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4" r:id="rId1"/>
  </p:sldMasterIdLst>
  <p:handoutMasterIdLst>
    <p:handoutMasterId r:id="rId3"/>
  </p:handoutMasterIdLst>
  <p:sldIdLst>
    <p:sldId id="256" r:id="rId2"/>
  </p:sldIdLst>
  <p:sldSz cx="30279975" cy="42808525"/>
  <p:notesSz cx="6858000" cy="9144000"/>
  <p:defaultTextStyle>
    <a:defPPr>
      <a:defRPr lang="en-US"/>
    </a:defPPr>
    <a:lvl1pPr algn="l" rtl="0" fontAlgn="base">
      <a:spcBef>
        <a:spcPct val="0"/>
      </a:spcBef>
      <a:spcAft>
        <a:spcPct val="0"/>
      </a:spcAft>
      <a:defRPr kern="1200">
        <a:solidFill>
          <a:schemeClr val="tx1"/>
        </a:solidFill>
        <a:latin typeface="Verdana" pitchFamily="34" charset="0"/>
        <a:ea typeface="+mn-ea"/>
        <a:cs typeface="+mn-cs"/>
      </a:defRPr>
    </a:lvl1pPr>
    <a:lvl2pPr marL="457168" algn="l" rtl="0" fontAlgn="base">
      <a:spcBef>
        <a:spcPct val="0"/>
      </a:spcBef>
      <a:spcAft>
        <a:spcPct val="0"/>
      </a:spcAft>
      <a:defRPr kern="1200">
        <a:solidFill>
          <a:schemeClr val="tx1"/>
        </a:solidFill>
        <a:latin typeface="Verdana" pitchFamily="34" charset="0"/>
        <a:ea typeface="+mn-ea"/>
        <a:cs typeface="+mn-cs"/>
      </a:defRPr>
    </a:lvl2pPr>
    <a:lvl3pPr marL="914337" algn="l" rtl="0" fontAlgn="base">
      <a:spcBef>
        <a:spcPct val="0"/>
      </a:spcBef>
      <a:spcAft>
        <a:spcPct val="0"/>
      </a:spcAft>
      <a:defRPr kern="1200">
        <a:solidFill>
          <a:schemeClr val="tx1"/>
        </a:solidFill>
        <a:latin typeface="Verdana" pitchFamily="34" charset="0"/>
        <a:ea typeface="+mn-ea"/>
        <a:cs typeface="+mn-cs"/>
      </a:defRPr>
    </a:lvl3pPr>
    <a:lvl4pPr marL="1371506" algn="l" rtl="0" fontAlgn="base">
      <a:spcBef>
        <a:spcPct val="0"/>
      </a:spcBef>
      <a:spcAft>
        <a:spcPct val="0"/>
      </a:spcAft>
      <a:defRPr kern="1200">
        <a:solidFill>
          <a:schemeClr val="tx1"/>
        </a:solidFill>
        <a:latin typeface="Verdana" pitchFamily="34" charset="0"/>
        <a:ea typeface="+mn-ea"/>
        <a:cs typeface="+mn-cs"/>
      </a:defRPr>
    </a:lvl4pPr>
    <a:lvl5pPr marL="1828675" algn="l" rtl="0" fontAlgn="base">
      <a:spcBef>
        <a:spcPct val="0"/>
      </a:spcBef>
      <a:spcAft>
        <a:spcPct val="0"/>
      </a:spcAft>
      <a:defRPr kern="1200">
        <a:solidFill>
          <a:schemeClr val="tx1"/>
        </a:solidFill>
        <a:latin typeface="Verdana" pitchFamily="34" charset="0"/>
        <a:ea typeface="+mn-ea"/>
        <a:cs typeface="+mn-cs"/>
      </a:defRPr>
    </a:lvl5pPr>
    <a:lvl6pPr marL="2285843" algn="l" defTabSz="914337" rtl="0" eaLnBrk="1" latinLnBrk="0" hangingPunct="1">
      <a:defRPr kern="1200">
        <a:solidFill>
          <a:schemeClr val="tx1"/>
        </a:solidFill>
        <a:latin typeface="Verdana" pitchFamily="34" charset="0"/>
        <a:ea typeface="+mn-ea"/>
        <a:cs typeface="+mn-cs"/>
      </a:defRPr>
    </a:lvl6pPr>
    <a:lvl7pPr marL="2743012" algn="l" defTabSz="914337" rtl="0" eaLnBrk="1" latinLnBrk="0" hangingPunct="1">
      <a:defRPr kern="1200">
        <a:solidFill>
          <a:schemeClr val="tx1"/>
        </a:solidFill>
        <a:latin typeface="Verdana" pitchFamily="34" charset="0"/>
        <a:ea typeface="+mn-ea"/>
        <a:cs typeface="+mn-cs"/>
      </a:defRPr>
    </a:lvl7pPr>
    <a:lvl8pPr marL="3200181" algn="l" defTabSz="914337" rtl="0" eaLnBrk="1" latinLnBrk="0" hangingPunct="1">
      <a:defRPr kern="1200">
        <a:solidFill>
          <a:schemeClr val="tx1"/>
        </a:solidFill>
        <a:latin typeface="Verdana" pitchFamily="34" charset="0"/>
        <a:ea typeface="+mn-ea"/>
        <a:cs typeface="+mn-cs"/>
      </a:defRPr>
    </a:lvl8pPr>
    <a:lvl9pPr marL="3657350" algn="l" defTabSz="914337"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13483">
          <p15:clr>
            <a:srgbClr val="A4A3A4"/>
          </p15:clr>
        </p15:guide>
        <p15:guide id="2" pos="9537">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ev" initials="R" lastIdx="4" clrIdx="0">
    <p:extLst>
      <p:ext uri="{19B8F6BF-5375-455C-9EA6-DF929625EA0E}">
        <p15:presenceInfo xmlns:p15="http://schemas.microsoft.com/office/powerpoint/2012/main" userId="Rev"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99"/>
    <a:srgbClr val="E6BAFE"/>
    <a:srgbClr val="FDE259"/>
    <a:srgbClr val="FFCC66"/>
    <a:srgbClr val="B5FDBE"/>
    <a:srgbClr val="5BFB6E"/>
    <a:srgbClr val="FFFFFF"/>
    <a:srgbClr val="000000"/>
    <a:srgbClr val="993300"/>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autoAdjust="0"/>
    <p:restoredTop sz="99290" autoAdjust="0"/>
  </p:normalViewPr>
  <p:slideViewPr>
    <p:cSldViewPr>
      <p:cViewPr>
        <p:scale>
          <a:sx n="32" d="100"/>
          <a:sy n="32" d="100"/>
        </p:scale>
        <p:origin x="762" y="-5364"/>
      </p:cViewPr>
      <p:guideLst>
        <p:guide orient="horz" pos="13483"/>
        <p:guide pos="9537"/>
      </p:guideLst>
    </p:cSldViewPr>
  </p:slideViewPr>
  <p:outlineViewPr>
    <p:cViewPr>
      <p:scale>
        <a:sx n="33" d="100"/>
        <a:sy n="33" d="100"/>
      </p:scale>
      <p:origin x="0" y="576"/>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handoutMaster" Target="handoutMasters/handout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9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sr-Latn-CS"/>
          </a:p>
        </p:txBody>
      </p:sp>
      <p:sp>
        <p:nvSpPr>
          <p:cNvPr id="25907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sr-Latn-CS"/>
          </a:p>
        </p:txBody>
      </p:sp>
      <p:sp>
        <p:nvSpPr>
          <p:cNvPr id="25907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sr-Latn-CS"/>
          </a:p>
        </p:txBody>
      </p:sp>
      <p:sp>
        <p:nvSpPr>
          <p:cNvPr id="25907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405ED440-0C2E-4ABE-825E-CB8CAFCDFDD8}" type="slidenum">
              <a:rPr lang="sr-Latn-CS"/>
              <a:pPr>
                <a:defRPr/>
              </a:pPr>
              <a:t>‹#›</a:t>
            </a:fld>
            <a:endParaRPr lang="sr-Latn-CS"/>
          </a:p>
        </p:txBody>
      </p:sp>
    </p:spTree>
    <p:extLst>
      <p:ext uri="{BB962C8B-B14F-4D97-AF65-F5344CB8AC3E}">
        <p14:creationId xmlns:p14="http://schemas.microsoft.com/office/powerpoint/2010/main" val="375675912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5618956" y="33365359"/>
            <a:ext cx="14661021" cy="9443167"/>
            <a:chOff x="2971" y="3367"/>
            <a:chExt cx="2789" cy="953"/>
          </a:xfrm>
        </p:grpSpPr>
        <p:sp>
          <p:nvSpPr>
            <p:cNvPr id="5" name="Freeform 3"/>
            <p:cNvSpPr>
              <a:spLocks/>
            </p:cNvSpPr>
            <p:nvPr/>
          </p:nvSpPr>
          <p:spPr bwMode="ltGray">
            <a:xfrm>
              <a:off x="2971" y="3367"/>
              <a:ext cx="2789" cy="953"/>
            </a:xfrm>
            <a:custGeom>
              <a:avLst/>
              <a:gdLst>
                <a:gd name="T0" fmla="*/ 2786 w 2780"/>
                <a:gd name="T1" fmla="*/ 18 h 953"/>
                <a:gd name="T2" fmla="*/ 2696 w 2780"/>
                <a:gd name="T3" fmla="*/ 24 h 953"/>
                <a:gd name="T4" fmla="*/ 2629 w 2780"/>
                <a:gd name="T5" fmla="*/ 102 h 953"/>
                <a:gd name="T6" fmla="*/ 2527 w 2780"/>
                <a:gd name="T7" fmla="*/ 156 h 953"/>
                <a:gd name="T8" fmla="*/ 2521 w 2780"/>
                <a:gd name="T9" fmla="*/ 222 h 953"/>
                <a:gd name="T10" fmla="*/ 2503 w 2780"/>
                <a:gd name="T11" fmla="*/ 246 h 953"/>
                <a:gd name="T12" fmla="*/ 2485 w 2780"/>
                <a:gd name="T13" fmla="*/ 252 h 953"/>
                <a:gd name="T14" fmla="*/ 2413 w 2780"/>
                <a:gd name="T15" fmla="*/ 210 h 953"/>
                <a:gd name="T16" fmla="*/ 2274 w 2780"/>
                <a:gd name="T17" fmla="*/ 192 h 953"/>
                <a:gd name="T18" fmla="*/ 2250 w 2780"/>
                <a:gd name="T19" fmla="*/ 186 h 953"/>
                <a:gd name="T20" fmla="*/ 2232 w 2780"/>
                <a:gd name="T21" fmla="*/ 192 h 953"/>
                <a:gd name="T22" fmla="*/ 2160 w 2780"/>
                <a:gd name="T23" fmla="*/ 228 h 953"/>
                <a:gd name="T24" fmla="*/ 2124 w 2780"/>
                <a:gd name="T25" fmla="*/ 240 h 953"/>
                <a:gd name="T26" fmla="*/ 2100 w 2780"/>
                <a:gd name="T27" fmla="*/ 246 h 953"/>
                <a:gd name="T28" fmla="*/ 2088 w 2780"/>
                <a:gd name="T29" fmla="*/ 258 h 953"/>
                <a:gd name="T30" fmla="*/ 2088 w 2780"/>
                <a:gd name="T31" fmla="*/ 276 h 953"/>
                <a:gd name="T32" fmla="*/ 2065 w 2780"/>
                <a:gd name="T33" fmla="*/ 300 h 953"/>
                <a:gd name="T34" fmla="*/ 2047 w 2780"/>
                <a:gd name="T35" fmla="*/ 312 h 953"/>
                <a:gd name="T36" fmla="*/ 2035 w 2780"/>
                <a:gd name="T37" fmla="*/ 324 h 953"/>
                <a:gd name="T38" fmla="*/ 2023 w 2780"/>
                <a:gd name="T39" fmla="*/ 336 h 953"/>
                <a:gd name="T40" fmla="*/ 1991 w 2780"/>
                <a:gd name="T41" fmla="*/ 342 h 953"/>
                <a:gd name="T42" fmla="*/ 1925 w 2780"/>
                <a:gd name="T43" fmla="*/ 336 h 953"/>
                <a:gd name="T44" fmla="*/ 1889 w 2780"/>
                <a:gd name="T45" fmla="*/ 330 h 953"/>
                <a:gd name="T46" fmla="*/ 1877 w 2780"/>
                <a:gd name="T47" fmla="*/ 342 h 953"/>
                <a:gd name="T48" fmla="*/ 1865 w 2780"/>
                <a:gd name="T49" fmla="*/ 354 h 953"/>
                <a:gd name="T50" fmla="*/ 1835 w 2780"/>
                <a:gd name="T51" fmla="*/ 360 h 953"/>
                <a:gd name="T52" fmla="*/ 1776 w 2780"/>
                <a:gd name="T53" fmla="*/ 342 h 953"/>
                <a:gd name="T54" fmla="*/ 1752 w 2780"/>
                <a:gd name="T55" fmla="*/ 342 h 953"/>
                <a:gd name="T56" fmla="*/ 1728 w 2780"/>
                <a:gd name="T57" fmla="*/ 354 h 953"/>
                <a:gd name="T58" fmla="*/ 1666 w 2780"/>
                <a:gd name="T59" fmla="*/ 425 h 953"/>
                <a:gd name="T60" fmla="*/ 1624 w 2780"/>
                <a:gd name="T61" fmla="*/ 569 h 953"/>
                <a:gd name="T62" fmla="*/ 1624 w 2780"/>
                <a:gd name="T63" fmla="*/ 593 h 953"/>
                <a:gd name="T64" fmla="*/ 1630 w 2780"/>
                <a:gd name="T65" fmla="*/ 641 h 953"/>
                <a:gd name="T66" fmla="*/ 1648 w 2780"/>
                <a:gd name="T67" fmla="*/ 659 h 953"/>
                <a:gd name="T68" fmla="*/ 1642 w 2780"/>
                <a:gd name="T69" fmla="*/ 671 h 953"/>
                <a:gd name="T70" fmla="*/ 1630 w 2780"/>
                <a:gd name="T71" fmla="*/ 683 h 953"/>
                <a:gd name="T72" fmla="*/ 1552 w 2780"/>
                <a:gd name="T73" fmla="*/ 689 h 953"/>
                <a:gd name="T74" fmla="*/ 1475 w 2780"/>
                <a:gd name="T75" fmla="*/ 629 h 953"/>
                <a:gd name="T76" fmla="*/ 1341 w 2780"/>
                <a:gd name="T77" fmla="*/ 587 h 953"/>
                <a:gd name="T78" fmla="*/ 1192 w 2780"/>
                <a:gd name="T79" fmla="*/ 671 h 953"/>
                <a:gd name="T80" fmla="*/ 1022 w 2780"/>
                <a:gd name="T81" fmla="*/ 731 h 953"/>
                <a:gd name="T82" fmla="*/ 819 w 2780"/>
                <a:gd name="T83" fmla="*/ 743 h 953"/>
                <a:gd name="T84" fmla="*/ 632 w 2780"/>
                <a:gd name="T85" fmla="*/ 701 h 953"/>
                <a:gd name="T86" fmla="*/ 572 w 2780"/>
                <a:gd name="T87" fmla="*/ 695 h 953"/>
                <a:gd name="T88" fmla="*/ 560 w 2780"/>
                <a:gd name="T89" fmla="*/ 701 h 953"/>
                <a:gd name="T90" fmla="*/ 524 w 2780"/>
                <a:gd name="T91" fmla="*/ 731 h 953"/>
                <a:gd name="T92" fmla="*/ 438 w 2780"/>
                <a:gd name="T93" fmla="*/ 809 h 953"/>
                <a:gd name="T94" fmla="*/ 408 w 2780"/>
                <a:gd name="T95" fmla="*/ 821 h 953"/>
                <a:gd name="T96" fmla="*/ 384 w 2780"/>
                <a:gd name="T97" fmla="*/ 821 h 953"/>
                <a:gd name="T98" fmla="*/ 337 w 2780"/>
                <a:gd name="T99" fmla="*/ 827 h 953"/>
                <a:gd name="T100" fmla="*/ 211 w 2780"/>
                <a:gd name="T101" fmla="*/ 851 h 953"/>
                <a:gd name="T102" fmla="*/ 175 w 2780"/>
                <a:gd name="T103" fmla="*/ 857 h 953"/>
                <a:gd name="T104" fmla="*/ 125 w 2780"/>
                <a:gd name="T105" fmla="*/ 851 h 953"/>
                <a:gd name="T106" fmla="*/ 107 w 2780"/>
                <a:gd name="T107" fmla="*/ 857 h 953"/>
                <a:gd name="T108" fmla="*/ 101 w 2780"/>
                <a:gd name="T109" fmla="*/ 875 h 953"/>
                <a:gd name="T110" fmla="*/ 83 w 2780"/>
                <a:gd name="T111" fmla="*/ 887 h 953"/>
                <a:gd name="T112" fmla="*/ 48 w 2780"/>
                <a:gd name="T113" fmla="*/ 899 h 953"/>
                <a:gd name="T114" fmla="*/ 2798 w 2780"/>
                <a:gd name="T115" fmla="*/ 24 h 95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48" y="186"/>
                  </a:lnTo>
                  <a:lnTo>
                    <a:pt x="2242" y="186"/>
                  </a:lnTo>
                  <a:lnTo>
                    <a:pt x="2236" y="186"/>
                  </a:lnTo>
                  <a:lnTo>
                    <a:pt x="2230" y="186"/>
                  </a:lnTo>
                  <a:lnTo>
                    <a:pt x="2224" y="192"/>
                  </a:lnTo>
                  <a:lnTo>
                    <a:pt x="2218" y="192"/>
                  </a:lnTo>
                  <a:lnTo>
                    <a:pt x="2212" y="198"/>
                  </a:lnTo>
                  <a:lnTo>
                    <a:pt x="2194" y="204"/>
                  </a:lnTo>
                  <a:lnTo>
                    <a:pt x="2170" y="210"/>
                  </a:lnTo>
                  <a:lnTo>
                    <a:pt x="2146" y="228"/>
                  </a:lnTo>
                  <a:lnTo>
                    <a:pt x="2122" y="240"/>
                  </a:lnTo>
                  <a:lnTo>
                    <a:pt x="2116" y="240"/>
                  </a:lnTo>
                  <a:lnTo>
                    <a:pt x="2110" y="240"/>
                  </a:lnTo>
                  <a:lnTo>
                    <a:pt x="2104" y="240"/>
                  </a:lnTo>
                  <a:lnTo>
                    <a:pt x="2098" y="246"/>
                  </a:lnTo>
                  <a:lnTo>
                    <a:pt x="2092" y="246"/>
                  </a:lnTo>
                  <a:lnTo>
                    <a:pt x="2086" y="246"/>
                  </a:lnTo>
                  <a:lnTo>
                    <a:pt x="2080" y="252"/>
                  </a:lnTo>
                  <a:lnTo>
                    <a:pt x="2080" y="258"/>
                  </a:lnTo>
                  <a:lnTo>
                    <a:pt x="2074" y="258"/>
                  </a:lnTo>
                  <a:lnTo>
                    <a:pt x="2074" y="264"/>
                  </a:lnTo>
                  <a:lnTo>
                    <a:pt x="2074" y="270"/>
                  </a:lnTo>
                  <a:lnTo>
                    <a:pt x="2074" y="276"/>
                  </a:lnTo>
                  <a:lnTo>
                    <a:pt x="2069" y="288"/>
                  </a:lnTo>
                  <a:lnTo>
                    <a:pt x="2057" y="300"/>
                  </a:lnTo>
                  <a:lnTo>
                    <a:pt x="2051" y="300"/>
                  </a:lnTo>
                  <a:lnTo>
                    <a:pt x="2045" y="300"/>
                  </a:lnTo>
                  <a:lnTo>
                    <a:pt x="2039" y="306"/>
                  </a:lnTo>
                  <a:lnTo>
                    <a:pt x="2033" y="306"/>
                  </a:lnTo>
                  <a:lnTo>
                    <a:pt x="2033" y="312"/>
                  </a:lnTo>
                  <a:lnTo>
                    <a:pt x="2027" y="312"/>
                  </a:lnTo>
                  <a:lnTo>
                    <a:pt x="2027" y="318"/>
                  </a:lnTo>
                  <a:lnTo>
                    <a:pt x="2021" y="324"/>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1" y="336"/>
                  </a:lnTo>
                  <a:lnTo>
                    <a:pt x="1865" y="342"/>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71"/>
                  </a:lnTo>
                  <a:lnTo>
                    <a:pt x="1632" y="671"/>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2"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path>
              </a:pathLst>
            </a:custGeom>
            <a:gradFill rotWithShape="0">
              <a:gsLst>
                <a:gs pos="0">
                  <a:schemeClr val="bg1"/>
                </a:gs>
                <a:gs pos="100000">
                  <a:schemeClr val="bg2"/>
                </a:gs>
              </a:gsLst>
              <a:lin ang="2700000" scaled="1"/>
            </a:gradFill>
            <a:ln w="9525">
              <a:noFill/>
              <a:prstDash val="solid"/>
              <a:round/>
              <a:headEnd/>
              <a:tailEnd/>
            </a:ln>
          </p:spPr>
          <p:txBody>
            <a:bodyPr/>
            <a:lstStyle/>
            <a:p>
              <a:pPr>
                <a:defRPr/>
              </a:pPr>
              <a:endParaRPr lang="en-US"/>
            </a:p>
          </p:txBody>
        </p:sp>
        <p:sp>
          <p:nvSpPr>
            <p:cNvPr id="6" name="Freeform 4"/>
            <p:cNvSpPr>
              <a:spLocks/>
            </p:cNvSpPr>
            <p:nvPr/>
          </p:nvSpPr>
          <p:spPr bwMode="ltGray">
            <a:xfrm>
              <a:off x="4602" y="4014"/>
              <a:ext cx="12" cy="18"/>
            </a:xfrm>
            <a:custGeom>
              <a:avLst/>
              <a:gdLst/>
              <a:ahLst/>
              <a:cxnLst>
                <a:cxn ang="0">
                  <a:pos x="12" y="18"/>
                </a:cxn>
                <a:cxn ang="0">
                  <a:pos x="12" y="12"/>
                </a:cxn>
                <a:cxn ang="0">
                  <a:pos x="6" y="6"/>
                </a:cxn>
                <a:cxn ang="0">
                  <a:pos x="6" y="6"/>
                </a:cxn>
                <a:cxn ang="0">
                  <a:pos x="0" y="0"/>
                </a:cxn>
                <a:cxn ang="0">
                  <a:pos x="12" y="18"/>
                </a:cxn>
                <a:cxn ang="0">
                  <a:pos x="12" y="18"/>
                </a:cxn>
                <a:cxn ang="0">
                  <a:pos x="12" y="18"/>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dirty="0"/>
            </a:p>
          </p:txBody>
        </p:sp>
        <p:sp>
          <p:nvSpPr>
            <p:cNvPr id="7" name="Freeform 5"/>
            <p:cNvSpPr>
              <a:spLocks/>
            </p:cNvSpPr>
            <p:nvPr/>
          </p:nvSpPr>
          <p:spPr bwMode="ltGray">
            <a:xfrm>
              <a:off x="4596" y="3996"/>
              <a:ext cx="6" cy="18"/>
            </a:xfrm>
            <a:custGeom>
              <a:avLst/>
              <a:gdLst/>
              <a:ahLst/>
              <a:cxnLst>
                <a:cxn ang="0">
                  <a:pos x="0" y="12"/>
                </a:cxn>
                <a:cxn ang="0">
                  <a:pos x="6" y="18"/>
                </a:cxn>
                <a:cxn ang="0">
                  <a:pos x="0" y="0"/>
                </a:cxn>
                <a:cxn ang="0">
                  <a:pos x="0" y="12"/>
                </a:cxn>
                <a:cxn ang="0">
                  <a:pos x="0" y="12"/>
                </a:cxn>
                <a:cxn ang="0">
                  <a:pos x="0" y="12"/>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dirty="0"/>
            </a:p>
          </p:txBody>
        </p:sp>
        <p:sp>
          <p:nvSpPr>
            <p:cNvPr id="8" name="Freeform 6"/>
            <p:cNvSpPr>
              <a:spLocks/>
            </p:cNvSpPr>
            <p:nvPr/>
          </p:nvSpPr>
          <p:spPr bwMode="ltGray">
            <a:xfrm>
              <a:off x="5180" y="3577"/>
              <a:ext cx="304" cy="741"/>
            </a:xfrm>
            <a:custGeom>
              <a:avLst/>
              <a:gdLst/>
              <a:ahLst/>
              <a:cxnLst>
                <a:cxn ang="0">
                  <a:pos x="280" y="42"/>
                </a:cxn>
                <a:cxn ang="0">
                  <a:pos x="274" y="42"/>
                </a:cxn>
                <a:cxn ang="0">
                  <a:pos x="268" y="42"/>
                </a:cxn>
                <a:cxn ang="0">
                  <a:pos x="256" y="42"/>
                </a:cxn>
                <a:cxn ang="0">
                  <a:pos x="238" y="48"/>
                </a:cxn>
                <a:cxn ang="0">
                  <a:pos x="214" y="12"/>
                </a:cxn>
                <a:cxn ang="0">
                  <a:pos x="196" y="0"/>
                </a:cxn>
                <a:cxn ang="0">
                  <a:pos x="196" y="0"/>
                </a:cxn>
                <a:cxn ang="0">
                  <a:pos x="164" y="167"/>
                </a:cxn>
                <a:cxn ang="0">
                  <a:pos x="144" y="217"/>
                </a:cxn>
                <a:cxn ang="0">
                  <a:pos x="110" y="281"/>
                </a:cxn>
                <a:cxn ang="0">
                  <a:pos x="96" y="327"/>
                </a:cxn>
                <a:cxn ang="0">
                  <a:pos x="124" y="405"/>
                </a:cxn>
                <a:cxn ang="0">
                  <a:pos x="100" y="463"/>
                </a:cxn>
                <a:cxn ang="0">
                  <a:pos x="68" y="503"/>
                </a:cxn>
                <a:cxn ang="0">
                  <a:pos x="30" y="539"/>
                </a:cxn>
                <a:cxn ang="0">
                  <a:pos x="24" y="613"/>
                </a:cxn>
                <a:cxn ang="0">
                  <a:pos x="0" y="741"/>
                </a:cxn>
                <a:cxn ang="0">
                  <a:pos x="202" y="741"/>
                </a:cxn>
                <a:cxn ang="0">
                  <a:pos x="180" y="639"/>
                </a:cxn>
                <a:cxn ang="0">
                  <a:pos x="192" y="589"/>
                </a:cxn>
                <a:cxn ang="0">
                  <a:pos x="178" y="539"/>
                </a:cxn>
                <a:cxn ang="0">
                  <a:pos x="190" y="499"/>
                </a:cxn>
                <a:cxn ang="0">
                  <a:pos x="184" y="465"/>
                </a:cxn>
                <a:cxn ang="0">
                  <a:pos x="192" y="391"/>
                </a:cxn>
                <a:cxn ang="0">
                  <a:pos x="216" y="313"/>
                </a:cxn>
                <a:cxn ang="0">
                  <a:pos x="238" y="249"/>
                </a:cxn>
                <a:cxn ang="0">
                  <a:pos x="268" y="185"/>
                </a:cxn>
                <a:cxn ang="0">
                  <a:pos x="284" y="159"/>
                </a:cxn>
                <a:cxn ang="0">
                  <a:pos x="304" y="12"/>
                </a:cxn>
                <a:cxn ang="0">
                  <a:pos x="298" y="24"/>
                </a:cxn>
                <a:cxn ang="0">
                  <a:pos x="292" y="30"/>
                </a:cxn>
                <a:cxn ang="0">
                  <a:pos x="292" y="36"/>
                </a:cxn>
                <a:cxn ang="0">
                  <a:pos x="286" y="36"/>
                </a:cxn>
                <a:cxn ang="0">
                  <a:pos x="286" y="42"/>
                </a:cxn>
                <a:cxn ang="0">
                  <a:pos x="280" y="42"/>
                </a:cxn>
                <a:cxn ang="0">
                  <a:pos x="280" y="42"/>
                </a:cxn>
                <a:cxn ang="0">
                  <a:pos x="280" y="42"/>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dirty="0"/>
            </a:p>
          </p:txBody>
        </p:sp>
        <p:sp>
          <p:nvSpPr>
            <p:cNvPr id="9" name="Freeform 7"/>
            <p:cNvSpPr>
              <a:spLocks/>
            </p:cNvSpPr>
            <p:nvPr/>
          </p:nvSpPr>
          <p:spPr bwMode="ltGray">
            <a:xfrm>
              <a:off x="4918" y="3553"/>
              <a:ext cx="314" cy="767"/>
            </a:xfrm>
            <a:custGeom>
              <a:avLst/>
              <a:gdLst/>
              <a:ahLst/>
              <a:cxnLst>
                <a:cxn ang="0">
                  <a:pos x="284" y="6"/>
                </a:cxn>
                <a:cxn ang="0">
                  <a:pos x="278" y="6"/>
                </a:cxn>
                <a:cxn ang="0">
                  <a:pos x="272" y="12"/>
                </a:cxn>
                <a:cxn ang="0">
                  <a:pos x="254" y="18"/>
                </a:cxn>
                <a:cxn ang="0">
                  <a:pos x="230" y="24"/>
                </a:cxn>
                <a:cxn ang="0">
                  <a:pos x="206" y="42"/>
                </a:cxn>
                <a:cxn ang="0">
                  <a:pos x="188" y="48"/>
                </a:cxn>
                <a:cxn ang="0">
                  <a:pos x="176" y="54"/>
                </a:cxn>
                <a:cxn ang="0">
                  <a:pos x="170" y="54"/>
                </a:cxn>
                <a:cxn ang="0">
                  <a:pos x="150" y="169"/>
                </a:cxn>
                <a:cxn ang="0">
                  <a:pos x="110" y="225"/>
                </a:cxn>
                <a:cxn ang="0">
                  <a:pos x="54" y="383"/>
                </a:cxn>
                <a:cxn ang="0">
                  <a:pos x="82" y="555"/>
                </a:cxn>
                <a:cxn ang="0">
                  <a:pos x="40" y="679"/>
                </a:cxn>
                <a:cxn ang="0">
                  <a:pos x="0" y="767"/>
                </a:cxn>
                <a:cxn ang="0">
                  <a:pos x="108" y="767"/>
                </a:cxn>
                <a:cxn ang="0">
                  <a:pos x="120" y="611"/>
                </a:cxn>
                <a:cxn ang="0">
                  <a:pos x="148" y="499"/>
                </a:cxn>
                <a:cxn ang="0">
                  <a:pos x="160" y="367"/>
                </a:cxn>
                <a:cxn ang="0">
                  <a:pos x="218" y="327"/>
                </a:cxn>
                <a:cxn ang="0">
                  <a:pos x="238" y="221"/>
                </a:cxn>
                <a:cxn ang="0">
                  <a:pos x="296" y="135"/>
                </a:cxn>
                <a:cxn ang="0">
                  <a:pos x="314" y="0"/>
                </a:cxn>
                <a:cxn ang="0">
                  <a:pos x="302" y="0"/>
                </a:cxn>
                <a:cxn ang="0">
                  <a:pos x="296" y="0"/>
                </a:cxn>
                <a:cxn ang="0">
                  <a:pos x="290" y="0"/>
                </a:cxn>
                <a:cxn ang="0">
                  <a:pos x="284" y="6"/>
                </a:cxn>
                <a:cxn ang="0">
                  <a:pos x="284" y="6"/>
                </a:cxn>
                <a:cxn ang="0">
                  <a:pos x="284" y="6"/>
                </a:cxn>
                <a:cxn ang="0">
                  <a:pos x="284" y="6"/>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dirty="0"/>
            </a:p>
          </p:txBody>
        </p:sp>
        <p:sp>
          <p:nvSpPr>
            <p:cNvPr id="10" name="Freeform 8"/>
            <p:cNvSpPr>
              <a:spLocks/>
            </p:cNvSpPr>
            <p:nvPr/>
          </p:nvSpPr>
          <p:spPr bwMode="ltGray">
            <a:xfrm>
              <a:off x="4700" y="3697"/>
              <a:ext cx="275" cy="623"/>
            </a:xfrm>
            <a:custGeom>
              <a:avLst/>
              <a:gdLst/>
              <a:ahLst/>
              <a:cxnLst>
                <a:cxn ang="0">
                  <a:pos x="257" y="12"/>
                </a:cxn>
                <a:cxn ang="0">
                  <a:pos x="239" y="6"/>
                </a:cxn>
                <a:cxn ang="0">
                  <a:pos x="203" y="6"/>
                </a:cxn>
                <a:cxn ang="0">
                  <a:pos x="203" y="6"/>
                </a:cxn>
                <a:cxn ang="0">
                  <a:pos x="197" y="6"/>
                </a:cxn>
                <a:cxn ang="0">
                  <a:pos x="185" y="0"/>
                </a:cxn>
                <a:cxn ang="0">
                  <a:pos x="173" y="0"/>
                </a:cxn>
                <a:cxn ang="0">
                  <a:pos x="166" y="0"/>
                </a:cxn>
                <a:cxn ang="0">
                  <a:pos x="160" y="0"/>
                </a:cxn>
                <a:cxn ang="0">
                  <a:pos x="144" y="117"/>
                </a:cxn>
                <a:cxn ang="0">
                  <a:pos x="128" y="185"/>
                </a:cxn>
                <a:cxn ang="0">
                  <a:pos x="58" y="299"/>
                </a:cxn>
                <a:cxn ang="0">
                  <a:pos x="54" y="441"/>
                </a:cxn>
                <a:cxn ang="0">
                  <a:pos x="24" y="523"/>
                </a:cxn>
                <a:cxn ang="0">
                  <a:pos x="0" y="623"/>
                </a:cxn>
                <a:cxn ang="0">
                  <a:pos x="78" y="623"/>
                </a:cxn>
                <a:cxn ang="0">
                  <a:pos x="92" y="555"/>
                </a:cxn>
                <a:cxn ang="0">
                  <a:pos x="134" y="447"/>
                </a:cxn>
                <a:cxn ang="0">
                  <a:pos x="158" y="315"/>
                </a:cxn>
                <a:cxn ang="0">
                  <a:pos x="184" y="257"/>
                </a:cxn>
                <a:cxn ang="0">
                  <a:pos x="216" y="211"/>
                </a:cxn>
                <a:cxn ang="0">
                  <a:pos x="222" y="145"/>
                </a:cxn>
                <a:cxn ang="0">
                  <a:pos x="240" y="111"/>
                </a:cxn>
                <a:cxn ang="0">
                  <a:pos x="262" y="79"/>
                </a:cxn>
                <a:cxn ang="0">
                  <a:pos x="275" y="6"/>
                </a:cxn>
                <a:cxn ang="0">
                  <a:pos x="263" y="12"/>
                </a:cxn>
                <a:cxn ang="0">
                  <a:pos x="257" y="12"/>
                </a:cxn>
                <a:cxn ang="0">
                  <a:pos x="257" y="12"/>
                </a:cxn>
                <a:cxn ang="0">
                  <a:pos x="257" y="12"/>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dirty="0"/>
            </a:p>
          </p:txBody>
        </p:sp>
        <p:sp>
          <p:nvSpPr>
            <p:cNvPr id="11" name="Freeform 9"/>
            <p:cNvSpPr>
              <a:spLocks/>
            </p:cNvSpPr>
            <p:nvPr/>
          </p:nvSpPr>
          <p:spPr bwMode="ltGray">
            <a:xfrm>
              <a:off x="4522" y="3709"/>
              <a:ext cx="213" cy="611"/>
            </a:xfrm>
            <a:custGeom>
              <a:avLst/>
              <a:gdLst/>
              <a:ahLst/>
              <a:cxnLst>
                <a:cxn ang="0">
                  <a:pos x="171" y="12"/>
                </a:cxn>
                <a:cxn ang="0">
                  <a:pos x="159" y="24"/>
                </a:cxn>
                <a:cxn ang="0">
                  <a:pos x="153" y="36"/>
                </a:cxn>
                <a:cxn ang="0">
                  <a:pos x="128" y="60"/>
                </a:cxn>
                <a:cxn ang="0">
                  <a:pos x="110" y="83"/>
                </a:cxn>
                <a:cxn ang="0">
                  <a:pos x="86" y="119"/>
                </a:cxn>
                <a:cxn ang="0">
                  <a:pos x="68" y="167"/>
                </a:cxn>
                <a:cxn ang="0">
                  <a:pos x="68" y="221"/>
                </a:cxn>
                <a:cxn ang="0">
                  <a:pos x="68" y="227"/>
                </a:cxn>
                <a:cxn ang="0">
                  <a:pos x="68" y="233"/>
                </a:cxn>
                <a:cxn ang="0">
                  <a:pos x="68" y="239"/>
                </a:cxn>
                <a:cxn ang="0">
                  <a:pos x="68" y="245"/>
                </a:cxn>
                <a:cxn ang="0">
                  <a:pos x="68" y="251"/>
                </a:cxn>
                <a:cxn ang="0">
                  <a:pos x="68" y="251"/>
                </a:cxn>
                <a:cxn ang="0">
                  <a:pos x="68" y="257"/>
                </a:cxn>
                <a:cxn ang="0">
                  <a:pos x="68" y="269"/>
                </a:cxn>
                <a:cxn ang="0">
                  <a:pos x="74" y="287"/>
                </a:cxn>
                <a:cxn ang="0">
                  <a:pos x="80" y="305"/>
                </a:cxn>
                <a:cxn ang="0">
                  <a:pos x="86" y="311"/>
                </a:cxn>
                <a:cxn ang="0">
                  <a:pos x="86" y="311"/>
                </a:cxn>
                <a:cxn ang="0">
                  <a:pos x="92" y="317"/>
                </a:cxn>
                <a:cxn ang="0">
                  <a:pos x="92" y="323"/>
                </a:cxn>
                <a:cxn ang="0">
                  <a:pos x="92" y="323"/>
                </a:cxn>
                <a:cxn ang="0">
                  <a:pos x="24" y="437"/>
                </a:cxn>
                <a:cxn ang="0">
                  <a:pos x="18" y="471"/>
                </a:cxn>
                <a:cxn ang="0">
                  <a:pos x="0" y="547"/>
                </a:cxn>
                <a:cxn ang="0">
                  <a:pos x="50" y="611"/>
                </a:cxn>
                <a:cxn ang="0">
                  <a:pos x="114" y="611"/>
                </a:cxn>
                <a:cxn ang="0">
                  <a:pos x="104" y="555"/>
                </a:cxn>
                <a:cxn ang="0">
                  <a:pos x="120" y="515"/>
                </a:cxn>
                <a:cxn ang="0">
                  <a:pos x="150" y="449"/>
                </a:cxn>
                <a:cxn ang="0">
                  <a:pos x="166" y="377"/>
                </a:cxn>
                <a:cxn ang="0">
                  <a:pos x="156" y="295"/>
                </a:cxn>
                <a:cxn ang="0">
                  <a:pos x="170" y="203"/>
                </a:cxn>
                <a:cxn ang="0">
                  <a:pos x="212" y="95"/>
                </a:cxn>
                <a:cxn ang="0">
                  <a:pos x="213" y="0"/>
                </a:cxn>
                <a:cxn ang="0">
                  <a:pos x="207" y="0"/>
                </a:cxn>
                <a:cxn ang="0">
                  <a:pos x="201" y="0"/>
                </a:cxn>
                <a:cxn ang="0">
                  <a:pos x="195" y="0"/>
                </a:cxn>
                <a:cxn ang="0">
                  <a:pos x="189" y="0"/>
                </a:cxn>
                <a:cxn ang="0">
                  <a:pos x="183" y="6"/>
                </a:cxn>
                <a:cxn ang="0">
                  <a:pos x="177" y="6"/>
                </a:cxn>
                <a:cxn ang="0">
                  <a:pos x="171" y="12"/>
                </a:cxn>
                <a:cxn ang="0">
                  <a:pos x="171" y="12"/>
                </a:cxn>
                <a:cxn ang="0">
                  <a:pos x="171" y="12"/>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dirty="0"/>
            </a:p>
          </p:txBody>
        </p:sp>
        <p:sp>
          <p:nvSpPr>
            <p:cNvPr id="12" name="Freeform 10"/>
            <p:cNvSpPr>
              <a:spLocks/>
            </p:cNvSpPr>
            <p:nvPr/>
          </p:nvSpPr>
          <p:spPr bwMode="ltGray">
            <a:xfrm>
              <a:off x="4292" y="3936"/>
              <a:ext cx="167" cy="384"/>
            </a:xfrm>
            <a:custGeom>
              <a:avLst/>
              <a:gdLst/>
              <a:ahLst/>
              <a:cxnLst>
                <a:cxn ang="0">
                  <a:pos x="149" y="60"/>
                </a:cxn>
                <a:cxn ang="0">
                  <a:pos x="119" y="30"/>
                </a:cxn>
                <a:cxn ang="0">
                  <a:pos x="89" y="12"/>
                </a:cxn>
                <a:cxn ang="0">
                  <a:pos x="59" y="0"/>
                </a:cxn>
                <a:cxn ang="0">
                  <a:pos x="54" y="70"/>
                </a:cxn>
                <a:cxn ang="0">
                  <a:pos x="46" y="112"/>
                </a:cxn>
                <a:cxn ang="0">
                  <a:pos x="52" y="168"/>
                </a:cxn>
                <a:cxn ang="0">
                  <a:pos x="24" y="194"/>
                </a:cxn>
                <a:cxn ang="0">
                  <a:pos x="16" y="258"/>
                </a:cxn>
                <a:cxn ang="0">
                  <a:pos x="2" y="300"/>
                </a:cxn>
                <a:cxn ang="0">
                  <a:pos x="0" y="352"/>
                </a:cxn>
                <a:cxn ang="0">
                  <a:pos x="47" y="384"/>
                </a:cxn>
                <a:cxn ang="0">
                  <a:pos x="149" y="384"/>
                </a:cxn>
                <a:cxn ang="0">
                  <a:pos x="134" y="350"/>
                </a:cxn>
                <a:cxn ang="0">
                  <a:pos x="104" y="324"/>
                </a:cxn>
                <a:cxn ang="0">
                  <a:pos x="138" y="274"/>
                </a:cxn>
                <a:cxn ang="0">
                  <a:pos x="122" y="220"/>
                </a:cxn>
                <a:cxn ang="0">
                  <a:pos x="132" y="186"/>
                </a:cxn>
                <a:cxn ang="0">
                  <a:pos x="140" y="154"/>
                </a:cxn>
                <a:cxn ang="0">
                  <a:pos x="167" y="90"/>
                </a:cxn>
                <a:cxn ang="0">
                  <a:pos x="149" y="60"/>
                </a:cxn>
                <a:cxn ang="0">
                  <a:pos x="149" y="60"/>
                </a:cxn>
                <a:cxn ang="0">
                  <a:pos x="149" y="60"/>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dirty="0"/>
            </a:p>
          </p:txBody>
        </p:sp>
        <p:sp>
          <p:nvSpPr>
            <p:cNvPr id="13" name="Freeform 11"/>
            <p:cNvSpPr>
              <a:spLocks/>
            </p:cNvSpPr>
            <p:nvPr/>
          </p:nvSpPr>
          <p:spPr bwMode="ltGray">
            <a:xfrm>
              <a:off x="4100" y="4020"/>
              <a:ext cx="166" cy="300"/>
            </a:xfrm>
            <a:custGeom>
              <a:avLst/>
              <a:gdLst/>
              <a:ahLst/>
              <a:cxnLst>
                <a:cxn ang="0">
                  <a:pos x="136" y="12"/>
                </a:cxn>
                <a:cxn ang="0">
                  <a:pos x="100" y="0"/>
                </a:cxn>
                <a:cxn ang="0">
                  <a:pos x="78" y="64"/>
                </a:cxn>
                <a:cxn ang="0">
                  <a:pos x="70" y="126"/>
                </a:cxn>
                <a:cxn ang="0">
                  <a:pos x="46" y="184"/>
                </a:cxn>
                <a:cxn ang="0">
                  <a:pos x="58" y="232"/>
                </a:cxn>
                <a:cxn ang="0">
                  <a:pos x="38" y="268"/>
                </a:cxn>
                <a:cxn ang="0">
                  <a:pos x="0" y="300"/>
                </a:cxn>
                <a:cxn ang="0">
                  <a:pos x="160" y="300"/>
                </a:cxn>
                <a:cxn ang="0">
                  <a:pos x="136" y="272"/>
                </a:cxn>
                <a:cxn ang="0">
                  <a:pos x="98" y="234"/>
                </a:cxn>
                <a:cxn ang="0">
                  <a:pos x="130" y="188"/>
                </a:cxn>
                <a:cxn ang="0">
                  <a:pos x="138" y="134"/>
                </a:cxn>
                <a:cxn ang="0">
                  <a:pos x="144" y="94"/>
                </a:cxn>
                <a:cxn ang="0">
                  <a:pos x="164" y="60"/>
                </a:cxn>
                <a:cxn ang="0">
                  <a:pos x="166" y="0"/>
                </a:cxn>
                <a:cxn ang="0">
                  <a:pos x="136" y="12"/>
                </a:cxn>
                <a:cxn ang="0">
                  <a:pos x="136" y="12"/>
                </a:cxn>
                <a:cxn ang="0">
                  <a:pos x="136" y="12"/>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dirty="0"/>
            </a:p>
          </p:txBody>
        </p:sp>
        <p:sp>
          <p:nvSpPr>
            <p:cNvPr id="14" name="Freeform 12"/>
            <p:cNvSpPr>
              <a:spLocks/>
            </p:cNvSpPr>
            <p:nvPr/>
          </p:nvSpPr>
          <p:spPr bwMode="ltGray">
            <a:xfrm>
              <a:off x="3910" y="4038"/>
              <a:ext cx="237" cy="282"/>
            </a:xfrm>
            <a:custGeom>
              <a:avLst/>
              <a:gdLst/>
              <a:ahLst/>
              <a:cxnLst>
                <a:cxn ang="0">
                  <a:pos x="201" y="0"/>
                </a:cxn>
                <a:cxn ang="0">
                  <a:pos x="183" y="0"/>
                </a:cxn>
                <a:cxn ang="0">
                  <a:pos x="158" y="50"/>
                </a:cxn>
                <a:cxn ang="0">
                  <a:pos x="148" y="92"/>
                </a:cxn>
                <a:cxn ang="0">
                  <a:pos x="120" y="144"/>
                </a:cxn>
                <a:cxn ang="0">
                  <a:pos x="82" y="182"/>
                </a:cxn>
                <a:cxn ang="0">
                  <a:pos x="60" y="232"/>
                </a:cxn>
                <a:cxn ang="0">
                  <a:pos x="0" y="282"/>
                </a:cxn>
                <a:cxn ang="0">
                  <a:pos x="128" y="282"/>
                </a:cxn>
                <a:cxn ang="0">
                  <a:pos x="154" y="254"/>
                </a:cxn>
                <a:cxn ang="0">
                  <a:pos x="158" y="196"/>
                </a:cxn>
                <a:cxn ang="0">
                  <a:pos x="188" y="148"/>
                </a:cxn>
                <a:cxn ang="0">
                  <a:pos x="196" y="70"/>
                </a:cxn>
                <a:cxn ang="0">
                  <a:pos x="237" y="0"/>
                </a:cxn>
                <a:cxn ang="0">
                  <a:pos x="201" y="0"/>
                </a:cxn>
                <a:cxn ang="0">
                  <a:pos x="201" y="0"/>
                </a:cxn>
                <a:cxn ang="0">
                  <a:pos x="201" y="0"/>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dirty="0"/>
            </a:p>
          </p:txBody>
        </p:sp>
        <p:sp>
          <p:nvSpPr>
            <p:cNvPr id="15" name="Freeform 13"/>
            <p:cNvSpPr>
              <a:spLocks/>
            </p:cNvSpPr>
            <p:nvPr/>
          </p:nvSpPr>
          <p:spPr bwMode="ltGray">
            <a:xfrm>
              <a:off x="3674" y="4086"/>
              <a:ext cx="196" cy="234"/>
            </a:xfrm>
            <a:custGeom>
              <a:avLst/>
              <a:gdLst/>
              <a:ahLst/>
              <a:cxnLst>
                <a:cxn ang="0">
                  <a:pos x="167" y="54"/>
                </a:cxn>
                <a:cxn ang="0">
                  <a:pos x="113" y="24"/>
                </a:cxn>
                <a:cxn ang="0">
                  <a:pos x="83" y="0"/>
                </a:cxn>
                <a:cxn ang="0">
                  <a:pos x="80" y="62"/>
                </a:cxn>
                <a:cxn ang="0">
                  <a:pos x="58" y="100"/>
                </a:cxn>
                <a:cxn ang="0">
                  <a:pos x="54" y="160"/>
                </a:cxn>
                <a:cxn ang="0">
                  <a:pos x="36" y="202"/>
                </a:cxn>
                <a:cxn ang="0">
                  <a:pos x="0" y="234"/>
                </a:cxn>
                <a:cxn ang="0">
                  <a:pos x="146" y="234"/>
                </a:cxn>
                <a:cxn ang="0">
                  <a:pos x="170" y="198"/>
                </a:cxn>
                <a:cxn ang="0">
                  <a:pos x="158" y="138"/>
                </a:cxn>
                <a:cxn ang="0">
                  <a:pos x="196" y="100"/>
                </a:cxn>
                <a:cxn ang="0">
                  <a:pos x="191" y="54"/>
                </a:cxn>
                <a:cxn ang="0">
                  <a:pos x="167" y="54"/>
                </a:cxn>
                <a:cxn ang="0">
                  <a:pos x="167" y="54"/>
                </a:cxn>
                <a:cxn ang="0">
                  <a:pos x="167" y="54"/>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dirty="0"/>
            </a:p>
          </p:txBody>
        </p:sp>
        <p:sp>
          <p:nvSpPr>
            <p:cNvPr id="16" name="Freeform 14"/>
            <p:cNvSpPr>
              <a:spLocks/>
            </p:cNvSpPr>
            <p:nvPr/>
          </p:nvSpPr>
          <p:spPr bwMode="ltGray">
            <a:xfrm>
              <a:off x="3476" y="4068"/>
              <a:ext cx="190" cy="252"/>
            </a:xfrm>
            <a:custGeom>
              <a:avLst/>
              <a:gdLst/>
              <a:ahLst/>
              <a:cxnLst>
                <a:cxn ang="0">
                  <a:pos x="190" y="0"/>
                </a:cxn>
                <a:cxn ang="0">
                  <a:pos x="166" y="0"/>
                </a:cxn>
                <a:cxn ang="0">
                  <a:pos x="158" y="38"/>
                </a:cxn>
                <a:cxn ang="0">
                  <a:pos x="138" y="120"/>
                </a:cxn>
                <a:cxn ang="0">
                  <a:pos x="94" y="180"/>
                </a:cxn>
                <a:cxn ang="0">
                  <a:pos x="62" y="234"/>
                </a:cxn>
                <a:cxn ang="0">
                  <a:pos x="0" y="252"/>
                </a:cxn>
                <a:cxn ang="0">
                  <a:pos x="128" y="252"/>
                </a:cxn>
                <a:cxn ang="0">
                  <a:pos x="142" y="188"/>
                </a:cxn>
                <a:cxn ang="0">
                  <a:pos x="186" y="90"/>
                </a:cxn>
                <a:cxn ang="0">
                  <a:pos x="190" y="38"/>
                </a:cxn>
                <a:cxn ang="0">
                  <a:pos x="190" y="0"/>
                </a:cxn>
                <a:cxn ang="0">
                  <a:pos x="190" y="0"/>
                </a:cxn>
                <a:cxn ang="0">
                  <a:pos x="190" y="0"/>
                </a:cxn>
                <a:cxn ang="0">
                  <a:pos x="190" y="0"/>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dirty="0"/>
            </a:p>
          </p:txBody>
        </p:sp>
        <p:sp>
          <p:nvSpPr>
            <p:cNvPr id="17" name="Freeform 15"/>
            <p:cNvSpPr>
              <a:spLocks/>
            </p:cNvSpPr>
            <p:nvPr/>
          </p:nvSpPr>
          <p:spPr bwMode="ltGray">
            <a:xfrm>
              <a:off x="3170" y="4188"/>
              <a:ext cx="230" cy="132"/>
            </a:xfrm>
            <a:custGeom>
              <a:avLst/>
              <a:gdLst/>
              <a:ahLst/>
              <a:cxnLst>
                <a:cxn ang="0">
                  <a:pos x="197" y="0"/>
                </a:cxn>
                <a:cxn ang="0">
                  <a:pos x="191" y="0"/>
                </a:cxn>
                <a:cxn ang="0">
                  <a:pos x="185" y="0"/>
                </a:cxn>
                <a:cxn ang="0">
                  <a:pos x="173" y="0"/>
                </a:cxn>
                <a:cxn ang="0">
                  <a:pos x="161" y="0"/>
                </a:cxn>
                <a:cxn ang="0">
                  <a:pos x="155" y="0"/>
                </a:cxn>
                <a:cxn ang="0">
                  <a:pos x="138" y="6"/>
                </a:cxn>
                <a:cxn ang="0">
                  <a:pos x="132" y="6"/>
                </a:cxn>
                <a:cxn ang="0">
                  <a:pos x="35" y="18"/>
                </a:cxn>
                <a:cxn ang="0">
                  <a:pos x="11" y="30"/>
                </a:cxn>
                <a:cxn ang="0">
                  <a:pos x="23" y="54"/>
                </a:cxn>
                <a:cxn ang="0">
                  <a:pos x="0" y="100"/>
                </a:cxn>
                <a:cxn ang="0">
                  <a:pos x="0" y="132"/>
                </a:cxn>
                <a:cxn ang="0">
                  <a:pos x="162" y="132"/>
                </a:cxn>
                <a:cxn ang="0">
                  <a:pos x="204" y="88"/>
                </a:cxn>
                <a:cxn ang="0">
                  <a:pos x="230" y="46"/>
                </a:cxn>
                <a:cxn ang="0">
                  <a:pos x="214" y="24"/>
                </a:cxn>
                <a:cxn ang="0">
                  <a:pos x="215" y="0"/>
                </a:cxn>
                <a:cxn ang="0">
                  <a:pos x="209" y="0"/>
                </a:cxn>
                <a:cxn ang="0">
                  <a:pos x="203" y="0"/>
                </a:cxn>
                <a:cxn ang="0">
                  <a:pos x="203" y="0"/>
                </a:cxn>
                <a:cxn ang="0">
                  <a:pos x="197" y="0"/>
                </a:cxn>
                <a:cxn ang="0">
                  <a:pos x="197" y="0"/>
                </a:cxn>
                <a:cxn ang="0">
                  <a:pos x="197" y="0"/>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dirty="0"/>
            </a:p>
          </p:txBody>
        </p:sp>
        <p:sp>
          <p:nvSpPr>
            <p:cNvPr id="18" name="Freeform 16"/>
            <p:cNvSpPr>
              <a:spLocks/>
            </p:cNvSpPr>
            <p:nvPr/>
          </p:nvSpPr>
          <p:spPr bwMode="ltGray">
            <a:xfrm>
              <a:off x="3044" y="4218"/>
              <a:ext cx="89" cy="102"/>
            </a:xfrm>
            <a:custGeom>
              <a:avLst/>
              <a:gdLst/>
              <a:ahLst/>
              <a:cxnLst>
                <a:cxn ang="0">
                  <a:pos x="71" y="0"/>
                </a:cxn>
                <a:cxn ang="0">
                  <a:pos x="66" y="48"/>
                </a:cxn>
                <a:cxn ang="0">
                  <a:pos x="30" y="72"/>
                </a:cxn>
                <a:cxn ang="0">
                  <a:pos x="0" y="102"/>
                </a:cxn>
                <a:cxn ang="0">
                  <a:pos x="66" y="102"/>
                </a:cxn>
                <a:cxn ang="0">
                  <a:pos x="88" y="56"/>
                </a:cxn>
                <a:cxn ang="0">
                  <a:pos x="89" y="6"/>
                </a:cxn>
                <a:cxn ang="0">
                  <a:pos x="71" y="0"/>
                </a:cxn>
                <a:cxn ang="0">
                  <a:pos x="71" y="0"/>
                </a:cxn>
                <a:cxn ang="0">
                  <a:pos x="71" y="0"/>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dirty="0"/>
            </a:p>
          </p:txBody>
        </p:sp>
        <p:sp>
          <p:nvSpPr>
            <p:cNvPr id="19" name="Freeform 17"/>
            <p:cNvSpPr>
              <a:spLocks/>
            </p:cNvSpPr>
            <p:nvPr/>
          </p:nvSpPr>
          <p:spPr bwMode="ltGray">
            <a:xfrm>
              <a:off x="5482" y="3367"/>
              <a:ext cx="278" cy="953"/>
            </a:xfrm>
            <a:custGeom>
              <a:avLst/>
              <a:gdLst/>
              <a:ahLst/>
              <a:cxnLst>
                <a:cxn ang="0">
                  <a:pos x="278" y="24"/>
                </a:cxn>
                <a:cxn ang="0">
                  <a:pos x="272" y="24"/>
                </a:cxn>
                <a:cxn ang="0">
                  <a:pos x="272" y="18"/>
                </a:cxn>
                <a:cxn ang="0">
                  <a:pos x="266" y="18"/>
                </a:cxn>
                <a:cxn ang="0">
                  <a:pos x="254" y="12"/>
                </a:cxn>
                <a:cxn ang="0">
                  <a:pos x="236" y="6"/>
                </a:cxn>
                <a:cxn ang="0">
                  <a:pos x="212" y="0"/>
                </a:cxn>
                <a:cxn ang="0">
                  <a:pos x="206" y="6"/>
                </a:cxn>
                <a:cxn ang="0">
                  <a:pos x="198" y="129"/>
                </a:cxn>
                <a:cxn ang="0">
                  <a:pos x="184" y="209"/>
                </a:cxn>
                <a:cxn ang="0">
                  <a:pos x="182" y="249"/>
                </a:cxn>
                <a:cxn ang="0">
                  <a:pos x="200" y="339"/>
                </a:cxn>
                <a:cxn ang="0">
                  <a:pos x="186" y="481"/>
                </a:cxn>
                <a:cxn ang="0">
                  <a:pos x="176" y="521"/>
                </a:cxn>
                <a:cxn ang="0">
                  <a:pos x="156" y="601"/>
                </a:cxn>
                <a:cxn ang="0">
                  <a:pos x="172" y="681"/>
                </a:cxn>
                <a:cxn ang="0">
                  <a:pos x="138" y="765"/>
                </a:cxn>
                <a:cxn ang="0">
                  <a:pos x="96" y="847"/>
                </a:cxn>
                <a:cxn ang="0">
                  <a:pos x="50" y="899"/>
                </a:cxn>
                <a:cxn ang="0">
                  <a:pos x="0" y="953"/>
                </a:cxn>
                <a:cxn ang="0">
                  <a:pos x="278" y="953"/>
                </a:cxn>
                <a:cxn ang="0">
                  <a:pos x="278" y="24"/>
                </a:cxn>
                <a:cxn ang="0">
                  <a:pos x="278" y="24"/>
                </a:cxn>
                <a:cxn ang="0">
                  <a:pos x="278" y="24"/>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dirty="0"/>
            </a:p>
          </p:txBody>
        </p:sp>
      </p:grpSp>
      <p:sp>
        <p:nvSpPr>
          <p:cNvPr id="298002" name="Rectangle 18"/>
          <p:cNvSpPr>
            <a:spLocks noGrp="1" noChangeArrowheads="1"/>
          </p:cNvSpPr>
          <p:nvPr>
            <p:ph type="ctrTitle" sz="quarter"/>
          </p:nvPr>
        </p:nvSpPr>
        <p:spPr>
          <a:xfrm>
            <a:off x="2271335" y="9988657"/>
            <a:ext cx="25737311" cy="11415607"/>
          </a:xfrm>
        </p:spPr>
        <p:txBody>
          <a:bodyPr anchor="b"/>
          <a:lstStyle>
            <a:lvl1pPr>
              <a:defRPr sz="23700"/>
            </a:lvl1pPr>
          </a:lstStyle>
          <a:p>
            <a:r>
              <a:rPr lang="sr-Latn-CS"/>
              <a:t>Click to edit Master title style</a:t>
            </a:r>
          </a:p>
        </p:txBody>
      </p:sp>
      <p:sp>
        <p:nvSpPr>
          <p:cNvPr id="298003" name="Rectangle 19"/>
          <p:cNvSpPr>
            <a:spLocks noGrp="1" noChangeArrowheads="1"/>
          </p:cNvSpPr>
          <p:nvPr>
            <p:ph type="subTitle" sz="quarter" idx="1"/>
          </p:nvPr>
        </p:nvSpPr>
        <p:spPr>
          <a:xfrm>
            <a:off x="4542665" y="23306864"/>
            <a:ext cx="21194647" cy="10939956"/>
          </a:xfrm>
        </p:spPr>
        <p:txBody>
          <a:bodyPr/>
          <a:lstStyle>
            <a:lvl1pPr marL="0" indent="0" algn="ctr">
              <a:buFont typeface="Wingdings" pitchFamily="2" charset="2"/>
              <a:buNone/>
              <a:defRPr sz="15000"/>
            </a:lvl1pPr>
          </a:lstStyle>
          <a:p>
            <a:r>
              <a:rPr lang="sr-Latn-CS"/>
              <a:t>Click to edit Master subtitle style</a:t>
            </a:r>
          </a:p>
        </p:txBody>
      </p:sp>
      <p:sp>
        <p:nvSpPr>
          <p:cNvPr id="20" name="Rectangle 20"/>
          <p:cNvSpPr>
            <a:spLocks noGrp="1" noChangeArrowheads="1"/>
          </p:cNvSpPr>
          <p:nvPr>
            <p:ph type="dt" sz="quarter" idx="10"/>
          </p:nvPr>
        </p:nvSpPr>
        <p:spPr/>
        <p:txBody>
          <a:bodyPr/>
          <a:lstStyle>
            <a:lvl1pPr>
              <a:defRPr/>
            </a:lvl1pPr>
          </a:lstStyle>
          <a:p>
            <a:pPr>
              <a:defRPr/>
            </a:pPr>
            <a:endParaRPr lang="sr-Latn-CS"/>
          </a:p>
        </p:txBody>
      </p:sp>
      <p:sp>
        <p:nvSpPr>
          <p:cNvPr id="21" name="Rectangle 21"/>
          <p:cNvSpPr>
            <a:spLocks noGrp="1" noChangeArrowheads="1"/>
          </p:cNvSpPr>
          <p:nvPr>
            <p:ph type="ftr" sz="quarter" idx="11"/>
          </p:nvPr>
        </p:nvSpPr>
        <p:spPr/>
        <p:txBody>
          <a:bodyPr/>
          <a:lstStyle>
            <a:lvl1pPr>
              <a:defRPr/>
            </a:lvl1pPr>
          </a:lstStyle>
          <a:p>
            <a:pPr>
              <a:defRPr/>
            </a:pPr>
            <a:endParaRPr lang="sr-Latn-CS"/>
          </a:p>
        </p:txBody>
      </p:sp>
      <p:sp>
        <p:nvSpPr>
          <p:cNvPr id="22" name="Rectangle 22"/>
          <p:cNvSpPr>
            <a:spLocks noGrp="1" noChangeArrowheads="1"/>
          </p:cNvSpPr>
          <p:nvPr>
            <p:ph type="sldNum" sz="quarter" idx="12"/>
          </p:nvPr>
        </p:nvSpPr>
        <p:spPr/>
        <p:txBody>
          <a:bodyPr/>
          <a:lstStyle>
            <a:lvl1pPr>
              <a:defRPr/>
            </a:lvl1pPr>
          </a:lstStyle>
          <a:p>
            <a:pPr>
              <a:defRPr/>
            </a:pPr>
            <a:fld id="{7E4C3651-F9DF-4D51-B530-C0BA178AB06C}" type="slidenum">
              <a:rPr lang="sr-Latn-CS"/>
              <a:pPr>
                <a:defRPr/>
              </a:pPr>
              <a:t>‹#›</a:t>
            </a:fld>
            <a:endParaRPr lang="sr-Latn-C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9"/>
          <p:cNvSpPr>
            <a:spLocks noGrp="1" noChangeArrowheads="1"/>
          </p:cNvSpPr>
          <p:nvPr>
            <p:ph type="dt" sz="half" idx="10"/>
          </p:nvPr>
        </p:nvSpPr>
        <p:spPr/>
        <p:txBody>
          <a:bodyPr/>
          <a:lstStyle>
            <a:lvl1pPr>
              <a:defRPr/>
            </a:lvl1pPr>
          </a:lstStyle>
          <a:p>
            <a:pPr>
              <a:defRPr/>
            </a:pPr>
            <a:endParaRPr lang="sr-Latn-CS"/>
          </a:p>
        </p:txBody>
      </p:sp>
      <p:sp>
        <p:nvSpPr>
          <p:cNvPr id="5" name="Rectangle 20"/>
          <p:cNvSpPr>
            <a:spLocks noGrp="1" noChangeArrowheads="1"/>
          </p:cNvSpPr>
          <p:nvPr>
            <p:ph type="ftr" sz="quarter" idx="11"/>
          </p:nvPr>
        </p:nvSpPr>
        <p:spPr/>
        <p:txBody>
          <a:bodyPr/>
          <a:lstStyle>
            <a:lvl1pPr>
              <a:defRPr/>
            </a:lvl1pPr>
          </a:lstStyle>
          <a:p>
            <a:pPr>
              <a:defRPr/>
            </a:pPr>
            <a:endParaRPr lang="sr-Latn-CS"/>
          </a:p>
        </p:txBody>
      </p:sp>
      <p:sp>
        <p:nvSpPr>
          <p:cNvPr id="6" name="Rectangle 21"/>
          <p:cNvSpPr>
            <a:spLocks noGrp="1" noChangeArrowheads="1"/>
          </p:cNvSpPr>
          <p:nvPr>
            <p:ph type="sldNum" sz="quarter" idx="12"/>
          </p:nvPr>
        </p:nvSpPr>
        <p:spPr/>
        <p:txBody>
          <a:bodyPr/>
          <a:lstStyle>
            <a:lvl1pPr>
              <a:defRPr/>
            </a:lvl1pPr>
          </a:lstStyle>
          <a:p>
            <a:pPr>
              <a:defRPr/>
            </a:pPr>
            <a:fld id="{43A716A1-2A86-4D1C-AE71-8FD2B9C11FB6}" type="slidenum">
              <a:rPr lang="sr-Latn-CS"/>
              <a:pPr>
                <a:defRPr/>
              </a:pPr>
              <a:t>‹#›</a:t>
            </a:fld>
            <a:endParaRPr lang="sr-Latn-C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953986" y="1734616"/>
            <a:ext cx="6812327" cy="3653635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13666" y="1734616"/>
            <a:ext cx="20280107" cy="3653635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9"/>
          <p:cNvSpPr>
            <a:spLocks noGrp="1" noChangeArrowheads="1"/>
          </p:cNvSpPr>
          <p:nvPr>
            <p:ph type="dt" sz="half" idx="10"/>
          </p:nvPr>
        </p:nvSpPr>
        <p:spPr/>
        <p:txBody>
          <a:bodyPr/>
          <a:lstStyle>
            <a:lvl1pPr>
              <a:defRPr/>
            </a:lvl1pPr>
          </a:lstStyle>
          <a:p>
            <a:pPr>
              <a:defRPr/>
            </a:pPr>
            <a:endParaRPr lang="sr-Latn-CS"/>
          </a:p>
        </p:txBody>
      </p:sp>
      <p:sp>
        <p:nvSpPr>
          <p:cNvPr id="5" name="Rectangle 20"/>
          <p:cNvSpPr>
            <a:spLocks noGrp="1" noChangeArrowheads="1"/>
          </p:cNvSpPr>
          <p:nvPr>
            <p:ph type="ftr" sz="quarter" idx="11"/>
          </p:nvPr>
        </p:nvSpPr>
        <p:spPr/>
        <p:txBody>
          <a:bodyPr/>
          <a:lstStyle>
            <a:lvl1pPr>
              <a:defRPr/>
            </a:lvl1pPr>
          </a:lstStyle>
          <a:p>
            <a:pPr>
              <a:defRPr/>
            </a:pPr>
            <a:endParaRPr lang="sr-Latn-CS"/>
          </a:p>
        </p:txBody>
      </p:sp>
      <p:sp>
        <p:nvSpPr>
          <p:cNvPr id="6" name="Rectangle 21"/>
          <p:cNvSpPr>
            <a:spLocks noGrp="1" noChangeArrowheads="1"/>
          </p:cNvSpPr>
          <p:nvPr>
            <p:ph type="sldNum" sz="quarter" idx="12"/>
          </p:nvPr>
        </p:nvSpPr>
        <p:spPr/>
        <p:txBody>
          <a:bodyPr/>
          <a:lstStyle>
            <a:lvl1pPr>
              <a:defRPr/>
            </a:lvl1pPr>
          </a:lstStyle>
          <a:p>
            <a:pPr>
              <a:defRPr/>
            </a:pPr>
            <a:fld id="{42ABA256-B2DF-41B2-A377-35ED103085EC}" type="slidenum">
              <a:rPr lang="sr-Latn-CS"/>
              <a:pPr>
                <a:defRPr/>
              </a:pPr>
              <a:t>‹#›</a:t>
            </a:fld>
            <a:endParaRPr lang="sr-Latn-C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9"/>
          <p:cNvSpPr>
            <a:spLocks noGrp="1" noChangeArrowheads="1"/>
          </p:cNvSpPr>
          <p:nvPr>
            <p:ph type="dt" sz="half" idx="10"/>
          </p:nvPr>
        </p:nvSpPr>
        <p:spPr/>
        <p:txBody>
          <a:bodyPr/>
          <a:lstStyle>
            <a:lvl1pPr>
              <a:defRPr/>
            </a:lvl1pPr>
          </a:lstStyle>
          <a:p>
            <a:pPr>
              <a:defRPr/>
            </a:pPr>
            <a:endParaRPr lang="sr-Latn-CS"/>
          </a:p>
        </p:txBody>
      </p:sp>
      <p:sp>
        <p:nvSpPr>
          <p:cNvPr id="5" name="Rectangle 20"/>
          <p:cNvSpPr>
            <a:spLocks noGrp="1" noChangeArrowheads="1"/>
          </p:cNvSpPr>
          <p:nvPr>
            <p:ph type="ftr" sz="quarter" idx="11"/>
          </p:nvPr>
        </p:nvSpPr>
        <p:spPr/>
        <p:txBody>
          <a:bodyPr/>
          <a:lstStyle>
            <a:lvl1pPr>
              <a:defRPr/>
            </a:lvl1pPr>
          </a:lstStyle>
          <a:p>
            <a:pPr>
              <a:defRPr/>
            </a:pPr>
            <a:endParaRPr lang="sr-Latn-CS"/>
          </a:p>
        </p:txBody>
      </p:sp>
      <p:sp>
        <p:nvSpPr>
          <p:cNvPr id="6" name="Rectangle 21"/>
          <p:cNvSpPr>
            <a:spLocks noGrp="1" noChangeArrowheads="1"/>
          </p:cNvSpPr>
          <p:nvPr>
            <p:ph type="sldNum" sz="quarter" idx="12"/>
          </p:nvPr>
        </p:nvSpPr>
        <p:spPr/>
        <p:txBody>
          <a:bodyPr/>
          <a:lstStyle>
            <a:lvl1pPr>
              <a:defRPr/>
            </a:lvl1pPr>
          </a:lstStyle>
          <a:p>
            <a:pPr>
              <a:defRPr/>
            </a:pPr>
            <a:fld id="{D71F3453-CD85-4737-A225-F3822E448E6F}" type="slidenum">
              <a:rPr lang="sr-Latn-CS"/>
              <a:pPr>
                <a:defRPr/>
              </a:pPr>
              <a:t>‹#›</a:t>
            </a:fld>
            <a:endParaRPr lang="sr-Latn-C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91491" y="27508441"/>
            <a:ext cx="25738980" cy="8503193"/>
          </a:xfrm>
        </p:spPr>
        <p:txBody>
          <a:bodyPr anchor="t"/>
          <a:lstStyle>
            <a:lvl1pPr algn="l">
              <a:defRPr sz="3900" b="1" cap="all"/>
            </a:lvl1pPr>
          </a:lstStyle>
          <a:p>
            <a:r>
              <a:rPr lang="en-US"/>
              <a:t>Click to edit Master title style</a:t>
            </a:r>
          </a:p>
        </p:txBody>
      </p:sp>
      <p:sp>
        <p:nvSpPr>
          <p:cNvPr id="3" name="Text Placeholder 2"/>
          <p:cNvSpPr>
            <a:spLocks noGrp="1"/>
          </p:cNvSpPr>
          <p:nvPr>
            <p:ph type="body" idx="1"/>
          </p:nvPr>
        </p:nvSpPr>
        <p:spPr>
          <a:xfrm>
            <a:off x="2391491" y="18144552"/>
            <a:ext cx="25738980" cy="9363892"/>
          </a:xfrm>
        </p:spPr>
        <p:txBody>
          <a:bodyPr anchor="b"/>
          <a:lstStyle>
            <a:lvl1pPr marL="0" indent="0">
              <a:buNone/>
              <a:defRPr sz="2000"/>
            </a:lvl1pPr>
            <a:lvl2pPr marL="457168" indent="0">
              <a:buNone/>
              <a:defRPr sz="1800"/>
            </a:lvl2pPr>
            <a:lvl3pPr marL="914337" indent="0">
              <a:buNone/>
              <a:defRPr sz="1600"/>
            </a:lvl3pPr>
            <a:lvl4pPr marL="1371506" indent="0">
              <a:buNone/>
              <a:defRPr sz="1400"/>
            </a:lvl4pPr>
            <a:lvl5pPr marL="1828675" indent="0">
              <a:buNone/>
              <a:defRPr sz="1400"/>
            </a:lvl5pPr>
            <a:lvl6pPr marL="2285843" indent="0">
              <a:buNone/>
              <a:defRPr sz="1400"/>
            </a:lvl6pPr>
            <a:lvl7pPr marL="2743012" indent="0">
              <a:buNone/>
              <a:defRPr sz="1400"/>
            </a:lvl7pPr>
            <a:lvl8pPr marL="3200181" indent="0">
              <a:buNone/>
              <a:defRPr sz="1400"/>
            </a:lvl8pPr>
            <a:lvl9pPr marL="3657350" indent="0">
              <a:buNone/>
              <a:defRPr sz="1400"/>
            </a:lvl9pPr>
          </a:lstStyle>
          <a:p>
            <a:pPr lvl="0"/>
            <a:r>
              <a:rPr lang="en-US"/>
              <a:t>Click to edit Master text styles</a:t>
            </a:r>
          </a:p>
        </p:txBody>
      </p:sp>
      <p:sp>
        <p:nvSpPr>
          <p:cNvPr id="4" name="Rectangle 19"/>
          <p:cNvSpPr>
            <a:spLocks noGrp="1" noChangeArrowheads="1"/>
          </p:cNvSpPr>
          <p:nvPr>
            <p:ph type="dt" sz="half" idx="10"/>
          </p:nvPr>
        </p:nvSpPr>
        <p:spPr/>
        <p:txBody>
          <a:bodyPr/>
          <a:lstStyle>
            <a:lvl1pPr>
              <a:defRPr/>
            </a:lvl1pPr>
          </a:lstStyle>
          <a:p>
            <a:pPr>
              <a:defRPr/>
            </a:pPr>
            <a:endParaRPr lang="sr-Latn-CS"/>
          </a:p>
        </p:txBody>
      </p:sp>
      <p:sp>
        <p:nvSpPr>
          <p:cNvPr id="5" name="Rectangle 20"/>
          <p:cNvSpPr>
            <a:spLocks noGrp="1" noChangeArrowheads="1"/>
          </p:cNvSpPr>
          <p:nvPr>
            <p:ph type="ftr" sz="quarter" idx="11"/>
          </p:nvPr>
        </p:nvSpPr>
        <p:spPr/>
        <p:txBody>
          <a:bodyPr/>
          <a:lstStyle>
            <a:lvl1pPr>
              <a:defRPr/>
            </a:lvl1pPr>
          </a:lstStyle>
          <a:p>
            <a:pPr>
              <a:defRPr/>
            </a:pPr>
            <a:endParaRPr lang="sr-Latn-CS"/>
          </a:p>
        </p:txBody>
      </p:sp>
      <p:sp>
        <p:nvSpPr>
          <p:cNvPr id="6" name="Rectangle 21"/>
          <p:cNvSpPr>
            <a:spLocks noGrp="1" noChangeArrowheads="1"/>
          </p:cNvSpPr>
          <p:nvPr>
            <p:ph type="sldNum" sz="quarter" idx="12"/>
          </p:nvPr>
        </p:nvSpPr>
        <p:spPr/>
        <p:txBody>
          <a:bodyPr/>
          <a:lstStyle>
            <a:lvl1pPr>
              <a:defRPr/>
            </a:lvl1pPr>
          </a:lstStyle>
          <a:p>
            <a:pPr>
              <a:defRPr/>
            </a:pPr>
            <a:fld id="{2B1B138C-3F89-4C41-B27A-C69FB7981D04}" type="slidenum">
              <a:rPr lang="sr-Latn-CS"/>
              <a:pPr>
                <a:defRPr/>
              </a:pPr>
              <a:t>‹#›</a:t>
            </a:fld>
            <a:endParaRPr lang="sr-Latn-C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13666" y="9988657"/>
            <a:ext cx="13546216" cy="282823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5220094" y="9988657"/>
            <a:ext cx="13546217" cy="282823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9"/>
          <p:cNvSpPr>
            <a:spLocks noGrp="1" noChangeArrowheads="1"/>
          </p:cNvSpPr>
          <p:nvPr>
            <p:ph type="dt" sz="half" idx="10"/>
          </p:nvPr>
        </p:nvSpPr>
        <p:spPr/>
        <p:txBody>
          <a:bodyPr/>
          <a:lstStyle>
            <a:lvl1pPr>
              <a:defRPr/>
            </a:lvl1pPr>
          </a:lstStyle>
          <a:p>
            <a:pPr>
              <a:defRPr/>
            </a:pPr>
            <a:endParaRPr lang="sr-Latn-CS"/>
          </a:p>
        </p:txBody>
      </p:sp>
      <p:sp>
        <p:nvSpPr>
          <p:cNvPr id="6" name="Rectangle 20"/>
          <p:cNvSpPr>
            <a:spLocks noGrp="1" noChangeArrowheads="1"/>
          </p:cNvSpPr>
          <p:nvPr>
            <p:ph type="ftr" sz="quarter" idx="11"/>
          </p:nvPr>
        </p:nvSpPr>
        <p:spPr/>
        <p:txBody>
          <a:bodyPr/>
          <a:lstStyle>
            <a:lvl1pPr>
              <a:defRPr/>
            </a:lvl1pPr>
          </a:lstStyle>
          <a:p>
            <a:pPr>
              <a:defRPr/>
            </a:pPr>
            <a:endParaRPr lang="sr-Latn-CS"/>
          </a:p>
        </p:txBody>
      </p:sp>
      <p:sp>
        <p:nvSpPr>
          <p:cNvPr id="7" name="Rectangle 21"/>
          <p:cNvSpPr>
            <a:spLocks noGrp="1" noChangeArrowheads="1"/>
          </p:cNvSpPr>
          <p:nvPr>
            <p:ph type="sldNum" sz="quarter" idx="12"/>
          </p:nvPr>
        </p:nvSpPr>
        <p:spPr/>
        <p:txBody>
          <a:bodyPr/>
          <a:lstStyle>
            <a:lvl1pPr>
              <a:defRPr/>
            </a:lvl1pPr>
          </a:lstStyle>
          <a:p>
            <a:pPr>
              <a:defRPr/>
            </a:pPr>
            <a:fld id="{4A9500E0-9392-45D7-B03C-2D30CADB1DE9}" type="slidenum">
              <a:rPr lang="sr-Latn-CS"/>
              <a:pPr>
                <a:defRPr/>
              </a:pPr>
              <a:t>‹#›</a:t>
            </a:fld>
            <a:endParaRPr lang="sr-Latn-C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3668" y="1713851"/>
            <a:ext cx="27252645" cy="7134754"/>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513668" y="9582844"/>
            <a:ext cx="13379329" cy="3993952"/>
          </a:xfrm>
        </p:spPr>
        <p:txBody>
          <a:bodyPr anchor="b"/>
          <a:lstStyle>
            <a:lvl1pPr marL="0" indent="0">
              <a:buNone/>
              <a:defRPr sz="2400" b="1"/>
            </a:lvl1pPr>
            <a:lvl2pPr marL="457168" indent="0">
              <a:buNone/>
              <a:defRPr sz="2000" b="1"/>
            </a:lvl2pPr>
            <a:lvl3pPr marL="914337" indent="0">
              <a:buNone/>
              <a:defRPr sz="1800" b="1"/>
            </a:lvl3pPr>
            <a:lvl4pPr marL="1371506" indent="0">
              <a:buNone/>
              <a:defRPr sz="1600" b="1"/>
            </a:lvl4pPr>
            <a:lvl5pPr marL="1828675" indent="0">
              <a:buNone/>
              <a:defRPr sz="1600" b="1"/>
            </a:lvl5pPr>
            <a:lvl6pPr marL="2285843" indent="0">
              <a:buNone/>
              <a:defRPr sz="1600" b="1"/>
            </a:lvl6pPr>
            <a:lvl7pPr marL="2743012" indent="0">
              <a:buNone/>
              <a:defRPr sz="1600" b="1"/>
            </a:lvl7pPr>
            <a:lvl8pPr marL="3200181" indent="0">
              <a:buNone/>
              <a:defRPr sz="1600" b="1"/>
            </a:lvl8pPr>
            <a:lvl9pPr marL="3657350" indent="0">
              <a:buNone/>
              <a:defRPr sz="1600" b="1"/>
            </a:lvl9pPr>
          </a:lstStyle>
          <a:p>
            <a:pPr lvl="0"/>
            <a:r>
              <a:rPr lang="en-US"/>
              <a:t>Click to edit Master text styles</a:t>
            </a:r>
          </a:p>
        </p:txBody>
      </p:sp>
      <p:sp>
        <p:nvSpPr>
          <p:cNvPr id="4" name="Content Placeholder 3"/>
          <p:cNvSpPr>
            <a:spLocks noGrp="1"/>
          </p:cNvSpPr>
          <p:nvPr>
            <p:ph sz="half" idx="2"/>
          </p:nvPr>
        </p:nvSpPr>
        <p:spPr>
          <a:xfrm>
            <a:off x="1513668" y="13576796"/>
            <a:ext cx="13379329" cy="2466397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5381974" y="9582844"/>
            <a:ext cx="13384336" cy="3993952"/>
          </a:xfrm>
        </p:spPr>
        <p:txBody>
          <a:bodyPr anchor="b"/>
          <a:lstStyle>
            <a:lvl1pPr marL="0" indent="0">
              <a:buNone/>
              <a:defRPr sz="2400" b="1"/>
            </a:lvl1pPr>
            <a:lvl2pPr marL="457168" indent="0">
              <a:buNone/>
              <a:defRPr sz="2000" b="1"/>
            </a:lvl2pPr>
            <a:lvl3pPr marL="914337" indent="0">
              <a:buNone/>
              <a:defRPr sz="1800" b="1"/>
            </a:lvl3pPr>
            <a:lvl4pPr marL="1371506" indent="0">
              <a:buNone/>
              <a:defRPr sz="1600" b="1"/>
            </a:lvl4pPr>
            <a:lvl5pPr marL="1828675" indent="0">
              <a:buNone/>
              <a:defRPr sz="1600" b="1"/>
            </a:lvl5pPr>
            <a:lvl6pPr marL="2285843" indent="0">
              <a:buNone/>
              <a:defRPr sz="1600" b="1"/>
            </a:lvl6pPr>
            <a:lvl7pPr marL="2743012" indent="0">
              <a:buNone/>
              <a:defRPr sz="1600" b="1"/>
            </a:lvl7pPr>
            <a:lvl8pPr marL="3200181" indent="0">
              <a:buNone/>
              <a:defRPr sz="1600" b="1"/>
            </a:lvl8pPr>
            <a:lvl9pPr marL="365735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5381974" y="13576796"/>
            <a:ext cx="13384336" cy="2466397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9"/>
          <p:cNvSpPr>
            <a:spLocks noGrp="1" noChangeArrowheads="1"/>
          </p:cNvSpPr>
          <p:nvPr>
            <p:ph type="dt" sz="half" idx="10"/>
          </p:nvPr>
        </p:nvSpPr>
        <p:spPr/>
        <p:txBody>
          <a:bodyPr/>
          <a:lstStyle>
            <a:lvl1pPr>
              <a:defRPr/>
            </a:lvl1pPr>
          </a:lstStyle>
          <a:p>
            <a:pPr>
              <a:defRPr/>
            </a:pPr>
            <a:endParaRPr lang="sr-Latn-CS"/>
          </a:p>
        </p:txBody>
      </p:sp>
      <p:sp>
        <p:nvSpPr>
          <p:cNvPr id="8" name="Rectangle 20"/>
          <p:cNvSpPr>
            <a:spLocks noGrp="1" noChangeArrowheads="1"/>
          </p:cNvSpPr>
          <p:nvPr>
            <p:ph type="ftr" sz="quarter" idx="11"/>
          </p:nvPr>
        </p:nvSpPr>
        <p:spPr/>
        <p:txBody>
          <a:bodyPr/>
          <a:lstStyle>
            <a:lvl1pPr>
              <a:defRPr/>
            </a:lvl1pPr>
          </a:lstStyle>
          <a:p>
            <a:pPr>
              <a:defRPr/>
            </a:pPr>
            <a:endParaRPr lang="sr-Latn-CS"/>
          </a:p>
        </p:txBody>
      </p:sp>
      <p:sp>
        <p:nvSpPr>
          <p:cNvPr id="9" name="Rectangle 21"/>
          <p:cNvSpPr>
            <a:spLocks noGrp="1" noChangeArrowheads="1"/>
          </p:cNvSpPr>
          <p:nvPr>
            <p:ph type="sldNum" sz="quarter" idx="12"/>
          </p:nvPr>
        </p:nvSpPr>
        <p:spPr/>
        <p:txBody>
          <a:bodyPr/>
          <a:lstStyle>
            <a:lvl1pPr>
              <a:defRPr/>
            </a:lvl1pPr>
          </a:lstStyle>
          <a:p>
            <a:pPr>
              <a:defRPr/>
            </a:pPr>
            <a:fld id="{FF6D63A0-12F8-4305-927F-CEC0004D9EF7}" type="slidenum">
              <a:rPr lang="sr-Latn-CS"/>
              <a:pPr>
                <a:defRPr/>
              </a:pPr>
              <a:t>‹#›</a:t>
            </a:fld>
            <a:endParaRPr lang="sr-Latn-C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9"/>
          <p:cNvSpPr>
            <a:spLocks noGrp="1" noChangeArrowheads="1"/>
          </p:cNvSpPr>
          <p:nvPr>
            <p:ph type="dt" sz="half" idx="10"/>
          </p:nvPr>
        </p:nvSpPr>
        <p:spPr/>
        <p:txBody>
          <a:bodyPr/>
          <a:lstStyle>
            <a:lvl1pPr>
              <a:defRPr/>
            </a:lvl1pPr>
          </a:lstStyle>
          <a:p>
            <a:pPr>
              <a:defRPr/>
            </a:pPr>
            <a:endParaRPr lang="sr-Latn-CS"/>
          </a:p>
        </p:txBody>
      </p:sp>
      <p:sp>
        <p:nvSpPr>
          <p:cNvPr id="4" name="Rectangle 20"/>
          <p:cNvSpPr>
            <a:spLocks noGrp="1" noChangeArrowheads="1"/>
          </p:cNvSpPr>
          <p:nvPr>
            <p:ph type="ftr" sz="quarter" idx="11"/>
          </p:nvPr>
        </p:nvSpPr>
        <p:spPr/>
        <p:txBody>
          <a:bodyPr/>
          <a:lstStyle>
            <a:lvl1pPr>
              <a:defRPr/>
            </a:lvl1pPr>
          </a:lstStyle>
          <a:p>
            <a:pPr>
              <a:defRPr/>
            </a:pPr>
            <a:endParaRPr lang="sr-Latn-CS"/>
          </a:p>
        </p:txBody>
      </p:sp>
      <p:sp>
        <p:nvSpPr>
          <p:cNvPr id="5" name="Rectangle 21"/>
          <p:cNvSpPr>
            <a:spLocks noGrp="1" noChangeArrowheads="1"/>
          </p:cNvSpPr>
          <p:nvPr>
            <p:ph type="sldNum" sz="quarter" idx="12"/>
          </p:nvPr>
        </p:nvSpPr>
        <p:spPr/>
        <p:txBody>
          <a:bodyPr/>
          <a:lstStyle>
            <a:lvl1pPr>
              <a:defRPr/>
            </a:lvl1pPr>
          </a:lstStyle>
          <a:p>
            <a:pPr>
              <a:defRPr/>
            </a:pPr>
            <a:fld id="{D0802A57-44D1-4259-B026-2EE682AFBDA3}" type="slidenum">
              <a:rPr lang="sr-Latn-CS"/>
              <a:pPr>
                <a:defRPr/>
              </a:pPr>
              <a:t>‹#›</a:t>
            </a:fld>
            <a:endParaRPr lang="sr-Latn-C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9"/>
          <p:cNvSpPr>
            <a:spLocks noGrp="1" noChangeArrowheads="1"/>
          </p:cNvSpPr>
          <p:nvPr>
            <p:ph type="dt" sz="half" idx="10"/>
          </p:nvPr>
        </p:nvSpPr>
        <p:spPr/>
        <p:txBody>
          <a:bodyPr/>
          <a:lstStyle>
            <a:lvl1pPr>
              <a:defRPr/>
            </a:lvl1pPr>
          </a:lstStyle>
          <a:p>
            <a:pPr>
              <a:defRPr/>
            </a:pPr>
            <a:endParaRPr lang="sr-Latn-CS"/>
          </a:p>
        </p:txBody>
      </p:sp>
      <p:sp>
        <p:nvSpPr>
          <p:cNvPr id="3" name="Rectangle 20"/>
          <p:cNvSpPr>
            <a:spLocks noGrp="1" noChangeArrowheads="1"/>
          </p:cNvSpPr>
          <p:nvPr>
            <p:ph type="ftr" sz="quarter" idx="11"/>
          </p:nvPr>
        </p:nvSpPr>
        <p:spPr/>
        <p:txBody>
          <a:bodyPr/>
          <a:lstStyle>
            <a:lvl1pPr>
              <a:defRPr/>
            </a:lvl1pPr>
          </a:lstStyle>
          <a:p>
            <a:pPr>
              <a:defRPr/>
            </a:pPr>
            <a:endParaRPr lang="sr-Latn-CS"/>
          </a:p>
        </p:txBody>
      </p:sp>
      <p:sp>
        <p:nvSpPr>
          <p:cNvPr id="4" name="Rectangle 21"/>
          <p:cNvSpPr>
            <a:spLocks noGrp="1" noChangeArrowheads="1"/>
          </p:cNvSpPr>
          <p:nvPr>
            <p:ph type="sldNum" sz="quarter" idx="12"/>
          </p:nvPr>
        </p:nvSpPr>
        <p:spPr/>
        <p:txBody>
          <a:bodyPr/>
          <a:lstStyle>
            <a:lvl1pPr>
              <a:defRPr/>
            </a:lvl1pPr>
          </a:lstStyle>
          <a:p>
            <a:pPr>
              <a:defRPr/>
            </a:pPr>
            <a:fld id="{BBF12FA8-DB69-444C-9DD5-805B45AA5DB0}" type="slidenum">
              <a:rPr lang="sr-Latn-CS"/>
              <a:pPr>
                <a:defRPr/>
              </a:pPr>
              <a:t>‹#›</a:t>
            </a:fld>
            <a:endParaRPr lang="sr-Latn-C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3667" y="1704414"/>
            <a:ext cx="9961484" cy="7253666"/>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1838963" y="1704417"/>
            <a:ext cx="16927348" cy="3653635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513667" y="8958082"/>
            <a:ext cx="9961484" cy="29282692"/>
          </a:xfrm>
        </p:spPr>
        <p:txBody>
          <a:bodyPr/>
          <a:lstStyle>
            <a:lvl1pPr marL="0" indent="0">
              <a:buNone/>
              <a:defRPr sz="1400"/>
            </a:lvl1pPr>
            <a:lvl2pPr marL="457168" indent="0">
              <a:buNone/>
              <a:defRPr sz="1200"/>
            </a:lvl2pPr>
            <a:lvl3pPr marL="914337" indent="0">
              <a:buNone/>
              <a:defRPr sz="1000"/>
            </a:lvl3pPr>
            <a:lvl4pPr marL="1371506" indent="0">
              <a:buNone/>
              <a:defRPr sz="900"/>
            </a:lvl4pPr>
            <a:lvl5pPr marL="1828675" indent="0">
              <a:buNone/>
              <a:defRPr sz="900"/>
            </a:lvl5pPr>
            <a:lvl6pPr marL="2285843" indent="0">
              <a:buNone/>
              <a:defRPr sz="900"/>
            </a:lvl6pPr>
            <a:lvl7pPr marL="2743012" indent="0">
              <a:buNone/>
              <a:defRPr sz="900"/>
            </a:lvl7pPr>
            <a:lvl8pPr marL="3200181" indent="0">
              <a:buNone/>
              <a:defRPr sz="900"/>
            </a:lvl8pPr>
            <a:lvl9pPr marL="3657350" indent="0">
              <a:buNone/>
              <a:defRPr sz="900"/>
            </a:lvl9pPr>
          </a:lstStyle>
          <a:p>
            <a:pPr lvl="0"/>
            <a:r>
              <a:rPr lang="en-US"/>
              <a:t>Click to edit Master text styles</a:t>
            </a:r>
          </a:p>
        </p:txBody>
      </p:sp>
      <p:sp>
        <p:nvSpPr>
          <p:cNvPr id="5" name="Rectangle 19"/>
          <p:cNvSpPr>
            <a:spLocks noGrp="1" noChangeArrowheads="1"/>
          </p:cNvSpPr>
          <p:nvPr>
            <p:ph type="dt" sz="half" idx="10"/>
          </p:nvPr>
        </p:nvSpPr>
        <p:spPr/>
        <p:txBody>
          <a:bodyPr/>
          <a:lstStyle>
            <a:lvl1pPr>
              <a:defRPr/>
            </a:lvl1pPr>
          </a:lstStyle>
          <a:p>
            <a:pPr>
              <a:defRPr/>
            </a:pPr>
            <a:endParaRPr lang="sr-Latn-CS"/>
          </a:p>
        </p:txBody>
      </p:sp>
      <p:sp>
        <p:nvSpPr>
          <p:cNvPr id="6" name="Rectangle 20"/>
          <p:cNvSpPr>
            <a:spLocks noGrp="1" noChangeArrowheads="1"/>
          </p:cNvSpPr>
          <p:nvPr>
            <p:ph type="ftr" sz="quarter" idx="11"/>
          </p:nvPr>
        </p:nvSpPr>
        <p:spPr/>
        <p:txBody>
          <a:bodyPr/>
          <a:lstStyle>
            <a:lvl1pPr>
              <a:defRPr/>
            </a:lvl1pPr>
          </a:lstStyle>
          <a:p>
            <a:pPr>
              <a:defRPr/>
            </a:pPr>
            <a:endParaRPr lang="sr-Latn-CS"/>
          </a:p>
        </p:txBody>
      </p:sp>
      <p:sp>
        <p:nvSpPr>
          <p:cNvPr id="7" name="Rectangle 21"/>
          <p:cNvSpPr>
            <a:spLocks noGrp="1" noChangeArrowheads="1"/>
          </p:cNvSpPr>
          <p:nvPr>
            <p:ph type="sldNum" sz="quarter" idx="12"/>
          </p:nvPr>
        </p:nvSpPr>
        <p:spPr/>
        <p:txBody>
          <a:bodyPr/>
          <a:lstStyle>
            <a:lvl1pPr>
              <a:defRPr/>
            </a:lvl1pPr>
          </a:lstStyle>
          <a:p>
            <a:pPr>
              <a:defRPr/>
            </a:pPr>
            <a:fld id="{403EC3D2-CD24-4A7D-9C48-9F77E9788887}" type="slidenum">
              <a:rPr lang="sr-Latn-CS"/>
              <a:pPr>
                <a:defRPr/>
              </a:pPr>
              <a:t>‹#›</a:t>
            </a:fld>
            <a:endParaRPr lang="sr-Latn-C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4504" y="29965971"/>
            <a:ext cx="18168987" cy="3537177"/>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5934504" y="3825965"/>
            <a:ext cx="18168987" cy="25685115"/>
          </a:xfrm>
        </p:spPr>
        <p:txBody>
          <a:bodyPr/>
          <a:lstStyle>
            <a:lvl1pPr marL="0" indent="0">
              <a:buNone/>
              <a:defRPr sz="3200"/>
            </a:lvl1pPr>
            <a:lvl2pPr marL="457168" indent="0">
              <a:buNone/>
              <a:defRPr sz="2800"/>
            </a:lvl2pPr>
            <a:lvl3pPr marL="914337" indent="0">
              <a:buNone/>
              <a:defRPr sz="2400"/>
            </a:lvl3pPr>
            <a:lvl4pPr marL="1371506" indent="0">
              <a:buNone/>
              <a:defRPr sz="2000"/>
            </a:lvl4pPr>
            <a:lvl5pPr marL="1828675" indent="0">
              <a:buNone/>
              <a:defRPr sz="2000"/>
            </a:lvl5pPr>
            <a:lvl6pPr marL="2285843" indent="0">
              <a:buNone/>
              <a:defRPr sz="2000"/>
            </a:lvl6pPr>
            <a:lvl7pPr marL="2743012" indent="0">
              <a:buNone/>
              <a:defRPr sz="2000"/>
            </a:lvl7pPr>
            <a:lvl8pPr marL="3200181" indent="0">
              <a:buNone/>
              <a:defRPr sz="2000"/>
            </a:lvl8pPr>
            <a:lvl9pPr marL="3657350" indent="0">
              <a:buNone/>
              <a:defRPr sz="2000"/>
            </a:lvl9pPr>
          </a:lstStyle>
          <a:p>
            <a:pPr lvl="0"/>
            <a:endParaRPr lang="en-US" noProof="0" dirty="0"/>
          </a:p>
        </p:txBody>
      </p:sp>
      <p:sp>
        <p:nvSpPr>
          <p:cNvPr id="4" name="Text Placeholder 3"/>
          <p:cNvSpPr>
            <a:spLocks noGrp="1"/>
          </p:cNvSpPr>
          <p:nvPr>
            <p:ph type="body" sz="half" idx="2"/>
          </p:nvPr>
        </p:nvSpPr>
        <p:spPr>
          <a:xfrm>
            <a:off x="5934504" y="33503146"/>
            <a:ext cx="18168987" cy="5024528"/>
          </a:xfrm>
        </p:spPr>
        <p:txBody>
          <a:bodyPr/>
          <a:lstStyle>
            <a:lvl1pPr marL="0" indent="0">
              <a:buNone/>
              <a:defRPr sz="1400"/>
            </a:lvl1pPr>
            <a:lvl2pPr marL="457168" indent="0">
              <a:buNone/>
              <a:defRPr sz="1200"/>
            </a:lvl2pPr>
            <a:lvl3pPr marL="914337" indent="0">
              <a:buNone/>
              <a:defRPr sz="1000"/>
            </a:lvl3pPr>
            <a:lvl4pPr marL="1371506" indent="0">
              <a:buNone/>
              <a:defRPr sz="900"/>
            </a:lvl4pPr>
            <a:lvl5pPr marL="1828675" indent="0">
              <a:buNone/>
              <a:defRPr sz="900"/>
            </a:lvl5pPr>
            <a:lvl6pPr marL="2285843" indent="0">
              <a:buNone/>
              <a:defRPr sz="900"/>
            </a:lvl6pPr>
            <a:lvl7pPr marL="2743012" indent="0">
              <a:buNone/>
              <a:defRPr sz="900"/>
            </a:lvl7pPr>
            <a:lvl8pPr marL="3200181" indent="0">
              <a:buNone/>
              <a:defRPr sz="900"/>
            </a:lvl8pPr>
            <a:lvl9pPr marL="3657350" indent="0">
              <a:buNone/>
              <a:defRPr sz="900"/>
            </a:lvl9pPr>
          </a:lstStyle>
          <a:p>
            <a:pPr lvl="0"/>
            <a:r>
              <a:rPr lang="en-US"/>
              <a:t>Click to edit Master text styles</a:t>
            </a:r>
          </a:p>
        </p:txBody>
      </p:sp>
      <p:sp>
        <p:nvSpPr>
          <p:cNvPr id="5" name="Rectangle 19"/>
          <p:cNvSpPr>
            <a:spLocks noGrp="1" noChangeArrowheads="1"/>
          </p:cNvSpPr>
          <p:nvPr>
            <p:ph type="dt" sz="half" idx="10"/>
          </p:nvPr>
        </p:nvSpPr>
        <p:spPr/>
        <p:txBody>
          <a:bodyPr/>
          <a:lstStyle>
            <a:lvl1pPr>
              <a:defRPr/>
            </a:lvl1pPr>
          </a:lstStyle>
          <a:p>
            <a:pPr>
              <a:defRPr/>
            </a:pPr>
            <a:endParaRPr lang="sr-Latn-CS"/>
          </a:p>
        </p:txBody>
      </p:sp>
      <p:sp>
        <p:nvSpPr>
          <p:cNvPr id="6" name="Rectangle 20"/>
          <p:cNvSpPr>
            <a:spLocks noGrp="1" noChangeArrowheads="1"/>
          </p:cNvSpPr>
          <p:nvPr>
            <p:ph type="ftr" sz="quarter" idx="11"/>
          </p:nvPr>
        </p:nvSpPr>
        <p:spPr/>
        <p:txBody>
          <a:bodyPr/>
          <a:lstStyle>
            <a:lvl1pPr>
              <a:defRPr/>
            </a:lvl1pPr>
          </a:lstStyle>
          <a:p>
            <a:pPr>
              <a:defRPr/>
            </a:pPr>
            <a:endParaRPr lang="sr-Latn-CS"/>
          </a:p>
        </p:txBody>
      </p:sp>
      <p:sp>
        <p:nvSpPr>
          <p:cNvPr id="7" name="Rectangle 21"/>
          <p:cNvSpPr>
            <a:spLocks noGrp="1" noChangeArrowheads="1"/>
          </p:cNvSpPr>
          <p:nvPr>
            <p:ph type="sldNum" sz="quarter" idx="12"/>
          </p:nvPr>
        </p:nvSpPr>
        <p:spPr/>
        <p:txBody>
          <a:bodyPr/>
          <a:lstStyle>
            <a:lvl1pPr>
              <a:defRPr/>
            </a:lvl1pPr>
          </a:lstStyle>
          <a:p>
            <a:pPr>
              <a:defRPr/>
            </a:pPr>
            <a:fld id="{522DC074-E2C2-4777-9CA9-F8C16A2C44A0}" type="slidenum">
              <a:rPr lang="sr-Latn-CS"/>
              <a:pPr>
                <a:defRPr/>
              </a:pPr>
              <a:t>‹#›</a:t>
            </a:fld>
            <a:endParaRPr lang="sr-Latn-C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A3E0C2"/>
            </a:gs>
            <a:gs pos="30000">
              <a:srgbClr val="D49E6C"/>
            </a:gs>
            <a:gs pos="70000">
              <a:srgbClr val="A65528"/>
            </a:gs>
            <a:gs pos="100000">
              <a:srgbClr val="663012"/>
            </a:gs>
          </a:gsLst>
          <a:lin ang="5400000"/>
        </a:gra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15618956" y="33365359"/>
            <a:ext cx="14661021" cy="9443167"/>
            <a:chOff x="2971" y="3367"/>
            <a:chExt cx="2789" cy="953"/>
          </a:xfrm>
        </p:grpSpPr>
        <p:sp>
          <p:nvSpPr>
            <p:cNvPr id="1032" name="Freeform 3"/>
            <p:cNvSpPr>
              <a:spLocks/>
            </p:cNvSpPr>
            <p:nvPr/>
          </p:nvSpPr>
          <p:spPr bwMode="ltGray">
            <a:xfrm>
              <a:off x="2971" y="3367"/>
              <a:ext cx="2789" cy="953"/>
            </a:xfrm>
            <a:custGeom>
              <a:avLst/>
              <a:gdLst>
                <a:gd name="T0" fmla="*/ 2786 w 2780"/>
                <a:gd name="T1" fmla="*/ 18 h 953"/>
                <a:gd name="T2" fmla="*/ 2696 w 2780"/>
                <a:gd name="T3" fmla="*/ 24 h 953"/>
                <a:gd name="T4" fmla="*/ 2629 w 2780"/>
                <a:gd name="T5" fmla="*/ 102 h 953"/>
                <a:gd name="T6" fmla="*/ 2527 w 2780"/>
                <a:gd name="T7" fmla="*/ 156 h 953"/>
                <a:gd name="T8" fmla="*/ 2521 w 2780"/>
                <a:gd name="T9" fmla="*/ 222 h 953"/>
                <a:gd name="T10" fmla="*/ 2503 w 2780"/>
                <a:gd name="T11" fmla="*/ 246 h 953"/>
                <a:gd name="T12" fmla="*/ 2485 w 2780"/>
                <a:gd name="T13" fmla="*/ 252 h 953"/>
                <a:gd name="T14" fmla="*/ 2413 w 2780"/>
                <a:gd name="T15" fmla="*/ 210 h 953"/>
                <a:gd name="T16" fmla="*/ 2274 w 2780"/>
                <a:gd name="T17" fmla="*/ 192 h 953"/>
                <a:gd name="T18" fmla="*/ 2250 w 2780"/>
                <a:gd name="T19" fmla="*/ 186 h 953"/>
                <a:gd name="T20" fmla="*/ 2232 w 2780"/>
                <a:gd name="T21" fmla="*/ 192 h 953"/>
                <a:gd name="T22" fmla="*/ 2160 w 2780"/>
                <a:gd name="T23" fmla="*/ 228 h 953"/>
                <a:gd name="T24" fmla="*/ 2124 w 2780"/>
                <a:gd name="T25" fmla="*/ 240 h 953"/>
                <a:gd name="T26" fmla="*/ 2100 w 2780"/>
                <a:gd name="T27" fmla="*/ 246 h 953"/>
                <a:gd name="T28" fmla="*/ 2088 w 2780"/>
                <a:gd name="T29" fmla="*/ 258 h 953"/>
                <a:gd name="T30" fmla="*/ 2088 w 2780"/>
                <a:gd name="T31" fmla="*/ 276 h 953"/>
                <a:gd name="T32" fmla="*/ 2065 w 2780"/>
                <a:gd name="T33" fmla="*/ 300 h 953"/>
                <a:gd name="T34" fmla="*/ 2047 w 2780"/>
                <a:gd name="T35" fmla="*/ 312 h 953"/>
                <a:gd name="T36" fmla="*/ 2035 w 2780"/>
                <a:gd name="T37" fmla="*/ 324 h 953"/>
                <a:gd name="T38" fmla="*/ 2023 w 2780"/>
                <a:gd name="T39" fmla="*/ 336 h 953"/>
                <a:gd name="T40" fmla="*/ 1991 w 2780"/>
                <a:gd name="T41" fmla="*/ 342 h 953"/>
                <a:gd name="T42" fmla="*/ 1925 w 2780"/>
                <a:gd name="T43" fmla="*/ 336 h 953"/>
                <a:gd name="T44" fmla="*/ 1889 w 2780"/>
                <a:gd name="T45" fmla="*/ 330 h 953"/>
                <a:gd name="T46" fmla="*/ 1877 w 2780"/>
                <a:gd name="T47" fmla="*/ 342 h 953"/>
                <a:gd name="T48" fmla="*/ 1865 w 2780"/>
                <a:gd name="T49" fmla="*/ 354 h 953"/>
                <a:gd name="T50" fmla="*/ 1835 w 2780"/>
                <a:gd name="T51" fmla="*/ 360 h 953"/>
                <a:gd name="T52" fmla="*/ 1776 w 2780"/>
                <a:gd name="T53" fmla="*/ 342 h 953"/>
                <a:gd name="T54" fmla="*/ 1752 w 2780"/>
                <a:gd name="T55" fmla="*/ 342 h 953"/>
                <a:gd name="T56" fmla="*/ 1728 w 2780"/>
                <a:gd name="T57" fmla="*/ 354 h 953"/>
                <a:gd name="T58" fmla="*/ 1666 w 2780"/>
                <a:gd name="T59" fmla="*/ 425 h 953"/>
                <a:gd name="T60" fmla="*/ 1624 w 2780"/>
                <a:gd name="T61" fmla="*/ 569 h 953"/>
                <a:gd name="T62" fmla="*/ 1624 w 2780"/>
                <a:gd name="T63" fmla="*/ 593 h 953"/>
                <a:gd name="T64" fmla="*/ 1630 w 2780"/>
                <a:gd name="T65" fmla="*/ 641 h 953"/>
                <a:gd name="T66" fmla="*/ 1648 w 2780"/>
                <a:gd name="T67" fmla="*/ 659 h 953"/>
                <a:gd name="T68" fmla="*/ 1642 w 2780"/>
                <a:gd name="T69" fmla="*/ 671 h 953"/>
                <a:gd name="T70" fmla="*/ 1630 w 2780"/>
                <a:gd name="T71" fmla="*/ 683 h 953"/>
                <a:gd name="T72" fmla="*/ 1552 w 2780"/>
                <a:gd name="T73" fmla="*/ 689 h 953"/>
                <a:gd name="T74" fmla="*/ 1475 w 2780"/>
                <a:gd name="T75" fmla="*/ 629 h 953"/>
                <a:gd name="T76" fmla="*/ 1341 w 2780"/>
                <a:gd name="T77" fmla="*/ 587 h 953"/>
                <a:gd name="T78" fmla="*/ 1192 w 2780"/>
                <a:gd name="T79" fmla="*/ 671 h 953"/>
                <a:gd name="T80" fmla="*/ 1022 w 2780"/>
                <a:gd name="T81" fmla="*/ 731 h 953"/>
                <a:gd name="T82" fmla="*/ 819 w 2780"/>
                <a:gd name="T83" fmla="*/ 743 h 953"/>
                <a:gd name="T84" fmla="*/ 632 w 2780"/>
                <a:gd name="T85" fmla="*/ 701 h 953"/>
                <a:gd name="T86" fmla="*/ 572 w 2780"/>
                <a:gd name="T87" fmla="*/ 695 h 953"/>
                <a:gd name="T88" fmla="*/ 560 w 2780"/>
                <a:gd name="T89" fmla="*/ 701 h 953"/>
                <a:gd name="T90" fmla="*/ 524 w 2780"/>
                <a:gd name="T91" fmla="*/ 731 h 953"/>
                <a:gd name="T92" fmla="*/ 438 w 2780"/>
                <a:gd name="T93" fmla="*/ 809 h 953"/>
                <a:gd name="T94" fmla="*/ 408 w 2780"/>
                <a:gd name="T95" fmla="*/ 821 h 953"/>
                <a:gd name="T96" fmla="*/ 384 w 2780"/>
                <a:gd name="T97" fmla="*/ 821 h 953"/>
                <a:gd name="T98" fmla="*/ 337 w 2780"/>
                <a:gd name="T99" fmla="*/ 827 h 953"/>
                <a:gd name="T100" fmla="*/ 211 w 2780"/>
                <a:gd name="T101" fmla="*/ 851 h 953"/>
                <a:gd name="T102" fmla="*/ 175 w 2780"/>
                <a:gd name="T103" fmla="*/ 857 h 953"/>
                <a:gd name="T104" fmla="*/ 125 w 2780"/>
                <a:gd name="T105" fmla="*/ 851 h 953"/>
                <a:gd name="T106" fmla="*/ 107 w 2780"/>
                <a:gd name="T107" fmla="*/ 857 h 953"/>
                <a:gd name="T108" fmla="*/ 101 w 2780"/>
                <a:gd name="T109" fmla="*/ 875 h 953"/>
                <a:gd name="T110" fmla="*/ 83 w 2780"/>
                <a:gd name="T111" fmla="*/ 887 h 953"/>
                <a:gd name="T112" fmla="*/ 48 w 2780"/>
                <a:gd name="T113" fmla="*/ 899 h 953"/>
                <a:gd name="T114" fmla="*/ 2798 w 2780"/>
                <a:gd name="T115" fmla="*/ 24 h 95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48" y="186"/>
                  </a:lnTo>
                  <a:lnTo>
                    <a:pt x="2242" y="186"/>
                  </a:lnTo>
                  <a:lnTo>
                    <a:pt x="2236" y="186"/>
                  </a:lnTo>
                  <a:lnTo>
                    <a:pt x="2230" y="186"/>
                  </a:lnTo>
                  <a:lnTo>
                    <a:pt x="2224" y="192"/>
                  </a:lnTo>
                  <a:lnTo>
                    <a:pt x="2218" y="192"/>
                  </a:lnTo>
                  <a:lnTo>
                    <a:pt x="2212" y="198"/>
                  </a:lnTo>
                  <a:lnTo>
                    <a:pt x="2194" y="204"/>
                  </a:lnTo>
                  <a:lnTo>
                    <a:pt x="2170" y="210"/>
                  </a:lnTo>
                  <a:lnTo>
                    <a:pt x="2146" y="228"/>
                  </a:lnTo>
                  <a:lnTo>
                    <a:pt x="2122" y="240"/>
                  </a:lnTo>
                  <a:lnTo>
                    <a:pt x="2116" y="240"/>
                  </a:lnTo>
                  <a:lnTo>
                    <a:pt x="2110" y="240"/>
                  </a:lnTo>
                  <a:lnTo>
                    <a:pt x="2104" y="240"/>
                  </a:lnTo>
                  <a:lnTo>
                    <a:pt x="2098" y="246"/>
                  </a:lnTo>
                  <a:lnTo>
                    <a:pt x="2092" y="246"/>
                  </a:lnTo>
                  <a:lnTo>
                    <a:pt x="2086" y="246"/>
                  </a:lnTo>
                  <a:lnTo>
                    <a:pt x="2080" y="252"/>
                  </a:lnTo>
                  <a:lnTo>
                    <a:pt x="2080" y="258"/>
                  </a:lnTo>
                  <a:lnTo>
                    <a:pt x="2074" y="258"/>
                  </a:lnTo>
                  <a:lnTo>
                    <a:pt x="2074" y="264"/>
                  </a:lnTo>
                  <a:lnTo>
                    <a:pt x="2074" y="270"/>
                  </a:lnTo>
                  <a:lnTo>
                    <a:pt x="2074" y="276"/>
                  </a:lnTo>
                  <a:lnTo>
                    <a:pt x="2069" y="288"/>
                  </a:lnTo>
                  <a:lnTo>
                    <a:pt x="2057" y="300"/>
                  </a:lnTo>
                  <a:lnTo>
                    <a:pt x="2051" y="300"/>
                  </a:lnTo>
                  <a:lnTo>
                    <a:pt x="2045" y="300"/>
                  </a:lnTo>
                  <a:lnTo>
                    <a:pt x="2039" y="306"/>
                  </a:lnTo>
                  <a:lnTo>
                    <a:pt x="2033" y="306"/>
                  </a:lnTo>
                  <a:lnTo>
                    <a:pt x="2033" y="312"/>
                  </a:lnTo>
                  <a:lnTo>
                    <a:pt x="2027" y="312"/>
                  </a:lnTo>
                  <a:lnTo>
                    <a:pt x="2027" y="318"/>
                  </a:lnTo>
                  <a:lnTo>
                    <a:pt x="2021" y="324"/>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1" y="336"/>
                  </a:lnTo>
                  <a:lnTo>
                    <a:pt x="1865" y="342"/>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71"/>
                  </a:lnTo>
                  <a:lnTo>
                    <a:pt x="1632" y="671"/>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2"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path>
              </a:pathLst>
            </a:custGeom>
            <a:gradFill rotWithShape="0">
              <a:gsLst>
                <a:gs pos="0">
                  <a:schemeClr val="bg1"/>
                </a:gs>
                <a:gs pos="100000">
                  <a:schemeClr val="bg2"/>
                </a:gs>
              </a:gsLst>
              <a:lin ang="2700000" scaled="1"/>
            </a:gradFill>
            <a:ln w="9525">
              <a:noFill/>
              <a:prstDash val="solid"/>
              <a:round/>
              <a:headEnd/>
              <a:tailEnd/>
            </a:ln>
          </p:spPr>
          <p:txBody>
            <a:bodyPr/>
            <a:lstStyle/>
            <a:p>
              <a:pPr>
                <a:defRPr/>
              </a:pPr>
              <a:endParaRPr lang="en-US"/>
            </a:p>
          </p:txBody>
        </p:sp>
        <p:sp>
          <p:nvSpPr>
            <p:cNvPr id="296964" name="Freeform 4"/>
            <p:cNvSpPr>
              <a:spLocks/>
            </p:cNvSpPr>
            <p:nvPr/>
          </p:nvSpPr>
          <p:spPr bwMode="ltGray">
            <a:xfrm>
              <a:off x="4602" y="4014"/>
              <a:ext cx="12" cy="18"/>
            </a:xfrm>
            <a:custGeom>
              <a:avLst/>
              <a:gdLst/>
              <a:ahLst/>
              <a:cxnLst>
                <a:cxn ang="0">
                  <a:pos x="12" y="18"/>
                </a:cxn>
                <a:cxn ang="0">
                  <a:pos x="12" y="12"/>
                </a:cxn>
                <a:cxn ang="0">
                  <a:pos x="6" y="6"/>
                </a:cxn>
                <a:cxn ang="0">
                  <a:pos x="6" y="6"/>
                </a:cxn>
                <a:cxn ang="0">
                  <a:pos x="0" y="0"/>
                </a:cxn>
                <a:cxn ang="0">
                  <a:pos x="12" y="18"/>
                </a:cxn>
                <a:cxn ang="0">
                  <a:pos x="12" y="18"/>
                </a:cxn>
                <a:cxn ang="0">
                  <a:pos x="12" y="18"/>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dirty="0"/>
            </a:p>
          </p:txBody>
        </p:sp>
        <p:sp>
          <p:nvSpPr>
            <p:cNvPr id="296965" name="Freeform 5"/>
            <p:cNvSpPr>
              <a:spLocks/>
            </p:cNvSpPr>
            <p:nvPr/>
          </p:nvSpPr>
          <p:spPr bwMode="ltGray">
            <a:xfrm>
              <a:off x="4596" y="3996"/>
              <a:ext cx="6" cy="18"/>
            </a:xfrm>
            <a:custGeom>
              <a:avLst/>
              <a:gdLst/>
              <a:ahLst/>
              <a:cxnLst>
                <a:cxn ang="0">
                  <a:pos x="0" y="12"/>
                </a:cxn>
                <a:cxn ang="0">
                  <a:pos x="6" y="18"/>
                </a:cxn>
                <a:cxn ang="0">
                  <a:pos x="0" y="0"/>
                </a:cxn>
                <a:cxn ang="0">
                  <a:pos x="0" y="12"/>
                </a:cxn>
                <a:cxn ang="0">
                  <a:pos x="0" y="12"/>
                </a:cxn>
                <a:cxn ang="0">
                  <a:pos x="0" y="12"/>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dirty="0"/>
            </a:p>
          </p:txBody>
        </p:sp>
        <p:sp>
          <p:nvSpPr>
            <p:cNvPr id="296966" name="Freeform 6"/>
            <p:cNvSpPr>
              <a:spLocks/>
            </p:cNvSpPr>
            <p:nvPr/>
          </p:nvSpPr>
          <p:spPr bwMode="ltGray">
            <a:xfrm>
              <a:off x="5180" y="3577"/>
              <a:ext cx="304" cy="741"/>
            </a:xfrm>
            <a:custGeom>
              <a:avLst/>
              <a:gdLst/>
              <a:ahLst/>
              <a:cxnLst>
                <a:cxn ang="0">
                  <a:pos x="280" y="42"/>
                </a:cxn>
                <a:cxn ang="0">
                  <a:pos x="274" y="42"/>
                </a:cxn>
                <a:cxn ang="0">
                  <a:pos x="268" y="42"/>
                </a:cxn>
                <a:cxn ang="0">
                  <a:pos x="256" y="42"/>
                </a:cxn>
                <a:cxn ang="0">
                  <a:pos x="238" y="48"/>
                </a:cxn>
                <a:cxn ang="0">
                  <a:pos x="214" y="12"/>
                </a:cxn>
                <a:cxn ang="0">
                  <a:pos x="196" y="0"/>
                </a:cxn>
                <a:cxn ang="0">
                  <a:pos x="196" y="0"/>
                </a:cxn>
                <a:cxn ang="0">
                  <a:pos x="164" y="167"/>
                </a:cxn>
                <a:cxn ang="0">
                  <a:pos x="144" y="217"/>
                </a:cxn>
                <a:cxn ang="0">
                  <a:pos x="110" y="281"/>
                </a:cxn>
                <a:cxn ang="0">
                  <a:pos x="96" y="327"/>
                </a:cxn>
                <a:cxn ang="0">
                  <a:pos x="124" y="405"/>
                </a:cxn>
                <a:cxn ang="0">
                  <a:pos x="100" y="463"/>
                </a:cxn>
                <a:cxn ang="0">
                  <a:pos x="68" y="503"/>
                </a:cxn>
                <a:cxn ang="0">
                  <a:pos x="30" y="539"/>
                </a:cxn>
                <a:cxn ang="0">
                  <a:pos x="24" y="613"/>
                </a:cxn>
                <a:cxn ang="0">
                  <a:pos x="0" y="741"/>
                </a:cxn>
                <a:cxn ang="0">
                  <a:pos x="202" y="741"/>
                </a:cxn>
                <a:cxn ang="0">
                  <a:pos x="180" y="639"/>
                </a:cxn>
                <a:cxn ang="0">
                  <a:pos x="192" y="589"/>
                </a:cxn>
                <a:cxn ang="0">
                  <a:pos x="178" y="539"/>
                </a:cxn>
                <a:cxn ang="0">
                  <a:pos x="190" y="499"/>
                </a:cxn>
                <a:cxn ang="0">
                  <a:pos x="184" y="465"/>
                </a:cxn>
                <a:cxn ang="0">
                  <a:pos x="192" y="391"/>
                </a:cxn>
                <a:cxn ang="0">
                  <a:pos x="216" y="313"/>
                </a:cxn>
                <a:cxn ang="0">
                  <a:pos x="238" y="249"/>
                </a:cxn>
                <a:cxn ang="0">
                  <a:pos x="268" y="185"/>
                </a:cxn>
                <a:cxn ang="0">
                  <a:pos x="284" y="159"/>
                </a:cxn>
                <a:cxn ang="0">
                  <a:pos x="304" y="12"/>
                </a:cxn>
                <a:cxn ang="0">
                  <a:pos x="298" y="24"/>
                </a:cxn>
                <a:cxn ang="0">
                  <a:pos x="292" y="30"/>
                </a:cxn>
                <a:cxn ang="0">
                  <a:pos x="292" y="36"/>
                </a:cxn>
                <a:cxn ang="0">
                  <a:pos x="286" y="36"/>
                </a:cxn>
                <a:cxn ang="0">
                  <a:pos x="286" y="42"/>
                </a:cxn>
                <a:cxn ang="0">
                  <a:pos x="280" y="42"/>
                </a:cxn>
                <a:cxn ang="0">
                  <a:pos x="280" y="42"/>
                </a:cxn>
                <a:cxn ang="0">
                  <a:pos x="280" y="42"/>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dirty="0"/>
            </a:p>
          </p:txBody>
        </p:sp>
        <p:sp>
          <p:nvSpPr>
            <p:cNvPr id="296967" name="Freeform 7"/>
            <p:cNvSpPr>
              <a:spLocks/>
            </p:cNvSpPr>
            <p:nvPr/>
          </p:nvSpPr>
          <p:spPr bwMode="ltGray">
            <a:xfrm>
              <a:off x="4918" y="3553"/>
              <a:ext cx="314" cy="767"/>
            </a:xfrm>
            <a:custGeom>
              <a:avLst/>
              <a:gdLst/>
              <a:ahLst/>
              <a:cxnLst>
                <a:cxn ang="0">
                  <a:pos x="284" y="6"/>
                </a:cxn>
                <a:cxn ang="0">
                  <a:pos x="278" y="6"/>
                </a:cxn>
                <a:cxn ang="0">
                  <a:pos x="272" y="12"/>
                </a:cxn>
                <a:cxn ang="0">
                  <a:pos x="254" y="18"/>
                </a:cxn>
                <a:cxn ang="0">
                  <a:pos x="230" y="24"/>
                </a:cxn>
                <a:cxn ang="0">
                  <a:pos x="206" y="42"/>
                </a:cxn>
                <a:cxn ang="0">
                  <a:pos x="188" y="48"/>
                </a:cxn>
                <a:cxn ang="0">
                  <a:pos x="176" y="54"/>
                </a:cxn>
                <a:cxn ang="0">
                  <a:pos x="170" y="54"/>
                </a:cxn>
                <a:cxn ang="0">
                  <a:pos x="150" y="169"/>
                </a:cxn>
                <a:cxn ang="0">
                  <a:pos x="110" y="225"/>
                </a:cxn>
                <a:cxn ang="0">
                  <a:pos x="54" y="383"/>
                </a:cxn>
                <a:cxn ang="0">
                  <a:pos x="82" y="555"/>
                </a:cxn>
                <a:cxn ang="0">
                  <a:pos x="40" y="679"/>
                </a:cxn>
                <a:cxn ang="0">
                  <a:pos x="0" y="767"/>
                </a:cxn>
                <a:cxn ang="0">
                  <a:pos x="108" y="767"/>
                </a:cxn>
                <a:cxn ang="0">
                  <a:pos x="120" y="611"/>
                </a:cxn>
                <a:cxn ang="0">
                  <a:pos x="148" y="499"/>
                </a:cxn>
                <a:cxn ang="0">
                  <a:pos x="160" y="367"/>
                </a:cxn>
                <a:cxn ang="0">
                  <a:pos x="218" y="327"/>
                </a:cxn>
                <a:cxn ang="0">
                  <a:pos x="238" y="221"/>
                </a:cxn>
                <a:cxn ang="0">
                  <a:pos x="296" y="135"/>
                </a:cxn>
                <a:cxn ang="0">
                  <a:pos x="314" y="0"/>
                </a:cxn>
                <a:cxn ang="0">
                  <a:pos x="302" y="0"/>
                </a:cxn>
                <a:cxn ang="0">
                  <a:pos x="296" y="0"/>
                </a:cxn>
                <a:cxn ang="0">
                  <a:pos x="290" y="0"/>
                </a:cxn>
                <a:cxn ang="0">
                  <a:pos x="284" y="6"/>
                </a:cxn>
                <a:cxn ang="0">
                  <a:pos x="284" y="6"/>
                </a:cxn>
                <a:cxn ang="0">
                  <a:pos x="284" y="6"/>
                </a:cxn>
                <a:cxn ang="0">
                  <a:pos x="284" y="6"/>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dirty="0"/>
            </a:p>
          </p:txBody>
        </p:sp>
        <p:sp>
          <p:nvSpPr>
            <p:cNvPr id="296968" name="Freeform 8"/>
            <p:cNvSpPr>
              <a:spLocks/>
            </p:cNvSpPr>
            <p:nvPr/>
          </p:nvSpPr>
          <p:spPr bwMode="ltGray">
            <a:xfrm>
              <a:off x="4700" y="3697"/>
              <a:ext cx="275" cy="623"/>
            </a:xfrm>
            <a:custGeom>
              <a:avLst/>
              <a:gdLst/>
              <a:ahLst/>
              <a:cxnLst>
                <a:cxn ang="0">
                  <a:pos x="257" y="12"/>
                </a:cxn>
                <a:cxn ang="0">
                  <a:pos x="239" y="6"/>
                </a:cxn>
                <a:cxn ang="0">
                  <a:pos x="203" y="6"/>
                </a:cxn>
                <a:cxn ang="0">
                  <a:pos x="203" y="6"/>
                </a:cxn>
                <a:cxn ang="0">
                  <a:pos x="197" y="6"/>
                </a:cxn>
                <a:cxn ang="0">
                  <a:pos x="185" y="0"/>
                </a:cxn>
                <a:cxn ang="0">
                  <a:pos x="173" y="0"/>
                </a:cxn>
                <a:cxn ang="0">
                  <a:pos x="166" y="0"/>
                </a:cxn>
                <a:cxn ang="0">
                  <a:pos x="160" y="0"/>
                </a:cxn>
                <a:cxn ang="0">
                  <a:pos x="144" y="117"/>
                </a:cxn>
                <a:cxn ang="0">
                  <a:pos x="128" y="185"/>
                </a:cxn>
                <a:cxn ang="0">
                  <a:pos x="58" y="299"/>
                </a:cxn>
                <a:cxn ang="0">
                  <a:pos x="54" y="441"/>
                </a:cxn>
                <a:cxn ang="0">
                  <a:pos x="24" y="523"/>
                </a:cxn>
                <a:cxn ang="0">
                  <a:pos x="0" y="623"/>
                </a:cxn>
                <a:cxn ang="0">
                  <a:pos x="78" y="623"/>
                </a:cxn>
                <a:cxn ang="0">
                  <a:pos x="92" y="555"/>
                </a:cxn>
                <a:cxn ang="0">
                  <a:pos x="134" y="447"/>
                </a:cxn>
                <a:cxn ang="0">
                  <a:pos x="158" y="315"/>
                </a:cxn>
                <a:cxn ang="0">
                  <a:pos x="184" y="257"/>
                </a:cxn>
                <a:cxn ang="0">
                  <a:pos x="216" y="211"/>
                </a:cxn>
                <a:cxn ang="0">
                  <a:pos x="222" y="145"/>
                </a:cxn>
                <a:cxn ang="0">
                  <a:pos x="240" y="111"/>
                </a:cxn>
                <a:cxn ang="0">
                  <a:pos x="262" y="79"/>
                </a:cxn>
                <a:cxn ang="0">
                  <a:pos x="275" y="6"/>
                </a:cxn>
                <a:cxn ang="0">
                  <a:pos x="263" y="12"/>
                </a:cxn>
                <a:cxn ang="0">
                  <a:pos x="257" y="12"/>
                </a:cxn>
                <a:cxn ang="0">
                  <a:pos x="257" y="12"/>
                </a:cxn>
                <a:cxn ang="0">
                  <a:pos x="257" y="12"/>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dirty="0"/>
            </a:p>
          </p:txBody>
        </p:sp>
        <p:sp>
          <p:nvSpPr>
            <p:cNvPr id="296969" name="Freeform 9"/>
            <p:cNvSpPr>
              <a:spLocks/>
            </p:cNvSpPr>
            <p:nvPr/>
          </p:nvSpPr>
          <p:spPr bwMode="ltGray">
            <a:xfrm>
              <a:off x="4522" y="3709"/>
              <a:ext cx="213" cy="611"/>
            </a:xfrm>
            <a:custGeom>
              <a:avLst/>
              <a:gdLst/>
              <a:ahLst/>
              <a:cxnLst>
                <a:cxn ang="0">
                  <a:pos x="171" y="12"/>
                </a:cxn>
                <a:cxn ang="0">
                  <a:pos x="159" y="24"/>
                </a:cxn>
                <a:cxn ang="0">
                  <a:pos x="153" y="36"/>
                </a:cxn>
                <a:cxn ang="0">
                  <a:pos x="128" y="60"/>
                </a:cxn>
                <a:cxn ang="0">
                  <a:pos x="110" y="83"/>
                </a:cxn>
                <a:cxn ang="0">
                  <a:pos x="86" y="119"/>
                </a:cxn>
                <a:cxn ang="0">
                  <a:pos x="68" y="167"/>
                </a:cxn>
                <a:cxn ang="0">
                  <a:pos x="68" y="221"/>
                </a:cxn>
                <a:cxn ang="0">
                  <a:pos x="68" y="227"/>
                </a:cxn>
                <a:cxn ang="0">
                  <a:pos x="68" y="233"/>
                </a:cxn>
                <a:cxn ang="0">
                  <a:pos x="68" y="239"/>
                </a:cxn>
                <a:cxn ang="0">
                  <a:pos x="68" y="245"/>
                </a:cxn>
                <a:cxn ang="0">
                  <a:pos x="68" y="251"/>
                </a:cxn>
                <a:cxn ang="0">
                  <a:pos x="68" y="251"/>
                </a:cxn>
                <a:cxn ang="0">
                  <a:pos x="68" y="257"/>
                </a:cxn>
                <a:cxn ang="0">
                  <a:pos x="68" y="269"/>
                </a:cxn>
                <a:cxn ang="0">
                  <a:pos x="74" y="287"/>
                </a:cxn>
                <a:cxn ang="0">
                  <a:pos x="80" y="305"/>
                </a:cxn>
                <a:cxn ang="0">
                  <a:pos x="86" y="311"/>
                </a:cxn>
                <a:cxn ang="0">
                  <a:pos x="86" y="311"/>
                </a:cxn>
                <a:cxn ang="0">
                  <a:pos x="92" y="317"/>
                </a:cxn>
                <a:cxn ang="0">
                  <a:pos x="92" y="323"/>
                </a:cxn>
                <a:cxn ang="0">
                  <a:pos x="92" y="323"/>
                </a:cxn>
                <a:cxn ang="0">
                  <a:pos x="24" y="437"/>
                </a:cxn>
                <a:cxn ang="0">
                  <a:pos x="18" y="471"/>
                </a:cxn>
                <a:cxn ang="0">
                  <a:pos x="0" y="547"/>
                </a:cxn>
                <a:cxn ang="0">
                  <a:pos x="50" y="611"/>
                </a:cxn>
                <a:cxn ang="0">
                  <a:pos x="114" y="611"/>
                </a:cxn>
                <a:cxn ang="0">
                  <a:pos x="104" y="555"/>
                </a:cxn>
                <a:cxn ang="0">
                  <a:pos x="120" y="515"/>
                </a:cxn>
                <a:cxn ang="0">
                  <a:pos x="150" y="449"/>
                </a:cxn>
                <a:cxn ang="0">
                  <a:pos x="166" y="377"/>
                </a:cxn>
                <a:cxn ang="0">
                  <a:pos x="156" y="295"/>
                </a:cxn>
                <a:cxn ang="0">
                  <a:pos x="170" y="203"/>
                </a:cxn>
                <a:cxn ang="0">
                  <a:pos x="212" y="95"/>
                </a:cxn>
                <a:cxn ang="0">
                  <a:pos x="213" y="0"/>
                </a:cxn>
                <a:cxn ang="0">
                  <a:pos x="207" y="0"/>
                </a:cxn>
                <a:cxn ang="0">
                  <a:pos x="201" y="0"/>
                </a:cxn>
                <a:cxn ang="0">
                  <a:pos x="195" y="0"/>
                </a:cxn>
                <a:cxn ang="0">
                  <a:pos x="189" y="0"/>
                </a:cxn>
                <a:cxn ang="0">
                  <a:pos x="183" y="6"/>
                </a:cxn>
                <a:cxn ang="0">
                  <a:pos x="177" y="6"/>
                </a:cxn>
                <a:cxn ang="0">
                  <a:pos x="171" y="12"/>
                </a:cxn>
                <a:cxn ang="0">
                  <a:pos x="171" y="12"/>
                </a:cxn>
                <a:cxn ang="0">
                  <a:pos x="171" y="12"/>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dirty="0"/>
            </a:p>
          </p:txBody>
        </p:sp>
        <p:sp>
          <p:nvSpPr>
            <p:cNvPr id="296970" name="Freeform 10"/>
            <p:cNvSpPr>
              <a:spLocks/>
            </p:cNvSpPr>
            <p:nvPr/>
          </p:nvSpPr>
          <p:spPr bwMode="ltGray">
            <a:xfrm>
              <a:off x="4292" y="3936"/>
              <a:ext cx="167" cy="384"/>
            </a:xfrm>
            <a:custGeom>
              <a:avLst/>
              <a:gdLst/>
              <a:ahLst/>
              <a:cxnLst>
                <a:cxn ang="0">
                  <a:pos x="149" y="60"/>
                </a:cxn>
                <a:cxn ang="0">
                  <a:pos x="119" y="30"/>
                </a:cxn>
                <a:cxn ang="0">
                  <a:pos x="89" y="12"/>
                </a:cxn>
                <a:cxn ang="0">
                  <a:pos x="59" y="0"/>
                </a:cxn>
                <a:cxn ang="0">
                  <a:pos x="54" y="70"/>
                </a:cxn>
                <a:cxn ang="0">
                  <a:pos x="46" y="112"/>
                </a:cxn>
                <a:cxn ang="0">
                  <a:pos x="52" y="168"/>
                </a:cxn>
                <a:cxn ang="0">
                  <a:pos x="24" y="194"/>
                </a:cxn>
                <a:cxn ang="0">
                  <a:pos x="16" y="258"/>
                </a:cxn>
                <a:cxn ang="0">
                  <a:pos x="2" y="300"/>
                </a:cxn>
                <a:cxn ang="0">
                  <a:pos x="0" y="352"/>
                </a:cxn>
                <a:cxn ang="0">
                  <a:pos x="47" y="384"/>
                </a:cxn>
                <a:cxn ang="0">
                  <a:pos x="149" y="384"/>
                </a:cxn>
                <a:cxn ang="0">
                  <a:pos x="134" y="350"/>
                </a:cxn>
                <a:cxn ang="0">
                  <a:pos x="104" y="324"/>
                </a:cxn>
                <a:cxn ang="0">
                  <a:pos x="138" y="274"/>
                </a:cxn>
                <a:cxn ang="0">
                  <a:pos x="122" y="220"/>
                </a:cxn>
                <a:cxn ang="0">
                  <a:pos x="132" y="186"/>
                </a:cxn>
                <a:cxn ang="0">
                  <a:pos x="140" y="154"/>
                </a:cxn>
                <a:cxn ang="0">
                  <a:pos x="167" y="90"/>
                </a:cxn>
                <a:cxn ang="0">
                  <a:pos x="149" y="60"/>
                </a:cxn>
                <a:cxn ang="0">
                  <a:pos x="149" y="60"/>
                </a:cxn>
                <a:cxn ang="0">
                  <a:pos x="149" y="60"/>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dirty="0"/>
            </a:p>
          </p:txBody>
        </p:sp>
        <p:sp>
          <p:nvSpPr>
            <p:cNvPr id="296971" name="Freeform 11"/>
            <p:cNvSpPr>
              <a:spLocks/>
            </p:cNvSpPr>
            <p:nvPr/>
          </p:nvSpPr>
          <p:spPr bwMode="ltGray">
            <a:xfrm>
              <a:off x="4100" y="4020"/>
              <a:ext cx="166" cy="300"/>
            </a:xfrm>
            <a:custGeom>
              <a:avLst/>
              <a:gdLst/>
              <a:ahLst/>
              <a:cxnLst>
                <a:cxn ang="0">
                  <a:pos x="136" y="12"/>
                </a:cxn>
                <a:cxn ang="0">
                  <a:pos x="100" y="0"/>
                </a:cxn>
                <a:cxn ang="0">
                  <a:pos x="78" y="64"/>
                </a:cxn>
                <a:cxn ang="0">
                  <a:pos x="70" y="126"/>
                </a:cxn>
                <a:cxn ang="0">
                  <a:pos x="46" y="184"/>
                </a:cxn>
                <a:cxn ang="0">
                  <a:pos x="58" y="232"/>
                </a:cxn>
                <a:cxn ang="0">
                  <a:pos x="38" y="268"/>
                </a:cxn>
                <a:cxn ang="0">
                  <a:pos x="0" y="300"/>
                </a:cxn>
                <a:cxn ang="0">
                  <a:pos x="160" y="300"/>
                </a:cxn>
                <a:cxn ang="0">
                  <a:pos x="136" y="272"/>
                </a:cxn>
                <a:cxn ang="0">
                  <a:pos x="98" y="234"/>
                </a:cxn>
                <a:cxn ang="0">
                  <a:pos x="130" y="188"/>
                </a:cxn>
                <a:cxn ang="0">
                  <a:pos x="138" y="134"/>
                </a:cxn>
                <a:cxn ang="0">
                  <a:pos x="144" y="94"/>
                </a:cxn>
                <a:cxn ang="0">
                  <a:pos x="164" y="60"/>
                </a:cxn>
                <a:cxn ang="0">
                  <a:pos x="166" y="0"/>
                </a:cxn>
                <a:cxn ang="0">
                  <a:pos x="136" y="12"/>
                </a:cxn>
                <a:cxn ang="0">
                  <a:pos x="136" y="12"/>
                </a:cxn>
                <a:cxn ang="0">
                  <a:pos x="136" y="12"/>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dirty="0"/>
            </a:p>
          </p:txBody>
        </p:sp>
        <p:sp>
          <p:nvSpPr>
            <p:cNvPr id="296972" name="Freeform 12"/>
            <p:cNvSpPr>
              <a:spLocks/>
            </p:cNvSpPr>
            <p:nvPr/>
          </p:nvSpPr>
          <p:spPr bwMode="ltGray">
            <a:xfrm>
              <a:off x="3910" y="4038"/>
              <a:ext cx="237" cy="282"/>
            </a:xfrm>
            <a:custGeom>
              <a:avLst/>
              <a:gdLst/>
              <a:ahLst/>
              <a:cxnLst>
                <a:cxn ang="0">
                  <a:pos x="201" y="0"/>
                </a:cxn>
                <a:cxn ang="0">
                  <a:pos x="183" y="0"/>
                </a:cxn>
                <a:cxn ang="0">
                  <a:pos x="158" y="50"/>
                </a:cxn>
                <a:cxn ang="0">
                  <a:pos x="148" y="92"/>
                </a:cxn>
                <a:cxn ang="0">
                  <a:pos x="120" y="144"/>
                </a:cxn>
                <a:cxn ang="0">
                  <a:pos x="82" y="182"/>
                </a:cxn>
                <a:cxn ang="0">
                  <a:pos x="60" y="232"/>
                </a:cxn>
                <a:cxn ang="0">
                  <a:pos x="0" y="282"/>
                </a:cxn>
                <a:cxn ang="0">
                  <a:pos x="128" y="282"/>
                </a:cxn>
                <a:cxn ang="0">
                  <a:pos x="154" y="254"/>
                </a:cxn>
                <a:cxn ang="0">
                  <a:pos x="158" y="196"/>
                </a:cxn>
                <a:cxn ang="0">
                  <a:pos x="188" y="148"/>
                </a:cxn>
                <a:cxn ang="0">
                  <a:pos x="196" y="70"/>
                </a:cxn>
                <a:cxn ang="0">
                  <a:pos x="237" y="0"/>
                </a:cxn>
                <a:cxn ang="0">
                  <a:pos x="201" y="0"/>
                </a:cxn>
                <a:cxn ang="0">
                  <a:pos x="201" y="0"/>
                </a:cxn>
                <a:cxn ang="0">
                  <a:pos x="201" y="0"/>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dirty="0"/>
            </a:p>
          </p:txBody>
        </p:sp>
        <p:sp>
          <p:nvSpPr>
            <p:cNvPr id="296973" name="Freeform 13"/>
            <p:cNvSpPr>
              <a:spLocks/>
            </p:cNvSpPr>
            <p:nvPr/>
          </p:nvSpPr>
          <p:spPr bwMode="ltGray">
            <a:xfrm>
              <a:off x="3674" y="4086"/>
              <a:ext cx="196" cy="234"/>
            </a:xfrm>
            <a:custGeom>
              <a:avLst/>
              <a:gdLst/>
              <a:ahLst/>
              <a:cxnLst>
                <a:cxn ang="0">
                  <a:pos x="167" y="54"/>
                </a:cxn>
                <a:cxn ang="0">
                  <a:pos x="113" y="24"/>
                </a:cxn>
                <a:cxn ang="0">
                  <a:pos x="83" y="0"/>
                </a:cxn>
                <a:cxn ang="0">
                  <a:pos x="80" y="62"/>
                </a:cxn>
                <a:cxn ang="0">
                  <a:pos x="58" y="100"/>
                </a:cxn>
                <a:cxn ang="0">
                  <a:pos x="54" y="160"/>
                </a:cxn>
                <a:cxn ang="0">
                  <a:pos x="36" y="202"/>
                </a:cxn>
                <a:cxn ang="0">
                  <a:pos x="0" y="234"/>
                </a:cxn>
                <a:cxn ang="0">
                  <a:pos x="146" y="234"/>
                </a:cxn>
                <a:cxn ang="0">
                  <a:pos x="170" y="198"/>
                </a:cxn>
                <a:cxn ang="0">
                  <a:pos x="158" y="138"/>
                </a:cxn>
                <a:cxn ang="0">
                  <a:pos x="196" y="100"/>
                </a:cxn>
                <a:cxn ang="0">
                  <a:pos x="191" y="54"/>
                </a:cxn>
                <a:cxn ang="0">
                  <a:pos x="167" y="54"/>
                </a:cxn>
                <a:cxn ang="0">
                  <a:pos x="167" y="54"/>
                </a:cxn>
                <a:cxn ang="0">
                  <a:pos x="167" y="54"/>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dirty="0"/>
            </a:p>
          </p:txBody>
        </p:sp>
        <p:sp>
          <p:nvSpPr>
            <p:cNvPr id="296974" name="Freeform 14"/>
            <p:cNvSpPr>
              <a:spLocks/>
            </p:cNvSpPr>
            <p:nvPr/>
          </p:nvSpPr>
          <p:spPr bwMode="ltGray">
            <a:xfrm>
              <a:off x="3476" y="4068"/>
              <a:ext cx="190" cy="252"/>
            </a:xfrm>
            <a:custGeom>
              <a:avLst/>
              <a:gdLst/>
              <a:ahLst/>
              <a:cxnLst>
                <a:cxn ang="0">
                  <a:pos x="190" y="0"/>
                </a:cxn>
                <a:cxn ang="0">
                  <a:pos x="166" y="0"/>
                </a:cxn>
                <a:cxn ang="0">
                  <a:pos x="158" y="38"/>
                </a:cxn>
                <a:cxn ang="0">
                  <a:pos x="138" y="120"/>
                </a:cxn>
                <a:cxn ang="0">
                  <a:pos x="94" y="180"/>
                </a:cxn>
                <a:cxn ang="0">
                  <a:pos x="62" y="234"/>
                </a:cxn>
                <a:cxn ang="0">
                  <a:pos x="0" y="252"/>
                </a:cxn>
                <a:cxn ang="0">
                  <a:pos x="128" y="252"/>
                </a:cxn>
                <a:cxn ang="0">
                  <a:pos x="142" y="188"/>
                </a:cxn>
                <a:cxn ang="0">
                  <a:pos x="186" y="90"/>
                </a:cxn>
                <a:cxn ang="0">
                  <a:pos x="190" y="38"/>
                </a:cxn>
                <a:cxn ang="0">
                  <a:pos x="190" y="0"/>
                </a:cxn>
                <a:cxn ang="0">
                  <a:pos x="190" y="0"/>
                </a:cxn>
                <a:cxn ang="0">
                  <a:pos x="190" y="0"/>
                </a:cxn>
                <a:cxn ang="0">
                  <a:pos x="190" y="0"/>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dirty="0"/>
            </a:p>
          </p:txBody>
        </p:sp>
        <p:sp>
          <p:nvSpPr>
            <p:cNvPr id="296975" name="Freeform 15"/>
            <p:cNvSpPr>
              <a:spLocks/>
            </p:cNvSpPr>
            <p:nvPr/>
          </p:nvSpPr>
          <p:spPr bwMode="ltGray">
            <a:xfrm>
              <a:off x="3170" y="4188"/>
              <a:ext cx="230" cy="132"/>
            </a:xfrm>
            <a:custGeom>
              <a:avLst/>
              <a:gdLst/>
              <a:ahLst/>
              <a:cxnLst>
                <a:cxn ang="0">
                  <a:pos x="197" y="0"/>
                </a:cxn>
                <a:cxn ang="0">
                  <a:pos x="191" y="0"/>
                </a:cxn>
                <a:cxn ang="0">
                  <a:pos x="185" y="0"/>
                </a:cxn>
                <a:cxn ang="0">
                  <a:pos x="173" y="0"/>
                </a:cxn>
                <a:cxn ang="0">
                  <a:pos x="161" y="0"/>
                </a:cxn>
                <a:cxn ang="0">
                  <a:pos x="155" y="0"/>
                </a:cxn>
                <a:cxn ang="0">
                  <a:pos x="138" y="6"/>
                </a:cxn>
                <a:cxn ang="0">
                  <a:pos x="132" y="6"/>
                </a:cxn>
                <a:cxn ang="0">
                  <a:pos x="35" y="18"/>
                </a:cxn>
                <a:cxn ang="0">
                  <a:pos x="11" y="30"/>
                </a:cxn>
                <a:cxn ang="0">
                  <a:pos x="23" y="54"/>
                </a:cxn>
                <a:cxn ang="0">
                  <a:pos x="0" y="100"/>
                </a:cxn>
                <a:cxn ang="0">
                  <a:pos x="0" y="132"/>
                </a:cxn>
                <a:cxn ang="0">
                  <a:pos x="162" y="132"/>
                </a:cxn>
                <a:cxn ang="0">
                  <a:pos x="204" y="88"/>
                </a:cxn>
                <a:cxn ang="0">
                  <a:pos x="230" y="46"/>
                </a:cxn>
                <a:cxn ang="0">
                  <a:pos x="214" y="24"/>
                </a:cxn>
                <a:cxn ang="0">
                  <a:pos x="215" y="0"/>
                </a:cxn>
                <a:cxn ang="0">
                  <a:pos x="209" y="0"/>
                </a:cxn>
                <a:cxn ang="0">
                  <a:pos x="203" y="0"/>
                </a:cxn>
                <a:cxn ang="0">
                  <a:pos x="203" y="0"/>
                </a:cxn>
                <a:cxn ang="0">
                  <a:pos x="197" y="0"/>
                </a:cxn>
                <a:cxn ang="0">
                  <a:pos x="197" y="0"/>
                </a:cxn>
                <a:cxn ang="0">
                  <a:pos x="197" y="0"/>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dirty="0"/>
            </a:p>
          </p:txBody>
        </p:sp>
        <p:sp>
          <p:nvSpPr>
            <p:cNvPr id="296976" name="Freeform 16"/>
            <p:cNvSpPr>
              <a:spLocks/>
            </p:cNvSpPr>
            <p:nvPr/>
          </p:nvSpPr>
          <p:spPr bwMode="ltGray">
            <a:xfrm>
              <a:off x="3044" y="4218"/>
              <a:ext cx="89" cy="102"/>
            </a:xfrm>
            <a:custGeom>
              <a:avLst/>
              <a:gdLst/>
              <a:ahLst/>
              <a:cxnLst>
                <a:cxn ang="0">
                  <a:pos x="71" y="0"/>
                </a:cxn>
                <a:cxn ang="0">
                  <a:pos x="66" y="48"/>
                </a:cxn>
                <a:cxn ang="0">
                  <a:pos x="30" y="72"/>
                </a:cxn>
                <a:cxn ang="0">
                  <a:pos x="0" y="102"/>
                </a:cxn>
                <a:cxn ang="0">
                  <a:pos x="66" y="102"/>
                </a:cxn>
                <a:cxn ang="0">
                  <a:pos x="88" y="56"/>
                </a:cxn>
                <a:cxn ang="0">
                  <a:pos x="89" y="6"/>
                </a:cxn>
                <a:cxn ang="0">
                  <a:pos x="71" y="0"/>
                </a:cxn>
                <a:cxn ang="0">
                  <a:pos x="71" y="0"/>
                </a:cxn>
                <a:cxn ang="0">
                  <a:pos x="71" y="0"/>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dirty="0"/>
            </a:p>
          </p:txBody>
        </p:sp>
        <p:sp>
          <p:nvSpPr>
            <p:cNvPr id="296977" name="Freeform 17"/>
            <p:cNvSpPr>
              <a:spLocks/>
            </p:cNvSpPr>
            <p:nvPr/>
          </p:nvSpPr>
          <p:spPr bwMode="ltGray">
            <a:xfrm>
              <a:off x="5482" y="3367"/>
              <a:ext cx="278" cy="953"/>
            </a:xfrm>
            <a:custGeom>
              <a:avLst/>
              <a:gdLst/>
              <a:ahLst/>
              <a:cxnLst>
                <a:cxn ang="0">
                  <a:pos x="278" y="24"/>
                </a:cxn>
                <a:cxn ang="0">
                  <a:pos x="272" y="24"/>
                </a:cxn>
                <a:cxn ang="0">
                  <a:pos x="272" y="18"/>
                </a:cxn>
                <a:cxn ang="0">
                  <a:pos x="266" y="18"/>
                </a:cxn>
                <a:cxn ang="0">
                  <a:pos x="254" y="12"/>
                </a:cxn>
                <a:cxn ang="0">
                  <a:pos x="236" y="6"/>
                </a:cxn>
                <a:cxn ang="0">
                  <a:pos x="212" y="0"/>
                </a:cxn>
                <a:cxn ang="0">
                  <a:pos x="206" y="6"/>
                </a:cxn>
                <a:cxn ang="0">
                  <a:pos x="198" y="129"/>
                </a:cxn>
                <a:cxn ang="0">
                  <a:pos x="184" y="209"/>
                </a:cxn>
                <a:cxn ang="0">
                  <a:pos x="182" y="249"/>
                </a:cxn>
                <a:cxn ang="0">
                  <a:pos x="200" y="339"/>
                </a:cxn>
                <a:cxn ang="0">
                  <a:pos x="186" y="481"/>
                </a:cxn>
                <a:cxn ang="0">
                  <a:pos x="176" y="521"/>
                </a:cxn>
                <a:cxn ang="0">
                  <a:pos x="156" y="601"/>
                </a:cxn>
                <a:cxn ang="0">
                  <a:pos x="172" y="681"/>
                </a:cxn>
                <a:cxn ang="0">
                  <a:pos x="138" y="765"/>
                </a:cxn>
                <a:cxn ang="0">
                  <a:pos x="96" y="847"/>
                </a:cxn>
                <a:cxn ang="0">
                  <a:pos x="50" y="899"/>
                </a:cxn>
                <a:cxn ang="0">
                  <a:pos x="0" y="953"/>
                </a:cxn>
                <a:cxn ang="0">
                  <a:pos x="278" y="953"/>
                </a:cxn>
                <a:cxn ang="0">
                  <a:pos x="278" y="24"/>
                </a:cxn>
                <a:cxn ang="0">
                  <a:pos x="278" y="24"/>
                </a:cxn>
                <a:cxn ang="0">
                  <a:pos x="278" y="24"/>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dirty="0"/>
            </a:p>
          </p:txBody>
        </p:sp>
      </p:grpSp>
      <p:sp>
        <p:nvSpPr>
          <p:cNvPr id="296978" name="Rectangle 18"/>
          <p:cNvSpPr>
            <a:spLocks noGrp="1" noChangeArrowheads="1"/>
          </p:cNvSpPr>
          <p:nvPr>
            <p:ph type="title"/>
          </p:nvPr>
        </p:nvSpPr>
        <p:spPr bwMode="auto">
          <a:xfrm>
            <a:off x="1513668" y="1734617"/>
            <a:ext cx="27252645" cy="7113991"/>
          </a:xfrm>
          <a:prstGeom prst="rect">
            <a:avLst/>
          </a:prstGeom>
          <a:noFill/>
          <a:ln w="9525">
            <a:noFill/>
            <a:miter lim="800000"/>
            <a:headEnd/>
            <a:tailEnd/>
          </a:ln>
          <a:effectLst/>
        </p:spPr>
        <p:txBody>
          <a:bodyPr vert="horz" wrap="square" lIns="380593" tIns="190297" rIns="380593" bIns="190297" numCol="1" anchor="ctr" anchorCtr="1" compatLnSpc="1">
            <a:prstTxWarp prst="textNoShape">
              <a:avLst/>
            </a:prstTxWarp>
          </a:bodyPr>
          <a:lstStyle/>
          <a:p>
            <a:pPr lvl="0"/>
            <a:r>
              <a:rPr lang="sr-Latn-CS"/>
              <a:t>Click to edit Master title style</a:t>
            </a:r>
          </a:p>
        </p:txBody>
      </p:sp>
      <p:sp>
        <p:nvSpPr>
          <p:cNvPr id="296979" name="Rectangle 19"/>
          <p:cNvSpPr>
            <a:spLocks noGrp="1" noChangeArrowheads="1"/>
          </p:cNvSpPr>
          <p:nvPr>
            <p:ph type="dt" sz="half" idx="2"/>
          </p:nvPr>
        </p:nvSpPr>
        <p:spPr bwMode="auto">
          <a:xfrm>
            <a:off x="1513668" y="38973123"/>
            <a:ext cx="7065995" cy="2853902"/>
          </a:xfrm>
          <a:prstGeom prst="rect">
            <a:avLst/>
          </a:prstGeom>
          <a:noFill/>
          <a:ln w="9525">
            <a:noFill/>
            <a:miter lim="800000"/>
            <a:headEnd/>
            <a:tailEnd/>
          </a:ln>
          <a:effectLst/>
        </p:spPr>
        <p:txBody>
          <a:bodyPr vert="horz" wrap="square" lIns="380593" tIns="190297" rIns="380593" bIns="190297" numCol="1" anchor="b" anchorCtr="0" compatLnSpc="1">
            <a:prstTxWarp prst="textNoShape">
              <a:avLst/>
            </a:prstTxWarp>
          </a:bodyPr>
          <a:lstStyle>
            <a:lvl1pPr>
              <a:defRPr sz="5000">
                <a:effectLst>
                  <a:outerShdw blurRad="38100" dist="38100" dir="2700000" algn="tl">
                    <a:srgbClr val="000000"/>
                  </a:outerShdw>
                </a:effectLst>
              </a:defRPr>
            </a:lvl1pPr>
          </a:lstStyle>
          <a:p>
            <a:pPr>
              <a:defRPr/>
            </a:pPr>
            <a:endParaRPr lang="sr-Latn-CS"/>
          </a:p>
        </p:txBody>
      </p:sp>
      <p:sp>
        <p:nvSpPr>
          <p:cNvPr id="296980" name="Rectangle 20"/>
          <p:cNvSpPr>
            <a:spLocks noGrp="1" noChangeArrowheads="1"/>
          </p:cNvSpPr>
          <p:nvPr>
            <p:ph type="ftr" sz="quarter" idx="3"/>
          </p:nvPr>
        </p:nvSpPr>
        <p:spPr bwMode="auto">
          <a:xfrm>
            <a:off x="10348662" y="39003323"/>
            <a:ext cx="9585989" cy="2853902"/>
          </a:xfrm>
          <a:prstGeom prst="rect">
            <a:avLst/>
          </a:prstGeom>
          <a:noFill/>
          <a:ln w="9525">
            <a:noFill/>
            <a:miter lim="800000"/>
            <a:headEnd/>
            <a:tailEnd/>
          </a:ln>
          <a:effectLst/>
        </p:spPr>
        <p:txBody>
          <a:bodyPr vert="horz" wrap="square" lIns="380593" tIns="190297" rIns="380593" bIns="190297" numCol="1" anchor="b" anchorCtr="0" compatLnSpc="1">
            <a:prstTxWarp prst="textNoShape">
              <a:avLst/>
            </a:prstTxWarp>
          </a:bodyPr>
          <a:lstStyle>
            <a:lvl1pPr algn="ctr">
              <a:defRPr sz="5000">
                <a:effectLst>
                  <a:outerShdw blurRad="38100" dist="38100" dir="2700000" algn="tl">
                    <a:srgbClr val="000000"/>
                  </a:outerShdw>
                </a:effectLst>
              </a:defRPr>
            </a:lvl1pPr>
          </a:lstStyle>
          <a:p>
            <a:pPr>
              <a:defRPr/>
            </a:pPr>
            <a:endParaRPr lang="sr-Latn-CS"/>
          </a:p>
        </p:txBody>
      </p:sp>
      <p:sp>
        <p:nvSpPr>
          <p:cNvPr id="296981" name="Rectangle 21"/>
          <p:cNvSpPr>
            <a:spLocks noGrp="1" noChangeArrowheads="1"/>
          </p:cNvSpPr>
          <p:nvPr>
            <p:ph type="sldNum" sz="quarter" idx="4"/>
          </p:nvPr>
        </p:nvSpPr>
        <p:spPr bwMode="auto">
          <a:xfrm>
            <a:off x="21700318" y="38973123"/>
            <a:ext cx="7065995" cy="2853902"/>
          </a:xfrm>
          <a:prstGeom prst="rect">
            <a:avLst/>
          </a:prstGeom>
          <a:noFill/>
          <a:ln w="9525">
            <a:noFill/>
            <a:miter lim="800000"/>
            <a:headEnd/>
            <a:tailEnd/>
          </a:ln>
          <a:effectLst/>
        </p:spPr>
        <p:txBody>
          <a:bodyPr vert="horz" wrap="square" lIns="380593" tIns="190297" rIns="380593" bIns="190297" numCol="1" anchor="b" anchorCtr="0" compatLnSpc="1">
            <a:prstTxWarp prst="textNoShape">
              <a:avLst/>
            </a:prstTxWarp>
          </a:bodyPr>
          <a:lstStyle>
            <a:lvl1pPr algn="r">
              <a:defRPr sz="5000">
                <a:effectLst>
                  <a:outerShdw blurRad="38100" dist="38100" dir="2700000" algn="tl">
                    <a:srgbClr val="000000"/>
                  </a:outerShdw>
                </a:effectLst>
              </a:defRPr>
            </a:lvl1pPr>
          </a:lstStyle>
          <a:p>
            <a:pPr>
              <a:defRPr/>
            </a:pPr>
            <a:fld id="{66E4EC93-BF84-423B-B907-54438B555EDB}" type="slidenum">
              <a:rPr lang="sr-Latn-CS"/>
              <a:pPr>
                <a:defRPr/>
              </a:pPr>
              <a:t>‹#›</a:t>
            </a:fld>
            <a:endParaRPr lang="sr-Latn-CS"/>
          </a:p>
        </p:txBody>
      </p:sp>
      <p:sp>
        <p:nvSpPr>
          <p:cNvPr id="296982" name="Rectangle 22"/>
          <p:cNvSpPr>
            <a:spLocks noGrp="1" noChangeArrowheads="1"/>
          </p:cNvSpPr>
          <p:nvPr>
            <p:ph type="body" idx="1"/>
          </p:nvPr>
        </p:nvSpPr>
        <p:spPr bwMode="auto">
          <a:xfrm>
            <a:off x="1513668" y="9988657"/>
            <a:ext cx="27252645" cy="28282317"/>
          </a:xfrm>
          <a:prstGeom prst="rect">
            <a:avLst/>
          </a:prstGeom>
          <a:noFill/>
          <a:ln w="9525">
            <a:noFill/>
            <a:miter lim="800000"/>
            <a:headEnd/>
            <a:tailEnd/>
          </a:ln>
          <a:effectLst/>
        </p:spPr>
        <p:txBody>
          <a:bodyPr vert="horz" wrap="square" lIns="380593" tIns="190297" rIns="380593" bIns="190297" numCol="1" anchor="t" anchorCtr="0" compatLnSpc="1">
            <a:prstTxWarp prst="textNoShape">
              <a:avLst/>
            </a:prstTxWarp>
          </a:bodyPr>
          <a:lstStyle/>
          <a:p>
            <a:pPr lvl="0"/>
            <a:r>
              <a:rPr lang="sr-Latn-CS"/>
              <a:t>Click to edit Master text styles</a:t>
            </a:r>
          </a:p>
          <a:p>
            <a:pPr lvl="1"/>
            <a:r>
              <a:rPr lang="sr-Latn-CS"/>
              <a:t>Second level</a:t>
            </a:r>
          </a:p>
          <a:p>
            <a:pPr lvl="2"/>
            <a:r>
              <a:rPr lang="sr-Latn-CS"/>
              <a:t>Third level</a:t>
            </a:r>
          </a:p>
          <a:p>
            <a:pPr lvl="3"/>
            <a:r>
              <a:rPr lang="sr-Latn-CS"/>
              <a:t>Fourth level</a:t>
            </a:r>
          </a:p>
          <a:p>
            <a:pPr lvl="4"/>
            <a:r>
              <a:rPr lang="sr-Latn-CS"/>
              <a:t>Fifth level</a:t>
            </a:r>
          </a:p>
        </p:txBody>
      </p:sp>
    </p:spTree>
  </p:cSld>
  <p:clrMap bg1="lt1" tx1="dk1" bg2="lt2" tx2="dk2" accent1="accent1" accent2="accent2" accent3="accent3" accent4="accent4" accent5="accent5" accent6="accent6" hlink="hlink" folHlink="folHlink"/>
  <p:sldLayoutIdLst>
    <p:sldLayoutId id="2147484141" r:id="rId1"/>
    <p:sldLayoutId id="2147484142" r:id="rId2"/>
    <p:sldLayoutId id="2147484143" r:id="rId3"/>
    <p:sldLayoutId id="2147484144" r:id="rId4"/>
    <p:sldLayoutId id="2147484145" r:id="rId5"/>
    <p:sldLayoutId id="2147484146" r:id="rId6"/>
    <p:sldLayoutId id="2147484147" r:id="rId7"/>
    <p:sldLayoutId id="2147484148" r:id="rId8"/>
    <p:sldLayoutId id="2147484149" r:id="rId9"/>
    <p:sldLayoutId id="2147484150" r:id="rId10"/>
    <p:sldLayoutId id="2147484151" r:id="rId11"/>
  </p:sldLayoutIdLst>
  <p:txStyles>
    <p:titleStyle>
      <a:lvl1pPr algn="ctr" defTabSz="3806565" rtl="0" eaLnBrk="0" fontAlgn="base" hangingPunct="0">
        <a:spcBef>
          <a:spcPct val="0"/>
        </a:spcBef>
        <a:spcAft>
          <a:spcPct val="0"/>
        </a:spcAft>
        <a:defRPr sz="18300">
          <a:solidFill>
            <a:schemeClr val="tx2"/>
          </a:solidFill>
          <a:effectLst>
            <a:outerShdw blurRad="38100" dist="38100" dir="2700000" algn="tl">
              <a:srgbClr val="000000"/>
            </a:outerShdw>
          </a:effectLst>
          <a:latin typeface="+mj-lt"/>
          <a:ea typeface="+mj-ea"/>
          <a:cs typeface="+mj-cs"/>
        </a:defRPr>
      </a:lvl1pPr>
      <a:lvl2pPr algn="ctr" defTabSz="3806565" rtl="0" eaLnBrk="0" fontAlgn="base" hangingPunct="0">
        <a:spcBef>
          <a:spcPct val="0"/>
        </a:spcBef>
        <a:spcAft>
          <a:spcPct val="0"/>
        </a:spcAft>
        <a:defRPr sz="18300">
          <a:solidFill>
            <a:schemeClr val="tx2"/>
          </a:solidFill>
          <a:effectLst>
            <a:outerShdw blurRad="38100" dist="38100" dir="2700000" algn="tl">
              <a:srgbClr val="000000"/>
            </a:outerShdw>
          </a:effectLst>
          <a:latin typeface="Arial" charset="0"/>
        </a:defRPr>
      </a:lvl2pPr>
      <a:lvl3pPr algn="ctr" defTabSz="3806565" rtl="0" eaLnBrk="0" fontAlgn="base" hangingPunct="0">
        <a:spcBef>
          <a:spcPct val="0"/>
        </a:spcBef>
        <a:spcAft>
          <a:spcPct val="0"/>
        </a:spcAft>
        <a:defRPr sz="18300">
          <a:solidFill>
            <a:schemeClr val="tx2"/>
          </a:solidFill>
          <a:effectLst>
            <a:outerShdw blurRad="38100" dist="38100" dir="2700000" algn="tl">
              <a:srgbClr val="000000"/>
            </a:outerShdw>
          </a:effectLst>
          <a:latin typeface="Arial" charset="0"/>
        </a:defRPr>
      </a:lvl3pPr>
      <a:lvl4pPr algn="ctr" defTabSz="3806565" rtl="0" eaLnBrk="0" fontAlgn="base" hangingPunct="0">
        <a:spcBef>
          <a:spcPct val="0"/>
        </a:spcBef>
        <a:spcAft>
          <a:spcPct val="0"/>
        </a:spcAft>
        <a:defRPr sz="18300">
          <a:solidFill>
            <a:schemeClr val="tx2"/>
          </a:solidFill>
          <a:effectLst>
            <a:outerShdw blurRad="38100" dist="38100" dir="2700000" algn="tl">
              <a:srgbClr val="000000"/>
            </a:outerShdw>
          </a:effectLst>
          <a:latin typeface="Arial" charset="0"/>
        </a:defRPr>
      </a:lvl4pPr>
      <a:lvl5pPr algn="ctr" defTabSz="3806565" rtl="0" eaLnBrk="0" fontAlgn="base" hangingPunct="0">
        <a:spcBef>
          <a:spcPct val="0"/>
        </a:spcBef>
        <a:spcAft>
          <a:spcPct val="0"/>
        </a:spcAft>
        <a:defRPr sz="18300">
          <a:solidFill>
            <a:schemeClr val="tx2"/>
          </a:solidFill>
          <a:effectLst>
            <a:outerShdw blurRad="38100" dist="38100" dir="2700000" algn="tl">
              <a:srgbClr val="000000"/>
            </a:outerShdw>
          </a:effectLst>
          <a:latin typeface="Arial" charset="0"/>
        </a:defRPr>
      </a:lvl5pPr>
      <a:lvl6pPr marL="457168" algn="ctr" defTabSz="3806565" rtl="0" fontAlgn="base">
        <a:spcBef>
          <a:spcPct val="0"/>
        </a:spcBef>
        <a:spcAft>
          <a:spcPct val="0"/>
        </a:spcAft>
        <a:defRPr sz="18300">
          <a:solidFill>
            <a:schemeClr val="tx2"/>
          </a:solidFill>
          <a:effectLst>
            <a:outerShdw blurRad="38100" dist="38100" dir="2700000" algn="tl">
              <a:srgbClr val="000000"/>
            </a:outerShdw>
          </a:effectLst>
          <a:latin typeface="Arial" charset="0"/>
        </a:defRPr>
      </a:lvl6pPr>
      <a:lvl7pPr marL="914337" algn="ctr" defTabSz="3806565" rtl="0" fontAlgn="base">
        <a:spcBef>
          <a:spcPct val="0"/>
        </a:spcBef>
        <a:spcAft>
          <a:spcPct val="0"/>
        </a:spcAft>
        <a:defRPr sz="18300">
          <a:solidFill>
            <a:schemeClr val="tx2"/>
          </a:solidFill>
          <a:effectLst>
            <a:outerShdw blurRad="38100" dist="38100" dir="2700000" algn="tl">
              <a:srgbClr val="000000"/>
            </a:outerShdw>
          </a:effectLst>
          <a:latin typeface="Arial" charset="0"/>
        </a:defRPr>
      </a:lvl7pPr>
      <a:lvl8pPr marL="1371506" algn="ctr" defTabSz="3806565" rtl="0" fontAlgn="base">
        <a:spcBef>
          <a:spcPct val="0"/>
        </a:spcBef>
        <a:spcAft>
          <a:spcPct val="0"/>
        </a:spcAft>
        <a:defRPr sz="18300">
          <a:solidFill>
            <a:schemeClr val="tx2"/>
          </a:solidFill>
          <a:effectLst>
            <a:outerShdw blurRad="38100" dist="38100" dir="2700000" algn="tl">
              <a:srgbClr val="000000"/>
            </a:outerShdw>
          </a:effectLst>
          <a:latin typeface="Arial" charset="0"/>
        </a:defRPr>
      </a:lvl8pPr>
      <a:lvl9pPr marL="1828675" algn="ctr" defTabSz="3806565" rtl="0" fontAlgn="base">
        <a:spcBef>
          <a:spcPct val="0"/>
        </a:spcBef>
        <a:spcAft>
          <a:spcPct val="0"/>
        </a:spcAft>
        <a:defRPr sz="18300">
          <a:solidFill>
            <a:schemeClr val="tx2"/>
          </a:solidFill>
          <a:effectLst>
            <a:outerShdw blurRad="38100" dist="38100" dir="2700000" algn="tl">
              <a:srgbClr val="000000"/>
            </a:outerShdw>
          </a:effectLst>
          <a:latin typeface="Arial" charset="0"/>
        </a:defRPr>
      </a:lvl9pPr>
    </p:titleStyle>
    <p:bodyStyle>
      <a:lvl1pPr marL="1427065" indent="-1427065" algn="l" defTabSz="3806565" rtl="0" eaLnBrk="0" fontAlgn="base" hangingPunct="0">
        <a:spcBef>
          <a:spcPct val="20000"/>
        </a:spcBef>
        <a:spcAft>
          <a:spcPct val="0"/>
        </a:spcAft>
        <a:buClr>
          <a:schemeClr val="hlink"/>
        </a:buClr>
        <a:buSzPct val="70000"/>
        <a:buFont typeface="Wingdings" pitchFamily="2" charset="2"/>
        <a:buChar char="u"/>
        <a:defRPr sz="13300">
          <a:solidFill>
            <a:schemeClr val="tx1"/>
          </a:solidFill>
          <a:effectLst>
            <a:outerShdw blurRad="38100" dist="38100" dir="2700000" algn="tl">
              <a:srgbClr val="000000"/>
            </a:outerShdw>
          </a:effectLst>
          <a:latin typeface="+mn-lt"/>
          <a:ea typeface="+mn-ea"/>
          <a:cs typeface="+mn-cs"/>
        </a:defRPr>
      </a:lvl1pPr>
      <a:lvl2pPr marL="3092238" indent="-1188957" algn="l" defTabSz="3806565" rtl="0" eaLnBrk="0" fontAlgn="base" hangingPunct="0">
        <a:spcBef>
          <a:spcPct val="20000"/>
        </a:spcBef>
        <a:spcAft>
          <a:spcPct val="0"/>
        </a:spcAft>
        <a:buChar char="–"/>
        <a:defRPr sz="11700">
          <a:solidFill>
            <a:schemeClr val="tx1"/>
          </a:solidFill>
          <a:effectLst>
            <a:outerShdw blurRad="38100" dist="38100" dir="2700000" algn="tl">
              <a:srgbClr val="000000"/>
            </a:outerShdw>
          </a:effectLst>
          <a:latin typeface="+mn-lt"/>
        </a:defRPr>
      </a:lvl2pPr>
      <a:lvl3pPr marL="4757412" indent="-950848" algn="l" defTabSz="3806565" rtl="0" eaLnBrk="0" fontAlgn="base" hangingPunct="0">
        <a:spcBef>
          <a:spcPct val="20000"/>
        </a:spcBef>
        <a:spcAft>
          <a:spcPct val="0"/>
        </a:spcAft>
        <a:buClr>
          <a:schemeClr val="tx2"/>
        </a:buClr>
        <a:buSzPct val="70000"/>
        <a:buFont typeface="Wingdings" pitchFamily="2" charset="2"/>
        <a:buChar char="u"/>
        <a:defRPr sz="10000">
          <a:solidFill>
            <a:schemeClr val="tx1"/>
          </a:solidFill>
          <a:effectLst>
            <a:outerShdw blurRad="38100" dist="38100" dir="2700000" algn="tl">
              <a:srgbClr val="000000"/>
            </a:outerShdw>
          </a:effectLst>
          <a:latin typeface="+mn-lt"/>
        </a:defRPr>
      </a:lvl3pPr>
      <a:lvl4pPr marL="6660695" indent="-952435" algn="l" defTabSz="3806565" rtl="0" eaLnBrk="0" fontAlgn="base" hangingPunct="0">
        <a:spcBef>
          <a:spcPct val="20000"/>
        </a:spcBef>
        <a:spcAft>
          <a:spcPct val="0"/>
        </a:spcAft>
        <a:buChar char="–"/>
        <a:defRPr sz="8300">
          <a:solidFill>
            <a:schemeClr val="tx1"/>
          </a:solidFill>
          <a:effectLst>
            <a:outerShdw blurRad="38100" dist="38100" dir="2700000" algn="tl">
              <a:srgbClr val="000000"/>
            </a:outerShdw>
          </a:effectLst>
          <a:latin typeface="+mn-lt"/>
        </a:defRPr>
      </a:lvl4pPr>
      <a:lvl5pPr marL="8563977" indent="-952435" algn="l" defTabSz="3806565" rtl="0" eaLnBrk="0" fontAlgn="base" hangingPunct="0">
        <a:spcBef>
          <a:spcPct val="20000"/>
        </a:spcBef>
        <a:spcAft>
          <a:spcPct val="0"/>
        </a:spcAft>
        <a:buClr>
          <a:schemeClr val="folHlink"/>
        </a:buClr>
        <a:buSzPct val="70000"/>
        <a:buFont typeface="Wingdings" pitchFamily="2" charset="2"/>
        <a:buChar char="u"/>
        <a:defRPr sz="8300">
          <a:solidFill>
            <a:schemeClr val="tx1"/>
          </a:solidFill>
          <a:effectLst>
            <a:outerShdw blurRad="38100" dist="38100" dir="2700000" algn="tl">
              <a:srgbClr val="000000"/>
            </a:outerShdw>
          </a:effectLst>
          <a:latin typeface="+mn-lt"/>
        </a:defRPr>
      </a:lvl5pPr>
      <a:lvl6pPr marL="9021146" indent="-952435" algn="l" defTabSz="3806565" rtl="0" fontAlgn="base">
        <a:spcBef>
          <a:spcPct val="20000"/>
        </a:spcBef>
        <a:spcAft>
          <a:spcPct val="0"/>
        </a:spcAft>
        <a:buClr>
          <a:schemeClr val="folHlink"/>
        </a:buClr>
        <a:buSzPct val="70000"/>
        <a:buFont typeface="Wingdings" pitchFamily="2" charset="2"/>
        <a:buChar char="u"/>
        <a:defRPr sz="8300">
          <a:solidFill>
            <a:schemeClr val="tx1"/>
          </a:solidFill>
          <a:effectLst>
            <a:outerShdw blurRad="38100" dist="38100" dir="2700000" algn="tl">
              <a:srgbClr val="000000"/>
            </a:outerShdw>
          </a:effectLst>
          <a:latin typeface="+mn-lt"/>
        </a:defRPr>
      </a:lvl6pPr>
      <a:lvl7pPr marL="9478314" indent="-952435" algn="l" defTabSz="3806565" rtl="0" fontAlgn="base">
        <a:spcBef>
          <a:spcPct val="20000"/>
        </a:spcBef>
        <a:spcAft>
          <a:spcPct val="0"/>
        </a:spcAft>
        <a:buClr>
          <a:schemeClr val="folHlink"/>
        </a:buClr>
        <a:buSzPct val="70000"/>
        <a:buFont typeface="Wingdings" pitchFamily="2" charset="2"/>
        <a:buChar char="u"/>
        <a:defRPr sz="8300">
          <a:solidFill>
            <a:schemeClr val="tx1"/>
          </a:solidFill>
          <a:effectLst>
            <a:outerShdw blurRad="38100" dist="38100" dir="2700000" algn="tl">
              <a:srgbClr val="000000"/>
            </a:outerShdw>
          </a:effectLst>
          <a:latin typeface="+mn-lt"/>
        </a:defRPr>
      </a:lvl7pPr>
      <a:lvl8pPr marL="9935484" indent="-952435" algn="l" defTabSz="3806565" rtl="0" fontAlgn="base">
        <a:spcBef>
          <a:spcPct val="20000"/>
        </a:spcBef>
        <a:spcAft>
          <a:spcPct val="0"/>
        </a:spcAft>
        <a:buClr>
          <a:schemeClr val="folHlink"/>
        </a:buClr>
        <a:buSzPct val="70000"/>
        <a:buFont typeface="Wingdings" pitchFamily="2" charset="2"/>
        <a:buChar char="u"/>
        <a:defRPr sz="8300">
          <a:solidFill>
            <a:schemeClr val="tx1"/>
          </a:solidFill>
          <a:effectLst>
            <a:outerShdw blurRad="38100" dist="38100" dir="2700000" algn="tl">
              <a:srgbClr val="000000"/>
            </a:outerShdw>
          </a:effectLst>
          <a:latin typeface="+mn-lt"/>
        </a:defRPr>
      </a:lvl8pPr>
      <a:lvl9pPr marL="10392652" indent="-952435" algn="l" defTabSz="3806565" rtl="0" fontAlgn="base">
        <a:spcBef>
          <a:spcPct val="20000"/>
        </a:spcBef>
        <a:spcAft>
          <a:spcPct val="0"/>
        </a:spcAft>
        <a:buClr>
          <a:schemeClr val="folHlink"/>
        </a:buClr>
        <a:buSzPct val="70000"/>
        <a:buFont typeface="Wingdings" pitchFamily="2" charset="2"/>
        <a:buChar char="u"/>
        <a:defRPr sz="8300">
          <a:solidFill>
            <a:schemeClr val="tx1"/>
          </a:solidFill>
          <a:effectLst>
            <a:outerShdw blurRad="38100" dist="38100" dir="2700000" algn="tl">
              <a:srgbClr val="000000"/>
            </a:outerShdw>
          </a:effectLst>
          <a:latin typeface="+mn-lt"/>
        </a:defRPr>
      </a:lvl9pPr>
    </p:bodyStyle>
    <p:otherStyle>
      <a:defPPr>
        <a:defRPr lang="en-US"/>
      </a:defPPr>
      <a:lvl1pPr marL="0" algn="l" defTabSz="914337" rtl="0" eaLnBrk="1" latinLnBrk="0" hangingPunct="1">
        <a:defRPr sz="1800" kern="1200">
          <a:solidFill>
            <a:schemeClr val="tx1"/>
          </a:solidFill>
          <a:latin typeface="+mn-lt"/>
          <a:ea typeface="+mn-ea"/>
          <a:cs typeface="+mn-cs"/>
        </a:defRPr>
      </a:lvl1pPr>
      <a:lvl2pPr marL="457168" algn="l" defTabSz="914337" rtl="0" eaLnBrk="1" latinLnBrk="0" hangingPunct="1">
        <a:defRPr sz="1800" kern="1200">
          <a:solidFill>
            <a:schemeClr val="tx1"/>
          </a:solidFill>
          <a:latin typeface="+mn-lt"/>
          <a:ea typeface="+mn-ea"/>
          <a:cs typeface="+mn-cs"/>
        </a:defRPr>
      </a:lvl2pPr>
      <a:lvl3pPr marL="914337" algn="l" defTabSz="914337" rtl="0" eaLnBrk="1" latinLnBrk="0" hangingPunct="1">
        <a:defRPr sz="1800" kern="1200">
          <a:solidFill>
            <a:schemeClr val="tx1"/>
          </a:solidFill>
          <a:latin typeface="+mn-lt"/>
          <a:ea typeface="+mn-ea"/>
          <a:cs typeface="+mn-cs"/>
        </a:defRPr>
      </a:lvl3pPr>
      <a:lvl4pPr marL="1371506" algn="l" defTabSz="914337" rtl="0" eaLnBrk="1" latinLnBrk="0" hangingPunct="1">
        <a:defRPr sz="1800" kern="1200">
          <a:solidFill>
            <a:schemeClr val="tx1"/>
          </a:solidFill>
          <a:latin typeface="+mn-lt"/>
          <a:ea typeface="+mn-ea"/>
          <a:cs typeface="+mn-cs"/>
        </a:defRPr>
      </a:lvl4pPr>
      <a:lvl5pPr marL="1828675" algn="l" defTabSz="914337" rtl="0" eaLnBrk="1" latinLnBrk="0" hangingPunct="1">
        <a:defRPr sz="1800" kern="1200">
          <a:solidFill>
            <a:schemeClr val="tx1"/>
          </a:solidFill>
          <a:latin typeface="+mn-lt"/>
          <a:ea typeface="+mn-ea"/>
          <a:cs typeface="+mn-cs"/>
        </a:defRPr>
      </a:lvl5pPr>
      <a:lvl6pPr marL="2285843" algn="l" defTabSz="914337" rtl="0" eaLnBrk="1" latinLnBrk="0" hangingPunct="1">
        <a:defRPr sz="1800" kern="1200">
          <a:solidFill>
            <a:schemeClr val="tx1"/>
          </a:solidFill>
          <a:latin typeface="+mn-lt"/>
          <a:ea typeface="+mn-ea"/>
          <a:cs typeface="+mn-cs"/>
        </a:defRPr>
      </a:lvl6pPr>
      <a:lvl7pPr marL="2743012" algn="l" defTabSz="914337" rtl="0" eaLnBrk="1" latinLnBrk="0" hangingPunct="1">
        <a:defRPr sz="1800" kern="1200">
          <a:solidFill>
            <a:schemeClr val="tx1"/>
          </a:solidFill>
          <a:latin typeface="+mn-lt"/>
          <a:ea typeface="+mn-ea"/>
          <a:cs typeface="+mn-cs"/>
        </a:defRPr>
      </a:lvl7pPr>
      <a:lvl8pPr marL="3200181" algn="l" defTabSz="914337" rtl="0" eaLnBrk="1" latinLnBrk="0" hangingPunct="1">
        <a:defRPr sz="1800" kern="1200">
          <a:solidFill>
            <a:schemeClr val="tx1"/>
          </a:solidFill>
          <a:latin typeface="+mn-lt"/>
          <a:ea typeface="+mn-ea"/>
          <a:cs typeface="+mn-cs"/>
        </a:defRPr>
      </a:lvl8pPr>
      <a:lvl9pPr marL="3657350" algn="l" defTabSz="91433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9.wmf"/><Relationship Id="rId3" Type="http://schemas.openxmlformats.org/officeDocument/2006/relationships/image" Target="../media/image2.png"/><Relationship Id="rId7" Type="http://schemas.openxmlformats.org/officeDocument/2006/relationships/image" Target="../media/image5.png"/><Relationship Id="rId12" Type="http://schemas.openxmlformats.org/officeDocument/2006/relationships/oleObject" Target="../embeddings/oleObject2.bin"/><Relationship Id="rId2" Type="http://schemas.openxmlformats.org/officeDocument/2006/relationships/image" Target="../media/image1.jpeg"/><Relationship Id="rId1" Type="http://schemas.openxmlformats.org/officeDocument/2006/relationships/slideLayout" Target="../slideLayouts/slideLayout4.xml"/><Relationship Id="rId6" Type="http://schemas.openxmlformats.org/officeDocument/2006/relationships/hyperlink" Target="https://iect2023.sciforum.net/" TargetMode="External"/><Relationship Id="rId11" Type="http://schemas.openxmlformats.org/officeDocument/2006/relationships/image" Target="../media/image8.emf"/><Relationship Id="rId5" Type="http://schemas.openxmlformats.org/officeDocument/2006/relationships/image" Target="../media/image4.png"/><Relationship Id="rId10" Type="http://schemas.openxmlformats.org/officeDocument/2006/relationships/oleObject" Target="../embeddings/oleObject1.bin"/><Relationship Id="rId4" Type="http://schemas.openxmlformats.org/officeDocument/2006/relationships/image" Target="../media/image3.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82000"/>
            <a:lum/>
          </a:blip>
          <a:srcRect/>
          <a:tile tx="0" ty="0" sx="100000" sy="100000" flip="none" algn="tl"/>
        </a:blipFill>
        <a:effectLst/>
      </p:bgPr>
    </p:bg>
    <p:spTree>
      <p:nvGrpSpPr>
        <p:cNvPr id="1" name=""/>
        <p:cNvGrpSpPr/>
        <p:nvPr/>
      </p:nvGrpSpPr>
      <p:grpSpPr>
        <a:xfrm>
          <a:off x="0" y="0"/>
          <a:ext cx="0" cy="0"/>
          <a:chOff x="0" y="0"/>
          <a:chExt cx="0" cy="0"/>
        </a:xfrm>
      </p:grpSpPr>
      <p:sp>
        <p:nvSpPr>
          <p:cNvPr id="2054" name="Rectangle 6"/>
          <p:cNvSpPr>
            <a:spLocks noGrp="1" noChangeArrowheads="1"/>
          </p:cNvSpPr>
          <p:nvPr>
            <p:ph type="title"/>
          </p:nvPr>
        </p:nvSpPr>
        <p:spPr>
          <a:xfrm>
            <a:off x="2049373" y="427358"/>
            <a:ext cx="26074423" cy="6118498"/>
          </a:xfrm>
        </p:spPr>
        <p:txBody>
          <a:bodyPr/>
          <a:lstStyle/>
          <a:p>
            <a:pPr>
              <a:lnSpc>
                <a:spcPct val="107000"/>
              </a:lnSpc>
              <a:spcAft>
                <a:spcPts val="0"/>
              </a:spcAft>
            </a:pPr>
            <a:r>
              <a:rPr lang="en-US" sz="5400" b="1" dirty="0">
                <a:solidFill>
                  <a:schemeClr val="bg1">
                    <a:lumMod val="10000"/>
                  </a:schemeClr>
                </a:solidFill>
                <a:effectLst/>
                <a:latin typeface="Calibri"/>
                <a:ea typeface="Times New Roman"/>
                <a:cs typeface="Times New Roman"/>
              </a:rPr>
              <a:t>EFFICACY OF FUMONISIN B</a:t>
            </a:r>
            <a:r>
              <a:rPr lang="en-US" sz="5400" b="1" baseline="-25000" dirty="0">
                <a:solidFill>
                  <a:schemeClr val="bg1">
                    <a:lumMod val="10000"/>
                  </a:schemeClr>
                </a:solidFill>
                <a:effectLst/>
                <a:latin typeface="Calibri"/>
                <a:ea typeface="Times New Roman"/>
                <a:cs typeface="Times New Roman"/>
              </a:rPr>
              <a:t>1</a:t>
            </a:r>
            <a:r>
              <a:rPr lang="en-US" sz="5400" b="1" dirty="0">
                <a:solidFill>
                  <a:schemeClr val="bg1">
                    <a:lumMod val="10000"/>
                  </a:schemeClr>
                </a:solidFill>
                <a:effectLst/>
                <a:latin typeface="Calibri"/>
                <a:ea typeface="Times New Roman"/>
                <a:cs typeface="Times New Roman"/>
              </a:rPr>
              <a:t> REMOVAL FROM VARIOUS SIMULATED WATER TYPES USING UV AND UV/</a:t>
            </a:r>
            <a:r>
              <a:rPr lang="en-US" sz="5400" b="1" dirty="0">
                <a:solidFill>
                  <a:schemeClr val="bg1">
                    <a:lumMod val="10000"/>
                  </a:schemeClr>
                </a:solidFill>
                <a:effectLst/>
                <a:latin typeface="Calibri" panose="020F0502020204030204" pitchFamily="34" charset="0"/>
                <a:ea typeface="DengXian" panose="02010600030101010101" pitchFamily="2" charset="-122"/>
                <a:cs typeface="Calibri" panose="020F0502020204030204" pitchFamily="34" charset="0"/>
              </a:rPr>
              <a:t>H</a:t>
            </a:r>
            <a:r>
              <a:rPr lang="en-US" sz="5400" b="1" baseline="-25000" dirty="0">
                <a:solidFill>
                  <a:schemeClr val="bg1">
                    <a:lumMod val="10000"/>
                  </a:schemeClr>
                </a:solidFill>
                <a:effectLst/>
                <a:latin typeface="Calibri" panose="020F0502020204030204" pitchFamily="34" charset="0"/>
                <a:ea typeface="DengXian" panose="02010600030101010101" pitchFamily="2" charset="-122"/>
                <a:cs typeface="Calibri" panose="020F0502020204030204" pitchFamily="34" charset="0"/>
              </a:rPr>
              <a:t>2</a:t>
            </a:r>
            <a:r>
              <a:rPr lang="en-US" sz="5400" b="1" dirty="0">
                <a:solidFill>
                  <a:schemeClr val="bg1">
                    <a:lumMod val="10000"/>
                  </a:schemeClr>
                </a:solidFill>
                <a:effectLst/>
                <a:latin typeface="Calibri" panose="020F0502020204030204" pitchFamily="34" charset="0"/>
                <a:ea typeface="DengXian" panose="02010600030101010101" pitchFamily="2" charset="-122"/>
                <a:cs typeface="Calibri" panose="020F0502020204030204" pitchFamily="34" charset="0"/>
              </a:rPr>
              <a:t>O</a:t>
            </a:r>
            <a:r>
              <a:rPr lang="en-US" sz="5400" b="1" baseline="-25000" dirty="0">
                <a:solidFill>
                  <a:schemeClr val="bg1">
                    <a:lumMod val="10000"/>
                  </a:schemeClr>
                </a:solidFill>
                <a:effectLst/>
                <a:latin typeface="Calibri" panose="020F0502020204030204" pitchFamily="34" charset="0"/>
                <a:ea typeface="DengXian" panose="02010600030101010101" pitchFamily="2" charset="-122"/>
                <a:cs typeface="Calibri" panose="020F0502020204030204" pitchFamily="34" charset="0"/>
              </a:rPr>
              <a:t>2</a:t>
            </a:r>
            <a:r>
              <a:rPr lang="en-US" sz="5400" b="1" dirty="0">
                <a:solidFill>
                  <a:schemeClr val="bg1">
                    <a:lumMod val="10000"/>
                  </a:schemeClr>
                </a:solidFill>
                <a:effectLst/>
                <a:latin typeface="Calibri"/>
                <a:ea typeface="Times New Roman"/>
                <a:cs typeface="Times New Roman"/>
              </a:rPr>
              <a:t> TREATMENTS</a:t>
            </a:r>
            <a:br>
              <a:rPr lang="sr-Latn-RS" sz="3900" dirty="0">
                <a:solidFill>
                  <a:schemeClr val="tx2">
                    <a:lumMod val="75000"/>
                  </a:schemeClr>
                </a:solidFill>
                <a:effectLst/>
                <a:latin typeface="Calibri"/>
                <a:ea typeface="Times New Roman"/>
                <a:cs typeface="Times New Roman"/>
              </a:rPr>
            </a:br>
            <a:r>
              <a:rPr lang="sr-Latn-RS" sz="3900" dirty="0">
                <a:solidFill>
                  <a:schemeClr val="bg1">
                    <a:lumMod val="10000"/>
                  </a:schemeClr>
                </a:solidFill>
                <a:effectLst/>
                <a:latin typeface="Calibri"/>
                <a:ea typeface="Times New Roman"/>
                <a:cs typeface="Times New Roman"/>
              </a:rPr>
              <a:t>Ivana Jevtić</a:t>
            </a:r>
            <a:r>
              <a:rPr lang="en-US" sz="4000" baseline="30000" dirty="0">
                <a:solidFill>
                  <a:schemeClr val="bg1">
                    <a:lumMod val="10000"/>
                  </a:schemeClr>
                </a:solidFill>
                <a:effectLst/>
                <a:latin typeface="Calibri" panose="020F0502020204030204" pitchFamily="34" charset="0"/>
                <a:ea typeface="DengXian" panose="02010600030101010101" pitchFamily="2" charset="-122"/>
                <a:cs typeface="Calibri" panose="020F0502020204030204" pitchFamily="34" charset="0"/>
              </a:rPr>
              <a:t> 1</a:t>
            </a:r>
            <a:r>
              <a:rPr lang="sr-Latn-RS" sz="3900" dirty="0">
                <a:solidFill>
                  <a:schemeClr val="bg1">
                    <a:lumMod val="10000"/>
                  </a:schemeClr>
                </a:solidFill>
                <a:effectLst/>
                <a:latin typeface="Calibri"/>
                <a:ea typeface="Times New Roman"/>
                <a:cs typeface="Times New Roman"/>
              </a:rPr>
              <a:t>*, Sandra Jakšić</a:t>
            </a:r>
            <a:r>
              <a:rPr lang="en-US" sz="4000" baseline="30000" dirty="0">
                <a:solidFill>
                  <a:schemeClr val="bg1">
                    <a:lumMod val="10000"/>
                  </a:schemeClr>
                </a:solidFill>
                <a:effectLst/>
                <a:latin typeface="Palatino Linotype" panose="02040502050505030304" pitchFamily="18" charset="0"/>
                <a:ea typeface="DengXian" panose="02010600030101010101" pitchFamily="2" charset="-122"/>
                <a:cs typeface="Times New Roman" panose="02020603050405020304" pitchFamily="18" charset="0"/>
              </a:rPr>
              <a:t> 2</a:t>
            </a:r>
            <a:r>
              <a:rPr lang="sr-Latn-RS" sz="3900" dirty="0">
                <a:solidFill>
                  <a:schemeClr val="bg1">
                    <a:lumMod val="10000"/>
                  </a:schemeClr>
                </a:solidFill>
                <a:effectLst/>
                <a:latin typeface="Calibri"/>
                <a:ea typeface="Times New Roman"/>
                <a:cs typeface="Times New Roman"/>
              </a:rPr>
              <a:t>, Daniela Šojić Merkulov</a:t>
            </a:r>
            <a:r>
              <a:rPr lang="en-US" sz="4000" baseline="30000" dirty="0">
                <a:solidFill>
                  <a:schemeClr val="bg1">
                    <a:lumMod val="10000"/>
                  </a:schemeClr>
                </a:solidFill>
                <a:effectLst/>
                <a:latin typeface="Palatino Linotype" panose="02040502050505030304" pitchFamily="18" charset="0"/>
                <a:ea typeface="DengXian" panose="02010600030101010101" pitchFamily="2" charset="-122"/>
                <a:cs typeface="Times New Roman" panose="02020603050405020304" pitchFamily="18" charset="0"/>
              </a:rPr>
              <a:t> 3</a:t>
            </a:r>
            <a:r>
              <a:rPr lang="sr-Latn-RS" sz="3900" dirty="0">
                <a:solidFill>
                  <a:schemeClr val="bg1">
                    <a:lumMod val="10000"/>
                  </a:schemeClr>
                </a:solidFill>
                <a:effectLst/>
                <a:latin typeface="Calibri"/>
                <a:ea typeface="Times New Roman"/>
                <a:cs typeface="Times New Roman"/>
              </a:rPr>
              <a:t>, Szabolcs Bognár</a:t>
            </a:r>
            <a:r>
              <a:rPr lang="en-US" sz="4000" baseline="30000" dirty="0">
                <a:solidFill>
                  <a:schemeClr val="bg1">
                    <a:lumMod val="10000"/>
                  </a:schemeClr>
                </a:solidFill>
                <a:effectLst/>
                <a:latin typeface="Palatino Linotype" panose="02040502050505030304" pitchFamily="18" charset="0"/>
                <a:ea typeface="DengXian" panose="02010600030101010101" pitchFamily="2" charset="-122"/>
                <a:cs typeface="Times New Roman" panose="02020603050405020304" pitchFamily="18" charset="0"/>
              </a:rPr>
              <a:t> 3</a:t>
            </a:r>
            <a:r>
              <a:rPr lang="sr-Latn-RS" sz="3900" dirty="0">
                <a:solidFill>
                  <a:schemeClr val="bg1">
                    <a:lumMod val="10000"/>
                  </a:schemeClr>
                </a:solidFill>
                <a:effectLst/>
                <a:latin typeface="Calibri"/>
                <a:ea typeface="Times New Roman"/>
                <a:cs typeface="Times New Roman"/>
              </a:rPr>
              <a:t>, Biljana Abramović</a:t>
            </a:r>
            <a:r>
              <a:rPr lang="en-US" sz="4000" baseline="30000" dirty="0">
                <a:solidFill>
                  <a:schemeClr val="bg1">
                    <a:lumMod val="10000"/>
                  </a:schemeClr>
                </a:solidFill>
                <a:effectLst/>
                <a:latin typeface="Palatino Linotype" panose="02040502050505030304" pitchFamily="18" charset="0"/>
                <a:ea typeface="DengXian" panose="02010600030101010101" pitchFamily="2" charset="-122"/>
                <a:cs typeface="Times New Roman" panose="02020603050405020304" pitchFamily="18" charset="0"/>
              </a:rPr>
              <a:t> 3</a:t>
            </a:r>
            <a:br>
              <a:rPr lang="sr-Latn-RS" sz="3900" dirty="0">
                <a:solidFill>
                  <a:schemeClr val="tx2">
                    <a:lumMod val="75000"/>
                  </a:schemeClr>
                </a:solidFill>
                <a:effectLst/>
                <a:latin typeface="Calibri"/>
                <a:ea typeface="Times New Roman"/>
                <a:cs typeface="Times New Roman"/>
              </a:rPr>
            </a:br>
            <a:br>
              <a:rPr lang="sr-Latn-RS" sz="2800" dirty="0">
                <a:effectLst/>
                <a:latin typeface="Calibri"/>
                <a:ea typeface="Times New Roman"/>
                <a:cs typeface="Times New Roman"/>
              </a:rPr>
            </a:br>
            <a:br>
              <a:rPr lang="en-US" sz="2800" i="1" dirty="0">
                <a:solidFill>
                  <a:srgbClr val="4C0000"/>
                </a:solidFill>
                <a:effectLst/>
                <a:latin typeface="Comic Sans MS" pitchFamily="66" charset="0"/>
              </a:rPr>
            </a:br>
            <a:br>
              <a:rPr lang="en-US" sz="2800" i="1" dirty="0">
                <a:solidFill>
                  <a:srgbClr val="4C0000"/>
                </a:solidFill>
                <a:effectLst/>
                <a:latin typeface="Comic Sans MS" pitchFamily="66" charset="0"/>
              </a:rPr>
            </a:br>
            <a:endParaRPr lang="en-US" sz="2800" i="1" dirty="0">
              <a:solidFill>
                <a:srgbClr val="4C0000"/>
              </a:solidFill>
              <a:effectLst/>
              <a:latin typeface="Comic Sans MS" pitchFamily="66" charset="0"/>
            </a:endParaRPr>
          </a:p>
        </p:txBody>
      </p:sp>
      <p:sp>
        <p:nvSpPr>
          <p:cNvPr id="1031" name="Rectangle 20"/>
          <p:cNvSpPr>
            <a:spLocks noChangeArrowheads="1"/>
          </p:cNvSpPr>
          <p:nvPr/>
        </p:nvSpPr>
        <p:spPr bwMode="auto">
          <a:xfrm>
            <a:off x="1" y="-184664"/>
            <a:ext cx="184718" cy="369326"/>
          </a:xfrm>
          <a:prstGeom prst="rect">
            <a:avLst/>
          </a:prstGeom>
          <a:noFill/>
          <a:ln w="9525">
            <a:noFill/>
            <a:miter lim="800000"/>
            <a:headEnd/>
            <a:tailEnd/>
          </a:ln>
        </p:spPr>
        <p:txBody>
          <a:bodyPr wrap="none" lIns="91434" tIns="45717" rIns="91434" bIns="45717" anchor="ctr">
            <a:spAutoFit/>
          </a:bodyPr>
          <a:lstStyle/>
          <a:p>
            <a:endParaRPr lang="sr-Latn-CS"/>
          </a:p>
        </p:txBody>
      </p:sp>
      <p:sp>
        <p:nvSpPr>
          <p:cNvPr id="1032" name="Rectangle 24"/>
          <p:cNvSpPr>
            <a:spLocks noChangeArrowheads="1"/>
          </p:cNvSpPr>
          <p:nvPr/>
        </p:nvSpPr>
        <p:spPr bwMode="auto">
          <a:xfrm>
            <a:off x="1" y="-184664"/>
            <a:ext cx="184718" cy="369326"/>
          </a:xfrm>
          <a:prstGeom prst="rect">
            <a:avLst/>
          </a:prstGeom>
          <a:noFill/>
          <a:ln w="9525">
            <a:noFill/>
            <a:miter lim="800000"/>
            <a:headEnd/>
            <a:tailEnd/>
          </a:ln>
        </p:spPr>
        <p:txBody>
          <a:bodyPr wrap="none" lIns="91434" tIns="45717" rIns="91434" bIns="45717" anchor="ctr">
            <a:spAutoFit/>
          </a:bodyPr>
          <a:lstStyle/>
          <a:p>
            <a:endParaRPr lang="sr-Latn-CS"/>
          </a:p>
        </p:txBody>
      </p:sp>
      <p:sp>
        <p:nvSpPr>
          <p:cNvPr id="1033" name="Rectangle 219"/>
          <p:cNvSpPr>
            <a:spLocks noChangeArrowheads="1"/>
          </p:cNvSpPr>
          <p:nvPr/>
        </p:nvSpPr>
        <p:spPr bwMode="auto">
          <a:xfrm>
            <a:off x="1" y="19535949"/>
            <a:ext cx="184718" cy="369326"/>
          </a:xfrm>
          <a:prstGeom prst="rect">
            <a:avLst/>
          </a:prstGeom>
          <a:noFill/>
          <a:ln w="9525">
            <a:noFill/>
            <a:miter lim="800000"/>
            <a:headEnd/>
            <a:tailEnd/>
          </a:ln>
        </p:spPr>
        <p:txBody>
          <a:bodyPr wrap="none" lIns="91434" tIns="45717" rIns="91434" bIns="45717" anchor="ctr">
            <a:spAutoFit/>
          </a:bodyPr>
          <a:lstStyle/>
          <a:p>
            <a:endParaRPr lang="sr-Latn-CS"/>
          </a:p>
        </p:txBody>
      </p:sp>
      <p:sp>
        <p:nvSpPr>
          <p:cNvPr id="1034" name="Rectangle 222"/>
          <p:cNvSpPr>
            <a:spLocks noChangeArrowheads="1"/>
          </p:cNvSpPr>
          <p:nvPr/>
        </p:nvSpPr>
        <p:spPr bwMode="auto">
          <a:xfrm>
            <a:off x="1" y="19426474"/>
            <a:ext cx="184718" cy="369326"/>
          </a:xfrm>
          <a:prstGeom prst="rect">
            <a:avLst/>
          </a:prstGeom>
          <a:noFill/>
          <a:ln w="9525">
            <a:noFill/>
            <a:miter lim="800000"/>
            <a:headEnd/>
            <a:tailEnd/>
          </a:ln>
        </p:spPr>
        <p:txBody>
          <a:bodyPr wrap="none" lIns="91434" tIns="45717" rIns="91434" bIns="45717" anchor="ctr">
            <a:spAutoFit/>
          </a:bodyPr>
          <a:lstStyle/>
          <a:p>
            <a:endParaRPr lang="sr-Latn-CS"/>
          </a:p>
        </p:txBody>
      </p:sp>
      <p:sp>
        <p:nvSpPr>
          <p:cNvPr id="1035" name="Rectangle 449"/>
          <p:cNvSpPr>
            <a:spLocks noChangeArrowheads="1"/>
          </p:cNvSpPr>
          <p:nvPr/>
        </p:nvSpPr>
        <p:spPr bwMode="auto">
          <a:xfrm>
            <a:off x="1" y="19862486"/>
            <a:ext cx="184718" cy="369326"/>
          </a:xfrm>
          <a:prstGeom prst="rect">
            <a:avLst/>
          </a:prstGeom>
          <a:noFill/>
          <a:ln w="9525">
            <a:noFill/>
            <a:miter lim="800000"/>
            <a:headEnd/>
            <a:tailEnd/>
          </a:ln>
        </p:spPr>
        <p:txBody>
          <a:bodyPr wrap="none" lIns="91434" tIns="45717" rIns="91434" bIns="45717" anchor="ctr">
            <a:spAutoFit/>
          </a:bodyPr>
          <a:lstStyle/>
          <a:p>
            <a:endParaRPr lang="sr-Latn-CS"/>
          </a:p>
        </p:txBody>
      </p:sp>
      <p:sp>
        <p:nvSpPr>
          <p:cNvPr id="1037" name="Rectangle 728"/>
          <p:cNvSpPr>
            <a:spLocks noChangeArrowheads="1"/>
          </p:cNvSpPr>
          <p:nvPr/>
        </p:nvSpPr>
        <p:spPr bwMode="auto">
          <a:xfrm>
            <a:off x="-8770" y="-175330"/>
            <a:ext cx="174417" cy="348777"/>
          </a:xfrm>
          <a:prstGeom prst="rect">
            <a:avLst/>
          </a:prstGeom>
          <a:noFill/>
          <a:ln w="9525">
            <a:noFill/>
            <a:miter lim="800000"/>
            <a:headEnd/>
            <a:tailEnd/>
          </a:ln>
        </p:spPr>
        <p:txBody>
          <a:bodyPr wrap="none" lIns="86333" tIns="43162" rIns="86333" bIns="43162" anchor="ctr">
            <a:spAutoFit/>
          </a:bodyPr>
          <a:lstStyle/>
          <a:p>
            <a:pPr algn="just" defTabSz="858780"/>
            <a:endParaRPr lang="sr-Latn-CS" sz="1700">
              <a:latin typeface="Arial" pitchFamily="34" charset="0"/>
            </a:endParaRPr>
          </a:p>
        </p:txBody>
      </p:sp>
      <p:sp>
        <p:nvSpPr>
          <p:cNvPr id="1038" name="Rectangle 729"/>
          <p:cNvSpPr>
            <a:spLocks noChangeArrowheads="1"/>
          </p:cNvSpPr>
          <p:nvPr/>
        </p:nvSpPr>
        <p:spPr bwMode="auto">
          <a:xfrm>
            <a:off x="14649625" y="1649295"/>
            <a:ext cx="979060" cy="210278"/>
          </a:xfrm>
          <a:prstGeom prst="rect">
            <a:avLst/>
          </a:prstGeom>
          <a:noFill/>
          <a:ln w="9525">
            <a:noFill/>
            <a:miter lim="800000"/>
            <a:headEnd/>
            <a:tailEnd/>
          </a:ln>
        </p:spPr>
        <p:txBody>
          <a:bodyPr wrap="none" lIns="86333" tIns="43162" rIns="86333" bIns="43162" anchor="ctr">
            <a:spAutoFit/>
          </a:bodyPr>
          <a:lstStyle/>
          <a:p>
            <a:pPr algn="ctr" defTabSz="858780"/>
            <a:r>
              <a:rPr lang="en-US" sz="800">
                <a:latin typeface="Arial" pitchFamily="34" charset="0"/>
                <a:cs typeface="Times New Roman" pitchFamily="18" charset="0"/>
              </a:rPr>
              <a:t>	</a:t>
            </a:r>
            <a:endParaRPr lang="en-US" sz="1700">
              <a:latin typeface="Arial" pitchFamily="34" charset="0"/>
            </a:endParaRPr>
          </a:p>
        </p:txBody>
      </p:sp>
      <p:sp>
        <p:nvSpPr>
          <p:cNvPr id="1039" name="Rectangle 732"/>
          <p:cNvSpPr>
            <a:spLocks noChangeArrowheads="1"/>
          </p:cNvSpPr>
          <p:nvPr/>
        </p:nvSpPr>
        <p:spPr bwMode="auto">
          <a:xfrm>
            <a:off x="-8770" y="-175330"/>
            <a:ext cx="174417" cy="348777"/>
          </a:xfrm>
          <a:prstGeom prst="rect">
            <a:avLst/>
          </a:prstGeom>
          <a:noFill/>
          <a:ln w="9525">
            <a:noFill/>
            <a:miter lim="800000"/>
            <a:headEnd/>
            <a:tailEnd/>
          </a:ln>
        </p:spPr>
        <p:txBody>
          <a:bodyPr wrap="none" lIns="86333" tIns="43162" rIns="86333" bIns="43162" anchor="ctr">
            <a:spAutoFit/>
          </a:bodyPr>
          <a:lstStyle/>
          <a:p>
            <a:pPr algn="just" defTabSz="858780"/>
            <a:endParaRPr lang="sr-Latn-CS" sz="1700">
              <a:latin typeface="Arial" pitchFamily="34" charset="0"/>
            </a:endParaRPr>
          </a:p>
        </p:txBody>
      </p:sp>
      <p:sp>
        <p:nvSpPr>
          <p:cNvPr id="1040" name="Rectangle 733"/>
          <p:cNvSpPr>
            <a:spLocks noChangeArrowheads="1"/>
          </p:cNvSpPr>
          <p:nvPr/>
        </p:nvSpPr>
        <p:spPr bwMode="auto">
          <a:xfrm>
            <a:off x="14649625" y="1649295"/>
            <a:ext cx="979060" cy="210278"/>
          </a:xfrm>
          <a:prstGeom prst="rect">
            <a:avLst/>
          </a:prstGeom>
          <a:noFill/>
          <a:ln w="9525">
            <a:noFill/>
            <a:miter lim="800000"/>
            <a:headEnd/>
            <a:tailEnd/>
          </a:ln>
        </p:spPr>
        <p:txBody>
          <a:bodyPr wrap="none" lIns="86333" tIns="43162" rIns="86333" bIns="43162" anchor="ctr">
            <a:spAutoFit/>
          </a:bodyPr>
          <a:lstStyle/>
          <a:p>
            <a:pPr algn="ctr" defTabSz="858780"/>
            <a:r>
              <a:rPr lang="en-US" sz="800">
                <a:latin typeface="Arial" pitchFamily="34" charset="0"/>
                <a:cs typeface="Times New Roman" pitchFamily="18" charset="0"/>
              </a:rPr>
              <a:t>	</a:t>
            </a:r>
            <a:endParaRPr lang="en-US" sz="1700">
              <a:latin typeface="Arial" pitchFamily="34" charset="0"/>
            </a:endParaRPr>
          </a:p>
        </p:txBody>
      </p:sp>
      <p:sp>
        <p:nvSpPr>
          <p:cNvPr id="1041" name="Rectangle 736"/>
          <p:cNvSpPr>
            <a:spLocks noChangeArrowheads="1"/>
          </p:cNvSpPr>
          <p:nvPr/>
        </p:nvSpPr>
        <p:spPr bwMode="auto">
          <a:xfrm>
            <a:off x="-8770" y="-175330"/>
            <a:ext cx="174417" cy="348777"/>
          </a:xfrm>
          <a:prstGeom prst="rect">
            <a:avLst/>
          </a:prstGeom>
          <a:noFill/>
          <a:ln w="9525">
            <a:noFill/>
            <a:miter lim="800000"/>
            <a:headEnd/>
            <a:tailEnd/>
          </a:ln>
        </p:spPr>
        <p:txBody>
          <a:bodyPr wrap="none" lIns="86333" tIns="43162" rIns="86333" bIns="43162" anchor="ctr">
            <a:spAutoFit/>
          </a:bodyPr>
          <a:lstStyle/>
          <a:p>
            <a:pPr algn="just" defTabSz="858780"/>
            <a:endParaRPr lang="sr-Latn-CS" sz="1700">
              <a:latin typeface="Arial" pitchFamily="34" charset="0"/>
            </a:endParaRPr>
          </a:p>
        </p:txBody>
      </p:sp>
      <p:sp>
        <p:nvSpPr>
          <p:cNvPr id="1042" name="Rectangle 740"/>
          <p:cNvSpPr>
            <a:spLocks noChangeArrowheads="1"/>
          </p:cNvSpPr>
          <p:nvPr/>
        </p:nvSpPr>
        <p:spPr bwMode="auto">
          <a:xfrm>
            <a:off x="-8770" y="19416932"/>
            <a:ext cx="174417" cy="348777"/>
          </a:xfrm>
          <a:prstGeom prst="rect">
            <a:avLst/>
          </a:prstGeom>
          <a:noFill/>
          <a:ln w="9525">
            <a:noFill/>
            <a:miter lim="800000"/>
            <a:headEnd/>
            <a:tailEnd/>
          </a:ln>
        </p:spPr>
        <p:txBody>
          <a:bodyPr wrap="none" lIns="86333" tIns="43162" rIns="86333" bIns="43162" anchor="ctr">
            <a:spAutoFit/>
          </a:bodyPr>
          <a:lstStyle/>
          <a:p>
            <a:pPr algn="just" defTabSz="858780"/>
            <a:endParaRPr lang="sr-Latn-CS" sz="1700">
              <a:latin typeface="Arial" pitchFamily="34" charset="0"/>
            </a:endParaRPr>
          </a:p>
        </p:txBody>
      </p:sp>
      <p:sp>
        <p:nvSpPr>
          <p:cNvPr id="1043" name="Rectangle 741"/>
          <p:cNvSpPr>
            <a:spLocks noChangeArrowheads="1"/>
          </p:cNvSpPr>
          <p:nvPr/>
        </p:nvSpPr>
        <p:spPr bwMode="auto">
          <a:xfrm>
            <a:off x="14649625" y="21230231"/>
            <a:ext cx="979060" cy="210278"/>
          </a:xfrm>
          <a:prstGeom prst="rect">
            <a:avLst/>
          </a:prstGeom>
          <a:noFill/>
          <a:ln w="9525">
            <a:noFill/>
            <a:miter lim="800000"/>
            <a:headEnd/>
            <a:tailEnd/>
          </a:ln>
        </p:spPr>
        <p:txBody>
          <a:bodyPr wrap="none" lIns="86333" tIns="43162" rIns="86333" bIns="43162" anchor="ctr">
            <a:spAutoFit/>
          </a:bodyPr>
          <a:lstStyle/>
          <a:p>
            <a:pPr algn="ctr" defTabSz="858780"/>
            <a:r>
              <a:rPr lang="en-US" sz="800">
                <a:latin typeface="Arial" pitchFamily="34" charset="0"/>
                <a:cs typeface="Times New Roman" pitchFamily="18" charset="0"/>
              </a:rPr>
              <a:t>	</a:t>
            </a:r>
            <a:endParaRPr lang="en-US" sz="1700">
              <a:latin typeface="Arial" pitchFamily="34" charset="0"/>
            </a:endParaRPr>
          </a:p>
        </p:txBody>
      </p:sp>
      <p:sp>
        <p:nvSpPr>
          <p:cNvPr id="1044" name="Rectangle 747"/>
          <p:cNvSpPr>
            <a:spLocks noChangeArrowheads="1"/>
          </p:cNvSpPr>
          <p:nvPr/>
        </p:nvSpPr>
        <p:spPr bwMode="auto">
          <a:xfrm>
            <a:off x="1" y="-184664"/>
            <a:ext cx="184718" cy="369326"/>
          </a:xfrm>
          <a:prstGeom prst="rect">
            <a:avLst/>
          </a:prstGeom>
          <a:noFill/>
          <a:ln w="9525">
            <a:noFill/>
            <a:miter lim="800000"/>
            <a:headEnd/>
            <a:tailEnd/>
          </a:ln>
        </p:spPr>
        <p:txBody>
          <a:bodyPr wrap="none" lIns="91434" tIns="45717" rIns="91434" bIns="45717" anchor="ctr">
            <a:spAutoFit/>
          </a:bodyPr>
          <a:lstStyle/>
          <a:p>
            <a:endParaRPr lang="sr-Latn-CS"/>
          </a:p>
        </p:txBody>
      </p:sp>
      <p:sp>
        <p:nvSpPr>
          <p:cNvPr id="1045" name="Rectangle 752"/>
          <p:cNvSpPr>
            <a:spLocks noChangeArrowheads="1"/>
          </p:cNvSpPr>
          <p:nvPr/>
        </p:nvSpPr>
        <p:spPr bwMode="auto">
          <a:xfrm>
            <a:off x="1" y="19505749"/>
            <a:ext cx="184718" cy="369326"/>
          </a:xfrm>
          <a:prstGeom prst="rect">
            <a:avLst/>
          </a:prstGeom>
          <a:noFill/>
          <a:ln w="9525">
            <a:noFill/>
            <a:miter lim="800000"/>
            <a:headEnd/>
            <a:tailEnd/>
          </a:ln>
        </p:spPr>
        <p:txBody>
          <a:bodyPr wrap="none" lIns="91434" tIns="45717" rIns="91434" bIns="45717" anchor="ctr">
            <a:spAutoFit/>
          </a:bodyPr>
          <a:lstStyle/>
          <a:p>
            <a:endParaRPr lang="sr-Latn-CS"/>
          </a:p>
        </p:txBody>
      </p:sp>
      <p:sp>
        <p:nvSpPr>
          <p:cNvPr id="1046" name="Rectangle 754"/>
          <p:cNvSpPr>
            <a:spLocks noChangeArrowheads="1"/>
          </p:cNvSpPr>
          <p:nvPr/>
        </p:nvSpPr>
        <p:spPr bwMode="auto">
          <a:xfrm>
            <a:off x="1" y="-184664"/>
            <a:ext cx="184718" cy="369326"/>
          </a:xfrm>
          <a:prstGeom prst="rect">
            <a:avLst/>
          </a:prstGeom>
          <a:noFill/>
          <a:ln w="9525">
            <a:noFill/>
            <a:miter lim="800000"/>
            <a:headEnd/>
            <a:tailEnd/>
          </a:ln>
        </p:spPr>
        <p:txBody>
          <a:bodyPr wrap="none" lIns="91434" tIns="45717" rIns="91434" bIns="45717" anchor="ctr">
            <a:spAutoFit/>
          </a:bodyPr>
          <a:lstStyle/>
          <a:p>
            <a:endParaRPr lang="sr-Latn-CS"/>
          </a:p>
        </p:txBody>
      </p:sp>
      <p:sp>
        <p:nvSpPr>
          <p:cNvPr id="1047" name="Rectangle 760"/>
          <p:cNvSpPr>
            <a:spLocks noChangeArrowheads="1"/>
          </p:cNvSpPr>
          <p:nvPr/>
        </p:nvSpPr>
        <p:spPr bwMode="auto">
          <a:xfrm>
            <a:off x="1" y="19417037"/>
            <a:ext cx="184718" cy="369326"/>
          </a:xfrm>
          <a:prstGeom prst="rect">
            <a:avLst/>
          </a:prstGeom>
          <a:noFill/>
          <a:ln w="9525">
            <a:noFill/>
            <a:miter lim="800000"/>
            <a:headEnd/>
            <a:tailEnd/>
          </a:ln>
        </p:spPr>
        <p:txBody>
          <a:bodyPr wrap="none" lIns="91434" tIns="45717" rIns="91434" bIns="45717" anchor="ctr">
            <a:spAutoFit/>
          </a:bodyPr>
          <a:lstStyle/>
          <a:p>
            <a:endParaRPr lang="sr-Latn-CS"/>
          </a:p>
        </p:txBody>
      </p:sp>
      <p:sp>
        <p:nvSpPr>
          <p:cNvPr id="1048" name="Rectangle 764"/>
          <p:cNvSpPr>
            <a:spLocks noChangeArrowheads="1"/>
          </p:cNvSpPr>
          <p:nvPr/>
        </p:nvSpPr>
        <p:spPr bwMode="auto">
          <a:xfrm>
            <a:off x="1" y="19445349"/>
            <a:ext cx="184718" cy="369326"/>
          </a:xfrm>
          <a:prstGeom prst="rect">
            <a:avLst/>
          </a:prstGeom>
          <a:noFill/>
          <a:ln w="9525">
            <a:noFill/>
            <a:miter lim="800000"/>
            <a:headEnd/>
            <a:tailEnd/>
          </a:ln>
        </p:spPr>
        <p:txBody>
          <a:bodyPr wrap="none" lIns="91434" tIns="45717" rIns="91434" bIns="45717" anchor="ctr">
            <a:spAutoFit/>
          </a:bodyPr>
          <a:lstStyle/>
          <a:p>
            <a:endParaRPr lang="sr-Latn-CS"/>
          </a:p>
        </p:txBody>
      </p:sp>
      <p:sp>
        <p:nvSpPr>
          <p:cNvPr id="1049" name="AutoShape 788" descr="Chemical structure of DON"/>
          <p:cNvSpPr>
            <a:spLocks noChangeAspect="1" noChangeArrowheads="1"/>
          </p:cNvSpPr>
          <p:nvPr/>
        </p:nvSpPr>
        <p:spPr bwMode="auto">
          <a:xfrm>
            <a:off x="151870" y="60403"/>
            <a:ext cx="1897505" cy="1832764"/>
          </a:xfrm>
          <a:prstGeom prst="rect">
            <a:avLst/>
          </a:prstGeom>
          <a:noFill/>
          <a:ln w="9525">
            <a:noFill/>
            <a:miter lim="800000"/>
            <a:headEnd/>
            <a:tailEnd/>
          </a:ln>
        </p:spPr>
        <p:txBody>
          <a:bodyPr lIns="91434" tIns="45717" rIns="91434" bIns="45717"/>
          <a:lstStyle/>
          <a:p>
            <a:endParaRPr lang="sr-Latn-CS"/>
          </a:p>
        </p:txBody>
      </p:sp>
      <p:sp>
        <p:nvSpPr>
          <p:cNvPr id="1050" name="AutoShape 790" descr="Chemical structure of DON"/>
          <p:cNvSpPr>
            <a:spLocks noChangeAspect="1" noChangeArrowheads="1"/>
          </p:cNvSpPr>
          <p:nvPr/>
        </p:nvSpPr>
        <p:spPr bwMode="auto">
          <a:xfrm>
            <a:off x="151870" y="60403"/>
            <a:ext cx="1897505" cy="1832764"/>
          </a:xfrm>
          <a:prstGeom prst="rect">
            <a:avLst/>
          </a:prstGeom>
          <a:noFill/>
          <a:ln w="9525">
            <a:noFill/>
            <a:miter lim="800000"/>
            <a:headEnd/>
            <a:tailEnd/>
          </a:ln>
        </p:spPr>
        <p:txBody>
          <a:bodyPr lIns="91434" tIns="45717" rIns="91434" bIns="45717"/>
          <a:lstStyle/>
          <a:p>
            <a:endParaRPr lang="sr-Latn-CS"/>
          </a:p>
        </p:txBody>
      </p:sp>
      <p:sp>
        <p:nvSpPr>
          <p:cNvPr id="1113" name="Rectangle 59"/>
          <p:cNvSpPr>
            <a:spLocks noChangeArrowheads="1"/>
          </p:cNvSpPr>
          <p:nvPr/>
        </p:nvSpPr>
        <p:spPr bwMode="auto">
          <a:xfrm>
            <a:off x="1361191" y="40156671"/>
            <a:ext cx="28104396" cy="892546"/>
          </a:xfrm>
          <a:prstGeom prst="rect">
            <a:avLst/>
          </a:prstGeom>
          <a:noFill/>
          <a:ln w="9525">
            <a:noFill/>
            <a:miter lim="800000"/>
            <a:headEnd/>
            <a:tailEnd/>
          </a:ln>
        </p:spPr>
        <p:txBody>
          <a:bodyPr wrap="square" lIns="91434" tIns="45717" rIns="91434" bIns="45717">
            <a:spAutoFit/>
          </a:bodyPr>
          <a:lstStyle/>
          <a:p>
            <a:r>
              <a:rPr lang="en-US" sz="2600" b="1" i="1" dirty="0">
                <a:solidFill>
                  <a:schemeClr val="bg1">
                    <a:lumMod val="10000"/>
                  </a:schemeClr>
                </a:solidFill>
                <a:latin typeface="Comic Sans MS" pitchFamily="66" charset="0"/>
              </a:rPr>
              <a:t>Acknowledgment: </a:t>
            </a:r>
            <a:r>
              <a:rPr lang="en-US" sz="2600" i="1" dirty="0">
                <a:solidFill>
                  <a:schemeClr val="bg1">
                    <a:lumMod val="10000"/>
                  </a:schemeClr>
                </a:solidFill>
              </a:rPr>
              <a:t>This research was supported by the Science Fund of the Republic of Serbia (Grant No. 7747845, In situ pollutants removal from waters by sustainable green nanotechnologies-</a:t>
            </a:r>
            <a:r>
              <a:rPr lang="en-US" sz="2600" i="1" dirty="0" err="1">
                <a:solidFill>
                  <a:schemeClr val="bg1">
                    <a:lumMod val="10000"/>
                  </a:schemeClr>
                </a:solidFill>
              </a:rPr>
              <a:t>CleanNanoCatalyze</a:t>
            </a:r>
            <a:r>
              <a:rPr lang="en-US" sz="2600" i="1" dirty="0">
                <a:solidFill>
                  <a:schemeClr val="bg1">
                    <a:lumMod val="10000"/>
                  </a:schemeClr>
                </a:solidFill>
              </a:rPr>
              <a:t>).</a:t>
            </a:r>
            <a:endParaRPr lang="sr-Latn-RS" sz="2600" i="1" dirty="0">
              <a:solidFill>
                <a:schemeClr val="bg1">
                  <a:lumMod val="10000"/>
                </a:schemeClr>
              </a:solidFill>
            </a:endParaRPr>
          </a:p>
        </p:txBody>
      </p:sp>
      <p:sp>
        <p:nvSpPr>
          <p:cNvPr id="10" name="AutoShape 4" descr="Lactose intolerance - Wikipedia"/>
          <p:cNvSpPr>
            <a:spLocks noChangeAspect="1" noChangeArrowheads="1"/>
          </p:cNvSpPr>
          <p:nvPr/>
        </p:nvSpPr>
        <p:spPr bwMode="auto">
          <a:xfrm>
            <a:off x="163550" y="-171761"/>
            <a:ext cx="320423" cy="3624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34" tIns="45717" rIns="91434" bIns="45717" numCol="1" anchor="t" anchorCtr="0" compatLnSpc="1">
            <a:prstTxWarp prst="textNoShape">
              <a:avLst/>
            </a:prstTxWarp>
          </a:bodyPr>
          <a:lstStyle/>
          <a:p>
            <a:endParaRPr lang="sr-Latn-RS"/>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5375" y="1266515"/>
            <a:ext cx="1942484" cy="2989802"/>
          </a:xfrm>
          <a:prstGeom prst="rect">
            <a:avLst/>
          </a:prstGeom>
        </p:spPr>
      </p:pic>
      <p:pic>
        <p:nvPicPr>
          <p:cNvPr id="43" name="Picture 21"/>
          <p:cNvPicPr>
            <a:picLocks noChangeAspect="1"/>
          </p:cNvPicPr>
          <p:nvPr/>
        </p:nvPicPr>
        <p:blipFill>
          <a:blip r:embed="rId4">
            <a:clrChange>
              <a:clrFrom>
                <a:srgbClr val="FFFEFF"/>
              </a:clrFrom>
              <a:clrTo>
                <a:srgbClr val="FFFEFF">
                  <a:alpha val="0"/>
                </a:srgbClr>
              </a:clrTo>
            </a:clrChange>
            <a:extLst>
              <a:ext uri="{28A0092B-C50C-407E-A947-70E740481C1C}">
                <a14:useLocalDpi xmlns:a14="http://schemas.microsoft.com/office/drawing/2010/main" val="0"/>
              </a:ext>
            </a:extLst>
          </a:blip>
          <a:srcRect/>
          <a:stretch>
            <a:fillRect/>
          </a:stretch>
        </p:blipFill>
        <p:spPr bwMode="auto">
          <a:xfrm>
            <a:off x="27369203" y="335130"/>
            <a:ext cx="2503504" cy="2486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8"/>
          <p:cNvSpPr>
            <a:spLocks noChangeArrowheads="1"/>
          </p:cNvSpPr>
          <p:nvPr/>
        </p:nvSpPr>
        <p:spPr bwMode="auto">
          <a:xfrm>
            <a:off x="1" y="-184664"/>
            <a:ext cx="184718" cy="369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34" tIns="45717" rIns="91434" bIns="45717" numCol="1" anchor="ctr" anchorCtr="0" compatLnSpc="1">
            <a:prstTxWarp prst="textNoShape">
              <a:avLst/>
            </a:prstTxWarp>
            <a:spAutoFit/>
          </a:bodyPr>
          <a:lstStyle/>
          <a:p>
            <a:endParaRPr lang="sr-Latn-RS"/>
          </a:p>
        </p:txBody>
      </p:sp>
      <p:sp>
        <p:nvSpPr>
          <p:cNvPr id="6" name="TextBox 5">
            <a:extLst>
              <a:ext uri="{FF2B5EF4-FFF2-40B4-BE49-F238E27FC236}">
                <a16:creationId xmlns:a16="http://schemas.microsoft.com/office/drawing/2014/main" id="{7952D714-E6E6-6CA3-DC89-6EBFCE5F1215}"/>
              </a:ext>
            </a:extLst>
          </p:cNvPr>
          <p:cNvSpPr txBox="1"/>
          <p:nvPr/>
        </p:nvSpPr>
        <p:spPr>
          <a:xfrm>
            <a:off x="5462587" y="3997648"/>
            <a:ext cx="19659600" cy="1569660"/>
          </a:xfrm>
          <a:prstGeom prst="rect">
            <a:avLst/>
          </a:prstGeom>
          <a:noFill/>
        </p:spPr>
        <p:txBody>
          <a:bodyPr wrap="square">
            <a:spAutoFit/>
          </a:bodyPr>
          <a:lstStyle/>
          <a:p>
            <a:r>
              <a:rPr lang="en-US" sz="2400" baseline="30000" dirty="0">
                <a:solidFill>
                  <a:schemeClr val="bg1">
                    <a:lumMod val="10000"/>
                  </a:schemeClr>
                </a:solidFill>
                <a:effectLst/>
                <a:latin typeface="Calibri" panose="020F0502020204030204" pitchFamily="34" charset="0"/>
                <a:ea typeface="DengXian" panose="02010600030101010101" pitchFamily="2" charset="-122"/>
                <a:cs typeface="Calibri" panose="020F0502020204030204" pitchFamily="34" charset="0"/>
              </a:rPr>
              <a:t>1</a:t>
            </a:r>
            <a:r>
              <a:rPr lang="sr-Latn-RS" sz="2400" dirty="0">
                <a:solidFill>
                  <a:schemeClr val="bg1">
                    <a:lumMod val="10000"/>
                  </a:schemeClr>
                </a:solidFill>
                <a:latin typeface="Calibri" panose="020F0502020204030204" pitchFamily="34" charset="0"/>
                <a:cs typeface="Calibri" panose="020F0502020204030204" pitchFamily="34" charset="0"/>
              </a:rPr>
              <a:t>Academy of Professional Studies Šabac, Hajduk Veljkova 10, 15000 Šabac, Serbia; ivana.dabic@yahoo.com </a:t>
            </a:r>
          </a:p>
          <a:p>
            <a:r>
              <a:rPr lang="en-US" sz="2400" baseline="30000" dirty="0">
                <a:solidFill>
                  <a:schemeClr val="bg1">
                    <a:lumMod val="10000"/>
                  </a:schemeClr>
                </a:solidFill>
                <a:effectLst/>
                <a:latin typeface="Calibri" panose="020F0502020204030204" pitchFamily="34" charset="0"/>
                <a:ea typeface="DengXian" panose="02010600030101010101" pitchFamily="2" charset="-122"/>
                <a:cs typeface="Calibri" panose="020F0502020204030204" pitchFamily="34" charset="0"/>
              </a:rPr>
              <a:t>2</a:t>
            </a:r>
            <a:r>
              <a:rPr lang="sr-Latn-RS" sz="2400" dirty="0">
                <a:solidFill>
                  <a:schemeClr val="bg1">
                    <a:lumMod val="10000"/>
                  </a:schemeClr>
                </a:solidFill>
                <a:latin typeface="Calibri" panose="020F0502020204030204" pitchFamily="34" charset="0"/>
                <a:cs typeface="Calibri" panose="020F0502020204030204" pitchFamily="34" charset="0"/>
              </a:rPr>
              <a:t>Scientific Veterinary Institute Novi Sad, Rumenački put 20, 21000 Novi Sad, Serbia; sandra@niv.ns.ac.rs</a:t>
            </a:r>
          </a:p>
          <a:p>
            <a:r>
              <a:rPr lang="en-US" sz="2400" baseline="30000" dirty="0">
                <a:solidFill>
                  <a:schemeClr val="bg1">
                    <a:lumMod val="10000"/>
                  </a:schemeClr>
                </a:solidFill>
                <a:effectLst/>
                <a:latin typeface="Calibri" panose="020F0502020204030204" pitchFamily="34" charset="0"/>
                <a:ea typeface="DengXian" panose="02010600030101010101" pitchFamily="2" charset="-122"/>
                <a:cs typeface="Calibri" panose="020F0502020204030204" pitchFamily="34" charset="0"/>
              </a:rPr>
              <a:t>3</a:t>
            </a:r>
            <a:r>
              <a:rPr lang="sr-Latn-RS" sz="2400" dirty="0">
                <a:solidFill>
                  <a:schemeClr val="bg1">
                    <a:lumMod val="10000"/>
                  </a:schemeClr>
                </a:solidFill>
                <a:latin typeface="Calibri" panose="020F0502020204030204" pitchFamily="34" charset="0"/>
                <a:cs typeface="Calibri" panose="020F0502020204030204" pitchFamily="34" charset="0"/>
              </a:rPr>
              <a:t>University of Novi Sad Faculty of Sciences, Department of Chemistry, Biochemistry and Environmental Protection, Trg Dositeja Obradovića 3, 21000 Novi Sad, Serbia;  daniela.sojic@dh.uns.ac.rs; sabolc.bognar@dh.uns.ac.rs; biljana.abramovic@dh.uns.ac.rs</a:t>
            </a:r>
          </a:p>
        </p:txBody>
      </p:sp>
      <p:sp>
        <p:nvSpPr>
          <p:cNvPr id="27" name="Rectangle: Rounded Corners 26">
            <a:extLst>
              <a:ext uri="{FF2B5EF4-FFF2-40B4-BE49-F238E27FC236}">
                <a16:creationId xmlns:a16="http://schemas.microsoft.com/office/drawing/2014/main" id="{6C633FB3-9B34-C6F9-34FC-2C52FD8FC3EA}"/>
              </a:ext>
            </a:extLst>
          </p:cNvPr>
          <p:cNvSpPr/>
          <p:nvPr/>
        </p:nvSpPr>
        <p:spPr bwMode="auto">
          <a:xfrm>
            <a:off x="199817" y="7585007"/>
            <a:ext cx="14559227" cy="8058864"/>
          </a:xfrm>
          <a:prstGeom prst="roundRect">
            <a:avLst/>
          </a:prstGeom>
          <a:solidFill>
            <a:schemeClr val="bg2"/>
          </a:solidFill>
          <a:ln w="9525" cap="flat" cmpd="sng" algn="ctr">
            <a:solidFill>
              <a:schemeClr val="tx2">
                <a:lumMod val="40000"/>
                <a:lumOff val="60000"/>
              </a:schemeClr>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sr-Cyrl-RS" sz="1800" b="0" i="0" u="none" strike="noStrike" cap="none" normalizeH="0" baseline="0">
              <a:ln>
                <a:noFill/>
              </a:ln>
              <a:solidFill>
                <a:schemeClr val="tx1"/>
              </a:solidFill>
              <a:effectLst/>
              <a:latin typeface="Verdana" pitchFamily="34" charset="0"/>
            </a:endParaRPr>
          </a:p>
        </p:txBody>
      </p:sp>
      <p:sp>
        <p:nvSpPr>
          <p:cNvPr id="29" name="TextBox 28">
            <a:extLst>
              <a:ext uri="{FF2B5EF4-FFF2-40B4-BE49-F238E27FC236}">
                <a16:creationId xmlns:a16="http://schemas.microsoft.com/office/drawing/2014/main" id="{11B678DB-589D-2BCF-5A0E-5160A9101200}"/>
              </a:ext>
            </a:extLst>
          </p:cNvPr>
          <p:cNvSpPr txBox="1"/>
          <p:nvPr/>
        </p:nvSpPr>
        <p:spPr>
          <a:xfrm>
            <a:off x="499400" y="8304412"/>
            <a:ext cx="14101482" cy="7478970"/>
          </a:xfrm>
          <a:prstGeom prst="rect">
            <a:avLst/>
          </a:prstGeom>
          <a:noFill/>
        </p:spPr>
        <p:txBody>
          <a:bodyPr wrap="square" rtlCol="0">
            <a:spAutoFit/>
          </a:bodyPr>
          <a:lstStyle/>
          <a:p>
            <a:pPr marR="0" lvl="0" algn="just"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1200" cap="none" spc="0" normalizeH="0" baseline="0" noProof="0" dirty="0">
                <a:ln>
                  <a:noFill/>
                </a:ln>
                <a:solidFill>
                  <a:schemeClr val="accent1">
                    <a:lumMod val="75000"/>
                  </a:schemeClr>
                </a:solidFill>
                <a:effectLst/>
                <a:uLnTx/>
                <a:uFillTx/>
                <a:latin typeface="Calibri" panose="020F0502020204030204" pitchFamily="34" charset="0"/>
                <a:cs typeface="Calibri" panose="020F0502020204030204" pitchFamily="34" charset="0"/>
              </a:rPr>
              <a:t>Mycotoxins are secondary metabolites of mold, and several hundred mycotoxins with very different chemical and physicochemical properties have been discovered so far [1]. Previous studies on mycotoxins have mainly focused on their production and presence in cereals. On the other hand, more and more attention is paid to the studies of fungi found in drinking water, where they and their metabolites are considered to be dangerous pollutants, due to their toxicity [2,3]. Authors regarding their distribution, i.e. occurrence in the aquatic environment, made different conclusions</a:t>
            </a:r>
            <a:r>
              <a:rPr kumimoji="0" lang="sr-Latn-RS" sz="3200" b="0" i="0" u="none" strike="noStrike" kern="1200" cap="none" spc="0" normalizeH="0" baseline="0" noProof="0" dirty="0">
                <a:ln>
                  <a:noFill/>
                </a:ln>
                <a:solidFill>
                  <a:schemeClr val="accent1">
                    <a:lumMod val="75000"/>
                  </a:schemeClr>
                </a:solidFill>
                <a:effectLst/>
                <a:uLnTx/>
                <a:uFillTx/>
                <a:latin typeface="Calibri" panose="020F0502020204030204" pitchFamily="34" charset="0"/>
                <a:cs typeface="Calibri" panose="020F0502020204030204" pitchFamily="34" charset="0"/>
              </a:rPr>
              <a:t>.</a:t>
            </a:r>
          </a:p>
          <a:p>
            <a:pPr marR="0" lvl="0" algn="just"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1200" cap="none" spc="0" normalizeH="0" baseline="0" noProof="0" dirty="0">
                <a:ln>
                  <a:noFill/>
                </a:ln>
                <a:solidFill>
                  <a:schemeClr val="accent1">
                    <a:lumMod val="75000"/>
                  </a:schemeClr>
                </a:solidFill>
                <a:effectLst/>
                <a:uLnTx/>
                <a:uFillTx/>
                <a:latin typeface="Calibri" panose="020F0502020204030204" pitchFamily="34" charset="0"/>
                <a:cs typeface="Calibri" panose="020F0502020204030204" pitchFamily="34" charset="0"/>
              </a:rPr>
              <a:t>The presence of mycotoxins in water, especially in drinking water, can be a potential problem that requires monitoring, as well as removal of mycotoxins from water with the aim of their degradation or detoxification, without disturbing the physical, chemical, and organoleptic characteristics of water. The aim of this work was to simulate different water types to examine their influence on the efficacy of </a:t>
            </a:r>
            <a:r>
              <a:rPr lang="en-US" sz="3200" dirty="0">
                <a:solidFill>
                  <a:schemeClr val="accent1">
                    <a:lumMod val="75000"/>
                  </a:schemeClr>
                </a:solidFill>
                <a:effectLst/>
                <a:latin typeface="Calibri" panose="020F0502020204030204" pitchFamily="34" charset="0"/>
                <a:ea typeface="DengXian" panose="02010600030101010101" pitchFamily="2" charset="-122"/>
                <a:cs typeface="Calibri" panose="020F0502020204030204" pitchFamily="34" charset="0"/>
              </a:rPr>
              <a:t>FB</a:t>
            </a:r>
            <a:r>
              <a:rPr lang="en-US" sz="3200" baseline="-25000" dirty="0">
                <a:solidFill>
                  <a:schemeClr val="accent1">
                    <a:lumMod val="75000"/>
                  </a:schemeClr>
                </a:solidFill>
                <a:effectLst/>
                <a:latin typeface="Calibri" panose="020F0502020204030204" pitchFamily="34" charset="0"/>
                <a:ea typeface="DengXian" panose="02010600030101010101" pitchFamily="2" charset="-122"/>
                <a:cs typeface="Calibri" panose="020F0502020204030204" pitchFamily="34" charset="0"/>
              </a:rPr>
              <a:t>1</a:t>
            </a:r>
            <a:r>
              <a:rPr kumimoji="0" lang="en-US" sz="3200" b="0" i="0" u="none" strike="noStrike" kern="1200" cap="none" spc="0" normalizeH="0" baseline="0" noProof="0" dirty="0">
                <a:ln>
                  <a:noFill/>
                </a:ln>
                <a:solidFill>
                  <a:schemeClr val="accent1">
                    <a:lumMod val="75000"/>
                  </a:schemeClr>
                </a:solidFill>
                <a:effectLst/>
                <a:uLnTx/>
                <a:uFillTx/>
                <a:latin typeface="Calibri" panose="020F0502020204030204" pitchFamily="34" charset="0"/>
                <a:cs typeface="Calibri" panose="020F0502020204030204" pitchFamily="34" charset="0"/>
              </a:rPr>
              <a:t> removal using UV and UV/</a:t>
            </a:r>
            <a:r>
              <a:rPr lang="en-US" sz="3200" dirty="0">
                <a:solidFill>
                  <a:schemeClr val="accent1">
                    <a:lumMod val="75000"/>
                  </a:schemeClr>
                </a:solidFill>
                <a:effectLst/>
                <a:latin typeface="Calibri" panose="020F0502020204030204" pitchFamily="34" charset="0"/>
                <a:ea typeface="DengXian" panose="02010600030101010101" pitchFamily="2" charset="-122"/>
                <a:cs typeface="Calibri" panose="020F0502020204030204" pitchFamily="34" charset="0"/>
              </a:rPr>
              <a:t>H</a:t>
            </a:r>
            <a:r>
              <a:rPr lang="en-US" sz="3200" baseline="-25000" dirty="0">
                <a:solidFill>
                  <a:schemeClr val="accent1">
                    <a:lumMod val="75000"/>
                  </a:schemeClr>
                </a:solidFill>
                <a:effectLst/>
                <a:latin typeface="Calibri" panose="020F0502020204030204" pitchFamily="34" charset="0"/>
                <a:ea typeface="DengXian" panose="02010600030101010101" pitchFamily="2" charset="-122"/>
                <a:cs typeface="Calibri" panose="020F0502020204030204" pitchFamily="34" charset="0"/>
              </a:rPr>
              <a:t>2</a:t>
            </a:r>
            <a:r>
              <a:rPr lang="en-US" sz="3200" dirty="0">
                <a:solidFill>
                  <a:schemeClr val="accent1">
                    <a:lumMod val="75000"/>
                  </a:schemeClr>
                </a:solidFill>
                <a:effectLst/>
                <a:latin typeface="Calibri" panose="020F0502020204030204" pitchFamily="34" charset="0"/>
                <a:ea typeface="DengXian" panose="02010600030101010101" pitchFamily="2" charset="-122"/>
                <a:cs typeface="Calibri" panose="020F0502020204030204" pitchFamily="34" charset="0"/>
              </a:rPr>
              <a:t>O</a:t>
            </a:r>
            <a:r>
              <a:rPr lang="en-US" sz="3200" baseline="-25000" dirty="0">
                <a:solidFill>
                  <a:schemeClr val="accent1">
                    <a:lumMod val="75000"/>
                  </a:schemeClr>
                </a:solidFill>
                <a:effectLst/>
                <a:latin typeface="Calibri" panose="020F0502020204030204" pitchFamily="34" charset="0"/>
                <a:ea typeface="DengXian" panose="02010600030101010101" pitchFamily="2" charset="-122"/>
                <a:cs typeface="Calibri" panose="020F0502020204030204" pitchFamily="34" charset="0"/>
              </a:rPr>
              <a:t>2</a:t>
            </a:r>
            <a:r>
              <a:rPr kumimoji="0" lang="en-US" sz="3200" b="0" i="0" u="none" strike="noStrike" kern="1200" cap="none" spc="0" normalizeH="0" baseline="0" noProof="0" dirty="0">
                <a:ln>
                  <a:noFill/>
                </a:ln>
                <a:solidFill>
                  <a:schemeClr val="accent1">
                    <a:lumMod val="75000"/>
                  </a:schemeClr>
                </a:solidFill>
                <a:effectLst/>
                <a:uLnTx/>
                <a:uFillTx/>
                <a:latin typeface="Calibri" panose="020F0502020204030204" pitchFamily="34" charset="0"/>
                <a:cs typeface="Calibri" panose="020F0502020204030204" pitchFamily="34" charset="0"/>
              </a:rPr>
              <a:t> treatments.</a:t>
            </a:r>
            <a:endParaRPr kumimoji="0" lang="sr-Latn-RS" sz="3200" b="0" i="0" u="none" strike="noStrike" kern="1200" cap="none" spc="0" normalizeH="0" baseline="0" noProof="0" dirty="0">
              <a:ln>
                <a:noFill/>
              </a:ln>
              <a:solidFill>
                <a:schemeClr val="accent1">
                  <a:lumMod val="75000"/>
                </a:schemeClr>
              </a:solidFill>
              <a:effectLst/>
              <a:uLnTx/>
              <a:uFillTx/>
              <a:latin typeface="Calibri" panose="020F0502020204030204" pitchFamily="34" charset="0"/>
              <a:cs typeface="Calibri" panose="020F0502020204030204" pitchFamily="34" charset="0"/>
            </a:endParaRPr>
          </a:p>
          <a:p>
            <a:pPr marL="0" marR="0" lvl="0" indent="457200" algn="just" defTabSz="914400" rtl="0" eaLnBrk="1" fontAlgn="base" latinLnBrk="0" hangingPunct="1">
              <a:lnSpc>
                <a:spcPct val="100000"/>
              </a:lnSpc>
              <a:spcBef>
                <a:spcPct val="0"/>
              </a:spcBef>
              <a:spcAft>
                <a:spcPct val="0"/>
              </a:spcAft>
              <a:buClrTx/>
              <a:buSzTx/>
              <a:buFontTx/>
              <a:buNone/>
              <a:tabLst/>
              <a:defRPr/>
            </a:pPr>
            <a:endParaRPr kumimoji="0" lang="sr-Latn-RS" sz="3200" b="0" i="0" u="none" strike="noStrike" kern="1200" cap="none" spc="0" normalizeH="0" baseline="0" noProof="0" dirty="0">
              <a:ln>
                <a:noFill/>
              </a:ln>
              <a:solidFill>
                <a:srgbClr val="006666">
                  <a:lumMod val="75000"/>
                </a:srgbClr>
              </a:solidFill>
              <a:effectLst/>
              <a:uLnTx/>
              <a:uFillTx/>
              <a:latin typeface="Verdana" pitchFamily="34" charset="0"/>
              <a:ea typeface="+mn-ea"/>
              <a:cs typeface="+mn-cs"/>
            </a:endParaRPr>
          </a:p>
        </p:txBody>
      </p:sp>
      <p:sp>
        <p:nvSpPr>
          <p:cNvPr id="1120" name="Rectangle: Rounded Corners 1119">
            <a:extLst>
              <a:ext uri="{FF2B5EF4-FFF2-40B4-BE49-F238E27FC236}">
                <a16:creationId xmlns:a16="http://schemas.microsoft.com/office/drawing/2014/main" id="{B5EAD699-EA57-3C00-5A4E-AB5F506112C1}"/>
              </a:ext>
            </a:extLst>
          </p:cNvPr>
          <p:cNvSpPr/>
          <p:nvPr/>
        </p:nvSpPr>
        <p:spPr bwMode="auto">
          <a:xfrm>
            <a:off x="15216188" y="7585008"/>
            <a:ext cx="14948918" cy="8058863"/>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sr-Cyrl-RS" sz="1800" b="0" i="0" u="none" strike="noStrike" cap="none" normalizeH="0" baseline="0">
              <a:ln>
                <a:noFill/>
              </a:ln>
              <a:solidFill>
                <a:schemeClr val="tx1"/>
              </a:solidFill>
              <a:effectLst/>
              <a:latin typeface="Verdana" pitchFamily="34" charset="0"/>
            </a:endParaRPr>
          </a:p>
        </p:txBody>
      </p:sp>
      <p:sp>
        <p:nvSpPr>
          <p:cNvPr id="1121" name="Rectangle: Rounded Corners 1120">
            <a:extLst>
              <a:ext uri="{FF2B5EF4-FFF2-40B4-BE49-F238E27FC236}">
                <a16:creationId xmlns:a16="http://schemas.microsoft.com/office/drawing/2014/main" id="{921A88A7-6143-BCC0-40CB-4BAEC9695899}"/>
              </a:ext>
            </a:extLst>
          </p:cNvPr>
          <p:cNvSpPr/>
          <p:nvPr/>
        </p:nvSpPr>
        <p:spPr bwMode="auto">
          <a:xfrm>
            <a:off x="3659319" y="6451782"/>
            <a:ext cx="7167770" cy="1143756"/>
          </a:xfrm>
          <a:prstGeom prst="roundRect">
            <a:avLst/>
          </a:prstGeom>
          <a:solidFill>
            <a:schemeClr val="bg2"/>
          </a:solidFill>
          <a:ln w="9525" cap="flat" cmpd="sng" algn="ctr">
            <a:solidFill>
              <a:schemeClr val="tx2">
                <a:lumMod val="60000"/>
                <a:lumOff val="40000"/>
              </a:schemeClr>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sr-Cyrl-RS" sz="1800" b="0" i="0" u="none" strike="noStrike" cap="none" normalizeH="0" baseline="0">
              <a:ln>
                <a:noFill/>
              </a:ln>
              <a:solidFill>
                <a:schemeClr val="tx1"/>
              </a:solidFill>
              <a:effectLst/>
              <a:latin typeface="Verdana" pitchFamily="34" charset="0"/>
            </a:endParaRPr>
          </a:p>
        </p:txBody>
      </p:sp>
      <p:sp>
        <p:nvSpPr>
          <p:cNvPr id="1122" name="TextBox 1121">
            <a:extLst>
              <a:ext uri="{FF2B5EF4-FFF2-40B4-BE49-F238E27FC236}">
                <a16:creationId xmlns:a16="http://schemas.microsoft.com/office/drawing/2014/main" id="{4279970C-2D36-6BFF-D83E-ECD339BC8CF5}"/>
              </a:ext>
            </a:extLst>
          </p:cNvPr>
          <p:cNvSpPr txBox="1"/>
          <p:nvPr/>
        </p:nvSpPr>
        <p:spPr>
          <a:xfrm>
            <a:off x="3659319" y="6616729"/>
            <a:ext cx="6602261" cy="769441"/>
          </a:xfrm>
          <a:prstGeom prst="rect">
            <a:avLst/>
          </a:prstGeom>
          <a:noFill/>
        </p:spPr>
        <p:txBody>
          <a:bodyPr wrap="square" rtlCol="0">
            <a:spAutoFit/>
          </a:bodyPr>
          <a:lstStyle/>
          <a:p>
            <a:pPr marL="614321" indent="-363513" algn="ctr" defTabSz="4109757" eaLnBrk="1" hangingPunct="1">
              <a:spcBef>
                <a:spcPct val="0"/>
              </a:spcBef>
              <a:spcAft>
                <a:spcPct val="30000"/>
              </a:spcAft>
              <a:buClrTx/>
              <a:buSzTx/>
              <a:buNone/>
              <a:defRPr/>
            </a:pPr>
            <a:r>
              <a:rPr lang="en-US" sz="4400" b="1" dirty="0">
                <a:solidFill>
                  <a:schemeClr val="accent1">
                    <a:lumMod val="75000"/>
                  </a:schemeClr>
                </a:solidFill>
                <a:effectLst/>
                <a:latin typeface="Calibri" panose="020F0502020204030204" pitchFamily="34" charset="0"/>
                <a:cs typeface="Calibri" panose="020F0502020204030204" pitchFamily="34" charset="0"/>
              </a:rPr>
              <a:t>INTRODUCTION</a:t>
            </a:r>
          </a:p>
        </p:txBody>
      </p:sp>
      <p:sp>
        <p:nvSpPr>
          <p:cNvPr id="1123" name="TextBox 1122">
            <a:extLst>
              <a:ext uri="{FF2B5EF4-FFF2-40B4-BE49-F238E27FC236}">
                <a16:creationId xmlns:a16="http://schemas.microsoft.com/office/drawing/2014/main" id="{56B86365-FA26-AA32-A25E-8FA240BE1AD4}"/>
              </a:ext>
            </a:extLst>
          </p:cNvPr>
          <p:cNvSpPr txBox="1"/>
          <p:nvPr/>
        </p:nvSpPr>
        <p:spPr>
          <a:xfrm>
            <a:off x="15461144" y="8158351"/>
            <a:ext cx="14270688" cy="6986528"/>
          </a:xfrm>
          <a:prstGeom prst="rect">
            <a:avLst/>
          </a:prstGeom>
          <a:noFill/>
        </p:spPr>
        <p:txBody>
          <a:bodyPr wrap="square" rtlCol="0">
            <a:spAutoFit/>
          </a:bodyPr>
          <a:lstStyle/>
          <a:p>
            <a:pPr algn="just"/>
            <a:r>
              <a:rPr lang="en-US" sz="3200" dirty="0">
                <a:solidFill>
                  <a:srgbClr val="002060"/>
                </a:solidFill>
                <a:latin typeface="Calibri" panose="020F0502020204030204" pitchFamily="34" charset="0"/>
                <a:cs typeface="Calibri" panose="020F0502020204030204" pitchFamily="34" charset="0"/>
              </a:rPr>
              <a:t>The efficiency of </a:t>
            </a:r>
            <a:r>
              <a:rPr lang="en-US" sz="3200" dirty="0">
                <a:solidFill>
                  <a:srgbClr val="002060"/>
                </a:solidFill>
                <a:effectLst/>
                <a:latin typeface="Calibri" panose="020F0502020204030204" pitchFamily="34" charset="0"/>
                <a:ea typeface="DengXian" panose="02010600030101010101" pitchFamily="2" charset="-122"/>
                <a:cs typeface="Calibri" panose="020F0502020204030204" pitchFamily="34" charset="0"/>
              </a:rPr>
              <a:t>FB</a:t>
            </a:r>
            <a:r>
              <a:rPr lang="en-US" sz="3200" baseline="-25000" dirty="0">
                <a:solidFill>
                  <a:srgbClr val="002060"/>
                </a:solidFill>
                <a:effectLst/>
                <a:latin typeface="Calibri" panose="020F0502020204030204" pitchFamily="34" charset="0"/>
                <a:ea typeface="DengXian" panose="02010600030101010101" pitchFamily="2" charset="-122"/>
                <a:cs typeface="Calibri" panose="020F0502020204030204" pitchFamily="34" charset="0"/>
              </a:rPr>
              <a:t>1</a:t>
            </a:r>
            <a:r>
              <a:rPr lang="en-US" sz="3200" dirty="0">
                <a:solidFill>
                  <a:srgbClr val="002060"/>
                </a:solidFill>
                <a:latin typeface="Calibri" panose="020F0502020204030204" pitchFamily="34" charset="0"/>
                <a:cs typeface="Calibri" panose="020F0502020204030204" pitchFamily="34" charset="0"/>
              </a:rPr>
              <a:t> (1.39×10</a:t>
            </a:r>
            <a:r>
              <a:rPr lang="en-US" sz="3200" baseline="30000" dirty="0">
                <a:solidFill>
                  <a:srgbClr val="002060"/>
                </a:solidFill>
                <a:latin typeface="Calibri" panose="020F0502020204030204" pitchFamily="34" charset="0"/>
                <a:cs typeface="Calibri" panose="020F0502020204030204" pitchFamily="34" charset="0"/>
              </a:rPr>
              <a:t>-6</a:t>
            </a:r>
            <a:r>
              <a:rPr lang="en-US" sz="3200" dirty="0">
                <a:solidFill>
                  <a:srgbClr val="002060"/>
                </a:solidFill>
                <a:latin typeface="Calibri" panose="020F0502020204030204" pitchFamily="34" charset="0"/>
                <a:cs typeface="Calibri" panose="020F0502020204030204" pitchFamily="34" charset="0"/>
              </a:rPr>
              <a:t> mol/</a:t>
            </a:r>
            <a:r>
              <a:rPr lang="sr-Latn-RS" sz="3200" dirty="0">
                <a:solidFill>
                  <a:srgbClr val="002060"/>
                </a:solidFill>
                <a:effectLst/>
                <a:latin typeface="Calibri" panose="020F0502020204030204" pitchFamily="34" charset="0"/>
                <a:ea typeface="DengXian" panose="02010600030101010101" pitchFamily="2" charset="-122"/>
                <a:cs typeface="Calibri" panose="020F0502020204030204" pitchFamily="34" charset="0"/>
              </a:rPr>
              <a:t>d</a:t>
            </a:r>
            <a:r>
              <a:rPr lang="en-US" sz="3200" dirty="0">
                <a:solidFill>
                  <a:srgbClr val="002060"/>
                </a:solidFill>
                <a:effectLst/>
                <a:latin typeface="Calibri" panose="020F0502020204030204" pitchFamily="34" charset="0"/>
                <a:ea typeface="DengXian" panose="02010600030101010101" pitchFamily="2" charset="-122"/>
                <a:cs typeface="Calibri" panose="020F0502020204030204" pitchFamily="34" charset="0"/>
              </a:rPr>
              <a:t>m</a:t>
            </a:r>
            <a:r>
              <a:rPr lang="en-US" sz="3200" baseline="30000" dirty="0">
                <a:solidFill>
                  <a:srgbClr val="002060"/>
                </a:solidFill>
                <a:effectLst/>
                <a:latin typeface="Calibri" panose="020F0502020204030204" pitchFamily="34" charset="0"/>
                <a:ea typeface="DengXian" panose="02010600030101010101" pitchFamily="2" charset="-122"/>
                <a:cs typeface="Calibri" panose="020F0502020204030204" pitchFamily="34" charset="0"/>
              </a:rPr>
              <a:t>3</a:t>
            </a:r>
            <a:r>
              <a:rPr lang="en-US" sz="3200" dirty="0">
                <a:solidFill>
                  <a:srgbClr val="002060"/>
                </a:solidFill>
                <a:latin typeface="Calibri" panose="020F0502020204030204" pitchFamily="34" charset="0"/>
                <a:cs typeface="Calibri" panose="020F0502020204030204" pitchFamily="34" charset="0"/>
              </a:rPr>
              <a:t>) removal was investigated in simulated water types by UV photolysis, as well as using </a:t>
            </a:r>
            <a:r>
              <a:rPr kumimoji="0" lang="en-US" sz="3200" b="0" i="0" u="none" strike="noStrike" kern="1200" cap="none" spc="0" normalizeH="0" baseline="0" noProof="0" dirty="0">
                <a:ln>
                  <a:noFill/>
                </a:ln>
                <a:solidFill>
                  <a:srgbClr val="002060"/>
                </a:solidFill>
                <a:effectLst/>
                <a:uLnTx/>
                <a:uFillTx/>
                <a:latin typeface="Calibri" panose="020F0502020204030204" pitchFamily="34" charset="0"/>
                <a:cs typeface="Calibri" panose="020F0502020204030204" pitchFamily="34" charset="0"/>
              </a:rPr>
              <a:t>UV/</a:t>
            </a:r>
            <a:r>
              <a:rPr lang="en-US" sz="3200" dirty="0">
                <a:solidFill>
                  <a:srgbClr val="002060"/>
                </a:solidFill>
                <a:effectLst/>
                <a:latin typeface="Calibri" panose="020F0502020204030204" pitchFamily="34" charset="0"/>
                <a:ea typeface="DengXian" panose="02010600030101010101" pitchFamily="2" charset="-122"/>
                <a:cs typeface="Calibri" panose="020F0502020204030204" pitchFamily="34" charset="0"/>
              </a:rPr>
              <a:t>H</a:t>
            </a:r>
            <a:r>
              <a:rPr lang="en-US" sz="3200" baseline="-25000" dirty="0">
                <a:solidFill>
                  <a:srgbClr val="002060"/>
                </a:solidFill>
                <a:effectLst/>
                <a:latin typeface="Calibri" panose="020F0502020204030204" pitchFamily="34" charset="0"/>
                <a:ea typeface="DengXian" panose="02010600030101010101" pitchFamily="2" charset="-122"/>
                <a:cs typeface="Calibri" panose="020F0502020204030204" pitchFamily="34" charset="0"/>
              </a:rPr>
              <a:t>2</a:t>
            </a:r>
            <a:r>
              <a:rPr lang="en-US" sz="3200" dirty="0">
                <a:solidFill>
                  <a:srgbClr val="002060"/>
                </a:solidFill>
                <a:effectLst/>
                <a:latin typeface="Calibri" panose="020F0502020204030204" pitchFamily="34" charset="0"/>
                <a:ea typeface="DengXian" panose="02010600030101010101" pitchFamily="2" charset="-122"/>
                <a:cs typeface="Calibri" panose="020F0502020204030204" pitchFamily="34" charset="0"/>
              </a:rPr>
              <a:t>O</a:t>
            </a:r>
            <a:r>
              <a:rPr lang="en-US" sz="3200" baseline="-25000" dirty="0">
                <a:solidFill>
                  <a:srgbClr val="002060"/>
                </a:solidFill>
                <a:effectLst/>
                <a:latin typeface="Calibri" panose="020F0502020204030204" pitchFamily="34" charset="0"/>
                <a:ea typeface="DengXian" panose="02010600030101010101" pitchFamily="2" charset="-122"/>
                <a:cs typeface="Calibri" panose="020F0502020204030204" pitchFamily="34" charset="0"/>
              </a:rPr>
              <a:t>2</a:t>
            </a:r>
            <a:r>
              <a:rPr kumimoji="0" lang="en-US" sz="3200" b="0" i="0" u="none" strike="noStrike" kern="1200" cap="none" spc="0" normalizeH="0" baseline="0" noProof="0" dirty="0">
                <a:ln>
                  <a:noFill/>
                </a:ln>
                <a:solidFill>
                  <a:srgbClr val="002060"/>
                </a:solidFill>
                <a:effectLst/>
                <a:uLnTx/>
                <a:uFillTx/>
                <a:latin typeface="Calibri" panose="020F0502020204030204" pitchFamily="34" charset="0"/>
                <a:cs typeface="Calibri" panose="020F0502020204030204" pitchFamily="34" charset="0"/>
              </a:rPr>
              <a:t> </a:t>
            </a:r>
            <a:r>
              <a:rPr lang="en-US" sz="3200" dirty="0">
                <a:solidFill>
                  <a:srgbClr val="002060"/>
                </a:solidFill>
                <a:latin typeface="Calibri" panose="020F0502020204030204" pitchFamily="34" charset="0"/>
                <a:cs typeface="Calibri" panose="020F0502020204030204" pitchFamily="34" charset="0"/>
              </a:rPr>
              <a:t>treatment with a high-pressure mercury lamp (HPL-N, 125W, Philips). To examine the influence of </a:t>
            </a:r>
            <a:r>
              <a:rPr lang="sr-Latn-RS" sz="3200" dirty="0">
                <a:solidFill>
                  <a:srgbClr val="002060"/>
                </a:solidFill>
                <a:latin typeface="Calibri" panose="020F0502020204030204" pitchFamily="34" charset="0"/>
                <a:cs typeface="Calibri" panose="020F0502020204030204" pitchFamily="34" charset="0"/>
              </a:rPr>
              <a:t>mixture of some</a:t>
            </a:r>
            <a:r>
              <a:rPr lang="en-US" sz="3200" dirty="0">
                <a:solidFill>
                  <a:srgbClr val="002060"/>
                </a:solidFill>
                <a:latin typeface="Calibri" panose="020F0502020204030204" pitchFamily="34" charset="0"/>
                <a:cs typeface="Calibri" panose="020F0502020204030204" pitchFamily="34" charset="0"/>
              </a:rPr>
              <a:t> ions and </a:t>
            </a:r>
            <a:r>
              <a:rPr lang="en-US" sz="3200" dirty="0" err="1">
                <a:solidFill>
                  <a:srgbClr val="002060"/>
                </a:solidFill>
                <a:latin typeface="Calibri" panose="020F0502020204030204" pitchFamily="34" charset="0"/>
                <a:cs typeface="Calibri" panose="020F0502020204030204" pitchFamily="34" charset="0"/>
              </a:rPr>
              <a:t>humic</a:t>
            </a:r>
            <a:r>
              <a:rPr lang="en-US" sz="3200" dirty="0">
                <a:solidFill>
                  <a:srgbClr val="002060"/>
                </a:solidFill>
                <a:latin typeface="Calibri" panose="020F0502020204030204" pitchFamily="34" charset="0"/>
                <a:cs typeface="Calibri" panose="020F0502020204030204" pitchFamily="34" charset="0"/>
              </a:rPr>
              <a:t> acid on the efficiency of UV and </a:t>
            </a:r>
            <a:r>
              <a:rPr kumimoji="0" lang="en-US" sz="3200" b="0" i="0" u="none" strike="noStrike" kern="1200" cap="none" spc="0" normalizeH="0" baseline="0" noProof="0" dirty="0">
                <a:ln>
                  <a:noFill/>
                </a:ln>
                <a:solidFill>
                  <a:srgbClr val="002060"/>
                </a:solidFill>
                <a:effectLst/>
                <a:uLnTx/>
                <a:uFillTx/>
                <a:latin typeface="Calibri" panose="020F0502020204030204" pitchFamily="34" charset="0"/>
                <a:cs typeface="Calibri" panose="020F0502020204030204" pitchFamily="34" charset="0"/>
              </a:rPr>
              <a:t>UV/</a:t>
            </a:r>
            <a:r>
              <a:rPr lang="en-US" sz="3200" dirty="0">
                <a:solidFill>
                  <a:srgbClr val="002060"/>
                </a:solidFill>
                <a:effectLst/>
                <a:latin typeface="Calibri" panose="020F0502020204030204" pitchFamily="34" charset="0"/>
                <a:ea typeface="DengXian" panose="02010600030101010101" pitchFamily="2" charset="-122"/>
                <a:cs typeface="Calibri" panose="020F0502020204030204" pitchFamily="34" charset="0"/>
              </a:rPr>
              <a:t>H</a:t>
            </a:r>
            <a:r>
              <a:rPr lang="en-US" sz="3200" baseline="-25000" dirty="0">
                <a:solidFill>
                  <a:srgbClr val="002060"/>
                </a:solidFill>
                <a:effectLst/>
                <a:latin typeface="Calibri" panose="020F0502020204030204" pitchFamily="34" charset="0"/>
                <a:ea typeface="DengXian" panose="02010600030101010101" pitchFamily="2" charset="-122"/>
                <a:cs typeface="Calibri" panose="020F0502020204030204" pitchFamily="34" charset="0"/>
              </a:rPr>
              <a:t>2</a:t>
            </a:r>
            <a:r>
              <a:rPr lang="en-US" sz="3200" dirty="0">
                <a:solidFill>
                  <a:srgbClr val="002060"/>
                </a:solidFill>
                <a:effectLst/>
                <a:latin typeface="Calibri" panose="020F0502020204030204" pitchFamily="34" charset="0"/>
                <a:ea typeface="DengXian" panose="02010600030101010101" pitchFamily="2" charset="-122"/>
                <a:cs typeface="Calibri" panose="020F0502020204030204" pitchFamily="34" charset="0"/>
              </a:rPr>
              <a:t>O</a:t>
            </a:r>
            <a:r>
              <a:rPr lang="en-US" sz="3200" baseline="-25000" dirty="0">
                <a:solidFill>
                  <a:srgbClr val="002060"/>
                </a:solidFill>
                <a:effectLst/>
                <a:latin typeface="Calibri" panose="020F0502020204030204" pitchFamily="34" charset="0"/>
                <a:ea typeface="DengXian" panose="02010600030101010101" pitchFamily="2" charset="-122"/>
                <a:cs typeface="Calibri" panose="020F0502020204030204" pitchFamily="34" charset="0"/>
              </a:rPr>
              <a:t>2</a:t>
            </a:r>
            <a:r>
              <a:rPr kumimoji="0" lang="en-US" sz="3200" b="0" i="0" u="none" strike="noStrike" kern="1200" cap="none" spc="0" normalizeH="0" baseline="0" noProof="0" dirty="0">
                <a:ln>
                  <a:noFill/>
                </a:ln>
                <a:solidFill>
                  <a:srgbClr val="002060"/>
                </a:solidFill>
                <a:effectLst/>
                <a:uLnTx/>
                <a:uFillTx/>
                <a:latin typeface="Calibri" panose="020F0502020204030204" pitchFamily="34" charset="0"/>
                <a:cs typeface="Calibri" panose="020F0502020204030204" pitchFamily="34" charset="0"/>
              </a:rPr>
              <a:t> </a:t>
            </a:r>
            <a:r>
              <a:rPr lang="en-US" sz="3200" dirty="0">
                <a:solidFill>
                  <a:srgbClr val="002060"/>
                </a:solidFill>
                <a:latin typeface="Calibri" panose="020F0502020204030204" pitchFamily="34" charset="0"/>
                <a:cs typeface="Calibri" panose="020F0502020204030204" pitchFamily="34" charset="0"/>
              </a:rPr>
              <a:t>treatments of </a:t>
            </a:r>
            <a:r>
              <a:rPr lang="en-US" sz="3200" dirty="0">
                <a:solidFill>
                  <a:srgbClr val="002060"/>
                </a:solidFill>
                <a:effectLst/>
                <a:latin typeface="Calibri" panose="020F0502020204030204" pitchFamily="34" charset="0"/>
                <a:ea typeface="DengXian" panose="02010600030101010101" pitchFamily="2" charset="-122"/>
                <a:cs typeface="Calibri" panose="020F0502020204030204" pitchFamily="34" charset="0"/>
              </a:rPr>
              <a:t>FB</a:t>
            </a:r>
            <a:r>
              <a:rPr lang="en-US" sz="3200" baseline="-25000" dirty="0">
                <a:solidFill>
                  <a:srgbClr val="002060"/>
                </a:solidFill>
                <a:effectLst/>
                <a:latin typeface="Calibri" panose="020F0502020204030204" pitchFamily="34" charset="0"/>
                <a:ea typeface="DengXian" panose="02010600030101010101" pitchFamily="2" charset="-122"/>
                <a:cs typeface="Calibri" panose="020F0502020204030204" pitchFamily="34" charset="0"/>
              </a:rPr>
              <a:t>1</a:t>
            </a:r>
            <a:r>
              <a:rPr lang="en-US" sz="3200" dirty="0">
                <a:solidFill>
                  <a:srgbClr val="002060"/>
                </a:solidFill>
                <a:latin typeface="Calibri" panose="020F0502020204030204" pitchFamily="34" charset="0"/>
                <a:cs typeface="Calibri" panose="020F0502020204030204" pitchFamily="34" charset="0"/>
              </a:rPr>
              <a:t> removal, their concentrations in the reaction solution were adjusted to the values determined in real water samples</a:t>
            </a:r>
            <a:r>
              <a:rPr lang="sr-Latn-RS" sz="3200" dirty="0">
                <a:solidFill>
                  <a:srgbClr val="002060"/>
                </a:solidFill>
              </a:rPr>
              <a:t>. </a:t>
            </a:r>
          </a:p>
          <a:p>
            <a:pPr algn="just"/>
            <a:r>
              <a:rPr lang="en-US" sz="3200" dirty="0">
                <a:solidFill>
                  <a:srgbClr val="002060"/>
                </a:solidFill>
                <a:latin typeface="Calibri" panose="020F0502020204030204" pitchFamily="34" charset="0"/>
                <a:cs typeface="Calibri" panose="020F0502020204030204" pitchFamily="34" charset="0"/>
              </a:rPr>
              <a:t>To examine the efficiency of the </a:t>
            </a:r>
            <a:r>
              <a:rPr kumimoji="0" lang="en-US" sz="3200" b="0" i="0" u="none" strike="noStrike" kern="1200" cap="none" spc="0" normalizeH="0" baseline="0" noProof="0" dirty="0">
                <a:ln>
                  <a:noFill/>
                </a:ln>
                <a:solidFill>
                  <a:srgbClr val="002060"/>
                </a:solidFill>
                <a:effectLst/>
                <a:uLnTx/>
                <a:uFillTx/>
                <a:latin typeface="Calibri" panose="020F0502020204030204" pitchFamily="34" charset="0"/>
                <a:cs typeface="Calibri" panose="020F0502020204030204" pitchFamily="34" charset="0"/>
              </a:rPr>
              <a:t>UV/</a:t>
            </a:r>
            <a:r>
              <a:rPr lang="en-US" sz="3200" dirty="0">
                <a:solidFill>
                  <a:srgbClr val="002060"/>
                </a:solidFill>
                <a:effectLst/>
                <a:latin typeface="Calibri" panose="020F0502020204030204" pitchFamily="34" charset="0"/>
                <a:ea typeface="DengXian" panose="02010600030101010101" pitchFamily="2" charset="-122"/>
                <a:cs typeface="Calibri" panose="020F0502020204030204" pitchFamily="34" charset="0"/>
              </a:rPr>
              <a:t>H</a:t>
            </a:r>
            <a:r>
              <a:rPr lang="en-US" sz="3200" baseline="-25000" dirty="0">
                <a:solidFill>
                  <a:srgbClr val="002060"/>
                </a:solidFill>
                <a:effectLst/>
                <a:latin typeface="Calibri" panose="020F0502020204030204" pitchFamily="34" charset="0"/>
                <a:ea typeface="DengXian" panose="02010600030101010101" pitchFamily="2" charset="-122"/>
                <a:cs typeface="Calibri" panose="020F0502020204030204" pitchFamily="34" charset="0"/>
              </a:rPr>
              <a:t>2</a:t>
            </a:r>
            <a:r>
              <a:rPr lang="en-US" sz="3200" dirty="0">
                <a:solidFill>
                  <a:srgbClr val="002060"/>
                </a:solidFill>
                <a:effectLst/>
                <a:latin typeface="Calibri" panose="020F0502020204030204" pitchFamily="34" charset="0"/>
                <a:ea typeface="DengXian" panose="02010600030101010101" pitchFamily="2" charset="-122"/>
                <a:cs typeface="Calibri" panose="020F0502020204030204" pitchFamily="34" charset="0"/>
              </a:rPr>
              <a:t>O</a:t>
            </a:r>
            <a:r>
              <a:rPr lang="en-US" sz="3200" baseline="-25000" dirty="0">
                <a:solidFill>
                  <a:srgbClr val="002060"/>
                </a:solidFill>
                <a:effectLst/>
                <a:latin typeface="Calibri" panose="020F0502020204030204" pitchFamily="34" charset="0"/>
                <a:ea typeface="DengXian" panose="02010600030101010101" pitchFamily="2" charset="-122"/>
                <a:cs typeface="Calibri" panose="020F0502020204030204" pitchFamily="34" charset="0"/>
              </a:rPr>
              <a:t>2</a:t>
            </a:r>
            <a:r>
              <a:rPr kumimoji="0" lang="en-US" sz="3200" b="0" i="0" u="none" strike="noStrike" kern="1200" cap="none" spc="0" normalizeH="0" baseline="0" noProof="0" dirty="0">
                <a:ln>
                  <a:noFill/>
                </a:ln>
                <a:solidFill>
                  <a:srgbClr val="002060"/>
                </a:solidFill>
                <a:effectLst/>
                <a:uLnTx/>
                <a:uFillTx/>
                <a:latin typeface="Calibri" panose="020F0502020204030204" pitchFamily="34" charset="0"/>
                <a:cs typeface="Calibri" panose="020F0502020204030204" pitchFamily="34" charset="0"/>
              </a:rPr>
              <a:t> </a:t>
            </a:r>
            <a:r>
              <a:rPr lang="en-US" sz="3200" dirty="0">
                <a:solidFill>
                  <a:srgbClr val="002060"/>
                </a:solidFill>
                <a:latin typeface="Calibri" panose="020F0502020204030204" pitchFamily="34" charset="0"/>
                <a:cs typeface="Calibri" panose="020F0502020204030204" pitchFamily="34" charset="0"/>
              </a:rPr>
              <a:t>treatment, an appropriate volume of </a:t>
            </a:r>
            <a:r>
              <a:rPr lang="en-US" sz="3200" dirty="0">
                <a:solidFill>
                  <a:srgbClr val="002060"/>
                </a:solidFill>
                <a:effectLst/>
                <a:latin typeface="Calibri" panose="020F0502020204030204" pitchFamily="34" charset="0"/>
                <a:ea typeface="DengXian" panose="02010600030101010101" pitchFamily="2" charset="-122"/>
                <a:cs typeface="Calibri" panose="020F0502020204030204" pitchFamily="34" charset="0"/>
              </a:rPr>
              <a:t>H</a:t>
            </a:r>
            <a:r>
              <a:rPr lang="en-US" sz="3200" baseline="-25000" dirty="0">
                <a:solidFill>
                  <a:srgbClr val="002060"/>
                </a:solidFill>
                <a:effectLst/>
                <a:latin typeface="Calibri" panose="020F0502020204030204" pitchFamily="34" charset="0"/>
                <a:ea typeface="DengXian" panose="02010600030101010101" pitchFamily="2" charset="-122"/>
                <a:cs typeface="Calibri" panose="020F0502020204030204" pitchFamily="34" charset="0"/>
              </a:rPr>
              <a:t>2</a:t>
            </a:r>
            <a:r>
              <a:rPr lang="en-US" sz="3200" dirty="0">
                <a:solidFill>
                  <a:srgbClr val="002060"/>
                </a:solidFill>
                <a:effectLst/>
                <a:latin typeface="Calibri" panose="020F0502020204030204" pitchFamily="34" charset="0"/>
                <a:ea typeface="DengXian" panose="02010600030101010101" pitchFamily="2" charset="-122"/>
                <a:cs typeface="Calibri" panose="020F0502020204030204" pitchFamily="34" charset="0"/>
              </a:rPr>
              <a:t>O</a:t>
            </a:r>
            <a:r>
              <a:rPr lang="en-US" sz="3200" baseline="-25000" dirty="0">
                <a:solidFill>
                  <a:srgbClr val="002060"/>
                </a:solidFill>
                <a:effectLst/>
                <a:latin typeface="Calibri" panose="020F0502020204030204" pitchFamily="34" charset="0"/>
                <a:ea typeface="DengXian" panose="02010600030101010101" pitchFamily="2" charset="-122"/>
                <a:cs typeface="Calibri" panose="020F0502020204030204" pitchFamily="34" charset="0"/>
              </a:rPr>
              <a:t>2</a:t>
            </a:r>
            <a:r>
              <a:rPr lang="en-US" sz="3200" dirty="0">
                <a:solidFill>
                  <a:srgbClr val="002060"/>
                </a:solidFill>
                <a:latin typeface="Calibri" panose="020F0502020204030204" pitchFamily="34" charset="0"/>
                <a:cs typeface="Calibri" panose="020F0502020204030204" pitchFamily="34" charset="0"/>
              </a:rPr>
              <a:t> (0.278 mmol/</a:t>
            </a:r>
            <a:r>
              <a:rPr lang="sr-Latn-RS" sz="3200" dirty="0">
                <a:solidFill>
                  <a:srgbClr val="002060"/>
                </a:solidFill>
                <a:effectLst/>
                <a:latin typeface="Calibri" panose="020F0502020204030204" pitchFamily="34" charset="0"/>
                <a:ea typeface="DengXian" panose="02010600030101010101" pitchFamily="2" charset="-122"/>
                <a:cs typeface="Calibri" panose="020F0502020204030204" pitchFamily="34" charset="0"/>
              </a:rPr>
              <a:t>d</a:t>
            </a:r>
            <a:r>
              <a:rPr lang="en-US" sz="3200" dirty="0">
                <a:solidFill>
                  <a:srgbClr val="002060"/>
                </a:solidFill>
                <a:effectLst/>
                <a:latin typeface="Calibri" panose="020F0502020204030204" pitchFamily="34" charset="0"/>
                <a:ea typeface="DengXian" panose="02010600030101010101" pitchFamily="2" charset="-122"/>
                <a:cs typeface="Calibri" panose="020F0502020204030204" pitchFamily="34" charset="0"/>
              </a:rPr>
              <a:t>m</a:t>
            </a:r>
            <a:r>
              <a:rPr lang="en-US" sz="3200" baseline="30000" dirty="0">
                <a:solidFill>
                  <a:srgbClr val="002060"/>
                </a:solidFill>
                <a:effectLst/>
                <a:latin typeface="Calibri" panose="020F0502020204030204" pitchFamily="34" charset="0"/>
                <a:ea typeface="DengXian" panose="02010600030101010101" pitchFamily="2" charset="-122"/>
                <a:cs typeface="Calibri" panose="020F0502020204030204" pitchFamily="34" charset="0"/>
              </a:rPr>
              <a:t>3</a:t>
            </a:r>
            <a:r>
              <a:rPr lang="en-US" sz="3200" dirty="0">
                <a:solidFill>
                  <a:srgbClr val="002060"/>
                </a:solidFill>
                <a:latin typeface="Calibri" panose="020F0502020204030204" pitchFamily="34" charset="0"/>
                <a:cs typeface="Calibri" panose="020F0502020204030204" pitchFamily="34" charset="0"/>
              </a:rPr>
              <a:t>) was added to the reaction mixture. The removal of </a:t>
            </a:r>
            <a:r>
              <a:rPr lang="en-US" sz="3200" dirty="0">
                <a:solidFill>
                  <a:srgbClr val="002060"/>
                </a:solidFill>
                <a:effectLst/>
                <a:latin typeface="Calibri" panose="020F0502020204030204" pitchFamily="34" charset="0"/>
                <a:ea typeface="DengXian" panose="02010600030101010101" pitchFamily="2" charset="-122"/>
                <a:cs typeface="Calibri" panose="020F0502020204030204" pitchFamily="34" charset="0"/>
              </a:rPr>
              <a:t>FB</a:t>
            </a:r>
            <a:r>
              <a:rPr lang="en-US" sz="3200" baseline="-25000" dirty="0">
                <a:solidFill>
                  <a:srgbClr val="002060"/>
                </a:solidFill>
                <a:effectLst/>
                <a:latin typeface="Calibri" panose="020F0502020204030204" pitchFamily="34" charset="0"/>
                <a:ea typeface="DengXian" panose="02010600030101010101" pitchFamily="2" charset="-122"/>
                <a:cs typeface="Calibri" panose="020F0502020204030204" pitchFamily="34" charset="0"/>
              </a:rPr>
              <a:t>1</a:t>
            </a:r>
            <a:r>
              <a:rPr lang="en-US" sz="3200" dirty="0">
                <a:solidFill>
                  <a:srgbClr val="002060"/>
                </a:solidFill>
                <a:latin typeface="Calibri" panose="020F0502020204030204" pitchFamily="34" charset="0"/>
                <a:cs typeface="Calibri" panose="020F0502020204030204" pitchFamily="34" charset="0"/>
              </a:rPr>
              <a:t> (20 </a:t>
            </a:r>
            <a:r>
              <a:rPr lang="sr-Latn-RS" sz="3200" dirty="0">
                <a:solidFill>
                  <a:srgbClr val="002060"/>
                </a:solidFill>
                <a:latin typeface="Calibri" panose="020F0502020204030204" pitchFamily="34" charset="0"/>
                <a:ea typeface="DengXian" panose="02010600030101010101" pitchFamily="2" charset="-122"/>
                <a:cs typeface="Calibri" panose="020F0502020204030204" pitchFamily="34" charset="0"/>
              </a:rPr>
              <a:t>c</a:t>
            </a:r>
            <a:r>
              <a:rPr kumimoji="0" lang="en-US" sz="3200" b="0" i="0" u="none" strike="noStrike" kern="1200" cap="none" spc="0" normalizeH="0" baseline="0" noProof="0" dirty="0">
                <a:ln>
                  <a:noFill/>
                </a:ln>
                <a:solidFill>
                  <a:srgbClr val="002060"/>
                </a:solidFill>
                <a:effectLst/>
                <a:uLnTx/>
                <a:uFillTx/>
                <a:latin typeface="Calibri" panose="020F0502020204030204" pitchFamily="34" charset="0"/>
                <a:ea typeface="DengXian" panose="02010600030101010101" pitchFamily="2" charset="-122"/>
                <a:cs typeface="Calibri" panose="020F0502020204030204" pitchFamily="34" charset="0"/>
              </a:rPr>
              <a:t>m</a:t>
            </a:r>
            <a:r>
              <a:rPr kumimoji="0" lang="en-US" sz="3200" b="0" i="0" u="none" strike="noStrike" kern="1200" cap="none" spc="0" normalizeH="0" baseline="30000" noProof="0" dirty="0">
                <a:ln>
                  <a:noFill/>
                </a:ln>
                <a:solidFill>
                  <a:srgbClr val="002060"/>
                </a:solidFill>
                <a:effectLst/>
                <a:uLnTx/>
                <a:uFillTx/>
                <a:latin typeface="Calibri" panose="020F0502020204030204" pitchFamily="34" charset="0"/>
                <a:ea typeface="DengXian" panose="02010600030101010101" pitchFamily="2" charset="-122"/>
                <a:cs typeface="Calibri" panose="020F0502020204030204" pitchFamily="34" charset="0"/>
              </a:rPr>
              <a:t>3</a:t>
            </a:r>
            <a:r>
              <a:rPr lang="en-US" sz="3200" dirty="0">
                <a:solidFill>
                  <a:srgbClr val="002060"/>
                </a:solidFill>
                <a:latin typeface="Calibri" panose="020F0502020204030204" pitchFamily="34" charset="0"/>
                <a:cs typeface="Calibri" panose="020F0502020204030204" pitchFamily="34" charset="0"/>
              </a:rPr>
              <a:t>) was performed in a photochemical cell</a:t>
            </a:r>
            <a:r>
              <a:rPr lang="en-US" sz="3200" u="sng" dirty="0">
                <a:solidFill>
                  <a:srgbClr val="002060"/>
                </a:solidFill>
                <a:latin typeface="Calibri" panose="020F0502020204030204" pitchFamily="34" charset="0"/>
                <a:cs typeface="Calibri" panose="020F0502020204030204" pitchFamily="34" charset="0"/>
              </a:rPr>
              <a:t>.</a:t>
            </a:r>
            <a:r>
              <a:rPr lang="en-US" sz="3200" dirty="0">
                <a:solidFill>
                  <a:srgbClr val="002060"/>
                </a:solidFill>
                <a:latin typeface="Calibri" panose="020F0502020204030204" pitchFamily="34" charset="0"/>
                <a:cs typeface="Calibri" panose="020F0502020204030204" pitchFamily="34" charset="0"/>
              </a:rPr>
              <a:t> Aliquots of the reaction mixture were taken before the irradiation, as well as during irradiation at certain time intervals in order to monitor the kinetics of </a:t>
            </a:r>
            <a:r>
              <a:rPr lang="en-US" sz="3200" dirty="0">
                <a:solidFill>
                  <a:srgbClr val="002060"/>
                </a:solidFill>
                <a:effectLst/>
                <a:latin typeface="Calibri" panose="020F0502020204030204" pitchFamily="34" charset="0"/>
                <a:ea typeface="DengXian" panose="02010600030101010101" pitchFamily="2" charset="-122"/>
                <a:cs typeface="Calibri" panose="020F0502020204030204" pitchFamily="34" charset="0"/>
              </a:rPr>
              <a:t>FB</a:t>
            </a:r>
            <a:r>
              <a:rPr lang="en-US" sz="3200" baseline="-25000" dirty="0">
                <a:solidFill>
                  <a:srgbClr val="002060"/>
                </a:solidFill>
                <a:effectLst/>
                <a:latin typeface="Calibri" panose="020F0502020204030204" pitchFamily="34" charset="0"/>
                <a:ea typeface="DengXian" panose="02010600030101010101" pitchFamily="2" charset="-122"/>
                <a:cs typeface="Calibri" panose="020F0502020204030204" pitchFamily="34" charset="0"/>
              </a:rPr>
              <a:t>1</a:t>
            </a:r>
            <a:r>
              <a:rPr lang="en-US" sz="3200" dirty="0">
                <a:solidFill>
                  <a:srgbClr val="002060"/>
                </a:solidFill>
                <a:latin typeface="Calibri" panose="020F0502020204030204" pitchFamily="34" charset="0"/>
                <a:cs typeface="Calibri" panose="020F0502020204030204" pitchFamily="34" charset="0"/>
              </a:rPr>
              <a:t> photodegradation [</a:t>
            </a:r>
            <a:r>
              <a:rPr lang="sr-Latn-RS" sz="3200" dirty="0">
                <a:solidFill>
                  <a:srgbClr val="002060"/>
                </a:solidFill>
                <a:latin typeface="Calibri" panose="020F0502020204030204" pitchFamily="34" charset="0"/>
                <a:cs typeface="Calibri" panose="020F0502020204030204" pitchFamily="34" charset="0"/>
              </a:rPr>
              <a:t>4</a:t>
            </a:r>
            <a:r>
              <a:rPr lang="en-US" sz="3200" dirty="0">
                <a:solidFill>
                  <a:srgbClr val="002060"/>
                </a:solidFill>
                <a:latin typeface="Calibri" panose="020F0502020204030204" pitchFamily="34" charset="0"/>
                <a:cs typeface="Calibri" panose="020F0502020204030204" pitchFamily="34" charset="0"/>
              </a:rPr>
              <a:t>]. For this purpose, samples were analyzed by liquid chromatograph</a:t>
            </a:r>
            <a:r>
              <a:rPr lang="sr-Latn-RS" sz="3200" dirty="0">
                <a:solidFill>
                  <a:srgbClr val="002060"/>
                </a:solidFill>
                <a:latin typeface="Calibri" panose="020F0502020204030204" pitchFamily="34" charset="0"/>
                <a:cs typeface="Calibri" panose="020F0502020204030204" pitchFamily="34" charset="0"/>
              </a:rPr>
              <a:t> </a:t>
            </a:r>
            <a:r>
              <a:rPr lang="en-US" sz="3200" dirty="0">
                <a:solidFill>
                  <a:srgbClr val="002060"/>
                </a:solidFill>
                <a:latin typeface="Calibri" panose="020F0502020204030204" pitchFamily="34" charset="0"/>
                <a:cs typeface="Calibri" panose="020F0502020204030204" pitchFamily="34" charset="0"/>
              </a:rPr>
              <a:t>with fluorescence detector, with isocratic elution. Samples were derivatized with o-phthaldialdehyde−2-mercaptoethanol before analyzing. </a:t>
            </a:r>
            <a:endParaRPr lang="sr-Cyrl-RS" sz="3200" dirty="0">
              <a:solidFill>
                <a:srgbClr val="002060"/>
              </a:solidFill>
              <a:latin typeface="Calibri" panose="020F0502020204030204" pitchFamily="34" charset="0"/>
              <a:cs typeface="Calibri" panose="020F0502020204030204" pitchFamily="34" charset="0"/>
            </a:endParaRPr>
          </a:p>
        </p:txBody>
      </p:sp>
      <p:sp>
        <p:nvSpPr>
          <p:cNvPr id="1124" name="Rectangle: Rounded Corners 1123">
            <a:extLst>
              <a:ext uri="{FF2B5EF4-FFF2-40B4-BE49-F238E27FC236}">
                <a16:creationId xmlns:a16="http://schemas.microsoft.com/office/drawing/2014/main" id="{0BF62A4C-C75D-78E6-001E-7E7DE52C2BE7}"/>
              </a:ext>
            </a:extLst>
          </p:cNvPr>
          <p:cNvSpPr/>
          <p:nvPr/>
        </p:nvSpPr>
        <p:spPr bwMode="auto">
          <a:xfrm>
            <a:off x="19102386" y="6415473"/>
            <a:ext cx="7518269" cy="1111722"/>
          </a:xfrm>
          <a:prstGeom prst="roundRect">
            <a:avLst/>
          </a:prstGeom>
          <a:solidFill>
            <a:schemeClr val="accent4">
              <a:lumMod val="60000"/>
              <a:lumOff val="40000"/>
            </a:schemeClr>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sr-Cyrl-RS" sz="1800" b="0" i="0" u="none" strike="noStrike" cap="none" normalizeH="0" baseline="0">
              <a:ln>
                <a:noFill/>
              </a:ln>
              <a:solidFill>
                <a:schemeClr val="tx1"/>
              </a:solidFill>
              <a:effectLst/>
              <a:latin typeface="Verdana" pitchFamily="34" charset="0"/>
            </a:endParaRPr>
          </a:p>
        </p:txBody>
      </p:sp>
      <p:sp>
        <p:nvSpPr>
          <p:cNvPr id="1125" name="TextBox 1124">
            <a:extLst>
              <a:ext uri="{FF2B5EF4-FFF2-40B4-BE49-F238E27FC236}">
                <a16:creationId xmlns:a16="http://schemas.microsoft.com/office/drawing/2014/main" id="{709CDB08-70B3-41CE-9597-6E1EF23D03AD}"/>
              </a:ext>
            </a:extLst>
          </p:cNvPr>
          <p:cNvSpPr txBox="1"/>
          <p:nvPr/>
        </p:nvSpPr>
        <p:spPr>
          <a:xfrm>
            <a:off x="19222952" y="6610468"/>
            <a:ext cx="7365869" cy="769441"/>
          </a:xfrm>
          <a:prstGeom prst="rect">
            <a:avLst/>
          </a:prstGeom>
          <a:noFill/>
        </p:spPr>
        <p:txBody>
          <a:bodyPr wrap="square" rtlCol="0">
            <a:spAutoFit/>
          </a:bodyPr>
          <a:lstStyle/>
          <a:p>
            <a:pPr algn="ctr"/>
            <a:r>
              <a:rPr lang="sr-Latn-RS" sz="4400" b="1" dirty="0">
                <a:solidFill>
                  <a:srgbClr val="0070C0"/>
                </a:solidFill>
                <a:latin typeface="Calibri" panose="020F0502020204030204" pitchFamily="34" charset="0"/>
                <a:cs typeface="Calibri" panose="020F0502020204030204" pitchFamily="34" charset="0"/>
              </a:rPr>
              <a:t>METHODS</a:t>
            </a:r>
            <a:r>
              <a:rPr lang="sr-Latn-RS" sz="4400" dirty="0">
                <a:latin typeface="Calibri" panose="020F0502020204030204" pitchFamily="34" charset="0"/>
                <a:cs typeface="Calibri" panose="020F0502020204030204" pitchFamily="34" charset="0"/>
              </a:rPr>
              <a:t> </a:t>
            </a:r>
            <a:endParaRPr lang="sr-Cyrl-RS" sz="4400" dirty="0">
              <a:latin typeface="Calibri" panose="020F0502020204030204" pitchFamily="34" charset="0"/>
              <a:cs typeface="Calibri" panose="020F0502020204030204" pitchFamily="34" charset="0"/>
            </a:endParaRPr>
          </a:p>
        </p:txBody>
      </p:sp>
      <p:grpSp>
        <p:nvGrpSpPr>
          <p:cNvPr id="4" name="Group 3"/>
          <p:cNvGrpSpPr/>
          <p:nvPr/>
        </p:nvGrpSpPr>
        <p:grpSpPr>
          <a:xfrm>
            <a:off x="10186987" y="16411544"/>
            <a:ext cx="9906000" cy="1116000"/>
            <a:chOff x="10133584" y="16859262"/>
            <a:chExt cx="9906000" cy="1116000"/>
          </a:xfrm>
        </p:grpSpPr>
        <p:sp>
          <p:nvSpPr>
            <p:cNvPr id="1126" name="Rectangle: Rounded Corners 1125">
              <a:extLst>
                <a:ext uri="{FF2B5EF4-FFF2-40B4-BE49-F238E27FC236}">
                  <a16:creationId xmlns:a16="http://schemas.microsoft.com/office/drawing/2014/main" id="{035D9D55-D51F-9319-A9E3-E6FBD454472E}"/>
                </a:ext>
              </a:extLst>
            </p:cNvPr>
            <p:cNvSpPr/>
            <p:nvPr/>
          </p:nvSpPr>
          <p:spPr bwMode="auto">
            <a:xfrm>
              <a:off x="10133584" y="16859262"/>
              <a:ext cx="9906000" cy="1116000"/>
            </a:xfrm>
            <a:prstGeom prst="roundRect">
              <a:avLst/>
            </a:prstGeom>
            <a:solidFill>
              <a:schemeClr val="accent6">
                <a:lumMod val="40000"/>
                <a:lumOff val="60000"/>
              </a:schemeClr>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sr-Cyrl-RS" sz="1800" b="0" i="0" u="none" strike="noStrike" cap="none" normalizeH="0" baseline="0">
                <a:ln>
                  <a:noFill/>
                </a:ln>
                <a:solidFill>
                  <a:schemeClr val="tx1"/>
                </a:solidFill>
                <a:effectLst/>
                <a:latin typeface="Verdana" pitchFamily="34" charset="0"/>
              </a:endParaRPr>
            </a:p>
          </p:txBody>
        </p:sp>
        <p:sp>
          <p:nvSpPr>
            <p:cNvPr id="1127" name="TextBox 1126">
              <a:extLst>
                <a:ext uri="{FF2B5EF4-FFF2-40B4-BE49-F238E27FC236}">
                  <a16:creationId xmlns:a16="http://schemas.microsoft.com/office/drawing/2014/main" id="{61730AAF-62E5-F362-FF94-62144236C799}"/>
                </a:ext>
              </a:extLst>
            </p:cNvPr>
            <p:cNvSpPr txBox="1"/>
            <p:nvPr/>
          </p:nvSpPr>
          <p:spPr>
            <a:xfrm>
              <a:off x="10822119" y="17060862"/>
              <a:ext cx="8432668" cy="769441"/>
            </a:xfrm>
            <a:prstGeom prst="rect">
              <a:avLst/>
            </a:prstGeom>
            <a:noFill/>
          </p:spPr>
          <p:txBody>
            <a:bodyPr wrap="square" rtlCol="0">
              <a:spAutoFit/>
            </a:bodyPr>
            <a:lstStyle/>
            <a:p>
              <a:pPr algn="ctr"/>
              <a:r>
                <a:rPr lang="sr-Latn-RS" sz="4400" b="1" dirty="0">
                  <a:solidFill>
                    <a:schemeClr val="bg1">
                      <a:lumMod val="10000"/>
                    </a:schemeClr>
                  </a:solidFill>
                  <a:latin typeface="Calibri" panose="020F0502020204030204" pitchFamily="34" charset="0"/>
                  <a:cs typeface="Calibri" panose="020F0502020204030204" pitchFamily="34" charset="0"/>
                </a:rPr>
                <a:t>RESULTS AND DISCUSSION</a:t>
              </a:r>
              <a:endParaRPr lang="sr-Cyrl-RS" sz="4400" b="1" dirty="0">
                <a:solidFill>
                  <a:schemeClr val="bg1">
                    <a:lumMod val="10000"/>
                  </a:schemeClr>
                </a:solidFill>
                <a:latin typeface="Calibri" panose="020F0502020204030204" pitchFamily="34" charset="0"/>
                <a:cs typeface="Calibri" panose="020F0502020204030204" pitchFamily="34" charset="0"/>
              </a:endParaRPr>
            </a:p>
          </p:txBody>
        </p:sp>
      </p:grpSp>
      <p:sp>
        <p:nvSpPr>
          <p:cNvPr id="1134" name="Rectangle 44">
            <a:extLst>
              <a:ext uri="{FF2B5EF4-FFF2-40B4-BE49-F238E27FC236}">
                <a16:creationId xmlns:a16="http://schemas.microsoft.com/office/drawing/2014/main" id="{3BAA1118-883A-E642-5ECF-A578CAF48103}"/>
              </a:ext>
            </a:extLst>
          </p:cNvPr>
          <p:cNvSpPr>
            <a:spLocks noChangeArrowheads="1"/>
          </p:cNvSpPr>
          <p:nvPr/>
        </p:nvSpPr>
        <p:spPr bwMode="auto">
          <a:xfrm>
            <a:off x="0" y="0"/>
            <a:ext cx="3027997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Cyrl-RS"/>
          </a:p>
        </p:txBody>
      </p:sp>
      <p:pic>
        <p:nvPicPr>
          <p:cNvPr id="1145" name="Picture 1144">
            <a:extLst>
              <a:ext uri="{FF2B5EF4-FFF2-40B4-BE49-F238E27FC236}">
                <a16:creationId xmlns:a16="http://schemas.microsoft.com/office/drawing/2014/main" id="{B0FC0786-DF4F-24B0-67DC-3C05B104147C}"/>
              </a:ext>
            </a:extLst>
          </p:cNvPr>
          <p:cNvPicPr>
            <a:picLocks noChangeAspect="1"/>
          </p:cNvPicPr>
          <p:nvPr/>
        </p:nvPicPr>
        <p:blipFill>
          <a:blip r:embed="rId5">
            <a:clrChange>
              <a:clrFrom>
                <a:srgbClr val="FFFFFF"/>
              </a:clrFrom>
              <a:clrTo>
                <a:srgbClr val="FFFFFF">
                  <a:alpha val="0"/>
                </a:srgbClr>
              </a:clrTo>
            </a:clrChange>
          </a:blip>
          <a:stretch>
            <a:fillRect/>
          </a:stretch>
        </p:blipFill>
        <p:spPr>
          <a:xfrm>
            <a:off x="27139975" y="2936602"/>
            <a:ext cx="2621303" cy="2457471"/>
          </a:xfrm>
          <a:prstGeom prst="rect">
            <a:avLst/>
          </a:prstGeom>
        </p:spPr>
      </p:pic>
      <p:sp>
        <p:nvSpPr>
          <p:cNvPr id="1146" name="Rectangle: Rounded Corners 1145">
            <a:extLst>
              <a:ext uri="{FF2B5EF4-FFF2-40B4-BE49-F238E27FC236}">
                <a16:creationId xmlns:a16="http://schemas.microsoft.com/office/drawing/2014/main" id="{F59CA8FE-2AC0-3650-224B-4524536B1398}"/>
              </a:ext>
            </a:extLst>
          </p:cNvPr>
          <p:cNvSpPr/>
          <p:nvPr/>
        </p:nvSpPr>
        <p:spPr bwMode="auto">
          <a:xfrm>
            <a:off x="2465111" y="32173208"/>
            <a:ext cx="7832814" cy="1263365"/>
          </a:xfrm>
          <a:prstGeom prst="roundRect">
            <a:avLst/>
          </a:prstGeom>
          <a:solidFill>
            <a:srgbClr val="B5FDBE"/>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614321" indent="457200" algn="ctr" defTabSz="4109757">
              <a:spcBef>
                <a:spcPct val="20000"/>
              </a:spcBef>
              <a:spcAft>
                <a:spcPct val="30000"/>
              </a:spcAft>
              <a:buClr>
                <a:schemeClr val="hlink"/>
              </a:buClr>
              <a:buSzPct val="70000"/>
            </a:pPr>
            <a:endParaRPr lang="en-US" sz="4400" b="1" dirty="0">
              <a:solidFill>
                <a:srgbClr val="4C0000"/>
              </a:solidFill>
              <a:latin typeface="Calibri" panose="020F0502020204030204" pitchFamily="34" charset="0"/>
              <a:cs typeface="Calibri" panose="020F0502020204030204" pitchFamily="34" charset="0"/>
            </a:endParaRPr>
          </a:p>
        </p:txBody>
      </p:sp>
      <p:sp>
        <p:nvSpPr>
          <p:cNvPr id="1147" name="TextBox 1146">
            <a:extLst>
              <a:ext uri="{FF2B5EF4-FFF2-40B4-BE49-F238E27FC236}">
                <a16:creationId xmlns:a16="http://schemas.microsoft.com/office/drawing/2014/main" id="{26FEF476-0A72-EF72-15F9-5C1D56D98BE9}"/>
              </a:ext>
            </a:extLst>
          </p:cNvPr>
          <p:cNvSpPr txBox="1"/>
          <p:nvPr/>
        </p:nvSpPr>
        <p:spPr>
          <a:xfrm>
            <a:off x="4741362" y="32373571"/>
            <a:ext cx="3952087" cy="769441"/>
          </a:xfrm>
          <a:prstGeom prst="rect">
            <a:avLst/>
          </a:prstGeom>
          <a:noFill/>
        </p:spPr>
        <p:txBody>
          <a:bodyPr wrap="square" rtlCol="0">
            <a:spAutoFit/>
          </a:bodyPr>
          <a:lstStyle/>
          <a:p>
            <a:r>
              <a:rPr lang="sr-Latn-RS" sz="4400" b="1" dirty="0">
                <a:solidFill>
                  <a:schemeClr val="bg1">
                    <a:lumMod val="25000"/>
                  </a:schemeClr>
                </a:solidFill>
                <a:latin typeface="Calibri" panose="020F0502020204030204" pitchFamily="34" charset="0"/>
                <a:cs typeface="Calibri" panose="020F0502020204030204" pitchFamily="34" charset="0"/>
              </a:rPr>
              <a:t>CONCLUSION</a:t>
            </a:r>
          </a:p>
        </p:txBody>
      </p:sp>
      <p:sp>
        <p:nvSpPr>
          <p:cNvPr id="1148" name="Rectangle: Rounded Corners 1147">
            <a:extLst>
              <a:ext uri="{FF2B5EF4-FFF2-40B4-BE49-F238E27FC236}">
                <a16:creationId xmlns:a16="http://schemas.microsoft.com/office/drawing/2014/main" id="{CE596FC0-45CD-6ED3-A87D-F2C1B146F5B3}"/>
              </a:ext>
            </a:extLst>
          </p:cNvPr>
          <p:cNvSpPr/>
          <p:nvPr/>
        </p:nvSpPr>
        <p:spPr bwMode="auto">
          <a:xfrm>
            <a:off x="841888" y="33404966"/>
            <a:ext cx="11201399" cy="6288701"/>
          </a:xfrm>
          <a:prstGeom prst="roundRect">
            <a:avLst/>
          </a:prstGeom>
          <a:solidFill>
            <a:srgbClr val="B5FDBE"/>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sr-Cyrl-RS" sz="1800" b="0" i="0" u="none" strike="noStrike" cap="none" normalizeH="0" baseline="0">
              <a:ln>
                <a:noFill/>
              </a:ln>
              <a:solidFill>
                <a:schemeClr val="tx1"/>
              </a:solidFill>
              <a:effectLst/>
              <a:latin typeface="Verdana" pitchFamily="34" charset="0"/>
            </a:endParaRPr>
          </a:p>
        </p:txBody>
      </p:sp>
      <p:sp>
        <p:nvSpPr>
          <p:cNvPr id="1149" name="TextBox 1148">
            <a:extLst>
              <a:ext uri="{FF2B5EF4-FFF2-40B4-BE49-F238E27FC236}">
                <a16:creationId xmlns:a16="http://schemas.microsoft.com/office/drawing/2014/main" id="{696F23CB-D1E9-C198-6272-741691ED4583}"/>
              </a:ext>
            </a:extLst>
          </p:cNvPr>
          <p:cNvSpPr txBox="1"/>
          <p:nvPr/>
        </p:nvSpPr>
        <p:spPr>
          <a:xfrm>
            <a:off x="-343836" y="33689572"/>
            <a:ext cx="12039600" cy="5706177"/>
          </a:xfrm>
          <a:prstGeom prst="rect">
            <a:avLst/>
          </a:prstGeom>
          <a:noFill/>
        </p:spPr>
        <p:txBody>
          <a:bodyPr wrap="square" rtlCol="0">
            <a:spAutoFit/>
          </a:bodyPr>
          <a:lstStyle/>
          <a:p>
            <a:pPr marL="1655763" indent="46038" algn="just">
              <a:lnSpc>
                <a:spcPct val="95000"/>
              </a:lnSpc>
            </a:pPr>
            <a:r>
              <a:rPr lang="en-US" sz="3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 the samples of simulated Danube River, tap and ground water, a lower efficiency of UV photolysis of FB</a:t>
            </a:r>
            <a:r>
              <a:rPr lang="en-US" sz="3200" baseline="-25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a:t>
            </a:r>
            <a:r>
              <a:rPr lang="en-US" sz="3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was observed compared to removal in UPW. However, in the case of UV/H</a:t>
            </a:r>
            <a:r>
              <a:rPr lang="en-US" sz="3200" baseline="-25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a:t>
            </a:r>
            <a:r>
              <a:rPr lang="en-US" sz="3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a:t>
            </a:r>
            <a:r>
              <a:rPr lang="en-US" sz="3200" baseline="-25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a:t>
            </a:r>
            <a:r>
              <a:rPr lang="en-US" sz="3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treatment in simulated waters, the removal efficiency was significantly lower as in UPW. In the case of real waters, using UV and UV/H</a:t>
            </a:r>
            <a:r>
              <a:rPr lang="en-US" sz="3200" baseline="-25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a:t>
            </a:r>
            <a:r>
              <a:rPr lang="en-US" sz="3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a:t>
            </a:r>
            <a:r>
              <a:rPr lang="en-US" sz="3200" baseline="-25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a:t>
            </a:r>
            <a:r>
              <a:rPr lang="en-US" sz="3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treatments the efficiency of FB</a:t>
            </a:r>
            <a:r>
              <a:rPr lang="en-US" sz="3200" baseline="-25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a:t>
            </a:r>
            <a:r>
              <a:rPr lang="en-US" sz="3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removal was higher in comparison with simulated water types. These results provide insight into the influence of the matrix of different water types on the efficiency of FB</a:t>
            </a:r>
            <a:r>
              <a:rPr lang="en-US" sz="3200" baseline="-25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a:t>
            </a:r>
            <a:r>
              <a:rPr lang="en-US" sz="3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removal and contribute to the development of adequate water purification methods for potentially carcinogenic fumonisins removal</a:t>
            </a:r>
            <a:r>
              <a:rPr lang="en-US" sz="32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a:t>
            </a:r>
            <a:endParaRPr lang="sr-Cyrl-RS" sz="32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p:txBody>
      </p:sp>
      <p:grpSp>
        <p:nvGrpSpPr>
          <p:cNvPr id="8" name="Group 7"/>
          <p:cNvGrpSpPr/>
          <p:nvPr/>
        </p:nvGrpSpPr>
        <p:grpSpPr>
          <a:xfrm>
            <a:off x="18492787" y="32158116"/>
            <a:ext cx="7467600" cy="1293548"/>
            <a:chOff x="17696337" y="32158116"/>
            <a:chExt cx="7467600" cy="1293548"/>
          </a:xfrm>
        </p:grpSpPr>
        <p:sp>
          <p:nvSpPr>
            <p:cNvPr id="1150" name="Rectangle: Rounded Corners 1149">
              <a:extLst>
                <a:ext uri="{FF2B5EF4-FFF2-40B4-BE49-F238E27FC236}">
                  <a16:creationId xmlns:a16="http://schemas.microsoft.com/office/drawing/2014/main" id="{E9BD87B0-CFC7-1376-5372-C9A3DC1281EA}"/>
                </a:ext>
              </a:extLst>
            </p:cNvPr>
            <p:cNvSpPr/>
            <p:nvPr/>
          </p:nvSpPr>
          <p:spPr bwMode="auto">
            <a:xfrm>
              <a:off x="17696337" y="32158116"/>
              <a:ext cx="7467600" cy="1293548"/>
            </a:xfrm>
            <a:prstGeom prst="roundRect">
              <a:avLst/>
            </a:prstGeom>
            <a:solidFill>
              <a:srgbClr val="FDE259"/>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sr-Cyrl-RS" sz="1800" b="0" i="0" u="none" strike="noStrike" cap="none" normalizeH="0" baseline="0" dirty="0">
                <a:ln>
                  <a:noFill/>
                </a:ln>
                <a:solidFill>
                  <a:schemeClr val="tx1"/>
                </a:solidFill>
                <a:effectLst/>
                <a:latin typeface="Verdana" pitchFamily="34" charset="0"/>
              </a:endParaRPr>
            </a:p>
          </p:txBody>
        </p:sp>
        <p:sp>
          <p:nvSpPr>
            <p:cNvPr id="1151" name="TextBox 1150">
              <a:extLst>
                <a:ext uri="{FF2B5EF4-FFF2-40B4-BE49-F238E27FC236}">
                  <a16:creationId xmlns:a16="http://schemas.microsoft.com/office/drawing/2014/main" id="{C91BDE44-4FC9-D9F5-AF32-9C9355C6E71E}"/>
                </a:ext>
              </a:extLst>
            </p:cNvPr>
            <p:cNvSpPr txBox="1"/>
            <p:nvPr/>
          </p:nvSpPr>
          <p:spPr>
            <a:xfrm>
              <a:off x="18855183" y="32404586"/>
              <a:ext cx="5486400" cy="769441"/>
            </a:xfrm>
            <a:prstGeom prst="rect">
              <a:avLst/>
            </a:prstGeom>
            <a:solidFill>
              <a:srgbClr val="FDE259"/>
            </a:solidFill>
          </p:spPr>
          <p:txBody>
            <a:bodyPr wrap="square" rtlCol="0">
              <a:spAutoFit/>
            </a:bodyPr>
            <a:lstStyle/>
            <a:p>
              <a:pPr algn="ctr"/>
              <a:r>
                <a:rPr lang="sr-Latn-RS" sz="4400" b="1" dirty="0">
                  <a:solidFill>
                    <a:schemeClr val="bg1">
                      <a:lumMod val="10000"/>
                    </a:schemeClr>
                  </a:solidFill>
                  <a:latin typeface="Calibri" panose="020F0502020204030204" pitchFamily="34" charset="0"/>
                  <a:ea typeface="Cambria" panose="02040503050406030204" pitchFamily="18" charset="0"/>
                  <a:cs typeface="Calibri" panose="020F0502020204030204" pitchFamily="34" charset="0"/>
                </a:rPr>
                <a:t>REFERENCES</a:t>
              </a:r>
              <a:endParaRPr lang="sr-Cyrl-RS" sz="4400" b="1" dirty="0">
                <a:solidFill>
                  <a:schemeClr val="bg1">
                    <a:lumMod val="10000"/>
                  </a:schemeClr>
                </a:solidFill>
                <a:latin typeface="Calibri" panose="020F0502020204030204" pitchFamily="34" charset="0"/>
                <a:ea typeface="Cambria" panose="02040503050406030204" pitchFamily="18" charset="0"/>
                <a:cs typeface="Calibri" panose="020F0502020204030204" pitchFamily="34" charset="0"/>
              </a:endParaRPr>
            </a:p>
          </p:txBody>
        </p:sp>
      </p:grpSp>
      <p:sp>
        <p:nvSpPr>
          <p:cNvPr id="2688" name="Rectangle: Rounded Corners 2687">
            <a:extLst>
              <a:ext uri="{FF2B5EF4-FFF2-40B4-BE49-F238E27FC236}">
                <a16:creationId xmlns:a16="http://schemas.microsoft.com/office/drawing/2014/main" id="{9A4B6607-4EDE-BC74-A6FF-4CB2946FB0FF}"/>
              </a:ext>
            </a:extLst>
          </p:cNvPr>
          <p:cNvSpPr/>
          <p:nvPr/>
        </p:nvSpPr>
        <p:spPr bwMode="auto">
          <a:xfrm>
            <a:off x="14700141" y="33420496"/>
            <a:ext cx="15061137" cy="6273171"/>
          </a:xfrm>
          <a:prstGeom prst="roundRect">
            <a:avLst/>
          </a:prstGeom>
          <a:solidFill>
            <a:srgbClr val="FDE259"/>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sr-Cyrl-RS" sz="1800" b="0" i="0" u="none" strike="noStrike" cap="none" normalizeH="0" baseline="0" dirty="0">
              <a:ln>
                <a:noFill/>
              </a:ln>
              <a:solidFill>
                <a:schemeClr val="tx1"/>
              </a:solidFill>
              <a:effectLst/>
              <a:latin typeface="Verdana" pitchFamily="34" charset="0"/>
            </a:endParaRPr>
          </a:p>
        </p:txBody>
      </p:sp>
      <p:sp>
        <p:nvSpPr>
          <p:cNvPr id="2689" name="TextBox 2688">
            <a:extLst>
              <a:ext uri="{FF2B5EF4-FFF2-40B4-BE49-F238E27FC236}">
                <a16:creationId xmlns:a16="http://schemas.microsoft.com/office/drawing/2014/main" id="{CF2C07CF-634C-413C-66F0-0C02AE3A7149}"/>
              </a:ext>
            </a:extLst>
          </p:cNvPr>
          <p:cNvSpPr txBox="1"/>
          <p:nvPr/>
        </p:nvSpPr>
        <p:spPr>
          <a:xfrm>
            <a:off x="14888919" y="33672462"/>
            <a:ext cx="14576668" cy="6124754"/>
          </a:xfrm>
          <a:prstGeom prst="rect">
            <a:avLst/>
          </a:prstGeom>
          <a:noFill/>
        </p:spPr>
        <p:txBody>
          <a:bodyPr wrap="square" rtlCol="0">
            <a:spAutoFit/>
          </a:bodyPr>
          <a:lstStyle/>
          <a:p>
            <a:pPr marL="457200" indent="-457200">
              <a:buAutoNum type="arabicPeriod"/>
            </a:pPr>
            <a:r>
              <a:rPr lang="sr-Latn-RS" sz="2700" dirty="0">
                <a:solidFill>
                  <a:schemeClr val="bg1">
                    <a:lumMod val="10000"/>
                  </a:schemeClr>
                </a:solidFill>
                <a:latin typeface="Cambria" panose="02040503050406030204" pitchFamily="18" charset="0"/>
                <a:ea typeface="Cambria" panose="02040503050406030204" pitchFamily="18" charset="0"/>
              </a:rPr>
              <a:t>Schenzel, J., Hungerbühler, K., Bucheli, T.D. Mycotoxins in the environment: II. Occurrence and origin in Swiss river waters. Environ. Sci. Technol. 2012, 46, 13076–13084</a:t>
            </a:r>
          </a:p>
          <a:p>
            <a:pPr marL="457200" indent="-457200">
              <a:buAutoNum type="arabicPeriod"/>
            </a:pPr>
            <a:r>
              <a:rPr lang="sr-Latn-RS" sz="2700" dirty="0">
                <a:solidFill>
                  <a:schemeClr val="bg1">
                    <a:lumMod val="10000"/>
                  </a:schemeClr>
                </a:solidFill>
                <a:latin typeface="Cambria" panose="02040503050406030204" pitchFamily="18" charset="0"/>
                <a:ea typeface="Cambria" panose="02040503050406030204" pitchFamily="18" charset="0"/>
              </a:rPr>
              <a:t>Hedayati, M.T., Pasqualotto, A.C., Warn, P.A., Bowyer, P., Denning, D.W. Aspergillus flavus: human pathogen, allergen and mycotoxin producer. Microbiology 2007, 153, 1677–1692. </a:t>
            </a:r>
          </a:p>
          <a:p>
            <a:pPr marL="457200" indent="-457200">
              <a:buAutoNum type="arabicPeriod"/>
            </a:pPr>
            <a:r>
              <a:rPr lang="sr-Latn-RS" sz="2700" dirty="0">
                <a:solidFill>
                  <a:schemeClr val="bg1">
                    <a:lumMod val="10000"/>
                  </a:schemeClr>
                </a:solidFill>
                <a:latin typeface="Cambria" panose="02040503050406030204" pitchFamily="18" charset="0"/>
                <a:ea typeface="Cambria" panose="02040503050406030204" pitchFamily="18" charset="0"/>
              </a:rPr>
              <a:t> Al-gabr, H.M., Zheng, T., Yu, X. Occurrence and quantification of fungi and detection of mycotoxigenic fungi in drinking water in Xiamen City, China. Sci. Total Environ. 2014, 466-467, 1103–1111.</a:t>
            </a:r>
          </a:p>
          <a:p>
            <a:pPr marL="457200" indent="-457200">
              <a:buAutoNum type="arabicPeriod"/>
            </a:pPr>
            <a:r>
              <a:rPr lang="sr-Latn-RS" sz="2700" dirty="0">
                <a:solidFill>
                  <a:schemeClr val="bg1">
                    <a:lumMod val="10000"/>
                  </a:schemeClr>
                </a:solidFill>
                <a:latin typeface="Cambria" panose="02040503050406030204" pitchFamily="18" charset="0"/>
                <a:ea typeface="Cambria" panose="02040503050406030204" pitchFamily="18" charset="0"/>
              </a:rPr>
              <a:t> Jevtić, I., Jakšić S., Šojić Merkulov, D., Bognár, S., Abramović, B., Ivetić, T. Matrix effects of different water types on the efficiency of fumonisin B1 removal by photolysis and photocatalysis using ternary-and binary-structured ZnO-based nanocrystallites. Catalysts 2023, 13, 375. </a:t>
            </a:r>
          </a:p>
          <a:p>
            <a:pPr marL="457200" indent="-457200">
              <a:buAutoNum type="arabicPeriod"/>
            </a:pPr>
            <a:r>
              <a:rPr lang="sr-Latn-RS" sz="2700" dirty="0">
                <a:solidFill>
                  <a:schemeClr val="bg1">
                    <a:lumMod val="10000"/>
                  </a:schemeClr>
                </a:solidFill>
                <a:latin typeface="Cambria" panose="02040503050406030204" pitchFamily="18" charset="0"/>
                <a:ea typeface="Cambria" panose="02040503050406030204" pitchFamily="18" charset="0"/>
              </a:rPr>
              <a:t>Jevtić, I., Jakšić, S., Simin, D. Č., Uzelac, M., Abramović, B. UV-induction of photolytic and photocatalytic degradation of fumonisins in water: reaction kinetics and toxicity. Environ. Sci. Pollut. Res. 2021, 28, 53917–53925. </a:t>
            </a:r>
          </a:p>
        </p:txBody>
      </p:sp>
      <p:sp>
        <p:nvSpPr>
          <p:cNvPr id="2690" name="TextBox 2689">
            <a:extLst>
              <a:ext uri="{FF2B5EF4-FFF2-40B4-BE49-F238E27FC236}">
                <a16:creationId xmlns:a16="http://schemas.microsoft.com/office/drawing/2014/main" id="{F9426F70-82F6-4881-4E6E-D855123D6697}"/>
              </a:ext>
            </a:extLst>
          </p:cNvPr>
          <p:cNvSpPr txBox="1"/>
          <p:nvPr/>
        </p:nvSpPr>
        <p:spPr>
          <a:xfrm>
            <a:off x="8267885" y="41231468"/>
            <a:ext cx="10566746" cy="1200329"/>
          </a:xfrm>
          <a:prstGeom prst="rect">
            <a:avLst/>
          </a:prstGeom>
          <a:noFill/>
        </p:spPr>
        <p:txBody>
          <a:bodyPr wrap="square" rtlCol="0">
            <a:spAutoFit/>
          </a:bodyPr>
          <a:lstStyle/>
          <a:p>
            <a:pPr algn="ctr"/>
            <a:r>
              <a:rPr lang="en-US" sz="2400" b="1" i="0" dirty="0">
                <a:solidFill>
                  <a:schemeClr val="bg1">
                    <a:lumMod val="10000"/>
                  </a:schemeClr>
                </a:solidFill>
                <a:effectLst/>
                <a:latin typeface="Cambria" panose="02040503050406030204" pitchFamily="18" charset="0"/>
                <a:ea typeface="Cambria" panose="02040503050406030204" pitchFamily="18" charset="0"/>
              </a:rPr>
              <a:t>The 2nd International Electronic Conference on Toxins</a:t>
            </a:r>
          </a:p>
          <a:p>
            <a:pPr algn="ctr"/>
            <a:r>
              <a:rPr lang="en-US" sz="2400" b="1" i="0" u="none" strike="noStrike" dirty="0">
                <a:solidFill>
                  <a:schemeClr val="bg1">
                    <a:lumMod val="10000"/>
                  </a:schemeClr>
                </a:solidFill>
                <a:effectLst/>
                <a:latin typeface="Cambria" panose="02040503050406030204" pitchFamily="18" charset="0"/>
                <a:ea typeface="Cambria" panose="02040503050406030204" pitchFamily="18" charset="0"/>
                <a:hlinkClick r:id="rId6">
                  <a:extLst>
                    <a:ext uri="{A12FA001-AC4F-418D-AE19-62706E023703}">
                      <ahyp:hlinkClr xmlns:ahyp="http://schemas.microsoft.com/office/drawing/2018/hyperlinkcolor" val="tx"/>
                    </a:ext>
                  </a:extLst>
                </a:hlinkClick>
              </a:rPr>
              <a:t>Part of the International Electronic Conference on Toxins series</a:t>
            </a:r>
            <a:endParaRPr lang="en-US" sz="2400" b="1" i="0" dirty="0">
              <a:solidFill>
                <a:schemeClr val="bg1">
                  <a:lumMod val="10000"/>
                </a:schemeClr>
              </a:solidFill>
              <a:effectLst/>
              <a:latin typeface="Cambria" panose="02040503050406030204" pitchFamily="18" charset="0"/>
              <a:ea typeface="Cambria" panose="02040503050406030204" pitchFamily="18" charset="0"/>
            </a:endParaRPr>
          </a:p>
          <a:p>
            <a:pPr algn="ctr"/>
            <a:r>
              <a:rPr lang="en-US" sz="2400" b="1" i="0" dirty="0">
                <a:solidFill>
                  <a:schemeClr val="bg1">
                    <a:lumMod val="10000"/>
                  </a:schemeClr>
                </a:solidFill>
                <a:effectLst/>
                <a:latin typeface="Cambria" panose="02040503050406030204" pitchFamily="18" charset="0"/>
                <a:ea typeface="Cambria" panose="02040503050406030204" pitchFamily="18" charset="0"/>
              </a:rPr>
              <a:t>14–28 Jul</a:t>
            </a:r>
            <a:r>
              <a:rPr lang="sr-Latn-RS" sz="2400" b="1" i="0" dirty="0">
                <a:solidFill>
                  <a:schemeClr val="bg1">
                    <a:lumMod val="10000"/>
                  </a:schemeClr>
                </a:solidFill>
                <a:effectLst/>
                <a:latin typeface="Cambria" panose="02040503050406030204" pitchFamily="18" charset="0"/>
                <a:ea typeface="Cambria" panose="02040503050406030204" pitchFamily="18" charset="0"/>
              </a:rPr>
              <a:t>y</a:t>
            </a:r>
            <a:r>
              <a:rPr lang="en-US" sz="2400" b="1" i="0" dirty="0">
                <a:solidFill>
                  <a:schemeClr val="bg1">
                    <a:lumMod val="10000"/>
                  </a:schemeClr>
                </a:solidFill>
                <a:effectLst/>
                <a:latin typeface="Cambria" panose="02040503050406030204" pitchFamily="18" charset="0"/>
                <a:ea typeface="Cambria" panose="02040503050406030204" pitchFamily="18" charset="0"/>
              </a:rPr>
              <a:t> 2023</a:t>
            </a:r>
          </a:p>
        </p:txBody>
      </p:sp>
      <p:pic>
        <p:nvPicPr>
          <p:cNvPr id="56" name="Picture 6"/>
          <p:cNvPicPr>
            <a:picLocks noChangeAspect="1" noChangeArrowheads="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60160" y="4628175"/>
            <a:ext cx="4690572" cy="12433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7" name="Picture 56">
            <a:extLst>
              <a:ext uri="{FF2B5EF4-FFF2-40B4-BE49-F238E27FC236}">
                <a16:creationId xmlns:a16="http://schemas.microsoft.com/office/drawing/2014/main" id="{4199A4B1-C326-4A35-E703-B91906A47E8A}"/>
              </a:ext>
            </a:extLst>
          </p:cNvPr>
          <p:cNvPicPr>
            <a:picLocks noChangeAspect="1"/>
          </p:cNvPicPr>
          <p:nvPr/>
        </p:nvPicPr>
        <p:blipFill rotWithShape="1">
          <a:blip r:embed="rId8"/>
          <a:srcRect b="50297"/>
          <a:stretch/>
        </p:blipFill>
        <p:spPr>
          <a:xfrm>
            <a:off x="5369404" y="4425004"/>
            <a:ext cx="20622594" cy="2302050"/>
          </a:xfrm>
          <a:prstGeom prst="rect">
            <a:avLst/>
          </a:prstGeom>
        </p:spPr>
      </p:pic>
      <p:pic>
        <p:nvPicPr>
          <p:cNvPr id="58" name="Picture 57">
            <a:extLst>
              <a:ext uri="{FF2B5EF4-FFF2-40B4-BE49-F238E27FC236}">
                <a16:creationId xmlns:a16="http://schemas.microsoft.com/office/drawing/2014/main" id="{507B6848-CA78-8A08-991F-4ABAC03927D8}"/>
              </a:ext>
            </a:extLst>
          </p:cNvPr>
          <p:cNvPicPr>
            <a:picLocks noChangeAspect="1"/>
          </p:cNvPicPr>
          <p:nvPr/>
        </p:nvPicPr>
        <p:blipFill>
          <a:blip r:embed="rId9" cstate="print">
            <a:clrChange>
              <a:clrFrom>
                <a:srgbClr val="FFFFFF"/>
              </a:clrFrom>
              <a:clrTo>
                <a:srgbClr val="FFFFFF">
                  <a:alpha val="0"/>
                </a:srgbClr>
              </a:clrTo>
            </a:clrChange>
          </a:blip>
          <a:stretch>
            <a:fillRect/>
          </a:stretch>
        </p:blipFill>
        <p:spPr>
          <a:xfrm>
            <a:off x="14249745" y="6459084"/>
            <a:ext cx="1372481" cy="1782016"/>
          </a:xfrm>
          <a:prstGeom prst="rect">
            <a:avLst/>
          </a:prstGeom>
        </p:spPr>
      </p:pic>
      <p:sp>
        <p:nvSpPr>
          <p:cNvPr id="2" name="Rectangle 5">
            <a:extLst>
              <a:ext uri="{FF2B5EF4-FFF2-40B4-BE49-F238E27FC236}">
                <a16:creationId xmlns:a16="http://schemas.microsoft.com/office/drawing/2014/main" id="{B1504657-774F-1291-C05E-4A97FE5F8825}"/>
              </a:ext>
            </a:extLst>
          </p:cNvPr>
          <p:cNvSpPr>
            <a:spLocks noChangeArrowheads="1"/>
          </p:cNvSpPr>
          <p:nvPr/>
        </p:nvSpPr>
        <p:spPr bwMode="auto">
          <a:xfrm>
            <a:off x="2970274" y="10521630"/>
            <a:ext cx="3027997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Cyrl-RS"/>
          </a:p>
        </p:txBody>
      </p:sp>
      <p:grpSp>
        <p:nvGrpSpPr>
          <p:cNvPr id="7" name="Group 6"/>
          <p:cNvGrpSpPr/>
          <p:nvPr/>
        </p:nvGrpSpPr>
        <p:grpSpPr>
          <a:xfrm>
            <a:off x="841888" y="17527544"/>
            <a:ext cx="28919390" cy="14039762"/>
            <a:chOff x="841888" y="18050056"/>
            <a:chExt cx="28919390" cy="14039762"/>
          </a:xfrm>
        </p:grpSpPr>
        <p:sp>
          <p:nvSpPr>
            <p:cNvPr id="1129" name="Rectangle: Rounded Corners 1128">
              <a:extLst>
                <a:ext uri="{FF2B5EF4-FFF2-40B4-BE49-F238E27FC236}">
                  <a16:creationId xmlns:a16="http://schemas.microsoft.com/office/drawing/2014/main" id="{D9AB022C-C43E-EC6C-F0F6-33FAADB75FDF}"/>
                </a:ext>
              </a:extLst>
            </p:cNvPr>
            <p:cNvSpPr/>
            <p:nvPr/>
          </p:nvSpPr>
          <p:spPr bwMode="auto">
            <a:xfrm>
              <a:off x="841888" y="18050056"/>
              <a:ext cx="28919390" cy="14039762"/>
            </a:xfrm>
            <a:prstGeom prst="roundRect">
              <a:avLst/>
            </a:prstGeom>
            <a:solidFill>
              <a:schemeClr val="accent6">
                <a:lumMod val="40000"/>
                <a:lumOff val="60000"/>
              </a:schemeClr>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sr-Cyrl-RS" sz="1800" b="0" i="0" u="none" strike="noStrike" cap="none" normalizeH="0" baseline="0">
                <a:ln>
                  <a:noFill/>
                </a:ln>
                <a:solidFill>
                  <a:schemeClr val="tx1"/>
                </a:solidFill>
                <a:effectLst/>
                <a:latin typeface="Verdana" pitchFamily="34" charset="0"/>
              </a:endParaRPr>
            </a:p>
          </p:txBody>
        </p:sp>
        <p:sp>
          <p:nvSpPr>
            <p:cNvPr id="1130" name="TextBox 1129">
              <a:extLst>
                <a:ext uri="{FF2B5EF4-FFF2-40B4-BE49-F238E27FC236}">
                  <a16:creationId xmlns:a16="http://schemas.microsoft.com/office/drawing/2014/main" id="{79479482-B31B-4404-6B74-7B9D331BAE4E}"/>
                </a:ext>
              </a:extLst>
            </p:cNvPr>
            <p:cNvSpPr txBox="1"/>
            <p:nvPr/>
          </p:nvSpPr>
          <p:spPr>
            <a:xfrm>
              <a:off x="2359211" y="18549378"/>
              <a:ext cx="12340930" cy="4524315"/>
            </a:xfrm>
            <a:prstGeom prst="rect">
              <a:avLst/>
            </a:prstGeom>
            <a:noFill/>
          </p:spPr>
          <p:txBody>
            <a:bodyPr wrap="square" rtlCol="0">
              <a:spAutoFit/>
            </a:bodyPr>
            <a:lstStyle/>
            <a:p>
              <a:pPr algn="just"/>
              <a:r>
                <a:rPr lang="en-US" sz="3200" dirty="0">
                  <a:solidFill>
                    <a:schemeClr val="bg1">
                      <a:lumMod val="10000"/>
                    </a:schemeClr>
                  </a:solidFill>
                  <a:latin typeface="Calibri" panose="020F0502020204030204" pitchFamily="34" charset="0"/>
                  <a:ea typeface="DengXian" panose="02010600030101010101" pitchFamily="2" charset="-122"/>
                  <a:cs typeface="Calibri" panose="020F0502020204030204" pitchFamily="34" charset="0"/>
                </a:rPr>
                <a:t>Figure</a:t>
              </a:r>
              <a:r>
                <a:rPr lang="sr-Latn-RS" sz="3200" dirty="0">
                  <a:solidFill>
                    <a:schemeClr val="bg1">
                      <a:lumMod val="10000"/>
                    </a:schemeClr>
                  </a:solidFill>
                  <a:latin typeface="Calibri" panose="020F0502020204030204" pitchFamily="34" charset="0"/>
                  <a:ea typeface="DengXian" panose="02010600030101010101" pitchFamily="2" charset="-122"/>
                  <a:cs typeface="Calibri" panose="020F0502020204030204" pitchFamily="34" charset="0"/>
                </a:rPr>
                <a:t> </a:t>
              </a:r>
              <a:r>
                <a:rPr lang="en-US" sz="3200" dirty="0">
                  <a:solidFill>
                    <a:schemeClr val="bg1">
                      <a:lumMod val="10000"/>
                    </a:schemeClr>
                  </a:solidFill>
                  <a:latin typeface="Calibri" panose="020F0502020204030204" pitchFamily="34" charset="0"/>
                  <a:ea typeface="DengXian" panose="02010600030101010101" pitchFamily="2" charset="-122"/>
                  <a:cs typeface="Calibri" panose="020F0502020204030204" pitchFamily="34" charset="0"/>
                </a:rPr>
                <a:t>shows the efficiency of </a:t>
              </a:r>
              <a:r>
                <a:rPr lang="en-US" sz="3200" dirty="0">
                  <a:solidFill>
                    <a:schemeClr val="bg1">
                      <a:lumMod val="10000"/>
                    </a:schemeClr>
                  </a:solidFill>
                  <a:effectLst/>
                  <a:latin typeface="Calibri" panose="020F0502020204030204" pitchFamily="34" charset="0"/>
                  <a:ea typeface="DengXian" panose="02010600030101010101" pitchFamily="2" charset="-122"/>
                  <a:cs typeface="Calibri" panose="020F0502020204030204" pitchFamily="34" charset="0"/>
                </a:rPr>
                <a:t>FB</a:t>
              </a:r>
              <a:r>
                <a:rPr lang="en-US" sz="3200" baseline="-25000" dirty="0">
                  <a:solidFill>
                    <a:schemeClr val="bg1">
                      <a:lumMod val="10000"/>
                    </a:schemeClr>
                  </a:solidFill>
                  <a:effectLst/>
                  <a:latin typeface="Calibri" panose="020F0502020204030204" pitchFamily="34" charset="0"/>
                  <a:ea typeface="DengXian" panose="02010600030101010101" pitchFamily="2" charset="-122"/>
                  <a:cs typeface="Calibri" panose="020F0502020204030204" pitchFamily="34" charset="0"/>
                </a:rPr>
                <a:t>1</a:t>
              </a:r>
              <a:r>
                <a:rPr lang="en-US" sz="3200" dirty="0">
                  <a:solidFill>
                    <a:schemeClr val="bg1">
                      <a:lumMod val="10000"/>
                    </a:schemeClr>
                  </a:solidFill>
                  <a:latin typeface="Calibri" panose="020F0502020204030204" pitchFamily="34" charset="0"/>
                  <a:ea typeface="DengXian" panose="02010600030101010101" pitchFamily="2" charset="-122"/>
                  <a:cs typeface="Calibri" panose="020F0502020204030204" pitchFamily="34" charset="0"/>
                </a:rPr>
                <a:t> removal using UV photolysis in simulated water samples. As it can be seen, in the case of all simulated water types, the efficiency of </a:t>
              </a:r>
              <a:r>
                <a:rPr lang="en-US" sz="3200" dirty="0">
                  <a:solidFill>
                    <a:schemeClr val="bg1">
                      <a:lumMod val="10000"/>
                    </a:schemeClr>
                  </a:solidFill>
                  <a:effectLst/>
                  <a:latin typeface="Calibri" panose="020F0502020204030204" pitchFamily="34" charset="0"/>
                  <a:ea typeface="DengXian" panose="02010600030101010101" pitchFamily="2" charset="-122"/>
                  <a:cs typeface="Calibri" panose="020F0502020204030204" pitchFamily="34" charset="0"/>
                </a:rPr>
                <a:t>FB</a:t>
              </a:r>
              <a:r>
                <a:rPr lang="en-US" sz="3200" baseline="-25000" dirty="0">
                  <a:solidFill>
                    <a:schemeClr val="bg1">
                      <a:lumMod val="10000"/>
                    </a:schemeClr>
                  </a:solidFill>
                  <a:effectLst/>
                  <a:latin typeface="Calibri" panose="020F0502020204030204" pitchFamily="34" charset="0"/>
                  <a:ea typeface="DengXian" panose="02010600030101010101" pitchFamily="2" charset="-122"/>
                  <a:cs typeface="Calibri" panose="020F0502020204030204" pitchFamily="34" charset="0"/>
                </a:rPr>
                <a:t>1</a:t>
              </a:r>
              <a:r>
                <a:rPr lang="en-US" sz="3200" dirty="0">
                  <a:solidFill>
                    <a:schemeClr val="bg1">
                      <a:lumMod val="10000"/>
                    </a:schemeClr>
                  </a:solidFill>
                  <a:latin typeface="Calibri" panose="020F0502020204030204" pitchFamily="34" charset="0"/>
                  <a:ea typeface="DengXian" panose="02010600030101010101" pitchFamily="2" charset="-122"/>
                  <a:cs typeface="Calibri" panose="020F0502020204030204" pitchFamily="34" charset="0"/>
                </a:rPr>
                <a:t> removal was lower compared to</a:t>
              </a:r>
              <a:r>
                <a:rPr lang="sr-Latn-RS" sz="3200" dirty="0">
                  <a:solidFill>
                    <a:schemeClr val="bg1">
                      <a:lumMod val="10000"/>
                    </a:schemeClr>
                  </a:solidFill>
                  <a:latin typeface="Calibri" panose="020F0502020204030204" pitchFamily="34" charset="0"/>
                  <a:ea typeface="DengXian" panose="02010600030101010101" pitchFamily="2" charset="-122"/>
                  <a:cs typeface="Calibri" panose="020F0502020204030204" pitchFamily="34" charset="0"/>
                </a:rPr>
                <a:t> upltrapure water</a:t>
              </a:r>
              <a:r>
                <a:rPr lang="en-US" sz="3200" dirty="0">
                  <a:solidFill>
                    <a:schemeClr val="bg1">
                      <a:lumMod val="10000"/>
                    </a:schemeClr>
                  </a:solidFill>
                  <a:latin typeface="Calibri" panose="020F0502020204030204" pitchFamily="34" charset="0"/>
                  <a:ea typeface="DengXian" panose="02010600030101010101" pitchFamily="2" charset="-122"/>
                  <a:cs typeface="Calibri" panose="020F0502020204030204" pitchFamily="34" charset="0"/>
                </a:rPr>
                <a:t> </a:t>
              </a:r>
              <a:r>
                <a:rPr lang="sr-Latn-RS" sz="3200" dirty="0">
                  <a:solidFill>
                    <a:schemeClr val="bg1">
                      <a:lumMod val="10000"/>
                    </a:schemeClr>
                  </a:solidFill>
                  <a:latin typeface="Calibri" panose="020F0502020204030204" pitchFamily="34" charset="0"/>
                  <a:ea typeface="DengXian" panose="02010600030101010101" pitchFamily="2" charset="-122"/>
                  <a:cs typeface="Calibri" panose="020F0502020204030204" pitchFamily="34" charset="0"/>
                </a:rPr>
                <a:t>(</a:t>
              </a:r>
              <a:r>
                <a:rPr lang="en-US" sz="3200" dirty="0">
                  <a:solidFill>
                    <a:schemeClr val="bg1">
                      <a:lumMod val="10000"/>
                    </a:schemeClr>
                  </a:solidFill>
                  <a:latin typeface="Calibri" panose="020F0502020204030204" pitchFamily="34" charset="0"/>
                  <a:ea typeface="DengXian" panose="02010600030101010101" pitchFamily="2" charset="-122"/>
                  <a:cs typeface="Calibri" panose="020F0502020204030204" pitchFamily="34" charset="0"/>
                </a:rPr>
                <a:t>UPW</a:t>
              </a:r>
              <a:r>
                <a:rPr lang="sr-Latn-RS" sz="3200" dirty="0">
                  <a:solidFill>
                    <a:schemeClr val="bg1">
                      <a:lumMod val="10000"/>
                    </a:schemeClr>
                  </a:solidFill>
                  <a:latin typeface="Calibri" panose="020F0502020204030204" pitchFamily="34" charset="0"/>
                  <a:ea typeface="DengXian" panose="02010600030101010101" pitchFamily="2" charset="-122"/>
                  <a:cs typeface="Calibri" panose="020F0502020204030204" pitchFamily="34" charset="0"/>
                </a:rPr>
                <a:t>)</a:t>
              </a:r>
              <a:r>
                <a:rPr lang="en-US" sz="3200" dirty="0">
                  <a:solidFill>
                    <a:schemeClr val="bg1">
                      <a:lumMod val="10000"/>
                    </a:schemeClr>
                  </a:solidFill>
                  <a:latin typeface="Calibri" panose="020F0502020204030204" pitchFamily="34" charset="0"/>
                  <a:ea typeface="DengXian" panose="02010600030101010101" pitchFamily="2" charset="-122"/>
                  <a:cs typeface="Calibri" panose="020F0502020204030204" pitchFamily="34" charset="0"/>
                </a:rPr>
                <a:t>. If the obtained results with simulated waters are compared with the results of </a:t>
              </a:r>
              <a:r>
                <a:rPr lang="en-US" sz="3200" dirty="0">
                  <a:solidFill>
                    <a:schemeClr val="bg1">
                      <a:lumMod val="10000"/>
                    </a:schemeClr>
                  </a:solidFill>
                  <a:effectLst/>
                  <a:latin typeface="Calibri" panose="020F0502020204030204" pitchFamily="34" charset="0"/>
                  <a:ea typeface="DengXian" panose="02010600030101010101" pitchFamily="2" charset="-122"/>
                  <a:cs typeface="Calibri" panose="020F0502020204030204" pitchFamily="34" charset="0"/>
                </a:rPr>
                <a:t>FB</a:t>
              </a:r>
              <a:r>
                <a:rPr lang="en-US" sz="3200" baseline="-25000" dirty="0">
                  <a:solidFill>
                    <a:schemeClr val="bg1">
                      <a:lumMod val="10000"/>
                    </a:schemeClr>
                  </a:solidFill>
                  <a:effectLst/>
                  <a:latin typeface="Calibri" panose="020F0502020204030204" pitchFamily="34" charset="0"/>
                  <a:ea typeface="DengXian" panose="02010600030101010101" pitchFamily="2" charset="-122"/>
                  <a:cs typeface="Calibri" panose="020F0502020204030204" pitchFamily="34" charset="0"/>
                </a:rPr>
                <a:t>1</a:t>
              </a:r>
              <a:r>
                <a:rPr lang="en-US" sz="3200" dirty="0">
                  <a:solidFill>
                    <a:schemeClr val="bg1">
                      <a:lumMod val="10000"/>
                    </a:schemeClr>
                  </a:solidFill>
                  <a:latin typeface="Calibri" panose="020F0502020204030204" pitchFamily="34" charset="0"/>
                  <a:ea typeface="DengXian" panose="02010600030101010101" pitchFamily="2" charset="-122"/>
                  <a:cs typeface="Calibri" panose="020F0502020204030204" pitchFamily="34" charset="0"/>
                </a:rPr>
                <a:t> photolysis in real water samples, the removal efficiency of </a:t>
              </a:r>
              <a:r>
                <a:rPr lang="en-US" sz="3200" dirty="0">
                  <a:solidFill>
                    <a:schemeClr val="bg1">
                      <a:lumMod val="10000"/>
                    </a:schemeClr>
                  </a:solidFill>
                  <a:effectLst/>
                  <a:latin typeface="Calibri" panose="020F0502020204030204" pitchFamily="34" charset="0"/>
                  <a:ea typeface="DengXian" panose="02010600030101010101" pitchFamily="2" charset="-122"/>
                  <a:cs typeface="Calibri" panose="020F0502020204030204" pitchFamily="34" charset="0"/>
                </a:rPr>
                <a:t>FB</a:t>
              </a:r>
              <a:r>
                <a:rPr lang="en-US" sz="3200" baseline="-25000" dirty="0">
                  <a:solidFill>
                    <a:schemeClr val="bg1">
                      <a:lumMod val="10000"/>
                    </a:schemeClr>
                  </a:solidFill>
                  <a:effectLst/>
                  <a:latin typeface="Calibri" panose="020F0502020204030204" pitchFamily="34" charset="0"/>
                  <a:ea typeface="DengXian" panose="02010600030101010101" pitchFamily="2" charset="-122"/>
                  <a:cs typeface="Calibri" panose="020F0502020204030204" pitchFamily="34" charset="0"/>
                </a:rPr>
                <a:t>1</a:t>
              </a:r>
              <a:r>
                <a:rPr lang="en-US" sz="3200" dirty="0">
                  <a:solidFill>
                    <a:schemeClr val="bg1">
                      <a:lumMod val="10000"/>
                    </a:schemeClr>
                  </a:solidFill>
                  <a:latin typeface="Calibri" panose="020F0502020204030204" pitchFamily="34" charset="0"/>
                  <a:ea typeface="DengXian" panose="02010600030101010101" pitchFamily="2" charset="-122"/>
                  <a:cs typeface="Calibri" panose="020F0502020204030204" pitchFamily="34" charset="0"/>
                </a:rPr>
                <a:t> was lower in simulated waters. Namely, in real waters, the highest efficiency was recorded in Danube River water (68%) [</a:t>
              </a:r>
              <a:r>
                <a:rPr lang="sr-Latn-RS" sz="3200" dirty="0">
                  <a:solidFill>
                    <a:schemeClr val="bg1">
                      <a:lumMod val="10000"/>
                    </a:schemeClr>
                  </a:solidFill>
                  <a:latin typeface="Calibri" panose="020F0502020204030204" pitchFamily="34" charset="0"/>
                  <a:ea typeface="DengXian" panose="02010600030101010101" pitchFamily="2" charset="-122"/>
                  <a:cs typeface="Calibri" panose="020F0502020204030204" pitchFamily="34" charset="0"/>
                </a:rPr>
                <a:t>4</a:t>
              </a:r>
              <a:r>
                <a:rPr lang="en-US" sz="3200" dirty="0">
                  <a:solidFill>
                    <a:schemeClr val="bg1">
                      <a:lumMod val="10000"/>
                    </a:schemeClr>
                  </a:solidFill>
                  <a:latin typeface="Calibri" panose="020F0502020204030204" pitchFamily="34" charset="0"/>
                  <a:ea typeface="DengXian" panose="02010600030101010101" pitchFamily="2" charset="-122"/>
                  <a:cs typeface="Calibri" panose="020F0502020204030204" pitchFamily="34" charset="0"/>
                </a:rPr>
                <a:t>]. On the other hand, the efficiency of removal in tap and ground water was almost the same, 52%, and 50%, respectively [</a:t>
              </a:r>
              <a:r>
                <a:rPr lang="sr-Latn-RS" sz="3200" dirty="0">
                  <a:solidFill>
                    <a:schemeClr val="bg1">
                      <a:lumMod val="10000"/>
                    </a:schemeClr>
                  </a:solidFill>
                  <a:latin typeface="Calibri" panose="020F0502020204030204" pitchFamily="34" charset="0"/>
                  <a:ea typeface="DengXian" panose="02010600030101010101" pitchFamily="2" charset="-122"/>
                  <a:cs typeface="Calibri" panose="020F0502020204030204" pitchFamily="34" charset="0"/>
                </a:rPr>
                <a:t>4</a:t>
              </a:r>
              <a:r>
                <a:rPr lang="en-US" sz="3200" dirty="0">
                  <a:solidFill>
                    <a:schemeClr val="bg1">
                      <a:lumMod val="10000"/>
                    </a:schemeClr>
                  </a:solidFill>
                  <a:latin typeface="Calibri" panose="020F0502020204030204" pitchFamily="34" charset="0"/>
                  <a:ea typeface="DengXian" panose="02010600030101010101" pitchFamily="2" charset="-122"/>
                  <a:cs typeface="Calibri" panose="020F0502020204030204" pitchFamily="34" charset="0"/>
                </a:rPr>
                <a:t>].</a:t>
              </a:r>
              <a:endParaRPr lang="sr-Cyrl-RS" sz="3200" dirty="0">
                <a:solidFill>
                  <a:schemeClr val="bg1">
                    <a:lumMod val="10000"/>
                  </a:schemeClr>
                </a:solidFill>
                <a:latin typeface="Calibri" panose="020F0502020204030204" pitchFamily="34" charset="0"/>
                <a:cs typeface="Calibri" panose="020F0502020204030204" pitchFamily="34" charset="0"/>
              </a:endParaRPr>
            </a:p>
          </p:txBody>
        </p:sp>
        <p:sp>
          <p:nvSpPr>
            <p:cNvPr id="1132" name="TextBox 1131">
              <a:extLst>
                <a:ext uri="{FF2B5EF4-FFF2-40B4-BE49-F238E27FC236}">
                  <a16:creationId xmlns:a16="http://schemas.microsoft.com/office/drawing/2014/main" id="{707C25E7-CE92-7013-6F32-97E991272912}"/>
                </a:ext>
              </a:extLst>
            </p:cNvPr>
            <p:cNvSpPr txBox="1"/>
            <p:nvPr/>
          </p:nvSpPr>
          <p:spPr>
            <a:xfrm>
              <a:off x="2555278" y="30098180"/>
              <a:ext cx="10693771" cy="954107"/>
            </a:xfrm>
            <a:prstGeom prst="rect">
              <a:avLst/>
            </a:prstGeom>
            <a:noFill/>
          </p:spPr>
          <p:txBody>
            <a:bodyPr wrap="square" rtlCol="0">
              <a:spAutoFit/>
            </a:bodyPr>
            <a:lstStyle/>
            <a:p>
              <a:pPr algn="just"/>
              <a:r>
                <a:rPr lang="sr-Latn-CS" sz="2800" dirty="0">
                  <a:solidFill>
                    <a:schemeClr val="bg1">
                      <a:lumMod val="10000"/>
                    </a:schemeClr>
                  </a:solidFill>
                  <a:effectLst/>
                  <a:latin typeface="Calibri" panose="020F0502020204030204" pitchFamily="34" charset="0"/>
                  <a:ea typeface="DengXian" panose="02010600030101010101" pitchFamily="2" charset="-122"/>
                  <a:cs typeface="Calibri" panose="020F0502020204030204" pitchFamily="34" charset="0"/>
                </a:rPr>
                <a:t>Kinetics of FB</a:t>
              </a:r>
              <a:r>
                <a:rPr lang="sr-Latn-CS" sz="2800" baseline="-25000" dirty="0">
                  <a:solidFill>
                    <a:schemeClr val="bg1">
                      <a:lumMod val="10000"/>
                    </a:schemeClr>
                  </a:solidFill>
                  <a:effectLst/>
                  <a:latin typeface="Calibri" panose="020F0502020204030204" pitchFamily="34" charset="0"/>
                  <a:ea typeface="DengXian" panose="02010600030101010101" pitchFamily="2" charset="-122"/>
                  <a:cs typeface="Calibri" panose="020F0502020204030204" pitchFamily="34" charset="0"/>
                </a:rPr>
                <a:t>1</a:t>
              </a:r>
              <a:r>
                <a:rPr lang="sr-Latn-CS" sz="2800" dirty="0">
                  <a:solidFill>
                    <a:schemeClr val="bg1">
                      <a:lumMod val="10000"/>
                    </a:schemeClr>
                  </a:solidFill>
                  <a:effectLst/>
                  <a:latin typeface="Calibri" panose="020F0502020204030204" pitchFamily="34" charset="0"/>
                  <a:ea typeface="DengXian" panose="02010600030101010101" pitchFamily="2" charset="-122"/>
                  <a:cs typeface="Calibri" panose="020F0502020204030204" pitchFamily="34" charset="0"/>
                </a:rPr>
                <a:t> removal (1.39 µmol/dm</a:t>
              </a:r>
              <a:r>
                <a:rPr lang="sr-Latn-CS" sz="2800" baseline="30000" dirty="0">
                  <a:solidFill>
                    <a:schemeClr val="bg1">
                      <a:lumMod val="10000"/>
                    </a:schemeClr>
                  </a:solidFill>
                  <a:effectLst/>
                  <a:latin typeface="Calibri" panose="020F0502020204030204" pitchFamily="34" charset="0"/>
                  <a:ea typeface="DengXian" panose="02010600030101010101" pitchFamily="2" charset="-122"/>
                  <a:cs typeface="Calibri" panose="020F0502020204030204" pitchFamily="34" charset="0"/>
                </a:rPr>
                <a:t>3</a:t>
              </a:r>
              <a:r>
                <a:rPr lang="sr-Latn-CS" sz="2800" dirty="0">
                  <a:solidFill>
                    <a:schemeClr val="bg1">
                      <a:lumMod val="10000"/>
                    </a:schemeClr>
                  </a:solidFill>
                  <a:effectLst/>
                  <a:latin typeface="Calibri" panose="020F0502020204030204" pitchFamily="34" charset="0"/>
                  <a:ea typeface="DengXian" panose="02010600030101010101" pitchFamily="2" charset="-122"/>
                  <a:cs typeface="Calibri" panose="020F0502020204030204" pitchFamily="34" charset="0"/>
                </a:rPr>
                <a:t>) from various water types using UV photolysis.</a:t>
              </a:r>
              <a:endParaRPr lang="sr-Cyrl-RS" sz="2800" dirty="0">
                <a:solidFill>
                  <a:schemeClr val="bg1">
                    <a:lumMod val="10000"/>
                  </a:schemeClr>
                </a:solidFill>
                <a:latin typeface="Calibri" panose="020F0502020204030204" pitchFamily="34" charset="0"/>
                <a:cs typeface="Calibri" panose="020F0502020204030204" pitchFamily="34" charset="0"/>
              </a:endParaRPr>
            </a:p>
          </p:txBody>
        </p:sp>
        <p:sp>
          <p:nvSpPr>
            <p:cNvPr id="1133" name="TextBox 1132">
              <a:extLst>
                <a:ext uri="{FF2B5EF4-FFF2-40B4-BE49-F238E27FC236}">
                  <a16:creationId xmlns:a16="http://schemas.microsoft.com/office/drawing/2014/main" id="{37D00A05-455F-65CE-8D6E-36EAFA381864}"/>
                </a:ext>
              </a:extLst>
            </p:cNvPr>
            <p:cNvSpPr txBox="1"/>
            <p:nvPr/>
          </p:nvSpPr>
          <p:spPr>
            <a:xfrm>
              <a:off x="15628685" y="18488437"/>
              <a:ext cx="13227302" cy="4524315"/>
            </a:xfrm>
            <a:prstGeom prst="rect">
              <a:avLst/>
            </a:prstGeom>
            <a:noFill/>
          </p:spPr>
          <p:txBody>
            <a:bodyPr wrap="square" rtlCol="0">
              <a:spAutoFit/>
            </a:bodyPr>
            <a:lstStyle/>
            <a:p>
              <a:pPr algn="just"/>
              <a:r>
                <a:rPr lang="en-US" sz="3200" dirty="0">
                  <a:solidFill>
                    <a:schemeClr val="bg1">
                      <a:lumMod val="10000"/>
                    </a:schemeClr>
                  </a:solidFill>
                  <a:latin typeface="Calibri" panose="020F0502020204030204" pitchFamily="34" charset="0"/>
                  <a:cs typeface="Calibri" panose="020F0502020204030204" pitchFamily="34" charset="0"/>
                </a:rPr>
                <a:t>Given that in previous research [</a:t>
              </a:r>
              <a:r>
                <a:rPr lang="sr-Latn-RS" sz="3200" dirty="0">
                  <a:solidFill>
                    <a:schemeClr val="bg1">
                      <a:lumMod val="10000"/>
                    </a:schemeClr>
                  </a:solidFill>
                  <a:latin typeface="Calibri" panose="020F0502020204030204" pitchFamily="34" charset="0"/>
                  <a:cs typeface="Calibri" panose="020F0502020204030204" pitchFamily="34" charset="0"/>
                </a:rPr>
                <a:t>5</a:t>
              </a:r>
              <a:r>
                <a:rPr lang="en-US" sz="3200" dirty="0">
                  <a:solidFill>
                    <a:schemeClr val="bg1">
                      <a:lumMod val="10000"/>
                    </a:schemeClr>
                  </a:solidFill>
                  <a:latin typeface="Calibri" panose="020F0502020204030204" pitchFamily="34" charset="0"/>
                  <a:cs typeface="Calibri" panose="020F0502020204030204" pitchFamily="34" charset="0"/>
                </a:rPr>
                <a:t>] the </a:t>
              </a:r>
              <a:r>
                <a:rPr kumimoji="0" lang="en-US" sz="3200" b="0" i="0" u="none" strike="noStrike" kern="1200" cap="none" spc="0" normalizeH="0" baseline="0" noProof="0" dirty="0">
                  <a:ln>
                    <a:noFill/>
                  </a:ln>
                  <a:solidFill>
                    <a:schemeClr val="bg1">
                      <a:lumMod val="10000"/>
                    </a:schemeClr>
                  </a:solidFill>
                  <a:effectLst/>
                  <a:uLnTx/>
                  <a:uFillTx/>
                  <a:latin typeface="Calibri" panose="020F0502020204030204" pitchFamily="34" charset="0"/>
                  <a:cs typeface="Calibri" panose="020F0502020204030204" pitchFamily="34" charset="0"/>
                </a:rPr>
                <a:t>UV/</a:t>
              </a:r>
              <a:r>
                <a:rPr lang="en-US" sz="3200" dirty="0">
                  <a:solidFill>
                    <a:schemeClr val="bg1">
                      <a:lumMod val="10000"/>
                    </a:schemeClr>
                  </a:solidFill>
                  <a:effectLst/>
                  <a:latin typeface="Calibri" panose="020F0502020204030204" pitchFamily="34" charset="0"/>
                  <a:ea typeface="DengXian" panose="02010600030101010101" pitchFamily="2" charset="-122"/>
                  <a:cs typeface="Calibri" panose="020F0502020204030204" pitchFamily="34" charset="0"/>
                </a:rPr>
                <a:t>H</a:t>
              </a:r>
              <a:r>
                <a:rPr lang="en-US" sz="3200" baseline="-25000" dirty="0">
                  <a:solidFill>
                    <a:schemeClr val="bg1">
                      <a:lumMod val="10000"/>
                    </a:schemeClr>
                  </a:solidFill>
                  <a:effectLst/>
                  <a:latin typeface="Calibri" panose="020F0502020204030204" pitchFamily="34" charset="0"/>
                  <a:ea typeface="DengXian" panose="02010600030101010101" pitchFamily="2" charset="-122"/>
                  <a:cs typeface="Calibri" panose="020F0502020204030204" pitchFamily="34" charset="0"/>
                </a:rPr>
                <a:t>2</a:t>
              </a:r>
              <a:r>
                <a:rPr lang="en-US" sz="3200" dirty="0">
                  <a:solidFill>
                    <a:schemeClr val="bg1">
                      <a:lumMod val="10000"/>
                    </a:schemeClr>
                  </a:solidFill>
                  <a:effectLst/>
                  <a:latin typeface="Calibri" panose="020F0502020204030204" pitchFamily="34" charset="0"/>
                  <a:ea typeface="DengXian" panose="02010600030101010101" pitchFamily="2" charset="-122"/>
                  <a:cs typeface="Calibri" panose="020F0502020204030204" pitchFamily="34" charset="0"/>
                </a:rPr>
                <a:t>O</a:t>
              </a:r>
              <a:r>
                <a:rPr lang="en-US" sz="3200" baseline="-25000" dirty="0">
                  <a:solidFill>
                    <a:schemeClr val="bg1">
                      <a:lumMod val="10000"/>
                    </a:schemeClr>
                  </a:solidFill>
                  <a:effectLst/>
                  <a:latin typeface="Calibri" panose="020F0502020204030204" pitchFamily="34" charset="0"/>
                  <a:ea typeface="DengXian" panose="02010600030101010101" pitchFamily="2" charset="-122"/>
                  <a:cs typeface="Calibri" panose="020F0502020204030204" pitchFamily="34" charset="0"/>
                </a:rPr>
                <a:t>2</a:t>
              </a:r>
              <a:r>
                <a:rPr kumimoji="0" lang="en-US" sz="3200" b="0" i="0" u="none" strike="noStrike" kern="1200" cap="none" spc="0" normalizeH="0" baseline="0" noProof="0" dirty="0">
                  <a:ln>
                    <a:noFill/>
                  </a:ln>
                  <a:solidFill>
                    <a:schemeClr val="bg1">
                      <a:lumMod val="10000"/>
                    </a:schemeClr>
                  </a:solidFill>
                  <a:effectLst/>
                  <a:uLnTx/>
                  <a:uFillTx/>
                  <a:latin typeface="Calibri" panose="020F0502020204030204" pitchFamily="34" charset="0"/>
                  <a:cs typeface="Calibri" panose="020F0502020204030204" pitchFamily="34" charset="0"/>
                </a:rPr>
                <a:t> </a:t>
              </a:r>
              <a:r>
                <a:rPr lang="en-US" sz="3200" dirty="0">
                  <a:solidFill>
                    <a:schemeClr val="bg1">
                      <a:lumMod val="10000"/>
                    </a:schemeClr>
                  </a:solidFill>
                  <a:latin typeface="Calibri" panose="020F0502020204030204" pitchFamily="34" charset="0"/>
                  <a:cs typeface="Calibri" panose="020F0502020204030204" pitchFamily="34" charset="0"/>
                </a:rPr>
                <a:t>treatment has proven to be very effective in removing of </a:t>
              </a:r>
              <a:r>
                <a:rPr lang="en-US" sz="3200" dirty="0">
                  <a:solidFill>
                    <a:schemeClr val="bg1">
                      <a:lumMod val="10000"/>
                    </a:schemeClr>
                  </a:solidFill>
                  <a:effectLst/>
                  <a:latin typeface="Calibri" panose="020F0502020204030204" pitchFamily="34" charset="0"/>
                  <a:ea typeface="DengXian" panose="02010600030101010101" pitchFamily="2" charset="-122"/>
                  <a:cs typeface="Calibri" panose="020F0502020204030204" pitchFamily="34" charset="0"/>
                </a:rPr>
                <a:t>FB</a:t>
              </a:r>
              <a:r>
                <a:rPr lang="en-US" sz="3200" baseline="-25000" dirty="0">
                  <a:solidFill>
                    <a:schemeClr val="bg1">
                      <a:lumMod val="10000"/>
                    </a:schemeClr>
                  </a:solidFill>
                  <a:effectLst/>
                  <a:latin typeface="Calibri" panose="020F0502020204030204" pitchFamily="34" charset="0"/>
                  <a:ea typeface="DengXian" panose="02010600030101010101" pitchFamily="2" charset="-122"/>
                  <a:cs typeface="Calibri" panose="020F0502020204030204" pitchFamily="34" charset="0"/>
                </a:rPr>
                <a:t>1</a:t>
              </a:r>
              <a:r>
                <a:rPr lang="en-US" sz="3200" dirty="0">
                  <a:solidFill>
                    <a:schemeClr val="bg1">
                      <a:lumMod val="10000"/>
                    </a:schemeClr>
                  </a:solidFill>
                  <a:latin typeface="Calibri" panose="020F0502020204030204" pitchFamily="34" charset="0"/>
                  <a:cs typeface="Calibri" panose="020F0502020204030204" pitchFamily="34" charset="0"/>
                </a:rPr>
                <a:t>, this treatment was also applied to simulated waters. </a:t>
              </a:r>
              <a:r>
                <a:rPr lang="en-US" sz="3200" dirty="0">
                  <a:solidFill>
                    <a:schemeClr val="bg1">
                      <a:lumMod val="10000"/>
                    </a:schemeClr>
                  </a:solidFill>
                  <a:latin typeface="Calibri" panose="020F0502020204030204" pitchFamily="34" charset="0"/>
                  <a:ea typeface="DengXian" panose="02010600030101010101" pitchFamily="2" charset="-122"/>
                  <a:cs typeface="Calibri" panose="020F0502020204030204" pitchFamily="34" charset="0"/>
                </a:rPr>
                <a:t>As it can be seen, in the case of all simulated water types, the efficiency of FB</a:t>
              </a:r>
              <a:r>
                <a:rPr lang="en-US" sz="3200" baseline="-25000" dirty="0">
                  <a:solidFill>
                    <a:schemeClr val="bg1">
                      <a:lumMod val="10000"/>
                    </a:schemeClr>
                  </a:solidFill>
                  <a:latin typeface="Calibri" panose="020F0502020204030204" pitchFamily="34" charset="0"/>
                  <a:ea typeface="DengXian" panose="02010600030101010101" pitchFamily="2" charset="-122"/>
                  <a:cs typeface="Calibri" panose="020F0502020204030204" pitchFamily="34" charset="0"/>
                </a:rPr>
                <a:t>1</a:t>
              </a:r>
              <a:r>
                <a:rPr lang="en-US" sz="3200" dirty="0">
                  <a:solidFill>
                    <a:schemeClr val="bg1">
                      <a:lumMod val="10000"/>
                    </a:schemeClr>
                  </a:solidFill>
                  <a:latin typeface="Calibri" panose="020F0502020204030204" pitchFamily="34" charset="0"/>
                  <a:ea typeface="DengXian" panose="02010600030101010101" pitchFamily="2" charset="-122"/>
                  <a:cs typeface="Calibri" panose="020F0502020204030204" pitchFamily="34" charset="0"/>
                </a:rPr>
                <a:t> removal was lower compared to UPW. If the obtained results with simulated waters are compared with the results of in real water samples, the removal efficiency of FB</a:t>
              </a:r>
              <a:r>
                <a:rPr lang="en-US" sz="3200" baseline="-25000" dirty="0">
                  <a:solidFill>
                    <a:schemeClr val="bg1">
                      <a:lumMod val="10000"/>
                    </a:schemeClr>
                  </a:solidFill>
                  <a:latin typeface="Calibri" panose="020F0502020204030204" pitchFamily="34" charset="0"/>
                  <a:ea typeface="DengXian" panose="02010600030101010101" pitchFamily="2" charset="-122"/>
                  <a:cs typeface="Calibri" panose="020F0502020204030204" pitchFamily="34" charset="0"/>
                </a:rPr>
                <a:t>1</a:t>
              </a:r>
              <a:r>
                <a:rPr lang="en-US" sz="3200" dirty="0">
                  <a:solidFill>
                    <a:schemeClr val="bg1">
                      <a:lumMod val="10000"/>
                    </a:schemeClr>
                  </a:solidFill>
                  <a:latin typeface="Calibri" panose="020F0502020204030204" pitchFamily="34" charset="0"/>
                  <a:ea typeface="DengXian" panose="02010600030101010101" pitchFamily="2" charset="-122"/>
                  <a:cs typeface="Calibri" panose="020F0502020204030204" pitchFamily="34" charset="0"/>
                </a:rPr>
                <a:t> </a:t>
              </a:r>
              <a:r>
                <a:rPr lang="sr-Latn-RS" sz="3200" dirty="0">
                  <a:solidFill>
                    <a:schemeClr val="bg1">
                      <a:lumMod val="10000"/>
                    </a:schemeClr>
                  </a:solidFill>
                  <a:latin typeface="Calibri" panose="020F0502020204030204" pitchFamily="34" charset="0"/>
                  <a:ea typeface="DengXian" panose="02010600030101010101" pitchFamily="2" charset="-122"/>
                  <a:cs typeface="Calibri" panose="020F0502020204030204" pitchFamily="34" charset="0"/>
                </a:rPr>
                <a:t>using </a:t>
              </a:r>
              <a:r>
                <a:rPr lang="en-US" sz="3200" dirty="0">
                  <a:solidFill>
                    <a:schemeClr val="bg1">
                      <a:lumMod val="10000"/>
                    </a:schemeClr>
                  </a:solidFill>
                  <a:latin typeface="Calibri" panose="020F0502020204030204" pitchFamily="34" charset="0"/>
                  <a:cs typeface="Calibri" panose="020F0502020204030204" pitchFamily="34" charset="0"/>
                </a:rPr>
                <a:t>UV/</a:t>
              </a:r>
              <a:r>
                <a:rPr lang="en-US" sz="3200" dirty="0">
                  <a:solidFill>
                    <a:schemeClr val="bg1">
                      <a:lumMod val="10000"/>
                    </a:schemeClr>
                  </a:solidFill>
                  <a:latin typeface="Calibri" panose="020F0502020204030204" pitchFamily="34" charset="0"/>
                  <a:ea typeface="DengXian" panose="02010600030101010101" pitchFamily="2" charset="-122"/>
                  <a:cs typeface="Calibri" panose="020F0502020204030204" pitchFamily="34" charset="0"/>
                </a:rPr>
                <a:t>H</a:t>
              </a:r>
              <a:r>
                <a:rPr lang="en-US" sz="3200" baseline="-25000" dirty="0">
                  <a:solidFill>
                    <a:schemeClr val="bg1">
                      <a:lumMod val="10000"/>
                    </a:schemeClr>
                  </a:solidFill>
                  <a:latin typeface="Calibri" panose="020F0502020204030204" pitchFamily="34" charset="0"/>
                  <a:ea typeface="DengXian" panose="02010600030101010101" pitchFamily="2" charset="-122"/>
                  <a:cs typeface="Calibri" panose="020F0502020204030204" pitchFamily="34" charset="0"/>
                </a:rPr>
                <a:t>2</a:t>
              </a:r>
              <a:r>
                <a:rPr lang="en-US" sz="3200" dirty="0">
                  <a:solidFill>
                    <a:schemeClr val="bg1">
                      <a:lumMod val="10000"/>
                    </a:schemeClr>
                  </a:solidFill>
                  <a:latin typeface="Calibri" panose="020F0502020204030204" pitchFamily="34" charset="0"/>
                  <a:ea typeface="DengXian" panose="02010600030101010101" pitchFamily="2" charset="-122"/>
                  <a:cs typeface="Calibri" panose="020F0502020204030204" pitchFamily="34" charset="0"/>
                </a:rPr>
                <a:t>O</a:t>
              </a:r>
              <a:r>
                <a:rPr lang="en-US" sz="3200" baseline="-25000" dirty="0">
                  <a:solidFill>
                    <a:schemeClr val="bg1">
                      <a:lumMod val="10000"/>
                    </a:schemeClr>
                  </a:solidFill>
                  <a:latin typeface="Calibri" panose="020F0502020204030204" pitchFamily="34" charset="0"/>
                  <a:ea typeface="DengXian" panose="02010600030101010101" pitchFamily="2" charset="-122"/>
                  <a:cs typeface="Calibri" panose="020F0502020204030204" pitchFamily="34" charset="0"/>
                </a:rPr>
                <a:t>2</a:t>
              </a:r>
              <a:r>
                <a:rPr lang="en-US" sz="3200" dirty="0">
                  <a:solidFill>
                    <a:schemeClr val="bg1">
                      <a:lumMod val="10000"/>
                    </a:schemeClr>
                  </a:solidFill>
                  <a:latin typeface="Calibri" panose="020F0502020204030204" pitchFamily="34" charset="0"/>
                  <a:cs typeface="Calibri" panose="020F0502020204030204" pitchFamily="34" charset="0"/>
                </a:rPr>
                <a:t> treatment </a:t>
              </a:r>
              <a:r>
                <a:rPr lang="en-US" sz="3200" dirty="0">
                  <a:solidFill>
                    <a:schemeClr val="bg1">
                      <a:lumMod val="10000"/>
                    </a:schemeClr>
                  </a:solidFill>
                  <a:latin typeface="Calibri" panose="020F0502020204030204" pitchFamily="34" charset="0"/>
                  <a:ea typeface="DengXian" panose="02010600030101010101" pitchFamily="2" charset="-122"/>
                  <a:cs typeface="Calibri" panose="020F0502020204030204" pitchFamily="34" charset="0"/>
                </a:rPr>
                <a:t>was </a:t>
              </a:r>
              <a:r>
                <a:rPr lang="sr-Latn-RS" sz="3200" dirty="0">
                  <a:solidFill>
                    <a:schemeClr val="bg1">
                      <a:lumMod val="10000"/>
                    </a:schemeClr>
                  </a:solidFill>
                  <a:latin typeface="Calibri" panose="020F0502020204030204" pitchFamily="34" charset="0"/>
                  <a:ea typeface="DengXian" panose="02010600030101010101" pitchFamily="2" charset="-122"/>
                  <a:cs typeface="Calibri" panose="020F0502020204030204" pitchFamily="34" charset="0"/>
                </a:rPr>
                <a:t>also </a:t>
              </a:r>
              <a:r>
                <a:rPr lang="en-US" sz="3200" dirty="0">
                  <a:solidFill>
                    <a:schemeClr val="bg1">
                      <a:lumMod val="10000"/>
                    </a:schemeClr>
                  </a:solidFill>
                  <a:latin typeface="Calibri" panose="020F0502020204030204" pitchFamily="34" charset="0"/>
                  <a:ea typeface="DengXian" panose="02010600030101010101" pitchFamily="2" charset="-122"/>
                  <a:cs typeface="Calibri" panose="020F0502020204030204" pitchFamily="34" charset="0"/>
                </a:rPr>
                <a:t>lower in simulated waters. Namely </a:t>
              </a:r>
              <a:r>
                <a:rPr lang="en-US" sz="3200" dirty="0">
                  <a:solidFill>
                    <a:schemeClr val="bg1">
                      <a:lumMod val="10000"/>
                    </a:schemeClr>
                  </a:solidFill>
                  <a:latin typeface="Calibri" panose="020F0502020204030204" pitchFamily="34" charset="0"/>
                  <a:cs typeface="Calibri" panose="020F0502020204030204" pitchFamily="34" charset="0"/>
                </a:rPr>
                <a:t>In these systems, the highest </a:t>
              </a:r>
              <a:r>
                <a:rPr lang="en-US" sz="3200" dirty="0">
                  <a:solidFill>
                    <a:schemeClr val="bg1">
                      <a:lumMod val="10000"/>
                    </a:schemeClr>
                  </a:solidFill>
                  <a:effectLst/>
                  <a:latin typeface="Calibri" panose="020F0502020204030204" pitchFamily="34" charset="0"/>
                  <a:ea typeface="DengXian" panose="02010600030101010101" pitchFamily="2" charset="-122"/>
                  <a:cs typeface="Calibri" panose="020F0502020204030204" pitchFamily="34" charset="0"/>
                </a:rPr>
                <a:t>FB</a:t>
              </a:r>
              <a:r>
                <a:rPr lang="en-US" sz="3200" baseline="-25000" dirty="0">
                  <a:solidFill>
                    <a:schemeClr val="bg1">
                      <a:lumMod val="10000"/>
                    </a:schemeClr>
                  </a:solidFill>
                  <a:effectLst/>
                  <a:latin typeface="Calibri" panose="020F0502020204030204" pitchFamily="34" charset="0"/>
                  <a:ea typeface="DengXian" panose="02010600030101010101" pitchFamily="2" charset="-122"/>
                  <a:cs typeface="Calibri" panose="020F0502020204030204" pitchFamily="34" charset="0"/>
                </a:rPr>
                <a:t>1</a:t>
              </a:r>
              <a:r>
                <a:rPr lang="en-US" sz="3200" dirty="0">
                  <a:solidFill>
                    <a:schemeClr val="bg1">
                      <a:lumMod val="10000"/>
                    </a:schemeClr>
                  </a:solidFill>
                  <a:latin typeface="Calibri" panose="020F0502020204030204" pitchFamily="34" charset="0"/>
                  <a:cs typeface="Calibri" panose="020F0502020204030204" pitchFamily="34" charset="0"/>
                </a:rPr>
                <a:t> removal efficiency was recorded in tap water (91%). The removal of </a:t>
              </a:r>
              <a:r>
                <a:rPr lang="en-US" sz="3200" dirty="0">
                  <a:solidFill>
                    <a:schemeClr val="bg1">
                      <a:lumMod val="10000"/>
                    </a:schemeClr>
                  </a:solidFill>
                  <a:effectLst/>
                  <a:latin typeface="Calibri" panose="020F0502020204030204" pitchFamily="34" charset="0"/>
                  <a:ea typeface="DengXian" panose="02010600030101010101" pitchFamily="2" charset="-122"/>
                  <a:cs typeface="Calibri" panose="020F0502020204030204" pitchFamily="34" charset="0"/>
                </a:rPr>
                <a:t>FB</a:t>
              </a:r>
              <a:r>
                <a:rPr lang="en-US" sz="3200" baseline="-25000" dirty="0">
                  <a:solidFill>
                    <a:schemeClr val="bg1">
                      <a:lumMod val="10000"/>
                    </a:schemeClr>
                  </a:solidFill>
                  <a:effectLst/>
                  <a:latin typeface="Calibri" panose="020F0502020204030204" pitchFamily="34" charset="0"/>
                  <a:ea typeface="DengXian" panose="02010600030101010101" pitchFamily="2" charset="-122"/>
                  <a:cs typeface="Calibri" panose="020F0502020204030204" pitchFamily="34" charset="0"/>
                </a:rPr>
                <a:t>1 </a:t>
              </a:r>
              <a:r>
                <a:rPr lang="en-US" sz="3200" dirty="0">
                  <a:solidFill>
                    <a:schemeClr val="bg1">
                      <a:lumMod val="10000"/>
                    </a:schemeClr>
                  </a:solidFill>
                  <a:latin typeface="Calibri" panose="020F0502020204030204" pitchFamily="34" charset="0"/>
                  <a:cs typeface="Calibri" panose="020F0502020204030204" pitchFamily="34" charset="0"/>
                </a:rPr>
                <a:t>in ground water (85%) and Danube River water (82</a:t>
              </a:r>
              <a:r>
                <a:rPr lang="sr-Latn-RS" sz="3200" dirty="0">
                  <a:solidFill>
                    <a:schemeClr val="bg1">
                      <a:lumMod val="10000"/>
                    </a:schemeClr>
                  </a:solidFill>
                  <a:latin typeface="Calibri" panose="020F0502020204030204" pitchFamily="34" charset="0"/>
                  <a:cs typeface="Calibri" panose="020F0502020204030204" pitchFamily="34" charset="0"/>
                </a:rPr>
                <a:t>%)</a:t>
              </a:r>
              <a:r>
                <a:rPr lang="en-US" sz="3200" dirty="0">
                  <a:solidFill>
                    <a:schemeClr val="bg1">
                      <a:lumMod val="10000"/>
                    </a:schemeClr>
                  </a:solidFill>
                  <a:latin typeface="Calibri" panose="020F0502020204030204" pitchFamily="34" charset="0"/>
                  <a:cs typeface="Calibri" panose="020F0502020204030204" pitchFamily="34" charset="0"/>
                </a:rPr>
                <a:t> [</a:t>
              </a:r>
              <a:r>
                <a:rPr lang="sr-Latn-RS" sz="3200" dirty="0">
                  <a:solidFill>
                    <a:schemeClr val="bg1">
                      <a:lumMod val="10000"/>
                    </a:schemeClr>
                  </a:solidFill>
                  <a:latin typeface="Calibri" panose="020F0502020204030204" pitchFamily="34" charset="0"/>
                  <a:cs typeface="Calibri" panose="020F0502020204030204" pitchFamily="34" charset="0"/>
                </a:rPr>
                <a:t>4</a:t>
              </a:r>
              <a:r>
                <a:rPr lang="en-US" sz="3200" dirty="0">
                  <a:solidFill>
                    <a:schemeClr val="bg1">
                      <a:lumMod val="10000"/>
                    </a:schemeClr>
                  </a:solidFill>
                  <a:latin typeface="Calibri" panose="020F0502020204030204" pitchFamily="34" charset="0"/>
                  <a:cs typeface="Calibri" panose="020F0502020204030204" pitchFamily="34" charset="0"/>
                </a:rPr>
                <a:t>]. </a:t>
              </a:r>
              <a:endParaRPr lang="sr-Cyrl-RS" sz="3200" dirty="0">
                <a:solidFill>
                  <a:schemeClr val="bg1">
                    <a:lumMod val="10000"/>
                  </a:schemeClr>
                </a:solidFill>
                <a:latin typeface="Calibri" panose="020F0502020204030204" pitchFamily="34" charset="0"/>
                <a:cs typeface="Calibri" panose="020F0502020204030204" pitchFamily="34" charset="0"/>
              </a:endParaRPr>
            </a:p>
          </p:txBody>
        </p:sp>
        <p:graphicFrame>
          <p:nvGraphicFramePr>
            <p:cNvPr id="1140" name="Object 1139">
              <a:extLst>
                <a:ext uri="{FF2B5EF4-FFF2-40B4-BE49-F238E27FC236}">
                  <a16:creationId xmlns:a16="http://schemas.microsoft.com/office/drawing/2014/main" id="{FA9BFF7B-49C4-D001-B21C-CE929E2E3C51}"/>
                </a:ext>
              </a:extLst>
            </p:cNvPr>
            <p:cNvGraphicFramePr>
              <a:graphicFrameLocks noChangeAspect="1"/>
            </p:cNvGraphicFramePr>
            <p:nvPr>
              <p:extLst>
                <p:ext uri="{D42A27DB-BD31-4B8C-83A1-F6EECF244321}">
                  <p14:modId xmlns:p14="http://schemas.microsoft.com/office/powerpoint/2010/main" val="4024244092"/>
                </p:ext>
              </p:extLst>
            </p:nvPr>
          </p:nvGraphicFramePr>
          <p:xfrm>
            <a:off x="17361350" y="22784774"/>
            <a:ext cx="9604057" cy="7524000"/>
          </p:xfrm>
          <a:graphic>
            <a:graphicData uri="http://schemas.openxmlformats.org/presentationml/2006/ole">
              <mc:AlternateContent xmlns:mc="http://schemas.openxmlformats.org/markup-compatibility/2006">
                <mc:Choice xmlns:v="urn:schemas-microsoft-com:vml" Requires="v">
                  <p:oleObj name="Graph" r:id="rId10" imgW="4227111" imgH="3273268" progId="Origin50.Graph">
                    <p:embed/>
                  </p:oleObj>
                </mc:Choice>
                <mc:Fallback>
                  <p:oleObj name="Graph" r:id="rId10" imgW="4227111" imgH="3273268" progId="Origin50.Graph">
                    <p:embed/>
                    <p:pic>
                      <p:nvPicPr>
                        <p:cNvPr id="1135" name="Object 1134">
                          <a:extLst>
                            <a:ext uri="{FF2B5EF4-FFF2-40B4-BE49-F238E27FC236}">
                              <a16:creationId xmlns:a16="http://schemas.microsoft.com/office/drawing/2014/main" id="{8ED05FA3-D4A7-607B-916E-EDF4C63C9AF0}"/>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7361350" y="22784774"/>
                          <a:ext cx="9604057" cy="7524000"/>
                        </a:xfrm>
                        <a:prstGeom prst="rect">
                          <a:avLst/>
                        </a:prstGeom>
                        <a:noFill/>
                      </p:spPr>
                    </p:pic>
                  </p:oleObj>
                </mc:Fallback>
              </mc:AlternateContent>
            </a:graphicData>
          </a:graphic>
        </p:graphicFrame>
        <p:sp>
          <p:nvSpPr>
            <p:cNvPr id="1141" name="TextBox 1140">
              <a:extLst>
                <a:ext uri="{FF2B5EF4-FFF2-40B4-BE49-F238E27FC236}">
                  <a16:creationId xmlns:a16="http://schemas.microsoft.com/office/drawing/2014/main" id="{E68FCE7D-BA09-268B-A617-9E500D596324}"/>
                </a:ext>
              </a:extLst>
            </p:cNvPr>
            <p:cNvSpPr txBox="1"/>
            <p:nvPr/>
          </p:nvSpPr>
          <p:spPr>
            <a:xfrm>
              <a:off x="14073187" y="30089382"/>
              <a:ext cx="14193186" cy="911019"/>
            </a:xfrm>
            <a:prstGeom prst="rect">
              <a:avLst/>
            </a:prstGeom>
            <a:noFill/>
          </p:spPr>
          <p:txBody>
            <a:bodyPr wrap="square" rtlCol="0">
              <a:spAutoFit/>
            </a:bodyPr>
            <a:lstStyle/>
            <a:p>
              <a:pPr marL="1655763" indent="46038">
                <a:lnSpc>
                  <a:spcPct val="95000"/>
                </a:lnSpc>
                <a:spcBef>
                  <a:spcPts val="600"/>
                </a:spcBef>
                <a:spcAft>
                  <a:spcPts val="1200"/>
                </a:spcAft>
              </a:pPr>
              <a:r>
                <a:rPr lang="sr-Latn-CS" sz="2800" dirty="0">
                  <a:solidFill>
                    <a:schemeClr val="bg1">
                      <a:lumMod val="10000"/>
                    </a:schemeClr>
                  </a:solidFill>
                  <a:effectLst/>
                  <a:latin typeface="Calibri" panose="020F0502020204030204" pitchFamily="34" charset="0"/>
                  <a:ea typeface="Times New Roman" panose="02020603050405020304" pitchFamily="18" charset="0"/>
                  <a:cs typeface="Calibri" panose="020F0502020204030204" pitchFamily="34" charset="0"/>
                </a:rPr>
                <a:t>Kinetics of FB</a:t>
              </a:r>
              <a:r>
                <a:rPr lang="sr-Latn-CS" sz="2800" baseline="-25000" dirty="0">
                  <a:solidFill>
                    <a:schemeClr val="bg1">
                      <a:lumMod val="10000"/>
                    </a:schemeClr>
                  </a:solidFill>
                  <a:effectLst/>
                  <a:latin typeface="Calibri" panose="020F0502020204030204" pitchFamily="34" charset="0"/>
                  <a:ea typeface="Times New Roman" panose="02020603050405020304" pitchFamily="18" charset="0"/>
                  <a:cs typeface="Calibri" panose="020F0502020204030204" pitchFamily="34" charset="0"/>
                </a:rPr>
                <a:t>1</a:t>
              </a:r>
              <a:r>
                <a:rPr lang="sr-Latn-CS" sz="2800" dirty="0">
                  <a:solidFill>
                    <a:schemeClr val="bg1">
                      <a:lumMod val="10000"/>
                    </a:schemeClr>
                  </a:solidFill>
                  <a:effectLst/>
                  <a:latin typeface="Calibri" panose="020F0502020204030204" pitchFamily="34" charset="0"/>
                  <a:ea typeface="Times New Roman" panose="02020603050405020304" pitchFamily="18" charset="0"/>
                  <a:cs typeface="Calibri" panose="020F0502020204030204" pitchFamily="34" charset="0"/>
                </a:rPr>
                <a:t> removal (1.39 µmol/dm</a:t>
              </a:r>
              <a:r>
                <a:rPr lang="sr-Latn-CS" sz="2800" baseline="30000" dirty="0">
                  <a:solidFill>
                    <a:schemeClr val="bg1">
                      <a:lumMod val="10000"/>
                    </a:schemeClr>
                  </a:solidFill>
                  <a:effectLst/>
                  <a:latin typeface="Calibri" panose="020F0502020204030204" pitchFamily="34" charset="0"/>
                  <a:ea typeface="Times New Roman" panose="02020603050405020304" pitchFamily="18" charset="0"/>
                  <a:cs typeface="Calibri" panose="020F0502020204030204" pitchFamily="34" charset="0"/>
                </a:rPr>
                <a:t>3</a:t>
              </a:r>
              <a:r>
                <a:rPr lang="sr-Latn-CS" sz="2800" dirty="0">
                  <a:solidFill>
                    <a:schemeClr val="bg1">
                      <a:lumMod val="10000"/>
                    </a:schemeClr>
                  </a:solidFill>
                  <a:effectLst/>
                  <a:latin typeface="Calibri" panose="020F0502020204030204" pitchFamily="34" charset="0"/>
                  <a:ea typeface="Times New Roman" panose="02020603050405020304" pitchFamily="18" charset="0"/>
                  <a:cs typeface="Calibri" panose="020F0502020204030204" pitchFamily="34" charset="0"/>
                </a:rPr>
                <a:t>) from various water types using UV/H</a:t>
              </a:r>
              <a:r>
                <a:rPr lang="sr-Latn-CS" sz="2800" baseline="-25000" dirty="0">
                  <a:solidFill>
                    <a:schemeClr val="bg1">
                      <a:lumMod val="10000"/>
                    </a:schemeClr>
                  </a:solidFill>
                  <a:effectLst/>
                  <a:latin typeface="Calibri" panose="020F0502020204030204" pitchFamily="34" charset="0"/>
                  <a:ea typeface="Times New Roman" panose="02020603050405020304" pitchFamily="18" charset="0"/>
                  <a:cs typeface="Calibri" panose="020F0502020204030204" pitchFamily="34" charset="0"/>
                </a:rPr>
                <a:t>2</a:t>
              </a:r>
              <a:r>
                <a:rPr lang="sr-Latn-CS" sz="2800" dirty="0">
                  <a:solidFill>
                    <a:schemeClr val="bg1">
                      <a:lumMod val="10000"/>
                    </a:schemeClr>
                  </a:solidFill>
                  <a:effectLst/>
                  <a:latin typeface="Calibri" panose="020F0502020204030204" pitchFamily="34" charset="0"/>
                  <a:ea typeface="Times New Roman" panose="02020603050405020304" pitchFamily="18" charset="0"/>
                  <a:cs typeface="Calibri" panose="020F0502020204030204" pitchFamily="34" charset="0"/>
                </a:rPr>
                <a:t>O</a:t>
              </a:r>
              <a:r>
                <a:rPr lang="sr-Latn-CS" sz="2800" baseline="-25000" dirty="0">
                  <a:solidFill>
                    <a:schemeClr val="bg1">
                      <a:lumMod val="10000"/>
                    </a:schemeClr>
                  </a:solidFill>
                  <a:effectLst/>
                  <a:latin typeface="Calibri" panose="020F0502020204030204" pitchFamily="34" charset="0"/>
                  <a:ea typeface="Times New Roman" panose="02020603050405020304" pitchFamily="18" charset="0"/>
                  <a:cs typeface="Calibri" panose="020F0502020204030204" pitchFamily="34" charset="0"/>
                </a:rPr>
                <a:t>2</a:t>
              </a:r>
              <a:r>
                <a:rPr lang="sr-Latn-CS" sz="2800" baseline="-25000" dirty="0">
                  <a:solidFill>
                    <a:schemeClr val="bg1">
                      <a:lumMod val="10000"/>
                    </a:schemeClr>
                  </a:solidFill>
                  <a:latin typeface="Calibri" panose="020F0502020204030204" pitchFamily="34" charset="0"/>
                  <a:ea typeface="Times New Roman" panose="02020603050405020304" pitchFamily="18" charset="0"/>
                  <a:cs typeface="Calibri" panose="020F0502020204030204" pitchFamily="34" charset="0"/>
                </a:rPr>
                <a:t> </a:t>
              </a:r>
              <a:r>
                <a:rPr lang="sr-Latn-CS" sz="2800" dirty="0">
                  <a:solidFill>
                    <a:schemeClr val="bg1">
                      <a:lumMod val="10000"/>
                    </a:schemeClr>
                  </a:solidFill>
                  <a:effectLst/>
                  <a:latin typeface="Calibri" panose="020F0502020204030204" pitchFamily="34" charset="0"/>
                  <a:ea typeface="Times New Roman" panose="02020603050405020304" pitchFamily="18" charset="0"/>
                  <a:cs typeface="Calibri" panose="020F0502020204030204" pitchFamily="34" charset="0"/>
                </a:rPr>
                <a:t>treatment, c(H</a:t>
              </a:r>
              <a:r>
                <a:rPr lang="sr-Latn-CS" sz="2800" baseline="-25000" dirty="0">
                  <a:solidFill>
                    <a:schemeClr val="bg1">
                      <a:lumMod val="10000"/>
                    </a:schemeClr>
                  </a:solidFill>
                  <a:effectLst/>
                  <a:latin typeface="Calibri" panose="020F0502020204030204" pitchFamily="34" charset="0"/>
                  <a:ea typeface="Times New Roman" panose="02020603050405020304" pitchFamily="18" charset="0"/>
                  <a:cs typeface="Calibri" panose="020F0502020204030204" pitchFamily="34" charset="0"/>
                </a:rPr>
                <a:t>2</a:t>
              </a:r>
              <a:r>
                <a:rPr lang="sr-Latn-CS" sz="2800" dirty="0">
                  <a:solidFill>
                    <a:schemeClr val="bg1">
                      <a:lumMod val="10000"/>
                    </a:schemeClr>
                  </a:solidFill>
                  <a:effectLst/>
                  <a:latin typeface="Calibri" panose="020F0502020204030204" pitchFamily="34" charset="0"/>
                  <a:ea typeface="Times New Roman" panose="02020603050405020304" pitchFamily="18" charset="0"/>
                  <a:cs typeface="Calibri" panose="020F0502020204030204" pitchFamily="34" charset="0"/>
                </a:rPr>
                <a:t>O</a:t>
              </a:r>
              <a:r>
                <a:rPr lang="sr-Latn-CS" sz="2800" baseline="-25000" dirty="0">
                  <a:solidFill>
                    <a:schemeClr val="bg1">
                      <a:lumMod val="10000"/>
                    </a:schemeClr>
                  </a:solidFill>
                  <a:effectLst/>
                  <a:latin typeface="Calibri" panose="020F0502020204030204" pitchFamily="34" charset="0"/>
                  <a:ea typeface="Times New Roman" panose="02020603050405020304" pitchFamily="18" charset="0"/>
                  <a:cs typeface="Calibri" panose="020F0502020204030204" pitchFamily="34" charset="0"/>
                </a:rPr>
                <a:t>2</a:t>
              </a:r>
              <a:r>
                <a:rPr lang="sr-Latn-CS" sz="2800" dirty="0">
                  <a:solidFill>
                    <a:schemeClr val="bg1">
                      <a:lumMod val="10000"/>
                    </a:schemeClr>
                  </a:solidFill>
                  <a:effectLst/>
                  <a:latin typeface="Calibri" panose="020F0502020204030204" pitchFamily="34" charset="0"/>
                  <a:ea typeface="Times New Roman" panose="02020603050405020304" pitchFamily="18" charset="0"/>
                  <a:cs typeface="Calibri" panose="020F0502020204030204" pitchFamily="34" charset="0"/>
                </a:rPr>
                <a:t>) = 0.278 mmol/dm</a:t>
              </a:r>
              <a:r>
                <a:rPr lang="sr-Latn-CS" sz="2800" baseline="30000" dirty="0">
                  <a:solidFill>
                    <a:schemeClr val="bg1">
                      <a:lumMod val="10000"/>
                    </a:schemeClr>
                  </a:solidFill>
                  <a:effectLst/>
                  <a:latin typeface="Calibri" panose="020F0502020204030204" pitchFamily="34" charset="0"/>
                  <a:ea typeface="Times New Roman" panose="02020603050405020304" pitchFamily="18" charset="0"/>
                  <a:cs typeface="Calibri" panose="020F0502020204030204" pitchFamily="34" charset="0"/>
                </a:rPr>
                <a:t>3</a:t>
              </a:r>
              <a:r>
                <a:rPr lang="sr-Latn-CS" sz="2800" dirty="0">
                  <a:solidFill>
                    <a:schemeClr val="bg1">
                      <a:lumMod val="10000"/>
                    </a:schemeClr>
                  </a:solidFill>
                  <a:effectLst/>
                  <a:latin typeface="Calibri" panose="020F0502020204030204" pitchFamily="34" charset="0"/>
                  <a:ea typeface="Times New Roman" panose="02020603050405020304" pitchFamily="18" charset="0"/>
                  <a:cs typeface="Calibri" panose="020F0502020204030204" pitchFamily="34" charset="0"/>
                </a:rPr>
                <a:t>.</a:t>
              </a:r>
              <a:endParaRPr lang="sr-Cyrl-RS" sz="2800" dirty="0">
                <a:solidFill>
                  <a:schemeClr val="bg1">
                    <a:lumMod val="10000"/>
                  </a:schemeClr>
                </a:solidFill>
                <a:effectLst/>
                <a:latin typeface="Calibri" panose="020F0502020204030204" pitchFamily="34" charset="0"/>
                <a:ea typeface="Times New Roman" panose="02020603050405020304" pitchFamily="18" charset="0"/>
                <a:cs typeface="Calibri" panose="020F0502020204030204" pitchFamily="34" charset="0"/>
              </a:endParaRPr>
            </a:p>
          </p:txBody>
        </p:sp>
        <p:graphicFrame>
          <p:nvGraphicFramePr>
            <p:cNvPr id="3" name="Object 2">
              <a:extLst>
                <a:ext uri="{FF2B5EF4-FFF2-40B4-BE49-F238E27FC236}">
                  <a16:creationId xmlns:a16="http://schemas.microsoft.com/office/drawing/2014/main" id="{B53163BC-1038-36B2-5332-15036DC408B9}"/>
                </a:ext>
              </a:extLst>
            </p:cNvPr>
            <p:cNvGraphicFramePr>
              <a:graphicFrameLocks noChangeAspect="1"/>
            </p:cNvGraphicFramePr>
            <p:nvPr>
              <p:extLst>
                <p:ext uri="{D42A27DB-BD31-4B8C-83A1-F6EECF244321}">
                  <p14:modId xmlns:p14="http://schemas.microsoft.com/office/powerpoint/2010/main" val="626993087"/>
                </p:ext>
              </p:extLst>
            </p:nvPr>
          </p:nvGraphicFramePr>
          <p:xfrm>
            <a:off x="3520156" y="22817473"/>
            <a:ext cx="9430261" cy="7223807"/>
          </p:xfrm>
          <a:graphic>
            <a:graphicData uri="http://schemas.openxmlformats.org/presentationml/2006/ole">
              <mc:AlternateContent xmlns:mc="http://schemas.openxmlformats.org/markup-compatibility/2006">
                <mc:Choice xmlns:v="urn:schemas-microsoft-com:vml" Requires="v">
                  <p:oleObj name="Graph" r:id="rId12" imgW="4023360" imgH="3108960" progId="Origin50.Graph">
                    <p:embed/>
                  </p:oleObj>
                </mc:Choice>
                <mc:Fallback>
                  <p:oleObj name="Graph" r:id="rId12" imgW="4023360" imgH="3108960" progId="Origin50.Graph">
                    <p:embed/>
                    <p:pic>
                      <p:nvPicPr>
                        <p:cNvPr id="0" name="Object 4"/>
                        <p:cNvPicPr>
                          <a:picLocks noChangeAspect="1" noChangeArrowheads="1"/>
                        </p:cNvPicPr>
                        <p:nvPr/>
                      </p:nvPicPr>
                      <p:blipFill>
                        <a:blip r:embed="rId13"/>
                        <a:srcRect/>
                        <a:stretch>
                          <a:fillRect/>
                        </a:stretch>
                      </p:blipFill>
                      <p:spPr bwMode="auto">
                        <a:xfrm>
                          <a:off x="3520156" y="22817473"/>
                          <a:ext cx="9430261" cy="7223807"/>
                        </a:xfrm>
                        <a:prstGeom prst="rect">
                          <a:avLst/>
                        </a:prstGeom>
                        <a:noFill/>
                      </p:spPr>
                    </p:pic>
                  </p:oleObj>
                </mc:Fallback>
              </mc:AlternateContent>
            </a:graphicData>
          </a:graphic>
        </p:graphicFrame>
      </p:grpSp>
    </p:spTree>
  </p:cSld>
  <p:clrMapOvr>
    <a:masterClrMapping/>
  </p:clrMapOvr>
  <p:transition/>
</p:sld>
</file>

<file path=ppt/theme/theme1.xml><?xml version="1.0" encoding="utf-8"?>
<a:theme xmlns:a="http://schemas.openxmlformats.org/drawingml/2006/main" name="Cliff">
  <a:themeElements>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fontScheme name="Cliff">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Cliff 1">
        <a:dk1>
          <a:srgbClr val="5B5B49"/>
        </a:dk1>
        <a:lt1>
          <a:srgbClr val="DDDDDD"/>
        </a:lt1>
        <a:dk2>
          <a:srgbClr val="2B2A00"/>
        </a:dk2>
        <a:lt2>
          <a:srgbClr val="E0DFBE"/>
        </a:lt2>
        <a:accent1>
          <a:srgbClr val="878543"/>
        </a:accent1>
        <a:accent2>
          <a:srgbClr val="716E00"/>
        </a:accent2>
        <a:accent3>
          <a:srgbClr val="ACACAA"/>
        </a:accent3>
        <a:accent4>
          <a:srgbClr val="BDBDBD"/>
        </a:accent4>
        <a:accent5>
          <a:srgbClr val="C3C2B0"/>
        </a:accent5>
        <a:accent6>
          <a:srgbClr val="666300"/>
        </a:accent6>
        <a:hlink>
          <a:srgbClr val="CC9900"/>
        </a:hlink>
        <a:folHlink>
          <a:srgbClr val="996600"/>
        </a:folHlink>
      </a:clrScheme>
      <a:clrMap bg1="dk2" tx1="lt1" bg2="dk1" tx2="lt2" accent1="accent1" accent2="accent2" accent3="accent3" accent4="accent4" accent5="accent5" accent6="accent6" hlink="hlink" folHlink="folHlink"/>
    </a:extraClrScheme>
    <a:extraClrScheme>
      <a:clrScheme name="Cliff 2">
        <a:dk1>
          <a:srgbClr val="746354"/>
        </a:dk1>
        <a:lt1>
          <a:srgbClr val="FFFFFF"/>
        </a:lt1>
        <a:dk2>
          <a:srgbClr val="523E26"/>
        </a:dk2>
        <a:lt2>
          <a:srgbClr val="E1DFAF"/>
        </a:lt2>
        <a:accent1>
          <a:srgbClr val="CC9900"/>
        </a:accent1>
        <a:accent2>
          <a:srgbClr val="669900"/>
        </a:accent2>
        <a:accent3>
          <a:srgbClr val="B3AFAC"/>
        </a:accent3>
        <a:accent4>
          <a:srgbClr val="DADADA"/>
        </a:accent4>
        <a:accent5>
          <a:srgbClr val="E2CAAA"/>
        </a:accent5>
        <a:accent6>
          <a:srgbClr val="5C8A00"/>
        </a:accent6>
        <a:hlink>
          <a:srgbClr val="CCCC00"/>
        </a:hlink>
        <a:folHlink>
          <a:srgbClr val="AC7934"/>
        </a:folHlink>
      </a:clrScheme>
      <a:clrMap bg1="dk2" tx1="lt1" bg2="dk1" tx2="lt2" accent1="accent1" accent2="accent2" accent3="accent3" accent4="accent4" accent5="accent5" accent6="accent6" hlink="hlink" folHlink="folHlink"/>
    </a:extraClrScheme>
    <a:extraClrScheme>
      <a:clrScheme name="Cliff 3">
        <a:dk1>
          <a:srgbClr val="667B5B"/>
        </a:dk1>
        <a:lt1>
          <a:srgbClr val="E6E6DA"/>
        </a:lt1>
        <a:dk2>
          <a:srgbClr val="295200"/>
        </a:dk2>
        <a:lt2>
          <a:srgbClr val="F3F2D9"/>
        </a:lt2>
        <a:accent1>
          <a:srgbClr val="808000"/>
        </a:accent1>
        <a:accent2>
          <a:srgbClr val="838D75"/>
        </a:accent2>
        <a:accent3>
          <a:srgbClr val="ACB3AA"/>
        </a:accent3>
        <a:accent4>
          <a:srgbClr val="C4C4BA"/>
        </a:accent4>
        <a:accent5>
          <a:srgbClr val="C0C0AA"/>
        </a:accent5>
        <a:accent6>
          <a:srgbClr val="767F69"/>
        </a:accent6>
        <a:hlink>
          <a:srgbClr val="33CC33"/>
        </a:hlink>
        <a:folHlink>
          <a:srgbClr val="339966"/>
        </a:folHlink>
      </a:clrScheme>
      <a:clrMap bg1="dk2" tx1="lt1" bg2="dk1" tx2="lt2" accent1="accent1" accent2="accent2" accent3="accent3" accent4="accent4" accent5="accent5" accent6="accent6" hlink="hlink" folHlink="folHlink"/>
    </a:extraClrScheme>
    <a:extraClrScheme>
      <a:clrScheme name="Cliff 4">
        <a:dk1>
          <a:srgbClr val="86615A"/>
        </a:dk1>
        <a:lt1>
          <a:srgbClr val="FFFFFF"/>
        </a:lt1>
        <a:dk2>
          <a:srgbClr val="633427"/>
        </a:dk2>
        <a:lt2>
          <a:srgbClr val="E9DDCD"/>
        </a:lt2>
        <a:accent1>
          <a:srgbClr val="A34545"/>
        </a:accent1>
        <a:accent2>
          <a:srgbClr val="C86400"/>
        </a:accent2>
        <a:accent3>
          <a:srgbClr val="B7AEAC"/>
        </a:accent3>
        <a:accent4>
          <a:srgbClr val="DADADA"/>
        </a:accent4>
        <a:accent5>
          <a:srgbClr val="CEB0B0"/>
        </a:accent5>
        <a:accent6>
          <a:srgbClr val="B55A00"/>
        </a:accent6>
        <a:hlink>
          <a:srgbClr val="ECAE00"/>
        </a:hlink>
        <a:folHlink>
          <a:srgbClr val="BAA88A"/>
        </a:folHlink>
      </a:clrScheme>
      <a:clrMap bg1="dk2" tx1="lt1" bg2="dk1" tx2="lt2" accent1="accent1" accent2="accent2" accent3="accent3" accent4="accent4" accent5="accent5" accent6="accent6" hlink="hlink" folHlink="folHlink"/>
    </a:extraClrScheme>
    <a:extraClrScheme>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clrMap bg1="dk2" tx1="lt1" bg2="dk1" tx2="lt2" accent1="accent1" accent2="accent2" accent3="accent3" accent4="accent4" accent5="accent5" accent6="accent6" hlink="hlink" folHlink="folHlink"/>
    </a:extraClrScheme>
    <a:extraClrScheme>
      <a:clrScheme name="Cliff 6">
        <a:dk1>
          <a:srgbClr val="B8A47C"/>
        </a:dk1>
        <a:lt1>
          <a:srgbClr val="FFFFFF"/>
        </a:lt1>
        <a:dk2>
          <a:srgbClr val="A68A58"/>
        </a:dk2>
        <a:lt2>
          <a:srgbClr val="DAD79C"/>
        </a:lt2>
        <a:accent1>
          <a:srgbClr val="816B35"/>
        </a:accent1>
        <a:accent2>
          <a:srgbClr val="FFCC00"/>
        </a:accent2>
        <a:accent3>
          <a:srgbClr val="D0C4B4"/>
        </a:accent3>
        <a:accent4>
          <a:srgbClr val="DADADA"/>
        </a:accent4>
        <a:accent5>
          <a:srgbClr val="C1BAAE"/>
        </a:accent5>
        <a:accent6>
          <a:srgbClr val="E7B900"/>
        </a:accent6>
        <a:hlink>
          <a:srgbClr val="0066CC"/>
        </a:hlink>
        <a:folHlink>
          <a:srgbClr val="009900"/>
        </a:folHlink>
      </a:clrScheme>
      <a:clrMap bg1="dk2" tx1="lt1" bg2="dk1" tx2="lt2" accent1="accent1" accent2="accent2" accent3="accent3" accent4="accent4" accent5="accent5" accent6="accent6" hlink="hlink" folHlink="folHlink"/>
    </a:extraClrScheme>
    <a:extraClrScheme>
      <a:clrScheme name="Cliff 7">
        <a:dk1>
          <a:srgbClr val="336699"/>
        </a:dk1>
        <a:lt1>
          <a:srgbClr val="F8F8F8"/>
        </a:lt1>
        <a:dk2>
          <a:srgbClr val="003366"/>
        </a:dk2>
        <a:lt2>
          <a:srgbClr val="D1DDD4"/>
        </a:lt2>
        <a:accent1>
          <a:srgbClr val="3399FF"/>
        </a:accent1>
        <a:accent2>
          <a:srgbClr val="006699"/>
        </a:accent2>
        <a:accent3>
          <a:srgbClr val="AAADB8"/>
        </a:accent3>
        <a:accent4>
          <a:srgbClr val="D4D4D4"/>
        </a:accent4>
        <a:accent5>
          <a:srgbClr val="ADCAFF"/>
        </a:accent5>
        <a:accent6>
          <a:srgbClr val="005C8A"/>
        </a:accent6>
        <a:hlink>
          <a:srgbClr val="86C0CE"/>
        </a:hlink>
        <a:folHlink>
          <a:srgbClr val="0080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Cliff</Template>
  <TotalTime>4828</TotalTime>
  <Words>1248</Words>
  <Application>Microsoft Office PowerPoint</Application>
  <PresentationFormat>Custom</PresentationFormat>
  <Paragraphs>30</Paragraphs>
  <Slides>1</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10" baseType="lpstr">
      <vt:lpstr>Arial</vt:lpstr>
      <vt:lpstr>Calibri</vt:lpstr>
      <vt:lpstr>Cambria</vt:lpstr>
      <vt:lpstr>Comic Sans MS</vt:lpstr>
      <vt:lpstr>Palatino Linotype</vt:lpstr>
      <vt:lpstr>Verdana</vt:lpstr>
      <vt:lpstr>Wingdings</vt:lpstr>
      <vt:lpstr>Cliff</vt:lpstr>
      <vt:lpstr>Graph</vt:lpstr>
      <vt:lpstr>EFFICACY OF FUMONISIN B1 REMOVAL FROM VARIOUS SIMULATED WATER TYPES USING UV AND UV/H2O2 TREATMENTS Ivana Jevtić 1*, Sandra Jakšić 2, Daniela Šojić Merkulov 3, Szabolcs Bognár 3, Biljana Abramović 3    </vt:lpstr>
    </vt:vector>
  </TitlesOfParts>
  <Company>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Expert</dc:title>
  <dc:creator>Abramovic</dc:creator>
  <cp:lastModifiedBy>Ivana</cp:lastModifiedBy>
  <cp:revision>301</cp:revision>
  <dcterms:created xsi:type="dcterms:W3CDTF">2006-01-18T21:46:20Z</dcterms:created>
  <dcterms:modified xsi:type="dcterms:W3CDTF">2023-06-01T21:05:57Z</dcterms:modified>
</cp:coreProperties>
</file>