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72" r:id="rId1"/>
    <p:sldMasterId id="2147483684" r:id="rId2"/>
  </p:sldMasterIdLst>
  <p:notesMasterIdLst>
    <p:notesMasterId r:id="rId31"/>
  </p:notesMasterIdLst>
  <p:sldIdLst>
    <p:sldId id="256" r:id="rId3"/>
    <p:sldId id="289" r:id="rId4"/>
    <p:sldId id="275" r:id="rId5"/>
    <p:sldId id="270" r:id="rId6"/>
    <p:sldId id="285" r:id="rId7"/>
    <p:sldId id="276" r:id="rId8"/>
    <p:sldId id="262" r:id="rId9"/>
    <p:sldId id="263" r:id="rId10"/>
    <p:sldId id="260" r:id="rId11"/>
    <p:sldId id="264" r:id="rId12"/>
    <p:sldId id="265" r:id="rId13"/>
    <p:sldId id="266" r:id="rId14"/>
    <p:sldId id="286" r:id="rId15"/>
    <p:sldId id="261" r:id="rId16"/>
    <p:sldId id="277" r:id="rId17"/>
    <p:sldId id="287" r:id="rId18"/>
    <p:sldId id="267" r:id="rId19"/>
    <p:sldId id="259" r:id="rId20"/>
    <p:sldId id="268" r:id="rId21"/>
    <p:sldId id="269" r:id="rId22"/>
    <p:sldId id="278" r:id="rId23"/>
    <p:sldId id="271" r:id="rId24"/>
    <p:sldId id="272" r:id="rId25"/>
    <p:sldId id="279" r:id="rId26"/>
    <p:sldId id="280" r:id="rId27"/>
    <p:sldId id="273" r:id="rId28"/>
    <p:sldId id="257" r:id="rId29"/>
    <p:sldId id="290" r:id="rId30"/>
  </p:sldIdLst>
  <p:sldSz cx="13433425" cy="75565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pos="42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EDA301-F813-4760-B183-8A86677804B0}" v="64" dt="2023-08-21T17:33:19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0929"/>
  </p:normalViewPr>
  <p:slideViewPr>
    <p:cSldViewPr>
      <p:cViewPr>
        <p:scale>
          <a:sx n="80" d="100"/>
          <a:sy n="80" d="100"/>
        </p:scale>
        <p:origin x="618" y="210"/>
      </p:cViewPr>
      <p:guideLst>
        <p:guide orient="horz" pos="2380"/>
        <p:guide pos="42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ieszka Królicka" userId="b12b3994-072d-4e62-b1a7-2dfc670e886b" providerId="ADAL" clId="{A1EDA301-F813-4760-B183-8A86677804B0}"/>
    <pc:docChg chg="undo custSel addSld delSld modSld sldOrd">
      <pc:chgData name="Agnieszka Królicka" userId="b12b3994-072d-4e62-b1a7-2dfc670e886b" providerId="ADAL" clId="{A1EDA301-F813-4760-B183-8A86677804B0}" dt="2023-08-21T17:34:23.703" v="406" actId="790"/>
      <pc:docMkLst>
        <pc:docMk/>
      </pc:docMkLst>
      <pc:sldChg chg="modSp mod">
        <pc:chgData name="Agnieszka Królicka" userId="b12b3994-072d-4e62-b1a7-2dfc670e886b" providerId="ADAL" clId="{A1EDA301-F813-4760-B183-8A86677804B0}" dt="2023-08-21T16:57:49.992" v="381" actId="790"/>
        <pc:sldMkLst>
          <pc:docMk/>
          <pc:sldMk cId="0" sldId="257"/>
        </pc:sldMkLst>
        <pc:spChg chg="mod">
          <ac:chgData name="Agnieszka Królicka" userId="b12b3994-072d-4e62-b1a7-2dfc670e886b" providerId="ADAL" clId="{A1EDA301-F813-4760-B183-8A86677804B0}" dt="2023-08-21T16:57:49.992" v="381" actId="790"/>
          <ac:spMkLst>
            <pc:docMk/>
            <pc:sldMk cId="0" sldId="257"/>
            <ac:spMk id="3" creationId="{5A38064D-E9DB-9F1C-111C-21C069929012}"/>
          </ac:spMkLst>
        </pc:spChg>
      </pc:sldChg>
      <pc:sldChg chg="modSp">
        <pc:chgData name="Agnieszka Królicka" userId="b12b3994-072d-4e62-b1a7-2dfc670e886b" providerId="ADAL" clId="{A1EDA301-F813-4760-B183-8A86677804B0}" dt="2023-08-21T16:50:17.255" v="308"/>
        <pc:sldMkLst>
          <pc:docMk/>
          <pc:sldMk cId="2515806372" sldId="259"/>
        </pc:sldMkLst>
        <pc:graphicFrameChg chg="mod">
          <ac:chgData name="Agnieszka Królicka" userId="b12b3994-072d-4e62-b1a7-2dfc670e886b" providerId="ADAL" clId="{A1EDA301-F813-4760-B183-8A86677804B0}" dt="2023-08-21T16:50:17.255" v="308"/>
          <ac:graphicFrameMkLst>
            <pc:docMk/>
            <pc:sldMk cId="2515806372" sldId="259"/>
            <ac:graphicFrameMk id="5" creationId="{4818D9A5-A6A7-92E9-064F-5A39D1FBEF28}"/>
          </ac:graphicFrameMkLst>
        </pc:graphicFrameChg>
      </pc:sldChg>
      <pc:sldChg chg="modSp mod">
        <pc:chgData name="Agnieszka Królicka" userId="b12b3994-072d-4e62-b1a7-2dfc670e886b" providerId="ADAL" clId="{A1EDA301-F813-4760-B183-8A86677804B0}" dt="2023-08-21T16:49:26.770" v="306" actId="14734"/>
        <pc:sldMkLst>
          <pc:docMk/>
          <pc:sldMk cId="3834811" sldId="260"/>
        </pc:sldMkLst>
        <pc:spChg chg="mod">
          <ac:chgData name="Agnieszka Królicka" userId="b12b3994-072d-4e62-b1a7-2dfc670e886b" providerId="ADAL" clId="{A1EDA301-F813-4760-B183-8A86677804B0}" dt="2023-08-21T16:46:47.400" v="293" actId="20577"/>
          <ac:spMkLst>
            <pc:docMk/>
            <pc:sldMk cId="3834811" sldId="260"/>
            <ac:spMk id="2" creationId="{7CD784F4-DF25-B406-5C35-AF99C677C285}"/>
          </ac:spMkLst>
        </pc:spChg>
        <pc:graphicFrameChg chg="mod modGraphic">
          <ac:chgData name="Agnieszka Królicka" userId="b12b3994-072d-4e62-b1a7-2dfc670e886b" providerId="ADAL" clId="{A1EDA301-F813-4760-B183-8A86677804B0}" dt="2023-08-21T16:49:26.770" v="306" actId="14734"/>
          <ac:graphicFrameMkLst>
            <pc:docMk/>
            <pc:sldMk cId="3834811" sldId="260"/>
            <ac:graphicFrameMk id="5" creationId="{96A62E3B-7B16-6B2A-BA29-D997253DA776}"/>
          </ac:graphicFrameMkLst>
        </pc:graphicFrameChg>
      </pc:sldChg>
      <pc:sldChg chg="addSp modSp mod">
        <pc:chgData name="Agnieszka Królicka" userId="b12b3994-072d-4e62-b1a7-2dfc670e886b" providerId="ADAL" clId="{A1EDA301-F813-4760-B183-8A86677804B0}" dt="2023-08-21T16:48:17.826" v="303" actId="207"/>
        <pc:sldMkLst>
          <pc:docMk/>
          <pc:sldMk cId="3112166247" sldId="261"/>
        </pc:sldMkLst>
        <pc:spChg chg="mod">
          <ac:chgData name="Agnieszka Królicka" userId="b12b3994-072d-4e62-b1a7-2dfc670e886b" providerId="ADAL" clId="{A1EDA301-F813-4760-B183-8A86677804B0}" dt="2023-08-21T16:47:39.987" v="297" actId="207"/>
          <ac:spMkLst>
            <pc:docMk/>
            <pc:sldMk cId="3112166247" sldId="261"/>
            <ac:spMk id="2" creationId="{9DB587CD-F63C-EA58-EF05-72AD0C6DA362}"/>
          </ac:spMkLst>
        </pc:spChg>
        <pc:spChg chg="mod">
          <ac:chgData name="Agnieszka Królicka" userId="b12b3994-072d-4e62-b1a7-2dfc670e886b" providerId="ADAL" clId="{A1EDA301-F813-4760-B183-8A86677804B0}" dt="2023-08-21T16:48:17.826" v="303" actId="207"/>
          <ac:spMkLst>
            <pc:docMk/>
            <pc:sldMk cId="3112166247" sldId="261"/>
            <ac:spMk id="4" creationId="{276D87B9-C60F-6109-A603-AD3391095C8C}"/>
          </ac:spMkLst>
        </pc:spChg>
        <pc:spChg chg="add mod">
          <ac:chgData name="Agnieszka Królicka" userId="b12b3994-072d-4e62-b1a7-2dfc670e886b" providerId="ADAL" clId="{A1EDA301-F813-4760-B183-8A86677804B0}" dt="2023-08-21T16:48:07.346" v="301" actId="790"/>
          <ac:spMkLst>
            <pc:docMk/>
            <pc:sldMk cId="3112166247" sldId="261"/>
            <ac:spMk id="6" creationId="{01FE8BCB-073D-1454-7B27-33B7125F58CC}"/>
          </ac:spMkLst>
        </pc:spChg>
        <pc:graphicFrameChg chg="modGraphic">
          <ac:chgData name="Agnieszka Królicka" userId="b12b3994-072d-4e62-b1a7-2dfc670e886b" providerId="ADAL" clId="{A1EDA301-F813-4760-B183-8A86677804B0}" dt="2023-08-21T16:48:14.543" v="302" actId="207"/>
          <ac:graphicFrameMkLst>
            <pc:docMk/>
            <pc:sldMk cId="3112166247" sldId="261"/>
            <ac:graphicFrameMk id="3" creationId="{D5BAD0E2-5D9C-D509-BDA4-5273237ACB89}"/>
          </ac:graphicFrameMkLst>
        </pc:graphicFrameChg>
      </pc:sldChg>
      <pc:sldChg chg="modSp mod">
        <pc:chgData name="Agnieszka Królicka" userId="b12b3994-072d-4e62-b1a7-2dfc670e886b" providerId="ADAL" clId="{A1EDA301-F813-4760-B183-8A86677804B0}" dt="2023-08-21T16:49:08.877" v="304"/>
        <pc:sldMkLst>
          <pc:docMk/>
          <pc:sldMk cId="615857666" sldId="262"/>
        </pc:sldMkLst>
        <pc:spChg chg="mod">
          <ac:chgData name="Agnieszka Królicka" userId="b12b3994-072d-4e62-b1a7-2dfc670e886b" providerId="ADAL" clId="{A1EDA301-F813-4760-B183-8A86677804B0}" dt="2023-08-21T16:46:34.798" v="292" actId="20577"/>
          <ac:spMkLst>
            <pc:docMk/>
            <pc:sldMk cId="615857666" sldId="262"/>
            <ac:spMk id="2" creationId="{CF1CDB84-341D-C10F-5EE4-82C7AF7ECAA2}"/>
          </ac:spMkLst>
        </pc:spChg>
        <pc:graphicFrameChg chg="mod">
          <ac:chgData name="Agnieszka Królicka" userId="b12b3994-072d-4e62-b1a7-2dfc670e886b" providerId="ADAL" clId="{A1EDA301-F813-4760-B183-8A86677804B0}" dt="2023-08-21T16:49:08.877" v="304"/>
          <ac:graphicFrameMkLst>
            <pc:docMk/>
            <pc:sldMk cId="615857666" sldId="262"/>
            <ac:graphicFrameMk id="3" creationId="{E05C353A-29B3-83C7-BDAE-4F7F0CBF72C8}"/>
          </ac:graphicFrameMkLst>
        </pc:graphicFrameChg>
      </pc:sldChg>
      <pc:sldChg chg="modSp mod">
        <pc:chgData name="Agnieszka Królicka" userId="b12b3994-072d-4e62-b1a7-2dfc670e886b" providerId="ADAL" clId="{A1EDA301-F813-4760-B183-8A86677804B0}" dt="2023-08-21T16:49:40.174" v="307"/>
        <pc:sldMkLst>
          <pc:docMk/>
          <pc:sldMk cId="2390594242" sldId="265"/>
        </pc:sldMkLst>
        <pc:spChg chg="mod">
          <ac:chgData name="Agnieszka Królicka" userId="b12b3994-072d-4e62-b1a7-2dfc670e886b" providerId="ADAL" clId="{A1EDA301-F813-4760-B183-8A86677804B0}" dt="2023-08-21T16:46:55.300" v="294" actId="20577"/>
          <ac:spMkLst>
            <pc:docMk/>
            <pc:sldMk cId="2390594242" sldId="265"/>
            <ac:spMk id="2" creationId="{A51BFF16-641F-DBA4-C187-534AED091330}"/>
          </ac:spMkLst>
        </pc:spChg>
        <pc:graphicFrameChg chg="mod">
          <ac:chgData name="Agnieszka Królicka" userId="b12b3994-072d-4e62-b1a7-2dfc670e886b" providerId="ADAL" clId="{A1EDA301-F813-4760-B183-8A86677804B0}" dt="2023-08-21T16:49:40.174" v="307"/>
          <ac:graphicFrameMkLst>
            <pc:docMk/>
            <pc:sldMk cId="2390594242" sldId="265"/>
            <ac:graphicFrameMk id="4" creationId="{2E1A5EF0-4B35-FB48-B628-69932B8608CE}"/>
          </ac:graphicFrameMkLst>
        </pc:graphicFrameChg>
      </pc:sldChg>
      <pc:sldChg chg="ord">
        <pc:chgData name="Agnieszka Królicka" userId="b12b3994-072d-4e62-b1a7-2dfc670e886b" providerId="ADAL" clId="{A1EDA301-F813-4760-B183-8A86677804B0}" dt="2023-08-21T16:51:25.445" v="311"/>
        <pc:sldMkLst>
          <pc:docMk/>
          <pc:sldMk cId="4196464982" sldId="267"/>
        </pc:sldMkLst>
      </pc:sldChg>
      <pc:sldChg chg="addSp delSp modSp mod">
        <pc:chgData name="Agnieszka Królicka" userId="b12b3994-072d-4e62-b1a7-2dfc670e886b" providerId="ADAL" clId="{A1EDA301-F813-4760-B183-8A86677804B0}" dt="2023-08-21T12:38:59.955" v="278" actId="20577"/>
        <pc:sldMkLst>
          <pc:docMk/>
          <pc:sldMk cId="720616231" sldId="268"/>
        </pc:sldMkLst>
        <pc:spChg chg="add del mod">
          <ac:chgData name="Agnieszka Królicka" userId="b12b3994-072d-4e62-b1a7-2dfc670e886b" providerId="ADAL" clId="{A1EDA301-F813-4760-B183-8A86677804B0}" dt="2023-08-21T12:37:29.103" v="264" actId="478"/>
          <ac:spMkLst>
            <pc:docMk/>
            <pc:sldMk cId="720616231" sldId="268"/>
            <ac:spMk id="4" creationId="{733AF997-6E29-DF53-344F-3657B2565671}"/>
          </ac:spMkLst>
        </pc:spChg>
        <pc:spChg chg="add del mod">
          <ac:chgData name="Agnieszka Królicka" userId="b12b3994-072d-4e62-b1a7-2dfc670e886b" providerId="ADAL" clId="{A1EDA301-F813-4760-B183-8A86677804B0}" dt="2023-08-21T12:37:36.387" v="265" actId="478"/>
          <ac:spMkLst>
            <pc:docMk/>
            <pc:sldMk cId="720616231" sldId="268"/>
            <ac:spMk id="6" creationId="{565D3BC6-5CDD-CFFF-7DF5-8D252857AF01}"/>
          </ac:spMkLst>
        </pc:spChg>
        <pc:spChg chg="add mod">
          <ac:chgData name="Agnieszka Królicka" userId="b12b3994-072d-4e62-b1a7-2dfc670e886b" providerId="ADAL" clId="{A1EDA301-F813-4760-B183-8A86677804B0}" dt="2023-08-21T12:36:53.333" v="258" actId="404"/>
          <ac:spMkLst>
            <pc:docMk/>
            <pc:sldMk cId="720616231" sldId="268"/>
            <ac:spMk id="7" creationId="{C1CE79C7-5750-5D54-0B12-9AEF5EC71226}"/>
          </ac:spMkLst>
        </pc:spChg>
        <pc:spChg chg="add del mod">
          <ac:chgData name="Agnieszka Królicka" userId="b12b3994-072d-4e62-b1a7-2dfc670e886b" providerId="ADAL" clId="{A1EDA301-F813-4760-B183-8A86677804B0}" dt="2023-08-21T12:37:00.869" v="259" actId="478"/>
          <ac:spMkLst>
            <pc:docMk/>
            <pc:sldMk cId="720616231" sldId="268"/>
            <ac:spMk id="8" creationId="{54B4E32E-D0F3-05EF-959D-8BBE333C6A64}"/>
          </ac:spMkLst>
        </pc:spChg>
        <pc:spChg chg="add del mod">
          <ac:chgData name="Agnieszka Królicka" userId="b12b3994-072d-4e62-b1a7-2dfc670e886b" providerId="ADAL" clId="{A1EDA301-F813-4760-B183-8A86677804B0}" dt="2023-08-21T12:37:37.256" v="266" actId="478"/>
          <ac:spMkLst>
            <pc:docMk/>
            <pc:sldMk cId="720616231" sldId="268"/>
            <ac:spMk id="9" creationId="{EDCCEEB9-F84A-41E9-A01D-ACDBE7E3FB09}"/>
          </ac:spMkLst>
        </pc:spChg>
        <pc:spChg chg="add mod">
          <ac:chgData name="Agnieszka Królicka" userId="b12b3994-072d-4e62-b1a7-2dfc670e886b" providerId="ADAL" clId="{A1EDA301-F813-4760-B183-8A86677804B0}" dt="2023-08-21T12:37:10.764" v="262" actId="1076"/>
          <ac:spMkLst>
            <pc:docMk/>
            <pc:sldMk cId="720616231" sldId="268"/>
            <ac:spMk id="10" creationId="{73EE4C0C-DF13-C633-52CC-4AE9860A5C49}"/>
          </ac:spMkLst>
        </pc:spChg>
        <pc:spChg chg="add mod">
          <ac:chgData name="Agnieszka Królicka" userId="b12b3994-072d-4e62-b1a7-2dfc670e886b" providerId="ADAL" clId="{A1EDA301-F813-4760-B183-8A86677804B0}" dt="2023-08-21T12:38:16.677" v="272" actId="20577"/>
          <ac:spMkLst>
            <pc:docMk/>
            <pc:sldMk cId="720616231" sldId="268"/>
            <ac:spMk id="11" creationId="{92E4D535-C3F5-6FD9-5D8D-E7CF54FB21AE}"/>
          </ac:spMkLst>
        </pc:spChg>
        <pc:spChg chg="add mod">
          <ac:chgData name="Agnieszka Królicka" userId="b12b3994-072d-4e62-b1a7-2dfc670e886b" providerId="ADAL" clId="{A1EDA301-F813-4760-B183-8A86677804B0}" dt="2023-08-21T12:38:03.643" v="270" actId="20577"/>
          <ac:spMkLst>
            <pc:docMk/>
            <pc:sldMk cId="720616231" sldId="268"/>
            <ac:spMk id="12" creationId="{2535DA38-6506-92D4-2626-CA21ADACABDF}"/>
          </ac:spMkLst>
        </pc:spChg>
        <pc:spChg chg="add mod">
          <ac:chgData name="Agnieszka Królicka" userId="b12b3994-072d-4e62-b1a7-2dfc670e886b" providerId="ADAL" clId="{A1EDA301-F813-4760-B183-8A86677804B0}" dt="2023-08-21T12:38:37.608" v="275" actId="1076"/>
          <ac:spMkLst>
            <pc:docMk/>
            <pc:sldMk cId="720616231" sldId="268"/>
            <ac:spMk id="13" creationId="{8851A463-F5A2-44CF-725D-182BEBCF0431}"/>
          </ac:spMkLst>
        </pc:spChg>
        <pc:spChg chg="add mod">
          <ac:chgData name="Agnieszka Królicka" userId="b12b3994-072d-4e62-b1a7-2dfc670e886b" providerId="ADAL" clId="{A1EDA301-F813-4760-B183-8A86677804B0}" dt="2023-08-21T12:38:59.955" v="278" actId="20577"/>
          <ac:spMkLst>
            <pc:docMk/>
            <pc:sldMk cId="720616231" sldId="268"/>
            <ac:spMk id="14" creationId="{AD713668-2BC0-0FE3-2375-0F346FC0E656}"/>
          </ac:spMkLst>
        </pc:spChg>
      </pc:sldChg>
      <pc:sldChg chg="modSp mod">
        <pc:chgData name="Agnieszka Królicka" userId="b12b3994-072d-4e62-b1a7-2dfc670e886b" providerId="ADAL" clId="{A1EDA301-F813-4760-B183-8A86677804B0}" dt="2023-08-21T16:54:31.844" v="322" actId="1076"/>
        <pc:sldMkLst>
          <pc:docMk/>
          <pc:sldMk cId="1370244719" sldId="271"/>
        </pc:sldMkLst>
        <pc:graphicFrameChg chg="mod modGraphic">
          <ac:chgData name="Agnieszka Królicka" userId="b12b3994-072d-4e62-b1a7-2dfc670e886b" providerId="ADAL" clId="{A1EDA301-F813-4760-B183-8A86677804B0}" dt="2023-08-21T16:54:31.844" v="322" actId="1076"/>
          <ac:graphicFrameMkLst>
            <pc:docMk/>
            <pc:sldMk cId="1370244719" sldId="271"/>
            <ac:graphicFrameMk id="4" creationId="{72862F6B-EB26-D90D-CA8A-75C204A1E942}"/>
          </ac:graphicFrameMkLst>
        </pc:graphicFrameChg>
      </pc:sldChg>
      <pc:sldChg chg="modSp mod">
        <pc:chgData name="Agnieszka Królicka" userId="b12b3994-072d-4e62-b1a7-2dfc670e886b" providerId="ADAL" clId="{A1EDA301-F813-4760-B183-8A86677804B0}" dt="2023-08-21T16:46:28.649" v="291" actId="20577"/>
        <pc:sldMkLst>
          <pc:docMk/>
          <pc:sldMk cId="2409693650" sldId="276"/>
        </pc:sldMkLst>
        <pc:spChg chg="mod">
          <ac:chgData name="Agnieszka Królicka" userId="b12b3994-072d-4e62-b1a7-2dfc670e886b" providerId="ADAL" clId="{A1EDA301-F813-4760-B183-8A86677804B0}" dt="2023-08-21T16:46:24.549" v="288" actId="20577"/>
          <ac:spMkLst>
            <pc:docMk/>
            <pc:sldMk cId="2409693650" sldId="276"/>
            <ac:spMk id="3" creationId="{456DB940-399B-59D9-0761-510A63FD0019}"/>
          </ac:spMkLst>
        </pc:spChg>
        <pc:spChg chg="mod">
          <ac:chgData name="Agnieszka Królicka" userId="b12b3994-072d-4e62-b1a7-2dfc670e886b" providerId="ADAL" clId="{A1EDA301-F813-4760-B183-8A86677804B0}" dt="2023-08-21T16:46:28.649" v="291" actId="20577"/>
          <ac:spMkLst>
            <pc:docMk/>
            <pc:sldMk cId="2409693650" sldId="276"/>
            <ac:spMk id="4" creationId="{CD234B39-D931-57A6-91D6-B337CC2B2DD1}"/>
          </ac:spMkLst>
        </pc:spChg>
      </pc:sldChg>
      <pc:sldChg chg="addSp delSp modSp mod">
        <pc:chgData name="Agnieszka Królicka" userId="b12b3994-072d-4e62-b1a7-2dfc670e886b" providerId="ADAL" clId="{A1EDA301-F813-4760-B183-8A86677804B0}" dt="2023-08-21T17:34:23.703" v="406" actId="790"/>
        <pc:sldMkLst>
          <pc:docMk/>
          <pc:sldMk cId="865924191" sldId="285"/>
        </pc:sldMkLst>
        <pc:spChg chg="mod">
          <ac:chgData name="Agnieszka Królicka" userId="b12b3994-072d-4e62-b1a7-2dfc670e886b" providerId="ADAL" clId="{A1EDA301-F813-4760-B183-8A86677804B0}" dt="2023-08-21T17:34:23.703" v="406" actId="790"/>
          <ac:spMkLst>
            <pc:docMk/>
            <pc:sldMk cId="865924191" sldId="285"/>
            <ac:spMk id="2" creationId="{7144E1F6-1E66-A2D8-6470-107620E299F4}"/>
          </ac:spMkLst>
        </pc:spChg>
        <pc:spChg chg="mod">
          <ac:chgData name="Agnieszka Królicka" userId="b12b3994-072d-4e62-b1a7-2dfc670e886b" providerId="ADAL" clId="{A1EDA301-F813-4760-B183-8A86677804B0}" dt="2023-08-21T11:49:45.900" v="122" actId="1076"/>
          <ac:spMkLst>
            <pc:docMk/>
            <pc:sldMk cId="865924191" sldId="285"/>
            <ac:spMk id="3" creationId="{9DDB0D44-F912-D09D-A695-2FE1C83CCF32}"/>
          </ac:spMkLst>
        </pc:spChg>
        <pc:spChg chg="del">
          <ac:chgData name="Agnieszka Królicka" userId="b12b3994-072d-4e62-b1a7-2dfc670e886b" providerId="ADAL" clId="{A1EDA301-F813-4760-B183-8A86677804B0}" dt="2023-08-21T11:47:30.508" v="105" actId="478"/>
          <ac:spMkLst>
            <pc:docMk/>
            <pc:sldMk cId="865924191" sldId="285"/>
            <ac:spMk id="4" creationId="{0A42B2E8-D77A-BBA7-908D-E4F0E4475997}"/>
          </ac:spMkLst>
        </pc:spChg>
        <pc:spChg chg="del">
          <ac:chgData name="Agnieszka Królicka" userId="b12b3994-072d-4e62-b1a7-2dfc670e886b" providerId="ADAL" clId="{A1EDA301-F813-4760-B183-8A86677804B0}" dt="2023-08-21T11:47:30.508" v="105" actId="478"/>
          <ac:spMkLst>
            <pc:docMk/>
            <pc:sldMk cId="865924191" sldId="285"/>
            <ac:spMk id="5" creationId="{6086B9F7-C5B8-5730-AECC-A5F7766606B1}"/>
          </ac:spMkLst>
        </pc:spChg>
        <pc:spChg chg="del">
          <ac:chgData name="Agnieszka Królicka" userId="b12b3994-072d-4e62-b1a7-2dfc670e886b" providerId="ADAL" clId="{A1EDA301-F813-4760-B183-8A86677804B0}" dt="2023-08-21T11:47:30.508" v="105" actId="478"/>
          <ac:spMkLst>
            <pc:docMk/>
            <pc:sldMk cId="865924191" sldId="285"/>
            <ac:spMk id="6" creationId="{96EB1978-B8F5-23B5-5A94-23ABAAA29BE5}"/>
          </ac:spMkLst>
        </pc:spChg>
        <pc:spChg chg="del">
          <ac:chgData name="Agnieszka Królicka" userId="b12b3994-072d-4e62-b1a7-2dfc670e886b" providerId="ADAL" clId="{A1EDA301-F813-4760-B183-8A86677804B0}" dt="2023-08-21T11:47:30.508" v="105" actId="478"/>
          <ac:spMkLst>
            <pc:docMk/>
            <pc:sldMk cId="865924191" sldId="285"/>
            <ac:spMk id="7" creationId="{B73030F3-6171-3ECA-CF31-AD71291195A5}"/>
          </ac:spMkLst>
        </pc:spChg>
        <pc:spChg chg="del">
          <ac:chgData name="Agnieszka Królicka" userId="b12b3994-072d-4e62-b1a7-2dfc670e886b" providerId="ADAL" clId="{A1EDA301-F813-4760-B183-8A86677804B0}" dt="2023-08-21T11:47:30.508" v="105" actId="478"/>
          <ac:spMkLst>
            <pc:docMk/>
            <pc:sldMk cId="865924191" sldId="285"/>
            <ac:spMk id="9" creationId="{77381A2B-3FC3-CCA2-716A-505E5F7CB2E6}"/>
          </ac:spMkLst>
        </pc:spChg>
        <pc:spChg chg="del">
          <ac:chgData name="Agnieszka Królicka" userId="b12b3994-072d-4e62-b1a7-2dfc670e886b" providerId="ADAL" clId="{A1EDA301-F813-4760-B183-8A86677804B0}" dt="2023-08-21T11:47:30.508" v="105" actId="478"/>
          <ac:spMkLst>
            <pc:docMk/>
            <pc:sldMk cId="865924191" sldId="285"/>
            <ac:spMk id="10" creationId="{EEDA83F3-6235-C519-9CD2-7EC20C39AA5E}"/>
          </ac:spMkLst>
        </pc:spChg>
        <pc:spChg chg="del">
          <ac:chgData name="Agnieszka Królicka" userId="b12b3994-072d-4e62-b1a7-2dfc670e886b" providerId="ADAL" clId="{A1EDA301-F813-4760-B183-8A86677804B0}" dt="2023-08-21T11:47:30.508" v="105" actId="478"/>
          <ac:spMkLst>
            <pc:docMk/>
            <pc:sldMk cId="865924191" sldId="285"/>
            <ac:spMk id="11" creationId="{1C1CDBCF-6DBE-A18C-1C47-579D7F7F1310}"/>
          </ac:spMkLst>
        </pc:spChg>
        <pc:spChg chg="del">
          <ac:chgData name="Agnieszka Królicka" userId="b12b3994-072d-4e62-b1a7-2dfc670e886b" providerId="ADAL" clId="{A1EDA301-F813-4760-B183-8A86677804B0}" dt="2023-08-21T11:47:30.508" v="105" actId="478"/>
          <ac:spMkLst>
            <pc:docMk/>
            <pc:sldMk cId="865924191" sldId="285"/>
            <ac:spMk id="12" creationId="{3D4C9796-2DDE-539B-F3AD-8E21F9A26E6F}"/>
          </ac:spMkLst>
        </pc:spChg>
        <pc:spChg chg="del">
          <ac:chgData name="Agnieszka Królicka" userId="b12b3994-072d-4e62-b1a7-2dfc670e886b" providerId="ADAL" clId="{A1EDA301-F813-4760-B183-8A86677804B0}" dt="2023-08-21T11:47:30.508" v="105" actId="478"/>
          <ac:spMkLst>
            <pc:docMk/>
            <pc:sldMk cId="865924191" sldId="285"/>
            <ac:spMk id="13" creationId="{13A506A0-F82A-3594-491C-8C32EDA6B2C1}"/>
          </ac:spMkLst>
        </pc:spChg>
        <pc:spChg chg="del">
          <ac:chgData name="Agnieszka Królicka" userId="b12b3994-072d-4e62-b1a7-2dfc670e886b" providerId="ADAL" clId="{A1EDA301-F813-4760-B183-8A86677804B0}" dt="2023-08-21T11:47:30.508" v="105" actId="478"/>
          <ac:spMkLst>
            <pc:docMk/>
            <pc:sldMk cId="865924191" sldId="285"/>
            <ac:spMk id="14" creationId="{8ACBF6AB-C2B0-82E0-0D11-1F660664288C}"/>
          </ac:spMkLst>
        </pc:spChg>
        <pc:spChg chg="del">
          <ac:chgData name="Agnieszka Królicka" userId="b12b3994-072d-4e62-b1a7-2dfc670e886b" providerId="ADAL" clId="{A1EDA301-F813-4760-B183-8A86677804B0}" dt="2023-08-21T11:47:30.508" v="105" actId="478"/>
          <ac:spMkLst>
            <pc:docMk/>
            <pc:sldMk cId="865924191" sldId="285"/>
            <ac:spMk id="15" creationId="{5208CAAB-63D6-3815-36AD-1D21CA8AAE75}"/>
          </ac:spMkLst>
        </pc:spChg>
        <pc:spChg chg="del">
          <ac:chgData name="Agnieszka Królicka" userId="b12b3994-072d-4e62-b1a7-2dfc670e886b" providerId="ADAL" clId="{A1EDA301-F813-4760-B183-8A86677804B0}" dt="2023-08-21T11:47:30.508" v="105" actId="478"/>
          <ac:spMkLst>
            <pc:docMk/>
            <pc:sldMk cId="865924191" sldId="285"/>
            <ac:spMk id="16" creationId="{9C2E7ABB-1B6A-7220-6AF0-CFB275DC39E4}"/>
          </ac:spMkLst>
        </pc:spChg>
        <pc:spChg chg="del">
          <ac:chgData name="Agnieszka Królicka" userId="b12b3994-072d-4e62-b1a7-2dfc670e886b" providerId="ADAL" clId="{A1EDA301-F813-4760-B183-8A86677804B0}" dt="2023-08-21T11:47:30.508" v="105" actId="478"/>
          <ac:spMkLst>
            <pc:docMk/>
            <pc:sldMk cId="865924191" sldId="285"/>
            <ac:spMk id="17" creationId="{1E109CE8-3C17-1C3A-4B9E-DAC6BBDF52AB}"/>
          </ac:spMkLst>
        </pc:spChg>
        <pc:spChg chg="del">
          <ac:chgData name="Agnieszka Królicka" userId="b12b3994-072d-4e62-b1a7-2dfc670e886b" providerId="ADAL" clId="{A1EDA301-F813-4760-B183-8A86677804B0}" dt="2023-08-21T11:47:30.508" v="105" actId="478"/>
          <ac:spMkLst>
            <pc:docMk/>
            <pc:sldMk cId="865924191" sldId="285"/>
            <ac:spMk id="18" creationId="{4C01E26C-F13B-8938-30D3-12411A799128}"/>
          </ac:spMkLst>
        </pc:spChg>
        <pc:spChg chg="del">
          <ac:chgData name="Agnieszka Królicka" userId="b12b3994-072d-4e62-b1a7-2dfc670e886b" providerId="ADAL" clId="{A1EDA301-F813-4760-B183-8A86677804B0}" dt="2023-08-21T11:47:30.508" v="105" actId="478"/>
          <ac:spMkLst>
            <pc:docMk/>
            <pc:sldMk cId="865924191" sldId="285"/>
            <ac:spMk id="21" creationId="{2CA93AD0-2758-921B-B319-DE0013274112}"/>
          </ac:spMkLst>
        </pc:spChg>
        <pc:spChg chg="del">
          <ac:chgData name="Agnieszka Królicka" userId="b12b3994-072d-4e62-b1a7-2dfc670e886b" providerId="ADAL" clId="{A1EDA301-F813-4760-B183-8A86677804B0}" dt="2023-08-21T11:47:30.508" v="105" actId="478"/>
          <ac:spMkLst>
            <pc:docMk/>
            <pc:sldMk cId="865924191" sldId="285"/>
            <ac:spMk id="22" creationId="{AC9C1DF7-2B5E-5336-6FC4-76AA7A8079C8}"/>
          </ac:spMkLst>
        </pc:spChg>
        <pc:spChg chg="del">
          <ac:chgData name="Agnieszka Królicka" userId="b12b3994-072d-4e62-b1a7-2dfc670e886b" providerId="ADAL" clId="{A1EDA301-F813-4760-B183-8A86677804B0}" dt="2023-08-21T11:47:30.508" v="105" actId="478"/>
          <ac:spMkLst>
            <pc:docMk/>
            <pc:sldMk cId="865924191" sldId="285"/>
            <ac:spMk id="23" creationId="{122A75B6-7871-DE94-E550-FEF514080B21}"/>
          </ac:spMkLst>
        </pc:spChg>
        <pc:spChg chg="del">
          <ac:chgData name="Agnieszka Królicka" userId="b12b3994-072d-4e62-b1a7-2dfc670e886b" providerId="ADAL" clId="{A1EDA301-F813-4760-B183-8A86677804B0}" dt="2023-08-21T11:47:32.611" v="106" actId="478"/>
          <ac:spMkLst>
            <pc:docMk/>
            <pc:sldMk cId="865924191" sldId="285"/>
            <ac:spMk id="24" creationId="{AD39491C-31F5-9447-B95F-9F6F3E5C82AD}"/>
          </ac:spMkLst>
        </pc:spChg>
        <pc:spChg chg="del">
          <ac:chgData name="Agnieszka Królicka" userId="b12b3994-072d-4e62-b1a7-2dfc670e886b" providerId="ADAL" clId="{A1EDA301-F813-4760-B183-8A86677804B0}" dt="2023-08-21T11:47:32.611" v="106" actId="478"/>
          <ac:spMkLst>
            <pc:docMk/>
            <pc:sldMk cId="865924191" sldId="285"/>
            <ac:spMk id="25" creationId="{7FA5927D-B139-3CEA-5912-C2A53F1DE276}"/>
          </ac:spMkLst>
        </pc:spChg>
        <pc:spChg chg="del">
          <ac:chgData name="Agnieszka Królicka" userId="b12b3994-072d-4e62-b1a7-2dfc670e886b" providerId="ADAL" clId="{A1EDA301-F813-4760-B183-8A86677804B0}" dt="2023-08-21T11:47:32.611" v="106" actId="478"/>
          <ac:spMkLst>
            <pc:docMk/>
            <pc:sldMk cId="865924191" sldId="285"/>
            <ac:spMk id="27" creationId="{C970B409-C264-E3A4-DA21-AB4653F3287F}"/>
          </ac:spMkLst>
        </pc:spChg>
        <pc:spChg chg="del">
          <ac:chgData name="Agnieszka Królicka" userId="b12b3994-072d-4e62-b1a7-2dfc670e886b" providerId="ADAL" clId="{A1EDA301-F813-4760-B183-8A86677804B0}" dt="2023-08-21T11:47:32.611" v="106" actId="478"/>
          <ac:spMkLst>
            <pc:docMk/>
            <pc:sldMk cId="865924191" sldId="285"/>
            <ac:spMk id="28" creationId="{09610196-E3E7-60AD-8D47-69613CFA886E}"/>
          </ac:spMkLst>
        </pc:spChg>
        <pc:spChg chg="del">
          <ac:chgData name="Agnieszka Królicka" userId="b12b3994-072d-4e62-b1a7-2dfc670e886b" providerId="ADAL" clId="{A1EDA301-F813-4760-B183-8A86677804B0}" dt="2023-08-21T11:47:32.611" v="106" actId="478"/>
          <ac:spMkLst>
            <pc:docMk/>
            <pc:sldMk cId="865924191" sldId="285"/>
            <ac:spMk id="29" creationId="{BBCFF4AE-F531-AC64-011D-92483EF7DEE1}"/>
          </ac:spMkLst>
        </pc:spChg>
        <pc:spChg chg="del">
          <ac:chgData name="Agnieszka Królicka" userId="b12b3994-072d-4e62-b1a7-2dfc670e886b" providerId="ADAL" clId="{A1EDA301-F813-4760-B183-8A86677804B0}" dt="2023-08-21T11:47:32.611" v="106" actId="478"/>
          <ac:spMkLst>
            <pc:docMk/>
            <pc:sldMk cId="865924191" sldId="285"/>
            <ac:spMk id="30" creationId="{63409843-2329-0EC1-A340-718B8FFE1F23}"/>
          </ac:spMkLst>
        </pc:spChg>
        <pc:spChg chg="del">
          <ac:chgData name="Agnieszka Królicka" userId="b12b3994-072d-4e62-b1a7-2dfc670e886b" providerId="ADAL" clId="{A1EDA301-F813-4760-B183-8A86677804B0}" dt="2023-08-21T11:47:32.611" v="106" actId="478"/>
          <ac:spMkLst>
            <pc:docMk/>
            <pc:sldMk cId="865924191" sldId="285"/>
            <ac:spMk id="31" creationId="{F016E798-50AB-7912-6845-AD64E92B069F}"/>
          </ac:spMkLst>
        </pc:spChg>
        <pc:spChg chg="del">
          <ac:chgData name="Agnieszka Królicka" userId="b12b3994-072d-4e62-b1a7-2dfc670e886b" providerId="ADAL" clId="{A1EDA301-F813-4760-B183-8A86677804B0}" dt="2023-08-21T11:47:32.611" v="106" actId="478"/>
          <ac:spMkLst>
            <pc:docMk/>
            <pc:sldMk cId="865924191" sldId="285"/>
            <ac:spMk id="32" creationId="{77B09E3D-3338-CA8B-84FD-8931B0970895}"/>
          </ac:spMkLst>
        </pc:spChg>
        <pc:spChg chg="del">
          <ac:chgData name="Agnieszka Królicka" userId="b12b3994-072d-4e62-b1a7-2dfc670e886b" providerId="ADAL" clId="{A1EDA301-F813-4760-B183-8A86677804B0}" dt="2023-08-21T11:47:32.611" v="106" actId="478"/>
          <ac:spMkLst>
            <pc:docMk/>
            <pc:sldMk cId="865924191" sldId="285"/>
            <ac:spMk id="33" creationId="{33AC14F9-551E-5CE7-99E8-5F1E13A6B485}"/>
          </ac:spMkLst>
        </pc:spChg>
        <pc:spChg chg="del">
          <ac:chgData name="Agnieszka Królicka" userId="b12b3994-072d-4e62-b1a7-2dfc670e886b" providerId="ADAL" clId="{A1EDA301-F813-4760-B183-8A86677804B0}" dt="2023-08-21T11:47:32.611" v="106" actId="478"/>
          <ac:spMkLst>
            <pc:docMk/>
            <pc:sldMk cId="865924191" sldId="285"/>
            <ac:spMk id="34" creationId="{04926192-10C8-5FA6-8B2E-6B0FB844A584}"/>
          </ac:spMkLst>
        </pc:spChg>
        <pc:spChg chg="del">
          <ac:chgData name="Agnieszka Królicka" userId="b12b3994-072d-4e62-b1a7-2dfc670e886b" providerId="ADAL" clId="{A1EDA301-F813-4760-B183-8A86677804B0}" dt="2023-08-21T11:47:32.611" v="106" actId="478"/>
          <ac:spMkLst>
            <pc:docMk/>
            <pc:sldMk cId="865924191" sldId="285"/>
            <ac:spMk id="35" creationId="{8464DD60-C1C7-7AA3-DD6F-D0B9DE0FA868}"/>
          </ac:spMkLst>
        </pc:spChg>
        <pc:spChg chg="del">
          <ac:chgData name="Agnieszka Królicka" userId="b12b3994-072d-4e62-b1a7-2dfc670e886b" providerId="ADAL" clId="{A1EDA301-F813-4760-B183-8A86677804B0}" dt="2023-08-21T11:47:32.611" v="106" actId="478"/>
          <ac:spMkLst>
            <pc:docMk/>
            <pc:sldMk cId="865924191" sldId="285"/>
            <ac:spMk id="36" creationId="{4674CDAD-EFAD-DB2D-FD7D-746AF668A535}"/>
          </ac:spMkLst>
        </pc:spChg>
        <pc:spChg chg="del">
          <ac:chgData name="Agnieszka Królicka" userId="b12b3994-072d-4e62-b1a7-2dfc670e886b" providerId="ADAL" clId="{A1EDA301-F813-4760-B183-8A86677804B0}" dt="2023-08-21T11:47:30.508" v="105" actId="478"/>
          <ac:spMkLst>
            <pc:docMk/>
            <pc:sldMk cId="865924191" sldId="285"/>
            <ac:spMk id="37" creationId="{8B92B913-8EB5-A23E-E52F-88EE397383E4}"/>
          </ac:spMkLst>
        </pc:spChg>
        <pc:spChg chg="del">
          <ac:chgData name="Agnieszka Królicka" userId="b12b3994-072d-4e62-b1a7-2dfc670e886b" providerId="ADAL" clId="{A1EDA301-F813-4760-B183-8A86677804B0}" dt="2023-08-21T11:47:32.611" v="106" actId="478"/>
          <ac:spMkLst>
            <pc:docMk/>
            <pc:sldMk cId="865924191" sldId="285"/>
            <ac:spMk id="38" creationId="{ACC0637E-FD60-00AD-687C-2AA612002A94}"/>
          </ac:spMkLst>
        </pc:spChg>
        <pc:spChg chg="del">
          <ac:chgData name="Agnieszka Królicka" userId="b12b3994-072d-4e62-b1a7-2dfc670e886b" providerId="ADAL" clId="{A1EDA301-F813-4760-B183-8A86677804B0}" dt="2023-08-21T11:47:32.611" v="106" actId="478"/>
          <ac:spMkLst>
            <pc:docMk/>
            <pc:sldMk cId="865924191" sldId="285"/>
            <ac:spMk id="39" creationId="{CEC543A4-3EA9-4C44-BC1A-CD97A7B2BDC0}"/>
          </ac:spMkLst>
        </pc:spChg>
        <pc:spChg chg="del">
          <ac:chgData name="Agnieszka Królicka" userId="b12b3994-072d-4e62-b1a7-2dfc670e886b" providerId="ADAL" clId="{A1EDA301-F813-4760-B183-8A86677804B0}" dt="2023-08-21T11:47:32.611" v="106" actId="478"/>
          <ac:spMkLst>
            <pc:docMk/>
            <pc:sldMk cId="865924191" sldId="285"/>
            <ac:spMk id="40" creationId="{E277D75D-EC83-6413-4B81-0220DF4FC02F}"/>
          </ac:spMkLst>
        </pc:spChg>
        <pc:spChg chg="del">
          <ac:chgData name="Agnieszka Królicka" userId="b12b3994-072d-4e62-b1a7-2dfc670e886b" providerId="ADAL" clId="{A1EDA301-F813-4760-B183-8A86677804B0}" dt="2023-08-21T11:47:32.611" v="106" actId="478"/>
          <ac:spMkLst>
            <pc:docMk/>
            <pc:sldMk cId="865924191" sldId="285"/>
            <ac:spMk id="41" creationId="{BC6AF62B-0676-B5CE-9739-F2E052BEF731}"/>
          </ac:spMkLst>
        </pc:spChg>
        <pc:spChg chg="mod">
          <ac:chgData name="Agnieszka Królicka" userId="b12b3994-072d-4e62-b1a7-2dfc670e886b" providerId="ADAL" clId="{A1EDA301-F813-4760-B183-8A86677804B0}" dt="2023-08-21T11:53:29.670" v="160" actId="1076"/>
          <ac:spMkLst>
            <pc:docMk/>
            <pc:sldMk cId="865924191" sldId="285"/>
            <ac:spMk id="42" creationId="{66F3366F-AE72-944A-48CD-89D73B47C99A}"/>
          </ac:spMkLst>
        </pc:spChg>
        <pc:spChg chg="add mod">
          <ac:chgData name="Agnieszka Królicka" userId="b12b3994-072d-4e62-b1a7-2dfc670e886b" providerId="ADAL" clId="{A1EDA301-F813-4760-B183-8A86677804B0}" dt="2023-08-21T11:48:21.779" v="113" actId="1076"/>
          <ac:spMkLst>
            <pc:docMk/>
            <pc:sldMk cId="865924191" sldId="285"/>
            <ac:spMk id="43" creationId="{904DE0A2-13F5-4479-F360-DD08ADEF9FD6}"/>
          </ac:spMkLst>
        </pc:spChg>
        <pc:spChg chg="add mod">
          <ac:chgData name="Agnieszka Królicka" userId="b12b3994-072d-4e62-b1a7-2dfc670e886b" providerId="ADAL" clId="{A1EDA301-F813-4760-B183-8A86677804B0}" dt="2023-08-21T11:48:21.779" v="113" actId="1076"/>
          <ac:spMkLst>
            <pc:docMk/>
            <pc:sldMk cId="865924191" sldId="285"/>
            <ac:spMk id="44" creationId="{C394DB0F-E32D-B23C-1A05-05A68AE1F983}"/>
          </ac:spMkLst>
        </pc:spChg>
        <pc:spChg chg="add mod">
          <ac:chgData name="Agnieszka Królicka" userId="b12b3994-072d-4e62-b1a7-2dfc670e886b" providerId="ADAL" clId="{A1EDA301-F813-4760-B183-8A86677804B0}" dt="2023-08-21T11:48:21.779" v="113" actId="1076"/>
          <ac:spMkLst>
            <pc:docMk/>
            <pc:sldMk cId="865924191" sldId="285"/>
            <ac:spMk id="46" creationId="{9E313C46-D3CA-4F17-1BBC-9AB43402DE95}"/>
          </ac:spMkLst>
        </pc:spChg>
        <pc:spChg chg="add mod">
          <ac:chgData name="Agnieszka Królicka" userId="b12b3994-072d-4e62-b1a7-2dfc670e886b" providerId="ADAL" clId="{A1EDA301-F813-4760-B183-8A86677804B0}" dt="2023-08-21T11:48:21.779" v="113" actId="1076"/>
          <ac:spMkLst>
            <pc:docMk/>
            <pc:sldMk cId="865924191" sldId="285"/>
            <ac:spMk id="47" creationId="{01AF891A-47AA-7CED-E14E-69F553C8D6F5}"/>
          </ac:spMkLst>
        </pc:spChg>
        <pc:spChg chg="add mod">
          <ac:chgData name="Agnieszka Królicka" userId="b12b3994-072d-4e62-b1a7-2dfc670e886b" providerId="ADAL" clId="{A1EDA301-F813-4760-B183-8A86677804B0}" dt="2023-08-21T11:48:21.779" v="113" actId="1076"/>
          <ac:spMkLst>
            <pc:docMk/>
            <pc:sldMk cId="865924191" sldId="285"/>
            <ac:spMk id="48" creationId="{3632D75E-DABF-7E41-8FC2-D3EF7217B55B}"/>
          </ac:spMkLst>
        </pc:spChg>
        <pc:spChg chg="add mod">
          <ac:chgData name="Agnieszka Królicka" userId="b12b3994-072d-4e62-b1a7-2dfc670e886b" providerId="ADAL" clId="{A1EDA301-F813-4760-B183-8A86677804B0}" dt="2023-08-21T11:48:21.779" v="113" actId="1076"/>
          <ac:spMkLst>
            <pc:docMk/>
            <pc:sldMk cId="865924191" sldId="285"/>
            <ac:spMk id="49" creationId="{F8A81299-7783-76C6-A2C0-0E20EE9BA579}"/>
          </ac:spMkLst>
        </pc:spChg>
        <pc:spChg chg="add mod">
          <ac:chgData name="Agnieszka Królicka" userId="b12b3994-072d-4e62-b1a7-2dfc670e886b" providerId="ADAL" clId="{A1EDA301-F813-4760-B183-8A86677804B0}" dt="2023-08-21T11:48:21.779" v="113" actId="1076"/>
          <ac:spMkLst>
            <pc:docMk/>
            <pc:sldMk cId="865924191" sldId="285"/>
            <ac:spMk id="50" creationId="{CB3B29AB-DE1E-6F72-04E7-C158A4E7A227}"/>
          </ac:spMkLst>
        </pc:spChg>
        <pc:spChg chg="add mod">
          <ac:chgData name="Agnieszka Królicka" userId="b12b3994-072d-4e62-b1a7-2dfc670e886b" providerId="ADAL" clId="{A1EDA301-F813-4760-B183-8A86677804B0}" dt="2023-08-21T11:48:21.779" v="113" actId="1076"/>
          <ac:spMkLst>
            <pc:docMk/>
            <pc:sldMk cId="865924191" sldId="285"/>
            <ac:spMk id="53" creationId="{850781B8-9C25-03B6-2E4F-6AA2EA51C22C}"/>
          </ac:spMkLst>
        </pc:spChg>
        <pc:spChg chg="add mod">
          <ac:chgData name="Agnieszka Królicka" userId="b12b3994-072d-4e62-b1a7-2dfc670e886b" providerId="ADAL" clId="{A1EDA301-F813-4760-B183-8A86677804B0}" dt="2023-08-21T11:48:21.779" v="113" actId="1076"/>
          <ac:spMkLst>
            <pc:docMk/>
            <pc:sldMk cId="865924191" sldId="285"/>
            <ac:spMk id="54" creationId="{A396CEFF-C7B3-A8FE-2E7C-852E31E9E408}"/>
          </ac:spMkLst>
        </pc:spChg>
        <pc:spChg chg="add mod">
          <ac:chgData name="Agnieszka Królicka" userId="b12b3994-072d-4e62-b1a7-2dfc670e886b" providerId="ADAL" clId="{A1EDA301-F813-4760-B183-8A86677804B0}" dt="2023-08-21T11:48:21.779" v="113" actId="1076"/>
          <ac:spMkLst>
            <pc:docMk/>
            <pc:sldMk cId="865924191" sldId="285"/>
            <ac:spMk id="55" creationId="{624B0565-B525-F224-14C8-3588B17020E4}"/>
          </ac:spMkLst>
        </pc:spChg>
        <pc:spChg chg="add mod">
          <ac:chgData name="Agnieszka Królicka" userId="b12b3994-072d-4e62-b1a7-2dfc670e886b" providerId="ADAL" clId="{A1EDA301-F813-4760-B183-8A86677804B0}" dt="2023-08-21T11:48:21.779" v="113" actId="1076"/>
          <ac:spMkLst>
            <pc:docMk/>
            <pc:sldMk cId="865924191" sldId="285"/>
            <ac:spMk id="56" creationId="{49713589-C524-40B4-5DDB-88035A2BA3BE}"/>
          </ac:spMkLst>
        </pc:spChg>
        <pc:spChg chg="add mod">
          <ac:chgData name="Agnieszka Królicka" userId="b12b3994-072d-4e62-b1a7-2dfc670e886b" providerId="ADAL" clId="{A1EDA301-F813-4760-B183-8A86677804B0}" dt="2023-08-21T11:48:21.779" v="113" actId="1076"/>
          <ac:spMkLst>
            <pc:docMk/>
            <pc:sldMk cId="865924191" sldId="285"/>
            <ac:spMk id="57" creationId="{DC21CBFB-2978-F5EF-CAD2-B44C71C3A308}"/>
          </ac:spMkLst>
        </pc:spChg>
        <pc:spChg chg="add mod">
          <ac:chgData name="Agnieszka Królicka" userId="b12b3994-072d-4e62-b1a7-2dfc670e886b" providerId="ADAL" clId="{A1EDA301-F813-4760-B183-8A86677804B0}" dt="2023-08-21T11:48:21.779" v="113" actId="1076"/>
          <ac:spMkLst>
            <pc:docMk/>
            <pc:sldMk cId="865924191" sldId="285"/>
            <ac:spMk id="58" creationId="{85D06BCE-D0E2-5D44-265B-277C6C112845}"/>
          </ac:spMkLst>
        </pc:spChg>
        <pc:spChg chg="del">
          <ac:chgData name="Agnieszka Królicka" userId="b12b3994-072d-4e62-b1a7-2dfc670e886b" providerId="ADAL" clId="{A1EDA301-F813-4760-B183-8A86677804B0}" dt="2023-08-21T11:47:32.611" v="106" actId="478"/>
          <ac:spMkLst>
            <pc:docMk/>
            <pc:sldMk cId="865924191" sldId="285"/>
            <ac:spMk id="59" creationId="{73C3B856-16CE-1964-A239-985920ACA87D}"/>
          </ac:spMkLst>
        </pc:spChg>
        <pc:spChg chg="del">
          <ac:chgData name="Agnieszka Królicka" userId="b12b3994-072d-4e62-b1a7-2dfc670e886b" providerId="ADAL" clId="{A1EDA301-F813-4760-B183-8A86677804B0}" dt="2023-08-21T11:47:32.611" v="106" actId="478"/>
          <ac:spMkLst>
            <pc:docMk/>
            <pc:sldMk cId="865924191" sldId="285"/>
            <ac:spMk id="60" creationId="{248CCB9A-6402-9287-7164-1671EA664A7A}"/>
          </ac:spMkLst>
        </pc:spChg>
        <pc:spChg chg="add mod">
          <ac:chgData name="Agnieszka Królicka" userId="b12b3994-072d-4e62-b1a7-2dfc670e886b" providerId="ADAL" clId="{A1EDA301-F813-4760-B183-8A86677804B0}" dt="2023-08-21T11:48:21.779" v="113" actId="1076"/>
          <ac:spMkLst>
            <pc:docMk/>
            <pc:sldMk cId="865924191" sldId="285"/>
            <ac:spMk id="63" creationId="{DDD7BF8D-8F2D-8720-AB74-C6714389F057}"/>
          </ac:spMkLst>
        </pc:spChg>
        <pc:spChg chg="add mod">
          <ac:chgData name="Agnieszka Królicka" userId="b12b3994-072d-4e62-b1a7-2dfc670e886b" providerId="ADAL" clId="{A1EDA301-F813-4760-B183-8A86677804B0}" dt="2023-08-21T11:48:21.779" v="113" actId="1076"/>
          <ac:spMkLst>
            <pc:docMk/>
            <pc:sldMk cId="865924191" sldId="285"/>
            <ac:spMk id="1024" creationId="{2E16C73B-1C3F-43D5-68BC-7ABE6A6D6F8F}"/>
          </ac:spMkLst>
        </pc:spChg>
        <pc:spChg chg="add mod">
          <ac:chgData name="Agnieszka Królicka" userId="b12b3994-072d-4e62-b1a7-2dfc670e886b" providerId="ADAL" clId="{A1EDA301-F813-4760-B183-8A86677804B0}" dt="2023-08-21T11:48:21.779" v="113" actId="1076"/>
          <ac:spMkLst>
            <pc:docMk/>
            <pc:sldMk cId="865924191" sldId="285"/>
            <ac:spMk id="1025" creationId="{B5EE91C4-A664-8EF7-AD60-536016A42A0C}"/>
          </ac:spMkLst>
        </pc:spChg>
        <pc:spChg chg="add mod">
          <ac:chgData name="Agnieszka Królicka" userId="b12b3994-072d-4e62-b1a7-2dfc670e886b" providerId="ADAL" clId="{A1EDA301-F813-4760-B183-8A86677804B0}" dt="2023-08-21T11:48:34.174" v="115" actId="1076"/>
          <ac:spMkLst>
            <pc:docMk/>
            <pc:sldMk cId="865924191" sldId="285"/>
            <ac:spMk id="1027" creationId="{982EF586-6CC0-1003-4391-213EB92FAB1A}"/>
          </ac:spMkLst>
        </pc:spChg>
        <pc:spChg chg="add mod">
          <ac:chgData name="Agnieszka Królicka" userId="b12b3994-072d-4e62-b1a7-2dfc670e886b" providerId="ADAL" clId="{A1EDA301-F813-4760-B183-8A86677804B0}" dt="2023-08-21T11:48:34.174" v="115" actId="1076"/>
          <ac:spMkLst>
            <pc:docMk/>
            <pc:sldMk cId="865924191" sldId="285"/>
            <ac:spMk id="1028" creationId="{07DDB97E-20A3-BC1C-B3B1-61C36404F9E5}"/>
          </ac:spMkLst>
        </pc:spChg>
        <pc:spChg chg="add mod">
          <ac:chgData name="Agnieszka Królicka" userId="b12b3994-072d-4e62-b1a7-2dfc670e886b" providerId="ADAL" clId="{A1EDA301-F813-4760-B183-8A86677804B0}" dt="2023-08-21T11:48:34.174" v="115" actId="1076"/>
          <ac:spMkLst>
            <pc:docMk/>
            <pc:sldMk cId="865924191" sldId="285"/>
            <ac:spMk id="1030" creationId="{9312002D-8451-6AF3-986B-A7082DF3574C}"/>
          </ac:spMkLst>
        </pc:spChg>
        <pc:spChg chg="add mod">
          <ac:chgData name="Agnieszka Królicka" userId="b12b3994-072d-4e62-b1a7-2dfc670e886b" providerId="ADAL" clId="{A1EDA301-F813-4760-B183-8A86677804B0}" dt="2023-08-21T11:48:34.174" v="115" actId="1076"/>
          <ac:spMkLst>
            <pc:docMk/>
            <pc:sldMk cId="865924191" sldId="285"/>
            <ac:spMk id="1031" creationId="{BBCBDF1D-D9A4-22B3-5E9F-0BE854981189}"/>
          </ac:spMkLst>
        </pc:spChg>
        <pc:spChg chg="add mod">
          <ac:chgData name="Agnieszka Królicka" userId="b12b3994-072d-4e62-b1a7-2dfc670e886b" providerId="ADAL" clId="{A1EDA301-F813-4760-B183-8A86677804B0}" dt="2023-08-21T11:48:34.174" v="115" actId="1076"/>
          <ac:spMkLst>
            <pc:docMk/>
            <pc:sldMk cId="865924191" sldId="285"/>
            <ac:spMk id="1032" creationId="{8496841C-ABE1-6DF4-4D70-D4A509DB95EB}"/>
          </ac:spMkLst>
        </pc:spChg>
        <pc:spChg chg="add mod">
          <ac:chgData name="Agnieszka Królicka" userId="b12b3994-072d-4e62-b1a7-2dfc670e886b" providerId="ADAL" clId="{A1EDA301-F813-4760-B183-8A86677804B0}" dt="2023-08-21T11:48:34.174" v="115" actId="1076"/>
          <ac:spMkLst>
            <pc:docMk/>
            <pc:sldMk cId="865924191" sldId="285"/>
            <ac:spMk id="1033" creationId="{CD22926A-7AC5-28E1-2FD0-9FAE7328B551}"/>
          </ac:spMkLst>
        </pc:spChg>
        <pc:spChg chg="add mod">
          <ac:chgData name="Agnieszka Królicka" userId="b12b3994-072d-4e62-b1a7-2dfc670e886b" providerId="ADAL" clId="{A1EDA301-F813-4760-B183-8A86677804B0}" dt="2023-08-21T11:48:34.174" v="115" actId="1076"/>
          <ac:spMkLst>
            <pc:docMk/>
            <pc:sldMk cId="865924191" sldId="285"/>
            <ac:spMk id="1034" creationId="{CC5F74D5-5F8D-A01A-B061-72190F1AAD49}"/>
          </ac:spMkLst>
        </pc:spChg>
        <pc:spChg chg="add mod">
          <ac:chgData name="Agnieszka Królicka" userId="b12b3994-072d-4e62-b1a7-2dfc670e886b" providerId="ADAL" clId="{A1EDA301-F813-4760-B183-8A86677804B0}" dt="2023-08-21T11:48:34.174" v="115" actId="1076"/>
          <ac:spMkLst>
            <pc:docMk/>
            <pc:sldMk cId="865924191" sldId="285"/>
            <ac:spMk id="1035" creationId="{A45F533F-7CA3-C7BB-8F88-89A55DB1069F}"/>
          </ac:spMkLst>
        </pc:spChg>
        <pc:spChg chg="add mod">
          <ac:chgData name="Agnieszka Królicka" userId="b12b3994-072d-4e62-b1a7-2dfc670e886b" providerId="ADAL" clId="{A1EDA301-F813-4760-B183-8A86677804B0}" dt="2023-08-21T11:48:34.174" v="115" actId="1076"/>
          <ac:spMkLst>
            <pc:docMk/>
            <pc:sldMk cId="865924191" sldId="285"/>
            <ac:spMk id="1036" creationId="{066F6822-4473-C41F-F57E-3BAB284C185E}"/>
          </ac:spMkLst>
        </pc:spChg>
        <pc:spChg chg="add mod">
          <ac:chgData name="Agnieszka Królicka" userId="b12b3994-072d-4e62-b1a7-2dfc670e886b" providerId="ADAL" clId="{A1EDA301-F813-4760-B183-8A86677804B0}" dt="2023-08-21T11:48:34.174" v="115" actId="1076"/>
          <ac:spMkLst>
            <pc:docMk/>
            <pc:sldMk cId="865924191" sldId="285"/>
            <ac:spMk id="1037" creationId="{34D353A0-7FCB-49A1-1C86-0353F9AEA09F}"/>
          </ac:spMkLst>
        </pc:spChg>
        <pc:spChg chg="add mod">
          <ac:chgData name="Agnieszka Królicka" userId="b12b3994-072d-4e62-b1a7-2dfc670e886b" providerId="ADAL" clId="{A1EDA301-F813-4760-B183-8A86677804B0}" dt="2023-08-21T11:48:34.174" v="115" actId="1076"/>
          <ac:spMkLst>
            <pc:docMk/>
            <pc:sldMk cId="865924191" sldId="285"/>
            <ac:spMk id="1038" creationId="{8111122E-2DEF-9B68-C29A-0A0ED915CB0F}"/>
          </ac:spMkLst>
        </pc:spChg>
        <pc:spChg chg="add mod">
          <ac:chgData name="Agnieszka Królicka" userId="b12b3994-072d-4e62-b1a7-2dfc670e886b" providerId="ADAL" clId="{A1EDA301-F813-4760-B183-8A86677804B0}" dt="2023-08-21T11:48:34.174" v="115" actId="1076"/>
          <ac:spMkLst>
            <pc:docMk/>
            <pc:sldMk cId="865924191" sldId="285"/>
            <ac:spMk id="1039" creationId="{9F7225FF-1E47-A052-8864-E52D1C299F46}"/>
          </ac:spMkLst>
        </pc:spChg>
        <pc:spChg chg="add mod">
          <ac:chgData name="Agnieszka Królicka" userId="b12b3994-072d-4e62-b1a7-2dfc670e886b" providerId="ADAL" clId="{A1EDA301-F813-4760-B183-8A86677804B0}" dt="2023-08-21T11:48:34.174" v="115" actId="1076"/>
          <ac:spMkLst>
            <pc:docMk/>
            <pc:sldMk cId="865924191" sldId="285"/>
            <ac:spMk id="1040" creationId="{7689A1AC-0179-9952-B747-5EC0BD2D4B69}"/>
          </ac:spMkLst>
        </pc:spChg>
        <pc:spChg chg="add mod">
          <ac:chgData name="Agnieszka Królicka" userId="b12b3994-072d-4e62-b1a7-2dfc670e886b" providerId="ADAL" clId="{A1EDA301-F813-4760-B183-8A86677804B0}" dt="2023-08-21T11:48:34.174" v="115" actId="1076"/>
          <ac:spMkLst>
            <pc:docMk/>
            <pc:sldMk cId="865924191" sldId="285"/>
            <ac:spMk id="1043" creationId="{70737660-269D-3176-DE69-34CF99B58DC3}"/>
          </ac:spMkLst>
        </pc:spChg>
        <pc:spChg chg="add mod">
          <ac:chgData name="Agnieszka Królicka" userId="b12b3994-072d-4e62-b1a7-2dfc670e886b" providerId="ADAL" clId="{A1EDA301-F813-4760-B183-8A86677804B0}" dt="2023-08-21T11:48:34.174" v="115" actId="1076"/>
          <ac:spMkLst>
            <pc:docMk/>
            <pc:sldMk cId="865924191" sldId="285"/>
            <ac:spMk id="1044" creationId="{2684B028-48A1-F8CF-0E5C-1234ACBA5EAC}"/>
          </ac:spMkLst>
        </pc:spChg>
        <pc:spChg chg="add mod">
          <ac:chgData name="Agnieszka Królicka" userId="b12b3994-072d-4e62-b1a7-2dfc670e886b" providerId="ADAL" clId="{A1EDA301-F813-4760-B183-8A86677804B0}" dt="2023-08-21T11:48:34.174" v="115" actId="1076"/>
          <ac:spMkLst>
            <pc:docMk/>
            <pc:sldMk cId="865924191" sldId="285"/>
            <ac:spMk id="1045" creationId="{226D30CE-DC92-3B1E-86DC-B525B7F2996E}"/>
          </ac:spMkLst>
        </pc:spChg>
        <pc:spChg chg="add del mod">
          <ac:chgData name="Agnieszka Królicka" userId="b12b3994-072d-4e62-b1a7-2dfc670e886b" providerId="ADAL" clId="{A1EDA301-F813-4760-B183-8A86677804B0}" dt="2023-08-21T11:51:32.883" v="128" actId="478"/>
          <ac:spMkLst>
            <pc:docMk/>
            <pc:sldMk cId="865924191" sldId="285"/>
            <ac:spMk id="1046" creationId="{7C9B2371-A6D5-2701-1D04-ECEC407E4C3C}"/>
          </ac:spMkLst>
        </pc:spChg>
        <pc:spChg chg="add mod">
          <ac:chgData name="Agnieszka Królicka" userId="b12b3994-072d-4e62-b1a7-2dfc670e886b" providerId="ADAL" clId="{A1EDA301-F813-4760-B183-8A86677804B0}" dt="2023-08-21T11:51:43.682" v="132" actId="1076"/>
          <ac:spMkLst>
            <pc:docMk/>
            <pc:sldMk cId="865924191" sldId="285"/>
            <ac:spMk id="1047" creationId="{9A5EF1C8-AE3A-08B5-AC20-D618F13D9F27}"/>
          </ac:spMkLst>
        </pc:spChg>
        <pc:spChg chg="add mod">
          <ac:chgData name="Agnieszka Królicka" userId="b12b3994-072d-4e62-b1a7-2dfc670e886b" providerId="ADAL" clId="{A1EDA301-F813-4760-B183-8A86677804B0}" dt="2023-08-21T11:51:49.882" v="134" actId="1076"/>
          <ac:spMkLst>
            <pc:docMk/>
            <pc:sldMk cId="865924191" sldId="285"/>
            <ac:spMk id="1048" creationId="{C45AF5FD-E1D0-8CAB-E8D5-BE9852A937C1}"/>
          </ac:spMkLst>
        </pc:spChg>
        <pc:spChg chg="add mod">
          <ac:chgData name="Agnieszka Królicka" userId="b12b3994-072d-4e62-b1a7-2dfc670e886b" providerId="ADAL" clId="{A1EDA301-F813-4760-B183-8A86677804B0}" dt="2023-08-21T11:51:55.497" v="136" actId="1076"/>
          <ac:spMkLst>
            <pc:docMk/>
            <pc:sldMk cId="865924191" sldId="285"/>
            <ac:spMk id="1049" creationId="{6F1D2E86-678B-79F5-B9A6-B3E36FB874D5}"/>
          </ac:spMkLst>
        </pc:spChg>
        <pc:spChg chg="add mod">
          <ac:chgData name="Agnieszka Królicka" userId="b12b3994-072d-4e62-b1a7-2dfc670e886b" providerId="ADAL" clId="{A1EDA301-F813-4760-B183-8A86677804B0}" dt="2023-08-21T11:52:02.982" v="138" actId="1076"/>
          <ac:spMkLst>
            <pc:docMk/>
            <pc:sldMk cId="865924191" sldId="285"/>
            <ac:spMk id="1050" creationId="{B0D3AB88-C003-679C-F452-54BA3927678F}"/>
          </ac:spMkLst>
        </pc:spChg>
        <pc:spChg chg="add mod">
          <ac:chgData name="Agnieszka Królicka" userId="b12b3994-072d-4e62-b1a7-2dfc670e886b" providerId="ADAL" clId="{A1EDA301-F813-4760-B183-8A86677804B0}" dt="2023-08-21T17:33:36.677" v="400" actId="12789"/>
          <ac:spMkLst>
            <pc:docMk/>
            <pc:sldMk cId="865924191" sldId="285"/>
            <ac:spMk id="1051" creationId="{4964582D-07EE-DCB3-AA71-029F45679EB2}"/>
          </ac:spMkLst>
        </pc:spChg>
        <pc:spChg chg="add mod">
          <ac:chgData name="Agnieszka Królicka" userId="b12b3994-072d-4e62-b1a7-2dfc670e886b" providerId="ADAL" clId="{A1EDA301-F813-4760-B183-8A86677804B0}" dt="2023-08-21T17:33:36.677" v="400" actId="12789"/>
          <ac:spMkLst>
            <pc:docMk/>
            <pc:sldMk cId="865924191" sldId="285"/>
            <ac:spMk id="1052" creationId="{DEFF13E2-AA16-9DAD-49C7-462D69F2B9C0}"/>
          </ac:spMkLst>
        </pc:spChg>
        <pc:spChg chg="add mod">
          <ac:chgData name="Agnieszka Królicka" userId="b12b3994-072d-4e62-b1a7-2dfc670e886b" providerId="ADAL" clId="{A1EDA301-F813-4760-B183-8A86677804B0}" dt="2023-08-21T17:34:08.466" v="405" actId="1076"/>
          <ac:spMkLst>
            <pc:docMk/>
            <pc:sldMk cId="865924191" sldId="285"/>
            <ac:spMk id="1053" creationId="{8FA5438A-9129-E6F1-25AC-E8EE992A38C0}"/>
          </ac:spMkLst>
        </pc:spChg>
        <pc:spChg chg="add mod">
          <ac:chgData name="Agnieszka Królicka" userId="b12b3994-072d-4e62-b1a7-2dfc670e886b" providerId="ADAL" clId="{A1EDA301-F813-4760-B183-8A86677804B0}" dt="2023-08-21T17:33:46.953" v="401" actId="1036"/>
          <ac:spMkLst>
            <pc:docMk/>
            <pc:sldMk cId="865924191" sldId="285"/>
            <ac:spMk id="1054" creationId="{C314A678-6F2F-17EF-F2BF-708C4885A826}"/>
          </ac:spMkLst>
        </pc:spChg>
        <pc:picChg chg="mod">
          <ac:chgData name="Agnieszka Królicka" userId="b12b3994-072d-4e62-b1a7-2dfc670e886b" providerId="ADAL" clId="{A1EDA301-F813-4760-B183-8A86677804B0}" dt="2023-08-21T11:53:31.836" v="161" actId="1076"/>
          <ac:picMkLst>
            <pc:docMk/>
            <pc:sldMk cId="865924191" sldId="285"/>
            <ac:picMk id="1026" creationId="{DD19AD7C-DE0E-4982-23FB-ABCE7B2C30BB}"/>
          </ac:picMkLst>
        </pc:picChg>
        <pc:cxnChg chg="del mod">
          <ac:chgData name="Agnieszka Królicka" userId="b12b3994-072d-4e62-b1a7-2dfc670e886b" providerId="ADAL" clId="{A1EDA301-F813-4760-B183-8A86677804B0}" dt="2023-08-21T11:47:30.508" v="105" actId="478"/>
          <ac:cxnSpMkLst>
            <pc:docMk/>
            <pc:sldMk cId="865924191" sldId="285"/>
            <ac:cxnSpMk id="8" creationId="{955C90B8-B1A2-067B-ACA0-5BB1C307A39E}"/>
          </ac:cxnSpMkLst>
        </pc:cxnChg>
        <pc:cxnChg chg="del">
          <ac:chgData name="Agnieszka Królicka" userId="b12b3994-072d-4e62-b1a7-2dfc670e886b" providerId="ADAL" clId="{A1EDA301-F813-4760-B183-8A86677804B0}" dt="2023-08-21T11:47:30.508" v="105" actId="478"/>
          <ac:cxnSpMkLst>
            <pc:docMk/>
            <pc:sldMk cId="865924191" sldId="285"/>
            <ac:cxnSpMk id="19" creationId="{0883A750-A0BB-C341-F3E9-AEB4D1371CE6}"/>
          </ac:cxnSpMkLst>
        </pc:cxnChg>
        <pc:cxnChg chg="del">
          <ac:chgData name="Agnieszka Królicka" userId="b12b3994-072d-4e62-b1a7-2dfc670e886b" providerId="ADAL" clId="{A1EDA301-F813-4760-B183-8A86677804B0}" dt="2023-08-21T11:47:30.508" v="105" actId="478"/>
          <ac:cxnSpMkLst>
            <pc:docMk/>
            <pc:sldMk cId="865924191" sldId="285"/>
            <ac:cxnSpMk id="20" creationId="{D5650F05-6000-EBE8-DD7F-1F87FD4E544A}"/>
          </ac:cxnSpMkLst>
        </pc:cxnChg>
        <pc:cxnChg chg="del mod">
          <ac:chgData name="Agnieszka Królicka" userId="b12b3994-072d-4e62-b1a7-2dfc670e886b" providerId="ADAL" clId="{A1EDA301-F813-4760-B183-8A86677804B0}" dt="2023-08-21T11:47:32.611" v="106" actId="478"/>
          <ac:cxnSpMkLst>
            <pc:docMk/>
            <pc:sldMk cId="865924191" sldId="285"/>
            <ac:cxnSpMk id="26" creationId="{9F9C2A82-3706-EFFE-5F18-F7AEB46713FB}"/>
          </ac:cxnSpMkLst>
        </pc:cxnChg>
        <pc:cxnChg chg="add mod">
          <ac:chgData name="Agnieszka Królicka" userId="b12b3994-072d-4e62-b1a7-2dfc670e886b" providerId="ADAL" clId="{A1EDA301-F813-4760-B183-8A86677804B0}" dt="2023-08-21T11:48:21.779" v="113" actId="1076"/>
          <ac:cxnSpMkLst>
            <pc:docMk/>
            <pc:sldMk cId="865924191" sldId="285"/>
            <ac:cxnSpMk id="45" creationId="{F831808A-E41F-1232-A353-D1C0FF214755}"/>
          </ac:cxnSpMkLst>
        </pc:cxnChg>
        <pc:cxnChg chg="del">
          <ac:chgData name="Agnieszka Królicka" userId="b12b3994-072d-4e62-b1a7-2dfc670e886b" providerId="ADAL" clId="{A1EDA301-F813-4760-B183-8A86677804B0}" dt="2023-08-21T11:47:32.611" v="106" actId="478"/>
          <ac:cxnSpMkLst>
            <pc:docMk/>
            <pc:sldMk cId="865924191" sldId="285"/>
            <ac:cxnSpMk id="51" creationId="{E0D49D2E-4033-876F-B0C0-244982E248F0}"/>
          </ac:cxnSpMkLst>
        </pc:cxnChg>
        <pc:cxnChg chg="del">
          <ac:chgData name="Agnieszka Królicka" userId="b12b3994-072d-4e62-b1a7-2dfc670e886b" providerId="ADAL" clId="{A1EDA301-F813-4760-B183-8A86677804B0}" dt="2023-08-21T11:47:32.611" v="106" actId="478"/>
          <ac:cxnSpMkLst>
            <pc:docMk/>
            <pc:sldMk cId="865924191" sldId="285"/>
            <ac:cxnSpMk id="52" creationId="{AC96BF45-69BB-A598-E560-0E7A7CC9EAA6}"/>
          </ac:cxnSpMkLst>
        </pc:cxnChg>
        <pc:cxnChg chg="add mod">
          <ac:chgData name="Agnieszka Królicka" userId="b12b3994-072d-4e62-b1a7-2dfc670e886b" providerId="ADAL" clId="{A1EDA301-F813-4760-B183-8A86677804B0}" dt="2023-08-21T11:48:21.779" v="113" actId="1076"/>
          <ac:cxnSpMkLst>
            <pc:docMk/>
            <pc:sldMk cId="865924191" sldId="285"/>
            <ac:cxnSpMk id="61" creationId="{78C4C58D-E7AF-775A-3797-561B1917371D}"/>
          </ac:cxnSpMkLst>
        </pc:cxnChg>
        <pc:cxnChg chg="add mod">
          <ac:chgData name="Agnieszka Królicka" userId="b12b3994-072d-4e62-b1a7-2dfc670e886b" providerId="ADAL" clId="{A1EDA301-F813-4760-B183-8A86677804B0}" dt="2023-08-21T11:48:21.779" v="113" actId="1076"/>
          <ac:cxnSpMkLst>
            <pc:docMk/>
            <pc:sldMk cId="865924191" sldId="285"/>
            <ac:cxnSpMk id="62" creationId="{46DABE96-E436-13D9-4FDE-FD5864703F11}"/>
          </ac:cxnSpMkLst>
        </pc:cxnChg>
        <pc:cxnChg chg="add mod">
          <ac:chgData name="Agnieszka Królicka" userId="b12b3994-072d-4e62-b1a7-2dfc670e886b" providerId="ADAL" clId="{A1EDA301-F813-4760-B183-8A86677804B0}" dt="2023-08-21T11:48:34.174" v="115" actId="1076"/>
          <ac:cxnSpMkLst>
            <pc:docMk/>
            <pc:sldMk cId="865924191" sldId="285"/>
            <ac:cxnSpMk id="1029" creationId="{F24CD9E0-5038-B38C-BAB6-B8F78000C3B2}"/>
          </ac:cxnSpMkLst>
        </pc:cxnChg>
        <pc:cxnChg chg="add mod">
          <ac:chgData name="Agnieszka Królicka" userId="b12b3994-072d-4e62-b1a7-2dfc670e886b" providerId="ADAL" clId="{A1EDA301-F813-4760-B183-8A86677804B0}" dt="2023-08-21T11:48:34.174" v="115" actId="1076"/>
          <ac:cxnSpMkLst>
            <pc:docMk/>
            <pc:sldMk cId="865924191" sldId="285"/>
            <ac:cxnSpMk id="1041" creationId="{AADF9F4B-731E-57B3-C871-D38EA79ACDE0}"/>
          </ac:cxnSpMkLst>
        </pc:cxnChg>
        <pc:cxnChg chg="add mod">
          <ac:chgData name="Agnieszka Królicka" userId="b12b3994-072d-4e62-b1a7-2dfc670e886b" providerId="ADAL" clId="{A1EDA301-F813-4760-B183-8A86677804B0}" dt="2023-08-21T11:48:34.174" v="115" actId="1076"/>
          <ac:cxnSpMkLst>
            <pc:docMk/>
            <pc:sldMk cId="865924191" sldId="285"/>
            <ac:cxnSpMk id="1042" creationId="{2A0D1CE4-ECB0-832D-D3A5-EE615C80DAB4}"/>
          </ac:cxnSpMkLst>
        </pc:cxnChg>
      </pc:sldChg>
      <pc:sldChg chg="modSp mod">
        <pc:chgData name="Agnieszka Królicka" userId="b12b3994-072d-4e62-b1a7-2dfc670e886b" providerId="ADAL" clId="{A1EDA301-F813-4760-B183-8A86677804B0}" dt="2023-08-21T16:47:22.308" v="296" actId="790"/>
        <pc:sldMkLst>
          <pc:docMk/>
          <pc:sldMk cId="417586385" sldId="286"/>
        </pc:sldMkLst>
        <pc:spChg chg="mod">
          <ac:chgData name="Agnieszka Królicka" userId="b12b3994-072d-4e62-b1a7-2dfc670e886b" providerId="ADAL" clId="{A1EDA301-F813-4760-B183-8A86677804B0}" dt="2023-08-21T16:47:22.308" v="296" actId="790"/>
          <ac:spMkLst>
            <pc:docMk/>
            <pc:sldMk cId="417586385" sldId="286"/>
            <ac:spMk id="4" creationId="{D7A0DB47-21F4-1B15-454B-071A7C9F14F0}"/>
          </ac:spMkLst>
        </pc:spChg>
      </pc:sldChg>
      <pc:sldChg chg="modSp ord">
        <pc:chgData name="Agnieszka Królicka" userId="b12b3994-072d-4e62-b1a7-2dfc670e886b" providerId="ADAL" clId="{A1EDA301-F813-4760-B183-8A86677804B0}" dt="2023-08-21T16:51:25.445" v="311"/>
        <pc:sldMkLst>
          <pc:docMk/>
          <pc:sldMk cId="2325752813" sldId="287"/>
        </pc:sldMkLst>
        <pc:graphicFrameChg chg="mod">
          <ac:chgData name="Agnieszka Królicka" userId="b12b3994-072d-4e62-b1a7-2dfc670e886b" providerId="ADAL" clId="{A1EDA301-F813-4760-B183-8A86677804B0}" dt="2023-08-21T16:51:06.826" v="309"/>
          <ac:graphicFrameMkLst>
            <pc:docMk/>
            <pc:sldMk cId="2325752813" sldId="287"/>
            <ac:graphicFrameMk id="8" creationId="{7BFAC05D-891B-B05B-D9FB-8AAF653A99B4}"/>
          </ac:graphicFrameMkLst>
        </pc:graphicFrameChg>
      </pc:sldChg>
      <pc:sldChg chg="modSp mod">
        <pc:chgData name="Agnieszka Królicka" userId="b12b3994-072d-4e62-b1a7-2dfc670e886b" providerId="ADAL" clId="{A1EDA301-F813-4760-B183-8A86677804B0}" dt="2023-08-21T16:44:44.562" v="287" actId="20577"/>
        <pc:sldMkLst>
          <pc:docMk/>
          <pc:sldMk cId="3378881574" sldId="289"/>
        </pc:sldMkLst>
        <pc:spChg chg="mod">
          <ac:chgData name="Agnieszka Królicka" userId="b12b3994-072d-4e62-b1a7-2dfc670e886b" providerId="ADAL" clId="{A1EDA301-F813-4760-B183-8A86677804B0}" dt="2023-08-21T16:44:44.562" v="287" actId="20577"/>
          <ac:spMkLst>
            <pc:docMk/>
            <pc:sldMk cId="3378881574" sldId="289"/>
            <ac:spMk id="5" creationId="{7FE5037C-A442-82AE-7C02-C1CA7D36BE1C}"/>
          </ac:spMkLst>
        </pc:spChg>
      </pc:sldChg>
      <pc:sldChg chg="addSp delSp modSp new del mod ord">
        <pc:chgData name="Agnieszka Królicka" userId="b12b3994-072d-4e62-b1a7-2dfc670e886b" providerId="ADAL" clId="{A1EDA301-F813-4760-B183-8A86677804B0}" dt="2023-08-21T11:59:18.478" v="227" actId="47"/>
        <pc:sldMkLst>
          <pc:docMk/>
          <pc:sldMk cId="1214617903" sldId="291"/>
        </pc:sldMkLst>
        <pc:spChg chg="add del mod">
          <ac:chgData name="Agnieszka Królicka" userId="b12b3994-072d-4e62-b1a7-2dfc670e886b" providerId="ADAL" clId="{A1EDA301-F813-4760-B183-8A86677804B0}" dt="2023-08-21T11:37:12.601" v="70" actId="478"/>
          <ac:spMkLst>
            <pc:docMk/>
            <pc:sldMk cId="1214617903" sldId="291"/>
            <ac:spMk id="4" creationId="{DED673D1-DE8E-444C-2760-6F95FD544969}"/>
          </ac:spMkLst>
        </pc:spChg>
        <pc:spChg chg="add mod">
          <ac:chgData name="Agnieszka Królicka" userId="b12b3994-072d-4e62-b1a7-2dfc670e886b" providerId="ADAL" clId="{A1EDA301-F813-4760-B183-8A86677804B0}" dt="2023-08-21T11:44:21.203" v="102" actId="12789"/>
          <ac:spMkLst>
            <pc:docMk/>
            <pc:sldMk cId="1214617903" sldId="291"/>
            <ac:spMk id="5" creationId="{867D134B-1958-883B-9DCE-A295396FA070}"/>
          </ac:spMkLst>
        </pc:spChg>
        <pc:spChg chg="add mod">
          <ac:chgData name="Agnieszka Królicka" userId="b12b3994-072d-4e62-b1a7-2dfc670e886b" providerId="ADAL" clId="{A1EDA301-F813-4760-B183-8A86677804B0}" dt="2023-08-21T11:38:21.043" v="74" actId="554"/>
          <ac:spMkLst>
            <pc:docMk/>
            <pc:sldMk cId="1214617903" sldId="291"/>
            <ac:spMk id="7" creationId="{E4835F7F-0906-F954-0643-4B602721FED2}"/>
          </ac:spMkLst>
        </pc:spChg>
        <pc:spChg chg="add mod">
          <ac:chgData name="Agnieszka Królicka" userId="b12b3994-072d-4e62-b1a7-2dfc670e886b" providerId="ADAL" clId="{A1EDA301-F813-4760-B183-8A86677804B0}" dt="2023-08-21T11:38:21.043" v="74" actId="554"/>
          <ac:spMkLst>
            <pc:docMk/>
            <pc:sldMk cId="1214617903" sldId="291"/>
            <ac:spMk id="8" creationId="{14B7F8F6-9D0C-6234-133E-83087062AFF0}"/>
          </ac:spMkLst>
        </pc:spChg>
        <pc:spChg chg="add mod">
          <ac:chgData name="Agnieszka Królicka" userId="b12b3994-072d-4e62-b1a7-2dfc670e886b" providerId="ADAL" clId="{A1EDA301-F813-4760-B183-8A86677804B0}" dt="2023-08-21T11:38:21.043" v="74" actId="554"/>
          <ac:spMkLst>
            <pc:docMk/>
            <pc:sldMk cId="1214617903" sldId="291"/>
            <ac:spMk id="9" creationId="{0D796A1F-2D56-B292-E3E9-4C18E468B275}"/>
          </ac:spMkLst>
        </pc:spChg>
        <pc:spChg chg="add mod">
          <ac:chgData name="Agnieszka Królicka" userId="b12b3994-072d-4e62-b1a7-2dfc670e886b" providerId="ADAL" clId="{A1EDA301-F813-4760-B183-8A86677804B0}" dt="2023-08-21T11:38:21.043" v="74" actId="554"/>
          <ac:spMkLst>
            <pc:docMk/>
            <pc:sldMk cId="1214617903" sldId="291"/>
            <ac:spMk id="10" creationId="{8ACC392C-2890-7D71-2063-67787C0AF755}"/>
          </ac:spMkLst>
        </pc:spChg>
        <pc:spChg chg="add mod">
          <ac:chgData name="Agnieszka Królicka" userId="b12b3994-072d-4e62-b1a7-2dfc670e886b" providerId="ADAL" clId="{A1EDA301-F813-4760-B183-8A86677804B0}" dt="2023-08-21T11:38:21.043" v="74" actId="554"/>
          <ac:spMkLst>
            <pc:docMk/>
            <pc:sldMk cId="1214617903" sldId="291"/>
            <ac:spMk id="11" creationId="{88F88FA2-632C-83E1-CE62-8C5B87A383E3}"/>
          </ac:spMkLst>
        </pc:spChg>
        <pc:spChg chg="add mod">
          <ac:chgData name="Agnieszka Królicka" userId="b12b3994-072d-4e62-b1a7-2dfc670e886b" providerId="ADAL" clId="{A1EDA301-F813-4760-B183-8A86677804B0}" dt="2023-08-21T11:38:14.582" v="73" actId="555"/>
          <ac:spMkLst>
            <pc:docMk/>
            <pc:sldMk cId="1214617903" sldId="291"/>
            <ac:spMk id="12" creationId="{066C0E86-607A-25EE-7725-77BFA932476D}"/>
          </ac:spMkLst>
        </pc:spChg>
        <pc:spChg chg="add mod">
          <ac:chgData name="Agnieszka Królicka" userId="b12b3994-072d-4e62-b1a7-2dfc670e886b" providerId="ADAL" clId="{A1EDA301-F813-4760-B183-8A86677804B0}" dt="2023-08-21T11:38:14.582" v="73" actId="555"/>
          <ac:spMkLst>
            <pc:docMk/>
            <pc:sldMk cId="1214617903" sldId="291"/>
            <ac:spMk id="13" creationId="{399356BF-F7B8-37DF-1B99-5D99D506C420}"/>
          </ac:spMkLst>
        </pc:spChg>
        <pc:spChg chg="add mod">
          <ac:chgData name="Agnieszka Królicka" userId="b12b3994-072d-4e62-b1a7-2dfc670e886b" providerId="ADAL" clId="{A1EDA301-F813-4760-B183-8A86677804B0}" dt="2023-08-21T11:38:14.582" v="73" actId="555"/>
          <ac:spMkLst>
            <pc:docMk/>
            <pc:sldMk cId="1214617903" sldId="291"/>
            <ac:spMk id="14" creationId="{E7A3DD82-23BD-16D4-5260-C9443F068BA1}"/>
          </ac:spMkLst>
        </pc:spChg>
        <pc:spChg chg="add mod">
          <ac:chgData name="Agnieszka Królicka" userId="b12b3994-072d-4e62-b1a7-2dfc670e886b" providerId="ADAL" clId="{A1EDA301-F813-4760-B183-8A86677804B0}" dt="2023-08-21T11:38:14.582" v="73" actId="555"/>
          <ac:spMkLst>
            <pc:docMk/>
            <pc:sldMk cId="1214617903" sldId="291"/>
            <ac:spMk id="15" creationId="{8051283A-EA95-C8A5-2DC2-B4D62A85B79C}"/>
          </ac:spMkLst>
        </pc:spChg>
        <pc:spChg chg="add mod">
          <ac:chgData name="Agnieszka Królicka" userId="b12b3994-072d-4e62-b1a7-2dfc670e886b" providerId="ADAL" clId="{A1EDA301-F813-4760-B183-8A86677804B0}" dt="2023-08-21T11:38:14.582" v="73" actId="555"/>
          <ac:spMkLst>
            <pc:docMk/>
            <pc:sldMk cId="1214617903" sldId="291"/>
            <ac:spMk id="16" creationId="{004D9C2F-48C8-283C-1A82-E0687F0C3C5D}"/>
          </ac:spMkLst>
        </pc:spChg>
        <pc:spChg chg="add mod">
          <ac:chgData name="Agnieszka Królicka" userId="b12b3994-072d-4e62-b1a7-2dfc670e886b" providerId="ADAL" clId="{A1EDA301-F813-4760-B183-8A86677804B0}" dt="2023-08-21T11:09:52.679" v="9" actId="1076"/>
          <ac:spMkLst>
            <pc:docMk/>
            <pc:sldMk cId="1214617903" sldId="291"/>
            <ac:spMk id="17" creationId="{828D11FD-D11A-BFDB-EA19-99CA1067954F}"/>
          </ac:spMkLst>
        </pc:spChg>
        <pc:spChg chg="add mod">
          <ac:chgData name="Agnieszka Królicka" userId="b12b3994-072d-4e62-b1a7-2dfc670e886b" providerId="ADAL" clId="{A1EDA301-F813-4760-B183-8A86677804B0}" dt="2023-08-21T11:39:21.932" v="80" actId="1076"/>
          <ac:spMkLst>
            <pc:docMk/>
            <pc:sldMk cId="1214617903" sldId="291"/>
            <ac:spMk id="20" creationId="{54CD571D-7955-A6DD-E002-64A8D663AA22}"/>
          </ac:spMkLst>
        </pc:spChg>
        <pc:spChg chg="add mod">
          <ac:chgData name="Agnieszka Królicka" userId="b12b3994-072d-4e62-b1a7-2dfc670e886b" providerId="ADAL" clId="{A1EDA301-F813-4760-B183-8A86677804B0}" dt="2023-08-21T11:34:05.964" v="43" actId="1038"/>
          <ac:spMkLst>
            <pc:docMk/>
            <pc:sldMk cId="1214617903" sldId="291"/>
            <ac:spMk id="21" creationId="{C80995E9-24F1-B49F-1159-07BBA969FFAB}"/>
          </ac:spMkLst>
        </pc:spChg>
        <pc:spChg chg="add mod">
          <ac:chgData name="Agnieszka Królicka" userId="b12b3994-072d-4e62-b1a7-2dfc670e886b" providerId="ADAL" clId="{A1EDA301-F813-4760-B183-8A86677804B0}" dt="2023-08-21T11:34:05.964" v="43" actId="1038"/>
          <ac:spMkLst>
            <pc:docMk/>
            <pc:sldMk cId="1214617903" sldId="291"/>
            <ac:spMk id="22" creationId="{8D0C594E-E29B-54B7-711C-5D0A87C180DE}"/>
          </ac:spMkLst>
        </pc:spChg>
        <pc:spChg chg="add del mod">
          <ac:chgData name="Agnieszka Królicka" userId="b12b3994-072d-4e62-b1a7-2dfc670e886b" providerId="ADAL" clId="{A1EDA301-F813-4760-B183-8A86677804B0}" dt="2023-08-21T11:37:04.513" v="67" actId="478"/>
          <ac:spMkLst>
            <pc:docMk/>
            <pc:sldMk cId="1214617903" sldId="291"/>
            <ac:spMk id="23" creationId="{D106AE73-1323-F8E2-9ACC-7E15391D174F}"/>
          </ac:spMkLst>
        </pc:spChg>
        <pc:spChg chg="add del mod">
          <ac:chgData name="Agnieszka Królicka" userId="b12b3994-072d-4e62-b1a7-2dfc670e886b" providerId="ADAL" clId="{A1EDA301-F813-4760-B183-8A86677804B0}" dt="2023-08-21T11:37:04.513" v="67" actId="478"/>
          <ac:spMkLst>
            <pc:docMk/>
            <pc:sldMk cId="1214617903" sldId="291"/>
            <ac:spMk id="24" creationId="{D4A73492-9BBE-3208-ADC0-BE1E54DB2678}"/>
          </ac:spMkLst>
        </pc:spChg>
        <pc:spChg chg="add del mod">
          <ac:chgData name="Agnieszka Królicka" userId="b12b3994-072d-4e62-b1a7-2dfc670e886b" providerId="ADAL" clId="{A1EDA301-F813-4760-B183-8A86677804B0}" dt="2023-08-21T11:32:21.798" v="21" actId="478"/>
          <ac:spMkLst>
            <pc:docMk/>
            <pc:sldMk cId="1214617903" sldId="291"/>
            <ac:spMk id="25" creationId="{BDCA6CAB-3AC8-4E28-F17F-069E25754518}"/>
          </ac:spMkLst>
        </pc:spChg>
        <pc:spChg chg="add del mod">
          <ac:chgData name="Agnieszka Królicka" userId="b12b3994-072d-4e62-b1a7-2dfc670e886b" providerId="ADAL" clId="{A1EDA301-F813-4760-B183-8A86677804B0}" dt="2023-08-21T11:32:22.976" v="22" actId="478"/>
          <ac:spMkLst>
            <pc:docMk/>
            <pc:sldMk cId="1214617903" sldId="291"/>
            <ac:spMk id="26" creationId="{9824B33F-D02F-2F7E-44CE-6C534DD9B652}"/>
          </ac:spMkLst>
        </pc:spChg>
        <pc:spChg chg="add del mod ord">
          <ac:chgData name="Agnieszka Królicka" userId="b12b3994-072d-4e62-b1a7-2dfc670e886b" providerId="ADAL" clId="{A1EDA301-F813-4760-B183-8A86677804B0}" dt="2023-08-21T11:43:38.796" v="97" actId="478"/>
          <ac:spMkLst>
            <pc:docMk/>
            <pc:sldMk cId="1214617903" sldId="291"/>
            <ac:spMk id="28" creationId="{6D8AE3E5-EF68-0F41-16FD-D3652FA84476}"/>
          </ac:spMkLst>
        </pc:spChg>
        <pc:spChg chg="add del mod">
          <ac:chgData name="Agnieszka Królicka" userId="b12b3994-072d-4e62-b1a7-2dfc670e886b" providerId="ADAL" clId="{A1EDA301-F813-4760-B183-8A86677804B0}" dt="2023-08-21T11:38:25.508" v="75" actId="478"/>
          <ac:spMkLst>
            <pc:docMk/>
            <pc:sldMk cId="1214617903" sldId="291"/>
            <ac:spMk id="29" creationId="{45C5639C-94D0-A929-FC8D-95D6EAF592D0}"/>
          </ac:spMkLst>
        </pc:spChg>
        <pc:spChg chg="add del mod">
          <ac:chgData name="Agnieszka Królicka" userId="b12b3994-072d-4e62-b1a7-2dfc670e886b" providerId="ADAL" clId="{A1EDA301-F813-4760-B183-8A86677804B0}" dt="2023-08-21T11:39:54.380" v="83" actId="478"/>
          <ac:spMkLst>
            <pc:docMk/>
            <pc:sldMk cId="1214617903" sldId="291"/>
            <ac:spMk id="32" creationId="{9E9007AA-D69E-A7A8-D2F8-160BDCE39E13}"/>
          </ac:spMkLst>
        </pc:spChg>
        <pc:spChg chg="add mod">
          <ac:chgData name="Agnieszka Królicka" userId="b12b3994-072d-4e62-b1a7-2dfc670e886b" providerId="ADAL" clId="{A1EDA301-F813-4760-B183-8A86677804B0}" dt="2023-08-21T11:44:36.071" v="104" actId="12789"/>
          <ac:spMkLst>
            <pc:docMk/>
            <pc:sldMk cId="1214617903" sldId="291"/>
            <ac:spMk id="33" creationId="{5CCD9D1E-4C0E-DF68-D39A-3F0DECAADA77}"/>
          </ac:spMkLst>
        </pc:spChg>
        <pc:spChg chg="add mod">
          <ac:chgData name="Agnieszka Królicka" userId="b12b3994-072d-4e62-b1a7-2dfc670e886b" providerId="ADAL" clId="{A1EDA301-F813-4760-B183-8A86677804B0}" dt="2023-08-21T11:39:46.221" v="82" actId="1076"/>
          <ac:spMkLst>
            <pc:docMk/>
            <pc:sldMk cId="1214617903" sldId="291"/>
            <ac:spMk id="35" creationId="{CBBFFD3E-2794-D19C-62D5-146371C4A7E0}"/>
          </ac:spMkLst>
        </pc:spChg>
        <pc:spChg chg="add mod">
          <ac:chgData name="Agnieszka Królicka" userId="b12b3994-072d-4e62-b1a7-2dfc670e886b" providerId="ADAL" clId="{A1EDA301-F813-4760-B183-8A86677804B0}" dt="2023-08-21T11:39:46.221" v="82" actId="1076"/>
          <ac:spMkLst>
            <pc:docMk/>
            <pc:sldMk cId="1214617903" sldId="291"/>
            <ac:spMk id="36" creationId="{CFE4AFE6-C4EE-7E36-BE0D-802E690705FB}"/>
          </ac:spMkLst>
        </pc:spChg>
        <pc:spChg chg="add mod">
          <ac:chgData name="Agnieszka Królicka" userId="b12b3994-072d-4e62-b1a7-2dfc670e886b" providerId="ADAL" clId="{A1EDA301-F813-4760-B183-8A86677804B0}" dt="2023-08-21T11:39:46.221" v="82" actId="1076"/>
          <ac:spMkLst>
            <pc:docMk/>
            <pc:sldMk cId="1214617903" sldId="291"/>
            <ac:spMk id="37" creationId="{AC116714-5BF5-9DC3-77E6-B8F4B868FF43}"/>
          </ac:spMkLst>
        </pc:spChg>
        <pc:spChg chg="add mod">
          <ac:chgData name="Agnieszka Królicka" userId="b12b3994-072d-4e62-b1a7-2dfc670e886b" providerId="ADAL" clId="{A1EDA301-F813-4760-B183-8A86677804B0}" dt="2023-08-21T11:40:53.353" v="90" actId="553"/>
          <ac:spMkLst>
            <pc:docMk/>
            <pc:sldMk cId="1214617903" sldId="291"/>
            <ac:spMk id="38" creationId="{0250B9CA-482B-C619-EA5B-A2A916EA3E55}"/>
          </ac:spMkLst>
        </pc:spChg>
        <pc:spChg chg="add mod">
          <ac:chgData name="Agnieszka Królicka" userId="b12b3994-072d-4e62-b1a7-2dfc670e886b" providerId="ADAL" clId="{A1EDA301-F813-4760-B183-8A86677804B0}" dt="2023-08-21T11:39:46.221" v="82" actId="1076"/>
          <ac:spMkLst>
            <pc:docMk/>
            <pc:sldMk cId="1214617903" sldId="291"/>
            <ac:spMk id="39" creationId="{6C12A823-23BD-98D6-6B08-1D27CE703CE6}"/>
          </ac:spMkLst>
        </pc:spChg>
        <pc:spChg chg="add mod">
          <ac:chgData name="Agnieszka Królicka" userId="b12b3994-072d-4e62-b1a7-2dfc670e886b" providerId="ADAL" clId="{A1EDA301-F813-4760-B183-8A86677804B0}" dt="2023-08-21T11:41:01.338" v="91" actId="555"/>
          <ac:spMkLst>
            <pc:docMk/>
            <pc:sldMk cId="1214617903" sldId="291"/>
            <ac:spMk id="40" creationId="{593273D1-9417-C511-8822-CDEF966D0CE7}"/>
          </ac:spMkLst>
        </pc:spChg>
        <pc:spChg chg="add mod">
          <ac:chgData name="Agnieszka Królicka" userId="b12b3994-072d-4e62-b1a7-2dfc670e886b" providerId="ADAL" clId="{A1EDA301-F813-4760-B183-8A86677804B0}" dt="2023-08-21T11:41:01.338" v="91" actId="555"/>
          <ac:spMkLst>
            <pc:docMk/>
            <pc:sldMk cId="1214617903" sldId="291"/>
            <ac:spMk id="41" creationId="{42849D49-642F-C7D2-CE7F-0FB91FB2F354}"/>
          </ac:spMkLst>
        </pc:spChg>
        <pc:spChg chg="add mod">
          <ac:chgData name="Agnieszka Królicka" userId="b12b3994-072d-4e62-b1a7-2dfc670e886b" providerId="ADAL" clId="{A1EDA301-F813-4760-B183-8A86677804B0}" dt="2023-08-21T11:41:01.338" v="91" actId="555"/>
          <ac:spMkLst>
            <pc:docMk/>
            <pc:sldMk cId="1214617903" sldId="291"/>
            <ac:spMk id="42" creationId="{667E6C61-F730-8968-2707-CAEE26B132A2}"/>
          </ac:spMkLst>
        </pc:spChg>
        <pc:spChg chg="add mod">
          <ac:chgData name="Agnieszka Królicka" userId="b12b3994-072d-4e62-b1a7-2dfc670e886b" providerId="ADAL" clId="{A1EDA301-F813-4760-B183-8A86677804B0}" dt="2023-08-21T11:41:01.338" v="91" actId="555"/>
          <ac:spMkLst>
            <pc:docMk/>
            <pc:sldMk cId="1214617903" sldId="291"/>
            <ac:spMk id="43" creationId="{B2B5D714-8FA0-0BD8-37B1-B4143D310643}"/>
          </ac:spMkLst>
        </pc:spChg>
        <pc:spChg chg="add mod">
          <ac:chgData name="Agnieszka Królicka" userId="b12b3994-072d-4e62-b1a7-2dfc670e886b" providerId="ADAL" clId="{A1EDA301-F813-4760-B183-8A86677804B0}" dt="2023-08-21T11:41:01.338" v="91" actId="555"/>
          <ac:spMkLst>
            <pc:docMk/>
            <pc:sldMk cId="1214617903" sldId="291"/>
            <ac:spMk id="44" creationId="{F9ADFAD7-D06D-EAEC-9B0F-1B4AD9FED0A4}"/>
          </ac:spMkLst>
        </pc:spChg>
        <pc:spChg chg="add mod">
          <ac:chgData name="Agnieszka Królicka" userId="b12b3994-072d-4e62-b1a7-2dfc670e886b" providerId="ADAL" clId="{A1EDA301-F813-4760-B183-8A86677804B0}" dt="2023-08-21T11:39:46.221" v="82" actId="1076"/>
          <ac:spMkLst>
            <pc:docMk/>
            <pc:sldMk cId="1214617903" sldId="291"/>
            <ac:spMk id="45" creationId="{795C99E7-2328-5E5C-E82F-0215FD59AB82}"/>
          </ac:spMkLst>
        </pc:spChg>
        <pc:spChg chg="add mod">
          <ac:chgData name="Agnieszka Królicka" userId="b12b3994-072d-4e62-b1a7-2dfc670e886b" providerId="ADAL" clId="{A1EDA301-F813-4760-B183-8A86677804B0}" dt="2023-08-21T11:39:46.221" v="82" actId="1076"/>
          <ac:spMkLst>
            <pc:docMk/>
            <pc:sldMk cId="1214617903" sldId="291"/>
            <ac:spMk id="48" creationId="{349F86CF-250E-2B19-9B2B-494ADD774483}"/>
          </ac:spMkLst>
        </pc:spChg>
        <pc:spChg chg="add mod">
          <ac:chgData name="Agnieszka Królicka" userId="b12b3994-072d-4e62-b1a7-2dfc670e886b" providerId="ADAL" clId="{A1EDA301-F813-4760-B183-8A86677804B0}" dt="2023-08-21T11:39:46.221" v="82" actId="1076"/>
          <ac:spMkLst>
            <pc:docMk/>
            <pc:sldMk cId="1214617903" sldId="291"/>
            <ac:spMk id="49" creationId="{0AE62616-C23F-1099-738E-61824B2F7F28}"/>
          </ac:spMkLst>
        </pc:spChg>
        <pc:spChg chg="add mod">
          <ac:chgData name="Agnieszka Królicka" userId="b12b3994-072d-4e62-b1a7-2dfc670e886b" providerId="ADAL" clId="{A1EDA301-F813-4760-B183-8A86677804B0}" dt="2023-08-21T11:39:46.221" v="82" actId="1076"/>
          <ac:spMkLst>
            <pc:docMk/>
            <pc:sldMk cId="1214617903" sldId="291"/>
            <ac:spMk id="50" creationId="{90232312-4C95-A4A2-E845-7E368C9A33EE}"/>
          </ac:spMkLst>
        </pc:spChg>
        <pc:spChg chg="add del mod">
          <ac:chgData name="Agnieszka Królicka" userId="b12b3994-072d-4e62-b1a7-2dfc670e886b" providerId="ADAL" clId="{A1EDA301-F813-4760-B183-8A86677804B0}" dt="2023-08-21T11:40:00.641" v="85" actId="478"/>
          <ac:spMkLst>
            <pc:docMk/>
            <pc:sldMk cId="1214617903" sldId="291"/>
            <ac:spMk id="51" creationId="{224D88AB-5A10-F73C-B8F4-7C0597523F82}"/>
          </ac:spMkLst>
        </pc:spChg>
        <pc:spChg chg="add del mod">
          <ac:chgData name="Agnieszka Królicka" userId="b12b3994-072d-4e62-b1a7-2dfc670e886b" providerId="ADAL" clId="{A1EDA301-F813-4760-B183-8A86677804B0}" dt="2023-08-21T11:39:57.172" v="84" actId="478"/>
          <ac:spMkLst>
            <pc:docMk/>
            <pc:sldMk cId="1214617903" sldId="291"/>
            <ac:spMk id="52" creationId="{59ABD555-EB78-14E8-525C-6589E1CA0F07}"/>
          </ac:spMkLst>
        </pc:spChg>
        <pc:spChg chg="add mod ord">
          <ac:chgData name="Agnieszka Królicka" userId="b12b3994-072d-4e62-b1a7-2dfc670e886b" providerId="ADAL" clId="{A1EDA301-F813-4760-B183-8A86677804B0}" dt="2023-08-21T11:44:36.071" v="104" actId="12789"/>
          <ac:spMkLst>
            <pc:docMk/>
            <pc:sldMk cId="1214617903" sldId="291"/>
            <ac:spMk id="53" creationId="{AB82C9C7-7271-3C37-722C-C2D7808191A4}"/>
          </ac:spMkLst>
        </pc:spChg>
        <pc:spChg chg="add mod ord">
          <ac:chgData name="Agnieszka Królicka" userId="b12b3994-072d-4e62-b1a7-2dfc670e886b" providerId="ADAL" clId="{A1EDA301-F813-4760-B183-8A86677804B0}" dt="2023-08-21T11:44:21.203" v="102" actId="12789"/>
          <ac:spMkLst>
            <pc:docMk/>
            <pc:sldMk cId="1214617903" sldId="291"/>
            <ac:spMk id="56" creationId="{2606BDB6-4CCB-2711-CDE0-CA25A1FD878B}"/>
          </ac:spMkLst>
        </pc:spChg>
        <pc:graphicFrameChg chg="add del mod modGraphic">
          <ac:chgData name="Agnieszka Królicka" userId="b12b3994-072d-4e62-b1a7-2dfc670e886b" providerId="ADAL" clId="{A1EDA301-F813-4760-B183-8A86677804B0}" dt="2023-08-21T11:38:57.847" v="76" actId="478"/>
          <ac:graphicFrameMkLst>
            <pc:docMk/>
            <pc:sldMk cId="1214617903" sldId="291"/>
            <ac:graphicFrameMk id="3" creationId="{933880EE-395A-E180-1718-C57AF54B1AF6}"/>
          </ac:graphicFrameMkLst>
        </pc:graphicFrameChg>
        <pc:cxnChg chg="add mod">
          <ac:chgData name="Agnieszka Królicka" userId="b12b3994-072d-4e62-b1a7-2dfc670e886b" providerId="ADAL" clId="{A1EDA301-F813-4760-B183-8A86677804B0}" dt="2023-08-21T11:44:21.203" v="102" actId="12789"/>
          <ac:cxnSpMkLst>
            <pc:docMk/>
            <pc:sldMk cId="1214617903" sldId="291"/>
            <ac:cxnSpMk id="6" creationId="{57BAAB51-101D-4B8D-0C0D-432DEDA1568D}"/>
          </ac:cxnSpMkLst>
        </pc:cxnChg>
        <pc:cxnChg chg="add mod">
          <ac:chgData name="Agnieszka Królicka" userId="b12b3994-072d-4e62-b1a7-2dfc670e886b" providerId="ADAL" clId="{A1EDA301-F813-4760-B183-8A86677804B0}" dt="2023-08-21T11:09:52.679" v="9" actId="1076"/>
          <ac:cxnSpMkLst>
            <pc:docMk/>
            <pc:sldMk cId="1214617903" sldId="291"/>
            <ac:cxnSpMk id="18" creationId="{7D827186-47C1-2206-F72B-80B21F6D2508}"/>
          </ac:cxnSpMkLst>
        </pc:cxnChg>
        <pc:cxnChg chg="add mod">
          <ac:chgData name="Agnieszka Królicka" userId="b12b3994-072d-4e62-b1a7-2dfc670e886b" providerId="ADAL" clId="{A1EDA301-F813-4760-B183-8A86677804B0}" dt="2023-08-21T11:39:36.346" v="81" actId="1076"/>
          <ac:cxnSpMkLst>
            <pc:docMk/>
            <pc:sldMk cId="1214617903" sldId="291"/>
            <ac:cxnSpMk id="19" creationId="{121CF92C-E799-CE81-E4D7-9B3DF34E32E0}"/>
          </ac:cxnSpMkLst>
        </pc:cxnChg>
        <pc:cxnChg chg="add mod">
          <ac:chgData name="Agnieszka Królicka" userId="b12b3994-072d-4e62-b1a7-2dfc670e886b" providerId="ADAL" clId="{A1EDA301-F813-4760-B183-8A86677804B0}" dt="2023-08-21T11:44:36.071" v="104" actId="12789"/>
          <ac:cxnSpMkLst>
            <pc:docMk/>
            <pc:sldMk cId="1214617903" sldId="291"/>
            <ac:cxnSpMk id="34" creationId="{624648E4-91A4-B05A-1F5C-849A43654229}"/>
          </ac:cxnSpMkLst>
        </pc:cxnChg>
        <pc:cxnChg chg="add mod">
          <ac:chgData name="Agnieszka Królicka" userId="b12b3994-072d-4e62-b1a7-2dfc670e886b" providerId="ADAL" clId="{A1EDA301-F813-4760-B183-8A86677804B0}" dt="2023-08-21T11:39:46.221" v="82" actId="1076"/>
          <ac:cxnSpMkLst>
            <pc:docMk/>
            <pc:sldMk cId="1214617903" sldId="291"/>
            <ac:cxnSpMk id="46" creationId="{46220ADB-C397-E649-EB31-E034EE699CB8}"/>
          </ac:cxnSpMkLst>
        </pc:cxnChg>
        <pc:cxnChg chg="add mod">
          <ac:chgData name="Agnieszka Królicka" userId="b12b3994-072d-4e62-b1a7-2dfc670e886b" providerId="ADAL" clId="{A1EDA301-F813-4760-B183-8A86677804B0}" dt="2023-08-21T11:39:46.221" v="82" actId="1076"/>
          <ac:cxnSpMkLst>
            <pc:docMk/>
            <pc:sldMk cId="1214617903" sldId="291"/>
            <ac:cxnSpMk id="47" creationId="{B6440002-3FA3-FD04-16F2-AD6635EADC37}"/>
          </ac:cxnSpMkLst>
        </pc:cxnChg>
      </pc:sldChg>
      <pc:sldChg chg="delSp modSp add del mod ord">
        <pc:chgData name="Agnieszka Królicka" userId="b12b3994-072d-4e62-b1a7-2dfc670e886b" providerId="ADAL" clId="{A1EDA301-F813-4760-B183-8A86677804B0}" dt="2023-08-21T12:16:32.470" v="238" actId="47"/>
        <pc:sldMkLst>
          <pc:docMk/>
          <pc:sldMk cId="1318322896" sldId="291"/>
        </pc:sldMkLst>
        <pc:spChg chg="del">
          <ac:chgData name="Agnieszka Królicka" userId="b12b3994-072d-4e62-b1a7-2dfc670e886b" providerId="ADAL" clId="{A1EDA301-F813-4760-B183-8A86677804B0}" dt="2023-08-21T12:05:50.625" v="231" actId="478"/>
          <ac:spMkLst>
            <pc:docMk/>
            <pc:sldMk cId="1318322896" sldId="291"/>
            <ac:spMk id="42" creationId="{66F3366F-AE72-944A-48CD-89D73B47C99A}"/>
          </ac:spMkLst>
        </pc:spChg>
        <pc:spChg chg="mod">
          <ac:chgData name="Agnieszka Królicka" userId="b12b3994-072d-4e62-b1a7-2dfc670e886b" providerId="ADAL" clId="{A1EDA301-F813-4760-B183-8A86677804B0}" dt="2023-08-21T12:05:59.157" v="234" actId="1076"/>
          <ac:spMkLst>
            <pc:docMk/>
            <pc:sldMk cId="1318322896" sldId="291"/>
            <ac:spMk id="43" creationId="{904DE0A2-13F5-4479-F360-DD08ADEF9FD6}"/>
          </ac:spMkLst>
        </pc:spChg>
        <pc:spChg chg="mod">
          <ac:chgData name="Agnieszka Królicka" userId="b12b3994-072d-4e62-b1a7-2dfc670e886b" providerId="ADAL" clId="{A1EDA301-F813-4760-B183-8A86677804B0}" dt="2023-08-21T12:05:59.157" v="234" actId="1076"/>
          <ac:spMkLst>
            <pc:docMk/>
            <pc:sldMk cId="1318322896" sldId="291"/>
            <ac:spMk id="44" creationId="{C394DB0F-E32D-B23C-1A05-05A68AE1F983}"/>
          </ac:spMkLst>
        </pc:spChg>
        <pc:spChg chg="mod">
          <ac:chgData name="Agnieszka Królicka" userId="b12b3994-072d-4e62-b1a7-2dfc670e886b" providerId="ADAL" clId="{A1EDA301-F813-4760-B183-8A86677804B0}" dt="2023-08-21T12:05:59.157" v="234" actId="1076"/>
          <ac:spMkLst>
            <pc:docMk/>
            <pc:sldMk cId="1318322896" sldId="291"/>
            <ac:spMk id="46" creationId="{9E313C46-D3CA-4F17-1BBC-9AB43402DE95}"/>
          </ac:spMkLst>
        </pc:spChg>
        <pc:spChg chg="mod">
          <ac:chgData name="Agnieszka Królicka" userId="b12b3994-072d-4e62-b1a7-2dfc670e886b" providerId="ADAL" clId="{A1EDA301-F813-4760-B183-8A86677804B0}" dt="2023-08-21T12:05:59.157" v="234" actId="1076"/>
          <ac:spMkLst>
            <pc:docMk/>
            <pc:sldMk cId="1318322896" sldId="291"/>
            <ac:spMk id="47" creationId="{01AF891A-47AA-7CED-E14E-69F553C8D6F5}"/>
          </ac:spMkLst>
        </pc:spChg>
        <pc:spChg chg="mod">
          <ac:chgData name="Agnieszka Królicka" userId="b12b3994-072d-4e62-b1a7-2dfc670e886b" providerId="ADAL" clId="{A1EDA301-F813-4760-B183-8A86677804B0}" dt="2023-08-21T12:05:59.157" v="234" actId="1076"/>
          <ac:spMkLst>
            <pc:docMk/>
            <pc:sldMk cId="1318322896" sldId="291"/>
            <ac:spMk id="48" creationId="{3632D75E-DABF-7E41-8FC2-D3EF7217B55B}"/>
          </ac:spMkLst>
        </pc:spChg>
        <pc:spChg chg="mod">
          <ac:chgData name="Agnieszka Królicka" userId="b12b3994-072d-4e62-b1a7-2dfc670e886b" providerId="ADAL" clId="{A1EDA301-F813-4760-B183-8A86677804B0}" dt="2023-08-21T12:05:59.157" v="234" actId="1076"/>
          <ac:spMkLst>
            <pc:docMk/>
            <pc:sldMk cId="1318322896" sldId="291"/>
            <ac:spMk id="49" creationId="{F8A81299-7783-76C6-A2C0-0E20EE9BA579}"/>
          </ac:spMkLst>
        </pc:spChg>
        <pc:spChg chg="mod">
          <ac:chgData name="Agnieszka Królicka" userId="b12b3994-072d-4e62-b1a7-2dfc670e886b" providerId="ADAL" clId="{A1EDA301-F813-4760-B183-8A86677804B0}" dt="2023-08-21T12:05:59.157" v="234" actId="1076"/>
          <ac:spMkLst>
            <pc:docMk/>
            <pc:sldMk cId="1318322896" sldId="291"/>
            <ac:spMk id="50" creationId="{CB3B29AB-DE1E-6F72-04E7-C158A4E7A227}"/>
          </ac:spMkLst>
        </pc:spChg>
        <pc:spChg chg="mod">
          <ac:chgData name="Agnieszka Królicka" userId="b12b3994-072d-4e62-b1a7-2dfc670e886b" providerId="ADAL" clId="{A1EDA301-F813-4760-B183-8A86677804B0}" dt="2023-08-21T12:05:59.157" v="234" actId="1076"/>
          <ac:spMkLst>
            <pc:docMk/>
            <pc:sldMk cId="1318322896" sldId="291"/>
            <ac:spMk id="53" creationId="{850781B8-9C25-03B6-2E4F-6AA2EA51C22C}"/>
          </ac:spMkLst>
        </pc:spChg>
        <pc:spChg chg="mod">
          <ac:chgData name="Agnieszka Królicka" userId="b12b3994-072d-4e62-b1a7-2dfc670e886b" providerId="ADAL" clId="{A1EDA301-F813-4760-B183-8A86677804B0}" dt="2023-08-21T12:05:59.157" v="234" actId="1076"/>
          <ac:spMkLst>
            <pc:docMk/>
            <pc:sldMk cId="1318322896" sldId="291"/>
            <ac:spMk id="54" creationId="{A396CEFF-C7B3-A8FE-2E7C-852E31E9E408}"/>
          </ac:spMkLst>
        </pc:spChg>
        <pc:spChg chg="mod">
          <ac:chgData name="Agnieszka Królicka" userId="b12b3994-072d-4e62-b1a7-2dfc670e886b" providerId="ADAL" clId="{A1EDA301-F813-4760-B183-8A86677804B0}" dt="2023-08-21T12:05:59.157" v="234" actId="1076"/>
          <ac:spMkLst>
            <pc:docMk/>
            <pc:sldMk cId="1318322896" sldId="291"/>
            <ac:spMk id="55" creationId="{624B0565-B525-F224-14C8-3588B17020E4}"/>
          </ac:spMkLst>
        </pc:spChg>
        <pc:spChg chg="mod">
          <ac:chgData name="Agnieszka Królicka" userId="b12b3994-072d-4e62-b1a7-2dfc670e886b" providerId="ADAL" clId="{A1EDA301-F813-4760-B183-8A86677804B0}" dt="2023-08-21T12:05:59.157" v="234" actId="1076"/>
          <ac:spMkLst>
            <pc:docMk/>
            <pc:sldMk cId="1318322896" sldId="291"/>
            <ac:spMk id="56" creationId="{49713589-C524-40B4-5DDB-88035A2BA3BE}"/>
          </ac:spMkLst>
        </pc:spChg>
        <pc:spChg chg="mod">
          <ac:chgData name="Agnieszka Królicka" userId="b12b3994-072d-4e62-b1a7-2dfc670e886b" providerId="ADAL" clId="{A1EDA301-F813-4760-B183-8A86677804B0}" dt="2023-08-21T12:05:59.157" v="234" actId="1076"/>
          <ac:spMkLst>
            <pc:docMk/>
            <pc:sldMk cId="1318322896" sldId="291"/>
            <ac:spMk id="57" creationId="{DC21CBFB-2978-F5EF-CAD2-B44C71C3A308}"/>
          </ac:spMkLst>
        </pc:spChg>
        <pc:spChg chg="mod">
          <ac:chgData name="Agnieszka Królicka" userId="b12b3994-072d-4e62-b1a7-2dfc670e886b" providerId="ADAL" clId="{A1EDA301-F813-4760-B183-8A86677804B0}" dt="2023-08-21T12:05:59.157" v="234" actId="1076"/>
          <ac:spMkLst>
            <pc:docMk/>
            <pc:sldMk cId="1318322896" sldId="291"/>
            <ac:spMk id="58" creationId="{85D06BCE-D0E2-5D44-265B-277C6C112845}"/>
          </ac:spMkLst>
        </pc:spChg>
        <pc:spChg chg="mod">
          <ac:chgData name="Agnieszka Królicka" userId="b12b3994-072d-4e62-b1a7-2dfc670e886b" providerId="ADAL" clId="{A1EDA301-F813-4760-B183-8A86677804B0}" dt="2023-08-21T12:05:59.157" v="234" actId="1076"/>
          <ac:spMkLst>
            <pc:docMk/>
            <pc:sldMk cId="1318322896" sldId="291"/>
            <ac:spMk id="63" creationId="{DDD7BF8D-8F2D-8720-AB74-C6714389F057}"/>
          </ac:spMkLst>
        </pc:spChg>
        <pc:spChg chg="mod">
          <ac:chgData name="Agnieszka Królicka" userId="b12b3994-072d-4e62-b1a7-2dfc670e886b" providerId="ADAL" clId="{A1EDA301-F813-4760-B183-8A86677804B0}" dt="2023-08-21T12:05:59.157" v="234" actId="1076"/>
          <ac:spMkLst>
            <pc:docMk/>
            <pc:sldMk cId="1318322896" sldId="291"/>
            <ac:spMk id="1024" creationId="{2E16C73B-1C3F-43D5-68BC-7ABE6A6D6F8F}"/>
          </ac:spMkLst>
        </pc:spChg>
        <pc:spChg chg="mod">
          <ac:chgData name="Agnieszka Królicka" userId="b12b3994-072d-4e62-b1a7-2dfc670e886b" providerId="ADAL" clId="{A1EDA301-F813-4760-B183-8A86677804B0}" dt="2023-08-21T12:05:59.157" v="234" actId="1076"/>
          <ac:spMkLst>
            <pc:docMk/>
            <pc:sldMk cId="1318322896" sldId="291"/>
            <ac:spMk id="1025" creationId="{B5EE91C4-A664-8EF7-AD60-536016A42A0C}"/>
          </ac:spMkLst>
        </pc:spChg>
        <pc:spChg chg="del">
          <ac:chgData name="Agnieszka Królicka" userId="b12b3994-072d-4e62-b1a7-2dfc670e886b" providerId="ADAL" clId="{A1EDA301-F813-4760-B183-8A86677804B0}" dt="2023-08-21T12:07:08.943" v="237" actId="478"/>
          <ac:spMkLst>
            <pc:docMk/>
            <pc:sldMk cId="1318322896" sldId="291"/>
            <ac:spMk id="1047" creationId="{9A5EF1C8-AE3A-08B5-AC20-D618F13D9F27}"/>
          </ac:spMkLst>
        </pc:spChg>
        <pc:spChg chg="del">
          <ac:chgData name="Agnieszka Królicka" userId="b12b3994-072d-4e62-b1a7-2dfc670e886b" providerId="ADAL" clId="{A1EDA301-F813-4760-B183-8A86677804B0}" dt="2023-08-21T12:07:08.097" v="236" actId="478"/>
          <ac:spMkLst>
            <pc:docMk/>
            <pc:sldMk cId="1318322896" sldId="291"/>
            <ac:spMk id="1048" creationId="{C45AF5FD-E1D0-8CAB-E8D5-BE9852A937C1}"/>
          </ac:spMkLst>
        </pc:spChg>
        <pc:spChg chg="del">
          <ac:chgData name="Agnieszka Królicka" userId="b12b3994-072d-4e62-b1a7-2dfc670e886b" providerId="ADAL" clId="{A1EDA301-F813-4760-B183-8A86677804B0}" dt="2023-08-21T12:05:51.899" v="232" actId="478"/>
          <ac:spMkLst>
            <pc:docMk/>
            <pc:sldMk cId="1318322896" sldId="291"/>
            <ac:spMk id="1049" creationId="{6F1D2E86-678B-79F5-B9A6-B3E36FB874D5}"/>
          </ac:spMkLst>
        </pc:spChg>
        <pc:spChg chg="del">
          <ac:chgData name="Agnieszka Królicka" userId="b12b3994-072d-4e62-b1a7-2dfc670e886b" providerId="ADAL" clId="{A1EDA301-F813-4760-B183-8A86677804B0}" dt="2023-08-21T12:05:52.580" v="233" actId="478"/>
          <ac:spMkLst>
            <pc:docMk/>
            <pc:sldMk cId="1318322896" sldId="291"/>
            <ac:spMk id="1050" creationId="{B0D3AB88-C003-679C-F452-54BA3927678F}"/>
          </ac:spMkLst>
        </pc:spChg>
        <pc:spChg chg="del">
          <ac:chgData name="Agnieszka Królicka" userId="b12b3994-072d-4e62-b1a7-2dfc670e886b" providerId="ADAL" clId="{A1EDA301-F813-4760-B183-8A86677804B0}" dt="2023-08-21T12:06:43.122" v="235" actId="478"/>
          <ac:spMkLst>
            <pc:docMk/>
            <pc:sldMk cId="1318322896" sldId="291"/>
            <ac:spMk id="1051" creationId="{4964582D-07EE-DCB3-AA71-029F45679EB2}"/>
          </ac:spMkLst>
        </pc:spChg>
        <pc:spChg chg="del">
          <ac:chgData name="Agnieszka Królicka" userId="b12b3994-072d-4e62-b1a7-2dfc670e886b" providerId="ADAL" clId="{A1EDA301-F813-4760-B183-8A86677804B0}" dt="2023-08-21T12:06:43.122" v="235" actId="478"/>
          <ac:spMkLst>
            <pc:docMk/>
            <pc:sldMk cId="1318322896" sldId="291"/>
            <ac:spMk id="1052" creationId="{DEFF13E2-AA16-9DAD-49C7-462D69F2B9C0}"/>
          </ac:spMkLst>
        </pc:spChg>
        <pc:spChg chg="del">
          <ac:chgData name="Agnieszka Królicka" userId="b12b3994-072d-4e62-b1a7-2dfc670e886b" providerId="ADAL" clId="{A1EDA301-F813-4760-B183-8A86677804B0}" dt="2023-08-21T12:06:43.122" v="235" actId="478"/>
          <ac:spMkLst>
            <pc:docMk/>
            <pc:sldMk cId="1318322896" sldId="291"/>
            <ac:spMk id="1053" creationId="{8FA5438A-9129-E6F1-25AC-E8EE992A38C0}"/>
          </ac:spMkLst>
        </pc:spChg>
        <pc:picChg chg="del">
          <ac:chgData name="Agnieszka Królicka" userId="b12b3994-072d-4e62-b1a7-2dfc670e886b" providerId="ADAL" clId="{A1EDA301-F813-4760-B183-8A86677804B0}" dt="2023-08-21T12:05:50.625" v="231" actId="478"/>
          <ac:picMkLst>
            <pc:docMk/>
            <pc:sldMk cId="1318322896" sldId="291"/>
            <ac:picMk id="1026" creationId="{DD19AD7C-DE0E-4982-23FB-ABCE7B2C30BB}"/>
          </ac:picMkLst>
        </pc:picChg>
        <pc:cxnChg chg="mod">
          <ac:chgData name="Agnieszka Królicka" userId="b12b3994-072d-4e62-b1a7-2dfc670e886b" providerId="ADAL" clId="{A1EDA301-F813-4760-B183-8A86677804B0}" dt="2023-08-21T12:05:59.157" v="234" actId="1076"/>
          <ac:cxnSpMkLst>
            <pc:docMk/>
            <pc:sldMk cId="1318322896" sldId="291"/>
            <ac:cxnSpMk id="45" creationId="{F831808A-E41F-1232-A353-D1C0FF214755}"/>
          </ac:cxnSpMkLst>
        </pc:cxnChg>
        <pc:cxnChg chg="mod">
          <ac:chgData name="Agnieszka Królicka" userId="b12b3994-072d-4e62-b1a7-2dfc670e886b" providerId="ADAL" clId="{A1EDA301-F813-4760-B183-8A86677804B0}" dt="2023-08-21T12:05:59.157" v="234" actId="1076"/>
          <ac:cxnSpMkLst>
            <pc:docMk/>
            <pc:sldMk cId="1318322896" sldId="291"/>
            <ac:cxnSpMk id="61" creationId="{78C4C58D-E7AF-775A-3797-561B1917371D}"/>
          </ac:cxnSpMkLst>
        </pc:cxnChg>
        <pc:cxnChg chg="mod">
          <ac:chgData name="Agnieszka Królicka" userId="b12b3994-072d-4e62-b1a7-2dfc670e886b" providerId="ADAL" clId="{A1EDA301-F813-4760-B183-8A86677804B0}" dt="2023-08-21T12:05:59.157" v="234" actId="1076"/>
          <ac:cxnSpMkLst>
            <pc:docMk/>
            <pc:sldMk cId="1318322896" sldId="291"/>
            <ac:cxnSpMk id="62" creationId="{46DABE96-E436-13D9-4FDE-FD5864703F11}"/>
          </ac:cxnSpMkLst>
        </pc:cxnChg>
      </pc:sldChg>
      <pc:sldChg chg="new del">
        <pc:chgData name="Agnieszka Królicka" userId="b12b3994-072d-4e62-b1a7-2dfc670e886b" providerId="ADAL" clId="{A1EDA301-F813-4760-B183-8A86677804B0}" dt="2023-08-21T12:17:39.975" v="242" actId="680"/>
        <pc:sldMkLst>
          <pc:docMk/>
          <pc:sldMk cId="3349975853" sldId="291"/>
        </pc:sldMkLst>
      </pc:sldChg>
      <pc:sldChg chg="new del">
        <pc:chgData name="Agnieszka Królicka" userId="b12b3994-072d-4e62-b1a7-2dfc670e886b" providerId="ADAL" clId="{A1EDA301-F813-4760-B183-8A86677804B0}" dt="2023-08-21T12:17:39.502" v="241" actId="680"/>
        <pc:sldMkLst>
          <pc:docMk/>
          <pc:sldMk cId="1713250222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EA2C23D-D2ED-AD31-7250-B8A36C26E8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0450899-D4E0-4BB9-BDE3-0E1C739913A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pl-PL" noProof="0">
                <a:sym typeface="Helvetica Neue" charset="0"/>
              </a:rPr>
              <a:t>Second level</a:t>
            </a:r>
          </a:p>
          <a:p>
            <a:pPr lvl="2"/>
            <a:r>
              <a:rPr lang="en-US" altLang="pl-PL" noProof="0">
                <a:sym typeface="Helvetica Neue" charset="0"/>
              </a:rPr>
              <a:t>Third level</a:t>
            </a:r>
          </a:p>
          <a:p>
            <a:pPr lvl="3"/>
            <a:r>
              <a:rPr lang="en-US" altLang="pl-PL" noProof="0">
                <a:sym typeface="Helvetica Neue" charset="0"/>
              </a:rPr>
              <a:t>Fourth level</a:t>
            </a:r>
          </a:p>
          <a:p>
            <a:pPr lvl="4"/>
            <a:r>
              <a:rPr lang="en-US" altLang="pl-PL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255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178" y="1236678"/>
            <a:ext cx="10075069" cy="2630781"/>
          </a:xfrm>
        </p:spPr>
        <p:txBody>
          <a:bodyPr anchor="b"/>
          <a:lstStyle>
            <a:lvl1pPr algn="ctr">
              <a:defRPr sz="661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178" y="3968912"/>
            <a:ext cx="10075069" cy="1824404"/>
          </a:xfrm>
        </p:spPr>
        <p:txBody>
          <a:bodyPr/>
          <a:lstStyle>
            <a:lvl1pPr marL="0" indent="0" algn="ctr">
              <a:buNone/>
              <a:defRPr sz="2644"/>
            </a:lvl1pPr>
            <a:lvl2pPr marL="503743" indent="0" algn="ctr">
              <a:buNone/>
              <a:defRPr sz="2204"/>
            </a:lvl2pPr>
            <a:lvl3pPr marL="1007486" indent="0" algn="ctr">
              <a:buNone/>
              <a:defRPr sz="1983"/>
            </a:lvl3pPr>
            <a:lvl4pPr marL="1511229" indent="0" algn="ctr">
              <a:buNone/>
              <a:defRPr sz="1763"/>
            </a:lvl4pPr>
            <a:lvl5pPr marL="2014972" indent="0" algn="ctr">
              <a:buNone/>
              <a:defRPr sz="1763"/>
            </a:lvl5pPr>
            <a:lvl6pPr marL="2518715" indent="0" algn="ctr">
              <a:buNone/>
              <a:defRPr sz="1763"/>
            </a:lvl6pPr>
            <a:lvl7pPr marL="3022458" indent="0" algn="ctr">
              <a:buNone/>
              <a:defRPr sz="1763"/>
            </a:lvl7pPr>
            <a:lvl8pPr marL="3526201" indent="0" algn="ctr">
              <a:buNone/>
              <a:defRPr sz="1763"/>
            </a:lvl8pPr>
            <a:lvl9pPr marL="4029944" indent="0" algn="ctr">
              <a:buNone/>
              <a:defRPr sz="176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C1A3D-79D7-EFE4-01C2-5968B2815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F7CC3-65D9-4B29-93A9-C85CD6EC7FDF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A20BA-2F82-39B7-75C2-1A94E2ECA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151FF-D59A-3D94-3BDE-EAFBB6F6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C6AFC-AF01-4D6E-921E-49D91890241C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84487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BB02B-47A1-44D9-3368-817E72F4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62FA-1385-4F34-A1AB-1241E4314207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77D50-017F-5406-2963-451E17E6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1E811-16BE-2BDB-E4B2-7DDC6AFF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93286-4F3F-4AF5-B429-4ECB133C739F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62871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3295" y="402314"/>
            <a:ext cx="2896582" cy="640378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548" y="402314"/>
            <a:ext cx="8521829" cy="640378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7E29-7D34-E221-FE47-9B41A2AF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C6ED9-1BA7-467E-91A4-3802C7630954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3ED19-E08C-72F3-3A38-CC43E47D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ADFF9-5DE2-17F0-4987-37348815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4B5AE-3557-437A-A59C-D9B93D67F5A6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55874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178" y="1236678"/>
            <a:ext cx="10075069" cy="2630781"/>
          </a:xfrm>
        </p:spPr>
        <p:txBody>
          <a:bodyPr anchor="b"/>
          <a:lstStyle>
            <a:lvl1pPr algn="ctr">
              <a:defRPr sz="661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178" y="3968912"/>
            <a:ext cx="10075069" cy="1824404"/>
          </a:xfrm>
        </p:spPr>
        <p:txBody>
          <a:bodyPr/>
          <a:lstStyle>
            <a:lvl1pPr marL="0" indent="0" algn="ctr">
              <a:buNone/>
              <a:defRPr sz="2644"/>
            </a:lvl1pPr>
            <a:lvl2pPr marL="503743" indent="0" algn="ctr">
              <a:buNone/>
              <a:defRPr sz="2204"/>
            </a:lvl2pPr>
            <a:lvl3pPr marL="1007486" indent="0" algn="ctr">
              <a:buNone/>
              <a:defRPr sz="1983"/>
            </a:lvl3pPr>
            <a:lvl4pPr marL="1511229" indent="0" algn="ctr">
              <a:buNone/>
              <a:defRPr sz="1763"/>
            </a:lvl4pPr>
            <a:lvl5pPr marL="2014972" indent="0" algn="ctr">
              <a:buNone/>
              <a:defRPr sz="1763"/>
            </a:lvl5pPr>
            <a:lvl6pPr marL="2518715" indent="0" algn="ctr">
              <a:buNone/>
              <a:defRPr sz="1763"/>
            </a:lvl6pPr>
            <a:lvl7pPr marL="3022458" indent="0" algn="ctr">
              <a:buNone/>
              <a:defRPr sz="1763"/>
            </a:lvl7pPr>
            <a:lvl8pPr marL="3526201" indent="0" algn="ctr">
              <a:buNone/>
              <a:defRPr sz="1763"/>
            </a:lvl8pPr>
            <a:lvl9pPr marL="4029944" indent="0" algn="ctr">
              <a:buNone/>
              <a:defRPr sz="176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706E5-228C-CB91-D43E-6DBB9224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E263B-3A81-43BF-974C-6793ECFD0F76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D949B-6288-3965-089C-93CFB496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5626E-FDF3-AA57-1638-1C59C214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35C22-38E3-4558-87E9-6D20B8680174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929824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5C024-83D1-8486-9F53-6D9D99EEE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1B3B3-2CAE-4612-9CB5-D9F2D4612525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E44E1-B8AF-3631-A0FF-5B4BDABB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025AB-38EF-2FF1-5EF5-C52E5F70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B1591-D7FD-4802-B590-69A8636B9E11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812650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51" y="1883878"/>
            <a:ext cx="11586329" cy="3143294"/>
          </a:xfrm>
        </p:spPr>
        <p:txBody>
          <a:bodyPr anchor="b"/>
          <a:lstStyle>
            <a:lvl1pPr>
              <a:defRPr sz="661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551" y="5056909"/>
            <a:ext cx="11586329" cy="1652984"/>
          </a:xfrm>
        </p:spPr>
        <p:txBody>
          <a:bodyPr/>
          <a:lstStyle>
            <a:lvl1pPr marL="0" indent="0">
              <a:buNone/>
              <a:defRPr sz="2644">
                <a:solidFill>
                  <a:schemeClr val="tx1">
                    <a:tint val="75000"/>
                  </a:schemeClr>
                </a:solidFill>
              </a:defRPr>
            </a:lvl1pPr>
            <a:lvl2pPr marL="503743" indent="0">
              <a:buNone/>
              <a:defRPr sz="2204">
                <a:solidFill>
                  <a:schemeClr val="tx1">
                    <a:tint val="75000"/>
                  </a:schemeClr>
                </a:solidFill>
              </a:defRPr>
            </a:lvl2pPr>
            <a:lvl3pPr marL="1007486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3pPr>
            <a:lvl4pPr marL="1511229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4pPr>
            <a:lvl5pPr marL="2014972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5pPr>
            <a:lvl6pPr marL="2518715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6pPr>
            <a:lvl7pPr marL="3022458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7pPr>
            <a:lvl8pPr marL="3526201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8pPr>
            <a:lvl9pPr marL="4029944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15536-3FDA-371B-3143-2C212FE2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31785-047B-49F0-A090-9E1459B86436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B13FF-15E5-FF69-479E-A6558BA2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98B1A-389D-E103-8003-F40335AD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3C165-984F-41A0-A374-BF5B4680521B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843029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548" y="2011568"/>
            <a:ext cx="5709206" cy="47945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0671" y="2011568"/>
            <a:ext cx="5709206" cy="47945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DC143A-3DA4-BA96-E842-1D3C5F56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C0587-60AC-4A69-A765-8F3F842800F1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3E3A98-F4EA-9258-6875-115EC89D8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AC025F-057E-913E-CC52-EF7DABDFD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D728D-B735-43DA-8089-A1F92DD4DC61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67661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98" y="402314"/>
            <a:ext cx="11586329" cy="146057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298" y="1852393"/>
            <a:ext cx="5682968" cy="907829"/>
          </a:xfrm>
        </p:spPr>
        <p:txBody>
          <a:bodyPr anchor="b"/>
          <a:lstStyle>
            <a:lvl1pPr marL="0" indent="0">
              <a:buNone/>
              <a:defRPr sz="2644" b="1"/>
            </a:lvl1pPr>
            <a:lvl2pPr marL="503743" indent="0">
              <a:buNone/>
              <a:defRPr sz="2204" b="1"/>
            </a:lvl2pPr>
            <a:lvl3pPr marL="1007486" indent="0">
              <a:buNone/>
              <a:defRPr sz="1983" b="1"/>
            </a:lvl3pPr>
            <a:lvl4pPr marL="1511229" indent="0">
              <a:buNone/>
              <a:defRPr sz="1763" b="1"/>
            </a:lvl4pPr>
            <a:lvl5pPr marL="2014972" indent="0">
              <a:buNone/>
              <a:defRPr sz="1763" b="1"/>
            </a:lvl5pPr>
            <a:lvl6pPr marL="2518715" indent="0">
              <a:buNone/>
              <a:defRPr sz="1763" b="1"/>
            </a:lvl6pPr>
            <a:lvl7pPr marL="3022458" indent="0">
              <a:buNone/>
              <a:defRPr sz="1763" b="1"/>
            </a:lvl7pPr>
            <a:lvl8pPr marL="3526201" indent="0">
              <a:buNone/>
              <a:defRPr sz="1763" b="1"/>
            </a:lvl8pPr>
            <a:lvl9pPr marL="4029944" indent="0">
              <a:buNone/>
              <a:defRPr sz="176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298" y="2760222"/>
            <a:ext cx="5682968" cy="405987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0672" y="1852393"/>
            <a:ext cx="5710955" cy="907829"/>
          </a:xfrm>
        </p:spPr>
        <p:txBody>
          <a:bodyPr anchor="b"/>
          <a:lstStyle>
            <a:lvl1pPr marL="0" indent="0">
              <a:buNone/>
              <a:defRPr sz="2644" b="1"/>
            </a:lvl1pPr>
            <a:lvl2pPr marL="503743" indent="0">
              <a:buNone/>
              <a:defRPr sz="2204" b="1"/>
            </a:lvl2pPr>
            <a:lvl3pPr marL="1007486" indent="0">
              <a:buNone/>
              <a:defRPr sz="1983" b="1"/>
            </a:lvl3pPr>
            <a:lvl4pPr marL="1511229" indent="0">
              <a:buNone/>
              <a:defRPr sz="1763" b="1"/>
            </a:lvl4pPr>
            <a:lvl5pPr marL="2014972" indent="0">
              <a:buNone/>
              <a:defRPr sz="1763" b="1"/>
            </a:lvl5pPr>
            <a:lvl6pPr marL="2518715" indent="0">
              <a:buNone/>
              <a:defRPr sz="1763" b="1"/>
            </a:lvl6pPr>
            <a:lvl7pPr marL="3022458" indent="0">
              <a:buNone/>
              <a:defRPr sz="1763" b="1"/>
            </a:lvl7pPr>
            <a:lvl8pPr marL="3526201" indent="0">
              <a:buNone/>
              <a:defRPr sz="1763" b="1"/>
            </a:lvl8pPr>
            <a:lvl9pPr marL="4029944" indent="0">
              <a:buNone/>
              <a:defRPr sz="176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0672" y="2760222"/>
            <a:ext cx="5710955" cy="405987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B7BFA47-8C8E-D97F-4692-A0B74FF3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D19AB-9E55-4C0A-90C1-C9BB99C15AC8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375D38-CBBA-F551-F0A6-C7D3D8B47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998016-7C22-8BFC-76AD-BC60A1BF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72248-9C64-426C-B99D-E0EC7A56F00F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9015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0CBA4F-A8FA-4B7C-A154-655D8BEAC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190CD-AA2B-489D-BD4F-BEA6EC6A43AF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5002B3-98C1-58A9-BF50-B7E19AEE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E1A406-5BA4-09A8-1D8C-1748D8AFE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3D1A2-F8F6-48AC-9B9D-5F36663F5975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942368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5ED10C4-67EA-9C48-9329-8649504F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8436A-5CBA-433D-A836-85ED606C7C17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E9DB9D-8432-33E2-AB7A-5545C5A0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F701C0-475B-A193-5D2D-C42327191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471D5-A096-4CFC-99EA-253D30FA2761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751982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98" y="503767"/>
            <a:ext cx="4332629" cy="1763183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0956" y="1087996"/>
            <a:ext cx="6800671" cy="5370013"/>
          </a:xfrm>
        </p:spPr>
        <p:txBody>
          <a:bodyPr/>
          <a:lstStyle>
            <a:lvl1pPr>
              <a:defRPr sz="3526"/>
            </a:lvl1pPr>
            <a:lvl2pPr>
              <a:defRPr sz="3085"/>
            </a:lvl2pPr>
            <a:lvl3pPr>
              <a:defRPr sz="2644"/>
            </a:lvl3pPr>
            <a:lvl4pPr>
              <a:defRPr sz="2204"/>
            </a:lvl4pPr>
            <a:lvl5pPr>
              <a:defRPr sz="2204"/>
            </a:lvl5pPr>
            <a:lvl6pPr>
              <a:defRPr sz="2204"/>
            </a:lvl6pPr>
            <a:lvl7pPr>
              <a:defRPr sz="2204"/>
            </a:lvl7pPr>
            <a:lvl8pPr>
              <a:defRPr sz="2204"/>
            </a:lvl8pPr>
            <a:lvl9pPr>
              <a:defRPr sz="2204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298" y="2266950"/>
            <a:ext cx="4332629" cy="4199805"/>
          </a:xfrm>
        </p:spPr>
        <p:txBody>
          <a:bodyPr/>
          <a:lstStyle>
            <a:lvl1pPr marL="0" indent="0">
              <a:buNone/>
              <a:defRPr sz="1763"/>
            </a:lvl1pPr>
            <a:lvl2pPr marL="503743" indent="0">
              <a:buNone/>
              <a:defRPr sz="1543"/>
            </a:lvl2pPr>
            <a:lvl3pPr marL="1007486" indent="0">
              <a:buNone/>
              <a:defRPr sz="1322"/>
            </a:lvl3pPr>
            <a:lvl4pPr marL="1511229" indent="0">
              <a:buNone/>
              <a:defRPr sz="1102"/>
            </a:lvl4pPr>
            <a:lvl5pPr marL="2014972" indent="0">
              <a:buNone/>
              <a:defRPr sz="1102"/>
            </a:lvl5pPr>
            <a:lvl6pPr marL="2518715" indent="0">
              <a:buNone/>
              <a:defRPr sz="1102"/>
            </a:lvl6pPr>
            <a:lvl7pPr marL="3022458" indent="0">
              <a:buNone/>
              <a:defRPr sz="1102"/>
            </a:lvl7pPr>
            <a:lvl8pPr marL="3526201" indent="0">
              <a:buNone/>
              <a:defRPr sz="1102"/>
            </a:lvl8pPr>
            <a:lvl9pPr marL="4029944" indent="0">
              <a:buNone/>
              <a:defRPr sz="1102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9B7FB0-EE12-7899-09D8-C3ADBEF6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49ED-2673-479D-A31C-F86B46971002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B84682-CA21-AFB0-D9E5-947CF8B0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E6F4DD-DA7D-7AC5-0E7E-D8F6DC36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81815-CB6D-4818-8EDD-5FF2A38FDB04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74778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1F0B9-408E-B89E-369C-D88D39BF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692B7-F909-4592-8304-9C9963994574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57CED-ECA3-FA64-712C-9301FADCC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05FCD-41FB-63FF-7B47-9701F6BE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B2573-5D8F-44AD-BE66-48B4FA616565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361495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98" y="503767"/>
            <a:ext cx="4332629" cy="1763183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0956" y="1087996"/>
            <a:ext cx="6800671" cy="5370013"/>
          </a:xfrm>
        </p:spPr>
        <p:txBody>
          <a:bodyPr anchor="t"/>
          <a:lstStyle>
            <a:lvl1pPr marL="0" indent="0">
              <a:buNone/>
              <a:defRPr sz="3526"/>
            </a:lvl1pPr>
            <a:lvl2pPr marL="503743" indent="0">
              <a:buNone/>
              <a:defRPr sz="3085"/>
            </a:lvl2pPr>
            <a:lvl3pPr marL="1007486" indent="0">
              <a:buNone/>
              <a:defRPr sz="2644"/>
            </a:lvl3pPr>
            <a:lvl4pPr marL="1511229" indent="0">
              <a:buNone/>
              <a:defRPr sz="2204"/>
            </a:lvl4pPr>
            <a:lvl5pPr marL="2014972" indent="0">
              <a:buNone/>
              <a:defRPr sz="2204"/>
            </a:lvl5pPr>
            <a:lvl6pPr marL="2518715" indent="0">
              <a:buNone/>
              <a:defRPr sz="2204"/>
            </a:lvl6pPr>
            <a:lvl7pPr marL="3022458" indent="0">
              <a:buNone/>
              <a:defRPr sz="2204"/>
            </a:lvl7pPr>
            <a:lvl8pPr marL="3526201" indent="0">
              <a:buNone/>
              <a:defRPr sz="2204"/>
            </a:lvl8pPr>
            <a:lvl9pPr marL="4029944" indent="0">
              <a:buNone/>
              <a:defRPr sz="2204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298" y="2266950"/>
            <a:ext cx="4332629" cy="4199805"/>
          </a:xfrm>
        </p:spPr>
        <p:txBody>
          <a:bodyPr/>
          <a:lstStyle>
            <a:lvl1pPr marL="0" indent="0">
              <a:buNone/>
              <a:defRPr sz="1763"/>
            </a:lvl1pPr>
            <a:lvl2pPr marL="503743" indent="0">
              <a:buNone/>
              <a:defRPr sz="1543"/>
            </a:lvl2pPr>
            <a:lvl3pPr marL="1007486" indent="0">
              <a:buNone/>
              <a:defRPr sz="1322"/>
            </a:lvl3pPr>
            <a:lvl4pPr marL="1511229" indent="0">
              <a:buNone/>
              <a:defRPr sz="1102"/>
            </a:lvl4pPr>
            <a:lvl5pPr marL="2014972" indent="0">
              <a:buNone/>
              <a:defRPr sz="1102"/>
            </a:lvl5pPr>
            <a:lvl6pPr marL="2518715" indent="0">
              <a:buNone/>
              <a:defRPr sz="1102"/>
            </a:lvl6pPr>
            <a:lvl7pPr marL="3022458" indent="0">
              <a:buNone/>
              <a:defRPr sz="1102"/>
            </a:lvl7pPr>
            <a:lvl8pPr marL="3526201" indent="0">
              <a:buNone/>
              <a:defRPr sz="1102"/>
            </a:lvl8pPr>
            <a:lvl9pPr marL="4029944" indent="0">
              <a:buNone/>
              <a:defRPr sz="1102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7F51F1-5122-C705-4BAE-D16AA450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A9F56-2BA5-4367-8CCD-439664E3125C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0CE399-0A0B-4464-4518-DEFBE950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6D4D58-2342-0477-DE54-A9A261DA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B5278-495F-47DE-BEB4-3045A2CAE3B2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722331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89018-65B5-F3DE-1286-76610390C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6BA16-E484-4F9B-9ADC-04C924CA58DC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3882F-5DED-3368-6743-2C96C065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35837-0C04-195A-E759-3F0C1175E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28C00-B7C2-4DAF-94F9-022EB4BE09E8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52209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3295" y="402314"/>
            <a:ext cx="2896582" cy="640378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548" y="402314"/>
            <a:ext cx="8521829" cy="640378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66761-CE5D-C8D0-E6D7-D25A9879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C3EC5-BA25-4C05-907C-BB8196ACB758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8944E-6561-4741-97CE-33059620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52E57-5774-9F1C-5085-9CEA81C0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3365-5797-48BC-A062-42018CFF239B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14708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51" y="1883878"/>
            <a:ext cx="11586329" cy="3143294"/>
          </a:xfrm>
        </p:spPr>
        <p:txBody>
          <a:bodyPr anchor="b"/>
          <a:lstStyle>
            <a:lvl1pPr>
              <a:defRPr sz="661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551" y="5056909"/>
            <a:ext cx="11586329" cy="1652984"/>
          </a:xfrm>
        </p:spPr>
        <p:txBody>
          <a:bodyPr/>
          <a:lstStyle>
            <a:lvl1pPr marL="0" indent="0">
              <a:buNone/>
              <a:defRPr sz="2644">
                <a:solidFill>
                  <a:schemeClr val="tx1">
                    <a:tint val="75000"/>
                  </a:schemeClr>
                </a:solidFill>
              </a:defRPr>
            </a:lvl1pPr>
            <a:lvl2pPr marL="503743" indent="0">
              <a:buNone/>
              <a:defRPr sz="2204">
                <a:solidFill>
                  <a:schemeClr val="tx1">
                    <a:tint val="75000"/>
                  </a:schemeClr>
                </a:solidFill>
              </a:defRPr>
            </a:lvl2pPr>
            <a:lvl3pPr marL="1007486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3pPr>
            <a:lvl4pPr marL="1511229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4pPr>
            <a:lvl5pPr marL="2014972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5pPr>
            <a:lvl6pPr marL="2518715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6pPr>
            <a:lvl7pPr marL="3022458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7pPr>
            <a:lvl8pPr marL="3526201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8pPr>
            <a:lvl9pPr marL="4029944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52FD9-1153-8618-9567-624B86C0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D1755-03D5-42B6-9637-3EDC7F62B69B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71CE9-A0E3-DC3D-DB09-8BA99866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1A186-57B6-12FC-38F9-9DADADE8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E3517-AB5F-46D8-9F19-59C32DC1D144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99517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548" y="2011568"/>
            <a:ext cx="5709206" cy="47945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0671" y="2011568"/>
            <a:ext cx="5709206" cy="47945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84F5BC-C720-2667-5AD4-6B3DE8E6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92FDE-28B6-48BE-963B-1EEC646B28C2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AD2390-A36C-913C-F072-2AA48689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D86ED7-0635-2A36-5E79-698449DE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5AB64-599D-49E0-A680-2C083CF432FF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97641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98" y="402314"/>
            <a:ext cx="11586329" cy="146057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298" y="1852393"/>
            <a:ext cx="5682968" cy="907829"/>
          </a:xfrm>
        </p:spPr>
        <p:txBody>
          <a:bodyPr anchor="b"/>
          <a:lstStyle>
            <a:lvl1pPr marL="0" indent="0">
              <a:buNone/>
              <a:defRPr sz="2644" b="1"/>
            </a:lvl1pPr>
            <a:lvl2pPr marL="503743" indent="0">
              <a:buNone/>
              <a:defRPr sz="2204" b="1"/>
            </a:lvl2pPr>
            <a:lvl3pPr marL="1007486" indent="0">
              <a:buNone/>
              <a:defRPr sz="1983" b="1"/>
            </a:lvl3pPr>
            <a:lvl4pPr marL="1511229" indent="0">
              <a:buNone/>
              <a:defRPr sz="1763" b="1"/>
            </a:lvl4pPr>
            <a:lvl5pPr marL="2014972" indent="0">
              <a:buNone/>
              <a:defRPr sz="1763" b="1"/>
            </a:lvl5pPr>
            <a:lvl6pPr marL="2518715" indent="0">
              <a:buNone/>
              <a:defRPr sz="1763" b="1"/>
            </a:lvl6pPr>
            <a:lvl7pPr marL="3022458" indent="0">
              <a:buNone/>
              <a:defRPr sz="1763" b="1"/>
            </a:lvl7pPr>
            <a:lvl8pPr marL="3526201" indent="0">
              <a:buNone/>
              <a:defRPr sz="1763" b="1"/>
            </a:lvl8pPr>
            <a:lvl9pPr marL="4029944" indent="0">
              <a:buNone/>
              <a:defRPr sz="176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298" y="2760222"/>
            <a:ext cx="5682968" cy="405987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0672" y="1852393"/>
            <a:ext cx="5710955" cy="907829"/>
          </a:xfrm>
        </p:spPr>
        <p:txBody>
          <a:bodyPr anchor="b"/>
          <a:lstStyle>
            <a:lvl1pPr marL="0" indent="0">
              <a:buNone/>
              <a:defRPr sz="2644" b="1"/>
            </a:lvl1pPr>
            <a:lvl2pPr marL="503743" indent="0">
              <a:buNone/>
              <a:defRPr sz="2204" b="1"/>
            </a:lvl2pPr>
            <a:lvl3pPr marL="1007486" indent="0">
              <a:buNone/>
              <a:defRPr sz="1983" b="1"/>
            </a:lvl3pPr>
            <a:lvl4pPr marL="1511229" indent="0">
              <a:buNone/>
              <a:defRPr sz="1763" b="1"/>
            </a:lvl4pPr>
            <a:lvl5pPr marL="2014972" indent="0">
              <a:buNone/>
              <a:defRPr sz="1763" b="1"/>
            </a:lvl5pPr>
            <a:lvl6pPr marL="2518715" indent="0">
              <a:buNone/>
              <a:defRPr sz="1763" b="1"/>
            </a:lvl6pPr>
            <a:lvl7pPr marL="3022458" indent="0">
              <a:buNone/>
              <a:defRPr sz="1763" b="1"/>
            </a:lvl7pPr>
            <a:lvl8pPr marL="3526201" indent="0">
              <a:buNone/>
              <a:defRPr sz="1763" b="1"/>
            </a:lvl8pPr>
            <a:lvl9pPr marL="4029944" indent="0">
              <a:buNone/>
              <a:defRPr sz="176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0672" y="2760222"/>
            <a:ext cx="5710955" cy="405987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FB2D5A1-27FB-E0DC-AD2B-CA0A3A87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684CD-6F36-4FC9-A7A1-825D687BD518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59DAEB-4710-8637-506B-14A5D799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7E6A10-7200-1F61-46B1-2FF6A4909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D5F64-43D1-42B0-98C6-3FD8403C8E2A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32041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7C9B9B1-CF36-CAA9-CFF7-9762636FF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302F9-2A10-4FB0-887C-229DC23C6671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1D46E99-B7FE-07E2-8815-DCA87D9D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3EBE39-94ED-079C-02BC-A72AA4BA2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2AC45-0A33-4E25-B2F2-4A0A342EA7BA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87432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4EBFAE2-565F-99B3-31DE-D84A83A7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023AD-CAB3-4E66-B48A-0FAA042B8DEC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8F7018-C461-9312-1FEA-6C9967F8C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0B0559-C0D1-97B8-61E3-70B4B06E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BF066-C7D0-4EA8-9655-CB9FADE5DAB1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16324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98" y="503767"/>
            <a:ext cx="4332629" cy="1763183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0956" y="1087996"/>
            <a:ext cx="6800671" cy="5370013"/>
          </a:xfrm>
        </p:spPr>
        <p:txBody>
          <a:bodyPr/>
          <a:lstStyle>
            <a:lvl1pPr>
              <a:defRPr sz="3526"/>
            </a:lvl1pPr>
            <a:lvl2pPr>
              <a:defRPr sz="3085"/>
            </a:lvl2pPr>
            <a:lvl3pPr>
              <a:defRPr sz="2644"/>
            </a:lvl3pPr>
            <a:lvl4pPr>
              <a:defRPr sz="2204"/>
            </a:lvl4pPr>
            <a:lvl5pPr>
              <a:defRPr sz="2204"/>
            </a:lvl5pPr>
            <a:lvl6pPr>
              <a:defRPr sz="2204"/>
            </a:lvl6pPr>
            <a:lvl7pPr>
              <a:defRPr sz="2204"/>
            </a:lvl7pPr>
            <a:lvl8pPr>
              <a:defRPr sz="2204"/>
            </a:lvl8pPr>
            <a:lvl9pPr>
              <a:defRPr sz="2204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298" y="2266950"/>
            <a:ext cx="4332629" cy="4199805"/>
          </a:xfrm>
        </p:spPr>
        <p:txBody>
          <a:bodyPr/>
          <a:lstStyle>
            <a:lvl1pPr marL="0" indent="0">
              <a:buNone/>
              <a:defRPr sz="1763"/>
            </a:lvl1pPr>
            <a:lvl2pPr marL="503743" indent="0">
              <a:buNone/>
              <a:defRPr sz="1543"/>
            </a:lvl2pPr>
            <a:lvl3pPr marL="1007486" indent="0">
              <a:buNone/>
              <a:defRPr sz="1322"/>
            </a:lvl3pPr>
            <a:lvl4pPr marL="1511229" indent="0">
              <a:buNone/>
              <a:defRPr sz="1102"/>
            </a:lvl4pPr>
            <a:lvl5pPr marL="2014972" indent="0">
              <a:buNone/>
              <a:defRPr sz="1102"/>
            </a:lvl5pPr>
            <a:lvl6pPr marL="2518715" indent="0">
              <a:buNone/>
              <a:defRPr sz="1102"/>
            </a:lvl6pPr>
            <a:lvl7pPr marL="3022458" indent="0">
              <a:buNone/>
              <a:defRPr sz="1102"/>
            </a:lvl7pPr>
            <a:lvl8pPr marL="3526201" indent="0">
              <a:buNone/>
              <a:defRPr sz="1102"/>
            </a:lvl8pPr>
            <a:lvl9pPr marL="4029944" indent="0">
              <a:buNone/>
              <a:defRPr sz="1102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51F79C-DCBD-1266-756B-F4ADE51ED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CCBEB-D349-4233-AC44-5B22941E838C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F314C3-E562-FDBF-53BE-56E5072FA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FB039F-C27F-55CF-ECFB-58391E0B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D16F1-E6DC-4DC1-82E0-90D027B56D10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25743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98" y="503767"/>
            <a:ext cx="4332629" cy="1763183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0956" y="1087996"/>
            <a:ext cx="6800671" cy="5370013"/>
          </a:xfrm>
        </p:spPr>
        <p:txBody>
          <a:bodyPr anchor="t"/>
          <a:lstStyle>
            <a:lvl1pPr marL="0" indent="0">
              <a:buNone/>
              <a:defRPr sz="3526"/>
            </a:lvl1pPr>
            <a:lvl2pPr marL="503743" indent="0">
              <a:buNone/>
              <a:defRPr sz="3085"/>
            </a:lvl2pPr>
            <a:lvl3pPr marL="1007486" indent="0">
              <a:buNone/>
              <a:defRPr sz="2644"/>
            </a:lvl3pPr>
            <a:lvl4pPr marL="1511229" indent="0">
              <a:buNone/>
              <a:defRPr sz="2204"/>
            </a:lvl4pPr>
            <a:lvl5pPr marL="2014972" indent="0">
              <a:buNone/>
              <a:defRPr sz="2204"/>
            </a:lvl5pPr>
            <a:lvl6pPr marL="2518715" indent="0">
              <a:buNone/>
              <a:defRPr sz="2204"/>
            </a:lvl6pPr>
            <a:lvl7pPr marL="3022458" indent="0">
              <a:buNone/>
              <a:defRPr sz="2204"/>
            </a:lvl7pPr>
            <a:lvl8pPr marL="3526201" indent="0">
              <a:buNone/>
              <a:defRPr sz="2204"/>
            </a:lvl8pPr>
            <a:lvl9pPr marL="4029944" indent="0">
              <a:buNone/>
              <a:defRPr sz="2204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298" y="2266950"/>
            <a:ext cx="4332629" cy="4199805"/>
          </a:xfrm>
        </p:spPr>
        <p:txBody>
          <a:bodyPr/>
          <a:lstStyle>
            <a:lvl1pPr marL="0" indent="0">
              <a:buNone/>
              <a:defRPr sz="1763"/>
            </a:lvl1pPr>
            <a:lvl2pPr marL="503743" indent="0">
              <a:buNone/>
              <a:defRPr sz="1543"/>
            </a:lvl2pPr>
            <a:lvl3pPr marL="1007486" indent="0">
              <a:buNone/>
              <a:defRPr sz="1322"/>
            </a:lvl3pPr>
            <a:lvl4pPr marL="1511229" indent="0">
              <a:buNone/>
              <a:defRPr sz="1102"/>
            </a:lvl4pPr>
            <a:lvl5pPr marL="2014972" indent="0">
              <a:buNone/>
              <a:defRPr sz="1102"/>
            </a:lvl5pPr>
            <a:lvl6pPr marL="2518715" indent="0">
              <a:buNone/>
              <a:defRPr sz="1102"/>
            </a:lvl6pPr>
            <a:lvl7pPr marL="3022458" indent="0">
              <a:buNone/>
              <a:defRPr sz="1102"/>
            </a:lvl7pPr>
            <a:lvl8pPr marL="3526201" indent="0">
              <a:buNone/>
              <a:defRPr sz="1102"/>
            </a:lvl8pPr>
            <a:lvl9pPr marL="4029944" indent="0">
              <a:buNone/>
              <a:defRPr sz="1102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F6893C-8221-4966-DDCE-C3DC3E658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6FF3-6B3E-48E5-B898-F869B56D0D82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B2E645-7EE9-5D2E-0D47-A0A099B8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D2B4B5-4674-AF5F-0865-618249EE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AAED4-3F08-47E2-9330-41CF6F88C7F1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94639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C43D71-1837-E354-0F9A-1D543ACD9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401638"/>
            <a:ext cx="1158557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669C0-F295-3A62-4060-007B56196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25" y="2011363"/>
            <a:ext cx="11585575" cy="479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1E0A5-2168-6C6F-AA75-599656A31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925" y="7004050"/>
            <a:ext cx="3022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2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F93330-A541-4028-B513-0F313B499CF4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91F60-1D08-46B2-5D1C-AE488F618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9763" y="7004050"/>
            <a:ext cx="45339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2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F1974-5EB0-E38C-A383-C06F03650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86900" y="7004050"/>
            <a:ext cx="302260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</a:defRPr>
            </a:lvl1pPr>
          </a:lstStyle>
          <a:p>
            <a:fld id="{38188905-18A8-477F-8176-02CBAE7E086C}" type="slidenum">
              <a:rPr lang="en-US" altLang="pl-PL"/>
              <a:pPr/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2pPr>
      <a:lvl3pPr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3pPr>
      <a:lvl4pPr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4pPr>
      <a:lvl5pPr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50825" indent="-250825" algn="l" defTabSz="1006475" rtl="0" fontAlgn="base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4063" indent="-250825" algn="l" defTabSz="1006475" rtl="0" fontAlgn="base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fontAlgn="base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125" indent="-250825" algn="l" defTabSz="1006475" rtl="0" fontAlgn="base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5363" indent="-250825" algn="l" defTabSz="1006475" rtl="0" fontAlgn="base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586" indent="-251871" algn="l" defTabSz="10074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274329" indent="-251871" algn="l" defTabSz="10074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778072" indent="-251871" algn="l" defTabSz="10074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281815" indent="-251871" algn="l" defTabSz="10074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43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486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229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4972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715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458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201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29944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01777-DD15-5EF3-4425-01422F159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401638"/>
            <a:ext cx="1158557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A3AE5-5E04-DCA3-BEEF-4592E1DF5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25" y="2011363"/>
            <a:ext cx="11585575" cy="479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0A89A-D6AD-B7F8-10B5-D4A750082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925" y="7004050"/>
            <a:ext cx="3022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2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AA27F3-5A63-45A6-B111-A00D42DB05DA}" type="datetimeFigureOut">
              <a:rPr lang="en-US"/>
              <a:pPr>
                <a:defRPr/>
              </a:pPr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EA064-5C45-41D8-C406-8AE26BE6E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9763" y="7004050"/>
            <a:ext cx="45339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2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A0936-403B-92FF-772A-51455C4D5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86900" y="7004050"/>
            <a:ext cx="302260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</a:defRPr>
            </a:lvl1pPr>
          </a:lstStyle>
          <a:p>
            <a:fld id="{4454BC4B-D9D8-4F8B-9A78-1A81E6B3E1AA}" type="slidenum">
              <a:rPr lang="en-US" altLang="pl-PL"/>
              <a:pPr/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2pPr>
      <a:lvl3pPr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3pPr>
      <a:lvl4pPr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4pPr>
      <a:lvl5pPr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50825" indent="-250825" algn="l" defTabSz="1006475" rtl="0" fontAlgn="base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4063" indent="-250825" algn="l" defTabSz="1006475" rtl="0" fontAlgn="base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fontAlgn="base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125" indent="-250825" algn="l" defTabSz="1006475" rtl="0" fontAlgn="base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5363" indent="-250825" algn="l" defTabSz="1006475" rtl="0" fontAlgn="base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586" indent="-251871" algn="l" defTabSz="10074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274329" indent="-251871" algn="l" defTabSz="10074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778072" indent="-251871" algn="l" defTabSz="10074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281815" indent="-251871" algn="l" defTabSz="100748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43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486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229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4972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715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458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201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29944" algn="l" defTabSz="100748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ginkgo-leaf-sign-subcutaneous-emphysema?lang=gb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9E867571-47C4-3AEB-2DFC-A5CF0EA90B00}"/>
              </a:ext>
            </a:extLst>
          </p:cNvPr>
          <p:cNvSpPr>
            <a:spLocks/>
          </p:cNvSpPr>
          <p:nvPr/>
        </p:nvSpPr>
        <p:spPr bwMode="auto">
          <a:xfrm>
            <a:off x="2828280" y="2186725"/>
            <a:ext cx="795927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r>
              <a:rPr lang="en-US" altLang="pl-PL" sz="3200" dirty="0"/>
              <a:t>Bridging Virtual and Real: Testing Design of Experiment Procedures with Simulated and Experimental</a:t>
            </a:r>
            <a:r>
              <a:rPr lang="pl-PL" altLang="pl-PL" sz="3200" dirty="0"/>
              <a:t> Data</a:t>
            </a:r>
            <a:endParaRPr lang="en-US" altLang="pl-PL" sz="3200" dirty="0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46DF96C7-FF8D-A32B-E269-262D46C7EE29}"/>
              </a:ext>
            </a:extLst>
          </p:cNvPr>
          <p:cNvSpPr>
            <a:spLocks/>
          </p:cNvSpPr>
          <p:nvPr/>
        </p:nvSpPr>
        <p:spPr bwMode="auto">
          <a:xfrm>
            <a:off x="2828280" y="5506442"/>
            <a:ext cx="61737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r>
              <a:rPr lang="en-US" altLang="pl-PL" sz="1400" dirty="0">
                <a:latin typeface="FagoNoBoldCE-Caps" charset="0"/>
                <a:sym typeface="FagoNoBoldCE-Caps" charset="0"/>
              </a:rPr>
              <a:t>Department of Building Materials Technology, Faculty of Materials Science and Ceramics</a:t>
            </a:r>
            <a:endParaRPr lang="pl-PL" altLang="pl-PL" sz="1400" dirty="0">
              <a:latin typeface="FagoNoBoldCE-Caps" charset="0"/>
              <a:sym typeface="FagoNoBoldCE-Caps" charset="0"/>
            </a:endParaRPr>
          </a:p>
          <a:p>
            <a:pPr eaLnBrk="1"/>
            <a:endParaRPr lang="pl-PL" altLang="pl-PL" sz="1400" dirty="0">
              <a:latin typeface="FagoNoBoldCE-Caps" charset="0"/>
              <a:sym typeface="FagoNoBoldCE-Caps" charset="0"/>
            </a:endParaRPr>
          </a:p>
          <a:p>
            <a:pPr eaLnBrk="1"/>
            <a:r>
              <a:rPr lang="en-US" altLang="pl-PL" sz="1400" dirty="0" err="1">
                <a:latin typeface="FagoNoBoldCE-Caps" charset="0"/>
                <a:sym typeface="FagoNoBoldCE-Caps" charset="0"/>
              </a:rPr>
              <a:t>Akademia</a:t>
            </a:r>
            <a:r>
              <a:rPr lang="en-US" altLang="pl-PL" sz="1400" dirty="0">
                <a:latin typeface="FagoNoBoldCE-Caps" charset="0"/>
                <a:sym typeface="FagoNoBoldCE-Caps" charset="0"/>
              </a:rPr>
              <a:t> </a:t>
            </a:r>
            <a:r>
              <a:rPr lang="en-US" altLang="pl-PL" sz="1400" dirty="0" err="1">
                <a:latin typeface="FagoNoBoldCE-Caps" charset="0"/>
                <a:sym typeface="FagoNoBoldCE-Caps" charset="0"/>
              </a:rPr>
              <a:t>Górniczo</a:t>
            </a:r>
            <a:r>
              <a:rPr lang="en-US" altLang="pl-PL" sz="1400" dirty="0">
                <a:latin typeface="FagoNoBoldCE-Caps" charset="0"/>
                <a:sym typeface="FagoNoBoldCE-Caps" charset="0"/>
              </a:rPr>
              <a:t>-Hu</a:t>
            </a:r>
            <a:r>
              <a:rPr lang="pl-PL" altLang="pl-PL" sz="1400" dirty="0">
                <a:latin typeface="FagoNoBoldCE-Caps" charset="0"/>
                <a:sym typeface="FagoNoBoldCE-Caps" charset="0"/>
              </a:rPr>
              <a:t>t</a:t>
            </a:r>
            <a:r>
              <a:rPr lang="en-US" altLang="pl-PL" sz="1400" dirty="0" err="1">
                <a:latin typeface="FagoNoBoldCE-Caps" charset="0"/>
                <a:sym typeface="FagoNoBoldCE-Caps" charset="0"/>
              </a:rPr>
              <a:t>nicza</a:t>
            </a:r>
            <a:r>
              <a:rPr lang="en-US" altLang="pl-PL" sz="1400" dirty="0">
                <a:latin typeface="FagoNoBoldCE-Caps" charset="0"/>
                <a:sym typeface="FagoNoBoldCE-Caps" charset="0"/>
              </a:rPr>
              <a:t> </a:t>
            </a:r>
            <a:r>
              <a:rPr lang="en-US" altLang="pl-PL" sz="1400" dirty="0" err="1">
                <a:latin typeface="FagoNoBoldCE-Caps" charset="0"/>
                <a:sym typeface="FagoNoBoldCE-Caps" charset="0"/>
              </a:rPr>
              <a:t>im</a:t>
            </a:r>
            <a:r>
              <a:rPr lang="en-US" altLang="pl-PL" sz="1400" dirty="0">
                <a:latin typeface="FagoNoBoldCE-Caps" charset="0"/>
                <a:sym typeface="FagoNoBoldCE-Caps" charset="0"/>
              </a:rPr>
              <a:t>. </a:t>
            </a:r>
            <a:r>
              <a:rPr lang="en-US" altLang="pl-PL" sz="1400" dirty="0" err="1">
                <a:latin typeface="FagoNoBoldCE-Caps" charset="0"/>
                <a:sym typeface="FagoNoBoldCE-Caps" charset="0"/>
              </a:rPr>
              <a:t>Stanisława</a:t>
            </a:r>
            <a:r>
              <a:rPr lang="en-US" altLang="pl-PL" sz="1400" dirty="0">
                <a:latin typeface="FagoNoBoldCE-Caps" charset="0"/>
                <a:sym typeface="FagoNoBoldCE-Caps" charset="0"/>
              </a:rPr>
              <a:t> </a:t>
            </a:r>
            <a:r>
              <a:rPr lang="en-US" altLang="pl-PL" sz="1400" dirty="0" err="1">
                <a:latin typeface="FagoNoBoldCE-Caps" charset="0"/>
                <a:sym typeface="FagoNoBoldCE-Caps" charset="0"/>
              </a:rPr>
              <a:t>Staszica</a:t>
            </a:r>
            <a:r>
              <a:rPr lang="en-US" altLang="pl-PL" sz="1400" dirty="0">
                <a:latin typeface="FagoNoBoldCE-Caps" charset="0"/>
                <a:sym typeface="FagoNoBoldCE-Caps" charset="0"/>
              </a:rPr>
              <a:t> w </a:t>
            </a:r>
            <a:r>
              <a:rPr lang="en-US" altLang="pl-PL" sz="1400" dirty="0" err="1">
                <a:latin typeface="FagoNoBoldCE-Caps" charset="0"/>
                <a:sym typeface="FagoNoBoldCE-Caps" charset="0"/>
              </a:rPr>
              <a:t>Krakowie</a:t>
            </a:r>
            <a:endParaRPr lang="en-US" altLang="pl-PL" sz="1400" dirty="0">
              <a:latin typeface="FagoNoBoldCE-Caps" charset="0"/>
              <a:sym typeface="FagoNoBoldCE-Caps" charset="0"/>
            </a:endParaRPr>
          </a:p>
          <a:p>
            <a:pPr eaLnBrk="1"/>
            <a:r>
              <a:rPr lang="en-US" altLang="pl-PL" sz="1400" dirty="0">
                <a:solidFill>
                  <a:srgbClr val="808080"/>
                </a:solidFill>
                <a:latin typeface="FagoNoBoldCE-Caps" charset="0"/>
                <a:sym typeface="FagoNoBoldCE-Caps" charset="0"/>
              </a:rPr>
              <a:t>AGH Uni</a:t>
            </a:r>
            <a:r>
              <a:rPr lang="pl-PL" altLang="pl-PL" sz="1400" dirty="0">
                <a:solidFill>
                  <a:srgbClr val="808080"/>
                </a:solidFill>
                <a:latin typeface="FagoNoBoldCE-Caps" charset="0"/>
                <a:sym typeface="FagoNoBoldCE-Caps" charset="0"/>
              </a:rPr>
              <a:t>v</a:t>
            </a:r>
            <a:r>
              <a:rPr lang="en-US" altLang="pl-PL" sz="1400" dirty="0" err="1">
                <a:solidFill>
                  <a:srgbClr val="808080"/>
                </a:solidFill>
                <a:latin typeface="FagoNoBoldCE-Caps" charset="0"/>
                <a:sym typeface="FagoNoBoldCE-Caps" charset="0"/>
              </a:rPr>
              <a:t>ersity</a:t>
            </a:r>
            <a:r>
              <a:rPr lang="en-US" altLang="pl-PL" sz="1400" dirty="0">
                <a:solidFill>
                  <a:srgbClr val="808080"/>
                </a:solidFill>
                <a:latin typeface="FagoNoBoldCE-Caps" charset="0"/>
                <a:sym typeface="FagoNoBoldCE-Caps" charset="0"/>
              </a:rPr>
              <a:t> of </a:t>
            </a:r>
            <a:r>
              <a:rPr lang="pl-PL" altLang="pl-PL" sz="1400" dirty="0">
                <a:solidFill>
                  <a:srgbClr val="808080"/>
                </a:solidFill>
                <a:latin typeface="FagoNoBoldCE-Caps" charset="0"/>
                <a:sym typeface="FagoNoBoldCE-Caps" charset="0"/>
              </a:rPr>
              <a:t>Kraków </a:t>
            </a:r>
            <a:endParaRPr lang="en-US" altLang="pl-PL" sz="1400" dirty="0">
              <a:solidFill>
                <a:srgbClr val="808080"/>
              </a:solidFill>
              <a:latin typeface="FagoNoBoldCE-Caps" charset="0"/>
              <a:sym typeface="FagoNoBoldCE-Caps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8037CE4-1569-3119-CA90-073C7DCA3015}"/>
              </a:ext>
            </a:extLst>
          </p:cNvPr>
          <p:cNvSpPr txBox="1"/>
          <p:nvPr/>
        </p:nvSpPr>
        <p:spPr>
          <a:xfrm>
            <a:off x="2828280" y="3922266"/>
            <a:ext cx="6336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Agnieszka Królicka, Anna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Szczurkowska</a:t>
            </a:r>
            <a:endParaRPr lang="pl-PL" sz="18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FF7A23-8D7D-2A36-5600-E1AC26AC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254" y="2285681"/>
            <a:ext cx="3032607" cy="2985141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l-PL" sz="2865" dirty="0">
                <a:solidFill>
                  <a:srgbClr val="FFFFFF"/>
                </a:solidFill>
              </a:rPr>
              <a:t>BBD 2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77EE121-1E62-CB08-C832-BC2AB2EE7FC9}"/>
              </a:ext>
            </a:extLst>
          </p:cNvPr>
          <p:cNvGraphicFramePr>
            <a:graphicFrameLocks noGrp="1"/>
          </p:cNvGraphicFramePr>
          <p:nvPr/>
        </p:nvGraphicFramePr>
        <p:xfrm>
          <a:off x="5571208" y="1059846"/>
          <a:ext cx="5677354" cy="565939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32476">
                  <a:extLst>
                    <a:ext uri="{9D8B030D-6E8A-4147-A177-3AD203B41FA5}">
                      <a16:colId xmlns:a16="http://schemas.microsoft.com/office/drawing/2014/main" val="1552864022"/>
                    </a:ext>
                  </a:extLst>
                </a:gridCol>
                <a:gridCol w="937227">
                  <a:extLst>
                    <a:ext uri="{9D8B030D-6E8A-4147-A177-3AD203B41FA5}">
                      <a16:colId xmlns:a16="http://schemas.microsoft.com/office/drawing/2014/main" val="923276978"/>
                    </a:ext>
                  </a:extLst>
                </a:gridCol>
                <a:gridCol w="937227">
                  <a:extLst>
                    <a:ext uri="{9D8B030D-6E8A-4147-A177-3AD203B41FA5}">
                      <a16:colId xmlns:a16="http://schemas.microsoft.com/office/drawing/2014/main" val="1972730686"/>
                    </a:ext>
                  </a:extLst>
                </a:gridCol>
                <a:gridCol w="1079452">
                  <a:extLst>
                    <a:ext uri="{9D8B030D-6E8A-4147-A177-3AD203B41FA5}">
                      <a16:colId xmlns:a16="http://schemas.microsoft.com/office/drawing/2014/main" val="1776881297"/>
                    </a:ext>
                  </a:extLst>
                </a:gridCol>
                <a:gridCol w="1890972">
                  <a:extLst>
                    <a:ext uri="{9D8B030D-6E8A-4147-A177-3AD203B41FA5}">
                      <a16:colId xmlns:a16="http://schemas.microsoft.com/office/drawing/2014/main" val="90910170"/>
                    </a:ext>
                  </a:extLst>
                </a:gridCol>
              </a:tblGrid>
              <a:tr h="54681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Design 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X (mm)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Y (mm)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Z (mm)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err="1">
                          <a:latin typeface="+mn-lt"/>
                        </a:rPr>
                        <a:t>Intensity</a:t>
                      </a:r>
                      <a:r>
                        <a:rPr lang="pl-PL" sz="1800" dirty="0">
                          <a:latin typeface="+mn-lt"/>
                        </a:rPr>
                        <a:t> (</a:t>
                      </a:r>
                      <a:r>
                        <a:rPr lang="pl-PL" sz="1800" dirty="0" err="1">
                          <a:latin typeface="+mn-lt"/>
                        </a:rPr>
                        <a:t>cps</a:t>
                      </a:r>
                      <a:r>
                        <a:rPr lang="pl-PL" sz="1800" dirty="0">
                          <a:latin typeface="+mn-lt"/>
                        </a:rPr>
                        <a:t>) </a:t>
                      </a:r>
                      <a:endParaRPr lang="pl-PL" sz="1800" dirty="0"/>
                    </a:p>
                  </a:txBody>
                  <a:tcPr marL="6856" marR="6856" marT="6856" marB="6856" anchor="ctr"/>
                </a:tc>
                <a:extLst>
                  <a:ext uri="{0D108BD9-81ED-4DB2-BD59-A6C34878D82A}">
                    <a16:rowId xmlns:a16="http://schemas.microsoft.com/office/drawing/2014/main" val="410169798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17</a:t>
                      </a:r>
                    </a:p>
                  </a:txBody>
                  <a:tcPr marL="10057" marR="10057" marT="10057" marB="100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2.8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9767.00</a:t>
                      </a:r>
                    </a:p>
                  </a:txBody>
                  <a:tcPr marL="8288" marR="8288" marT="8288" marB="8288" anchor="ctr"/>
                </a:tc>
                <a:extLst>
                  <a:ext uri="{0D108BD9-81ED-4DB2-BD59-A6C34878D82A}">
                    <a16:rowId xmlns:a16="http://schemas.microsoft.com/office/drawing/2014/main" val="3603812510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11</a:t>
                      </a:r>
                    </a:p>
                  </a:txBody>
                  <a:tcPr marL="10057" marR="10057" marT="10057" marB="100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5746.00</a:t>
                      </a:r>
                    </a:p>
                  </a:txBody>
                  <a:tcPr marL="8288" marR="8288" marT="8288" marB="8288" anchor="ctr"/>
                </a:tc>
                <a:extLst>
                  <a:ext uri="{0D108BD9-81ED-4DB2-BD59-A6C34878D82A}">
                    <a16:rowId xmlns:a16="http://schemas.microsoft.com/office/drawing/2014/main" val="350275483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2</a:t>
                      </a:r>
                    </a:p>
                  </a:txBody>
                  <a:tcPr marL="10057" marR="10057" marT="10057" marB="100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6496.00</a:t>
                      </a:r>
                    </a:p>
                  </a:txBody>
                  <a:tcPr marL="8288" marR="8288" marT="8288" marB="8288" anchor="ctr"/>
                </a:tc>
                <a:extLst>
                  <a:ext uri="{0D108BD9-81ED-4DB2-BD59-A6C34878D82A}">
                    <a16:rowId xmlns:a16="http://schemas.microsoft.com/office/drawing/2014/main" val="3298641213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15</a:t>
                      </a:r>
                    </a:p>
                  </a:txBody>
                  <a:tcPr marL="10057" marR="10057" marT="10057" marB="100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9800.00</a:t>
                      </a:r>
                    </a:p>
                  </a:txBody>
                  <a:tcPr marL="8288" marR="8288" marT="8288" marB="8288" anchor="ctr"/>
                </a:tc>
                <a:extLst>
                  <a:ext uri="{0D108BD9-81ED-4DB2-BD59-A6C34878D82A}">
                    <a16:rowId xmlns:a16="http://schemas.microsoft.com/office/drawing/2014/main" val="134780517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</a:t>
                      </a:r>
                    </a:p>
                  </a:txBody>
                  <a:tcPr marL="10057" marR="10057" marT="10057" marB="100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4873.00</a:t>
                      </a:r>
                    </a:p>
                  </a:txBody>
                  <a:tcPr marL="8288" marR="8288" marT="8288" marB="8288" anchor="ctr"/>
                </a:tc>
                <a:extLst>
                  <a:ext uri="{0D108BD9-81ED-4DB2-BD59-A6C34878D82A}">
                    <a16:rowId xmlns:a16="http://schemas.microsoft.com/office/drawing/2014/main" val="4150970483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13</a:t>
                      </a:r>
                    </a:p>
                  </a:txBody>
                  <a:tcPr marL="10057" marR="10057" marT="10057" marB="100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2.8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9941.00</a:t>
                      </a:r>
                    </a:p>
                  </a:txBody>
                  <a:tcPr marL="8288" marR="8288" marT="8288" marB="8288" anchor="ctr"/>
                </a:tc>
                <a:extLst>
                  <a:ext uri="{0D108BD9-81ED-4DB2-BD59-A6C34878D82A}">
                    <a16:rowId xmlns:a16="http://schemas.microsoft.com/office/drawing/2014/main" val="114684171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4</a:t>
                      </a:r>
                    </a:p>
                  </a:txBody>
                  <a:tcPr marL="10057" marR="10057" marT="10057" marB="100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8814.00</a:t>
                      </a:r>
                    </a:p>
                  </a:txBody>
                  <a:tcPr marL="8288" marR="8288" marT="8288" marB="8288" anchor="ctr"/>
                </a:tc>
                <a:extLst>
                  <a:ext uri="{0D108BD9-81ED-4DB2-BD59-A6C34878D82A}">
                    <a16:rowId xmlns:a16="http://schemas.microsoft.com/office/drawing/2014/main" val="1378848192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8</a:t>
                      </a:r>
                    </a:p>
                  </a:txBody>
                  <a:tcPr marL="10057" marR="10057" marT="10057" marB="100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7780.00</a:t>
                      </a:r>
                    </a:p>
                  </a:txBody>
                  <a:tcPr marL="8288" marR="8288" marT="8288" marB="8288" anchor="ctr"/>
                </a:tc>
                <a:extLst>
                  <a:ext uri="{0D108BD9-81ED-4DB2-BD59-A6C34878D82A}">
                    <a16:rowId xmlns:a16="http://schemas.microsoft.com/office/drawing/2014/main" val="327816846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16</a:t>
                      </a:r>
                    </a:p>
                  </a:txBody>
                  <a:tcPr marL="10057" marR="10057" marT="10057" marB="100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9877.00</a:t>
                      </a:r>
                    </a:p>
                  </a:txBody>
                  <a:tcPr marL="8288" marR="8288" marT="8288" marB="8288" anchor="ctr"/>
                </a:tc>
                <a:extLst>
                  <a:ext uri="{0D108BD9-81ED-4DB2-BD59-A6C34878D82A}">
                    <a16:rowId xmlns:a16="http://schemas.microsoft.com/office/drawing/2014/main" val="2302640129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3</a:t>
                      </a:r>
                    </a:p>
                  </a:txBody>
                  <a:tcPr marL="10057" marR="10057" marT="10057" marB="100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5121.00</a:t>
                      </a:r>
                    </a:p>
                  </a:txBody>
                  <a:tcPr marL="8288" marR="8288" marT="8288" marB="8288" anchor="ctr"/>
                </a:tc>
                <a:extLst>
                  <a:ext uri="{0D108BD9-81ED-4DB2-BD59-A6C34878D82A}">
                    <a16:rowId xmlns:a16="http://schemas.microsoft.com/office/drawing/2014/main" val="3310511603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10</a:t>
                      </a:r>
                    </a:p>
                  </a:txBody>
                  <a:tcPr marL="10057" marR="10057" marT="10057" marB="100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-0.2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9244.00</a:t>
                      </a:r>
                    </a:p>
                  </a:txBody>
                  <a:tcPr marL="8288" marR="8288" marT="8288" marB="8288" anchor="ctr"/>
                </a:tc>
                <a:extLst>
                  <a:ext uri="{0D108BD9-81ED-4DB2-BD59-A6C34878D82A}">
                    <a16:rowId xmlns:a16="http://schemas.microsoft.com/office/drawing/2014/main" val="2018398460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14</a:t>
                      </a:r>
                    </a:p>
                  </a:txBody>
                  <a:tcPr marL="10057" marR="10057" marT="10057" marB="100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9847.00</a:t>
                      </a:r>
                    </a:p>
                  </a:txBody>
                  <a:tcPr marL="8288" marR="8288" marT="8288" marB="8288" anchor="ctr"/>
                </a:tc>
                <a:extLst>
                  <a:ext uri="{0D108BD9-81ED-4DB2-BD59-A6C34878D82A}">
                    <a16:rowId xmlns:a16="http://schemas.microsoft.com/office/drawing/2014/main" val="2756965909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18</a:t>
                      </a:r>
                    </a:p>
                  </a:txBody>
                  <a:tcPr marL="10057" marR="10057" marT="10057" marB="100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9667.00</a:t>
                      </a:r>
                    </a:p>
                  </a:txBody>
                  <a:tcPr marL="8288" marR="8288" marT="8288" marB="8288" anchor="ctr"/>
                </a:tc>
                <a:extLst>
                  <a:ext uri="{0D108BD9-81ED-4DB2-BD59-A6C34878D82A}">
                    <a16:rowId xmlns:a16="http://schemas.microsoft.com/office/drawing/2014/main" val="1047671057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6</a:t>
                      </a:r>
                    </a:p>
                  </a:txBody>
                  <a:tcPr marL="10057" marR="10057" marT="10057" marB="100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-0.2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9984.00</a:t>
                      </a:r>
                    </a:p>
                  </a:txBody>
                  <a:tcPr marL="8288" marR="8288" marT="8288" marB="8288" anchor="ctr"/>
                </a:tc>
                <a:extLst>
                  <a:ext uri="{0D108BD9-81ED-4DB2-BD59-A6C34878D82A}">
                    <a16:rowId xmlns:a16="http://schemas.microsoft.com/office/drawing/2014/main" val="16270447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7</a:t>
                      </a:r>
                    </a:p>
                  </a:txBody>
                  <a:tcPr marL="10057" marR="10057" marT="10057" marB="100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5215.00</a:t>
                      </a:r>
                    </a:p>
                  </a:txBody>
                  <a:tcPr marL="8288" marR="8288" marT="8288" marB="8288" anchor="ctr"/>
                </a:tc>
                <a:extLst>
                  <a:ext uri="{0D108BD9-81ED-4DB2-BD59-A6C34878D82A}">
                    <a16:rowId xmlns:a16="http://schemas.microsoft.com/office/drawing/2014/main" val="2212645576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5</a:t>
                      </a:r>
                    </a:p>
                  </a:txBody>
                  <a:tcPr marL="10057" marR="10057" marT="10057" marB="100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-0.2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6671.00</a:t>
                      </a:r>
                    </a:p>
                  </a:txBody>
                  <a:tcPr marL="8288" marR="8288" marT="8288" marB="8288" anchor="ctr"/>
                </a:tc>
                <a:extLst>
                  <a:ext uri="{0D108BD9-81ED-4DB2-BD59-A6C34878D82A}">
                    <a16:rowId xmlns:a16="http://schemas.microsoft.com/office/drawing/2014/main" val="1900864809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12</a:t>
                      </a:r>
                    </a:p>
                  </a:txBody>
                  <a:tcPr marL="10057" marR="10057" marT="10057" marB="100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7111.00</a:t>
                      </a:r>
                    </a:p>
                  </a:txBody>
                  <a:tcPr marL="8288" marR="8288" marT="8288" marB="8288" anchor="ctr"/>
                </a:tc>
                <a:extLst>
                  <a:ext uri="{0D108BD9-81ED-4DB2-BD59-A6C34878D82A}">
                    <a16:rowId xmlns:a16="http://schemas.microsoft.com/office/drawing/2014/main" val="569339662"/>
                  </a:ext>
                </a:extLst>
              </a:tr>
              <a:tr h="28403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9</a:t>
                      </a:r>
                    </a:p>
                  </a:txBody>
                  <a:tcPr marL="10057" marR="10057" marT="10057" marB="100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2.8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1.8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-0.2</a:t>
                      </a:r>
                    </a:p>
                  </a:txBody>
                  <a:tcPr marL="8288" marR="8288" marT="8288" marB="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7419.00</a:t>
                      </a:r>
                    </a:p>
                  </a:txBody>
                  <a:tcPr marL="8288" marR="8288" marT="8288" marB="8288" anchor="ctr"/>
                </a:tc>
                <a:extLst>
                  <a:ext uri="{0D108BD9-81ED-4DB2-BD59-A6C34878D82A}">
                    <a16:rowId xmlns:a16="http://schemas.microsoft.com/office/drawing/2014/main" val="3830530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68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1BFF16-641F-DBA4-C187-534AED091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206" y="401638"/>
            <a:ext cx="10461294" cy="1460500"/>
          </a:xfrm>
        </p:spPr>
        <p:txBody>
          <a:bodyPr/>
          <a:lstStyle/>
          <a:p>
            <a:r>
              <a:rPr lang="pl-PL" dirty="0"/>
              <a:t>Box-</a:t>
            </a:r>
            <a:r>
              <a:rPr lang="pl-PL" dirty="0" err="1"/>
              <a:t>Behnken</a:t>
            </a:r>
            <a:r>
              <a:rPr lang="pl-PL" dirty="0"/>
              <a:t> Design </a:t>
            </a:r>
            <a:br>
              <a:rPr lang="pl-PL" dirty="0"/>
            </a:br>
            <a:r>
              <a:rPr lang="pl-PL" sz="3966" dirty="0"/>
              <a:t>BBD 3</a:t>
            </a:r>
            <a:endParaRPr lang="pl-PL" dirty="0"/>
          </a:p>
        </p:txBody>
      </p:sp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B184F304-B974-9BF0-FE2D-68B8D1C002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17495" y="1160656"/>
          <a:ext cx="4916714" cy="369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5943600" imgH="4462200" progId="Statistica.Graph">
                  <p:embed/>
                </p:oleObj>
              </mc:Choice>
              <mc:Fallback>
                <p:oleObj name="Graph" r:id="rId2" imgW="5943600" imgH="4462200" progId="Statistica.Graph">
                  <p:embed/>
                  <p:pic>
                    <p:nvPicPr>
                      <p:cNvPr id="3" name="Obiekt 2">
                        <a:extLst>
                          <a:ext uri="{FF2B5EF4-FFF2-40B4-BE49-F238E27FC236}">
                            <a16:creationId xmlns:a16="http://schemas.microsoft.com/office/drawing/2014/main" id="{B184F304-B974-9BF0-FE2D-68B8D1C002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17495" y="1160656"/>
                        <a:ext cx="4916714" cy="3691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E1A5EF0-4B35-FB48-B628-69932B860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500551"/>
              </p:ext>
            </p:extLst>
          </p:nvPr>
        </p:nvGraphicFramePr>
        <p:xfrm>
          <a:off x="8801594" y="4852132"/>
          <a:ext cx="3932174" cy="14765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46864">
                  <a:extLst>
                    <a:ext uri="{9D8B030D-6E8A-4147-A177-3AD203B41FA5}">
                      <a16:colId xmlns:a16="http://schemas.microsoft.com/office/drawing/2014/main" val="1544164317"/>
                    </a:ext>
                  </a:extLst>
                </a:gridCol>
                <a:gridCol w="1385310">
                  <a:extLst>
                    <a:ext uri="{9D8B030D-6E8A-4147-A177-3AD203B41FA5}">
                      <a16:colId xmlns:a16="http://schemas.microsoft.com/office/drawing/2014/main" val="1602390257"/>
                    </a:ext>
                  </a:extLst>
                </a:gridCol>
              </a:tblGrid>
              <a:tr h="28965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X (mm) </a:t>
                      </a: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3.2</a:t>
                      </a:r>
                    </a:p>
                  </a:txBody>
                  <a:tcPr marL="10495" marR="10495" marT="10495" marB="10495" anchor="ctr"/>
                </a:tc>
                <a:extLst>
                  <a:ext uri="{0D108BD9-81ED-4DB2-BD59-A6C34878D82A}">
                    <a16:rowId xmlns:a16="http://schemas.microsoft.com/office/drawing/2014/main" val="3154757458"/>
                  </a:ext>
                </a:extLst>
              </a:tr>
              <a:tr h="28965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Y (mm)</a:t>
                      </a: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3.0</a:t>
                      </a:r>
                    </a:p>
                  </a:txBody>
                  <a:tcPr marL="10495" marR="10495" marT="10495" marB="10495" anchor="ctr"/>
                </a:tc>
                <a:extLst>
                  <a:ext uri="{0D108BD9-81ED-4DB2-BD59-A6C34878D82A}">
                    <a16:rowId xmlns:a16="http://schemas.microsoft.com/office/drawing/2014/main" val="3595902025"/>
                  </a:ext>
                </a:extLst>
              </a:tr>
              <a:tr h="28965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Z (mm) </a:t>
                      </a: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0.2</a:t>
                      </a:r>
                    </a:p>
                  </a:txBody>
                  <a:tcPr marL="10495" marR="10495" marT="10495" marB="10495" anchor="ctr"/>
                </a:tc>
                <a:extLst>
                  <a:ext uri="{0D108BD9-81ED-4DB2-BD59-A6C34878D82A}">
                    <a16:rowId xmlns:a16="http://schemas.microsoft.com/office/drawing/2014/main" val="3337701635"/>
                  </a:ext>
                </a:extLst>
              </a:tr>
              <a:tr h="28965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err="1">
                          <a:latin typeface="+mn-lt"/>
                        </a:rPr>
                        <a:t>Intensity</a:t>
                      </a:r>
                      <a:r>
                        <a:rPr lang="pl-PL" sz="1800" dirty="0">
                          <a:latin typeface="+mn-lt"/>
                        </a:rPr>
                        <a:t> (</a:t>
                      </a:r>
                      <a:r>
                        <a:rPr lang="pl-PL" sz="1800" dirty="0" err="1">
                          <a:latin typeface="+mn-lt"/>
                        </a:rPr>
                        <a:t>cps</a:t>
                      </a:r>
                      <a:r>
                        <a:rPr lang="pl-PL" sz="1800" dirty="0">
                          <a:latin typeface="+mn-lt"/>
                        </a:rPr>
                        <a:t>) </a:t>
                      </a:r>
                      <a:r>
                        <a:rPr lang="pl-PL" sz="1800" i="1" dirty="0" err="1">
                          <a:latin typeface="+mn-lt"/>
                        </a:rPr>
                        <a:t>predicted</a:t>
                      </a:r>
                      <a:r>
                        <a:rPr lang="pl-PL" sz="1800" dirty="0">
                          <a:latin typeface="+mn-lt"/>
                        </a:rPr>
                        <a:t> </a:t>
                      </a: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10458±354</a:t>
                      </a:r>
                    </a:p>
                  </a:txBody>
                  <a:tcPr marL="10495" marR="10495" marT="10495" marB="10495" anchor="ctr"/>
                </a:tc>
                <a:extLst>
                  <a:ext uri="{0D108BD9-81ED-4DB2-BD59-A6C34878D82A}">
                    <a16:rowId xmlns:a16="http://schemas.microsoft.com/office/drawing/2014/main" val="3723214845"/>
                  </a:ext>
                </a:extLst>
              </a:tr>
              <a:tr h="2896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err="1">
                          <a:latin typeface="+mn-lt"/>
                        </a:rPr>
                        <a:t>Intensity</a:t>
                      </a:r>
                      <a:r>
                        <a:rPr lang="pl-PL" sz="1800" dirty="0">
                          <a:latin typeface="+mn-lt"/>
                        </a:rPr>
                        <a:t> (</a:t>
                      </a:r>
                      <a:r>
                        <a:rPr lang="pl-PL" sz="1800" dirty="0" err="1">
                          <a:latin typeface="+mn-lt"/>
                        </a:rPr>
                        <a:t>cps</a:t>
                      </a:r>
                      <a:r>
                        <a:rPr lang="pl-PL" sz="1800" dirty="0">
                          <a:latin typeface="+mn-lt"/>
                        </a:rPr>
                        <a:t>) </a:t>
                      </a:r>
                      <a:r>
                        <a:rPr lang="pl-PL" sz="1800" i="1" dirty="0" err="1">
                          <a:latin typeface="+mn-lt"/>
                        </a:rPr>
                        <a:t>measured</a:t>
                      </a:r>
                      <a:r>
                        <a:rPr lang="pl-PL" sz="1800" dirty="0">
                          <a:latin typeface="+mn-lt"/>
                        </a:rPr>
                        <a:t>  </a:t>
                      </a: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10432±54</a:t>
                      </a:r>
                    </a:p>
                  </a:txBody>
                  <a:tcPr marL="10495" marR="10495" marT="10495" marB="0" anchor="ctr"/>
                </a:tc>
                <a:extLst>
                  <a:ext uri="{0D108BD9-81ED-4DB2-BD59-A6C34878D82A}">
                    <a16:rowId xmlns:a16="http://schemas.microsoft.com/office/drawing/2014/main" val="3882140730"/>
                  </a:ext>
                </a:extLst>
              </a:tr>
            </a:tbl>
          </a:graphicData>
        </a:graphic>
      </p:graphicFrame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777F0FD8-7E1B-D5B6-151F-BCEF3770CE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617448"/>
              </p:ext>
            </p:extLst>
          </p:nvPr>
        </p:nvGraphicFramePr>
        <p:xfrm>
          <a:off x="499216" y="1692717"/>
          <a:ext cx="6422254" cy="482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5943600" imgH="4462200" progId="Statistica.Graph">
                  <p:embed/>
                </p:oleObj>
              </mc:Choice>
              <mc:Fallback>
                <p:oleObj name="Graph" r:id="rId4" imgW="5943600" imgH="4462200" progId="Statistica.Graph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777F0FD8-7E1B-D5B6-151F-BCEF3770CE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9216" y="1692717"/>
                        <a:ext cx="6422254" cy="482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084A6F23-A399-DC43-2165-B477F7833C02}"/>
              </a:ext>
            </a:extLst>
          </p:cNvPr>
          <p:cNvSpPr txBox="1"/>
          <p:nvPr/>
        </p:nvSpPr>
        <p:spPr>
          <a:xfrm>
            <a:off x="499216" y="6514554"/>
            <a:ext cx="2005677" cy="499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44" dirty="0"/>
              <a:t>z = 0.2 mm </a:t>
            </a:r>
          </a:p>
        </p:txBody>
      </p:sp>
    </p:spTree>
    <p:extLst>
      <p:ext uri="{BB962C8B-B14F-4D97-AF65-F5344CB8AC3E}">
        <p14:creationId xmlns:p14="http://schemas.microsoft.com/office/powerpoint/2010/main" val="2390594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6BCA20-5F0D-D95E-900D-D320451F7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254" y="2285681"/>
            <a:ext cx="3032607" cy="2985141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l-PL" sz="2865" dirty="0">
                <a:solidFill>
                  <a:srgbClr val="FFFFFF"/>
                </a:solidFill>
              </a:rPr>
              <a:t>BBD 3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EBE757B-0889-D764-E0AD-308D479E2836}"/>
              </a:ext>
            </a:extLst>
          </p:cNvPr>
          <p:cNvGraphicFramePr>
            <a:graphicFrameLocks noGrp="1"/>
          </p:cNvGraphicFramePr>
          <p:nvPr/>
        </p:nvGraphicFramePr>
        <p:xfrm>
          <a:off x="5919055" y="1059846"/>
          <a:ext cx="6076573" cy="578405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06577">
                  <a:extLst>
                    <a:ext uri="{9D8B030D-6E8A-4147-A177-3AD203B41FA5}">
                      <a16:colId xmlns:a16="http://schemas.microsoft.com/office/drawing/2014/main" val="2220293125"/>
                    </a:ext>
                  </a:extLst>
                </a:gridCol>
                <a:gridCol w="1093047">
                  <a:extLst>
                    <a:ext uri="{9D8B030D-6E8A-4147-A177-3AD203B41FA5}">
                      <a16:colId xmlns:a16="http://schemas.microsoft.com/office/drawing/2014/main" val="2332884864"/>
                    </a:ext>
                  </a:extLst>
                </a:gridCol>
                <a:gridCol w="1093047">
                  <a:extLst>
                    <a:ext uri="{9D8B030D-6E8A-4147-A177-3AD203B41FA5}">
                      <a16:colId xmlns:a16="http://schemas.microsoft.com/office/drawing/2014/main" val="961056273"/>
                    </a:ext>
                  </a:extLst>
                </a:gridCol>
                <a:gridCol w="1264514">
                  <a:extLst>
                    <a:ext uri="{9D8B030D-6E8A-4147-A177-3AD203B41FA5}">
                      <a16:colId xmlns:a16="http://schemas.microsoft.com/office/drawing/2014/main" val="610101198"/>
                    </a:ext>
                  </a:extLst>
                </a:gridCol>
                <a:gridCol w="1519388">
                  <a:extLst>
                    <a:ext uri="{9D8B030D-6E8A-4147-A177-3AD203B41FA5}">
                      <a16:colId xmlns:a16="http://schemas.microsoft.com/office/drawing/2014/main" val="2935298254"/>
                    </a:ext>
                  </a:extLst>
                </a:gridCol>
              </a:tblGrid>
              <a:tr h="30183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Design 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X (mm)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Y (mm)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Z (mm)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err="1">
                          <a:latin typeface="+mn-lt"/>
                        </a:rPr>
                        <a:t>Intensity</a:t>
                      </a:r>
                      <a:r>
                        <a:rPr lang="pl-PL" sz="1800" dirty="0">
                          <a:latin typeface="+mn-lt"/>
                        </a:rPr>
                        <a:t> (</a:t>
                      </a:r>
                      <a:r>
                        <a:rPr lang="pl-PL" sz="1800" dirty="0" err="1">
                          <a:latin typeface="+mn-lt"/>
                        </a:rPr>
                        <a:t>cps</a:t>
                      </a:r>
                      <a:r>
                        <a:rPr lang="pl-PL" sz="1800" dirty="0">
                          <a:latin typeface="+mn-lt"/>
                        </a:rPr>
                        <a:t>) </a:t>
                      </a:r>
                      <a:endParaRPr lang="pl-PL" sz="1800" dirty="0"/>
                    </a:p>
                  </a:txBody>
                  <a:tcPr marL="6856" marR="6856" marT="6856" marB="6856" anchor="ctr"/>
                </a:tc>
                <a:extLst>
                  <a:ext uri="{0D108BD9-81ED-4DB2-BD59-A6C34878D82A}">
                    <a16:rowId xmlns:a16="http://schemas.microsoft.com/office/drawing/2014/main" val="2667310940"/>
                  </a:ext>
                </a:extLst>
              </a:tr>
              <a:tr h="301838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6</a:t>
                      </a:r>
                    </a:p>
                  </a:txBody>
                  <a:tcPr marL="8713" marR="8713" marT="8713" marB="8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3.8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-0.2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9909</a:t>
                      </a:r>
                    </a:p>
                  </a:txBody>
                  <a:tcPr marL="7181" marR="7181" marT="7181" marB="7181" anchor="ctr"/>
                </a:tc>
                <a:extLst>
                  <a:ext uri="{0D108BD9-81ED-4DB2-BD59-A6C34878D82A}">
                    <a16:rowId xmlns:a16="http://schemas.microsoft.com/office/drawing/2014/main" val="3252350236"/>
                  </a:ext>
                </a:extLst>
              </a:tr>
              <a:tr h="301838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5</a:t>
                      </a:r>
                    </a:p>
                  </a:txBody>
                  <a:tcPr marL="8713" marR="8713" marT="8713" marB="8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-0.2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6664</a:t>
                      </a:r>
                    </a:p>
                  </a:txBody>
                  <a:tcPr marL="7181" marR="7181" marT="7181" marB="7181" anchor="ctr"/>
                </a:tc>
                <a:extLst>
                  <a:ext uri="{0D108BD9-81ED-4DB2-BD59-A6C34878D82A}">
                    <a16:rowId xmlns:a16="http://schemas.microsoft.com/office/drawing/2014/main" val="2678662780"/>
                  </a:ext>
                </a:extLst>
              </a:tr>
              <a:tr h="301838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10</a:t>
                      </a:r>
                    </a:p>
                  </a:txBody>
                  <a:tcPr marL="8713" marR="8713" marT="8713" marB="8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3.8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-0.2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9264</a:t>
                      </a:r>
                    </a:p>
                  </a:txBody>
                  <a:tcPr marL="7181" marR="7181" marT="7181" marB="7181" anchor="ctr"/>
                </a:tc>
                <a:extLst>
                  <a:ext uri="{0D108BD9-81ED-4DB2-BD59-A6C34878D82A}">
                    <a16:rowId xmlns:a16="http://schemas.microsoft.com/office/drawing/2014/main" val="2239079091"/>
                  </a:ext>
                </a:extLst>
              </a:tr>
              <a:tr h="301838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2</a:t>
                      </a:r>
                    </a:p>
                  </a:txBody>
                  <a:tcPr marL="8713" marR="8713" marT="8713" marB="8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3.8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0.8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6449</a:t>
                      </a:r>
                    </a:p>
                  </a:txBody>
                  <a:tcPr marL="7181" marR="7181" marT="7181" marB="7181" anchor="ctr"/>
                </a:tc>
                <a:extLst>
                  <a:ext uri="{0D108BD9-81ED-4DB2-BD59-A6C34878D82A}">
                    <a16:rowId xmlns:a16="http://schemas.microsoft.com/office/drawing/2014/main" val="2997470802"/>
                  </a:ext>
                </a:extLst>
              </a:tr>
              <a:tr h="301838"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13</a:t>
                      </a:r>
                    </a:p>
                  </a:txBody>
                  <a:tcPr marL="8713" marR="8713" marT="8713" marB="8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2.8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0.8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9795</a:t>
                      </a:r>
                    </a:p>
                  </a:txBody>
                  <a:tcPr marL="7181" marR="7181" marT="7181" marB="7181" anchor="ctr"/>
                </a:tc>
                <a:extLst>
                  <a:ext uri="{0D108BD9-81ED-4DB2-BD59-A6C34878D82A}">
                    <a16:rowId xmlns:a16="http://schemas.microsoft.com/office/drawing/2014/main" val="460218697"/>
                  </a:ext>
                </a:extLst>
              </a:tr>
              <a:tr h="350969"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7</a:t>
                      </a:r>
                    </a:p>
                  </a:txBody>
                  <a:tcPr marL="8713" marR="8713" marT="8713" marB="8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1.8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5200</a:t>
                      </a:r>
                    </a:p>
                  </a:txBody>
                  <a:tcPr marL="7181" marR="7181" marT="7181" marB="7181" anchor="ctr"/>
                </a:tc>
                <a:extLst>
                  <a:ext uri="{0D108BD9-81ED-4DB2-BD59-A6C34878D82A}">
                    <a16:rowId xmlns:a16="http://schemas.microsoft.com/office/drawing/2014/main" val="4158888275"/>
                  </a:ext>
                </a:extLst>
              </a:tr>
              <a:tr h="301838"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8</a:t>
                      </a:r>
                    </a:p>
                  </a:txBody>
                  <a:tcPr marL="8713" marR="8713" marT="8713" marB="8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3.8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7666</a:t>
                      </a:r>
                    </a:p>
                  </a:txBody>
                  <a:tcPr marL="7181" marR="7181" marT="7181" marB="7181" anchor="ctr"/>
                </a:tc>
                <a:extLst>
                  <a:ext uri="{0D108BD9-81ED-4DB2-BD59-A6C34878D82A}">
                    <a16:rowId xmlns:a16="http://schemas.microsoft.com/office/drawing/2014/main" val="3046454466"/>
                  </a:ext>
                </a:extLst>
              </a:tr>
              <a:tr h="301838"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3</a:t>
                      </a:r>
                    </a:p>
                  </a:txBody>
                  <a:tcPr marL="8713" marR="8713" marT="8713" marB="8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1.8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3.8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0.8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5192</a:t>
                      </a:r>
                    </a:p>
                  </a:txBody>
                  <a:tcPr marL="7181" marR="7181" marT="7181" marB="7181" anchor="ctr"/>
                </a:tc>
                <a:extLst>
                  <a:ext uri="{0D108BD9-81ED-4DB2-BD59-A6C34878D82A}">
                    <a16:rowId xmlns:a16="http://schemas.microsoft.com/office/drawing/2014/main" val="498506120"/>
                  </a:ext>
                </a:extLst>
              </a:tr>
              <a:tr h="301838"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11</a:t>
                      </a:r>
                    </a:p>
                  </a:txBody>
                  <a:tcPr marL="8713" marR="8713" marT="8713" marB="8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2.8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5700</a:t>
                      </a:r>
                    </a:p>
                  </a:txBody>
                  <a:tcPr marL="7181" marR="7181" marT="7181" marB="7181" anchor="ctr"/>
                </a:tc>
                <a:extLst>
                  <a:ext uri="{0D108BD9-81ED-4DB2-BD59-A6C34878D82A}">
                    <a16:rowId xmlns:a16="http://schemas.microsoft.com/office/drawing/2014/main" val="2288824148"/>
                  </a:ext>
                </a:extLst>
              </a:tr>
              <a:tr h="301838"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12</a:t>
                      </a:r>
                    </a:p>
                  </a:txBody>
                  <a:tcPr marL="8713" marR="8713" marT="8713" marB="8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2.8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3.8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7192</a:t>
                      </a:r>
                    </a:p>
                  </a:txBody>
                  <a:tcPr marL="7181" marR="7181" marT="7181" marB="7181" anchor="ctr"/>
                </a:tc>
                <a:extLst>
                  <a:ext uri="{0D108BD9-81ED-4DB2-BD59-A6C34878D82A}">
                    <a16:rowId xmlns:a16="http://schemas.microsoft.com/office/drawing/2014/main" val="3687607862"/>
                  </a:ext>
                </a:extLst>
              </a:tr>
              <a:tr h="301838"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14</a:t>
                      </a:r>
                    </a:p>
                  </a:txBody>
                  <a:tcPr marL="8713" marR="8713" marT="8713" marB="8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0.8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9830</a:t>
                      </a:r>
                    </a:p>
                  </a:txBody>
                  <a:tcPr marL="7181" marR="7181" marT="7181" marB="7181" anchor="ctr"/>
                </a:tc>
                <a:extLst>
                  <a:ext uri="{0D108BD9-81ED-4DB2-BD59-A6C34878D82A}">
                    <a16:rowId xmlns:a16="http://schemas.microsoft.com/office/drawing/2014/main" val="2947563000"/>
                  </a:ext>
                </a:extLst>
              </a:tr>
              <a:tr h="301838"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15</a:t>
                      </a:r>
                    </a:p>
                  </a:txBody>
                  <a:tcPr marL="8713" marR="8713" marT="8713" marB="8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2.8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0.8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9831</a:t>
                      </a:r>
                    </a:p>
                  </a:txBody>
                  <a:tcPr marL="7181" marR="7181" marT="7181" marB="7181" anchor="ctr"/>
                </a:tc>
                <a:extLst>
                  <a:ext uri="{0D108BD9-81ED-4DB2-BD59-A6C34878D82A}">
                    <a16:rowId xmlns:a16="http://schemas.microsoft.com/office/drawing/2014/main" val="3576618917"/>
                  </a:ext>
                </a:extLst>
              </a:tr>
              <a:tr h="301838"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4</a:t>
                      </a:r>
                    </a:p>
                  </a:txBody>
                  <a:tcPr marL="8713" marR="8713" marT="8713" marB="8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3.8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3.8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0.8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8729</a:t>
                      </a:r>
                    </a:p>
                  </a:txBody>
                  <a:tcPr marL="7181" marR="7181" marT="7181" marB="7181" anchor="ctr"/>
                </a:tc>
                <a:extLst>
                  <a:ext uri="{0D108BD9-81ED-4DB2-BD59-A6C34878D82A}">
                    <a16:rowId xmlns:a16="http://schemas.microsoft.com/office/drawing/2014/main" val="1674543123"/>
                  </a:ext>
                </a:extLst>
              </a:tr>
              <a:tr h="301838"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</a:t>
                      </a:r>
                    </a:p>
                  </a:txBody>
                  <a:tcPr marL="8713" marR="8713" marT="8713" marB="8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1.8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0.8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5101</a:t>
                      </a:r>
                    </a:p>
                  </a:txBody>
                  <a:tcPr marL="7181" marR="7181" marT="7181" marB="7181" anchor="ctr"/>
                </a:tc>
                <a:extLst>
                  <a:ext uri="{0D108BD9-81ED-4DB2-BD59-A6C34878D82A}">
                    <a16:rowId xmlns:a16="http://schemas.microsoft.com/office/drawing/2014/main" val="637456459"/>
                  </a:ext>
                </a:extLst>
              </a:tr>
              <a:tr h="301838"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17</a:t>
                      </a:r>
                    </a:p>
                  </a:txBody>
                  <a:tcPr marL="8713" marR="8713" marT="8713" marB="8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2.8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0.8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9882</a:t>
                      </a:r>
                    </a:p>
                  </a:txBody>
                  <a:tcPr marL="7181" marR="7181" marT="7181" marB="7181" anchor="ctr"/>
                </a:tc>
                <a:extLst>
                  <a:ext uri="{0D108BD9-81ED-4DB2-BD59-A6C34878D82A}">
                    <a16:rowId xmlns:a16="http://schemas.microsoft.com/office/drawing/2014/main" val="1985249868"/>
                  </a:ext>
                </a:extLst>
              </a:tr>
              <a:tr h="301838"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18</a:t>
                      </a:r>
                    </a:p>
                  </a:txBody>
                  <a:tcPr marL="8713" marR="8713" marT="8713" marB="8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0.8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9916</a:t>
                      </a:r>
                    </a:p>
                  </a:txBody>
                  <a:tcPr marL="7181" marR="7181" marT="7181" marB="7181" anchor="ctr"/>
                </a:tc>
                <a:extLst>
                  <a:ext uri="{0D108BD9-81ED-4DB2-BD59-A6C34878D82A}">
                    <a16:rowId xmlns:a16="http://schemas.microsoft.com/office/drawing/2014/main" val="2872847868"/>
                  </a:ext>
                </a:extLst>
              </a:tr>
              <a:tr h="301838"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16</a:t>
                      </a:r>
                    </a:p>
                  </a:txBody>
                  <a:tcPr marL="8713" marR="8713" marT="8713" marB="8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0.8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9721</a:t>
                      </a:r>
                    </a:p>
                  </a:txBody>
                  <a:tcPr marL="7181" marR="7181" marT="7181" marB="7181" anchor="ctr"/>
                </a:tc>
                <a:extLst>
                  <a:ext uri="{0D108BD9-81ED-4DB2-BD59-A6C34878D82A}">
                    <a16:rowId xmlns:a16="http://schemas.microsoft.com/office/drawing/2014/main" val="1317185533"/>
                  </a:ext>
                </a:extLst>
              </a:tr>
              <a:tr h="301838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9</a:t>
                      </a:r>
                    </a:p>
                  </a:txBody>
                  <a:tcPr marL="8713" marR="8713" marT="8713" marB="8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2.8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1.8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-0.2</a:t>
                      </a:r>
                    </a:p>
                  </a:txBody>
                  <a:tcPr marL="7181" marR="7181" marT="7181" marB="7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7414</a:t>
                      </a:r>
                    </a:p>
                  </a:txBody>
                  <a:tcPr marL="7181" marR="7181" marT="7181" marB="7181" anchor="ctr"/>
                </a:tc>
                <a:extLst>
                  <a:ext uri="{0D108BD9-81ED-4DB2-BD59-A6C34878D82A}">
                    <a16:rowId xmlns:a16="http://schemas.microsoft.com/office/drawing/2014/main" val="3749840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138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7A0DB47-21F4-1B15-454B-071A7C9F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208" y="402402"/>
            <a:ext cx="10329669" cy="1460536"/>
          </a:xfrm>
        </p:spPr>
        <p:txBody>
          <a:bodyPr>
            <a:normAutofit/>
          </a:bodyPr>
          <a:lstStyle/>
          <a:p>
            <a:r>
              <a:rPr lang="pl-PL" dirty="0"/>
              <a:t>Box-</a:t>
            </a:r>
            <a:r>
              <a:rPr lang="pl-PL" dirty="0" err="1"/>
              <a:t>Behnken</a:t>
            </a:r>
            <a:r>
              <a:rPr lang="pl-PL" dirty="0"/>
              <a:t> Design </a:t>
            </a:r>
            <a:br>
              <a:rPr lang="pl-PL" dirty="0"/>
            </a:br>
            <a:r>
              <a:rPr lang="pl-PL" sz="3966" dirty="0"/>
              <a:t>BBD 1 - </a:t>
            </a:r>
            <a:r>
              <a:rPr lang="en-US" sz="3966" dirty="0"/>
              <a:t>incorrect</a:t>
            </a:r>
            <a:r>
              <a:rPr lang="pl-PL" sz="3966" dirty="0"/>
              <a:t> data</a:t>
            </a:r>
            <a:endParaRPr lang="pl-PL" dirty="0"/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6A6EC080-D233-9C94-462E-E19D12556D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350989"/>
              </p:ext>
            </p:extLst>
          </p:nvPr>
        </p:nvGraphicFramePr>
        <p:xfrm>
          <a:off x="671973" y="1813049"/>
          <a:ext cx="6044739" cy="4538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5943600" imgH="4462200" progId="Statistica.Graph">
                  <p:embed/>
                </p:oleObj>
              </mc:Choice>
              <mc:Fallback>
                <p:oleObj name="Graph" r:id="rId2" imgW="5943600" imgH="4462200" progId="Statistica.Graph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6A6EC080-D233-9C94-462E-E19D12556D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1973" y="1813049"/>
                        <a:ext cx="6044739" cy="4538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010C488-CC61-03D3-F8F3-B197BD1F035A}"/>
              </a:ext>
            </a:extLst>
          </p:cNvPr>
          <p:cNvGraphicFramePr>
            <a:graphicFrameLocks noGrp="1"/>
          </p:cNvGraphicFramePr>
          <p:nvPr/>
        </p:nvGraphicFramePr>
        <p:xfrm>
          <a:off x="7963831" y="5779992"/>
          <a:ext cx="4680944" cy="11812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40472">
                  <a:extLst>
                    <a:ext uri="{9D8B030D-6E8A-4147-A177-3AD203B41FA5}">
                      <a16:colId xmlns:a16="http://schemas.microsoft.com/office/drawing/2014/main" val="1988678665"/>
                    </a:ext>
                  </a:extLst>
                </a:gridCol>
                <a:gridCol w="2340472">
                  <a:extLst>
                    <a:ext uri="{9D8B030D-6E8A-4147-A177-3AD203B41FA5}">
                      <a16:colId xmlns:a16="http://schemas.microsoft.com/office/drawing/2014/main" val="770756701"/>
                    </a:ext>
                  </a:extLst>
                </a:gridCol>
              </a:tblGrid>
              <a:tr h="28965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X (mm) </a:t>
                      </a: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2.9</a:t>
                      </a:r>
                    </a:p>
                  </a:txBody>
                  <a:tcPr marL="10495" marR="10495" marT="10495" marB="10495" anchor="ctr"/>
                </a:tc>
                <a:extLst>
                  <a:ext uri="{0D108BD9-81ED-4DB2-BD59-A6C34878D82A}">
                    <a16:rowId xmlns:a16="http://schemas.microsoft.com/office/drawing/2014/main" val="446775425"/>
                  </a:ext>
                </a:extLst>
              </a:tr>
              <a:tr h="28965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Y (mm)</a:t>
                      </a: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3.4</a:t>
                      </a:r>
                    </a:p>
                  </a:txBody>
                  <a:tcPr marL="10495" marR="10495" marT="10495" marB="10495" anchor="ctr"/>
                </a:tc>
                <a:extLst>
                  <a:ext uri="{0D108BD9-81ED-4DB2-BD59-A6C34878D82A}">
                    <a16:rowId xmlns:a16="http://schemas.microsoft.com/office/drawing/2014/main" val="3009158513"/>
                  </a:ext>
                </a:extLst>
              </a:tr>
              <a:tr h="28965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Z (mm) </a:t>
                      </a: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0.9</a:t>
                      </a:r>
                    </a:p>
                  </a:txBody>
                  <a:tcPr marL="10495" marR="10495" marT="10495" marB="10495" anchor="ctr"/>
                </a:tc>
                <a:extLst>
                  <a:ext uri="{0D108BD9-81ED-4DB2-BD59-A6C34878D82A}">
                    <a16:rowId xmlns:a16="http://schemas.microsoft.com/office/drawing/2014/main" val="1178496420"/>
                  </a:ext>
                </a:extLst>
              </a:tr>
              <a:tr h="28965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err="1">
                          <a:latin typeface="+mn-lt"/>
                        </a:rPr>
                        <a:t>Intensity</a:t>
                      </a:r>
                      <a:r>
                        <a:rPr lang="pl-PL" sz="1800" dirty="0">
                          <a:latin typeface="+mn-lt"/>
                        </a:rPr>
                        <a:t> (</a:t>
                      </a:r>
                      <a:r>
                        <a:rPr lang="pl-PL" sz="1800" dirty="0" err="1">
                          <a:latin typeface="+mn-lt"/>
                        </a:rPr>
                        <a:t>cps</a:t>
                      </a:r>
                      <a:r>
                        <a:rPr lang="pl-PL" sz="1800" dirty="0">
                          <a:latin typeface="+mn-lt"/>
                        </a:rPr>
                        <a:t>) </a:t>
                      </a:r>
                      <a:r>
                        <a:rPr lang="pl-PL" sz="1800" i="1" dirty="0" err="1">
                          <a:latin typeface="+mn-lt"/>
                        </a:rPr>
                        <a:t>predicted</a:t>
                      </a:r>
                      <a:r>
                        <a:rPr lang="pl-PL" sz="1800" dirty="0">
                          <a:latin typeface="+mn-lt"/>
                        </a:rPr>
                        <a:t> </a:t>
                      </a: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10162</a:t>
                      </a:r>
                    </a:p>
                  </a:txBody>
                  <a:tcPr marL="10495" marR="10495" marT="10495" marB="10495" anchor="ctr"/>
                </a:tc>
                <a:extLst>
                  <a:ext uri="{0D108BD9-81ED-4DB2-BD59-A6C34878D82A}">
                    <a16:rowId xmlns:a16="http://schemas.microsoft.com/office/drawing/2014/main" val="3675584011"/>
                  </a:ext>
                </a:extLst>
              </a:tr>
            </a:tbl>
          </a:graphicData>
        </a:graphic>
      </p:graphicFrame>
      <p:graphicFrame>
        <p:nvGraphicFramePr>
          <p:cNvPr id="7" name="Obiekt 6">
            <a:extLst>
              <a:ext uri="{FF2B5EF4-FFF2-40B4-BE49-F238E27FC236}">
                <a16:creationId xmlns:a16="http://schemas.microsoft.com/office/drawing/2014/main" id="{E00FDECB-5C88-AC8F-4045-47AF07B7AC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189432"/>
              </p:ext>
            </p:extLst>
          </p:nvPr>
        </p:nvGraphicFramePr>
        <p:xfrm>
          <a:off x="7431105" y="1132670"/>
          <a:ext cx="5352305" cy="4018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5943600" imgH="4462200" progId="Statistica.Graph">
                  <p:embed/>
                </p:oleObj>
              </mc:Choice>
              <mc:Fallback>
                <p:oleObj name="Graph" r:id="rId4" imgW="5943600" imgH="4462200" progId="Statistica.Graph">
                  <p:embed/>
                  <p:pic>
                    <p:nvPicPr>
                      <p:cNvPr id="7" name="Obiekt 6">
                        <a:extLst>
                          <a:ext uri="{FF2B5EF4-FFF2-40B4-BE49-F238E27FC236}">
                            <a16:creationId xmlns:a16="http://schemas.microsoft.com/office/drawing/2014/main" id="{E00FDECB-5C88-AC8F-4045-47AF07B7AC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31105" y="1132670"/>
                        <a:ext cx="5352305" cy="4018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9AA230C1-22FE-49F4-5F1E-268BA6141983}"/>
              </a:ext>
            </a:extLst>
          </p:cNvPr>
          <p:cNvSpPr txBox="1"/>
          <p:nvPr/>
        </p:nvSpPr>
        <p:spPr>
          <a:xfrm>
            <a:off x="671973" y="6370612"/>
            <a:ext cx="2005677" cy="499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44" dirty="0"/>
              <a:t>z = 0.9 mm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CBF37FE-459C-149E-0E56-9C460C9A6F57}"/>
              </a:ext>
            </a:extLst>
          </p:cNvPr>
          <p:cNvSpPr txBox="1"/>
          <p:nvPr/>
        </p:nvSpPr>
        <p:spPr>
          <a:xfrm>
            <a:off x="9381008" y="5125347"/>
            <a:ext cx="2444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Poor correlation </a:t>
            </a:r>
          </a:p>
        </p:txBody>
      </p:sp>
    </p:spTree>
    <p:extLst>
      <p:ext uri="{BB962C8B-B14F-4D97-AF65-F5344CB8AC3E}">
        <p14:creationId xmlns:p14="http://schemas.microsoft.com/office/powerpoint/2010/main" val="417586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B587CD-F63C-EA58-EF05-72AD0C6D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254" y="2285681"/>
            <a:ext cx="3032607" cy="2985141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l-PL" sz="2865" dirty="0">
                <a:solidFill>
                  <a:srgbClr val="FFFFFF"/>
                </a:solidFill>
              </a:rPr>
              <a:t>BBD 1 </a:t>
            </a:r>
            <a:br>
              <a:rPr lang="pl-PL" sz="2865" dirty="0">
                <a:solidFill>
                  <a:srgbClr val="FFFFFF"/>
                </a:solidFill>
              </a:rPr>
            </a:br>
            <a:r>
              <a:rPr lang="pl-PL" sz="2865" dirty="0">
                <a:solidFill>
                  <a:srgbClr val="FFC000"/>
                </a:solidFill>
              </a:rPr>
              <a:t>– </a:t>
            </a:r>
            <a:br>
              <a:rPr lang="pl-PL" sz="2865" dirty="0">
                <a:solidFill>
                  <a:srgbClr val="FFC000"/>
                </a:solidFill>
              </a:rPr>
            </a:br>
            <a:r>
              <a:rPr lang="pl-PL" sz="2865" dirty="0">
                <a:solidFill>
                  <a:srgbClr val="FFC000"/>
                </a:solidFill>
              </a:rPr>
              <a:t>with </a:t>
            </a:r>
            <a:r>
              <a:rPr lang="pl-PL" sz="2865" dirty="0" err="1">
                <a:solidFill>
                  <a:srgbClr val="FFC000"/>
                </a:solidFill>
              </a:rPr>
              <a:t>incorrect</a:t>
            </a:r>
            <a:r>
              <a:rPr lang="pl-PL" sz="2865" dirty="0">
                <a:solidFill>
                  <a:srgbClr val="FFC000"/>
                </a:solidFill>
              </a:rPr>
              <a:t> data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5BAD0E2-5D9C-D509-BDA4-5273237AC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202129"/>
              </p:ext>
            </p:extLst>
          </p:nvPr>
        </p:nvGraphicFramePr>
        <p:xfrm>
          <a:off x="5730349" y="1059845"/>
          <a:ext cx="5359070" cy="544294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39675">
                  <a:extLst>
                    <a:ext uri="{9D8B030D-6E8A-4147-A177-3AD203B41FA5}">
                      <a16:colId xmlns:a16="http://schemas.microsoft.com/office/drawing/2014/main" val="2543421958"/>
                    </a:ext>
                  </a:extLst>
                </a:gridCol>
                <a:gridCol w="829344">
                  <a:extLst>
                    <a:ext uri="{9D8B030D-6E8A-4147-A177-3AD203B41FA5}">
                      <a16:colId xmlns:a16="http://schemas.microsoft.com/office/drawing/2014/main" val="3256969470"/>
                    </a:ext>
                  </a:extLst>
                </a:gridCol>
                <a:gridCol w="829344">
                  <a:extLst>
                    <a:ext uri="{9D8B030D-6E8A-4147-A177-3AD203B41FA5}">
                      <a16:colId xmlns:a16="http://schemas.microsoft.com/office/drawing/2014/main" val="3839366437"/>
                    </a:ext>
                  </a:extLst>
                </a:gridCol>
                <a:gridCol w="959387">
                  <a:extLst>
                    <a:ext uri="{9D8B030D-6E8A-4147-A177-3AD203B41FA5}">
                      <a16:colId xmlns:a16="http://schemas.microsoft.com/office/drawing/2014/main" val="98976712"/>
                    </a:ext>
                  </a:extLst>
                </a:gridCol>
                <a:gridCol w="1901320">
                  <a:extLst>
                    <a:ext uri="{9D8B030D-6E8A-4147-A177-3AD203B41FA5}">
                      <a16:colId xmlns:a16="http://schemas.microsoft.com/office/drawing/2014/main" val="2803520155"/>
                    </a:ext>
                  </a:extLst>
                </a:gridCol>
              </a:tblGrid>
              <a:tr h="28238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Design 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X (mm)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Y (mm)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Z (mm)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err="1">
                          <a:latin typeface="+mn-lt"/>
                        </a:rPr>
                        <a:t>Intensity</a:t>
                      </a:r>
                      <a:r>
                        <a:rPr lang="pl-PL" sz="1800" dirty="0">
                          <a:latin typeface="+mn-lt"/>
                        </a:rPr>
                        <a:t> (</a:t>
                      </a:r>
                      <a:r>
                        <a:rPr lang="pl-PL" sz="1800" dirty="0" err="1">
                          <a:latin typeface="+mn-lt"/>
                        </a:rPr>
                        <a:t>cps</a:t>
                      </a:r>
                      <a:r>
                        <a:rPr lang="pl-PL" sz="1800" dirty="0">
                          <a:latin typeface="+mn-lt"/>
                        </a:rPr>
                        <a:t>) </a:t>
                      </a:r>
                      <a:endParaRPr lang="pl-PL" sz="1800" dirty="0"/>
                    </a:p>
                  </a:txBody>
                  <a:tcPr marL="6856" marR="6856" marT="6856" marB="6856" anchor="ctr"/>
                </a:tc>
                <a:extLst>
                  <a:ext uri="{0D108BD9-81ED-4DB2-BD59-A6C34878D82A}">
                    <a16:rowId xmlns:a16="http://schemas.microsoft.com/office/drawing/2014/main" val="259834616"/>
                  </a:ext>
                </a:extLst>
              </a:tr>
              <a:tr h="286384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</a:t>
                      </a:r>
                    </a:p>
                  </a:txBody>
                  <a:tcPr marL="8267" marR="8267" marT="8267" marB="8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4912.00</a:t>
                      </a:r>
                    </a:p>
                  </a:txBody>
                  <a:tcPr marL="6813" marR="6813" marT="6813" marB="6813" anchor="ctr"/>
                </a:tc>
                <a:extLst>
                  <a:ext uri="{0D108BD9-81ED-4DB2-BD59-A6C34878D82A}">
                    <a16:rowId xmlns:a16="http://schemas.microsoft.com/office/drawing/2014/main" val="191451707"/>
                  </a:ext>
                </a:extLst>
              </a:tr>
              <a:tr h="286384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11</a:t>
                      </a:r>
                    </a:p>
                  </a:txBody>
                  <a:tcPr marL="8267" marR="8267" marT="8267" marB="8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2.8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5763.00</a:t>
                      </a:r>
                    </a:p>
                  </a:txBody>
                  <a:tcPr marL="6813" marR="6813" marT="6813" marB="6813" anchor="ctr"/>
                </a:tc>
                <a:extLst>
                  <a:ext uri="{0D108BD9-81ED-4DB2-BD59-A6C34878D82A}">
                    <a16:rowId xmlns:a16="http://schemas.microsoft.com/office/drawing/2014/main" val="42876110"/>
                  </a:ext>
                </a:extLst>
              </a:tr>
              <a:tr h="286384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13</a:t>
                      </a:r>
                    </a:p>
                  </a:txBody>
                  <a:tcPr marL="8267" marR="8267" marT="8267" marB="8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0.8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10372.00</a:t>
                      </a:r>
                    </a:p>
                  </a:txBody>
                  <a:tcPr marL="6813" marR="6813" marT="6813" marB="6813" anchor="ctr"/>
                </a:tc>
                <a:extLst>
                  <a:ext uri="{0D108BD9-81ED-4DB2-BD59-A6C34878D82A}">
                    <a16:rowId xmlns:a16="http://schemas.microsoft.com/office/drawing/2014/main" val="587347408"/>
                  </a:ext>
                </a:extLst>
              </a:tr>
              <a:tr h="286384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6</a:t>
                      </a:r>
                    </a:p>
                  </a:txBody>
                  <a:tcPr marL="8267" marR="8267" marT="8267" marB="8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-0.2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b="1" dirty="0">
                          <a:solidFill>
                            <a:srgbClr val="FFC000"/>
                          </a:solidFill>
                        </a:rPr>
                        <a:t>948.00</a:t>
                      </a:r>
                    </a:p>
                  </a:txBody>
                  <a:tcPr marL="6813" marR="6813" marT="6813" marB="6813" anchor="ctr"/>
                </a:tc>
                <a:extLst>
                  <a:ext uri="{0D108BD9-81ED-4DB2-BD59-A6C34878D82A}">
                    <a16:rowId xmlns:a16="http://schemas.microsoft.com/office/drawing/2014/main" val="4061398690"/>
                  </a:ext>
                </a:extLst>
              </a:tr>
              <a:tr h="286384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5</a:t>
                      </a:r>
                    </a:p>
                  </a:txBody>
                  <a:tcPr marL="8267" marR="8267" marT="8267" marB="8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-0.2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6550.00</a:t>
                      </a:r>
                    </a:p>
                  </a:txBody>
                  <a:tcPr marL="6813" marR="6813" marT="6813" marB="6813" anchor="ctr"/>
                </a:tc>
                <a:extLst>
                  <a:ext uri="{0D108BD9-81ED-4DB2-BD59-A6C34878D82A}">
                    <a16:rowId xmlns:a16="http://schemas.microsoft.com/office/drawing/2014/main" val="1214979883"/>
                  </a:ext>
                </a:extLst>
              </a:tr>
              <a:tr h="286384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15</a:t>
                      </a:r>
                    </a:p>
                  </a:txBody>
                  <a:tcPr marL="8267" marR="8267" marT="8267" marB="8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9864.00</a:t>
                      </a:r>
                    </a:p>
                  </a:txBody>
                  <a:tcPr marL="6813" marR="6813" marT="6813" marB="6813" anchor="ctr"/>
                </a:tc>
                <a:extLst>
                  <a:ext uri="{0D108BD9-81ED-4DB2-BD59-A6C34878D82A}">
                    <a16:rowId xmlns:a16="http://schemas.microsoft.com/office/drawing/2014/main" val="2006403903"/>
                  </a:ext>
                </a:extLst>
              </a:tr>
              <a:tr h="286384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</a:t>
                      </a:r>
                    </a:p>
                  </a:txBody>
                  <a:tcPr marL="8267" marR="8267" marT="8267" marB="8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0.8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5148.00</a:t>
                      </a:r>
                    </a:p>
                  </a:txBody>
                  <a:tcPr marL="6813" marR="6813" marT="6813" marB="6813" anchor="ctr"/>
                </a:tc>
                <a:extLst>
                  <a:ext uri="{0D108BD9-81ED-4DB2-BD59-A6C34878D82A}">
                    <a16:rowId xmlns:a16="http://schemas.microsoft.com/office/drawing/2014/main" val="4120416846"/>
                  </a:ext>
                </a:extLst>
              </a:tr>
              <a:tr h="286384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</a:t>
                      </a:r>
                    </a:p>
                  </a:txBody>
                  <a:tcPr marL="8267" marR="8267" marT="8267" marB="8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0.8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6435.00</a:t>
                      </a:r>
                    </a:p>
                  </a:txBody>
                  <a:tcPr marL="6813" marR="6813" marT="6813" marB="6813" anchor="ctr"/>
                </a:tc>
                <a:extLst>
                  <a:ext uri="{0D108BD9-81ED-4DB2-BD59-A6C34878D82A}">
                    <a16:rowId xmlns:a16="http://schemas.microsoft.com/office/drawing/2014/main" val="1712776639"/>
                  </a:ext>
                </a:extLst>
              </a:tr>
              <a:tr h="286384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17</a:t>
                      </a:r>
                    </a:p>
                  </a:txBody>
                  <a:tcPr marL="8267" marR="8267" marT="8267" marB="8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9835.00</a:t>
                      </a:r>
                    </a:p>
                  </a:txBody>
                  <a:tcPr marL="6813" marR="6813" marT="6813" marB="6813" anchor="ctr"/>
                </a:tc>
                <a:extLst>
                  <a:ext uri="{0D108BD9-81ED-4DB2-BD59-A6C34878D82A}">
                    <a16:rowId xmlns:a16="http://schemas.microsoft.com/office/drawing/2014/main" val="2516410137"/>
                  </a:ext>
                </a:extLst>
              </a:tr>
              <a:tr h="286384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14</a:t>
                      </a:r>
                    </a:p>
                  </a:txBody>
                  <a:tcPr marL="8267" marR="8267" marT="8267" marB="8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0.8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9769.00</a:t>
                      </a:r>
                    </a:p>
                  </a:txBody>
                  <a:tcPr marL="6813" marR="6813" marT="6813" marB="6813" anchor="ctr"/>
                </a:tc>
                <a:extLst>
                  <a:ext uri="{0D108BD9-81ED-4DB2-BD59-A6C34878D82A}">
                    <a16:rowId xmlns:a16="http://schemas.microsoft.com/office/drawing/2014/main" val="1646919458"/>
                  </a:ext>
                </a:extLst>
              </a:tr>
              <a:tr h="286384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12</a:t>
                      </a:r>
                    </a:p>
                  </a:txBody>
                  <a:tcPr marL="8267" marR="8267" marT="8267" marB="8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7115.00</a:t>
                      </a:r>
                    </a:p>
                  </a:txBody>
                  <a:tcPr marL="6813" marR="6813" marT="6813" marB="6813" anchor="ctr"/>
                </a:tc>
                <a:extLst>
                  <a:ext uri="{0D108BD9-81ED-4DB2-BD59-A6C34878D82A}">
                    <a16:rowId xmlns:a16="http://schemas.microsoft.com/office/drawing/2014/main" val="388817723"/>
                  </a:ext>
                </a:extLst>
              </a:tr>
              <a:tr h="286384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8</a:t>
                      </a:r>
                    </a:p>
                  </a:txBody>
                  <a:tcPr marL="8267" marR="8267" marT="8267" marB="8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7729.00</a:t>
                      </a:r>
                    </a:p>
                  </a:txBody>
                  <a:tcPr marL="6813" marR="6813" marT="6813" marB="6813" anchor="ctr"/>
                </a:tc>
                <a:extLst>
                  <a:ext uri="{0D108BD9-81ED-4DB2-BD59-A6C34878D82A}">
                    <a16:rowId xmlns:a16="http://schemas.microsoft.com/office/drawing/2014/main" val="2910184738"/>
                  </a:ext>
                </a:extLst>
              </a:tr>
              <a:tr h="286384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10</a:t>
                      </a:r>
                    </a:p>
                  </a:txBody>
                  <a:tcPr marL="8267" marR="8267" marT="8267" marB="8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-0.2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9265.00</a:t>
                      </a:r>
                    </a:p>
                  </a:txBody>
                  <a:tcPr marL="6813" marR="6813" marT="6813" marB="6813" anchor="ctr"/>
                </a:tc>
                <a:extLst>
                  <a:ext uri="{0D108BD9-81ED-4DB2-BD59-A6C34878D82A}">
                    <a16:rowId xmlns:a16="http://schemas.microsoft.com/office/drawing/2014/main" val="422809163"/>
                  </a:ext>
                </a:extLst>
              </a:tr>
              <a:tr h="286384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16</a:t>
                      </a:r>
                    </a:p>
                  </a:txBody>
                  <a:tcPr marL="8267" marR="8267" marT="8267" marB="8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0.8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9906.00</a:t>
                      </a:r>
                    </a:p>
                  </a:txBody>
                  <a:tcPr marL="6813" marR="6813" marT="6813" marB="6813" anchor="ctr"/>
                </a:tc>
                <a:extLst>
                  <a:ext uri="{0D108BD9-81ED-4DB2-BD59-A6C34878D82A}">
                    <a16:rowId xmlns:a16="http://schemas.microsoft.com/office/drawing/2014/main" val="3954735062"/>
                  </a:ext>
                </a:extLst>
              </a:tr>
              <a:tr h="286384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9</a:t>
                      </a:r>
                    </a:p>
                  </a:txBody>
                  <a:tcPr marL="8267" marR="8267" marT="8267" marB="8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-0.2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7465.00</a:t>
                      </a:r>
                    </a:p>
                  </a:txBody>
                  <a:tcPr marL="6813" marR="6813" marT="6813" marB="6813" anchor="ctr"/>
                </a:tc>
                <a:extLst>
                  <a:ext uri="{0D108BD9-81ED-4DB2-BD59-A6C34878D82A}">
                    <a16:rowId xmlns:a16="http://schemas.microsoft.com/office/drawing/2014/main" val="2293456098"/>
                  </a:ext>
                </a:extLst>
              </a:tr>
              <a:tr h="286384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7</a:t>
                      </a:r>
                    </a:p>
                  </a:txBody>
                  <a:tcPr marL="8267" marR="8267" marT="8267" marB="8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5191.00</a:t>
                      </a:r>
                    </a:p>
                  </a:txBody>
                  <a:tcPr marL="6813" marR="6813" marT="6813" marB="6813" anchor="ctr"/>
                </a:tc>
                <a:extLst>
                  <a:ext uri="{0D108BD9-81ED-4DB2-BD59-A6C34878D82A}">
                    <a16:rowId xmlns:a16="http://schemas.microsoft.com/office/drawing/2014/main" val="3147086215"/>
                  </a:ext>
                </a:extLst>
              </a:tr>
              <a:tr h="286384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18</a:t>
                      </a:r>
                    </a:p>
                  </a:txBody>
                  <a:tcPr marL="8267" marR="8267" marT="8267" marB="8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9746.00</a:t>
                      </a:r>
                    </a:p>
                  </a:txBody>
                  <a:tcPr marL="6813" marR="6813" marT="6813" marB="6813" anchor="ctr"/>
                </a:tc>
                <a:extLst>
                  <a:ext uri="{0D108BD9-81ED-4DB2-BD59-A6C34878D82A}">
                    <a16:rowId xmlns:a16="http://schemas.microsoft.com/office/drawing/2014/main" val="646815906"/>
                  </a:ext>
                </a:extLst>
              </a:tr>
              <a:tr h="286384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4</a:t>
                      </a:r>
                    </a:p>
                  </a:txBody>
                  <a:tcPr marL="8267" marR="8267" marT="8267" marB="82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6813" marR="6813" marT="6813" marB="68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8806.00</a:t>
                      </a:r>
                    </a:p>
                  </a:txBody>
                  <a:tcPr marL="6813" marR="6813" marT="6813" marB="6813" anchor="ctr"/>
                </a:tc>
                <a:extLst>
                  <a:ext uri="{0D108BD9-81ED-4DB2-BD59-A6C34878D82A}">
                    <a16:rowId xmlns:a16="http://schemas.microsoft.com/office/drawing/2014/main" val="1008019254"/>
                  </a:ext>
                </a:extLst>
              </a:tr>
            </a:tbl>
          </a:graphicData>
        </a:graphic>
      </p:graphicFrame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276D87B9-C60F-6109-A603-AD3391095C8C}"/>
              </a:ext>
            </a:extLst>
          </p:cNvPr>
          <p:cNvSpPr/>
          <p:nvPr/>
        </p:nvSpPr>
        <p:spPr>
          <a:xfrm flipH="1">
            <a:off x="11298470" y="2168039"/>
            <a:ext cx="485762" cy="35982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644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1FE8BCB-073D-1454-7B27-33B7125F58CC}"/>
              </a:ext>
            </a:extLst>
          </p:cNvPr>
          <p:cNvSpPr txBox="1"/>
          <p:nvPr/>
        </p:nvSpPr>
        <p:spPr>
          <a:xfrm>
            <a:off x="11815966" y="2117117"/>
            <a:ext cx="1485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incorrect</a:t>
            </a:r>
            <a:r>
              <a:rPr lang="pl-PL" sz="2400" dirty="0">
                <a:solidFill>
                  <a:srgbClr val="FFC000"/>
                </a:solidFill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2166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5B3C71A-7717-AD37-EB96-D8D9DB1AC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Central </a:t>
            </a:r>
            <a:r>
              <a:rPr lang="pl-PL" dirty="0" err="1"/>
              <a:t>Composite</a:t>
            </a:r>
            <a:r>
              <a:rPr lang="pl-PL" dirty="0"/>
              <a:t> Design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900BFDC-5EEA-0626-BE5E-C1C625DF85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201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65770DF-44B0-8EE9-5813-5029FDBF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184" y="401638"/>
            <a:ext cx="10545316" cy="1460500"/>
          </a:xfrm>
        </p:spPr>
        <p:txBody>
          <a:bodyPr/>
          <a:lstStyle/>
          <a:p>
            <a:r>
              <a:rPr lang="pl-PL" dirty="0"/>
              <a:t>Central </a:t>
            </a:r>
            <a:r>
              <a:rPr lang="pl-PL" dirty="0" err="1"/>
              <a:t>Composite</a:t>
            </a:r>
            <a:r>
              <a:rPr lang="pl-PL" dirty="0"/>
              <a:t> Design </a:t>
            </a:r>
            <a:br>
              <a:rPr lang="pl-PL" dirty="0"/>
            </a:br>
            <a:r>
              <a:rPr lang="pl-PL" sz="3966" dirty="0"/>
              <a:t>CCD - </a:t>
            </a:r>
            <a:r>
              <a:rPr lang="pl-PL" sz="3966" dirty="0" err="1"/>
              <a:t>centred</a:t>
            </a:r>
            <a:r>
              <a:rPr lang="pl-PL" sz="3966" dirty="0"/>
              <a:t> star </a:t>
            </a:r>
            <a:r>
              <a:rPr lang="pl-PL" sz="3966" dirty="0" err="1"/>
              <a:t>points</a:t>
            </a:r>
            <a:r>
              <a:rPr lang="pl-PL" sz="3966" dirty="0"/>
              <a:t> </a:t>
            </a:r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D8CAC3C9-5818-63AA-2AE9-DE421FFEC5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695413"/>
              </p:ext>
            </p:extLst>
          </p:nvPr>
        </p:nvGraphicFramePr>
        <p:xfrm>
          <a:off x="596032" y="1918620"/>
          <a:ext cx="5560930" cy="4175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5943600" imgH="4462200" progId="Statistica.Graph">
                  <p:embed/>
                </p:oleObj>
              </mc:Choice>
              <mc:Fallback>
                <p:oleObj name="Graph" r:id="rId2" imgW="5943600" imgH="4462200" progId="Statistica.Graph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D8CAC3C9-5818-63AA-2AE9-DE421FFEC5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6032" y="1918620"/>
                        <a:ext cx="5560930" cy="4175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iekt 6">
            <a:extLst>
              <a:ext uri="{FF2B5EF4-FFF2-40B4-BE49-F238E27FC236}">
                <a16:creationId xmlns:a16="http://schemas.microsoft.com/office/drawing/2014/main" id="{8FC4DAF9-891B-511F-CBFF-A26D794767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5268" y="1464103"/>
          <a:ext cx="4626735" cy="3473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5943600" imgH="4462200" progId="Statistica.Graph">
                  <p:embed/>
                </p:oleObj>
              </mc:Choice>
              <mc:Fallback>
                <p:oleObj name="Graph" r:id="rId4" imgW="5943600" imgH="4462200" progId="Statistica.Graph">
                  <p:embed/>
                  <p:pic>
                    <p:nvPicPr>
                      <p:cNvPr id="7" name="Obiekt 6">
                        <a:extLst>
                          <a:ext uri="{FF2B5EF4-FFF2-40B4-BE49-F238E27FC236}">
                            <a16:creationId xmlns:a16="http://schemas.microsoft.com/office/drawing/2014/main" id="{8FC4DAF9-891B-511F-CBFF-A26D794767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5268" y="1464103"/>
                        <a:ext cx="4626735" cy="3473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7BFAC05D-891B-B05B-D9FB-8AAF653A9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715232"/>
              </p:ext>
            </p:extLst>
          </p:nvPr>
        </p:nvGraphicFramePr>
        <p:xfrm>
          <a:off x="8374901" y="5275418"/>
          <a:ext cx="3769156" cy="14765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08241">
                  <a:extLst>
                    <a:ext uri="{9D8B030D-6E8A-4147-A177-3AD203B41FA5}">
                      <a16:colId xmlns:a16="http://schemas.microsoft.com/office/drawing/2014/main" val="203361671"/>
                    </a:ext>
                  </a:extLst>
                </a:gridCol>
                <a:gridCol w="1460915">
                  <a:extLst>
                    <a:ext uri="{9D8B030D-6E8A-4147-A177-3AD203B41FA5}">
                      <a16:colId xmlns:a16="http://schemas.microsoft.com/office/drawing/2014/main" val="1431529935"/>
                    </a:ext>
                  </a:extLst>
                </a:gridCol>
              </a:tblGrid>
              <a:tr h="28965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X (mm) </a:t>
                      </a: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3.3</a:t>
                      </a:r>
                    </a:p>
                  </a:txBody>
                  <a:tcPr marL="10495" marR="10495" marT="10495" marB="10495" anchor="ctr"/>
                </a:tc>
                <a:extLst>
                  <a:ext uri="{0D108BD9-81ED-4DB2-BD59-A6C34878D82A}">
                    <a16:rowId xmlns:a16="http://schemas.microsoft.com/office/drawing/2014/main" val="304647253"/>
                  </a:ext>
                </a:extLst>
              </a:tr>
              <a:tr h="28965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Y (mm)</a:t>
                      </a: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3.1</a:t>
                      </a:r>
                    </a:p>
                  </a:txBody>
                  <a:tcPr marL="10495" marR="10495" marT="10495" marB="10495" anchor="ctr"/>
                </a:tc>
                <a:extLst>
                  <a:ext uri="{0D108BD9-81ED-4DB2-BD59-A6C34878D82A}">
                    <a16:rowId xmlns:a16="http://schemas.microsoft.com/office/drawing/2014/main" val="4233619159"/>
                  </a:ext>
                </a:extLst>
              </a:tr>
              <a:tr h="28965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Z (mm) </a:t>
                      </a: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-0.9</a:t>
                      </a:r>
                    </a:p>
                  </a:txBody>
                  <a:tcPr marL="10495" marR="10495" marT="10495" marB="10495" anchor="ctr"/>
                </a:tc>
                <a:extLst>
                  <a:ext uri="{0D108BD9-81ED-4DB2-BD59-A6C34878D82A}">
                    <a16:rowId xmlns:a16="http://schemas.microsoft.com/office/drawing/2014/main" val="2325726877"/>
                  </a:ext>
                </a:extLst>
              </a:tr>
              <a:tr h="28965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err="1">
                          <a:latin typeface="+mn-lt"/>
                        </a:rPr>
                        <a:t>Intensity</a:t>
                      </a:r>
                      <a:r>
                        <a:rPr lang="pl-PL" sz="1800" dirty="0">
                          <a:latin typeface="+mn-lt"/>
                        </a:rPr>
                        <a:t> (</a:t>
                      </a:r>
                      <a:r>
                        <a:rPr lang="pl-PL" sz="1800" dirty="0" err="1">
                          <a:latin typeface="+mn-lt"/>
                        </a:rPr>
                        <a:t>cps</a:t>
                      </a:r>
                      <a:r>
                        <a:rPr lang="pl-PL" sz="1800" dirty="0">
                          <a:latin typeface="+mn-lt"/>
                        </a:rPr>
                        <a:t>) </a:t>
                      </a:r>
                      <a:r>
                        <a:rPr lang="pl-PL" sz="1800" i="1" dirty="0" err="1">
                          <a:latin typeface="+mn-lt"/>
                        </a:rPr>
                        <a:t>predicted</a:t>
                      </a:r>
                      <a:r>
                        <a:rPr lang="pl-PL" sz="1800" dirty="0">
                          <a:latin typeface="+mn-lt"/>
                        </a:rPr>
                        <a:t> </a:t>
                      </a: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10837±1160</a:t>
                      </a:r>
                    </a:p>
                  </a:txBody>
                  <a:tcPr marL="10495" marR="10495" marT="10495" marB="10495" anchor="ctr"/>
                </a:tc>
                <a:extLst>
                  <a:ext uri="{0D108BD9-81ED-4DB2-BD59-A6C34878D82A}">
                    <a16:rowId xmlns:a16="http://schemas.microsoft.com/office/drawing/2014/main" val="420983380"/>
                  </a:ext>
                </a:extLst>
              </a:tr>
              <a:tr h="2896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err="1">
                          <a:latin typeface="+mn-lt"/>
                        </a:rPr>
                        <a:t>Intensity</a:t>
                      </a:r>
                      <a:r>
                        <a:rPr lang="pl-PL" sz="1800" dirty="0">
                          <a:latin typeface="+mn-lt"/>
                        </a:rPr>
                        <a:t> (</a:t>
                      </a:r>
                      <a:r>
                        <a:rPr lang="pl-PL" sz="1800" dirty="0" err="1">
                          <a:latin typeface="+mn-lt"/>
                        </a:rPr>
                        <a:t>cps</a:t>
                      </a:r>
                      <a:r>
                        <a:rPr lang="pl-PL" sz="1800" dirty="0">
                          <a:latin typeface="+mn-lt"/>
                        </a:rPr>
                        <a:t>) </a:t>
                      </a:r>
                      <a:r>
                        <a:rPr lang="pl-PL" sz="1800" i="1" dirty="0" err="1">
                          <a:latin typeface="+mn-lt"/>
                        </a:rPr>
                        <a:t>measured</a:t>
                      </a:r>
                      <a:r>
                        <a:rPr lang="pl-PL" sz="1800" dirty="0">
                          <a:latin typeface="+mn-lt"/>
                        </a:rPr>
                        <a:t>  </a:t>
                      </a: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11877±65</a:t>
                      </a:r>
                    </a:p>
                  </a:txBody>
                  <a:tcPr marL="10495" marR="10495" marT="10495" marB="0" anchor="ctr"/>
                </a:tc>
                <a:extLst>
                  <a:ext uri="{0D108BD9-81ED-4DB2-BD59-A6C34878D82A}">
                    <a16:rowId xmlns:a16="http://schemas.microsoft.com/office/drawing/2014/main" val="2744223449"/>
                  </a:ext>
                </a:extLst>
              </a:tr>
            </a:tbl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B74A8295-EB32-7409-843A-1B3DCD757C2C}"/>
              </a:ext>
            </a:extLst>
          </p:cNvPr>
          <p:cNvSpPr txBox="1"/>
          <p:nvPr/>
        </p:nvSpPr>
        <p:spPr>
          <a:xfrm>
            <a:off x="596032" y="6244897"/>
            <a:ext cx="2117887" cy="499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44" dirty="0"/>
              <a:t>z = -0.9 mm </a:t>
            </a:r>
          </a:p>
        </p:txBody>
      </p:sp>
    </p:spTree>
    <p:extLst>
      <p:ext uri="{BB962C8B-B14F-4D97-AF65-F5344CB8AC3E}">
        <p14:creationId xmlns:p14="http://schemas.microsoft.com/office/powerpoint/2010/main" val="2325752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F57B95-7A31-1E32-2385-3042B3DBC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254" y="2285681"/>
            <a:ext cx="3032607" cy="2985141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l-PL" sz="3085" dirty="0">
                <a:solidFill>
                  <a:schemeClr val="bg1"/>
                </a:solidFill>
              </a:rPr>
              <a:t>CCD - 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centred star points </a:t>
            </a:r>
            <a:endParaRPr lang="pl-PL" sz="2865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CD4E5C1-9165-0E01-C0BE-F2AEB31D256D}"/>
              </a:ext>
            </a:extLst>
          </p:cNvPr>
          <p:cNvGraphicFramePr>
            <a:graphicFrameLocks noGrp="1"/>
          </p:cNvGraphicFramePr>
          <p:nvPr/>
        </p:nvGraphicFramePr>
        <p:xfrm>
          <a:off x="5756786" y="1059846"/>
          <a:ext cx="6081419" cy="573566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03708">
                  <a:extLst>
                    <a:ext uri="{9D8B030D-6E8A-4147-A177-3AD203B41FA5}">
                      <a16:colId xmlns:a16="http://schemas.microsoft.com/office/drawing/2014/main" val="1425256876"/>
                    </a:ext>
                  </a:extLst>
                </a:gridCol>
                <a:gridCol w="1260509">
                  <a:extLst>
                    <a:ext uri="{9D8B030D-6E8A-4147-A177-3AD203B41FA5}">
                      <a16:colId xmlns:a16="http://schemas.microsoft.com/office/drawing/2014/main" val="2587117470"/>
                    </a:ext>
                  </a:extLst>
                </a:gridCol>
                <a:gridCol w="900946">
                  <a:extLst>
                    <a:ext uri="{9D8B030D-6E8A-4147-A177-3AD203B41FA5}">
                      <a16:colId xmlns:a16="http://schemas.microsoft.com/office/drawing/2014/main" val="2896029698"/>
                    </a:ext>
                  </a:extLst>
                </a:gridCol>
                <a:gridCol w="1038168">
                  <a:extLst>
                    <a:ext uri="{9D8B030D-6E8A-4147-A177-3AD203B41FA5}">
                      <a16:colId xmlns:a16="http://schemas.microsoft.com/office/drawing/2014/main" val="1713964913"/>
                    </a:ext>
                  </a:extLst>
                </a:gridCol>
                <a:gridCol w="1478088">
                  <a:extLst>
                    <a:ext uri="{9D8B030D-6E8A-4147-A177-3AD203B41FA5}">
                      <a16:colId xmlns:a16="http://schemas.microsoft.com/office/drawing/2014/main" val="1909620669"/>
                    </a:ext>
                  </a:extLst>
                </a:gridCol>
              </a:tblGrid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Design 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X (mm)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Y (mm)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Z (mm)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err="1">
                          <a:latin typeface="+mn-lt"/>
                        </a:rPr>
                        <a:t>Intensity</a:t>
                      </a:r>
                      <a:r>
                        <a:rPr lang="pl-PL" sz="1800" dirty="0">
                          <a:latin typeface="+mn-lt"/>
                        </a:rPr>
                        <a:t> (</a:t>
                      </a:r>
                      <a:r>
                        <a:rPr lang="pl-PL" sz="1800" dirty="0" err="1">
                          <a:latin typeface="+mn-lt"/>
                        </a:rPr>
                        <a:t>cps</a:t>
                      </a:r>
                      <a:r>
                        <a:rPr lang="pl-PL" sz="1800" dirty="0">
                          <a:latin typeface="+mn-lt"/>
                        </a:rPr>
                        <a:t>) </a:t>
                      </a:r>
                      <a:endParaRPr lang="pl-PL" sz="1800" dirty="0"/>
                    </a:p>
                  </a:txBody>
                  <a:tcPr marL="6856" marR="6856" marT="6856" marB="6856" anchor="ctr"/>
                </a:tc>
                <a:extLst>
                  <a:ext uri="{0D108BD9-81ED-4DB2-BD59-A6C34878D82A}">
                    <a16:rowId xmlns:a16="http://schemas.microsoft.com/office/drawing/2014/main" val="739888448"/>
                  </a:ext>
                </a:extLst>
              </a:tr>
              <a:tr h="300496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3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3.8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-0.2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5529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1774957064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17 (C)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9920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721349634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14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8075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3099159444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10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9261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1870323995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16 (C)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9785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1662639953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11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7042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639858213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6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3.8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5232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2871144611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-0.2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5137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3413710540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7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3.8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-0.2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9288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3313502703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9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6301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4243212689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2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4067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565654129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13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-0.2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10486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3672301585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12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8607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4285750210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4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4260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626525850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18 (C)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9952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3772406872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15 (C)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0.8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9691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3898547711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8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3.8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7167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3996897495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5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3.8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-0.2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6904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687064348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19 (C)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0.8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9804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3248283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464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2E66E8-83FE-AE1A-D440-232B1AB3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200" y="401638"/>
            <a:ext cx="10401300" cy="1460500"/>
          </a:xfrm>
        </p:spPr>
        <p:txBody>
          <a:bodyPr/>
          <a:lstStyle/>
          <a:p>
            <a:r>
              <a:rPr lang="pl-PL" dirty="0"/>
              <a:t>Central </a:t>
            </a:r>
            <a:r>
              <a:rPr lang="en-US" dirty="0"/>
              <a:t>Composite</a:t>
            </a:r>
            <a:r>
              <a:rPr lang="pl-PL" dirty="0"/>
              <a:t> Design </a:t>
            </a:r>
            <a:br>
              <a:rPr lang="pl-PL" dirty="0"/>
            </a:br>
            <a:r>
              <a:rPr lang="pl-PL" sz="3966" dirty="0"/>
              <a:t>CCD</a:t>
            </a:r>
            <a:endParaRPr lang="pl-PL" dirty="0"/>
          </a:p>
        </p:txBody>
      </p:sp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F3653D24-50ED-E3A4-2054-080F758065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908214"/>
              </p:ext>
            </p:extLst>
          </p:nvPr>
        </p:nvGraphicFramePr>
        <p:xfrm>
          <a:off x="524024" y="1683273"/>
          <a:ext cx="5580641" cy="4189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5943600" imgH="4462200" progId="Statistica.Graph">
                  <p:embed/>
                </p:oleObj>
              </mc:Choice>
              <mc:Fallback>
                <p:oleObj name="Graph" r:id="rId2" imgW="5943600" imgH="4462200" progId="Statistica.Graph">
                  <p:embed/>
                  <p:pic>
                    <p:nvPicPr>
                      <p:cNvPr id="3" name="Obiekt 2">
                        <a:extLst>
                          <a:ext uri="{FF2B5EF4-FFF2-40B4-BE49-F238E27FC236}">
                            <a16:creationId xmlns:a16="http://schemas.microsoft.com/office/drawing/2014/main" id="{F3653D24-50ED-E3A4-2054-080F758065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4024" y="1683273"/>
                        <a:ext cx="5580641" cy="4189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6AD3D0B6-BF6F-2446-3672-EB55B4B816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727052"/>
              </p:ext>
            </p:extLst>
          </p:nvPr>
        </p:nvGraphicFramePr>
        <p:xfrm>
          <a:off x="7220768" y="1546002"/>
          <a:ext cx="4765122" cy="3577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5943600" imgH="4462200" progId="Statistica.Graph">
                  <p:embed/>
                </p:oleObj>
              </mc:Choice>
              <mc:Fallback>
                <p:oleObj name="Graph" r:id="rId4" imgW="5943600" imgH="4462200" progId="Statistica.Graph">
                  <p:embed/>
                  <p:pic>
                    <p:nvPicPr>
                      <p:cNvPr id="4" name="Obiekt 3">
                        <a:extLst>
                          <a:ext uri="{FF2B5EF4-FFF2-40B4-BE49-F238E27FC236}">
                            <a16:creationId xmlns:a16="http://schemas.microsoft.com/office/drawing/2014/main" id="{6AD3D0B6-BF6F-2446-3672-EB55B4B816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20768" y="1546002"/>
                        <a:ext cx="4765122" cy="3577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818D9A5-A6A7-92E9-064F-5A39D1FBE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773082"/>
              </p:ext>
            </p:extLst>
          </p:nvPr>
        </p:nvGraphicFramePr>
        <p:xfrm>
          <a:off x="7940848" y="5272223"/>
          <a:ext cx="3973034" cy="14765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14010">
                  <a:extLst>
                    <a:ext uri="{9D8B030D-6E8A-4147-A177-3AD203B41FA5}">
                      <a16:colId xmlns:a16="http://schemas.microsoft.com/office/drawing/2014/main" val="643528659"/>
                    </a:ext>
                  </a:extLst>
                </a:gridCol>
                <a:gridCol w="1559024">
                  <a:extLst>
                    <a:ext uri="{9D8B030D-6E8A-4147-A177-3AD203B41FA5}">
                      <a16:colId xmlns:a16="http://schemas.microsoft.com/office/drawing/2014/main" val="1018142684"/>
                    </a:ext>
                  </a:extLst>
                </a:gridCol>
              </a:tblGrid>
              <a:tr h="25963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X (mm) </a:t>
                      </a: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3.3</a:t>
                      </a:r>
                    </a:p>
                  </a:txBody>
                  <a:tcPr marL="10495" marR="10495" marT="10495" marB="10495" anchor="ctr"/>
                </a:tc>
                <a:extLst>
                  <a:ext uri="{0D108BD9-81ED-4DB2-BD59-A6C34878D82A}">
                    <a16:rowId xmlns:a16="http://schemas.microsoft.com/office/drawing/2014/main" val="4183679304"/>
                  </a:ext>
                </a:extLst>
              </a:tr>
              <a:tr h="25963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Y (mm)</a:t>
                      </a: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3.2</a:t>
                      </a:r>
                    </a:p>
                  </a:txBody>
                  <a:tcPr marL="10495" marR="10495" marT="10495" marB="10495" anchor="ctr"/>
                </a:tc>
                <a:extLst>
                  <a:ext uri="{0D108BD9-81ED-4DB2-BD59-A6C34878D82A}">
                    <a16:rowId xmlns:a16="http://schemas.microsoft.com/office/drawing/2014/main" val="2511267044"/>
                  </a:ext>
                </a:extLst>
              </a:tr>
              <a:tr h="25963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Z (mm) </a:t>
                      </a: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-0.9</a:t>
                      </a:r>
                    </a:p>
                  </a:txBody>
                  <a:tcPr marL="10495" marR="10495" marT="10495" marB="10495" anchor="ctr"/>
                </a:tc>
                <a:extLst>
                  <a:ext uri="{0D108BD9-81ED-4DB2-BD59-A6C34878D82A}">
                    <a16:rowId xmlns:a16="http://schemas.microsoft.com/office/drawing/2014/main" val="495085176"/>
                  </a:ext>
                </a:extLst>
              </a:tr>
              <a:tr h="259639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+mn-lt"/>
                        </a:rPr>
                        <a:t>Intensity (cps) </a:t>
                      </a:r>
                      <a:r>
                        <a:rPr lang="en-US" sz="1800" i="1" noProof="0" dirty="0">
                          <a:latin typeface="+mn-lt"/>
                        </a:rPr>
                        <a:t>predicted</a:t>
                      </a:r>
                      <a:r>
                        <a:rPr lang="en-US" sz="1800" noProof="0" dirty="0">
                          <a:latin typeface="+mn-lt"/>
                        </a:rPr>
                        <a:t> </a:t>
                      </a: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11043±1098</a:t>
                      </a:r>
                    </a:p>
                  </a:txBody>
                  <a:tcPr marL="10495" marR="10495" marT="10495" marB="10495" anchor="ctr"/>
                </a:tc>
                <a:extLst>
                  <a:ext uri="{0D108BD9-81ED-4DB2-BD59-A6C34878D82A}">
                    <a16:rowId xmlns:a16="http://schemas.microsoft.com/office/drawing/2014/main" val="3750956076"/>
                  </a:ext>
                </a:extLst>
              </a:tr>
              <a:tr h="2596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>
                          <a:latin typeface="+mn-lt"/>
                        </a:rPr>
                        <a:t>Intensity (cps) </a:t>
                      </a:r>
                      <a:r>
                        <a:rPr lang="en-US" sz="1800" i="1" noProof="0" dirty="0">
                          <a:latin typeface="+mn-lt"/>
                        </a:rPr>
                        <a:t>measured</a:t>
                      </a:r>
                      <a:r>
                        <a:rPr lang="en-US" sz="1800" noProof="0" dirty="0">
                          <a:latin typeface="+mn-lt"/>
                        </a:rPr>
                        <a:t>  </a:t>
                      </a: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11879±69</a:t>
                      </a:r>
                    </a:p>
                  </a:txBody>
                  <a:tcPr marL="10495" marR="10495" marT="10495" marB="0" anchor="ctr"/>
                </a:tc>
                <a:extLst>
                  <a:ext uri="{0D108BD9-81ED-4DB2-BD59-A6C34878D82A}">
                    <a16:rowId xmlns:a16="http://schemas.microsoft.com/office/drawing/2014/main" val="1254323695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F7A1A294-1CF5-E2B6-182A-41D27B65AD3E}"/>
              </a:ext>
            </a:extLst>
          </p:cNvPr>
          <p:cNvSpPr txBox="1"/>
          <p:nvPr/>
        </p:nvSpPr>
        <p:spPr>
          <a:xfrm>
            <a:off x="1001967" y="6047715"/>
            <a:ext cx="2212465" cy="499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44" dirty="0"/>
              <a:t>z = - 0.9 mm </a:t>
            </a:r>
          </a:p>
        </p:txBody>
      </p:sp>
    </p:spTree>
    <p:extLst>
      <p:ext uri="{BB962C8B-B14F-4D97-AF65-F5344CB8AC3E}">
        <p14:creationId xmlns:p14="http://schemas.microsoft.com/office/powerpoint/2010/main" val="2515806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FEB494-8CD2-C65B-AB85-1D3A375EB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254" y="2285681"/>
            <a:ext cx="3032607" cy="2985141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l-PL" sz="2865" dirty="0">
                <a:solidFill>
                  <a:srgbClr val="FFFFFF"/>
                </a:solidFill>
              </a:rPr>
              <a:t>CCD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802C3F9-67C5-BF9F-816B-8B744630C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138420"/>
              </p:ext>
            </p:extLst>
          </p:nvPr>
        </p:nvGraphicFramePr>
        <p:xfrm>
          <a:off x="5719713" y="825922"/>
          <a:ext cx="6109498" cy="595656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03751">
                  <a:extLst>
                    <a:ext uri="{9D8B030D-6E8A-4147-A177-3AD203B41FA5}">
                      <a16:colId xmlns:a16="http://schemas.microsoft.com/office/drawing/2014/main" val="2165199348"/>
                    </a:ext>
                  </a:extLst>
                </a:gridCol>
                <a:gridCol w="1237190">
                  <a:extLst>
                    <a:ext uri="{9D8B030D-6E8A-4147-A177-3AD203B41FA5}">
                      <a16:colId xmlns:a16="http://schemas.microsoft.com/office/drawing/2014/main" val="1295945409"/>
                    </a:ext>
                  </a:extLst>
                </a:gridCol>
                <a:gridCol w="888136">
                  <a:extLst>
                    <a:ext uri="{9D8B030D-6E8A-4147-A177-3AD203B41FA5}">
                      <a16:colId xmlns:a16="http://schemas.microsoft.com/office/drawing/2014/main" val="130151502"/>
                    </a:ext>
                  </a:extLst>
                </a:gridCol>
                <a:gridCol w="1023396">
                  <a:extLst>
                    <a:ext uri="{9D8B030D-6E8A-4147-A177-3AD203B41FA5}">
                      <a16:colId xmlns:a16="http://schemas.microsoft.com/office/drawing/2014/main" val="3829894805"/>
                    </a:ext>
                  </a:extLst>
                </a:gridCol>
                <a:gridCol w="1457025">
                  <a:extLst>
                    <a:ext uri="{9D8B030D-6E8A-4147-A177-3AD203B41FA5}">
                      <a16:colId xmlns:a16="http://schemas.microsoft.com/office/drawing/2014/main" val="2468161175"/>
                    </a:ext>
                  </a:extLst>
                </a:gridCol>
              </a:tblGrid>
              <a:tr h="52347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Design 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X (mm)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Y (mm)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Z (mm)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err="1">
                          <a:latin typeface="+mn-lt"/>
                        </a:rPr>
                        <a:t>Intensity</a:t>
                      </a:r>
                      <a:r>
                        <a:rPr lang="pl-PL" sz="1800" dirty="0">
                          <a:latin typeface="+mn-lt"/>
                        </a:rPr>
                        <a:t> (</a:t>
                      </a:r>
                      <a:r>
                        <a:rPr lang="pl-PL" sz="1800" dirty="0" err="1">
                          <a:latin typeface="+mn-lt"/>
                        </a:rPr>
                        <a:t>cps</a:t>
                      </a:r>
                      <a:r>
                        <a:rPr lang="pl-PL" sz="1800" dirty="0">
                          <a:latin typeface="+mn-lt"/>
                        </a:rPr>
                        <a:t>) </a:t>
                      </a:r>
                      <a:endParaRPr lang="pl-PL" sz="1800" dirty="0"/>
                    </a:p>
                  </a:txBody>
                  <a:tcPr marL="6856" marR="6856" marT="6856" marB="6856" anchor="ctr"/>
                </a:tc>
                <a:extLst>
                  <a:ext uri="{0D108BD9-81ED-4DB2-BD59-A6C34878D82A}">
                    <a16:rowId xmlns:a16="http://schemas.microsoft.com/office/drawing/2014/main" val="2960010057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13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-0.9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11455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1039221442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5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3.8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-0.2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6673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3487792655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11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1.1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0.8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4249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1676260988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9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1.1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0.8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3516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4286200594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1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-0.2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5148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3107466100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12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4.5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0.8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7120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4013265131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8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3.8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3.8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7135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3765559719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15 (C)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0.8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9926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2045742840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3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3.8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-0.2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5524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1636094137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19 (C)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0.8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9833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3802193759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18 (C)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0.8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9644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2381053083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17 (C)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0.8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9703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4285187267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7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3.8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3.8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-0.2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9365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2214471865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2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4032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1924549696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14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2.5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7132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402623320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16 (C)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0.8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9801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4205601257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6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3.8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5311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3513909078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10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4.5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2.8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0.8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7627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1914078660"/>
                  </a:ext>
                </a:extLst>
              </a:tr>
              <a:tr h="285952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4</a:t>
                      </a:r>
                    </a:p>
                  </a:txBody>
                  <a:tcPr marL="8255" marR="8255" marT="8255" marB="8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3.8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1.8</a:t>
                      </a:r>
                    </a:p>
                  </a:txBody>
                  <a:tcPr marL="6445" marR="6445" marT="6445" marB="64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4262</a:t>
                      </a:r>
                    </a:p>
                  </a:txBody>
                  <a:tcPr marL="6445" marR="6445" marT="6445" marB="6445" anchor="ctr"/>
                </a:tc>
                <a:extLst>
                  <a:ext uri="{0D108BD9-81ED-4DB2-BD59-A6C34878D82A}">
                    <a16:rowId xmlns:a16="http://schemas.microsoft.com/office/drawing/2014/main" val="3023272823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5A16D07B-560F-465D-BC4E-CA62D11057A7}"/>
              </a:ext>
            </a:extLst>
          </p:cNvPr>
          <p:cNvSpPr txBox="1"/>
          <p:nvPr/>
        </p:nvSpPr>
        <p:spPr>
          <a:xfrm>
            <a:off x="2361974" y="6210142"/>
            <a:ext cx="6715476" cy="499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644" dirty="0">
                <a:solidFill>
                  <a:srgbClr val="2E2E2E"/>
                </a:solidFill>
                <a:latin typeface="NexusSans"/>
              </a:rPr>
              <a:t>N = 2</a:t>
            </a:r>
            <a:r>
              <a:rPr lang="pl-PL" sz="2644" baseline="30000" dirty="0">
                <a:solidFill>
                  <a:srgbClr val="2E2E2E"/>
                </a:solidFill>
                <a:latin typeface="NexusSans"/>
              </a:rPr>
              <a:t>k</a:t>
            </a:r>
            <a:r>
              <a:rPr lang="pl-PL" sz="2644" dirty="0">
                <a:solidFill>
                  <a:srgbClr val="2E2E2E"/>
                </a:solidFill>
                <a:latin typeface="NexusSans"/>
              </a:rPr>
              <a:t> + 2k + N</a:t>
            </a:r>
            <a:r>
              <a:rPr lang="pl-PL" sz="2644" baseline="-25000" dirty="0">
                <a:solidFill>
                  <a:srgbClr val="2E2E2E"/>
                </a:solidFill>
                <a:latin typeface="NexusSans"/>
              </a:rPr>
              <a:t>0</a:t>
            </a:r>
            <a:endParaRPr lang="pl-PL" sz="2644" dirty="0"/>
          </a:p>
        </p:txBody>
      </p:sp>
      <p:sp>
        <p:nvSpPr>
          <p:cNvPr id="7" name="Gwiazda: 5 punktów 6">
            <a:extLst>
              <a:ext uri="{FF2B5EF4-FFF2-40B4-BE49-F238E27FC236}">
                <a16:creationId xmlns:a16="http://schemas.microsoft.com/office/drawing/2014/main" id="{C1CE79C7-5750-5D54-0B12-9AEF5EC71226}"/>
              </a:ext>
            </a:extLst>
          </p:cNvPr>
          <p:cNvSpPr/>
          <p:nvPr/>
        </p:nvSpPr>
        <p:spPr>
          <a:xfrm>
            <a:off x="5880292" y="1270356"/>
            <a:ext cx="330943" cy="327780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/>
              <a:t>z</a:t>
            </a:r>
          </a:p>
        </p:txBody>
      </p:sp>
      <p:sp>
        <p:nvSpPr>
          <p:cNvPr id="10" name="Gwiazda: 5 punktów 9">
            <a:extLst>
              <a:ext uri="{FF2B5EF4-FFF2-40B4-BE49-F238E27FC236}">
                <a16:creationId xmlns:a16="http://schemas.microsoft.com/office/drawing/2014/main" id="{73EE4C0C-DF13-C633-52CC-4AE9860A5C49}"/>
              </a:ext>
            </a:extLst>
          </p:cNvPr>
          <p:cNvSpPr/>
          <p:nvPr/>
        </p:nvSpPr>
        <p:spPr>
          <a:xfrm>
            <a:off x="5883426" y="5318684"/>
            <a:ext cx="330943" cy="327780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/>
              <a:t>z</a:t>
            </a:r>
          </a:p>
        </p:txBody>
      </p:sp>
      <p:sp>
        <p:nvSpPr>
          <p:cNvPr id="11" name="Gwiazda: 5 punktów 10">
            <a:extLst>
              <a:ext uri="{FF2B5EF4-FFF2-40B4-BE49-F238E27FC236}">
                <a16:creationId xmlns:a16="http://schemas.microsoft.com/office/drawing/2014/main" id="{92E4D535-C3F5-6FD9-5D8D-E7CF54FB21AE}"/>
              </a:ext>
            </a:extLst>
          </p:cNvPr>
          <p:cNvSpPr/>
          <p:nvPr/>
        </p:nvSpPr>
        <p:spPr>
          <a:xfrm>
            <a:off x="5880292" y="2134904"/>
            <a:ext cx="330943" cy="327780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/>
              <a:t>x</a:t>
            </a:r>
          </a:p>
        </p:txBody>
      </p:sp>
      <p:sp>
        <p:nvSpPr>
          <p:cNvPr id="12" name="Gwiazda: 5 punktów 11">
            <a:extLst>
              <a:ext uri="{FF2B5EF4-FFF2-40B4-BE49-F238E27FC236}">
                <a16:creationId xmlns:a16="http://schemas.microsoft.com/office/drawing/2014/main" id="{2535DA38-6506-92D4-2626-CA21ADACABDF}"/>
              </a:ext>
            </a:extLst>
          </p:cNvPr>
          <p:cNvSpPr/>
          <p:nvPr/>
        </p:nvSpPr>
        <p:spPr>
          <a:xfrm>
            <a:off x="5880292" y="1868485"/>
            <a:ext cx="330943" cy="327780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/>
              <a:t>y</a:t>
            </a:r>
          </a:p>
        </p:txBody>
      </p:sp>
      <p:sp>
        <p:nvSpPr>
          <p:cNvPr id="13" name="Gwiazda: 5 punktów 12">
            <a:extLst>
              <a:ext uri="{FF2B5EF4-FFF2-40B4-BE49-F238E27FC236}">
                <a16:creationId xmlns:a16="http://schemas.microsoft.com/office/drawing/2014/main" id="{8851A463-F5A2-44CF-725D-182BEBCF0431}"/>
              </a:ext>
            </a:extLst>
          </p:cNvPr>
          <p:cNvSpPr/>
          <p:nvPr/>
        </p:nvSpPr>
        <p:spPr>
          <a:xfrm>
            <a:off x="5880291" y="2715779"/>
            <a:ext cx="330943" cy="327780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/>
              <a:t>y</a:t>
            </a:r>
          </a:p>
        </p:txBody>
      </p:sp>
      <p:sp>
        <p:nvSpPr>
          <p:cNvPr id="14" name="Gwiazda: 5 punktów 13">
            <a:extLst>
              <a:ext uri="{FF2B5EF4-FFF2-40B4-BE49-F238E27FC236}">
                <a16:creationId xmlns:a16="http://schemas.microsoft.com/office/drawing/2014/main" id="{AD713668-2BC0-0FE3-2375-0F346FC0E656}"/>
              </a:ext>
            </a:extLst>
          </p:cNvPr>
          <p:cNvSpPr/>
          <p:nvPr/>
        </p:nvSpPr>
        <p:spPr>
          <a:xfrm>
            <a:off x="5880291" y="6122254"/>
            <a:ext cx="330943" cy="327780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2061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D854FF5-8BFD-C23A-83ED-9664A9E8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248" y="401638"/>
            <a:ext cx="9969252" cy="1460500"/>
          </a:xfrm>
        </p:spPr>
        <p:txBody>
          <a:bodyPr/>
          <a:lstStyle/>
          <a:p>
            <a:r>
              <a:rPr lang="en-US" dirty="0"/>
              <a:t>Outline</a:t>
            </a:r>
            <a:r>
              <a:rPr lang="pl-PL" dirty="0"/>
              <a:t>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FE5037C-A442-82AE-7C02-C1CA7D36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Comparison</a:t>
            </a:r>
            <a:r>
              <a:rPr lang="pl-PL" dirty="0"/>
              <a:t> of </a:t>
            </a:r>
            <a:r>
              <a:rPr lang="en-US" dirty="0"/>
              <a:t>Central Composite Design (CCD) and Box-Behnken Design (BBD) </a:t>
            </a:r>
            <a:r>
              <a:rPr lang="en-GB" dirty="0"/>
              <a:t>using</a:t>
            </a:r>
            <a:r>
              <a:rPr lang="pl-PL" dirty="0"/>
              <a:t> data </a:t>
            </a:r>
            <a:r>
              <a:rPr lang="pl-PL" dirty="0" err="1"/>
              <a:t>provided</a:t>
            </a:r>
            <a:r>
              <a:rPr lang="pl-PL" dirty="0"/>
              <a:t> by </a:t>
            </a:r>
            <a:r>
              <a:rPr lang="pl-PL" dirty="0" err="1"/>
              <a:t>virtual</a:t>
            </a:r>
            <a:r>
              <a:rPr lang="pl-PL" dirty="0"/>
              <a:t> d</a:t>
            </a:r>
            <a:r>
              <a:rPr lang="en-US" dirty="0" err="1"/>
              <a:t>etermination</a:t>
            </a:r>
            <a:r>
              <a:rPr lang="en-US" dirty="0"/>
              <a:t> of indium </a:t>
            </a:r>
            <a:r>
              <a:rPr lang="pl-PL" dirty="0" err="1"/>
              <a:t>employing</a:t>
            </a:r>
            <a:r>
              <a:rPr lang="pl-PL" dirty="0"/>
              <a:t> ICP-MS </a:t>
            </a:r>
            <a:r>
              <a:rPr lang="pl-PL" dirty="0" err="1"/>
              <a:t>TuneSim</a:t>
            </a:r>
            <a:r>
              <a:rPr lang="pl-PL" dirty="0"/>
              <a:t> software</a:t>
            </a:r>
          </a:p>
          <a:p>
            <a:pPr lvl="1"/>
            <a:r>
              <a:rPr lang="pl-PL" dirty="0" err="1"/>
              <a:t>Response</a:t>
            </a:r>
            <a:r>
              <a:rPr lang="pl-PL" dirty="0"/>
              <a:t> </a:t>
            </a:r>
            <a:r>
              <a:rPr lang="pl-PL" dirty="0" err="1"/>
              <a:t>surface</a:t>
            </a:r>
            <a:r>
              <a:rPr lang="pl-PL" dirty="0"/>
              <a:t> </a:t>
            </a:r>
            <a:r>
              <a:rPr lang="pl-PL" dirty="0" err="1"/>
              <a:t>profiles</a:t>
            </a:r>
            <a:endParaRPr lang="pl-PL" dirty="0"/>
          </a:p>
          <a:p>
            <a:pPr lvl="1"/>
            <a:r>
              <a:rPr lang="pl-PL" dirty="0"/>
              <a:t>P</a:t>
            </a:r>
            <a:r>
              <a:rPr lang="en-US" dirty="0" err="1"/>
              <a:t>redictions</a:t>
            </a:r>
            <a:r>
              <a:rPr lang="en-US" dirty="0"/>
              <a:t> </a:t>
            </a:r>
            <a:r>
              <a:rPr lang="pl-PL" dirty="0"/>
              <a:t>versus </a:t>
            </a:r>
            <a:r>
              <a:rPr lang="en-US" dirty="0"/>
              <a:t>experimental data</a:t>
            </a:r>
            <a:endParaRPr lang="pl-PL" dirty="0"/>
          </a:p>
          <a:p>
            <a:pPr lvl="1"/>
            <a:r>
              <a:rPr lang="pl-PL" dirty="0" err="1"/>
              <a:t>Optimal</a:t>
            </a:r>
            <a:r>
              <a:rPr lang="pl-PL" dirty="0"/>
              <a:t> </a:t>
            </a:r>
            <a:r>
              <a:rPr lang="pl-PL" dirty="0" err="1"/>
              <a:t>parameters</a:t>
            </a:r>
            <a:r>
              <a:rPr lang="pl-PL" dirty="0"/>
              <a:t> </a:t>
            </a:r>
          </a:p>
          <a:p>
            <a:r>
              <a:rPr lang="pl-PL" dirty="0"/>
              <a:t>Application of CCD for </a:t>
            </a:r>
            <a:r>
              <a:rPr lang="pl-PL" dirty="0" err="1"/>
              <a:t>optimization</a:t>
            </a:r>
            <a:r>
              <a:rPr lang="pl-PL" dirty="0"/>
              <a:t> of real-life </a:t>
            </a:r>
            <a:r>
              <a:rPr lang="pl-PL" dirty="0" err="1"/>
              <a:t>experiments</a:t>
            </a:r>
            <a:r>
              <a:rPr lang="pl-PL" dirty="0"/>
              <a:t> </a:t>
            </a:r>
          </a:p>
          <a:p>
            <a:pPr lvl="1"/>
            <a:r>
              <a:rPr lang="pl-PL" dirty="0" err="1"/>
              <a:t>Optimization</a:t>
            </a:r>
            <a:r>
              <a:rPr lang="pl-PL" dirty="0"/>
              <a:t> of </a:t>
            </a:r>
            <a:r>
              <a:rPr lang="pl-PL" dirty="0" err="1"/>
              <a:t>plating</a:t>
            </a:r>
            <a:r>
              <a:rPr lang="pl-PL" dirty="0"/>
              <a:t> </a:t>
            </a:r>
            <a:r>
              <a:rPr lang="pl-PL" dirty="0" err="1"/>
              <a:t>process</a:t>
            </a:r>
            <a:r>
              <a:rPr lang="pl-PL" dirty="0"/>
              <a:t> of </a:t>
            </a:r>
            <a:r>
              <a:rPr lang="pl-PL" dirty="0" err="1"/>
              <a:t>bismuth</a:t>
            </a:r>
            <a:r>
              <a:rPr lang="pl-PL" dirty="0"/>
              <a:t> film </a:t>
            </a:r>
            <a:r>
              <a:rPr lang="pl-PL" dirty="0" err="1"/>
              <a:t>electrode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 for </a:t>
            </a:r>
            <a:r>
              <a:rPr lang="pl-PL" dirty="0" err="1"/>
              <a:t>voltammetric</a:t>
            </a:r>
            <a:r>
              <a:rPr lang="pl-PL" dirty="0"/>
              <a:t> </a:t>
            </a:r>
            <a:r>
              <a:rPr lang="pl-PL" dirty="0" err="1"/>
              <a:t>determination</a:t>
            </a:r>
            <a:r>
              <a:rPr lang="pl-PL" dirty="0"/>
              <a:t> of </a:t>
            </a:r>
            <a:r>
              <a:rPr lang="pl-PL" dirty="0" err="1"/>
              <a:t>germanium</a:t>
            </a:r>
            <a:r>
              <a:rPr lang="pl-PL" dirty="0"/>
              <a:t> </a:t>
            </a:r>
          </a:p>
          <a:p>
            <a:pPr lvl="1"/>
            <a:r>
              <a:rPr lang="pl-PL" dirty="0" err="1"/>
              <a:t>Extraction</a:t>
            </a:r>
            <a:r>
              <a:rPr lang="pl-PL" dirty="0"/>
              <a:t> of </a:t>
            </a:r>
            <a:r>
              <a:rPr lang="pl-PL" i="1" dirty="0" err="1"/>
              <a:t>Ginkgo</a:t>
            </a:r>
            <a:r>
              <a:rPr lang="pl-PL" i="1" dirty="0"/>
              <a:t> </a:t>
            </a:r>
            <a:r>
              <a:rPr lang="pl-PL" i="1" dirty="0" err="1"/>
              <a:t>biloba</a:t>
            </a:r>
            <a:r>
              <a:rPr lang="pl-PL" i="1" dirty="0"/>
              <a:t> </a:t>
            </a:r>
            <a:r>
              <a:rPr lang="pl-PL" dirty="0"/>
              <a:t>to </a:t>
            </a:r>
            <a:r>
              <a:rPr lang="pl-PL" dirty="0" err="1"/>
              <a:t>maximise</a:t>
            </a:r>
            <a:r>
              <a:rPr lang="pl-PL" dirty="0"/>
              <a:t> the </a:t>
            </a:r>
            <a:r>
              <a:rPr lang="pl-PL" dirty="0" err="1"/>
              <a:t>antioxidant</a:t>
            </a:r>
            <a:r>
              <a:rPr lang="pl-PL" dirty="0"/>
              <a:t> </a:t>
            </a:r>
            <a:r>
              <a:rPr lang="pl-PL" dirty="0" err="1"/>
              <a:t>properties</a:t>
            </a:r>
            <a:r>
              <a:rPr lang="pl-PL" dirty="0"/>
              <a:t> of the </a:t>
            </a:r>
            <a:r>
              <a:rPr lang="pl-PL" dirty="0" err="1"/>
              <a:t>resultant</a:t>
            </a:r>
            <a:r>
              <a:rPr lang="pl-PL" dirty="0"/>
              <a:t> </a:t>
            </a:r>
            <a:r>
              <a:rPr lang="pl-PL" dirty="0" err="1"/>
              <a:t>infusion</a:t>
            </a:r>
            <a:r>
              <a:rPr lang="pl-PL" dirty="0"/>
              <a:t>  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8881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82E0D8-A145-2CEC-EC03-E65E192A7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192" y="401638"/>
            <a:ext cx="10473308" cy="1460500"/>
          </a:xfrm>
        </p:spPr>
        <p:txBody>
          <a:bodyPr>
            <a:normAutofit/>
          </a:bodyPr>
          <a:lstStyle/>
          <a:p>
            <a:r>
              <a:rPr lang="en-US" dirty="0"/>
              <a:t>BBD </a:t>
            </a:r>
            <a:r>
              <a:rPr lang="en-GB" dirty="0"/>
              <a:t>versus</a:t>
            </a:r>
            <a:r>
              <a:rPr lang="en-US" dirty="0"/>
              <a:t> CCD </a:t>
            </a:r>
            <a:br>
              <a:rPr lang="en-US" dirty="0"/>
            </a:br>
            <a:r>
              <a:rPr lang="en-US" sz="3966" dirty="0"/>
              <a:t>optimization  of torch position</a:t>
            </a:r>
          </a:p>
        </p:txBody>
      </p:sp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7059A9E5-69D4-3F80-8AE7-A68BB97BF7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936102"/>
              </p:ext>
            </p:extLst>
          </p:nvPr>
        </p:nvGraphicFramePr>
        <p:xfrm>
          <a:off x="2155494" y="1940557"/>
          <a:ext cx="5936569" cy="4542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20760" imgH="3000960" progId="Origin95.Graph">
                  <p:embed/>
                </p:oleObj>
              </mc:Choice>
              <mc:Fallback>
                <p:oleObj name="Graph" r:id="rId2" imgW="3920760" imgH="3000960" progId="Origin95.Graph">
                  <p:embed/>
                  <p:pic>
                    <p:nvPicPr>
                      <p:cNvPr id="4" name="Obiekt 3">
                        <a:extLst>
                          <a:ext uri="{FF2B5EF4-FFF2-40B4-BE49-F238E27FC236}">
                            <a16:creationId xmlns:a16="http://schemas.microsoft.com/office/drawing/2014/main" id="{7059A9E5-69D4-3F80-8AE7-A68BB97BF7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55494" y="1940557"/>
                        <a:ext cx="5936569" cy="4542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E2E34536-92FF-2546-59AB-84BFB02C6F28}"/>
              </a:ext>
            </a:extLst>
          </p:cNvPr>
          <p:cNvSpPr txBox="1"/>
          <p:nvPr/>
        </p:nvSpPr>
        <p:spPr>
          <a:xfrm>
            <a:off x="8732936" y="3121724"/>
            <a:ext cx="2633270" cy="1313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44" dirty="0"/>
              <a:t>virtual determination of In by ICP-MS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CE67CE3-1C58-6B68-337E-30FF0266A645}"/>
              </a:ext>
            </a:extLst>
          </p:cNvPr>
          <p:cNvSpPr txBox="1"/>
          <p:nvPr/>
        </p:nvSpPr>
        <p:spPr>
          <a:xfrm>
            <a:off x="884064" y="6514554"/>
            <a:ext cx="11311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Intensity of indium signal obtained after </a:t>
            </a:r>
            <a:r>
              <a:rPr lang="en-US" dirty="0" err="1"/>
              <a:t>optimisation</a:t>
            </a:r>
            <a:r>
              <a:rPr lang="en-US" dirty="0"/>
              <a:t> performed by BBD and CCD </a:t>
            </a:r>
          </a:p>
        </p:txBody>
      </p:sp>
    </p:spTree>
    <p:extLst>
      <p:ext uri="{BB962C8B-B14F-4D97-AF65-F5344CB8AC3E}">
        <p14:creationId xmlns:p14="http://schemas.microsoft.com/office/powerpoint/2010/main" val="4141686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06A8378-35DB-D2C8-9867-8B53CEEC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Bismuth</a:t>
            </a:r>
            <a:r>
              <a:rPr lang="pl-PL" dirty="0"/>
              <a:t> </a:t>
            </a:r>
            <a:r>
              <a:rPr lang="pl-PL" dirty="0" err="1"/>
              <a:t>plating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9528637-A79E-011F-9E4C-953C4BAF89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Preparation</a:t>
            </a:r>
            <a:r>
              <a:rPr lang="pl-PL" dirty="0"/>
              <a:t> of </a:t>
            </a:r>
            <a:r>
              <a:rPr lang="pl-PL" dirty="0" err="1"/>
              <a:t>bismuth</a:t>
            </a:r>
            <a:r>
              <a:rPr lang="pl-PL" dirty="0"/>
              <a:t> film </a:t>
            </a:r>
            <a:r>
              <a:rPr lang="pl-PL" dirty="0" err="1"/>
              <a:t>electrode</a:t>
            </a:r>
            <a:r>
              <a:rPr lang="pl-PL" dirty="0"/>
              <a:t> for </a:t>
            </a:r>
            <a:r>
              <a:rPr lang="pl-PL" dirty="0" err="1"/>
              <a:t>catalytic</a:t>
            </a:r>
            <a:r>
              <a:rPr lang="pl-PL" dirty="0"/>
              <a:t> </a:t>
            </a:r>
            <a:r>
              <a:rPr lang="pl-PL" dirty="0" err="1"/>
              <a:t>adsorptive</a:t>
            </a:r>
            <a:r>
              <a:rPr lang="pl-PL" dirty="0"/>
              <a:t> stripping </a:t>
            </a:r>
            <a:r>
              <a:rPr lang="pl-PL" dirty="0" err="1"/>
              <a:t>voltammetry</a:t>
            </a:r>
            <a:r>
              <a:rPr lang="pl-PL" dirty="0"/>
              <a:t> – real </a:t>
            </a:r>
            <a:r>
              <a:rPr lang="pl-PL" dirty="0" err="1"/>
              <a:t>experiments</a:t>
            </a:r>
            <a:r>
              <a:rPr lang="pl-P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23462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BE12E070-93B3-5454-44B0-0E19E59C73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131615"/>
              </p:ext>
            </p:extLst>
          </p:nvPr>
        </p:nvGraphicFramePr>
        <p:xfrm>
          <a:off x="680770" y="1903111"/>
          <a:ext cx="5854872" cy="4395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5943600" imgH="4462200" progId="Statistica.Graph">
                  <p:embed/>
                </p:oleObj>
              </mc:Choice>
              <mc:Fallback>
                <p:oleObj name="Graph" r:id="rId2" imgW="5943600" imgH="4462200" progId="Statistica.Graph">
                  <p:embed/>
                  <p:pic>
                    <p:nvPicPr>
                      <p:cNvPr id="3" name="Obiekt 2">
                        <a:extLst>
                          <a:ext uri="{FF2B5EF4-FFF2-40B4-BE49-F238E27FC236}">
                            <a16:creationId xmlns:a16="http://schemas.microsoft.com/office/drawing/2014/main" id="{BE12E070-93B3-5454-44B0-0E19E59C73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0770" y="1903111"/>
                        <a:ext cx="5854872" cy="4395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2862F6B-EB26-D90D-CA8A-75C204A1E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159009"/>
              </p:ext>
            </p:extLst>
          </p:nvPr>
        </p:nvGraphicFramePr>
        <p:xfrm>
          <a:off x="7724824" y="5113672"/>
          <a:ext cx="5244979" cy="171612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00763">
                  <a:extLst>
                    <a:ext uri="{9D8B030D-6E8A-4147-A177-3AD203B41FA5}">
                      <a16:colId xmlns:a16="http://schemas.microsoft.com/office/drawing/2014/main" val="131371434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355636100"/>
                    </a:ext>
                  </a:extLst>
                </a:gridCol>
              </a:tblGrid>
              <a:tr h="429032">
                <a:tc>
                  <a:txBody>
                    <a:bodyPr/>
                    <a:lstStyle/>
                    <a:p>
                      <a:pPr algn="l"/>
                      <a:r>
                        <a:rPr lang="pl-PL" sz="2200" dirty="0" err="1"/>
                        <a:t>E</a:t>
                      </a:r>
                      <a:r>
                        <a:rPr lang="pl-PL" sz="2200" baseline="-25000" dirty="0" err="1"/>
                        <a:t>plat</a:t>
                      </a:r>
                      <a:r>
                        <a:rPr lang="pl-PL" sz="2200" dirty="0"/>
                        <a:t> (V)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-1.156</a:t>
                      </a:r>
                    </a:p>
                  </a:txBody>
                  <a:tcPr marL="6997" marR="6997" marT="6997" marB="6997" anchor="ctr"/>
                </a:tc>
                <a:extLst>
                  <a:ext uri="{0D108BD9-81ED-4DB2-BD59-A6C34878D82A}">
                    <a16:rowId xmlns:a16="http://schemas.microsoft.com/office/drawing/2014/main" val="485824187"/>
                  </a:ext>
                </a:extLst>
              </a:tr>
              <a:tr h="429032">
                <a:tc>
                  <a:txBody>
                    <a:bodyPr/>
                    <a:lstStyle/>
                    <a:p>
                      <a:pPr algn="l"/>
                      <a:r>
                        <a:rPr lang="pl-PL" sz="2200" dirty="0"/>
                        <a:t>Q (</a:t>
                      </a:r>
                      <a:r>
                        <a:rPr lang="pl-PL" sz="2200" dirty="0" err="1"/>
                        <a:t>mC</a:t>
                      </a:r>
                      <a:r>
                        <a:rPr lang="pl-PL" sz="2200" dirty="0"/>
                        <a:t>)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42.8</a:t>
                      </a:r>
                    </a:p>
                  </a:txBody>
                  <a:tcPr marL="6997" marR="6997" marT="6997" marB="6997" anchor="ctr"/>
                </a:tc>
                <a:extLst>
                  <a:ext uri="{0D108BD9-81ED-4DB2-BD59-A6C34878D82A}">
                    <a16:rowId xmlns:a16="http://schemas.microsoft.com/office/drawing/2014/main" val="1692973678"/>
                  </a:ext>
                </a:extLst>
              </a:tr>
              <a:tr h="429032">
                <a:tc>
                  <a:txBody>
                    <a:bodyPr/>
                    <a:lstStyle/>
                    <a:p>
                      <a:pPr algn="l"/>
                      <a:r>
                        <a:rPr lang="pl-PL" sz="2200" dirty="0"/>
                        <a:t>C (</a:t>
                      </a:r>
                      <a:r>
                        <a:rPr lang="pl-PL" sz="2200" dirty="0" err="1"/>
                        <a:t>mM</a:t>
                      </a:r>
                      <a:r>
                        <a:rPr lang="pl-PL" sz="2200" dirty="0"/>
                        <a:t>)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16.7</a:t>
                      </a:r>
                    </a:p>
                  </a:txBody>
                  <a:tcPr marL="6997" marR="6997" marT="6997" marB="6997" anchor="ctr"/>
                </a:tc>
                <a:extLst>
                  <a:ext uri="{0D108BD9-81ED-4DB2-BD59-A6C34878D82A}">
                    <a16:rowId xmlns:a16="http://schemas.microsoft.com/office/drawing/2014/main" val="867642685"/>
                  </a:ext>
                </a:extLst>
              </a:tr>
              <a:tr h="429032">
                <a:tc>
                  <a:txBody>
                    <a:bodyPr/>
                    <a:lstStyle/>
                    <a:p>
                      <a:r>
                        <a:rPr lang="pl-PL" sz="2200" dirty="0" err="1"/>
                        <a:t>Peak</a:t>
                      </a:r>
                      <a:r>
                        <a:rPr lang="pl-PL" sz="2200" dirty="0"/>
                        <a:t> </a:t>
                      </a:r>
                      <a:r>
                        <a:rPr lang="pl-PL" sz="2200" dirty="0" err="1"/>
                        <a:t>current</a:t>
                      </a:r>
                      <a:r>
                        <a:rPr lang="pl-PL" sz="2200" dirty="0"/>
                        <a:t> (µA) </a:t>
                      </a:r>
                      <a:r>
                        <a:rPr lang="pl-PL" sz="2200" i="1" dirty="0" err="1"/>
                        <a:t>predicted</a:t>
                      </a:r>
                      <a:r>
                        <a:rPr lang="pl-PL" sz="2200" dirty="0"/>
                        <a:t> 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5.42±0.48</a:t>
                      </a:r>
                    </a:p>
                  </a:txBody>
                  <a:tcPr marL="6997" marR="6997" marT="6997" marB="6997" anchor="ctr"/>
                </a:tc>
                <a:extLst>
                  <a:ext uri="{0D108BD9-81ED-4DB2-BD59-A6C34878D82A}">
                    <a16:rowId xmlns:a16="http://schemas.microsoft.com/office/drawing/2014/main" val="3016219767"/>
                  </a:ext>
                </a:extLst>
              </a:tr>
            </a:tbl>
          </a:graphicData>
        </a:graphic>
      </p:graphicFrame>
      <p:sp>
        <p:nvSpPr>
          <p:cNvPr id="5" name="Tytuł 3">
            <a:extLst>
              <a:ext uri="{FF2B5EF4-FFF2-40B4-BE49-F238E27FC236}">
                <a16:creationId xmlns:a16="http://schemas.microsoft.com/office/drawing/2014/main" id="{054BB9AC-2C9A-2777-0C13-8E077AF9B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867" y="402403"/>
            <a:ext cx="10109010" cy="1460536"/>
          </a:xfrm>
        </p:spPr>
        <p:txBody>
          <a:bodyPr/>
          <a:lstStyle/>
          <a:p>
            <a:r>
              <a:rPr lang="pl-PL" dirty="0"/>
              <a:t>Central </a:t>
            </a:r>
            <a:r>
              <a:rPr lang="pl-PL" dirty="0" err="1"/>
              <a:t>Composite</a:t>
            </a:r>
            <a:r>
              <a:rPr lang="pl-PL" dirty="0"/>
              <a:t> Design </a:t>
            </a:r>
            <a:br>
              <a:rPr lang="pl-PL" dirty="0"/>
            </a:br>
            <a:r>
              <a:rPr lang="pl-PL" sz="3966" dirty="0"/>
              <a:t>CCD - </a:t>
            </a:r>
            <a:r>
              <a:rPr lang="pl-PL" sz="3966" dirty="0" err="1"/>
              <a:t>centred</a:t>
            </a:r>
            <a:r>
              <a:rPr lang="pl-PL" sz="3966" dirty="0"/>
              <a:t> star </a:t>
            </a:r>
            <a:r>
              <a:rPr lang="pl-PL" sz="3966" dirty="0" err="1"/>
              <a:t>points</a:t>
            </a:r>
            <a:r>
              <a:rPr lang="pl-PL" sz="3966" dirty="0"/>
              <a:t> </a:t>
            </a:r>
          </a:p>
        </p:txBody>
      </p:sp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6A0B05AF-FA63-EE89-281A-A8281F594C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539763"/>
              </p:ext>
            </p:extLst>
          </p:nvPr>
        </p:nvGraphicFramePr>
        <p:xfrm>
          <a:off x="8051203" y="1366715"/>
          <a:ext cx="4804668" cy="3607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5943600" imgH="4462200" progId="Statistica.Graph">
                  <p:embed/>
                </p:oleObj>
              </mc:Choice>
              <mc:Fallback>
                <p:oleObj name="Graph" r:id="rId4" imgW="5943600" imgH="4462200" progId="Statistica.Graph">
                  <p:embed/>
                  <p:pic>
                    <p:nvPicPr>
                      <p:cNvPr id="6" name="Obiekt 5">
                        <a:extLst>
                          <a:ext uri="{FF2B5EF4-FFF2-40B4-BE49-F238E27FC236}">
                            <a16:creationId xmlns:a16="http://schemas.microsoft.com/office/drawing/2014/main" id="{6A0B05AF-FA63-EE89-281A-A8281F594C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51203" y="1366715"/>
                        <a:ext cx="4804668" cy="3607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A7A65F65-A68E-2E8D-8C47-7B2EEF08418B}"/>
              </a:ext>
            </a:extLst>
          </p:cNvPr>
          <p:cNvSpPr txBox="1"/>
          <p:nvPr/>
        </p:nvSpPr>
        <p:spPr>
          <a:xfrm>
            <a:off x="680770" y="6298957"/>
            <a:ext cx="2358338" cy="499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44" dirty="0" err="1"/>
              <a:t>c</a:t>
            </a:r>
            <a:r>
              <a:rPr lang="pl-PL" sz="2644" baseline="-25000" dirty="0" err="1"/>
              <a:t>Bi</a:t>
            </a:r>
            <a:r>
              <a:rPr lang="pl-PL" sz="2644" dirty="0"/>
              <a:t> = 16.7 </a:t>
            </a:r>
            <a:r>
              <a:rPr lang="pl-PL" sz="2644" dirty="0" err="1"/>
              <a:t>mM</a:t>
            </a:r>
            <a:r>
              <a:rPr lang="pl-PL" sz="2644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0244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3B4834-8C91-E627-4D01-52CA70C8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254" y="2285681"/>
            <a:ext cx="3032607" cy="2985141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l-PL" sz="2865" dirty="0">
                <a:solidFill>
                  <a:srgbClr val="FFFFFF"/>
                </a:solidFill>
              </a:rPr>
              <a:t>CCD</a:t>
            </a:r>
            <a:br>
              <a:rPr lang="pl-PL" sz="2865" dirty="0">
                <a:solidFill>
                  <a:srgbClr val="FFFFFF"/>
                </a:solidFill>
              </a:rPr>
            </a:br>
            <a:r>
              <a:rPr lang="pl-PL" sz="2865" dirty="0" err="1">
                <a:solidFill>
                  <a:srgbClr val="FFFFFF"/>
                </a:solidFill>
              </a:rPr>
              <a:t>BiFE</a:t>
            </a:r>
            <a:endParaRPr lang="pl-PL" sz="2865" dirty="0">
              <a:solidFill>
                <a:srgbClr val="FFFFF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D2FF607-6CD2-57B3-4908-59B2B25E232C}"/>
              </a:ext>
            </a:extLst>
          </p:cNvPr>
          <p:cNvGraphicFramePr>
            <a:graphicFrameLocks noGrp="1"/>
          </p:cNvGraphicFramePr>
          <p:nvPr/>
        </p:nvGraphicFramePr>
        <p:xfrm>
          <a:off x="5095534" y="1059847"/>
          <a:ext cx="7069177" cy="543307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47721">
                  <a:extLst>
                    <a:ext uri="{9D8B030D-6E8A-4147-A177-3AD203B41FA5}">
                      <a16:colId xmlns:a16="http://schemas.microsoft.com/office/drawing/2014/main" val="2735267471"/>
                    </a:ext>
                  </a:extLst>
                </a:gridCol>
                <a:gridCol w="1075722">
                  <a:extLst>
                    <a:ext uri="{9D8B030D-6E8A-4147-A177-3AD203B41FA5}">
                      <a16:colId xmlns:a16="http://schemas.microsoft.com/office/drawing/2014/main" val="2019897405"/>
                    </a:ext>
                  </a:extLst>
                </a:gridCol>
                <a:gridCol w="1482202">
                  <a:extLst>
                    <a:ext uri="{9D8B030D-6E8A-4147-A177-3AD203B41FA5}">
                      <a16:colId xmlns:a16="http://schemas.microsoft.com/office/drawing/2014/main" val="1293112893"/>
                    </a:ext>
                  </a:extLst>
                </a:gridCol>
                <a:gridCol w="1189312">
                  <a:extLst>
                    <a:ext uri="{9D8B030D-6E8A-4147-A177-3AD203B41FA5}">
                      <a16:colId xmlns:a16="http://schemas.microsoft.com/office/drawing/2014/main" val="2053517517"/>
                    </a:ext>
                  </a:extLst>
                </a:gridCol>
                <a:gridCol w="2074220">
                  <a:extLst>
                    <a:ext uri="{9D8B030D-6E8A-4147-A177-3AD203B41FA5}">
                      <a16:colId xmlns:a16="http://schemas.microsoft.com/office/drawing/2014/main" val="2713178840"/>
                    </a:ext>
                  </a:extLst>
                </a:gridCol>
              </a:tblGrid>
              <a:tr h="562471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Design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err="1">
                          <a:latin typeface="+mn-lt"/>
                        </a:rPr>
                        <a:t>E</a:t>
                      </a:r>
                      <a:r>
                        <a:rPr lang="pl-PL" sz="1800" baseline="-25000" dirty="0" err="1">
                          <a:latin typeface="+mn-lt"/>
                        </a:rPr>
                        <a:t>plat</a:t>
                      </a:r>
                      <a:r>
                        <a:rPr lang="pl-PL" sz="1800" dirty="0">
                          <a:latin typeface="+mn-lt"/>
                        </a:rPr>
                        <a:t> (V)</a:t>
                      </a:r>
                    </a:p>
                  </a:txBody>
                  <a:tcPr marL="5974" marR="5974" marT="5974" marB="5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Q (</a:t>
                      </a:r>
                      <a:r>
                        <a:rPr lang="pl-PL" sz="1800" dirty="0" err="1">
                          <a:latin typeface="+mn-lt"/>
                        </a:rPr>
                        <a:t>mC</a:t>
                      </a:r>
                      <a:r>
                        <a:rPr lang="pl-PL" sz="1800" dirty="0">
                          <a:latin typeface="+mn-lt"/>
                        </a:rPr>
                        <a:t>)</a:t>
                      </a:r>
                    </a:p>
                  </a:txBody>
                  <a:tcPr marL="5974" marR="5974" marT="5974" marB="5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C (</a:t>
                      </a:r>
                      <a:r>
                        <a:rPr lang="pl-PL" sz="1800" dirty="0" err="1">
                          <a:latin typeface="+mn-lt"/>
                        </a:rPr>
                        <a:t>mM</a:t>
                      </a:r>
                      <a:r>
                        <a:rPr lang="pl-PL" sz="1800" dirty="0">
                          <a:latin typeface="+mn-lt"/>
                        </a:rPr>
                        <a:t>)</a:t>
                      </a:r>
                    </a:p>
                  </a:txBody>
                  <a:tcPr marL="5974" marR="5974" marT="5974" marB="5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err="1">
                          <a:latin typeface="+mn-lt"/>
                        </a:rPr>
                        <a:t>Peak</a:t>
                      </a:r>
                      <a:r>
                        <a:rPr lang="pl-PL" sz="1800" dirty="0">
                          <a:latin typeface="+mn-lt"/>
                        </a:rPr>
                        <a:t> </a:t>
                      </a:r>
                      <a:r>
                        <a:rPr lang="pl-PL" sz="1800" dirty="0" err="1">
                          <a:latin typeface="+mn-lt"/>
                        </a:rPr>
                        <a:t>current</a:t>
                      </a:r>
                      <a:r>
                        <a:rPr lang="pl-PL" sz="1800" dirty="0">
                          <a:latin typeface="+mn-lt"/>
                        </a:rPr>
                        <a:t> (µA)</a:t>
                      </a:r>
                    </a:p>
                  </a:txBody>
                  <a:tcPr marL="5974" marR="5974" marT="5974" marB="5974" anchor="ctr"/>
                </a:tc>
                <a:extLst>
                  <a:ext uri="{0D108BD9-81ED-4DB2-BD59-A6C34878D82A}">
                    <a16:rowId xmlns:a16="http://schemas.microsoft.com/office/drawing/2014/main" val="1839433324"/>
                  </a:ext>
                </a:extLst>
              </a:tr>
              <a:tr h="304413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1</a:t>
                      </a:r>
                    </a:p>
                  </a:txBody>
                  <a:tcPr marL="5974" marR="5974" marT="5974" marB="5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-0.9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10.0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13.0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3.80</a:t>
                      </a:r>
                    </a:p>
                  </a:txBody>
                  <a:tcPr marL="5660" marR="5660" marT="5660" marB="5660" anchor="ctr"/>
                </a:tc>
                <a:extLst>
                  <a:ext uri="{0D108BD9-81ED-4DB2-BD59-A6C34878D82A}">
                    <a16:rowId xmlns:a16="http://schemas.microsoft.com/office/drawing/2014/main" val="2441155258"/>
                  </a:ext>
                </a:extLst>
              </a:tr>
              <a:tr h="304413"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</a:t>
                      </a:r>
                    </a:p>
                  </a:txBody>
                  <a:tcPr marL="5974" marR="5974" marT="5974" marB="5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-0.9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10.0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43.0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2.70</a:t>
                      </a:r>
                    </a:p>
                  </a:txBody>
                  <a:tcPr marL="5660" marR="5660" marT="5660" marB="5660" anchor="ctr"/>
                </a:tc>
                <a:extLst>
                  <a:ext uri="{0D108BD9-81ED-4DB2-BD59-A6C34878D82A}">
                    <a16:rowId xmlns:a16="http://schemas.microsoft.com/office/drawing/2014/main" val="3347958114"/>
                  </a:ext>
                </a:extLst>
              </a:tr>
              <a:tr h="304413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3</a:t>
                      </a:r>
                    </a:p>
                  </a:txBody>
                  <a:tcPr marL="5974" marR="5974" marT="5974" marB="5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-0.9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50.0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13.0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4.70</a:t>
                      </a:r>
                    </a:p>
                  </a:txBody>
                  <a:tcPr marL="5660" marR="5660" marT="5660" marB="5660" anchor="ctr"/>
                </a:tc>
                <a:extLst>
                  <a:ext uri="{0D108BD9-81ED-4DB2-BD59-A6C34878D82A}">
                    <a16:rowId xmlns:a16="http://schemas.microsoft.com/office/drawing/2014/main" val="2426426178"/>
                  </a:ext>
                </a:extLst>
              </a:tr>
              <a:tr h="304413"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4</a:t>
                      </a:r>
                    </a:p>
                  </a:txBody>
                  <a:tcPr marL="5974" marR="5974" marT="5974" marB="5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-0.9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50.0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43.0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6.00</a:t>
                      </a:r>
                    </a:p>
                  </a:txBody>
                  <a:tcPr marL="5660" marR="5660" marT="5660" marB="5660" anchor="ctr"/>
                </a:tc>
                <a:extLst>
                  <a:ext uri="{0D108BD9-81ED-4DB2-BD59-A6C34878D82A}">
                    <a16:rowId xmlns:a16="http://schemas.microsoft.com/office/drawing/2014/main" val="1226393408"/>
                  </a:ext>
                </a:extLst>
              </a:tr>
              <a:tr h="304413"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5</a:t>
                      </a:r>
                    </a:p>
                  </a:txBody>
                  <a:tcPr marL="5974" marR="5974" marT="5974" marB="5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-1.5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10.0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13.0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4.10</a:t>
                      </a:r>
                    </a:p>
                  </a:txBody>
                  <a:tcPr marL="5660" marR="5660" marT="5660" marB="5660" anchor="ctr"/>
                </a:tc>
                <a:extLst>
                  <a:ext uri="{0D108BD9-81ED-4DB2-BD59-A6C34878D82A}">
                    <a16:rowId xmlns:a16="http://schemas.microsoft.com/office/drawing/2014/main" val="747046851"/>
                  </a:ext>
                </a:extLst>
              </a:tr>
              <a:tr h="304413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6</a:t>
                      </a:r>
                    </a:p>
                  </a:txBody>
                  <a:tcPr marL="5974" marR="5974" marT="5974" marB="5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-1.5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10.0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43.0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5.00</a:t>
                      </a:r>
                    </a:p>
                  </a:txBody>
                  <a:tcPr marL="5660" marR="5660" marT="5660" marB="5660" anchor="ctr"/>
                </a:tc>
                <a:extLst>
                  <a:ext uri="{0D108BD9-81ED-4DB2-BD59-A6C34878D82A}">
                    <a16:rowId xmlns:a16="http://schemas.microsoft.com/office/drawing/2014/main" val="3899677301"/>
                  </a:ext>
                </a:extLst>
              </a:tr>
              <a:tr h="304413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7</a:t>
                      </a:r>
                    </a:p>
                  </a:txBody>
                  <a:tcPr marL="5974" marR="5974" marT="5974" marB="5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-1.5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50.0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13.0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4.70</a:t>
                      </a:r>
                    </a:p>
                  </a:txBody>
                  <a:tcPr marL="5660" marR="5660" marT="5660" marB="5660" anchor="ctr"/>
                </a:tc>
                <a:extLst>
                  <a:ext uri="{0D108BD9-81ED-4DB2-BD59-A6C34878D82A}">
                    <a16:rowId xmlns:a16="http://schemas.microsoft.com/office/drawing/2014/main" val="2920415079"/>
                  </a:ext>
                </a:extLst>
              </a:tr>
              <a:tr h="304413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8</a:t>
                      </a:r>
                    </a:p>
                  </a:txBody>
                  <a:tcPr marL="5974" marR="5974" marT="5974" marB="5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-1.5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50.0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43.0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5.80</a:t>
                      </a:r>
                    </a:p>
                  </a:txBody>
                  <a:tcPr marL="5660" marR="5660" marT="5660" marB="5660" anchor="ctr"/>
                </a:tc>
                <a:extLst>
                  <a:ext uri="{0D108BD9-81ED-4DB2-BD59-A6C34878D82A}">
                    <a16:rowId xmlns:a16="http://schemas.microsoft.com/office/drawing/2014/main" val="1230639704"/>
                  </a:ext>
                </a:extLst>
              </a:tr>
              <a:tr h="304413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9</a:t>
                      </a:r>
                    </a:p>
                  </a:txBody>
                  <a:tcPr marL="5974" marR="5974" marT="5974" marB="5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-0.9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30.0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28.0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4.40</a:t>
                      </a:r>
                    </a:p>
                  </a:txBody>
                  <a:tcPr marL="5660" marR="5660" marT="5660" marB="5660" anchor="ctr"/>
                </a:tc>
                <a:extLst>
                  <a:ext uri="{0D108BD9-81ED-4DB2-BD59-A6C34878D82A}">
                    <a16:rowId xmlns:a16="http://schemas.microsoft.com/office/drawing/2014/main" val="298382717"/>
                  </a:ext>
                </a:extLst>
              </a:tr>
              <a:tr h="304413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10</a:t>
                      </a:r>
                    </a:p>
                  </a:txBody>
                  <a:tcPr marL="5974" marR="5974" marT="5974" marB="5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-1.5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30.0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28.0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5.10</a:t>
                      </a:r>
                    </a:p>
                  </a:txBody>
                  <a:tcPr marL="5660" marR="5660" marT="5660" marB="5660" anchor="ctr"/>
                </a:tc>
                <a:extLst>
                  <a:ext uri="{0D108BD9-81ED-4DB2-BD59-A6C34878D82A}">
                    <a16:rowId xmlns:a16="http://schemas.microsoft.com/office/drawing/2014/main" val="1167065106"/>
                  </a:ext>
                </a:extLst>
              </a:tr>
              <a:tr h="304413"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11</a:t>
                      </a:r>
                    </a:p>
                  </a:txBody>
                  <a:tcPr marL="5974" marR="5974" marT="5974" marB="5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-1.2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10.0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28.0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4.00</a:t>
                      </a:r>
                    </a:p>
                  </a:txBody>
                  <a:tcPr marL="5660" marR="5660" marT="5660" marB="5660" anchor="ctr"/>
                </a:tc>
                <a:extLst>
                  <a:ext uri="{0D108BD9-81ED-4DB2-BD59-A6C34878D82A}">
                    <a16:rowId xmlns:a16="http://schemas.microsoft.com/office/drawing/2014/main" val="1307222465"/>
                  </a:ext>
                </a:extLst>
              </a:tr>
              <a:tr h="304413"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12</a:t>
                      </a:r>
                    </a:p>
                  </a:txBody>
                  <a:tcPr marL="5974" marR="5974" marT="5974" marB="5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-1.2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50.0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28.0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5.30</a:t>
                      </a:r>
                    </a:p>
                  </a:txBody>
                  <a:tcPr marL="5660" marR="5660" marT="5660" marB="5660" anchor="ctr"/>
                </a:tc>
                <a:extLst>
                  <a:ext uri="{0D108BD9-81ED-4DB2-BD59-A6C34878D82A}">
                    <a16:rowId xmlns:a16="http://schemas.microsoft.com/office/drawing/2014/main" val="3624045558"/>
                  </a:ext>
                </a:extLst>
              </a:tr>
              <a:tr h="304413"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13</a:t>
                      </a:r>
                    </a:p>
                  </a:txBody>
                  <a:tcPr marL="5974" marR="5974" marT="5974" marB="5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-1.2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30.0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13.0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5.30</a:t>
                      </a:r>
                    </a:p>
                  </a:txBody>
                  <a:tcPr marL="5660" marR="5660" marT="5660" marB="5660" anchor="ctr"/>
                </a:tc>
                <a:extLst>
                  <a:ext uri="{0D108BD9-81ED-4DB2-BD59-A6C34878D82A}">
                    <a16:rowId xmlns:a16="http://schemas.microsoft.com/office/drawing/2014/main" val="4277874983"/>
                  </a:ext>
                </a:extLst>
              </a:tr>
              <a:tr h="304413"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14</a:t>
                      </a:r>
                    </a:p>
                  </a:txBody>
                  <a:tcPr marL="5974" marR="5974" marT="5974" marB="5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-1.2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30.0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43.0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5.30</a:t>
                      </a:r>
                    </a:p>
                  </a:txBody>
                  <a:tcPr marL="5660" marR="5660" marT="5660" marB="5660" anchor="ctr"/>
                </a:tc>
                <a:extLst>
                  <a:ext uri="{0D108BD9-81ED-4DB2-BD59-A6C34878D82A}">
                    <a16:rowId xmlns:a16="http://schemas.microsoft.com/office/drawing/2014/main" val="501301902"/>
                  </a:ext>
                </a:extLst>
              </a:tr>
              <a:tr h="304413"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15 (C)</a:t>
                      </a:r>
                    </a:p>
                  </a:txBody>
                  <a:tcPr marL="5974" marR="5974" marT="5974" marB="5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-1.2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30.0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28.0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5.00</a:t>
                      </a:r>
                    </a:p>
                  </a:txBody>
                  <a:tcPr marL="5660" marR="5660" marT="5660" marB="5660" anchor="ctr"/>
                </a:tc>
                <a:extLst>
                  <a:ext uri="{0D108BD9-81ED-4DB2-BD59-A6C34878D82A}">
                    <a16:rowId xmlns:a16="http://schemas.microsoft.com/office/drawing/2014/main" val="3045307861"/>
                  </a:ext>
                </a:extLst>
              </a:tr>
              <a:tr h="304413"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16 (C)</a:t>
                      </a:r>
                    </a:p>
                  </a:txBody>
                  <a:tcPr marL="5974" marR="5974" marT="5974" marB="5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>
                          <a:latin typeface="+mn-lt"/>
                        </a:rPr>
                        <a:t>-1.2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30.0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28.0</a:t>
                      </a:r>
                    </a:p>
                  </a:txBody>
                  <a:tcPr marL="5660" marR="5660" marT="5660" marB="5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latin typeface="+mn-lt"/>
                        </a:rPr>
                        <a:t>4.95</a:t>
                      </a:r>
                    </a:p>
                  </a:txBody>
                  <a:tcPr marL="5660" marR="5660" marT="5660" marB="5660" anchor="ctr"/>
                </a:tc>
                <a:extLst>
                  <a:ext uri="{0D108BD9-81ED-4DB2-BD59-A6C34878D82A}">
                    <a16:rowId xmlns:a16="http://schemas.microsoft.com/office/drawing/2014/main" val="3048917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95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855F943-068A-0DA4-C400-D78879CEB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Extraction</a:t>
            </a:r>
            <a:r>
              <a:rPr lang="pl-PL" dirty="0"/>
              <a:t> of </a:t>
            </a:r>
            <a:r>
              <a:rPr lang="pl-PL" dirty="0" err="1"/>
              <a:t>antioxidants</a:t>
            </a:r>
            <a:r>
              <a:rPr lang="pl-PL" dirty="0"/>
              <a:t> from </a:t>
            </a:r>
            <a:r>
              <a:rPr lang="pl-PL" dirty="0" err="1"/>
              <a:t>herbs</a:t>
            </a:r>
            <a:r>
              <a:rPr lang="pl-PL" dirty="0"/>
              <a:t>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D7F800C-E17D-EED8-96A6-14B3AEE06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Optimisation</a:t>
            </a:r>
            <a:r>
              <a:rPr lang="pl-PL" dirty="0"/>
              <a:t> of </a:t>
            </a:r>
            <a:r>
              <a:rPr lang="pl-PL" dirty="0" err="1"/>
              <a:t>temperature</a:t>
            </a:r>
            <a:r>
              <a:rPr lang="pl-PL" dirty="0"/>
              <a:t> and </a:t>
            </a:r>
            <a:r>
              <a:rPr lang="pl-PL" dirty="0" err="1"/>
              <a:t>time</a:t>
            </a:r>
            <a:r>
              <a:rPr lang="pl-PL" dirty="0"/>
              <a:t> for </a:t>
            </a:r>
            <a:r>
              <a:rPr lang="pl-PL" i="1" dirty="0" err="1"/>
              <a:t>Ginkgo</a:t>
            </a:r>
            <a:r>
              <a:rPr lang="pl-PL" i="1" dirty="0"/>
              <a:t> </a:t>
            </a:r>
            <a:r>
              <a:rPr lang="pl-PL" i="1" dirty="0" err="1"/>
              <a:t>biloba</a:t>
            </a:r>
            <a:r>
              <a:rPr lang="pl-PL" i="1" dirty="0"/>
              <a:t> </a:t>
            </a:r>
            <a:r>
              <a:rPr lang="pl-PL" dirty="0" err="1"/>
              <a:t>infusions</a:t>
            </a:r>
            <a:r>
              <a:rPr lang="pl-PL" dirty="0"/>
              <a:t> – real </a:t>
            </a:r>
            <a:r>
              <a:rPr lang="pl-PL" dirty="0" err="1"/>
              <a:t>experiments</a:t>
            </a:r>
            <a:r>
              <a:rPr lang="pl-P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38792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2403EF4-3C74-1CE0-9D87-51614730D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192" y="401638"/>
            <a:ext cx="10473308" cy="1460500"/>
          </a:xfrm>
        </p:spPr>
        <p:txBody>
          <a:bodyPr/>
          <a:lstStyle/>
          <a:p>
            <a:r>
              <a:rPr lang="en-US" dirty="0"/>
              <a:t>Voltammetry of </a:t>
            </a:r>
            <a:r>
              <a:rPr lang="en-US" i="1" dirty="0"/>
              <a:t>Ginkgo biloba</a:t>
            </a:r>
            <a:r>
              <a:rPr lang="pl-PL" i="1" dirty="0"/>
              <a:t> </a:t>
            </a:r>
            <a:r>
              <a:rPr lang="en-US" dirty="0"/>
              <a:t>infusions </a:t>
            </a:r>
          </a:p>
        </p:txBody>
      </p:sp>
      <p:pic>
        <p:nvPicPr>
          <p:cNvPr id="5" name="Obraz 4" descr="Obraz zawierający miłorząb dwuklapowy, drzewo, roślina, na wolnym powietrzu&#10;&#10;Opis wygenerowany automatycznie">
            <a:extLst>
              <a:ext uri="{FF2B5EF4-FFF2-40B4-BE49-F238E27FC236}">
                <a16:creationId xmlns:a16="http://schemas.microsoft.com/office/drawing/2014/main" id="{A66B9761-157C-DB4E-1E56-A7F65056E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1344" y="2175551"/>
            <a:ext cx="3683360" cy="2758353"/>
          </a:xfrm>
          <a:prstGeom prst="rect">
            <a:avLst/>
          </a:prstGeom>
        </p:spPr>
      </p:pic>
      <p:graphicFrame>
        <p:nvGraphicFramePr>
          <p:cNvPr id="8" name="Obiekt 7">
            <a:extLst>
              <a:ext uri="{FF2B5EF4-FFF2-40B4-BE49-F238E27FC236}">
                <a16:creationId xmlns:a16="http://schemas.microsoft.com/office/drawing/2014/main" id="{D8E46E22-AB07-C8B2-6B1E-ECBF4DB5AF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962789"/>
              </p:ext>
            </p:extLst>
          </p:nvPr>
        </p:nvGraphicFramePr>
        <p:xfrm>
          <a:off x="923547" y="1546002"/>
          <a:ext cx="5793165" cy="4432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8" name="Obiekt 7">
                        <a:extLst>
                          <a:ext uri="{FF2B5EF4-FFF2-40B4-BE49-F238E27FC236}">
                            <a16:creationId xmlns:a16="http://schemas.microsoft.com/office/drawing/2014/main" id="{D8E46E22-AB07-C8B2-6B1E-ECBF4DB5A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3547" y="1546002"/>
                        <a:ext cx="5793165" cy="4432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3D6E8DCF-5089-C187-E353-7B3908148A86}"/>
              </a:ext>
            </a:extLst>
          </p:cNvPr>
          <p:cNvSpPr txBox="1"/>
          <p:nvPr/>
        </p:nvSpPr>
        <p:spPr>
          <a:xfrm>
            <a:off x="8284832" y="5290418"/>
            <a:ext cx="3876382" cy="1521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/>
              <a:t>0.15 g/ 50 g </a:t>
            </a:r>
            <a:r>
              <a:rPr lang="pl-PL" sz="2000" dirty="0" err="1"/>
              <a:t>water</a:t>
            </a:r>
            <a:r>
              <a:rPr lang="pl-PL" sz="2000" dirty="0"/>
              <a:t> </a:t>
            </a:r>
          </a:p>
          <a:p>
            <a:pPr algn="ctr"/>
            <a:r>
              <a:rPr lang="pl-PL" sz="2000" dirty="0"/>
              <a:t>75</a:t>
            </a:r>
            <a:r>
              <a:rPr lang="pl-PL" sz="2000" dirty="0">
                <a:sym typeface="Symbol" panose="05050102010706020507" pitchFamily="18" charset="2"/>
              </a:rPr>
              <a:t>C, 11.7 min</a:t>
            </a:r>
          </a:p>
          <a:p>
            <a:pPr algn="ctr"/>
            <a:r>
              <a:rPr lang="pl-PL" sz="2000" dirty="0">
                <a:sym typeface="Symbol" panose="05050102010706020507" pitchFamily="18" charset="2"/>
              </a:rPr>
              <a:t>(point 8th of design </a:t>
            </a:r>
            <a:r>
              <a:rPr lang="pl-PL" sz="2000" dirty="0" err="1">
                <a:sym typeface="Symbol" panose="05050102010706020507" pitchFamily="18" charset="2"/>
              </a:rPr>
              <a:t>table</a:t>
            </a:r>
            <a:r>
              <a:rPr lang="pl-PL" sz="2000" dirty="0">
                <a:sym typeface="Symbol" panose="05050102010706020507" pitchFamily="18" charset="2"/>
              </a:rPr>
              <a:t>)</a:t>
            </a:r>
            <a:r>
              <a:rPr lang="pl-PL" sz="2644" dirty="0">
                <a:sym typeface="Symbol" panose="05050102010706020507" pitchFamily="18" charset="2"/>
              </a:rPr>
              <a:t>  </a:t>
            </a:r>
          </a:p>
          <a:p>
            <a:endParaRPr lang="pl-PL" sz="2644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C41D36D-48A7-BCA2-C34B-75903E3C01EB}"/>
              </a:ext>
            </a:extLst>
          </p:cNvPr>
          <p:cNvSpPr txBox="1"/>
          <p:nvPr/>
        </p:nvSpPr>
        <p:spPr>
          <a:xfrm>
            <a:off x="1031304" y="6107529"/>
            <a:ext cx="6045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0.15 M </a:t>
            </a:r>
            <a:r>
              <a:rPr lang="pl-PL" sz="2000" dirty="0" err="1"/>
              <a:t>acetic</a:t>
            </a:r>
            <a:r>
              <a:rPr lang="pl-PL" sz="2000" dirty="0"/>
              <a:t> </a:t>
            </a:r>
            <a:r>
              <a:rPr lang="pl-PL" sz="2000" dirty="0" err="1"/>
              <a:t>acid</a:t>
            </a:r>
            <a:r>
              <a:rPr lang="pl-PL" sz="2000" dirty="0"/>
              <a:t>, GC 3 mm, </a:t>
            </a:r>
          </a:p>
          <a:p>
            <a:pPr algn="ctr"/>
            <a:r>
              <a:rPr lang="pl-PL" sz="2000" dirty="0" err="1"/>
              <a:t>E</a:t>
            </a:r>
            <a:r>
              <a:rPr lang="pl-PL" sz="2000" baseline="-25000" dirty="0" err="1"/>
              <a:t>acc</a:t>
            </a:r>
            <a:r>
              <a:rPr lang="pl-PL" sz="2000" dirty="0"/>
              <a:t> = 0 V, t = 5 s,  0.1 V/s (CV), </a:t>
            </a:r>
            <a:r>
              <a:rPr lang="pl-PL" sz="2000" dirty="0">
                <a:sym typeface="Symbol" panose="05050102010706020507" pitchFamily="18" charset="2"/>
              </a:rPr>
              <a:t>E = 50 </a:t>
            </a:r>
            <a:r>
              <a:rPr lang="pl-PL" sz="2000" dirty="0" err="1">
                <a:sym typeface="Symbol" panose="05050102010706020507" pitchFamily="18" charset="2"/>
              </a:rPr>
              <a:t>mV</a:t>
            </a:r>
            <a:r>
              <a:rPr lang="pl-PL" sz="2000" dirty="0">
                <a:sym typeface="Symbol" panose="05050102010706020507" pitchFamily="18" charset="2"/>
              </a:rPr>
              <a:t> (DPV)</a:t>
            </a:r>
            <a:r>
              <a:rPr lang="pl-PL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29458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F543D7-BFF9-5F8B-C10A-0FEA5FC95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216" y="401638"/>
            <a:ext cx="10257284" cy="1460500"/>
          </a:xfrm>
        </p:spPr>
        <p:txBody>
          <a:bodyPr/>
          <a:lstStyle/>
          <a:p>
            <a:r>
              <a:rPr lang="pl-PL" dirty="0"/>
              <a:t>Central </a:t>
            </a:r>
            <a:r>
              <a:rPr lang="pl-PL" dirty="0" err="1"/>
              <a:t>Composite</a:t>
            </a:r>
            <a:r>
              <a:rPr lang="pl-PL" dirty="0"/>
              <a:t> Design </a:t>
            </a:r>
            <a:br>
              <a:rPr lang="pl-PL" dirty="0"/>
            </a:br>
            <a:r>
              <a:rPr lang="pl-PL" sz="3966" dirty="0"/>
              <a:t>CCD</a:t>
            </a:r>
            <a:endParaRPr lang="pl-PL" dirty="0"/>
          </a:p>
        </p:txBody>
      </p:sp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64BB274B-7967-F8DA-5EF7-00CD39CAC1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90" y="1803415"/>
          <a:ext cx="6548795" cy="4916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5943600" imgH="4462200" progId="Statistica.Graph">
                  <p:embed/>
                </p:oleObj>
              </mc:Choice>
              <mc:Fallback>
                <p:oleObj name="Graph" r:id="rId2" imgW="5943600" imgH="4462200" progId="Statistica.Graph">
                  <p:embed/>
                  <p:pic>
                    <p:nvPicPr>
                      <p:cNvPr id="3" name="Obiekt 2">
                        <a:extLst>
                          <a:ext uri="{FF2B5EF4-FFF2-40B4-BE49-F238E27FC236}">
                            <a16:creationId xmlns:a16="http://schemas.microsoft.com/office/drawing/2014/main" id="{64BB274B-7967-F8DA-5EF7-00CD39CAC1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190" y="1803415"/>
                        <a:ext cx="6548795" cy="4916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317C79D-E1CF-C467-2C20-6FFFEF79D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50750"/>
              </p:ext>
            </p:extLst>
          </p:nvPr>
        </p:nvGraphicFramePr>
        <p:xfrm>
          <a:off x="8476331" y="5866482"/>
          <a:ext cx="4002662" cy="102920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64905">
                  <a:extLst>
                    <a:ext uri="{9D8B030D-6E8A-4147-A177-3AD203B41FA5}">
                      <a16:colId xmlns:a16="http://schemas.microsoft.com/office/drawing/2014/main" val="3004646819"/>
                    </a:ext>
                  </a:extLst>
                </a:gridCol>
                <a:gridCol w="1337757">
                  <a:extLst>
                    <a:ext uri="{9D8B030D-6E8A-4147-A177-3AD203B41FA5}">
                      <a16:colId xmlns:a16="http://schemas.microsoft.com/office/drawing/2014/main" val="2260746690"/>
                    </a:ext>
                  </a:extLst>
                </a:gridCol>
              </a:tblGrid>
              <a:tr h="679927">
                <a:tc>
                  <a:txBody>
                    <a:bodyPr/>
                    <a:lstStyle/>
                    <a:p>
                      <a:pPr algn="ctr"/>
                      <a:r>
                        <a:rPr lang="pl-PL" sz="2200" dirty="0" err="1">
                          <a:latin typeface="Arial" panose="020B0604020202020204" pitchFamily="34" charset="0"/>
                        </a:rPr>
                        <a:t>Temperature</a:t>
                      </a:r>
                      <a:r>
                        <a:rPr lang="pl-PL" sz="220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pl-PL" sz="2200" dirty="0"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C)</a:t>
                      </a:r>
                      <a:endParaRPr lang="pl-PL" sz="2200" dirty="0"/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98.5</a:t>
                      </a:r>
                    </a:p>
                  </a:txBody>
                  <a:tcPr marL="6997" marR="6997" marT="6997" marB="6997" anchor="ctr"/>
                </a:tc>
                <a:extLst>
                  <a:ext uri="{0D108BD9-81ED-4DB2-BD59-A6C34878D82A}">
                    <a16:rowId xmlns:a16="http://schemas.microsoft.com/office/drawing/2014/main" val="3079132747"/>
                  </a:ext>
                </a:extLst>
              </a:tr>
              <a:tr h="346961">
                <a:tc>
                  <a:txBody>
                    <a:bodyPr/>
                    <a:lstStyle/>
                    <a:p>
                      <a:pPr algn="ctr"/>
                      <a:r>
                        <a:rPr lang="pl-PL" sz="2200" dirty="0">
                          <a:latin typeface="Arial" panose="020B0604020202020204" pitchFamily="34" charset="0"/>
                        </a:rPr>
                        <a:t>Time (min)</a:t>
                      </a:r>
                      <a:endParaRPr lang="pl-PL" sz="2200" dirty="0"/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16.5</a:t>
                      </a:r>
                    </a:p>
                  </a:txBody>
                  <a:tcPr marL="6997" marR="6997" marT="6997" marB="6997" anchor="ctr"/>
                </a:tc>
                <a:extLst>
                  <a:ext uri="{0D108BD9-81ED-4DB2-BD59-A6C34878D82A}">
                    <a16:rowId xmlns:a16="http://schemas.microsoft.com/office/drawing/2014/main" val="2271981893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98A66DA-3F1F-141A-EB09-46E805059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033208"/>
              </p:ext>
            </p:extLst>
          </p:nvPr>
        </p:nvGraphicFramePr>
        <p:xfrm>
          <a:off x="7940848" y="1401986"/>
          <a:ext cx="5073629" cy="431071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32101">
                  <a:extLst>
                    <a:ext uri="{9D8B030D-6E8A-4147-A177-3AD203B41FA5}">
                      <a16:colId xmlns:a16="http://schemas.microsoft.com/office/drawing/2014/main" val="753520585"/>
                    </a:ext>
                  </a:extLst>
                </a:gridCol>
                <a:gridCol w="961913">
                  <a:extLst>
                    <a:ext uri="{9D8B030D-6E8A-4147-A177-3AD203B41FA5}">
                      <a16:colId xmlns:a16="http://schemas.microsoft.com/office/drawing/2014/main" val="848057879"/>
                    </a:ext>
                  </a:extLst>
                </a:gridCol>
                <a:gridCol w="1118505">
                  <a:extLst>
                    <a:ext uri="{9D8B030D-6E8A-4147-A177-3AD203B41FA5}">
                      <a16:colId xmlns:a16="http://schemas.microsoft.com/office/drawing/2014/main" val="1450569887"/>
                    </a:ext>
                  </a:extLst>
                </a:gridCol>
                <a:gridCol w="1961110">
                  <a:extLst>
                    <a:ext uri="{9D8B030D-6E8A-4147-A177-3AD203B41FA5}">
                      <a16:colId xmlns:a16="http://schemas.microsoft.com/office/drawing/2014/main" val="2783584826"/>
                    </a:ext>
                  </a:extLst>
                </a:gridCol>
              </a:tblGrid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Design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Temperature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 (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+mn-lt"/>
                          <a:sym typeface="Symbol" panose="05050102010706020507" pitchFamily="18" charset="2"/>
                        </a:rPr>
                        <a:t>C) </a:t>
                      </a:r>
                      <a:endParaRPr lang="pl-PL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Time (min) 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Peak</a:t>
                      </a:r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current</a:t>
                      </a:r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(µA) </a:t>
                      </a: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264692705"/>
                  </a:ext>
                </a:extLst>
              </a:tr>
              <a:tr h="282662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5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latin typeface="+mn-lt"/>
                        </a:rPr>
                        <a:t>53.8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6.0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3059226155"/>
                  </a:ext>
                </a:extLst>
              </a:tr>
              <a:tr h="282662"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latin typeface="+mn-lt"/>
                        </a:rPr>
                        <a:t>13 (C)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75.0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latin typeface="+mn-lt"/>
                        </a:rPr>
                        <a:t>6.0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0.21</a:t>
                      </a: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1973025138"/>
                  </a:ext>
                </a:extLst>
              </a:tr>
              <a:tr h="282662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2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latin typeface="+mn-lt"/>
                        </a:rPr>
                        <a:t>60.0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latin typeface="+mn-lt"/>
                        </a:rPr>
                        <a:t>10.0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0.18</a:t>
                      </a: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2774505315"/>
                  </a:ext>
                </a:extLst>
              </a:tr>
              <a:tr h="282662"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latin typeface="+mn-lt"/>
                        </a:rPr>
                        <a:t>6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96.2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latin typeface="+mn-lt"/>
                        </a:rPr>
                        <a:t>6.0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0.19</a:t>
                      </a: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3811826984"/>
                  </a:ext>
                </a:extLst>
              </a:tr>
              <a:tr h="282662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8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75.0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latin typeface="+mn-lt"/>
                        </a:rPr>
                        <a:t>11.7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0.26</a:t>
                      </a: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783875923"/>
                  </a:ext>
                </a:extLst>
              </a:tr>
              <a:tr h="282662"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latin typeface="+mn-lt"/>
                        </a:rPr>
                        <a:t>4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90.0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latin typeface="+mn-lt"/>
                        </a:rPr>
                        <a:t>10.0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0.26</a:t>
                      </a: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1333271207"/>
                  </a:ext>
                </a:extLst>
              </a:tr>
              <a:tr h="282662"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latin typeface="+mn-lt"/>
                        </a:rPr>
                        <a:t>3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90.0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latin typeface="+mn-lt"/>
                        </a:rPr>
                        <a:t>2.0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</a:t>
                      </a: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1187572913"/>
                  </a:ext>
                </a:extLst>
              </a:tr>
              <a:tr h="282662"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latin typeface="+mn-lt"/>
                        </a:rPr>
                        <a:t>10 (C)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latin typeface="+mn-lt"/>
                        </a:rPr>
                        <a:t>75.0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latin typeface="+mn-lt"/>
                        </a:rPr>
                        <a:t>6.0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</a:t>
                      </a: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2677107341"/>
                  </a:ext>
                </a:extLst>
              </a:tr>
              <a:tr h="282662"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latin typeface="+mn-lt"/>
                        </a:rPr>
                        <a:t>7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75.0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0.3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</a:t>
                      </a: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137145280"/>
                  </a:ext>
                </a:extLst>
              </a:tr>
              <a:tr h="282662"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latin typeface="+mn-lt"/>
                        </a:rPr>
                        <a:t>9 (C)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latin typeface="+mn-lt"/>
                        </a:rPr>
                        <a:t>75.0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latin typeface="+mn-lt"/>
                        </a:rPr>
                        <a:t>6.0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0.20</a:t>
                      </a: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1023360044"/>
                  </a:ext>
                </a:extLst>
              </a:tr>
              <a:tr h="282662"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latin typeface="+mn-lt"/>
                        </a:rPr>
                        <a:t>12 (C)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latin typeface="+mn-lt"/>
                        </a:rPr>
                        <a:t>75.0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6.0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0.21</a:t>
                      </a: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2144615057"/>
                  </a:ext>
                </a:extLst>
              </a:tr>
              <a:tr h="282662"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latin typeface="+mn-lt"/>
                        </a:rPr>
                        <a:t>1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>
                          <a:latin typeface="+mn-lt"/>
                        </a:rPr>
                        <a:t>60.0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2.0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1472637866"/>
                  </a:ext>
                </a:extLst>
              </a:tr>
              <a:tr h="282662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11 (C)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75.0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6.0</a:t>
                      </a:r>
                    </a:p>
                  </a:txBody>
                  <a:tcPr marL="6997" marR="6997" marT="6997" marB="699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0.21</a:t>
                      </a:r>
                    </a:p>
                  </a:txBody>
                  <a:tcPr marL="6997" marR="6997" marT="6997" marB="0" anchor="ctr"/>
                </a:tc>
                <a:extLst>
                  <a:ext uri="{0D108BD9-81ED-4DB2-BD59-A6C34878D82A}">
                    <a16:rowId xmlns:a16="http://schemas.microsoft.com/office/drawing/2014/main" val="263490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741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2"/>
            <a:extLst>
              <a:ext uri="{FF2B5EF4-FFF2-40B4-BE49-F238E27FC236}">
                <a16:creationId xmlns:a16="http://schemas.microsoft.com/office/drawing/2014/main" id="{23296CD5-4872-7CAB-9E70-A6DE019FF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63" y="7018338"/>
            <a:ext cx="180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83B0FD0-6C7D-A4D1-7E83-F01FC7F1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192" y="401638"/>
            <a:ext cx="10473308" cy="1460500"/>
          </a:xfrm>
        </p:spPr>
        <p:txBody>
          <a:bodyPr/>
          <a:lstStyle/>
          <a:p>
            <a:r>
              <a:rPr lang="en-US" dirty="0"/>
              <a:t>Conclusions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38064D-E9DB-9F1C-111C-21C069929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experiments using the ICP-MS </a:t>
            </a:r>
            <a:r>
              <a:rPr lang="en-US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TuneSim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software yield useful results that can be used as test data to assess the applicability of various design of experiments (DOE) procedures and DOE software.</a:t>
            </a: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central composite design (CCD) </a:t>
            </a:r>
            <a:r>
              <a:rPr lang="pl-PL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provided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superior results compared to the Box-Behnken design (BBD), without a significant increase in the number of measurements </a:t>
            </a: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3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+ 3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</a:t>
            </a: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central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points</a:t>
            </a: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for CCD vs. 18 for BBD.</a:t>
            </a:r>
            <a:endParaRPr lang="pl-P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expertise in DOE acquired during virtual experiments can be successfully implemented in real-life experiments in the field of analytical chemistry.</a:t>
            </a: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2EA4EC5-7AC9-DA79-1CF2-B42C07B8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  <a:r>
              <a:rPr lang="pl-PL" dirty="0"/>
              <a:t>!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FF99E51-80B9-92BB-C092-5A01D843E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675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6C650B-4DA2-4189-CC1F-3725360B0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IC – MS 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AB79669-C328-3A31-B1EF-4E0FE58433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Optimization</a:t>
            </a:r>
            <a:r>
              <a:rPr lang="pl-PL" dirty="0"/>
              <a:t> of ICP </a:t>
            </a:r>
            <a:r>
              <a:rPr lang="pl-PL" dirty="0" err="1"/>
              <a:t>torch</a:t>
            </a:r>
            <a:r>
              <a:rPr lang="pl-PL" dirty="0"/>
              <a:t> </a:t>
            </a:r>
            <a:r>
              <a:rPr lang="pl-PL" dirty="0" err="1"/>
              <a:t>position</a:t>
            </a:r>
            <a:r>
              <a:rPr lang="pl-PL" dirty="0"/>
              <a:t> – Virtual </a:t>
            </a:r>
            <a:r>
              <a:rPr lang="pl-PL" dirty="0" err="1"/>
              <a:t>experiments</a:t>
            </a:r>
            <a:r>
              <a:rPr lang="pl-PL" dirty="0"/>
              <a:t> </a:t>
            </a:r>
            <a:r>
              <a:rPr lang="pl-PL" dirty="0" err="1"/>
              <a:t>employing</a:t>
            </a:r>
            <a:r>
              <a:rPr lang="pl-PL" dirty="0"/>
              <a:t> IC-MS </a:t>
            </a:r>
            <a:r>
              <a:rPr lang="pl-PL" dirty="0" err="1"/>
              <a:t>TuneSim</a:t>
            </a:r>
            <a:r>
              <a:rPr lang="pl-PL" dirty="0"/>
              <a:t> software  </a:t>
            </a:r>
          </a:p>
        </p:txBody>
      </p:sp>
    </p:spTree>
    <p:extLst>
      <p:ext uri="{BB962C8B-B14F-4D97-AF65-F5344CB8AC3E}">
        <p14:creationId xmlns:p14="http://schemas.microsoft.com/office/powerpoint/2010/main" val="146278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28768CA-7A69-D84C-BC65-C1CAFE68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192" y="401638"/>
            <a:ext cx="10473308" cy="1460500"/>
          </a:xfrm>
        </p:spPr>
        <p:txBody>
          <a:bodyPr/>
          <a:lstStyle/>
          <a:p>
            <a:r>
              <a:rPr lang="pl-PL" dirty="0"/>
              <a:t>ICP-MS </a:t>
            </a:r>
            <a:r>
              <a:rPr lang="pl-PL" dirty="0" err="1"/>
              <a:t>TuneSim</a:t>
            </a:r>
            <a:r>
              <a:rPr lang="pl-PL" dirty="0"/>
              <a:t> software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D2BCE2E-749F-643B-D2B3-1B0EAB394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51"/>
          <a:stretch/>
        </p:blipFill>
        <p:spPr>
          <a:xfrm>
            <a:off x="740048" y="1546002"/>
            <a:ext cx="6972754" cy="517799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1A9C6CE-2D9E-CB95-1F31-7769D70C625C}"/>
              </a:ext>
            </a:extLst>
          </p:cNvPr>
          <p:cNvSpPr txBox="1"/>
          <p:nvPr/>
        </p:nvSpPr>
        <p:spPr>
          <a:xfrm>
            <a:off x="8516912" y="2511364"/>
            <a:ext cx="3845925" cy="2533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44" dirty="0" err="1"/>
              <a:t>Torch</a:t>
            </a:r>
            <a:r>
              <a:rPr lang="pl-PL" sz="2644" dirty="0"/>
              <a:t> </a:t>
            </a:r>
            <a:r>
              <a:rPr lang="pl-PL" sz="2644" dirty="0" err="1"/>
              <a:t>position</a:t>
            </a:r>
            <a:r>
              <a:rPr lang="pl-PL" sz="2644" dirty="0"/>
              <a:t> </a:t>
            </a:r>
          </a:p>
          <a:p>
            <a:r>
              <a:rPr lang="pl-PL" sz="2644" dirty="0"/>
              <a:t>X – from -4.5 to 4.5 mm </a:t>
            </a:r>
          </a:p>
          <a:p>
            <a:r>
              <a:rPr lang="pl-PL" sz="2644" dirty="0"/>
              <a:t>Y – from -4.5 to 4.5 mm </a:t>
            </a:r>
          </a:p>
          <a:p>
            <a:r>
              <a:rPr lang="pl-PL" sz="2644" dirty="0"/>
              <a:t>Z – from -2.5 to 2.5 mm</a:t>
            </a:r>
          </a:p>
          <a:p>
            <a:endParaRPr lang="pl-PL" sz="2644" dirty="0"/>
          </a:p>
          <a:p>
            <a:r>
              <a:rPr lang="pl-PL" sz="2644" dirty="0" err="1"/>
              <a:t>Analyte</a:t>
            </a:r>
            <a:r>
              <a:rPr lang="pl-PL" sz="2644" dirty="0"/>
              <a:t> – </a:t>
            </a:r>
            <a:r>
              <a:rPr lang="pl-PL" sz="2644" baseline="30000" dirty="0"/>
              <a:t>115</a:t>
            </a:r>
            <a:r>
              <a:rPr lang="pl-PL" sz="2644" dirty="0"/>
              <a:t>In 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E460599-7ACE-8FD5-83E6-A5888059786D}"/>
              </a:ext>
            </a:extLst>
          </p:cNvPr>
          <p:cNvSpPr txBox="1"/>
          <p:nvPr/>
        </p:nvSpPr>
        <p:spPr>
          <a:xfrm>
            <a:off x="8300888" y="6525255"/>
            <a:ext cx="6718665" cy="39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83" dirty="0">
                <a:latin typeface="Calibri" panose="020F0502020204030204" pitchFamily="34" charset="0"/>
                <a:ea typeface="Calibri" panose="020F0502020204030204" pitchFamily="34" charset="0"/>
              </a:rPr>
              <a:t>J. Chem. Educ. 2018, 95, 11, 2059–2063</a:t>
            </a:r>
            <a:endParaRPr lang="pl-PL" sz="2644" dirty="0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62C56A02-58E3-BC7E-19E7-D55F9A312E42}"/>
              </a:ext>
            </a:extLst>
          </p:cNvPr>
          <p:cNvSpPr/>
          <p:nvPr/>
        </p:nvSpPr>
        <p:spPr>
          <a:xfrm>
            <a:off x="867175" y="2302972"/>
            <a:ext cx="1691174" cy="703530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266498984">
                  <a:custGeom>
                    <a:avLst/>
                    <a:gdLst>
                      <a:gd name="connsiteX0" fmla="*/ 0 w 1534887"/>
                      <a:gd name="connsiteY0" fmla="*/ 418859 h 837717"/>
                      <a:gd name="connsiteX1" fmla="*/ 767444 w 1534887"/>
                      <a:gd name="connsiteY1" fmla="*/ 0 h 837717"/>
                      <a:gd name="connsiteX2" fmla="*/ 1534888 w 1534887"/>
                      <a:gd name="connsiteY2" fmla="*/ 418859 h 837717"/>
                      <a:gd name="connsiteX3" fmla="*/ 767444 w 1534887"/>
                      <a:gd name="connsiteY3" fmla="*/ 837718 h 837717"/>
                      <a:gd name="connsiteX4" fmla="*/ 0 w 1534887"/>
                      <a:gd name="connsiteY4" fmla="*/ 418859 h 837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34887" h="837717" extrusionOk="0">
                        <a:moveTo>
                          <a:pt x="0" y="418859"/>
                        </a:moveTo>
                        <a:cubicBezTo>
                          <a:pt x="4026" y="157249"/>
                          <a:pt x="432922" y="71955"/>
                          <a:pt x="767444" y="0"/>
                        </a:cubicBezTo>
                        <a:cubicBezTo>
                          <a:pt x="1156388" y="-13197"/>
                          <a:pt x="1541573" y="164092"/>
                          <a:pt x="1534888" y="418859"/>
                        </a:cubicBezTo>
                        <a:cubicBezTo>
                          <a:pt x="1603515" y="604827"/>
                          <a:pt x="1164718" y="905432"/>
                          <a:pt x="767444" y="837718"/>
                        </a:cubicBezTo>
                        <a:cubicBezTo>
                          <a:pt x="326951" y="892382"/>
                          <a:pt x="31891" y="622138"/>
                          <a:pt x="0" y="4188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644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6754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44E1F6-1E66-A2D8-6470-107620E2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849" y="401638"/>
            <a:ext cx="10266651" cy="1460500"/>
          </a:xfrm>
        </p:spPr>
        <p:txBody>
          <a:bodyPr/>
          <a:lstStyle/>
          <a:p>
            <a:r>
              <a:rPr lang="en-US" dirty="0"/>
              <a:t>Torch position </a:t>
            </a:r>
          </a:p>
        </p:txBody>
      </p:sp>
      <p:pic>
        <p:nvPicPr>
          <p:cNvPr id="1026" name="Picture 2" descr="Zdjęcie">
            <a:extLst>
              <a:ext uri="{FF2B5EF4-FFF2-40B4-BE49-F238E27FC236}">
                <a16:creationId xmlns:a16="http://schemas.microsoft.com/office/drawing/2014/main" id="{DD19AD7C-DE0E-4982-23FB-ABCE7B2C3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766" y="1905058"/>
            <a:ext cx="4464347" cy="396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DDB0D44-F912-D09D-A695-2FE1C83CCF32}"/>
              </a:ext>
            </a:extLst>
          </p:cNvPr>
          <p:cNvSpPr txBox="1"/>
          <p:nvPr/>
        </p:nvSpPr>
        <p:spPr>
          <a:xfrm>
            <a:off x="6777297" y="7124962"/>
            <a:ext cx="596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solidFill>
                  <a:schemeClr val="bg1"/>
                </a:solidFill>
              </a:rPr>
              <a:t>https://twitter.com/Tecplot/status/1063532269481144321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66F3366F-AE72-944A-48CD-89D73B47C99A}"/>
              </a:ext>
            </a:extLst>
          </p:cNvPr>
          <p:cNvSpPr txBox="1"/>
          <p:nvPr/>
        </p:nvSpPr>
        <p:spPr>
          <a:xfrm>
            <a:off x="10196384" y="963454"/>
            <a:ext cx="1495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ICP – MS</a:t>
            </a:r>
          </a:p>
          <a:p>
            <a:pPr algn="ctr"/>
            <a:r>
              <a:rPr lang="pl-PL" dirty="0" err="1"/>
              <a:t>torch</a:t>
            </a:r>
            <a:r>
              <a:rPr lang="pl-PL" dirty="0"/>
              <a:t> </a:t>
            </a:r>
          </a:p>
        </p:txBody>
      </p:sp>
      <p:sp>
        <p:nvSpPr>
          <p:cNvPr id="43" name="Owal 42">
            <a:extLst>
              <a:ext uri="{FF2B5EF4-FFF2-40B4-BE49-F238E27FC236}">
                <a16:creationId xmlns:a16="http://schemas.microsoft.com/office/drawing/2014/main" id="{904DE0A2-13F5-4479-F360-DD08ADEF9FD6}"/>
              </a:ext>
            </a:extLst>
          </p:cNvPr>
          <p:cNvSpPr/>
          <p:nvPr/>
        </p:nvSpPr>
        <p:spPr>
          <a:xfrm>
            <a:off x="4079554" y="1439388"/>
            <a:ext cx="2705019" cy="2756644"/>
          </a:xfrm>
          <a:prstGeom prst="ellipse">
            <a:avLst/>
          </a:prstGeom>
          <a:noFill/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/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C394DB0F-E32D-B23C-1A05-05A68AE1F983}"/>
              </a:ext>
            </a:extLst>
          </p:cNvPr>
          <p:cNvSpPr/>
          <p:nvPr/>
        </p:nvSpPr>
        <p:spPr>
          <a:xfrm>
            <a:off x="4643169" y="2028816"/>
            <a:ext cx="1577788" cy="157778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/>
          </a:p>
        </p:txBody>
      </p: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F831808A-E41F-1232-A353-D1C0FF214755}"/>
              </a:ext>
            </a:extLst>
          </p:cNvPr>
          <p:cNvCxnSpPr>
            <a:cxnSpLocks/>
            <a:stCxn id="43" idx="0"/>
          </p:cNvCxnSpPr>
          <p:nvPr/>
        </p:nvCxnSpPr>
        <p:spPr>
          <a:xfrm>
            <a:off x="5432064" y="1439388"/>
            <a:ext cx="19032" cy="27540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9E313C46-D3CA-4F17-1BBC-9AB43402DE95}"/>
              </a:ext>
            </a:extLst>
          </p:cNvPr>
          <p:cNvSpPr txBox="1"/>
          <p:nvPr/>
        </p:nvSpPr>
        <p:spPr>
          <a:xfrm>
            <a:off x="5287370" y="2348500"/>
            <a:ext cx="3048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000" dirty="0"/>
              <a:t>0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01AF891A-47AA-7CED-E14E-69F553C8D6F5}"/>
              </a:ext>
            </a:extLst>
          </p:cNvPr>
          <p:cNvSpPr txBox="1"/>
          <p:nvPr/>
        </p:nvSpPr>
        <p:spPr>
          <a:xfrm>
            <a:off x="6060672" y="2348500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/>
              <a:t>1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3632D75E-DABF-7E41-8FC2-D3EF7217B55B}"/>
              </a:ext>
            </a:extLst>
          </p:cNvPr>
          <p:cNvSpPr txBox="1"/>
          <p:nvPr/>
        </p:nvSpPr>
        <p:spPr>
          <a:xfrm>
            <a:off x="4471958" y="2348500"/>
            <a:ext cx="4122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/>
              <a:t>-1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F8A81299-7783-76C6-A2C0-0E20EE9BA579}"/>
              </a:ext>
            </a:extLst>
          </p:cNvPr>
          <p:cNvSpPr txBox="1"/>
          <p:nvPr/>
        </p:nvSpPr>
        <p:spPr>
          <a:xfrm>
            <a:off x="6598784" y="2348500"/>
            <a:ext cx="6832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rgbClr val="00B0F0"/>
                </a:solidFill>
              </a:rPr>
              <a:t>1.68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CB3B29AB-DE1E-6F72-04E7-C158A4E7A227}"/>
              </a:ext>
            </a:extLst>
          </p:cNvPr>
          <p:cNvSpPr txBox="1"/>
          <p:nvPr/>
        </p:nvSpPr>
        <p:spPr>
          <a:xfrm>
            <a:off x="3609576" y="2348500"/>
            <a:ext cx="76815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rgbClr val="00B0F0"/>
                </a:solidFill>
              </a:rPr>
              <a:t>-1.68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850781B8-9C25-03B6-2E4F-6AA2EA51C22C}"/>
              </a:ext>
            </a:extLst>
          </p:cNvPr>
          <p:cNvSpPr txBox="1"/>
          <p:nvPr/>
        </p:nvSpPr>
        <p:spPr>
          <a:xfrm>
            <a:off x="3650199" y="2897494"/>
            <a:ext cx="6832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rgbClr val="00B0F0"/>
                </a:solidFill>
              </a:rPr>
              <a:t>1.12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A396CEFF-C7B3-A8FE-2E7C-852E31E9E408}"/>
              </a:ext>
            </a:extLst>
          </p:cNvPr>
          <p:cNvSpPr txBox="1"/>
          <p:nvPr/>
        </p:nvSpPr>
        <p:spPr>
          <a:xfrm>
            <a:off x="4414556" y="2897494"/>
            <a:ext cx="54053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/>
              <a:t>1.8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624B0565-B525-F224-14C8-3588B17020E4}"/>
              </a:ext>
            </a:extLst>
          </p:cNvPr>
          <p:cNvSpPr txBox="1"/>
          <p:nvPr/>
        </p:nvSpPr>
        <p:spPr>
          <a:xfrm>
            <a:off x="5169411" y="2897494"/>
            <a:ext cx="54053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/>
              <a:t>2.8</a:t>
            </a: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49713589-C524-40B4-5DDB-88035A2BA3BE}"/>
              </a:ext>
            </a:extLst>
          </p:cNvPr>
          <p:cNvSpPr txBox="1"/>
          <p:nvPr/>
        </p:nvSpPr>
        <p:spPr>
          <a:xfrm>
            <a:off x="5968254" y="2897494"/>
            <a:ext cx="54053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/>
              <a:t>3.8</a:t>
            </a:r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DC21CBFB-2978-F5EF-CAD2-B44C71C3A308}"/>
              </a:ext>
            </a:extLst>
          </p:cNvPr>
          <p:cNvSpPr txBox="1"/>
          <p:nvPr/>
        </p:nvSpPr>
        <p:spPr>
          <a:xfrm>
            <a:off x="6598784" y="2897494"/>
            <a:ext cx="6832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rgbClr val="00B0F0"/>
                </a:solidFill>
              </a:rPr>
              <a:t>4.48</a:t>
            </a:r>
          </a:p>
        </p:txBody>
      </p:sp>
      <p:sp>
        <p:nvSpPr>
          <p:cNvPr id="58" name="pole tekstowe 57">
            <a:extLst>
              <a:ext uri="{FF2B5EF4-FFF2-40B4-BE49-F238E27FC236}">
                <a16:creationId xmlns:a16="http://schemas.microsoft.com/office/drawing/2014/main" id="{85D06BCE-D0E2-5D44-265B-277C6C112845}"/>
              </a:ext>
            </a:extLst>
          </p:cNvPr>
          <p:cNvSpPr txBox="1"/>
          <p:nvPr/>
        </p:nvSpPr>
        <p:spPr>
          <a:xfrm>
            <a:off x="6741274" y="3219144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x, y </a:t>
            </a:r>
          </a:p>
        </p:txBody>
      </p:sp>
      <p:cxnSp>
        <p:nvCxnSpPr>
          <p:cNvPr id="61" name="Łącznik prosty ze strzałką 60">
            <a:extLst>
              <a:ext uri="{FF2B5EF4-FFF2-40B4-BE49-F238E27FC236}">
                <a16:creationId xmlns:a16="http://schemas.microsoft.com/office/drawing/2014/main" id="{78C4C58D-E7AF-775A-3797-561B1917371D}"/>
              </a:ext>
            </a:extLst>
          </p:cNvPr>
          <p:cNvCxnSpPr>
            <a:cxnSpLocks/>
          </p:cNvCxnSpPr>
          <p:nvPr/>
        </p:nvCxnSpPr>
        <p:spPr>
          <a:xfrm>
            <a:off x="3880719" y="2817710"/>
            <a:ext cx="349145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61">
            <a:extLst>
              <a:ext uri="{FF2B5EF4-FFF2-40B4-BE49-F238E27FC236}">
                <a16:creationId xmlns:a16="http://schemas.microsoft.com/office/drawing/2014/main" id="{46DABE96-E436-13D9-4FDE-FD5864703F11}"/>
              </a:ext>
            </a:extLst>
          </p:cNvPr>
          <p:cNvCxnSpPr>
            <a:cxnSpLocks/>
          </p:cNvCxnSpPr>
          <p:nvPr/>
        </p:nvCxnSpPr>
        <p:spPr>
          <a:xfrm>
            <a:off x="3058715" y="2838831"/>
            <a:ext cx="3022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DDD7BF8D-8F2D-8720-AB74-C6714389F057}"/>
              </a:ext>
            </a:extLst>
          </p:cNvPr>
          <p:cNvSpPr txBox="1"/>
          <p:nvPr/>
        </p:nvSpPr>
        <p:spPr>
          <a:xfrm>
            <a:off x="2599182" y="2348500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Coded</a:t>
            </a:r>
            <a:r>
              <a:rPr lang="pl-PL" sz="2000" dirty="0"/>
              <a:t> </a:t>
            </a:r>
          </a:p>
        </p:txBody>
      </p:sp>
      <p:sp>
        <p:nvSpPr>
          <p:cNvPr id="1024" name="pole tekstowe 1023">
            <a:extLst>
              <a:ext uri="{FF2B5EF4-FFF2-40B4-BE49-F238E27FC236}">
                <a16:creationId xmlns:a16="http://schemas.microsoft.com/office/drawing/2014/main" id="{2E16C73B-1C3F-43D5-68BC-7ABE6A6D6F8F}"/>
              </a:ext>
            </a:extLst>
          </p:cNvPr>
          <p:cNvSpPr txBox="1"/>
          <p:nvPr/>
        </p:nvSpPr>
        <p:spPr>
          <a:xfrm>
            <a:off x="2398862" y="2897494"/>
            <a:ext cx="1282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Uncoded</a:t>
            </a:r>
            <a:r>
              <a:rPr lang="pl-PL" sz="2000" dirty="0"/>
              <a:t> </a:t>
            </a:r>
          </a:p>
        </p:txBody>
      </p:sp>
      <p:sp>
        <p:nvSpPr>
          <p:cNvPr id="1025" name="pole tekstowe 1024">
            <a:extLst>
              <a:ext uri="{FF2B5EF4-FFF2-40B4-BE49-F238E27FC236}">
                <a16:creationId xmlns:a16="http://schemas.microsoft.com/office/drawing/2014/main" id="{B5EE91C4-A664-8EF7-AD60-536016A42A0C}"/>
              </a:ext>
            </a:extLst>
          </p:cNvPr>
          <p:cNvSpPr txBox="1"/>
          <p:nvPr/>
        </p:nvSpPr>
        <p:spPr>
          <a:xfrm>
            <a:off x="2657660" y="3219144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(mm)</a:t>
            </a:r>
          </a:p>
        </p:txBody>
      </p:sp>
      <p:sp>
        <p:nvSpPr>
          <p:cNvPr id="1027" name="Owal 1026">
            <a:extLst>
              <a:ext uri="{FF2B5EF4-FFF2-40B4-BE49-F238E27FC236}">
                <a16:creationId xmlns:a16="http://schemas.microsoft.com/office/drawing/2014/main" id="{982EF586-6CC0-1003-4391-213EB92FAB1A}"/>
              </a:ext>
            </a:extLst>
          </p:cNvPr>
          <p:cNvSpPr/>
          <p:nvPr/>
        </p:nvSpPr>
        <p:spPr>
          <a:xfrm>
            <a:off x="1740721" y="4084702"/>
            <a:ext cx="2705019" cy="2756644"/>
          </a:xfrm>
          <a:prstGeom prst="ellipse">
            <a:avLst/>
          </a:prstGeom>
          <a:noFill/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/>
          </a:p>
        </p:txBody>
      </p:sp>
      <p:sp>
        <p:nvSpPr>
          <p:cNvPr id="1028" name="Prostokąt 1027">
            <a:extLst>
              <a:ext uri="{FF2B5EF4-FFF2-40B4-BE49-F238E27FC236}">
                <a16:creationId xmlns:a16="http://schemas.microsoft.com/office/drawing/2014/main" id="{07DDB97E-20A3-BC1C-B3B1-61C36404F9E5}"/>
              </a:ext>
            </a:extLst>
          </p:cNvPr>
          <p:cNvSpPr/>
          <p:nvPr/>
        </p:nvSpPr>
        <p:spPr>
          <a:xfrm>
            <a:off x="2304336" y="4674130"/>
            <a:ext cx="1577788" cy="157778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/>
          </a:p>
        </p:txBody>
      </p:sp>
      <p:cxnSp>
        <p:nvCxnSpPr>
          <p:cNvPr id="1029" name="Łącznik prosty 1028">
            <a:extLst>
              <a:ext uri="{FF2B5EF4-FFF2-40B4-BE49-F238E27FC236}">
                <a16:creationId xmlns:a16="http://schemas.microsoft.com/office/drawing/2014/main" id="{F24CD9E0-5038-B38C-BAB6-B8F78000C3B2}"/>
              </a:ext>
            </a:extLst>
          </p:cNvPr>
          <p:cNvCxnSpPr>
            <a:cxnSpLocks/>
            <a:stCxn id="1027" idx="0"/>
            <a:endCxn id="1027" idx="4"/>
          </p:cNvCxnSpPr>
          <p:nvPr/>
        </p:nvCxnSpPr>
        <p:spPr>
          <a:xfrm>
            <a:off x="3093231" y="4084702"/>
            <a:ext cx="0" cy="27566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pole tekstowe 1029">
            <a:extLst>
              <a:ext uri="{FF2B5EF4-FFF2-40B4-BE49-F238E27FC236}">
                <a16:creationId xmlns:a16="http://schemas.microsoft.com/office/drawing/2014/main" id="{9312002D-8451-6AF3-986B-A7082DF3574C}"/>
              </a:ext>
            </a:extLst>
          </p:cNvPr>
          <p:cNvSpPr txBox="1"/>
          <p:nvPr/>
        </p:nvSpPr>
        <p:spPr>
          <a:xfrm>
            <a:off x="2946099" y="5031660"/>
            <a:ext cx="3048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000" dirty="0"/>
              <a:t>0</a:t>
            </a:r>
          </a:p>
        </p:txBody>
      </p:sp>
      <p:sp>
        <p:nvSpPr>
          <p:cNvPr id="1031" name="pole tekstowe 1030">
            <a:extLst>
              <a:ext uri="{FF2B5EF4-FFF2-40B4-BE49-F238E27FC236}">
                <a16:creationId xmlns:a16="http://schemas.microsoft.com/office/drawing/2014/main" id="{BBCBDF1D-D9A4-22B3-5E9F-0BE854981189}"/>
              </a:ext>
            </a:extLst>
          </p:cNvPr>
          <p:cNvSpPr txBox="1"/>
          <p:nvPr/>
        </p:nvSpPr>
        <p:spPr>
          <a:xfrm>
            <a:off x="3727316" y="5031660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/>
              <a:t>1</a:t>
            </a:r>
          </a:p>
        </p:txBody>
      </p:sp>
      <p:sp>
        <p:nvSpPr>
          <p:cNvPr id="1032" name="pole tekstowe 1031">
            <a:extLst>
              <a:ext uri="{FF2B5EF4-FFF2-40B4-BE49-F238E27FC236}">
                <a16:creationId xmlns:a16="http://schemas.microsoft.com/office/drawing/2014/main" id="{8496841C-ABE1-6DF4-4D70-D4A509DB95EB}"/>
              </a:ext>
            </a:extLst>
          </p:cNvPr>
          <p:cNvSpPr txBox="1"/>
          <p:nvPr/>
        </p:nvSpPr>
        <p:spPr>
          <a:xfrm>
            <a:off x="2156022" y="5031660"/>
            <a:ext cx="4122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/>
              <a:t>-1</a:t>
            </a:r>
          </a:p>
        </p:txBody>
      </p:sp>
      <p:sp>
        <p:nvSpPr>
          <p:cNvPr id="1033" name="pole tekstowe 1032">
            <a:extLst>
              <a:ext uri="{FF2B5EF4-FFF2-40B4-BE49-F238E27FC236}">
                <a16:creationId xmlns:a16="http://schemas.microsoft.com/office/drawing/2014/main" id="{CD22926A-7AC5-28E1-2FD0-9FAE7328B551}"/>
              </a:ext>
            </a:extLst>
          </p:cNvPr>
          <p:cNvSpPr txBox="1"/>
          <p:nvPr/>
        </p:nvSpPr>
        <p:spPr>
          <a:xfrm>
            <a:off x="4127149" y="5031660"/>
            <a:ext cx="6832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rgbClr val="00B0F0"/>
                </a:solidFill>
              </a:rPr>
              <a:t>1.68</a:t>
            </a:r>
          </a:p>
        </p:txBody>
      </p:sp>
      <p:sp>
        <p:nvSpPr>
          <p:cNvPr id="1034" name="pole tekstowe 1033">
            <a:extLst>
              <a:ext uri="{FF2B5EF4-FFF2-40B4-BE49-F238E27FC236}">
                <a16:creationId xmlns:a16="http://schemas.microsoft.com/office/drawing/2014/main" id="{CC5F74D5-5F8D-A01A-B061-72190F1AAD49}"/>
              </a:ext>
            </a:extLst>
          </p:cNvPr>
          <p:cNvSpPr txBox="1"/>
          <p:nvPr/>
        </p:nvSpPr>
        <p:spPr>
          <a:xfrm>
            <a:off x="1320977" y="5031660"/>
            <a:ext cx="76815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rgbClr val="00B0F0"/>
                </a:solidFill>
              </a:rPr>
              <a:t>-1.68</a:t>
            </a:r>
          </a:p>
        </p:txBody>
      </p:sp>
      <p:sp>
        <p:nvSpPr>
          <p:cNvPr id="1035" name="pole tekstowe 1034">
            <a:extLst>
              <a:ext uri="{FF2B5EF4-FFF2-40B4-BE49-F238E27FC236}">
                <a16:creationId xmlns:a16="http://schemas.microsoft.com/office/drawing/2014/main" id="{A45F533F-7CA3-C7BB-8F88-89A55DB1069F}"/>
              </a:ext>
            </a:extLst>
          </p:cNvPr>
          <p:cNvSpPr txBox="1"/>
          <p:nvPr/>
        </p:nvSpPr>
        <p:spPr>
          <a:xfrm>
            <a:off x="1322743" y="5578611"/>
            <a:ext cx="76815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rgbClr val="00B0F0"/>
                </a:solidFill>
              </a:rPr>
              <a:t>-0.88</a:t>
            </a:r>
          </a:p>
        </p:txBody>
      </p:sp>
      <p:sp>
        <p:nvSpPr>
          <p:cNvPr id="1036" name="pole tekstowe 1035">
            <a:extLst>
              <a:ext uri="{FF2B5EF4-FFF2-40B4-BE49-F238E27FC236}">
                <a16:creationId xmlns:a16="http://schemas.microsoft.com/office/drawing/2014/main" id="{066F6822-4473-C41F-F57E-3BAB284C185E}"/>
              </a:ext>
            </a:extLst>
          </p:cNvPr>
          <p:cNvSpPr txBox="1"/>
          <p:nvPr/>
        </p:nvSpPr>
        <p:spPr>
          <a:xfrm>
            <a:off x="2059764" y="5578611"/>
            <a:ext cx="6254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/>
              <a:t>-0.2</a:t>
            </a:r>
          </a:p>
        </p:txBody>
      </p:sp>
      <p:sp>
        <p:nvSpPr>
          <p:cNvPr id="1037" name="pole tekstowe 1036">
            <a:extLst>
              <a:ext uri="{FF2B5EF4-FFF2-40B4-BE49-F238E27FC236}">
                <a16:creationId xmlns:a16="http://schemas.microsoft.com/office/drawing/2014/main" id="{34D353A0-7FCB-49A1-1C86-0353F9AEA09F}"/>
              </a:ext>
            </a:extLst>
          </p:cNvPr>
          <p:cNvSpPr txBox="1"/>
          <p:nvPr/>
        </p:nvSpPr>
        <p:spPr>
          <a:xfrm>
            <a:off x="2836055" y="5578611"/>
            <a:ext cx="54053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/>
              <a:t>0.8</a:t>
            </a:r>
          </a:p>
        </p:txBody>
      </p:sp>
      <p:sp>
        <p:nvSpPr>
          <p:cNvPr id="1038" name="pole tekstowe 1037">
            <a:extLst>
              <a:ext uri="{FF2B5EF4-FFF2-40B4-BE49-F238E27FC236}">
                <a16:creationId xmlns:a16="http://schemas.microsoft.com/office/drawing/2014/main" id="{8111122E-2DEF-9B68-C29A-0A0ED915CB0F}"/>
              </a:ext>
            </a:extLst>
          </p:cNvPr>
          <p:cNvSpPr txBox="1"/>
          <p:nvPr/>
        </p:nvSpPr>
        <p:spPr>
          <a:xfrm>
            <a:off x="3634898" y="5578611"/>
            <a:ext cx="54053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/>
              <a:t>1.8</a:t>
            </a:r>
          </a:p>
        </p:txBody>
      </p:sp>
      <p:sp>
        <p:nvSpPr>
          <p:cNvPr id="1039" name="pole tekstowe 1038">
            <a:extLst>
              <a:ext uri="{FF2B5EF4-FFF2-40B4-BE49-F238E27FC236}">
                <a16:creationId xmlns:a16="http://schemas.microsoft.com/office/drawing/2014/main" id="{9F7225FF-1E47-A052-8864-E52D1C299F46}"/>
              </a:ext>
            </a:extLst>
          </p:cNvPr>
          <p:cNvSpPr txBox="1"/>
          <p:nvPr/>
        </p:nvSpPr>
        <p:spPr>
          <a:xfrm>
            <a:off x="4127149" y="5578611"/>
            <a:ext cx="6832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rgbClr val="00B0F0"/>
                </a:solidFill>
              </a:rPr>
              <a:t>2.48</a:t>
            </a:r>
          </a:p>
        </p:txBody>
      </p:sp>
      <p:sp>
        <p:nvSpPr>
          <p:cNvPr id="1040" name="pole tekstowe 1039">
            <a:extLst>
              <a:ext uri="{FF2B5EF4-FFF2-40B4-BE49-F238E27FC236}">
                <a16:creationId xmlns:a16="http://schemas.microsoft.com/office/drawing/2014/main" id="{7689A1AC-0179-9952-B747-5EC0BD2D4B69}"/>
              </a:ext>
            </a:extLst>
          </p:cNvPr>
          <p:cNvSpPr txBox="1"/>
          <p:nvPr/>
        </p:nvSpPr>
        <p:spPr>
          <a:xfrm>
            <a:off x="4593996" y="590230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z</a:t>
            </a:r>
          </a:p>
        </p:txBody>
      </p:sp>
      <p:cxnSp>
        <p:nvCxnSpPr>
          <p:cNvPr id="1041" name="Łącznik prosty ze strzałką 1040">
            <a:extLst>
              <a:ext uri="{FF2B5EF4-FFF2-40B4-BE49-F238E27FC236}">
                <a16:creationId xmlns:a16="http://schemas.microsoft.com/office/drawing/2014/main" id="{AADF9F4B-731E-57B3-C871-D38EA79ACDE0}"/>
              </a:ext>
            </a:extLst>
          </p:cNvPr>
          <p:cNvCxnSpPr>
            <a:cxnSpLocks/>
          </p:cNvCxnSpPr>
          <p:nvPr/>
        </p:nvCxnSpPr>
        <p:spPr>
          <a:xfrm>
            <a:off x="1406691" y="5521550"/>
            <a:ext cx="349145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Łącznik prosty 1041">
            <a:extLst>
              <a:ext uri="{FF2B5EF4-FFF2-40B4-BE49-F238E27FC236}">
                <a16:creationId xmlns:a16="http://schemas.microsoft.com/office/drawing/2014/main" id="{2A0D1CE4-ECB0-832D-D3A5-EE615C80DAB4}"/>
              </a:ext>
            </a:extLst>
          </p:cNvPr>
          <p:cNvCxnSpPr>
            <a:cxnSpLocks/>
          </p:cNvCxnSpPr>
          <p:nvPr/>
        </p:nvCxnSpPr>
        <p:spPr>
          <a:xfrm>
            <a:off x="894988" y="5521550"/>
            <a:ext cx="3022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pole tekstowe 1042">
            <a:extLst>
              <a:ext uri="{FF2B5EF4-FFF2-40B4-BE49-F238E27FC236}">
                <a16:creationId xmlns:a16="http://schemas.microsoft.com/office/drawing/2014/main" id="{70737660-269D-3176-DE69-34CF99B58DC3}"/>
              </a:ext>
            </a:extLst>
          </p:cNvPr>
          <p:cNvSpPr txBox="1"/>
          <p:nvPr/>
        </p:nvSpPr>
        <p:spPr>
          <a:xfrm>
            <a:off x="331166" y="5031660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Coded</a:t>
            </a:r>
            <a:r>
              <a:rPr lang="pl-PL" sz="2000" dirty="0"/>
              <a:t> </a:t>
            </a:r>
          </a:p>
        </p:txBody>
      </p:sp>
      <p:sp>
        <p:nvSpPr>
          <p:cNvPr id="1044" name="pole tekstowe 1043">
            <a:extLst>
              <a:ext uri="{FF2B5EF4-FFF2-40B4-BE49-F238E27FC236}">
                <a16:creationId xmlns:a16="http://schemas.microsoft.com/office/drawing/2014/main" id="{2684B028-48A1-F8CF-0E5C-1234ACBA5EAC}"/>
              </a:ext>
            </a:extLst>
          </p:cNvPr>
          <p:cNvSpPr txBox="1"/>
          <p:nvPr/>
        </p:nvSpPr>
        <p:spPr>
          <a:xfrm>
            <a:off x="168849" y="5577573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Uncoded</a:t>
            </a:r>
            <a:r>
              <a:rPr lang="pl-PL" sz="2000" dirty="0"/>
              <a:t>  </a:t>
            </a:r>
          </a:p>
        </p:txBody>
      </p:sp>
      <p:sp>
        <p:nvSpPr>
          <p:cNvPr id="1045" name="pole tekstowe 1044">
            <a:extLst>
              <a:ext uri="{FF2B5EF4-FFF2-40B4-BE49-F238E27FC236}">
                <a16:creationId xmlns:a16="http://schemas.microsoft.com/office/drawing/2014/main" id="{226D30CE-DC92-3B1E-86DC-B525B7F2996E}"/>
              </a:ext>
            </a:extLst>
          </p:cNvPr>
          <p:cNvSpPr txBox="1"/>
          <p:nvPr/>
        </p:nvSpPr>
        <p:spPr>
          <a:xfrm>
            <a:off x="412413" y="5902304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(mm)</a:t>
            </a:r>
          </a:p>
        </p:txBody>
      </p:sp>
      <p:sp>
        <p:nvSpPr>
          <p:cNvPr id="1047" name="Gwiazda: 5 punktów 1046">
            <a:extLst>
              <a:ext uri="{FF2B5EF4-FFF2-40B4-BE49-F238E27FC236}">
                <a16:creationId xmlns:a16="http://schemas.microsoft.com/office/drawing/2014/main" id="{9A5EF1C8-AE3A-08B5-AC20-D618F13D9F27}"/>
              </a:ext>
            </a:extLst>
          </p:cNvPr>
          <p:cNvSpPr/>
          <p:nvPr/>
        </p:nvSpPr>
        <p:spPr>
          <a:xfrm>
            <a:off x="1359123" y="4316766"/>
            <a:ext cx="520716" cy="52071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48" name="Gwiazda: 5 punktów 1047">
            <a:extLst>
              <a:ext uri="{FF2B5EF4-FFF2-40B4-BE49-F238E27FC236}">
                <a16:creationId xmlns:a16="http://schemas.microsoft.com/office/drawing/2014/main" id="{C45AF5FD-E1D0-8CAB-E8D5-BE9852A937C1}"/>
              </a:ext>
            </a:extLst>
          </p:cNvPr>
          <p:cNvSpPr/>
          <p:nvPr/>
        </p:nvSpPr>
        <p:spPr>
          <a:xfrm>
            <a:off x="4386186" y="4422036"/>
            <a:ext cx="520716" cy="52071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49" name="Gwiazda: 5 punktów 1048">
            <a:extLst>
              <a:ext uri="{FF2B5EF4-FFF2-40B4-BE49-F238E27FC236}">
                <a16:creationId xmlns:a16="http://schemas.microsoft.com/office/drawing/2014/main" id="{6F1D2E86-678B-79F5-B9A6-B3E36FB874D5}"/>
              </a:ext>
            </a:extLst>
          </p:cNvPr>
          <p:cNvSpPr/>
          <p:nvPr/>
        </p:nvSpPr>
        <p:spPr>
          <a:xfrm>
            <a:off x="3681584" y="1693695"/>
            <a:ext cx="520716" cy="52071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50" name="Gwiazda: 5 punktów 1049">
            <a:extLst>
              <a:ext uri="{FF2B5EF4-FFF2-40B4-BE49-F238E27FC236}">
                <a16:creationId xmlns:a16="http://schemas.microsoft.com/office/drawing/2014/main" id="{B0D3AB88-C003-679C-F452-54BA3927678F}"/>
              </a:ext>
            </a:extLst>
          </p:cNvPr>
          <p:cNvSpPr/>
          <p:nvPr/>
        </p:nvSpPr>
        <p:spPr>
          <a:xfrm>
            <a:off x="6786868" y="1743823"/>
            <a:ext cx="520716" cy="52071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51" name="Gwiazda: 5 punktów 1050">
            <a:extLst>
              <a:ext uri="{FF2B5EF4-FFF2-40B4-BE49-F238E27FC236}">
                <a16:creationId xmlns:a16="http://schemas.microsoft.com/office/drawing/2014/main" id="{4964582D-07EE-DCB3-AA71-029F45679EB2}"/>
              </a:ext>
            </a:extLst>
          </p:cNvPr>
          <p:cNvSpPr/>
          <p:nvPr/>
        </p:nvSpPr>
        <p:spPr>
          <a:xfrm>
            <a:off x="5707896" y="5992081"/>
            <a:ext cx="520716" cy="52071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52" name="pole tekstowe 1051">
                <a:extLst>
                  <a:ext uri="{FF2B5EF4-FFF2-40B4-BE49-F238E27FC236}">
                    <a16:creationId xmlns:a16="http://schemas.microsoft.com/office/drawing/2014/main" id="{DEFF13E2-AA16-9DAD-49C7-462D69F2B9C0}"/>
                  </a:ext>
                </a:extLst>
              </p:cNvPr>
              <p:cNvSpPr txBox="1"/>
              <p:nvPr/>
            </p:nvSpPr>
            <p:spPr>
              <a:xfrm>
                <a:off x="7942809" y="5978198"/>
                <a:ext cx="1641914" cy="548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l-PL" dirty="0"/>
              </a:p>
            </p:txBody>
          </p:sp>
        </mc:Choice>
        <mc:Fallback>
          <p:sp>
            <p:nvSpPr>
              <p:cNvPr id="1052" name="pole tekstowe 1051">
                <a:extLst>
                  <a:ext uri="{FF2B5EF4-FFF2-40B4-BE49-F238E27FC236}">
                    <a16:creationId xmlns:a16="http://schemas.microsoft.com/office/drawing/2014/main" id="{DEFF13E2-AA16-9DAD-49C7-462D69F2B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809" y="5978198"/>
                <a:ext cx="1641914" cy="5484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3" name="pole tekstowe 1052">
            <a:extLst>
              <a:ext uri="{FF2B5EF4-FFF2-40B4-BE49-F238E27FC236}">
                <a16:creationId xmlns:a16="http://schemas.microsoft.com/office/drawing/2014/main" id="{8FA5438A-9129-E6F1-25AC-E8EE992A38C0}"/>
              </a:ext>
            </a:extLst>
          </p:cNvPr>
          <p:cNvSpPr txBox="1"/>
          <p:nvPr/>
        </p:nvSpPr>
        <p:spPr>
          <a:xfrm>
            <a:off x="5809700" y="6574221"/>
            <a:ext cx="3451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For 3 </a:t>
            </a:r>
            <a:r>
              <a:rPr lang="en-US" sz="2000" dirty="0"/>
              <a:t>factors</a:t>
            </a:r>
            <a:r>
              <a:rPr lang="pl-PL" sz="2000" dirty="0"/>
              <a:t> (</a:t>
            </a:r>
            <a:r>
              <a:rPr lang="pl-PL" sz="2000" dirty="0" err="1"/>
              <a:t>x,y,z</a:t>
            </a:r>
            <a:r>
              <a:rPr lang="pl-PL" sz="2000" dirty="0"/>
              <a:t>): </a:t>
            </a:r>
            <a:r>
              <a:rPr lang="pl-PL" sz="2000" dirty="0">
                <a:sym typeface="Symbol" panose="05050102010706020507" pitchFamily="18" charset="2"/>
              </a:rPr>
              <a:t>  1.68</a:t>
            </a:r>
            <a:endParaRPr lang="pl-PL" sz="2000" dirty="0"/>
          </a:p>
        </p:txBody>
      </p:sp>
      <p:sp>
        <p:nvSpPr>
          <p:cNvPr id="1054" name="pole tekstowe 1053">
            <a:extLst>
              <a:ext uri="{FF2B5EF4-FFF2-40B4-BE49-F238E27FC236}">
                <a16:creationId xmlns:a16="http://schemas.microsoft.com/office/drawing/2014/main" id="{C314A678-6F2F-17EF-F2BF-708C4885A826}"/>
              </a:ext>
            </a:extLst>
          </p:cNvPr>
          <p:cNvSpPr txBox="1"/>
          <p:nvPr/>
        </p:nvSpPr>
        <p:spPr>
          <a:xfrm>
            <a:off x="6369050" y="6052889"/>
            <a:ext cx="18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- star </a:t>
            </a:r>
            <a:r>
              <a:rPr lang="en-US" dirty="0"/>
              <a:t>points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592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56DB940-399B-59D9-0761-510A63F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Box-</a:t>
            </a:r>
            <a:r>
              <a:rPr lang="pl-PL" dirty="0" err="1"/>
              <a:t>Behnken</a:t>
            </a:r>
            <a:r>
              <a:rPr lang="pl-PL" dirty="0"/>
              <a:t> Design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D234B39-D931-57A6-91D6-B337CC2B2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BBD</a:t>
            </a:r>
          </a:p>
        </p:txBody>
      </p:sp>
    </p:spTree>
    <p:extLst>
      <p:ext uri="{BB962C8B-B14F-4D97-AF65-F5344CB8AC3E}">
        <p14:creationId xmlns:p14="http://schemas.microsoft.com/office/powerpoint/2010/main" val="240969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CDB84-341D-C10F-5EE4-82C7AF7EC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224" y="401638"/>
            <a:ext cx="10185276" cy="1460500"/>
          </a:xfrm>
        </p:spPr>
        <p:txBody>
          <a:bodyPr/>
          <a:lstStyle/>
          <a:p>
            <a:r>
              <a:rPr lang="pl-PL" dirty="0"/>
              <a:t>Box-</a:t>
            </a:r>
            <a:r>
              <a:rPr lang="pl-PL" dirty="0" err="1"/>
              <a:t>Behnken</a:t>
            </a:r>
            <a:r>
              <a:rPr lang="pl-PL" dirty="0"/>
              <a:t> Design </a:t>
            </a:r>
            <a:br>
              <a:rPr lang="pl-PL" dirty="0"/>
            </a:br>
            <a:r>
              <a:rPr lang="pl-PL" sz="3966" dirty="0"/>
              <a:t>BBD 1</a:t>
            </a:r>
            <a:endParaRPr lang="pl-PL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05C353A-29B3-83C7-BDAE-4F7F0CBF7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087937"/>
              </p:ext>
            </p:extLst>
          </p:nvPr>
        </p:nvGraphicFramePr>
        <p:xfrm>
          <a:off x="7796832" y="5107050"/>
          <a:ext cx="4463436" cy="166907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83320">
                  <a:extLst>
                    <a:ext uri="{9D8B030D-6E8A-4147-A177-3AD203B41FA5}">
                      <a16:colId xmlns:a16="http://schemas.microsoft.com/office/drawing/2014/main" val="711017136"/>
                    </a:ext>
                  </a:extLst>
                </a:gridCol>
                <a:gridCol w="1680116">
                  <a:extLst>
                    <a:ext uri="{9D8B030D-6E8A-4147-A177-3AD203B41FA5}">
                      <a16:colId xmlns:a16="http://schemas.microsoft.com/office/drawing/2014/main" val="2156952553"/>
                    </a:ext>
                  </a:extLst>
                </a:gridCol>
              </a:tblGrid>
              <a:tr h="28965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X (mm) 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3.2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10495" marR="10495" marT="10495" marB="10495" anchor="ctr"/>
                </a:tc>
                <a:extLst>
                  <a:ext uri="{0D108BD9-81ED-4DB2-BD59-A6C34878D82A}">
                    <a16:rowId xmlns:a16="http://schemas.microsoft.com/office/drawing/2014/main" val="4014637523"/>
                  </a:ext>
                </a:extLst>
              </a:tr>
              <a:tr h="28965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Y (mm)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3.0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10495" marR="10495" marT="10495" marB="10495" anchor="ctr"/>
                </a:tc>
                <a:extLst>
                  <a:ext uri="{0D108BD9-81ED-4DB2-BD59-A6C34878D82A}">
                    <a16:rowId xmlns:a16="http://schemas.microsoft.com/office/drawing/2014/main" val="1908238892"/>
                  </a:ext>
                </a:extLst>
              </a:tr>
              <a:tr h="28965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Z (mm) 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0.3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10495" marR="10495" marT="10495" marB="10495" anchor="ctr"/>
                </a:tc>
                <a:extLst>
                  <a:ext uri="{0D108BD9-81ED-4DB2-BD59-A6C34878D82A}">
                    <a16:rowId xmlns:a16="http://schemas.microsoft.com/office/drawing/2014/main" val="3615094712"/>
                  </a:ext>
                </a:extLst>
              </a:tr>
              <a:tr h="32751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err="1"/>
                        <a:t>Intensity</a:t>
                      </a:r>
                      <a:r>
                        <a:rPr lang="pl-PL" sz="1800" dirty="0"/>
                        <a:t> (</a:t>
                      </a:r>
                      <a:r>
                        <a:rPr lang="pl-PL" sz="1800" dirty="0" err="1"/>
                        <a:t>cps</a:t>
                      </a:r>
                      <a:r>
                        <a:rPr lang="pl-PL" sz="1800" dirty="0"/>
                        <a:t>) </a:t>
                      </a:r>
                      <a:r>
                        <a:rPr lang="pl-PL" sz="1800" dirty="0" err="1"/>
                        <a:t>predicted</a:t>
                      </a:r>
                      <a:r>
                        <a:rPr lang="pl-PL" sz="1800" dirty="0"/>
                        <a:t> 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</a:rPr>
                        <a:t>10463±346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495" marR="10495" marT="10495" marB="10495" anchor="ctr"/>
                </a:tc>
                <a:extLst>
                  <a:ext uri="{0D108BD9-81ED-4DB2-BD59-A6C34878D82A}">
                    <a16:rowId xmlns:a16="http://schemas.microsoft.com/office/drawing/2014/main" val="1635625141"/>
                  </a:ext>
                </a:extLst>
              </a:tr>
              <a:tr h="4556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err="1"/>
                        <a:t>Intensity</a:t>
                      </a:r>
                      <a:r>
                        <a:rPr lang="pl-PL" sz="1800" dirty="0"/>
                        <a:t> (</a:t>
                      </a:r>
                      <a:r>
                        <a:rPr lang="pl-PL" sz="1800" dirty="0" err="1"/>
                        <a:t>cps</a:t>
                      </a:r>
                      <a:r>
                        <a:rPr lang="pl-PL" sz="1800" dirty="0"/>
                        <a:t>) </a:t>
                      </a:r>
                      <a:r>
                        <a:rPr lang="pl-PL" sz="1800" dirty="0" err="1"/>
                        <a:t>measured</a:t>
                      </a:r>
                      <a:r>
                        <a:rPr lang="pl-PL" sz="1800" dirty="0"/>
                        <a:t>  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10417±43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5" marR="10495" marT="10495" marB="0" anchor="ctr"/>
                </a:tc>
                <a:extLst>
                  <a:ext uri="{0D108BD9-81ED-4DB2-BD59-A6C34878D82A}">
                    <a16:rowId xmlns:a16="http://schemas.microsoft.com/office/drawing/2014/main" val="601959465"/>
                  </a:ext>
                </a:extLst>
              </a:tr>
            </a:tbl>
          </a:graphicData>
        </a:graphic>
      </p:graphicFrame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F99D5958-216A-2D8A-00B0-2F4A2EB9A4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284037"/>
              </p:ext>
            </p:extLst>
          </p:nvPr>
        </p:nvGraphicFramePr>
        <p:xfrm>
          <a:off x="7069654" y="1101179"/>
          <a:ext cx="5286203" cy="396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5943600" imgH="4462200" progId="Statistica.Graph">
                  <p:embed/>
                </p:oleObj>
              </mc:Choice>
              <mc:Fallback>
                <p:oleObj name="Graph" r:id="rId2" imgW="5943600" imgH="4462200" progId="Statistica.Graph">
                  <p:embed/>
                  <p:pic>
                    <p:nvPicPr>
                      <p:cNvPr id="4" name="Obiekt 3">
                        <a:extLst>
                          <a:ext uri="{FF2B5EF4-FFF2-40B4-BE49-F238E27FC236}">
                            <a16:creationId xmlns:a16="http://schemas.microsoft.com/office/drawing/2014/main" id="{F99D5958-216A-2D8A-00B0-2F4A2EB9A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69654" y="1101179"/>
                        <a:ext cx="5286203" cy="396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78CA5523-4925-F113-8463-3F166B6E2D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877389"/>
              </p:ext>
            </p:extLst>
          </p:nvPr>
        </p:nvGraphicFramePr>
        <p:xfrm>
          <a:off x="668040" y="1878610"/>
          <a:ext cx="5850648" cy="43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5943600" imgH="4462200" progId="Statistica.Graph">
                  <p:embed/>
                </p:oleObj>
              </mc:Choice>
              <mc:Fallback>
                <p:oleObj name="Graph" r:id="rId4" imgW="5943600" imgH="4462200" progId="Statistica.Graph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78CA5523-4925-F113-8463-3F166B6E2D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8040" y="1878610"/>
                        <a:ext cx="5850648" cy="439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0146A3E0-EE46-8B85-795E-B437D8A0FB40}"/>
              </a:ext>
            </a:extLst>
          </p:cNvPr>
          <p:cNvSpPr txBox="1"/>
          <p:nvPr/>
        </p:nvSpPr>
        <p:spPr>
          <a:xfrm>
            <a:off x="668040" y="6526510"/>
            <a:ext cx="2005677" cy="499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44" dirty="0"/>
              <a:t>z = 0.3 mm </a:t>
            </a:r>
          </a:p>
        </p:txBody>
      </p:sp>
    </p:spTree>
    <p:extLst>
      <p:ext uri="{BB962C8B-B14F-4D97-AF65-F5344CB8AC3E}">
        <p14:creationId xmlns:p14="http://schemas.microsoft.com/office/powerpoint/2010/main" val="615857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B587CD-F63C-EA58-EF05-72AD0C6D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254" y="2285681"/>
            <a:ext cx="3032607" cy="2985141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l-PL" sz="2865" dirty="0">
                <a:solidFill>
                  <a:srgbClr val="FFFFFF"/>
                </a:solidFill>
              </a:rPr>
              <a:t>BBD 1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5BAD0E2-5D9C-D509-BDA4-5273237AC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611767"/>
              </p:ext>
            </p:extLst>
          </p:nvPr>
        </p:nvGraphicFramePr>
        <p:xfrm>
          <a:off x="5472043" y="851934"/>
          <a:ext cx="5875683" cy="595065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97392">
                  <a:extLst>
                    <a:ext uri="{9D8B030D-6E8A-4147-A177-3AD203B41FA5}">
                      <a16:colId xmlns:a16="http://schemas.microsoft.com/office/drawing/2014/main" val="2543421958"/>
                    </a:ext>
                  </a:extLst>
                </a:gridCol>
                <a:gridCol w="803588">
                  <a:extLst>
                    <a:ext uri="{9D8B030D-6E8A-4147-A177-3AD203B41FA5}">
                      <a16:colId xmlns:a16="http://schemas.microsoft.com/office/drawing/2014/main" val="3256969470"/>
                    </a:ext>
                  </a:extLst>
                </a:gridCol>
                <a:gridCol w="803588">
                  <a:extLst>
                    <a:ext uri="{9D8B030D-6E8A-4147-A177-3AD203B41FA5}">
                      <a16:colId xmlns:a16="http://schemas.microsoft.com/office/drawing/2014/main" val="3839366437"/>
                    </a:ext>
                  </a:extLst>
                </a:gridCol>
                <a:gridCol w="929511">
                  <a:extLst>
                    <a:ext uri="{9D8B030D-6E8A-4147-A177-3AD203B41FA5}">
                      <a16:colId xmlns:a16="http://schemas.microsoft.com/office/drawing/2014/main" val="98976712"/>
                    </a:ext>
                  </a:extLst>
                </a:gridCol>
                <a:gridCol w="1841604">
                  <a:extLst>
                    <a:ext uri="{9D8B030D-6E8A-4147-A177-3AD203B41FA5}">
                      <a16:colId xmlns:a16="http://schemas.microsoft.com/office/drawing/2014/main" val="2803520155"/>
                    </a:ext>
                  </a:extLst>
                </a:gridCol>
              </a:tblGrid>
              <a:tr h="76290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Design 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X (mm)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Y (mm)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Z (mm)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err="1">
                          <a:latin typeface="+mn-lt"/>
                        </a:rPr>
                        <a:t>Intensity</a:t>
                      </a:r>
                      <a:r>
                        <a:rPr lang="pl-PL" sz="1800" dirty="0">
                          <a:latin typeface="+mn-lt"/>
                        </a:rPr>
                        <a:t> (</a:t>
                      </a:r>
                      <a:r>
                        <a:rPr lang="pl-PL" sz="1800" dirty="0" err="1">
                          <a:latin typeface="+mn-lt"/>
                        </a:rPr>
                        <a:t>cps</a:t>
                      </a:r>
                      <a:r>
                        <a:rPr lang="pl-PL" sz="1800" dirty="0">
                          <a:latin typeface="+mn-lt"/>
                        </a:rPr>
                        <a:t>) </a:t>
                      </a:r>
                      <a:endParaRPr lang="pl-PL" sz="1800" dirty="0"/>
                    </a:p>
                  </a:txBody>
                  <a:tcPr marL="6856" marR="6856" marT="6856" marB="6856" anchor="ctr"/>
                </a:tc>
                <a:extLst>
                  <a:ext uri="{0D108BD9-81ED-4DB2-BD59-A6C34878D82A}">
                    <a16:rowId xmlns:a16="http://schemas.microsoft.com/office/drawing/2014/main" val="259834616"/>
                  </a:ext>
                </a:extLst>
              </a:tr>
              <a:tr h="288208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</a:t>
                      </a:r>
                    </a:p>
                  </a:txBody>
                  <a:tcPr marL="8320" marR="8320" marT="8320" marB="8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4912.00</a:t>
                      </a:r>
                    </a:p>
                  </a:txBody>
                  <a:tcPr marL="6856" marR="6856" marT="6856" marB="6856" anchor="ctr"/>
                </a:tc>
                <a:extLst>
                  <a:ext uri="{0D108BD9-81ED-4DB2-BD59-A6C34878D82A}">
                    <a16:rowId xmlns:a16="http://schemas.microsoft.com/office/drawing/2014/main" val="191451707"/>
                  </a:ext>
                </a:extLst>
              </a:tr>
              <a:tr h="288208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11</a:t>
                      </a:r>
                    </a:p>
                  </a:txBody>
                  <a:tcPr marL="8320" marR="8320" marT="8320" marB="8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5763.00</a:t>
                      </a:r>
                    </a:p>
                  </a:txBody>
                  <a:tcPr marL="6856" marR="6856" marT="6856" marB="6856" anchor="ctr"/>
                </a:tc>
                <a:extLst>
                  <a:ext uri="{0D108BD9-81ED-4DB2-BD59-A6C34878D82A}">
                    <a16:rowId xmlns:a16="http://schemas.microsoft.com/office/drawing/2014/main" val="42876110"/>
                  </a:ext>
                </a:extLst>
              </a:tr>
              <a:tr h="288208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13</a:t>
                      </a:r>
                    </a:p>
                  </a:txBody>
                  <a:tcPr marL="8320" marR="8320" marT="8320" marB="8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2.8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10372.00</a:t>
                      </a:r>
                    </a:p>
                  </a:txBody>
                  <a:tcPr marL="6856" marR="6856" marT="6856" marB="6856" anchor="ctr"/>
                </a:tc>
                <a:extLst>
                  <a:ext uri="{0D108BD9-81ED-4DB2-BD59-A6C34878D82A}">
                    <a16:rowId xmlns:a16="http://schemas.microsoft.com/office/drawing/2014/main" val="587347408"/>
                  </a:ext>
                </a:extLst>
              </a:tr>
              <a:tr h="288208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6</a:t>
                      </a:r>
                    </a:p>
                  </a:txBody>
                  <a:tcPr marL="8320" marR="8320" marT="8320" marB="8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3.8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-0.2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>
                          <a:solidFill>
                            <a:schemeClr val="tx1"/>
                          </a:solidFill>
                        </a:rPr>
                        <a:t>9480.00</a:t>
                      </a:r>
                    </a:p>
                  </a:txBody>
                  <a:tcPr marL="6856" marR="6856" marT="6856" marB="6856" anchor="ctr"/>
                </a:tc>
                <a:extLst>
                  <a:ext uri="{0D108BD9-81ED-4DB2-BD59-A6C34878D82A}">
                    <a16:rowId xmlns:a16="http://schemas.microsoft.com/office/drawing/2014/main" val="4061398690"/>
                  </a:ext>
                </a:extLst>
              </a:tr>
              <a:tr h="288208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5</a:t>
                      </a:r>
                    </a:p>
                  </a:txBody>
                  <a:tcPr marL="8320" marR="8320" marT="8320" marB="8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-0.2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6550.00</a:t>
                      </a:r>
                    </a:p>
                  </a:txBody>
                  <a:tcPr marL="6856" marR="6856" marT="6856" marB="6856" anchor="ctr"/>
                </a:tc>
                <a:extLst>
                  <a:ext uri="{0D108BD9-81ED-4DB2-BD59-A6C34878D82A}">
                    <a16:rowId xmlns:a16="http://schemas.microsoft.com/office/drawing/2014/main" val="1214979883"/>
                  </a:ext>
                </a:extLst>
              </a:tr>
              <a:tr h="288208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15</a:t>
                      </a:r>
                    </a:p>
                  </a:txBody>
                  <a:tcPr marL="8320" marR="8320" marT="8320" marB="8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2.8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9864.00</a:t>
                      </a:r>
                    </a:p>
                  </a:txBody>
                  <a:tcPr marL="6856" marR="6856" marT="6856" marB="6856" anchor="ctr"/>
                </a:tc>
                <a:extLst>
                  <a:ext uri="{0D108BD9-81ED-4DB2-BD59-A6C34878D82A}">
                    <a16:rowId xmlns:a16="http://schemas.microsoft.com/office/drawing/2014/main" val="2006403903"/>
                  </a:ext>
                </a:extLst>
              </a:tr>
              <a:tr h="288208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</a:t>
                      </a:r>
                    </a:p>
                  </a:txBody>
                  <a:tcPr marL="8320" marR="8320" marT="8320" marB="8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5148.00</a:t>
                      </a:r>
                    </a:p>
                  </a:txBody>
                  <a:tcPr marL="6856" marR="6856" marT="6856" marB="6856" anchor="ctr"/>
                </a:tc>
                <a:extLst>
                  <a:ext uri="{0D108BD9-81ED-4DB2-BD59-A6C34878D82A}">
                    <a16:rowId xmlns:a16="http://schemas.microsoft.com/office/drawing/2014/main" val="4120416846"/>
                  </a:ext>
                </a:extLst>
              </a:tr>
              <a:tr h="288208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</a:t>
                      </a:r>
                    </a:p>
                  </a:txBody>
                  <a:tcPr marL="8320" marR="8320" marT="8320" marB="8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3.8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6435.00</a:t>
                      </a:r>
                    </a:p>
                  </a:txBody>
                  <a:tcPr marL="6856" marR="6856" marT="6856" marB="6856" anchor="ctr"/>
                </a:tc>
                <a:extLst>
                  <a:ext uri="{0D108BD9-81ED-4DB2-BD59-A6C34878D82A}">
                    <a16:rowId xmlns:a16="http://schemas.microsoft.com/office/drawing/2014/main" val="1712776639"/>
                  </a:ext>
                </a:extLst>
              </a:tr>
              <a:tr h="288208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17</a:t>
                      </a:r>
                    </a:p>
                  </a:txBody>
                  <a:tcPr marL="8320" marR="8320" marT="8320" marB="8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2.8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2.8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9835.00</a:t>
                      </a:r>
                    </a:p>
                  </a:txBody>
                  <a:tcPr marL="6856" marR="6856" marT="6856" marB="6856" anchor="ctr"/>
                </a:tc>
                <a:extLst>
                  <a:ext uri="{0D108BD9-81ED-4DB2-BD59-A6C34878D82A}">
                    <a16:rowId xmlns:a16="http://schemas.microsoft.com/office/drawing/2014/main" val="2516410137"/>
                  </a:ext>
                </a:extLst>
              </a:tr>
              <a:tr h="288208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14</a:t>
                      </a:r>
                    </a:p>
                  </a:txBody>
                  <a:tcPr marL="8320" marR="8320" marT="8320" marB="8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9769.00</a:t>
                      </a:r>
                    </a:p>
                  </a:txBody>
                  <a:tcPr marL="6856" marR="6856" marT="6856" marB="6856" anchor="ctr"/>
                </a:tc>
                <a:extLst>
                  <a:ext uri="{0D108BD9-81ED-4DB2-BD59-A6C34878D82A}">
                    <a16:rowId xmlns:a16="http://schemas.microsoft.com/office/drawing/2014/main" val="1646919458"/>
                  </a:ext>
                </a:extLst>
              </a:tr>
              <a:tr h="288208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12</a:t>
                      </a:r>
                    </a:p>
                  </a:txBody>
                  <a:tcPr marL="8320" marR="8320" marT="8320" marB="8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2.8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3.8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7115.00</a:t>
                      </a:r>
                    </a:p>
                  </a:txBody>
                  <a:tcPr marL="6856" marR="6856" marT="6856" marB="6856" anchor="ctr"/>
                </a:tc>
                <a:extLst>
                  <a:ext uri="{0D108BD9-81ED-4DB2-BD59-A6C34878D82A}">
                    <a16:rowId xmlns:a16="http://schemas.microsoft.com/office/drawing/2014/main" val="388817723"/>
                  </a:ext>
                </a:extLst>
              </a:tr>
              <a:tr h="288208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8</a:t>
                      </a:r>
                    </a:p>
                  </a:txBody>
                  <a:tcPr marL="8320" marR="8320" marT="8320" marB="8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2.8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7729.00</a:t>
                      </a:r>
                    </a:p>
                  </a:txBody>
                  <a:tcPr marL="6856" marR="6856" marT="6856" marB="6856" anchor="ctr"/>
                </a:tc>
                <a:extLst>
                  <a:ext uri="{0D108BD9-81ED-4DB2-BD59-A6C34878D82A}">
                    <a16:rowId xmlns:a16="http://schemas.microsoft.com/office/drawing/2014/main" val="2910184738"/>
                  </a:ext>
                </a:extLst>
              </a:tr>
              <a:tr h="288208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10</a:t>
                      </a:r>
                    </a:p>
                  </a:txBody>
                  <a:tcPr marL="8320" marR="8320" marT="8320" marB="8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3.8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-0.2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9265.00</a:t>
                      </a:r>
                    </a:p>
                  </a:txBody>
                  <a:tcPr marL="6856" marR="6856" marT="6856" marB="6856" anchor="ctr"/>
                </a:tc>
                <a:extLst>
                  <a:ext uri="{0D108BD9-81ED-4DB2-BD59-A6C34878D82A}">
                    <a16:rowId xmlns:a16="http://schemas.microsoft.com/office/drawing/2014/main" val="422809163"/>
                  </a:ext>
                </a:extLst>
              </a:tr>
              <a:tr h="288208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16</a:t>
                      </a:r>
                    </a:p>
                  </a:txBody>
                  <a:tcPr marL="8320" marR="8320" marT="8320" marB="8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0.8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9906.00</a:t>
                      </a:r>
                    </a:p>
                  </a:txBody>
                  <a:tcPr marL="6856" marR="6856" marT="6856" marB="6856" anchor="ctr"/>
                </a:tc>
                <a:extLst>
                  <a:ext uri="{0D108BD9-81ED-4DB2-BD59-A6C34878D82A}">
                    <a16:rowId xmlns:a16="http://schemas.microsoft.com/office/drawing/2014/main" val="3954735062"/>
                  </a:ext>
                </a:extLst>
              </a:tr>
              <a:tr h="288208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9</a:t>
                      </a:r>
                    </a:p>
                  </a:txBody>
                  <a:tcPr marL="8320" marR="8320" marT="8320" marB="8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-0.2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7465.00</a:t>
                      </a:r>
                    </a:p>
                  </a:txBody>
                  <a:tcPr marL="6856" marR="6856" marT="6856" marB="6856" anchor="ctr"/>
                </a:tc>
                <a:extLst>
                  <a:ext uri="{0D108BD9-81ED-4DB2-BD59-A6C34878D82A}">
                    <a16:rowId xmlns:a16="http://schemas.microsoft.com/office/drawing/2014/main" val="2293456098"/>
                  </a:ext>
                </a:extLst>
              </a:tr>
              <a:tr h="288208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7</a:t>
                      </a:r>
                    </a:p>
                  </a:txBody>
                  <a:tcPr marL="8320" marR="8320" marT="8320" marB="8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5191.00</a:t>
                      </a:r>
                    </a:p>
                  </a:txBody>
                  <a:tcPr marL="6856" marR="6856" marT="6856" marB="6856" anchor="ctr"/>
                </a:tc>
                <a:extLst>
                  <a:ext uri="{0D108BD9-81ED-4DB2-BD59-A6C34878D82A}">
                    <a16:rowId xmlns:a16="http://schemas.microsoft.com/office/drawing/2014/main" val="3147086215"/>
                  </a:ext>
                </a:extLst>
              </a:tr>
              <a:tr h="288208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18</a:t>
                      </a:r>
                    </a:p>
                  </a:txBody>
                  <a:tcPr marL="8320" marR="8320" marT="8320" marB="8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2.8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0.8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9746.00</a:t>
                      </a:r>
                    </a:p>
                  </a:txBody>
                  <a:tcPr marL="6856" marR="6856" marT="6856" marB="6856" anchor="ctr"/>
                </a:tc>
                <a:extLst>
                  <a:ext uri="{0D108BD9-81ED-4DB2-BD59-A6C34878D82A}">
                    <a16:rowId xmlns:a16="http://schemas.microsoft.com/office/drawing/2014/main" val="646815906"/>
                  </a:ext>
                </a:extLst>
              </a:tr>
              <a:tr h="288208"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4</a:t>
                      </a:r>
                    </a:p>
                  </a:txBody>
                  <a:tcPr marL="8320" marR="8320" marT="8320" marB="8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3.8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/>
                        <a:t>0.8</a:t>
                      </a:r>
                    </a:p>
                  </a:txBody>
                  <a:tcPr marL="6856" marR="6856" marT="6856" marB="6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8806.00</a:t>
                      </a:r>
                    </a:p>
                  </a:txBody>
                  <a:tcPr marL="6856" marR="6856" marT="6856" marB="6856" anchor="ctr"/>
                </a:tc>
                <a:extLst>
                  <a:ext uri="{0D108BD9-81ED-4DB2-BD59-A6C34878D82A}">
                    <a16:rowId xmlns:a16="http://schemas.microsoft.com/office/drawing/2014/main" val="1008019254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1CF07023-D6DF-128F-0654-B84F0A9CB0D9}"/>
              </a:ext>
            </a:extLst>
          </p:cNvPr>
          <p:cNvSpPr txBox="1"/>
          <p:nvPr/>
        </p:nvSpPr>
        <p:spPr>
          <a:xfrm>
            <a:off x="2361974" y="6210142"/>
            <a:ext cx="6715476" cy="499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644" dirty="0">
                <a:solidFill>
                  <a:srgbClr val="2E2E2E"/>
                </a:solidFill>
                <a:latin typeface="NexusSans"/>
              </a:rPr>
              <a:t>N = 2k(k+1) + N</a:t>
            </a:r>
            <a:r>
              <a:rPr lang="pl-PL" sz="2644" baseline="-25000" dirty="0">
                <a:solidFill>
                  <a:srgbClr val="2E2E2E"/>
                </a:solidFill>
                <a:latin typeface="NexusSans"/>
              </a:rPr>
              <a:t>0</a:t>
            </a:r>
            <a:endParaRPr lang="pl-PL" sz="2644" dirty="0"/>
          </a:p>
        </p:txBody>
      </p:sp>
    </p:spTree>
    <p:extLst>
      <p:ext uri="{BB962C8B-B14F-4D97-AF65-F5344CB8AC3E}">
        <p14:creationId xmlns:p14="http://schemas.microsoft.com/office/powerpoint/2010/main" val="418559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D784F4-DF25-B406-5C35-AF99C677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206" y="401638"/>
            <a:ext cx="10461294" cy="1460500"/>
          </a:xfrm>
        </p:spPr>
        <p:txBody>
          <a:bodyPr/>
          <a:lstStyle/>
          <a:p>
            <a:r>
              <a:rPr lang="pl-PL" dirty="0"/>
              <a:t>Box-</a:t>
            </a:r>
            <a:r>
              <a:rPr lang="pl-PL" dirty="0" err="1"/>
              <a:t>Behnken</a:t>
            </a:r>
            <a:r>
              <a:rPr lang="pl-PL" dirty="0"/>
              <a:t> Design </a:t>
            </a:r>
            <a:br>
              <a:rPr lang="pl-PL" dirty="0"/>
            </a:br>
            <a:r>
              <a:rPr lang="pl-PL" sz="3966" dirty="0"/>
              <a:t>BBD 2</a:t>
            </a:r>
            <a:endParaRPr lang="pl-PL" dirty="0"/>
          </a:p>
        </p:txBody>
      </p:sp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F4D2F930-B78D-6DFB-6CCE-439D56E501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86845" y="952192"/>
          <a:ext cx="5338030" cy="400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5943600" imgH="4462200" progId="Statistica.Graph">
                  <p:embed/>
                </p:oleObj>
              </mc:Choice>
              <mc:Fallback>
                <p:oleObj name="Graph" r:id="rId2" imgW="5943600" imgH="4462200" progId="Statistica.Graph">
                  <p:embed/>
                  <p:pic>
                    <p:nvPicPr>
                      <p:cNvPr id="3" name="Obiekt 2">
                        <a:extLst>
                          <a:ext uri="{FF2B5EF4-FFF2-40B4-BE49-F238E27FC236}">
                            <a16:creationId xmlns:a16="http://schemas.microsoft.com/office/drawing/2014/main" id="{F4D2F930-B78D-6DFB-6CCE-439D56E501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86845" y="952192"/>
                        <a:ext cx="5338030" cy="400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79F3EAF1-9C8F-AD65-63A3-8A97002CD9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763585"/>
              </p:ext>
            </p:extLst>
          </p:nvPr>
        </p:nvGraphicFramePr>
        <p:xfrm>
          <a:off x="596032" y="1978050"/>
          <a:ext cx="5917004" cy="4442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5943600" imgH="4462200" progId="Statistica.Graph">
                  <p:embed/>
                </p:oleObj>
              </mc:Choice>
              <mc:Fallback>
                <p:oleObj name="Graph" r:id="rId4" imgW="5943600" imgH="4462200" progId="Statistica.Graph">
                  <p:embed/>
                  <p:pic>
                    <p:nvPicPr>
                      <p:cNvPr id="4" name="Obiekt 3">
                        <a:extLst>
                          <a:ext uri="{FF2B5EF4-FFF2-40B4-BE49-F238E27FC236}">
                            <a16:creationId xmlns:a16="http://schemas.microsoft.com/office/drawing/2014/main" id="{79F3EAF1-9C8F-AD65-63A3-8A97002CD9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6032" y="1978050"/>
                        <a:ext cx="5917004" cy="4442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6A62E3B-7B16-6B2A-BA29-D997253DA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432619"/>
              </p:ext>
            </p:extLst>
          </p:nvPr>
        </p:nvGraphicFramePr>
        <p:xfrm>
          <a:off x="8516912" y="5030886"/>
          <a:ext cx="4510693" cy="163927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1732472384"/>
                    </a:ext>
                  </a:extLst>
                </a:gridCol>
                <a:gridCol w="1630373">
                  <a:extLst>
                    <a:ext uri="{9D8B030D-6E8A-4147-A177-3AD203B41FA5}">
                      <a16:colId xmlns:a16="http://schemas.microsoft.com/office/drawing/2014/main" val="2327329761"/>
                    </a:ext>
                  </a:extLst>
                </a:gridCol>
              </a:tblGrid>
              <a:tr h="33481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X (mm) </a:t>
                      </a: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3.2</a:t>
                      </a:r>
                    </a:p>
                  </a:txBody>
                  <a:tcPr marL="10495" marR="10495" marT="10495" marB="10495" anchor="ctr"/>
                </a:tc>
                <a:extLst>
                  <a:ext uri="{0D108BD9-81ED-4DB2-BD59-A6C34878D82A}">
                    <a16:rowId xmlns:a16="http://schemas.microsoft.com/office/drawing/2014/main" val="2301434500"/>
                  </a:ext>
                </a:extLst>
              </a:tr>
              <a:tr h="33481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Y (mm)</a:t>
                      </a: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3.0</a:t>
                      </a:r>
                    </a:p>
                  </a:txBody>
                  <a:tcPr marL="10495" marR="10495" marT="10495" marB="10495" anchor="ctr"/>
                </a:tc>
                <a:extLst>
                  <a:ext uri="{0D108BD9-81ED-4DB2-BD59-A6C34878D82A}">
                    <a16:rowId xmlns:a16="http://schemas.microsoft.com/office/drawing/2014/main" val="2286976784"/>
                  </a:ext>
                </a:extLst>
              </a:tr>
              <a:tr h="33481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Z (mm) </a:t>
                      </a: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0.1</a:t>
                      </a:r>
                    </a:p>
                  </a:txBody>
                  <a:tcPr marL="10495" marR="10495" marT="10495" marB="10495" anchor="ctr"/>
                </a:tc>
                <a:extLst>
                  <a:ext uri="{0D108BD9-81ED-4DB2-BD59-A6C34878D82A}">
                    <a16:rowId xmlns:a16="http://schemas.microsoft.com/office/drawing/2014/main" val="359642905"/>
                  </a:ext>
                </a:extLst>
              </a:tr>
              <a:tr h="33481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err="1">
                          <a:latin typeface="+mn-lt"/>
                        </a:rPr>
                        <a:t>Intensity</a:t>
                      </a:r>
                      <a:r>
                        <a:rPr lang="pl-PL" sz="1800" dirty="0">
                          <a:latin typeface="+mn-lt"/>
                        </a:rPr>
                        <a:t> (</a:t>
                      </a:r>
                      <a:r>
                        <a:rPr lang="pl-PL" sz="1800" dirty="0" err="1">
                          <a:latin typeface="+mn-lt"/>
                        </a:rPr>
                        <a:t>cps</a:t>
                      </a:r>
                      <a:r>
                        <a:rPr lang="pl-PL" sz="1800" dirty="0">
                          <a:latin typeface="+mn-lt"/>
                        </a:rPr>
                        <a:t>) </a:t>
                      </a:r>
                      <a:r>
                        <a:rPr lang="pl-PL" sz="1800" i="1" dirty="0" err="1">
                          <a:latin typeface="+mn-lt"/>
                        </a:rPr>
                        <a:t>predicted</a:t>
                      </a:r>
                      <a:r>
                        <a:rPr lang="pl-PL" sz="1800" dirty="0">
                          <a:latin typeface="+mn-lt"/>
                        </a:rPr>
                        <a:t> </a:t>
                      </a: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10496±3472</a:t>
                      </a:r>
                    </a:p>
                  </a:txBody>
                  <a:tcPr marL="10495" marR="10495" marT="10495" marB="10495" anchor="ctr"/>
                </a:tc>
                <a:extLst>
                  <a:ext uri="{0D108BD9-81ED-4DB2-BD59-A6C34878D82A}">
                    <a16:rowId xmlns:a16="http://schemas.microsoft.com/office/drawing/2014/main" val="4145144521"/>
                  </a:ext>
                </a:extLst>
              </a:tr>
              <a:tr h="3000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err="1">
                          <a:latin typeface="+mn-lt"/>
                        </a:rPr>
                        <a:t>Intensity</a:t>
                      </a:r>
                      <a:r>
                        <a:rPr lang="pl-PL" sz="1800" dirty="0">
                          <a:latin typeface="+mn-lt"/>
                        </a:rPr>
                        <a:t> (</a:t>
                      </a:r>
                      <a:r>
                        <a:rPr lang="pl-PL" sz="1800" dirty="0" err="1">
                          <a:latin typeface="+mn-lt"/>
                        </a:rPr>
                        <a:t>cps</a:t>
                      </a:r>
                      <a:r>
                        <a:rPr lang="pl-PL" sz="1800" dirty="0">
                          <a:latin typeface="+mn-lt"/>
                        </a:rPr>
                        <a:t>) </a:t>
                      </a:r>
                      <a:r>
                        <a:rPr lang="pl-PL" sz="1800" i="1" dirty="0" err="1">
                          <a:latin typeface="+mn-lt"/>
                        </a:rPr>
                        <a:t>measured</a:t>
                      </a:r>
                      <a:r>
                        <a:rPr lang="pl-PL" sz="1800" dirty="0">
                          <a:latin typeface="+mn-lt"/>
                        </a:rPr>
                        <a:t>  </a:t>
                      </a:r>
                    </a:p>
                  </a:txBody>
                  <a:tcPr marL="10495" marR="10495" marT="10495" marB="1049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10506±65</a:t>
                      </a:r>
                    </a:p>
                  </a:txBody>
                  <a:tcPr marL="10495" marR="10495" marT="10495" marB="0" anchor="ctr"/>
                </a:tc>
                <a:extLst>
                  <a:ext uri="{0D108BD9-81ED-4DB2-BD59-A6C34878D82A}">
                    <a16:rowId xmlns:a16="http://schemas.microsoft.com/office/drawing/2014/main" val="3662346248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70ED04AE-08D1-622F-6ADC-7F86F4D7D3B2}"/>
              </a:ext>
            </a:extLst>
          </p:cNvPr>
          <p:cNvSpPr txBox="1"/>
          <p:nvPr/>
        </p:nvSpPr>
        <p:spPr>
          <a:xfrm>
            <a:off x="596032" y="6420546"/>
            <a:ext cx="2005677" cy="499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44" dirty="0"/>
              <a:t>z = 0.1 mm </a:t>
            </a:r>
          </a:p>
        </p:txBody>
      </p:sp>
    </p:spTree>
    <p:extLst>
      <p:ext uri="{BB962C8B-B14F-4D97-AF65-F5344CB8AC3E}">
        <p14:creationId xmlns:p14="http://schemas.microsoft.com/office/powerpoint/2010/main" val="383481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 - Default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1719</Words>
  <Application>Microsoft Office PowerPoint</Application>
  <PresentationFormat>Niestandardowy</PresentationFormat>
  <Paragraphs>904</Paragraphs>
  <Slides>28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FagoNoBoldCE-Caps</vt:lpstr>
      <vt:lpstr>Helvetica Neue</vt:lpstr>
      <vt:lpstr>NexusSans</vt:lpstr>
      <vt:lpstr>Palatino Linotype</vt:lpstr>
      <vt:lpstr>Blank Presentation - Default</vt:lpstr>
      <vt:lpstr>Blank Presentation</vt:lpstr>
      <vt:lpstr>Graph</vt:lpstr>
      <vt:lpstr>Prezentacja programu PowerPoint</vt:lpstr>
      <vt:lpstr>Outline </vt:lpstr>
      <vt:lpstr>IC – MS  </vt:lpstr>
      <vt:lpstr>ICP-MS TuneSim software </vt:lpstr>
      <vt:lpstr>Torch position </vt:lpstr>
      <vt:lpstr>Box-Behnken Design</vt:lpstr>
      <vt:lpstr>Box-Behnken Design  BBD 1</vt:lpstr>
      <vt:lpstr>BBD 1</vt:lpstr>
      <vt:lpstr>Box-Behnken Design  BBD 2</vt:lpstr>
      <vt:lpstr>BBD 2</vt:lpstr>
      <vt:lpstr>Box-Behnken Design  BBD 3</vt:lpstr>
      <vt:lpstr>BBD 3</vt:lpstr>
      <vt:lpstr>Box-Behnken Design  BBD 1 - incorrect data</vt:lpstr>
      <vt:lpstr>BBD 1  –  with incorrect data</vt:lpstr>
      <vt:lpstr>Central Composite Design </vt:lpstr>
      <vt:lpstr>Central Composite Design  CCD - centred star points </vt:lpstr>
      <vt:lpstr>CCD - centred star points </vt:lpstr>
      <vt:lpstr>Central Composite Design  CCD</vt:lpstr>
      <vt:lpstr>CCD</vt:lpstr>
      <vt:lpstr>BBD versus CCD  optimization  of torch position</vt:lpstr>
      <vt:lpstr>Bismuth plating</vt:lpstr>
      <vt:lpstr>Central Composite Design  CCD - centred star points </vt:lpstr>
      <vt:lpstr>CCD BiFE</vt:lpstr>
      <vt:lpstr>Extraction of antioxidants from herbs </vt:lpstr>
      <vt:lpstr>Voltammetry of Ginkgo biloba infusions </vt:lpstr>
      <vt:lpstr>Central Composite Design  CCD</vt:lpstr>
      <vt:lpstr>Conclusions 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Maciek</dc:creator>
  <cp:lastModifiedBy>Agnieszka Królicka</cp:lastModifiedBy>
  <cp:revision>15</cp:revision>
  <dcterms:modified xsi:type="dcterms:W3CDTF">2023-08-21T17:34:34Z</dcterms:modified>
</cp:coreProperties>
</file>