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4" r:id="rId3"/>
    <p:sldMasterId id="2147483704" r:id="rId4"/>
    <p:sldMasterId id="2147483726" r:id="rId5"/>
    <p:sldMasterId id="2147483760" r:id="rId6"/>
  </p:sldMasterIdLst>
  <p:notesMasterIdLst>
    <p:notesMasterId r:id="rId21"/>
  </p:notesMasterIdLst>
  <p:handoutMasterIdLst>
    <p:handoutMasterId r:id="rId22"/>
  </p:handoutMasterIdLst>
  <p:sldIdLst>
    <p:sldId id="1758" r:id="rId7"/>
    <p:sldId id="1778" r:id="rId8"/>
    <p:sldId id="2152" r:id="rId9"/>
    <p:sldId id="2156" r:id="rId10"/>
    <p:sldId id="2159" r:id="rId11"/>
    <p:sldId id="2158" r:id="rId12"/>
    <p:sldId id="2160" r:id="rId13"/>
    <p:sldId id="1817" r:id="rId14"/>
    <p:sldId id="2163" r:id="rId15"/>
    <p:sldId id="1811" r:id="rId16"/>
    <p:sldId id="2150" r:id="rId17"/>
    <p:sldId id="2136" r:id="rId18"/>
    <p:sldId id="284" r:id="rId19"/>
    <p:sldId id="2162" r:id="rId2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320794-BEC9-3C31-8D3D-1A6DA0FD3D32}" name="Ítala Marx" initials="ÍM" userId="S::a35296@alunos.ipb.pt::09d09e15-dab6-44da-9e3e-d094c80c64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4931E"/>
    <a:srgbClr val="739C24"/>
    <a:srgbClr val="A1D179"/>
    <a:srgbClr val="9AD065"/>
    <a:srgbClr val="8B0000"/>
    <a:srgbClr val="F9E6E3"/>
    <a:srgbClr val="9C1815"/>
    <a:srgbClr val="E9EBF5"/>
    <a:srgbClr val="EAA096"/>
    <a:srgbClr val="DC7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FF803-ACBA-4105-BBF0-A4B7C328D968}" v="9" dt="2023-10-13T12:34:19.66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tala Marx" userId="09d09e15-dab6-44da-9e3e-d094c80c64d9" providerId="ADAL" clId="{488D9D02-A993-4456-B484-8936587BC95B}"/>
    <pc:docChg chg="undo custSel addSld delSld modSld sldOrd">
      <pc:chgData name="Ítala Marx" userId="09d09e15-dab6-44da-9e3e-d094c80c64d9" providerId="ADAL" clId="{488D9D02-A993-4456-B484-8936587BC95B}" dt="2023-03-11T09:15:45.836" v="5890" actId="114"/>
      <pc:docMkLst>
        <pc:docMk/>
      </pc:docMkLst>
      <pc:sldChg chg="addSp delSp modSp mod">
        <pc:chgData name="Ítala Marx" userId="09d09e15-dab6-44da-9e3e-d094c80c64d9" providerId="ADAL" clId="{488D9D02-A993-4456-B484-8936587BC95B}" dt="2023-03-10T06:40:46.284" v="4899" actId="20577"/>
        <pc:sldMkLst>
          <pc:docMk/>
          <pc:sldMk cId="3979649407" sldId="259"/>
        </pc:sldMkLst>
        <pc:spChg chg="mod">
          <ac:chgData name="Ítala Marx" userId="09d09e15-dab6-44da-9e3e-d094c80c64d9" providerId="ADAL" clId="{488D9D02-A993-4456-B484-8936587BC95B}" dt="2023-03-07T14:03:43.125" v="124" actId="20577"/>
          <ac:spMkLst>
            <pc:docMk/>
            <pc:sldMk cId="3979649407" sldId="259"/>
            <ac:spMk id="4" creationId="{F4448B20-392A-4C40-F081-C0EAEC195A2D}"/>
          </ac:spMkLst>
        </pc:spChg>
        <pc:spChg chg="add mod">
          <ac:chgData name="Ítala Marx" userId="09d09e15-dab6-44da-9e3e-d094c80c64d9" providerId="ADAL" clId="{488D9D02-A993-4456-B484-8936587BC95B}" dt="2023-03-08T16:40:43.452" v="3832" actId="1076"/>
          <ac:spMkLst>
            <pc:docMk/>
            <pc:sldMk cId="3979649407" sldId="259"/>
            <ac:spMk id="5" creationId="{FA336EA1-1945-59E3-D80E-8C36309F5AAC}"/>
          </ac:spMkLst>
        </pc:spChg>
        <pc:spChg chg="add mod">
          <ac:chgData name="Ítala Marx" userId="09d09e15-dab6-44da-9e3e-d094c80c64d9" providerId="ADAL" clId="{488D9D02-A993-4456-B484-8936587BC95B}" dt="2023-03-08T16:40:43.452" v="3832" actId="1076"/>
          <ac:spMkLst>
            <pc:docMk/>
            <pc:sldMk cId="3979649407" sldId="259"/>
            <ac:spMk id="6" creationId="{1DA7AF16-C2C0-E0EB-01A8-3607EE3151FC}"/>
          </ac:spMkLst>
        </pc:spChg>
        <pc:spChg chg="add mod">
          <ac:chgData name="Ítala Marx" userId="09d09e15-dab6-44da-9e3e-d094c80c64d9" providerId="ADAL" clId="{488D9D02-A993-4456-B484-8936587BC95B}" dt="2023-03-10T06:40:46.284" v="4899" actId="20577"/>
          <ac:spMkLst>
            <pc:docMk/>
            <pc:sldMk cId="3979649407" sldId="259"/>
            <ac:spMk id="8" creationId="{22CA3F36-21B5-E788-1EB2-3F068BE0E9F2}"/>
          </ac:spMkLst>
        </pc:spChg>
        <pc:spChg chg="add mod">
          <ac:chgData name="Ítala Marx" userId="09d09e15-dab6-44da-9e3e-d094c80c64d9" providerId="ADAL" clId="{488D9D02-A993-4456-B484-8936587BC95B}" dt="2023-03-08T16:41:18.639" v="3847" actId="1035"/>
          <ac:spMkLst>
            <pc:docMk/>
            <pc:sldMk cId="3979649407" sldId="259"/>
            <ac:spMk id="9" creationId="{721B42D8-49D5-CFD9-088D-30AA5DA10C0B}"/>
          </ac:spMkLst>
        </pc:spChg>
        <pc:spChg chg="add mod">
          <ac:chgData name="Ítala Marx" userId="09d09e15-dab6-44da-9e3e-d094c80c64d9" providerId="ADAL" clId="{488D9D02-A993-4456-B484-8936587BC95B}" dt="2023-03-08T17:34:54.477" v="4361" actId="12"/>
          <ac:spMkLst>
            <pc:docMk/>
            <pc:sldMk cId="3979649407" sldId="259"/>
            <ac:spMk id="15" creationId="{993CCEFA-DA6F-8EA7-661B-D3C370AF63A7}"/>
          </ac:spMkLst>
        </pc:spChg>
        <pc:spChg chg="add mod">
          <ac:chgData name="Ítala Marx" userId="09d09e15-dab6-44da-9e3e-d094c80c64d9" providerId="ADAL" clId="{488D9D02-A993-4456-B484-8936587BC95B}" dt="2023-03-08T16:40:33.333" v="3831" actId="1076"/>
          <ac:spMkLst>
            <pc:docMk/>
            <pc:sldMk cId="3979649407" sldId="259"/>
            <ac:spMk id="16" creationId="{5B0EF365-4FC4-7BA7-8D82-C02AF3ED4DD4}"/>
          </ac:spMkLst>
        </pc:spChg>
        <pc:spChg chg="add del mod">
          <ac:chgData name="Ítala Marx" userId="09d09e15-dab6-44da-9e3e-d094c80c64d9" providerId="ADAL" clId="{488D9D02-A993-4456-B484-8936587BC95B}" dt="2023-03-08T16:41:12.764" v="3842" actId="478"/>
          <ac:spMkLst>
            <pc:docMk/>
            <pc:sldMk cId="3979649407" sldId="259"/>
            <ac:spMk id="17" creationId="{21E788FA-D857-66EC-0BAC-96EC178E98CB}"/>
          </ac:spMkLst>
        </pc:spChg>
        <pc:spChg chg="add del mod">
          <ac:chgData name="Ítala Marx" userId="09d09e15-dab6-44da-9e3e-d094c80c64d9" providerId="ADAL" clId="{488D9D02-A993-4456-B484-8936587BC95B}" dt="2023-03-08T16:41:13.413" v="3843" actId="478"/>
          <ac:spMkLst>
            <pc:docMk/>
            <pc:sldMk cId="3979649407" sldId="259"/>
            <ac:spMk id="18" creationId="{F6DEA81D-0385-9740-130B-D274788AEF61}"/>
          </ac:spMkLst>
        </pc:spChg>
        <pc:spChg chg="add del mod">
          <ac:chgData name="Ítala Marx" userId="09d09e15-dab6-44da-9e3e-d094c80c64d9" providerId="ADAL" clId="{488D9D02-A993-4456-B484-8936587BC95B}" dt="2023-03-08T16:41:14.089" v="3844" actId="478"/>
          <ac:spMkLst>
            <pc:docMk/>
            <pc:sldMk cId="3979649407" sldId="259"/>
            <ac:spMk id="19" creationId="{8E4861D1-B886-5C9E-9B12-E4C79639CD7C}"/>
          </ac:spMkLst>
        </pc:spChg>
        <pc:spChg chg="add mod">
          <ac:chgData name="Ítala Marx" userId="09d09e15-dab6-44da-9e3e-d094c80c64d9" providerId="ADAL" clId="{488D9D02-A993-4456-B484-8936587BC95B}" dt="2023-03-08T16:32:02.017" v="3688" actId="1035"/>
          <ac:spMkLst>
            <pc:docMk/>
            <pc:sldMk cId="3979649407" sldId="259"/>
            <ac:spMk id="20" creationId="{129827A8-1924-7C7C-1FB0-8CA3A342E2AE}"/>
          </ac:spMkLst>
        </pc:spChg>
        <pc:spChg chg="add del mod ord">
          <ac:chgData name="Ítala Marx" userId="09d09e15-dab6-44da-9e3e-d094c80c64d9" providerId="ADAL" clId="{488D9D02-A993-4456-B484-8936587BC95B}" dt="2023-03-08T16:40:24.638" v="3830" actId="478"/>
          <ac:spMkLst>
            <pc:docMk/>
            <pc:sldMk cId="3979649407" sldId="259"/>
            <ac:spMk id="22" creationId="{DA024035-0E01-7B2D-92C9-FDC736494D16}"/>
          </ac:spMkLst>
        </pc:spChg>
        <pc:spChg chg="add mod">
          <ac:chgData name="Ítala Marx" userId="09d09e15-dab6-44da-9e3e-d094c80c64d9" providerId="ADAL" clId="{488D9D02-A993-4456-B484-8936587BC95B}" dt="2023-03-08T16:39:37.407" v="3811" actId="255"/>
          <ac:spMkLst>
            <pc:docMk/>
            <pc:sldMk cId="3979649407" sldId="259"/>
            <ac:spMk id="23" creationId="{C357439B-46A7-E450-73D4-605D4C28B4F2}"/>
          </ac:spMkLst>
        </pc:spChg>
        <pc:spChg chg="add mod">
          <ac:chgData name="Ítala Marx" userId="09d09e15-dab6-44da-9e3e-d094c80c64d9" providerId="ADAL" clId="{488D9D02-A993-4456-B484-8936587BC95B}" dt="2023-03-08T16:39:40.183" v="3817" actId="1076"/>
          <ac:spMkLst>
            <pc:docMk/>
            <pc:sldMk cId="3979649407" sldId="259"/>
            <ac:spMk id="24" creationId="{93DA2B08-99B1-3978-2C26-7546DE867DB2}"/>
          </ac:spMkLst>
        </pc:spChg>
        <pc:spChg chg="add del mod">
          <ac:chgData name="Ítala Marx" userId="09d09e15-dab6-44da-9e3e-d094c80c64d9" providerId="ADAL" clId="{488D9D02-A993-4456-B484-8936587BC95B}" dt="2023-03-08T16:41:32.994" v="3849" actId="21"/>
          <ac:spMkLst>
            <pc:docMk/>
            <pc:sldMk cId="3979649407" sldId="259"/>
            <ac:spMk id="30" creationId="{6865EBC2-71D0-CB98-5280-E9657791325B}"/>
          </ac:spMkLst>
        </pc:spChg>
        <pc:spChg chg="add del mod">
          <ac:chgData name="Ítala Marx" userId="09d09e15-dab6-44da-9e3e-d094c80c64d9" providerId="ADAL" clId="{488D9D02-A993-4456-B484-8936587BC95B}" dt="2023-03-08T16:41:32.994" v="3849" actId="21"/>
          <ac:spMkLst>
            <pc:docMk/>
            <pc:sldMk cId="3979649407" sldId="259"/>
            <ac:spMk id="31" creationId="{CB61819D-4ED7-7279-5517-473CF2FEC69B}"/>
          </ac:spMkLst>
        </pc:spChg>
        <pc:spChg chg="mod">
          <ac:chgData name="Ítala Marx" userId="09d09e15-dab6-44da-9e3e-d094c80c64d9" providerId="ADAL" clId="{488D9D02-A993-4456-B484-8936587BC95B}" dt="2023-03-08T16:50:24.049" v="3892" actId="1076"/>
          <ac:spMkLst>
            <pc:docMk/>
            <pc:sldMk cId="3979649407" sldId="259"/>
            <ac:spMk id="34" creationId="{8690EB42-9B70-4F0F-1FB8-0A5837DF8CBE}"/>
          </ac:spMkLst>
        </pc:spChg>
        <pc:spChg chg="mod">
          <ac:chgData name="Ítala Marx" userId="09d09e15-dab6-44da-9e3e-d094c80c64d9" providerId="ADAL" clId="{488D9D02-A993-4456-B484-8936587BC95B}" dt="2023-03-08T16:51:08.303" v="3902" actId="1076"/>
          <ac:spMkLst>
            <pc:docMk/>
            <pc:sldMk cId="3979649407" sldId="259"/>
            <ac:spMk id="35" creationId="{E6172B8D-3BB9-85B4-49F5-A4F3270BFA34}"/>
          </ac:spMkLst>
        </pc:spChg>
        <pc:spChg chg="del">
          <ac:chgData name="Ítala Marx" userId="09d09e15-dab6-44da-9e3e-d094c80c64d9" providerId="ADAL" clId="{488D9D02-A993-4456-B484-8936587BC95B}" dt="2023-03-07T15:45:52.665" v="1475" actId="478"/>
          <ac:spMkLst>
            <pc:docMk/>
            <pc:sldMk cId="3979649407" sldId="259"/>
            <ac:spMk id="36" creationId="{833A9D1A-7209-895E-822F-505273E403A4}"/>
          </ac:spMkLst>
        </pc:spChg>
        <pc:spChg chg="mod">
          <ac:chgData name="Ítala Marx" userId="09d09e15-dab6-44da-9e3e-d094c80c64d9" providerId="ADAL" clId="{488D9D02-A993-4456-B484-8936587BC95B}" dt="2023-03-08T16:51:13.672" v="3903" actId="1076"/>
          <ac:spMkLst>
            <pc:docMk/>
            <pc:sldMk cId="3979649407" sldId="259"/>
            <ac:spMk id="36" creationId="{9DA2D77A-304B-9667-A976-B5FBB0151D41}"/>
          </ac:spMkLst>
        </pc:spChg>
        <pc:spChg chg="add mod">
          <ac:chgData name="Ítala Marx" userId="09d09e15-dab6-44da-9e3e-d094c80c64d9" providerId="ADAL" clId="{488D9D02-A993-4456-B484-8936587BC95B}" dt="2023-03-08T16:51:02.353" v="3901" actId="14100"/>
          <ac:spMkLst>
            <pc:docMk/>
            <pc:sldMk cId="3979649407" sldId="259"/>
            <ac:spMk id="37" creationId="{5914B227-AFA9-3B87-9AFF-A96A167D7BDA}"/>
          </ac:spMkLst>
        </pc:spChg>
        <pc:spChg chg="add mod">
          <ac:chgData name="Ítala Marx" userId="09d09e15-dab6-44da-9e3e-d094c80c64d9" providerId="ADAL" clId="{488D9D02-A993-4456-B484-8936587BC95B}" dt="2023-03-08T16:52:40.789" v="3921" actId="1076"/>
          <ac:spMkLst>
            <pc:docMk/>
            <pc:sldMk cId="3979649407" sldId="259"/>
            <ac:spMk id="39" creationId="{407C6AC9-ABD9-50B5-0F9B-8307D4A7B6A7}"/>
          </ac:spMkLst>
        </pc:spChg>
        <pc:spChg chg="add mod">
          <ac:chgData name="Ítala Marx" userId="09d09e15-dab6-44da-9e3e-d094c80c64d9" providerId="ADAL" clId="{488D9D02-A993-4456-B484-8936587BC95B}" dt="2023-03-08T16:52:43.580" v="3922" actId="1076"/>
          <ac:spMkLst>
            <pc:docMk/>
            <pc:sldMk cId="3979649407" sldId="259"/>
            <ac:spMk id="40" creationId="{85279832-FCAA-916A-D521-4F43377C6106}"/>
          </ac:spMkLst>
        </pc:spChg>
        <pc:spChg chg="add del mod">
          <ac:chgData name="Ítala Marx" userId="09d09e15-dab6-44da-9e3e-d094c80c64d9" providerId="ADAL" clId="{488D9D02-A993-4456-B484-8936587BC95B}" dt="2023-03-08T16:51:24.424" v="3906"/>
          <ac:spMkLst>
            <pc:docMk/>
            <pc:sldMk cId="3979649407" sldId="259"/>
            <ac:spMk id="41" creationId="{32B1FAE9-72A4-E4C2-EAFE-C382F203E866}"/>
          </ac:spMkLst>
        </pc:spChg>
        <pc:spChg chg="add mod">
          <ac:chgData name="Ítala Marx" userId="09d09e15-dab6-44da-9e3e-d094c80c64d9" providerId="ADAL" clId="{488D9D02-A993-4456-B484-8936587BC95B}" dt="2023-03-08T16:51:48.746" v="3912" actId="207"/>
          <ac:spMkLst>
            <pc:docMk/>
            <pc:sldMk cId="3979649407" sldId="259"/>
            <ac:spMk id="42" creationId="{CD2B5775-0729-98AD-468E-D0E9466E4A8A}"/>
          </ac:spMkLst>
        </pc:spChg>
        <pc:spChg chg="add mod">
          <ac:chgData name="Ítala Marx" userId="09d09e15-dab6-44da-9e3e-d094c80c64d9" providerId="ADAL" clId="{488D9D02-A993-4456-B484-8936587BC95B}" dt="2023-03-08T16:52:30.986" v="3918" actId="1076"/>
          <ac:spMkLst>
            <pc:docMk/>
            <pc:sldMk cId="3979649407" sldId="259"/>
            <ac:spMk id="43" creationId="{8D61DB42-AC56-BDDC-4E20-802EC441F8C5}"/>
          </ac:spMkLst>
        </pc:spChg>
        <pc:grpChg chg="add del mod ord">
          <ac:chgData name="Ítala Marx" userId="09d09e15-dab6-44da-9e3e-d094c80c64d9" providerId="ADAL" clId="{488D9D02-A993-4456-B484-8936587BC95B}" dt="2023-03-08T16:39:50.651" v="3822" actId="21"/>
          <ac:grpSpMkLst>
            <pc:docMk/>
            <pc:sldMk cId="3979649407" sldId="259"/>
            <ac:grpSpMk id="25" creationId="{A561E028-95BD-13E6-747A-C7A4BFC133C4}"/>
          </ac:grpSpMkLst>
        </pc:grpChg>
        <pc:grpChg chg="add mod">
          <ac:chgData name="Ítala Marx" userId="09d09e15-dab6-44da-9e3e-d094c80c64d9" providerId="ADAL" clId="{488D9D02-A993-4456-B484-8936587BC95B}" dt="2023-03-08T16:31:58.529" v="3679" actId="164"/>
          <ac:grpSpMkLst>
            <pc:docMk/>
            <pc:sldMk cId="3979649407" sldId="259"/>
            <ac:grpSpMk id="28" creationId="{3D13248D-1E38-51E4-3C4C-E079BAF4BF20}"/>
          </ac:grpSpMkLst>
        </pc:grpChg>
        <pc:grpChg chg="add mod">
          <ac:chgData name="Ítala Marx" userId="09d09e15-dab6-44da-9e3e-d094c80c64d9" providerId="ADAL" clId="{488D9D02-A993-4456-B484-8936587BC95B}" dt="2023-03-08T16:50:51.847" v="3899" actId="1076"/>
          <ac:grpSpMkLst>
            <pc:docMk/>
            <pc:sldMk cId="3979649407" sldId="259"/>
            <ac:grpSpMk id="32" creationId="{C071BA17-33B1-936E-B0AB-D3D004BFF36A}"/>
          </ac:grpSpMkLst>
        </pc:grpChg>
        <pc:graphicFrameChg chg="add del mod modGraphic">
          <ac:chgData name="Ítala Marx" userId="09d09e15-dab6-44da-9e3e-d094c80c64d9" providerId="ADAL" clId="{488D9D02-A993-4456-B484-8936587BC95B}" dt="2023-03-07T16:03:45.833" v="1586" actId="478"/>
          <ac:graphicFrameMkLst>
            <pc:docMk/>
            <pc:sldMk cId="3979649407" sldId="259"/>
            <ac:graphicFrameMk id="6" creationId="{8873B858-663A-8312-9625-273576AB9073}"/>
          </ac:graphicFrameMkLst>
        </pc:graphicFrameChg>
        <pc:graphicFrameChg chg="add del mod modGraphic">
          <ac:chgData name="Ítala Marx" userId="09d09e15-dab6-44da-9e3e-d094c80c64d9" providerId="ADAL" clId="{488D9D02-A993-4456-B484-8936587BC95B}" dt="2023-03-07T16:45:04.420" v="1595" actId="478"/>
          <ac:graphicFrameMkLst>
            <pc:docMk/>
            <pc:sldMk cId="3979649407" sldId="259"/>
            <ac:graphicFrameMk id="11" creationId="{3A355B6F-86E3-A4D7-F6BD-AF8614D4F34A}"/>
          </ac:graphicFrameMkLst>
        </pc:graphicFrameChg>
        <pc:graphicFrameChg chg="add mod modGraphic">
          <ac:chgData name="Ítala Marx" userId="09d09e15-dab6-44da-9e3e-d094c80c64d9" providerId="ADAL" clId="{488D9D02-A993-4456-B484-8936587BC95B}" dt="2023-03-08T16:40:43.452" v="3832" actId="1076"/>
          <ac:graphicFrameMkLst>
            <pc:docMk/>
            <pc:sldMk cId="3979649407" sldId="259"/>
            <ac:graphicFrameMk id="12" creationId="{C3AD773D-49C7-682D-ADEF-9694FBFF1C2F}"/>
          </ac:graphicFrameMkLst>
        </pc:graphicFrameChg>
        <pc:graphicFrameChg chg="add mod">
          <ac:chgData name="Ítala Marx" userId="09d09e15-dab6-44da-9e3e-d094c80c64d9" providerId="ADAL" clId="{488D9D02-A993-4456-B484-8936587BC95B}" dt="2023-03-08T16:32:01.052" v="3686"/>
          <ac:graphicFrameMkLst>
            <pc:docMk/>
            <pc:sldMk cId="3979649407" sldId="259"/>
            <ac:graphicFrameMk id="26" creationId="{D4B93CAD-8C6A-97EE-349C-D0146EA79A8A}"/>
          </ac:graphicFrameMkLst>
        </pc:graphicFrameChg>
        <pc:graphicFrameChg chg="add del mod">
          <ac:chgData name="Ítala Marx" userId="09d09e15-dab6-44da-9e3e-d094c80c64d9" providerId="ADAL" clId="{488D9D02-A993-4456-B484-8936587BC95B}" dt="2023-03-08T16:41:32.994" v="3849" actId="21"/>
          <ac:graphicFrameMkLst>
            <pc:docMk/>
            <pc:sldMk cId="3979649407" sldId="259"/>
            <ac:graphicFrameMk id="29" creationId="{D24A4EAC-4537-FB46-B4A8-175A42285850}"/>
          </ac:graphicFrameMkLst>
        </pc:graphicFrameChg>
        <pc:picChg chg="add del mod">
          <ac:chgData name="Ítala Marx" userId="09d09e15-dab6-44da-9e3e-d094c80c64d9" providerId="ADAL" clId="{488D9D02-A993-4456-B484-8936587BC95B}" dt="2023-03-07T15:45:41.471" v="1472" actId="21"/>
          <ac:picMkLst>
            <pc:docMk/>
            <pc:sldMk cId="3979649407" sldId="259"/>
            <ac:picMk id="5" creationId="{56505FA3-3DC1-488B-EE77-EFDF28D07CD8}"/>
          </ac:picMkLst>
        </pc:picChg>
        <pc:picChg chg="add del mod">
          <ac:chgData name="Ítala Marx" userId="09d09e15-dab6-44da-9e3e-d094c80c64d9" providerId="ADAL" clId="{488D9D02-A993-4456-B484-8936587BC95B}" dt="2023-03-08T16:41:32.994" v="3849" actId="21"/>
          <ac:picMkLst>
            <pc:docMk/>
            <pc:sldMk cId="3979649407" sldId="259"/>
            <ac:picMk id="8" creationId="{BDE8CFF4-C58C-7D07-E83D-4A31E2FCEC54}"/>
          </ac:picMkLst>
        </pc:picChg>
        <pc:picChg chg="add mod ord modCrop">
          <ac:chgData name="Ítala Marx" userId="09d09e15-dab6-44da-9e3e-d094c80c64d9" providerId="ADAL" clId="{488D9D02-A993-4456-B484-8936587BC95B}" dt="2023-03-08T16:36:54.424" v="3769" actId="732"/>
          <ac:picMkLst>
            <pc:docMk/>
            <pc:sldMk cId="3979649407" sldId="259"/>
            <ac:picMk id="10" creationId="{10661BA7-FA87-CA50-187B-3C2F3C353DC6}"/>
          </ac:picMkLst>
        </pc:picChg>
        <pc:picChg chg="mod">
          <ac:chgData name="Ítala Marx" userId="09d09e15-dab6-44da-9e3e-d094c80c64d9" providerId="ADAL" clId="{488D9D02-A993-4456-B484-8936587BC95B}" dt="2023-03-08T16:42:51.633" v="3872"/>
          <ac:picMkLst>
            <pc:docMk/>
            <pc:sldMk cId="3979649407" sldId="259"/>
            <ac:picMk id="33" creationId="{1342B20E-D67D-91C5-174B-96FC44C423AA}"/>
          </ac:picMkLst>
        </pc:picChg>
        <pc:picChg chg="add del mod">
          <ac:chgData name="Ítala Marx" userId="09d09e15-dab6-44da-9e3e-d094c80c64d9" providerId="ADAL" clId="{488D9D02-A993-4456-B484-8936587BC95B}" dt="2023-03-08T17:20:05.573" v="4237" actId="478"/>
          <ac:picMkLst>
            <pc:docMk/>
            <pc:sldMk cId="3979649407" sldId="259"/>
            <ac:picMk id="38" creationId="{B323B1FB-C993-C0D7-2816-A6E0517AB7B8}"/>
          </ac:picMkLst>
        </pc:picChg>
        <pc:picChg chg="add mod">
          <ac:chgData name="Ítala Marx" userId="09d09e15-dab6-44da-9e3e-d094c80c64d9" providerId="ADAL" clId="{488D9D02-A993-4456-B484-8936587BC95B}" dt="2023-03-08T17:20:12.525" v="4239" actId="1076"/>
          <ac:picMkLst>
            <pc:docMk/>
            <pc:sldMk cId="3979649407" sldId="259"/>
            <ac:picMk id="44" creationId="{40ED99D3-0227-3189-E65A-1C7DAA51243D}"/>
          </ac:picMkLst>
        </pc:picChg>
        <pc:cxnChg chg="add mod">
          <ac:chgData name="Ítala Marx" userId="09d09e15-dab6-44da-9e3e-d094c80c64d9" providerId="ADAL" clId="{488D9D02-A993-4456-B484-8936587BC95B}" dt="2023-03-08T16:40:49.390" v="3833" actId="1076"/>
          <ac:cxnSpMkLst>
            <pc:docMk/>
            <pc:sldMk cId="3979649407" sldId="259"/>
            <ac:cxnSpMk id="11" creationId="{3A09BCAF-9EDC-829D-068E-2F5D6427CD64}"/>
          </ac:cxnSpMkLst>
        </pc:cxnChg>
        <pc:cxnChg chg="add mod">
          <ac:chgData name="Ítala Marx" userId="09d09e15-dab6-44da-9e3e-d094c80c64d9" providerId="ADAL" clId="{488D9D02-A993-4456-B484-8936587BC95B}" dt="2023-03-08T16:40:49.390" v="3833" actId="1076"/>
          <ac:cxnSpMkLst>
            <pc:docMk/>
            <pc:sldMk cId="3979649407" sldId="259"/>
            <ac:cxnSpMk id="13" creationId="{97A935F5-71E3-F72D-1C96-C2E8BFD52819}"/>
          </ac:cxnSpMkLst>
        </pc:cxnChg>
        <pc:cxnChg chg="add mod">
          <ac:chgData name="Ítala Marx" userId="09d09e15-dab6-44da-9e3e-d094c80c64d9" providerId="ADAL" clId="{488D9D02-A993-4456-B484-8936587BC95B}" dt="2023-03-08T16:40:49.390" v="3833" actId="1076"/>
          <ac:cxnSpMkLst>
            <pc:docMk/>
            <pc:sldMk cId="3979649407" sldId="259"/>
            <ac:cxnSpMk id="14" creationId="{C78248CC-1A2C-E044-BC07-776AF44B8ACB}"/>
          </ac:cxnSpMkLst>
        </pc:cxnChg>
      </pc:sldChg>
      <pc:sldChg chg="addSp delSp modSp mod">
        <pc:chgData name="Ítala Marx" userId="09d09e15-dab6-44da-9e3e-d094c80c64d9" providerId="ADAL" clId="{488D9D02-A993-4456-B484-8936587BC95B}" dt="2023-03-10T06:41:37.466" v="4916" actId="20577"/>
        <pc:sldMkLst>
          <pc:docMk/>
          <pc:sldMk cId="209466186" sldId="284"/>
        </pc:sldMkLst>
        <pc:spChg chg="add del mod topLvl">
          <ac:chgData name="Ítala Marx" userId="09d09e15-dab6-44da-9e3e-d094c80c64d9" providerId="ADAL" clId="{488D9D02-A993-4456-B484-8936587BC95B}" dt="2023-03-10T06:32:49.775" v="4400" actId="14100"/>
          <ac:spMkLst>
            <pc:docMk/>
            <pc:sldMk cId="209466186" sldId="284"/>
            <ac:spMk id="3" creationId="{17B65285-BBB1-2252-1CA2-6E9BFE53B124}"/>
          </ac:spMkLst>
        </pc:spChg>
        <pc:spChg chg="add mod">
          <ac:chgData name="Ítala Marx" userId="09d09e15-dab6-44da-9e3e-d094c80c64d9" providerId="ADAL" clId="{488D9D02-A993-4456-B484-8936587BC95B}" dt="2023-03-10T06:41:37.466" v="4916" actId="20577"/>
          <ac:spMkLst>
            <pc:docMk/>
            <pc:sldMk cId="209466186" sldId="284"/>
            <ac:spMk id="4" creationId="{DD32F392-DA0A-C55C-C6E9-CE40B5C53DE7}"/>
          </ac:spMkLst>
        </pc:spChg>
        <pc:spChg chg="mod">
          <ac:chgData name="Ítala Marx" userId="09d09e15-dab6-44da-9e3e-d094c80c64d9" providerId="ADAL" clId="{488D9D02-A993-4456-B484-8936587BC95B}" dt="2023-03-07T14:04:01.723" v="132" actId="20577"/>
          <ac:spMkLst>
            <pc:docMk/>
            <pc:sldMk cId="209466186" sldId="284"/>
            <ac:spMk id="9" creationId="{E79A134B-94FC-848E-FAC4-DB5ACA014472}"/>
          </ac:spMkLst>
        </pc:spChg>
        <pc:spChg chg="add del mod">
          <ac:chgData name="Ítala Marx" userId="09d09e15-dab6-44da-9e3e-d094c80c64d9" providerId="ADAL" clId="{488D9D02-A993-4456-B484-8936587BC95B}" dt="2023-03-07T14:41:35.211" v="397" actId="478"/>
          <ac:spMkLst>
            <pc:docMk/>
            <pc:sldMk cId="209466186" sldId="284"/>
            <ac:spMk id="14" creationId="{F7DBF2E8-AE48-9A08-F4B6-4616B959023B}"/>
          </ac:spMkLst>
        </pc:spChg>
        <pc:grpChg chg="del mod topLvl">
          <ac:chgData name="Ítala Marx" userId="09d09e15-dab6-44da-9e3e-d094c80c64d9" providerId="ADAL" clId="{488D9D02-A993-4456-B484-8936587BC95B}" dt="2023-03-07T14:42:26.067" v="406" actId="165"/>
          <ac:grpSpMkLst>
            <pc:docMk/>
            <pc:sldMk cId="209466186" sldId="284"/>
            <ac:grpSpMk id="4" creationId="{B95AE2A0-CE49-2715-A0F3-44751D2FBD1F}"/>
          </ac:grpSpMkLst>
        </pc:grpChg>
        <pc:grpChg chg="mod topLvl">
          <ac:chgData name="Ítala Marx" userId="09d09e15-dab6-44da-9e3e-d094c80c64d9" providerId="ADAL" clId="{488D9D02-A993-4456-B484-8936587BC95B}" dt="2023-03-07T14:42:49.275" v="411" actId="1076"/>
          <ac:grpSpMkLst>
            <pc:docMk/>
            <pc:sldMk cId="209466186" sldId="284"/>
            <ac:grpSpMk id="11" creationId="{D1A99B0F-A3AD-AE64-F356-01287C66115B}"/>
          </ac:grpSpMkLst>
        </pc:grpChg>
        <pc:grpChg chg="add del mod">
          <ac:chgData name="Ítala Marx" userId="09d09e15-dab6-44da-9e3e-d094c80c64d9" providerId="ADAL" clId="{488D9D02-A993-4456-B484-8936587BC95B}" dt="2023-03-07T14:42:20.782" v="405" actId="165"/>
          <ac:grpSpMkLst>
            <pc:docMk/>
            <pc:sldMk cId="209466186" sldId="284"/>
            <ac:grpSpMk id="12" creationId="{EB4AB3EA-B41E-C804-C760-9AC9A74B34E4}"/>
          </ac:grpSpMkLst>
        </pc:grpChg>
        <pc:picChg chg="mod">
          <ac:chgData name="Ítala Marx" userId="09d09e15-dab6-44da-9e3e-d094c80c64d9" providerId="ADAL" clId="{488D9D02-A993-4456-B484-8936587BC95B}" dt="2023-03-07T14:42:26.067" v="406" actId="165"/>
          <ac:picMkLst>
            <pc:docMk/>
            <pc:sldMk cId="209466186" sldId="284"/>
            <ac:picMk id="6" creationId="{B9553756-98E6-D5DE-4973-52C8BB4D3330}"/>
          </ac:picMkLst>
        </pc:picChg>
        <pc:picChg chg="mod">
          <ac:chgData name="Ítala Marx" userId="09d09e15-dab6-44da-9e3e-d094c80c64d9" providerId="ADAL" clId="{488D9D02-A993-4456-B484-8936587BC95B}" dt="2023-03-07T14:42:26.067" v="406" actId="165"/>
          <ac:picMkLst>
            <pc:docMk/>
            <pc:sldMk cId="209466186" sldId="284"/>
            <ac:picMk id="7" creationId="{547391C0-8443-60E2-5F5C-FCE56D00E96D}"/>
          </ac:picMkLst>
        </pc:picChg>
        <pc:picChg chg="mod">
          <ac:chgData name="Ítala Marx" userId="09d09e15-dab6-44da-9e3e-d094c80c64d9" providerId="ADAL" clId="{488D9D02-A993-4456-B484-8936587BC95B}" dt="2023-03-07T14:42:26.067" v="406" actId="165"/>
          <ac:picMkLst>
            <pc:docMk/>
            <pc:sldMk cId="209466186" sldId="284"/>
            <ac:picMk id="8" creationId="{4A43A0AD-1AD4-664B-A7D1-A99C55CB2801}"/>
          </ac:picMkLst>
        </pc:picChg>
        <pc:picChg chg="add mod">
          <ac:chgData name="Ítala Marx" userId="09d09e15-dab6-44da-9e3e-d094c80c64d9" providerId="ADAL" clId="{488D9D02-A993-4456-B484-8936587BC95B}" dt="2023-03-07T14:43:05.384" v="414" actId="1076"/>
          <ac:picMkLst>
            <pc:docMk/>
            <pc:sldMk cId="209466186" sldId="284"/>
            <ac:picMk id="10" creationId="{0C574C8F-BDBA-C217-355C-7182826F5A50}"/>
          </ac:picMkLst>
        </pc:picChg>
        <pc:picChg chg="add mod">
          <ac:chgData name="Ítala Marx" userId="09d09e15-dab6-44da-9e3e-d094c80c64d9" providerId="ADAL" clId="{488D9D02-A993-4456-B484-8936587BC95B}" dt="2023-03-07T14:43:00.157" v="413" actId="1076"/>
          <ac:picMkLst>
            <pc:docMk/>
            <pc:sldMk cId="209466186" sldId="284"/>
            <ac:picMk id="16" creationId="{C9A772EC-BD7D-B2CE-C6ED-98CCD077A7F1}"/>
          </ac:picMkLst>
        </pc:picChg>
        <pc:picChg chg="mod topLvl">
          <ac:chgData name="Ítala Marx" userId="09d09e15-dab6-44da-9e3e-d094c80c64d9" providerId="ADAL" clId="{488D9D02-A993-4456-B484-8936587BC95B}" dt="2023-03-07T14:42:56.002" v="412" actId="1076"/>
          <ac:picMkLst>
            <pc:docMk/>
            <pc:sldMk cId="209466186" sldId="284"/>
            <ac:picMk id="2050" creationId="{73BA5E31-0837-DD03-785A-37AB4009E832}"/>
          </ac:picMkLst>
        </pc:picChg>
        <pc:picChg chg="mod topLvl">
          <ac:chgData name="Ítala Marx" userId="09d09e15-dab6-44da-9e3e-d094c80c64d9" providerId="ADAL" clId="{488D9D02-A993-4456-B484-8936587BC95B}" dt="2023-03-07T14:42:56.002" v="412" actId="1076"/>
          <ac:picMkLst>
            <pc:docMk/>
            <pc:sldMk cId="209466186" sldId="284"/>
            <ac:picMk id="2052" creationId="{736CBE38-F036-DACE-CD9B-9FB6BD41A34D}"/>
          </ac:picMkLst>
        </pc:picChg>
        <pc:picChg chg="mod topLvl">
          <ac:chgData name="Ítala Marx" userId="09d09e15-dab6-44da-9e3e-d094c80c64d9" providerId="ADAL" clId="{488D9D02-A993-4456-B484-8936587BC95B}" dt="2023-03-07T14:42:56.002" v="412" actId="1076"/>
          <ac:picMkLst>
            <pc:docMk/>
            <pc:sldMk cId="209466186" sldId="284"/>
            <ac:picMk id="2054" creationId="{47CA7B8F-14D5-FE6C-0305-11A75BB0D717}"/>
          </ac:picMkLst>
        </pc:picChg>
        <pc:picChg chg="mod topLvl">
          <ac:chgData name="Ítala Marx" userId="09d09e15-dab6-44da-9e3e-d094c80c64d9" providerId="ADAL" clId="{488D9D02-A993-4456-B484-8936587BC95B}" dt="2023-03-07T14:42:56.002" v="412" actId="1076"/>
          <ac:picMkLst>
            <pc:docMk/>
            <pc:sldMk cId="209466186" sldId="284"/>
            <ac:picMk id="2056" creationId="{39C86762-D6BA-6170-6AA5-BDE078BE5C85}"/>
          </ac:picMkLst>
        </pc:picChg>
      </pc:sldChg>
      <pc:sldChg chg="addSp delSp modSp del mod ord">
        <pc:chgData name="Ítala Marx" userId="09d09e15-dab6-44da-9e3e-d094c80c64d9" providerId="ADAL" clId="{488D9D02-A993-4456-B484-8936587BC95B}" dt="2023-03-08T10:51:17.705" v="1789" actId="47"/>
        <pc:sldMkLst>
          <pc:docMk/>
          <pc:sldMk cId="1279224923" sldId="312"/>
        </pc:sldMkLst>
        <pc:spChg chg="mod">
          <ac:chgData name="Ítala Marx" userId="09d09e15-dab6-44da-9e3e-d094c80c64d9" providerId="ADAL" clId="{488D9D02-A993-4456-B484-8936587BC95B}" dt="2023-03-07T14:03:22.195" v="114" actId="20577"/>
          <ac:spMkLst>
            <pc:docMk/>
            <pc:sldMk cId="1279224923" sldId="312"/>
            <ac:spMk id="4" creationId="{294459D7-F330-8E31-C8A6-2155A61CCE80}"/>
          </ac:spMkLst>
        </pc:spChg>
        <pc:spChg chg="del mod">
          <ac:chgData name="Ítala Marx" userId="09d09e15-dab6-44da-9e3e-d094c80c64d9" providerId="ADAL" clId="{488D9D02-A993-4456-B484-8936587BC95B}" dt="2023-03-08T10:46:08.661" v="1733" actId="478"/>
          <ac:spMkLst>
            <pc:docMk/>
            <pc:sldMk cId="1279224923" sldId="312"/>
            <ac:spMk id="6" creationId="{329F4DEE-4647-00A0-1D31-FE0B277B8169}"/>
          </ac:spMkLst>
        </pc:spChg>
        <pc:spChg chg="del mod">
          <ac:chgData name="Ítala Marx" userId="09d09e15-dab6-44da-9e3e-d094c80c64d9" providerId="ADAL" clId="{488D9D02-A993-4456-B484-8936587BC95B}" dt="2023-03-08T10:46:10.150" v="1734" actId="478"/>
          <ac:spMkLst>
            <pc:docMk/>
            <pc:sldMk cId="1279224923" sldId="312"/>
            <ac:spMk id="8" creationId="{395C6884-8176-356C-B655-AC38E346942F}"/>
          </ac:spMkLst>
        </pc:spChg>
        <pc:spChg chg="del mod">
          <ac:chgData name="Ítala Marx" userId="09d09e15-dab6-44da-9e3e-d094c80c64d9" providerId="ADAL" clId="{488D9D02-A993-4456-B484-8936587BC95B}" dt="2023-03-08T10:46:11.803" v="1735" actId="478"/>
          <ac:spMkLst>
            <pc:docMk/>
            <pc:sldMk cId="1279224923" sldId="312"/>
            <ac:spMk id="10" creationId="{0AA644F3-335F-34A7-1A21-5D8932BB9CEC}"/>
          </ac:spMkLst>
        </pc:spChg>
        <pc:picChg chg="add del mod">
          <ac:chgData name="Ítala Marx" userId="09d09e15-dab6-44da-9e3e-d094c80c64d9" providerId="ADAL" clId="{488D9D02-A993-4456-B484-8936587BC95B}" dt="2023-03-08T10:49:39.757" v="1773" actId="478"/>
          <ac:picMkLst>
            <pc:docMk/>
            <pc:sldMk cId="1279224923" sldId="312"/>
            <ac:picMk id="5" creationId="{0C441E3B-0A27-DE17-D3D6-C2113E660DF4}"/>
          </ac:picMkLst>
        </pc:picChg>
        <pc:picChg chg="add del mod">
          <ac:chgData name="Ítala Marx" userId="09d09e15-dab6-44da-9e3e-d094c80c64d9" providerId="ADAL" clId="{488D9D02-A993-4456-B484-8936587BC95B}" dt="2023-03-08T10:49:41.058" v="1774" actId="478"/>
          <ac:picMkLst>
            <pc:docMk/>
            <pc:sldMk cId="1279224923" sldId="312"/>
            <ac:picMk id="7" creationId="{9686DE8C-8FC6-CF33-421F-B5130C4EA7E9}"/>
          </ac:picMkLst>
        </pc:picChg>
      </pc:sldChg>
      <pc:sldChg chg="addSp delSp modSp del mod ord">
        <pc:chgData name="Ítala Marx" userId="09d09e15-dab6-44da-9e3e-d094c80c64d9" providerId="ADAL" clId="{488D9D02-A993-4456-B484-8936587BC95B}" dt="2023-03-08T15:49:54.831" v="3237" actId="47"/>
        <pc:sldMkLst>
          <pc:docMk/>
          <pc:sldMk cId="146210942" sldId="1663"/>
        </pc:sldMkLst>
        <pc:spChg chg="mod">
          <ac:chgData name="Ítala Marx" userId="09d09e15-dab6-44da-9e3e-d094c80c64d9" providerId="ADAL" clId="{488D9D02-A993-4456-B484-8936587BC95B}" dt="2023-03-07T14:03:18.253" v="112" actId="20577"/>
          <ac:spMkLst>
            <pc:docMk/>
            <pc:sldMk cId="146210942" sldId="1663"/>
            <ac:spMk id="4" creationId="{AC4CEA05-CD6F-E34A-588C-D066EE342BDA}"/>
          </ac:spMkLst>
        </pc:spChg>
        <pc:spChg chg="add mod">
          <ac:chgData name="Ítala Marx" userId="09d09e15-dab6-44da-9e3e-d094c80c64d9" providerId="ADAL" clId="{488D9D02-A993-4456-B484-8936587BC95B}" dt="2023-03-08T10:28:18.015" v="1679" actId="1582"/>
          <ac:spMkLst>
            <pc:docMk/>
            <pc:sldMk cId="146210942" sldId="1663"/>
            <ac:spMk id="5" creationId="{59669AB1-D6DA-5756-EEBB-1C4A554E98D9}"/>
          </ac:spMkLst>
        </pc:spChg>
        <pc:spChg chg="mod">
          <ac:chgData name="Ítala Marx" userId="09d09e15-dab6-44da-9e3e-d094c80c64d9" providerId="ADAL" clId="{488D9D02-A993-4456-B484-8936587BC95B}" dt="2023-03-08T10:27:06.606" v="1644" actId="20577"/>
          <ac:spMkLst>
            <pc:docMk/>
            <pc:sldMk cId="146210942" sldId="1663"/>
            <ac:spMk id="6" creationId="{4B63C4DB-6B00-8782-5467-1AD838E7597F}"/>
          </ac:spMkLst>
        </pc:spChg>
        <pc:spChg chg="add del mod">
          <ac:chgData name="Ítala Marx" userId="09d09e15-dab6-44da-9e3e-d094c80c64d9" providerId="ADAL" clId="{488D9D02-A993-4456-B484-8936587BC95B}" dt="2023-03-07T14:05:38.492" v="147"/>
          <ac:spMkLst>
            <pc:docMk/>
            <pc:sldMk cId="146210942" sldId="1663"/>
            <ac:spMk id="7" creationId="{50989E54-FC2A-3A70-9DCC-9ACF0F416E19}"/>
          </ac:spMkLst>
        </pc:spChg>
        <pc:spChg chg="add mod">
          <ac:chgData name="Ítala Marx" userId="09d09e15-dab6-44da-9e3e-d094c80c64d9" providerId="ADAL" clId="{488D9D02-A993-4456-B484-8936587BC95B}" dt="2023-03-08T10:27:29.836" v="1672" actId="20577"/>
          <ac:spMkLst>
            <pc:docMk/>
            <pc:sldMk cId="146210942" sldId="1663"/>
            <ac:spMk id="9" creationId="{D55ABB1F-3360-017A-1309-CCD76A2B7927}"/>
          </ac:spMkLst>
        </pc:spChg>
        <pc:spChg chg="mod">
          <ac:chgData name="Ítala Marx" userId="09d09e15-dab6-44da-9e3e-d094c80c64d9" providerId="ADAL" clId="{488D9D02-A993-4456-B484-8936587BC95B}" dt="2023-03-08T10:26:53.971" v="1643" actId="20577"/>
          <ac:spMkLst>
            <pc:docMk/>
            <pc:sldMk cId="146210942" sldId="1663"/>
            <ac:spMk id="11" creationId="{B9AE44F9-90F3-7D5E-5EDB-8C1F7FAEA1A6}"/>
          </ac:spMkLst>
        </pc:spChg>
        <pc:spChg chg="mod">
          <ac:chgData name="Ítala Marx" userId="09d09e15-dab6-44da-9e3e-d094c80c64d9" providerId="ADAL" clId="{488D9D02-A993-4456-B484-8936587BC95B}" dt="2023-03-07T14:05:49.064" v="150" actId="1076"/>
          <ac:spMkLst>
            <pc:docMk/>
            <pc:sldMk cId="146210942" sldId="1663"/>
            <ac:spMk id="23" creationId="{F22309D0-6571-5CB4-006D-A46F2C0A2264}"/>
          </ac:spMkLst>
        </pc:spChg>
        <pc:spChg chg="mod">
          <ac:chgData name="Ítala Marx" userId="09d09e15-dab6-44da-9e3e-d094c80c64d9" providerId="ADAL" clId="{488D9D02-A993-4456-B484-8936587BC95B}" dt="2023-03-07T14:05:51.028" v="151" actId="1076"/>
          <ac:spMkLst>
            <pc:docMk/>
            <pc:sldMk cId="146210942" sldId="1663"/>
            <ac:spMk id="24" creationId="{0910380B-0058-19D5-2F38-D5EE45AD3879}"/>
          </ac:spMkLst>
        </pc:spChg>
      </pc:sldChg>
      <pc:sldChg chg="addSp modSp mod">
        <pc:chgData name="Ítala Marx" userId="09d09e15-dab6-44da-9e3e-d094c80c64d9" providerId="ADAL" clId="{488D9D02-A993-4456-B484-8936587BC95B}" dt="2023-03-10T06:37:35.990" v="4862" actId="1076"/>
        <pc:sldMkLst>
          <pc:docMk/>
          <pc:sldMk cId="1614981772" sldId="1681"/>
        </pc:sldMkLst>
        <pc:spChg chg="mod">
          <ac:chgData name="Ítala Marx" userId="09d09e15-dab6-44da-9e3e-d094c80c64d9" providerId="ADAL" clId="{488D9D02-A993-4456-B484-8936587BC95B}" dt="2023-03-08T10:25:40.063" v="1615"/>
          <ac:spMkLst>
            <pc:docMk/>
            <pc:sldMk cId="1614981772" sldId="1681"/>
            <ac:spMk id="3" creationId="{B548184C-095F-E18E-51EF-B585DF0435EC}"/>
          </ac:spMkLst>
        </pc:spChg>
        <pc:spChg chg="mod">
          <ac:chgData name="Ítala Marx" userId="09d09e15-dab6-44da-9e3e-d094c80c64d9" providerId="ADAL" clId="{488D9D02-A993-4456-B484-8936587BC95B}" dt="2023-03-08T10:25:40.063" v="1615"/>
          <ac:spMkLst>
            <pc:docMk/>
            <pc:sldMk cId="1614981772" sldId="1681"/>
            <ac:spMk id="5" creationId="{3B969508-8147-3738-E0BE-BAB9887010B1}"/>
          </ac:spMkLst>
        </pc:spChg>
        <pc:spChg chg="mod">
          <ac:chgData name="Ítala Marx" userId="09d09e15-dab6-44da-9e3e-d094c80c64d9" providerId="ADAL" clId="{488D9D02-A993-4456-B484-8936587BC95B}" dt="2023-03-07T14:03:04.594" v="106" actId="20577"/>
          <ac:spMkLst>
            <pc:docMk/>
            <pc:sldMk cId="1614981772" sldId="1681"/>
            <ac:spMk id="7" creationId="{EAD7AAE7-AF11-8626-E966-44ACE1B1365A}"/>
          </ac:spMkLst>
        </pc:spChg>
        <pc:grpChg chg="add mod">
          <ac:chgData name="Ítala Marx" userId="09d09e15-dab6-44da-9e3e-d094c80c64d9" providerId="ADAL" clId="{488D9D02-A993-4456-B484-8936587BC95B}" dt="2023-03-08T10:25:40.063" v="1615"/>
          <ac:grpSpMkLst>
            <pc:docMk/>
            <pc:sldMk cId="1614981772" sldId="1681"/>
            <ac:grpSpMk id="2" creationId="{4AE0F793-D45E-2A26-5EC4-1EADFF0F5484}"/>
          </ac:grpSpMkLst>
        </pc:grpChg>
        <pc:picChg chg="mod">
          <ac:chgData name="Ítala Marx" userId="09d09e15-dab6-44da-9e3e-d094c80c64d9" providerId="ADAL" clId="{488D9D02-A993-4456-B484-8936587BC95B}" dt="2023-03-10T06:37:35.990" v="4862" actId="1076"/>
          <ac:picMkLst>
            <pc:docMk/>
            <pc:sldMk cId="1614981772" sldId="1681"/>
            <ac:picMk id="19" creationId="{6AB540DC-AE90-D85C-8ED5-5217963CD546}"/>
          </ac:picMkLst>
        </pc:picChg>
      </pc:sldChg>
      <pc:sldChg chg="addSp delSp modSp mod delCm">
        <pc:chgData name="Ítala Marx" userId="09d09e15-dab6-44da-9e3e-d094c80c64d9" providerId="ADAL" clId="{488D9D02-A993-4456-B484-8936587BC95B}" dt="2023-03-11T08:34:03.534" v="5763" actId="115"/>
        <pc:sldMkLst>
          <pc:docMk/>
          <pc:sldMk cId="2053784608" sldId="1720"/>
        </pc:sldMkLst>
        <pc:spChg chg="add mod">
          <ac:chgData name="Ítala Marx" userId="09d09e15-dab6-44da-9e3e-d094c80c64d9" providerId="ADAL" clId="{488D9D02-A993-4456-B484-8936587BC95B}" dt="2023-03-07T14:56:47.803" v="576"/>
          <ac:spMkLst>
            <pc:docMk/>
            <pc:sldMk cId="2053784608" sldId="1720"/>
            <ac:spMk id="2" creationId="{DB6847F6-0260-CD01-862B-584DE36EAD59}"/>
          </ac:spMkLst>
        </pc:spChg>
        <pc:spChg chg="mod">
          <ac:chgData name="Ítala Marx" userId="09d09e15-dab6-44da-9e3e-d094c80c64d9" providerId="ADAL" clId="{488D9D02-A993-4456-B484-8936587BC95B}" dt="2023-03-11T08:34:03.534" v="5763" actId="115"/>
          <ac:spMkLst>
            <pc:docMk/>
            <pc:sldMk cId="2053784608" sldId="1720"/>
            <ac:spMk id="4" creationId="{B5DD6EF8-C7EB-2FA4-DFDD-A7E3D57BE671}"/>
          </ac:spMkLst>
        </pc:spChg>
        <pc:spChg chg="add mod">
          <ac:chgData name="Ítala Marx" userId="09d09e15-dab6-44da-9e3e-d094c80c64d9" providerId="ADAL" clId="{488D9D02-A993-4456-B484-8936587BC95B}" dt="2023-03-10T06:39:51.538" v="4873" actId="20577"/>
          <ac:spMkLst>
            <pc:docMk/>
            <pc:sldMk cId="2053784608" sldId="1720"/>
            <ac:spMk id="8" creationId="{2E966CAD-5048-59C4-9E9B-23C64EE54B82}"/>
          </ac:spMkLst>
        </pc:spChg>
        <pc:spChg chg="del topLvl">
          <ac:chgData name="Ítala Marx" userId="09d09e15-dab6-44da-9e3e-d094c80c64d9" providerId="ADAL" clId="{488D9D02-A993-4456-B484-8936587BC95B}" dt="2023-03-07T14:56:47.387" v="575" actId="478"/>
          <ac:spMkLst>
            <pc:docMk/>
            <pc:sldMk cId="2053784608" sldId="1720"/>
            <ac:spMk id="13" creationId="{0528DB74-09FB-A637-2C9B-4FC92E2843D1}"/>
          </ac:spMkLst>
        </pc:spChg>
        <pc:spChg chg="mod topLvl">
          <ac:chgData name="Ítala Marx" userId="09d09e15-dab6-44da-9e3e-d094c80c64d9" providerId="ADAL" clId="{488D9D02-A993-4456-B484-8936587BC95B}" dt="2023-03-07T14:56:47.387" v="575" actId="478"/>
          <ac:spMkLst>
            <pc:docMk/>
            <pc:sldMk cId="2053784608" sldId="1720"/>
            <ac:spMk id="14" creationId="{26D2D577-CFF3-31EE-FC10-9335F42FF61F}"/>
          </ac:spMkLst>
        </pc:spChg>
        <pc:spChg chg="add del">
          <ac:chgData name="Ítala Marx" userId="09d09e15-dab6-44da-9e3e-d094c80c64d9" providerId="ADAL" clId="{488D9D02-A993-4456-B484-8936587BC95B}" dt="2023-03-08T14:46:11.269" v="2382" actId="22"/>
          <ac:spMkLst>
            <pc:docMk/>
            <pc:sldMk cId="2053784608" sldId="1720"/>
            <ac:spMk id="20" creationId="{056D6726-CFFE-F500-FA43-80532134E9FD}"/>
          </ac:spMkLst>
        </pc:spChg>
        <pc:spChg chg="add del mod">
          <ac:chgData name="Ítala Marx" userId="09d09e15-dab6-44da-9e3e-d094c80c64d9" providerId="ADAL" clId="{488D9D02-A993-4456-B484-8936587BC95B}" dt="2023-03-08T14:47:42.076" v="2427" actId="478"/>
          <ac:spMkLst>
            <pc:docMk/>
            <pc:sldMk cId="2053784608" sldId="1720"/>
            <ac:spMk id="22" creationId="{5745C932-85DE-C358-DDB2-FC5B0D6BAAD8}"/>
          </ac:spMkLst>
        </pc:spChg>
        <pc:spChg chg="add mod">
          <ac:chgData name="Ítala Marx" userId="09d09e15-dab6-44da-9e3e-d094c80c64d9" providerId="ADAL" clId="{488D9D02-A993-4456-B484-8936587BC95B}" dt="2023-03-08T15:01:24.682" v="2739" actId="1076"/>
          <ac:spMkLst>
            <pc:docMk/>
            <pc:sldMk cId="2053784608" sldId="1720"/>
            <ac:spMk id="23" creationId="{DFEF8E18-4C06-79A3-32E1-EBD3F23363F0}"/>
          </ac:spMkLst>
        </pc:spChg>
        <pc:spChg chg="add mod">
          <ac:chgData name="Ítala Marx" userId="09d09e15-dab6-44da-9e3e-d094c80c64d9" providerId="ADAL" clId="{488D9D02-A993-4456-B484-8936587BC95B}" dt="2023-03-08T15:00:45.742" v="2718" actId="1076"/>
          <ac:spMkLst>
            <pc:docMk/>
            <pc:sldMk cId="2053784608" sldId="1720"/>
            <ac:spMk id="26" creationId="{7B281893-F758-4222-9ECB-CED60956AB5E}"/>
          </ac:spMkLst>
        </pc:spChg>
        <pc:spChg chg="add mod">
          <ac:chgData name="Ítala Marx" userId="09d09e15-dab6-44da-9e3e-d094c80c64d9" providerId="ADAL" clId="{488D9D02-A993-4456-B484-8936587BC95B}" dt="2023-03-08T15:00:31.668" v="2716" actId="1076"/>
          <ac:spMkLst>
            <pc:docMk/>
            <pc:sldMk cId="2053784608" sldId="1720"/>
            <ac:spMk id="30" creationId="{4D927F7E-2702-DF77-A8D9-6E113D59ED9A}"/>
          </ac:spMkLst>
        </pc:spChg>
        <pc:spChg chg="add del mod">
          <ac:chgData name="Ítala Marx" userId="09d09e15-dab6-44da-9e3e-d094c80c64d9" providerId="ADAL" clId="{488D9D02-A993-4456-B484-8936587BC95B}" dt="2023-03-08T14:52:37.940" v="2477" actId="478"/>
          <ac:spMkLst>
            <pc:docMk/>
            <pc:sldMk cId="2053784608" sldId="1720"/>
            <ac:spMk id="33" creationId="{681FD290-391E-2740-0816-EACAA804797C}"/>
          </ac:spMkLst>
        </pc:spChg>
        <pc:spChg chg="add del mod">
          <ac:chgData name="Ítala Marx" userId="09d09e15-dab6-44da-9e3e-d094c80c64d9" providerId="ADAL" clId="{488D9D02-A993-4456-B484-8936587BC95B}" dt="2023-03-08T14:52:37.115" v="2476" actId="478"/>
          <ac:spMkLst>
            <pc:docMk/>
            <pc:sldMk cId="2053784608" sldId="1720"/>
            <ac:spMk id="39" creationId="{3D7F7B88-9399-897F-FB47-04E9E4FE27A7}"/>
          </ac:spMkLst>
        </pc:spChg>
        <pc:spChg chg="add mod">
          <ac:chgData name="Ítala Marx" userId="09d09e15-dab6-44da-9e3e-d094c80c64d9" providerId="ADAL" clId="{488D9D02-A993-4456-B484-8936587BC95B}" dt="2023-03-08T15:42:01.384" v="3151" actId="20577"/>
          <ac:spMkLst>
            <pc:docMk/>
            <pc:sldMk cId="2053784608" sldId="1720"/>
            <ac:spMk id="40" creationId="{9961C0A6-8DDC-C7E5-BE26-264E6CB9BF88}"/>
          </ac:spMkLst>
        </pc:spChg>
        <pc:spChg chg="add del mod">
          <ac:chgData name="Ítala Marx" userId="09d09e15-dab6-44da-9e3e-d094c80c64d9" providerId="ADAL" clId="{488D9D02-A993-4456-B484-8936587BC95B}" dt="2023-03-08T14:55:53.273" v="2521" actId="478"/>
          <ac:spMkLst>
            <pc:docMk/>
            <pc:sldMk cId="2053784608" sldId="1720"/>
            <ac:spMk id="41" creationId="{965B64A3-873D-3632-601C-9E5BAC4ED03D}"/>
          </ac:spMkLst>
        </pc:spChg>
        <pc:spChg chg="add del mod">
          <ac:chgData name="Ítala Marx" userId="09d09e15-dab6-44da-9e3e-d094c80c64d9" providerId="ADAL" clId="{488D9D02-A993-4456-B484-8936587BC95B}" dt="2023-03-08T14:57:26.122" v="2544" actId="22"/>
          <ac:spMkLst>
            <pc:docMk/>
            <pc:sldMk cId="2053784608" sldId="1720"/>
            <ac:spMk id="45" creationId="{BC2EF029-23A8-9CEB-5406-472EBCCDE535}"/>
          </ac:spMkLst>
        </pc:spChg>
        <pc:spChg chg="add mod">
          <ac:chgData name="Ítala Marx" userId="09d09e15-dab6-44da-9e3e-d094c80c64d9" providerId="ADAL" clId="{488D9D02-A993-4456-B484-8936587BC95B}" dt="2023-03-08T15:03:56.969" v="2789" actId="1076"/>
          <ac:spMkLst>
            <pc:docMk/>
            <pc:sldMk cId="2053784608" sldId="1720"/>
            <ac:spMk id="49" creationId="{46AA62C1-06D2-2676-4ECC-D0340625F7B5}"/>
          </ac:spMkLst>
        </pc:spChg>
        <pc:spChg chg="add del mod">
          <ac:chgData name="Ítala Marx" userId="09d09e15-dab6-44da-9e3e-d094c80c64d9" providerId="ADAL" clId="{488D9D02-A993-4456-B484-8936587BC95B}" dt="2023-03-11T08:33:28.573" v="5756" actId="478"/>
          <ac:spMkLst>
            <pc:docMk/>
            <pc:sldMk cId="2053784608" sldId="1720"/>
            <ac:spMk id="50" creationId="{10DEB7FC-5766-ED7E-960A-39E62B4669FC}"/>
          </ac:spMkLst>
        </pc:spChg>
        <pc:spChg chg="add mod">
          <ac:chgData name="Ítala Marx" userId="09d09e15-dab6-44da-9e3e-d094c80c64d9" providerId="ADAL" clId="{488D9D02-A993-4456-B484-8936587BC95B}" dt="2023-03-08T15:04:00.869" v="2790" actId="1076"/>
          <ac:spMkLst>
            <pc:docMk/>
            <pc:sldMk cId="2053784608" sldId="1720"/>
            <ac:spMk id="51" creationId="{104FD4CE-6D11-ED3A-C807-896BA2BD7152}"/>
          </ac:spMkLst>
        </pc:spChg>
        <pc:spChg chg="add mod">
          <ac:chgData name="Ítala Marx" userId="09d09e15-dab6-44da-9e3e-d094c80c64d9" providerId="ADAL" clId="{488D9D02-A993-4456-B484-8936587BC95B}" dt="2023-03-08T15:08:41.154" v="2844" actId="313"/>
          <ac:spMkLst>
            <pc:docMk/>
            <pc:sldMk cId="2053784608" sldId="1720"/>
            <ac:spMk id="53" creationId="{11E7385D-A69D-E7CB-9D17-F5CF4916213D}"/>
          </ac:spMkLst>
        </pc:spChg>
        <pc:spChg chg="add mod ord">
          <ac:chgData name="Ítala Marx" userId="09d09e15-dab6-44da-9e3e-d094c80c64d9" providerId="ADAL" clId="{488D9D02-A993-4456-B484-8936587BC95B}" dt="2023-03-08T15:03:56.969" v="2789" actId="1076"/>
          <ac:spMkLst>
            <pc:docMk/>
            <pc:sldMk cId="2053784608" sldId="1720"/>
            <ac:spMk id="54" creationId="{FFA31590-2694-0E87-F9BE-0CB01443710D}"/>
          </ac:spMkLst>
        </pc:spChg>
        <pc:spChg chg="add mod">
          <ac:chgData name="Ítala Marx" userId="09d09e15-dab6-44da-9e3e-d094c80c64d9" providerId="ADAL" clId="{488D9D02-A993-4456-B484-8936587BC95B}" dt="2023-03-08T15:49:22.784" v="3235" actId="255"/>
          <ac:spMkLst>
            <pc:docMk/>
            <pc:sldMk cId="2053784608" sldId="1720"/>
            <ac:spMk id="1025" creationId="{E3B2D029-2E83-583A-9306-44198A687292}"/>
          </ac:spMkLst>
        </pc:spChg>
        <pc:spChg chg="add mod">
          <ac:chgData name="Ítala Marx" userId="09d09e15-dab6-44da-9e3e-d094c80c64d9" providerId="ADAL" clId="{488D9D02-A993-4456-B484-8936587BC95B}" dt="2023-03-08T15:49:28.274" v="3236" actId="255"/>
          <ac:spMkLst>
            <pc:docMk/>
            <pc:sldMk cId="2053784608" sldId="1720"/>
            <ac:spMk id="1029" creationId="{E56DDB55-E6BD-870D-B534-9F8EC6447F5B}"/>
          </ac:spMkLst>
        </pc:spChg>
        <pc:spChg chg="add mod">
          <ac:chgData name="Ítala Marx" userId="09d09e15-dab6-44da-9e3e-d094c80c64d9" providerId="ADAL" clId="{488D9D02-A993-4456-B484-8936587BC95B}" dt="2023-03-08T15:49:19.611" v="3234" actId="1076"/>
          <ac:spMkLst>
            <pc:docMk/>
            <pc:sldMk cId="2053784608" sldId="1720"/>
            <ac:spMk id="1031" creationId="{AFFFD6B6-8155-15D5-77CB-D58128643502}"/>
          </ac:spMkLst>
        </pc:spChg>
        <pc:grpChg chg="del">
          <ac:chgData name="Ítala Marx" userId="09d09e15-dab6-44da-9e3e-d094c80c64d9" providerId="ADAL" clId="{488D9D02-A993-4456-B484-8936587BC95B}" dt="2023-03-07T14:56:47.387" v="575" actId="478"/>
          <ac:grpSpMkLst>
            <pc:docMk/>
            <pc:sldMk cId="2053784608" sldId="1720"/>
            <ac:grpSpMk id="7" creationId="{0CB91433-A5CB-3D9E-3B05-51A8CE3ED88B}"/>
          </ac:grpSpMkLst>
        </pc:grpChg>
        <pc:grpChg chg="add mod">
          <ac:chgData name="Ítala Marx" userId="09d09e15-dab6-44da-9e3e-d094c80c64d9" providerId="ADAL" clId="{488D9D02-A993-4456-B484-8936587BC95B}" dt="2023-03-08T15:01:41.438" v="2742" actId="1076"/>
          <ac:grpSpMkLst>
            <pc:docMk/>
            <pc:sldMk cId="2053784608" sldId="1720"/>
            <ac:grpSpMk id="31" creationId="{2DAC6AC8-EB26-6AE7-D7D5-C5B0A682647F}"/>
          </ac:grpSpMkLst>
        </pc:grpChg>
        <pc:picChg chg="add mod">
          <ac:chgData name="Ítala Marx" userId="09d09e15-dab6-44da-9e3e-d094c80c64d9" providerId="ADAL" clId="{488D9D02-A993-4456-B484-8936587BC95B}" dt="2023-03-08T15:01:19.774" v="2738" actId="1076"/>
          <ac:picMkLst>
            <pc:docMk/>
            <pc:sldMk cId="2053784608" sldId="1720"/>
            <ac:picMk id="3" creationId="{22558C50-21BB-E452-61D3-74C9BAB50BEF}"/>
          </ac:picMkLst>
        </pc:picChg>
        <pc:picChg chg="add mod">
          <ac:chgData name="Ítala Marx" userId="09d09e15-dab6-44da-9e3e-d094c80c64d9" providerId="ADAL" clId="{488D9D02-A993-4456-B484-8936587BC95B}" dt="2023-03-08T15:05:42.467" v="2804" actId="1076"/>
          <ac:picMkLst>
            <pc:docMk/>
            <pc:sldMk cId="2053784608" sldId="1720"/>
            <ac:picMk id="5" creationId="{617F85FC-0F82-D799-01B6-674D6AC17C3F}"/>
          </ac:picMkLst>
        </pc:picChg>
        <pc:picChg chg="add mod">
          <ac:chgData name="Ítala Marx" userId="09d09e15-dab6-44da-9e3e-d094c80c64d9" providerId="ADAL" clId="{488D9D02-A993-4456-B484-8936587BC95B}" dt="2023-03-08T15:00:45.742" v="2718" actId="1076"/>
          <ac:picMkLst>
            <pc:docMk/>
            <pc:sldMk cId="2053784608" sldId="1720"/>
            <ac:picMk id="7" creationId="{39CC8791-A4DF-21D0-B957-D8FD7DC56534}"/>
          </ac:picMkLst>
        </pc:picChg>
        <pc:picChg chg="del mod">
          <ac:chgData name="Ítala Marx" userId="09d09e15-dab6-44da-9e3e-d094c80c64d9" providerId="ADAL" clId="{488D9D02-A993-4456-B484-8936587BC95B}" dt="2023-03-08T14:36:02.269" v="2352" actId="478"/>
          <ac:picMkLst>
            <pc:docMk/>
            <pc:sldMk cId="2053784608" sldId="1720"/>
            <ac:picMk id="8" creationId="{502F7EBE-E823-4F64-4361-DF3AEC1B83A4}"/>
          </ac:picMkLst>
        </pc:picChg>
        <pc:picChg chg="add del mod">
          <ac:chgData name="Ítala Marx" userId="09d09e15-dab6-44da-9e3e-d094c80c64d9" providerId="ADAL" clId="{488D9D02-A993-4456-B484-8936587BC95B}" dt="2023-03-08T14:42:11.993" v="2375" actId="21"/>
          <ac:picMkLst>
            <pc:docMk/>
            <pc:sldMk cId="2053784608" sldId="1720"/>
            <ac:picMk id="9" creationId="{11CE5C8E-B488-57F7-43DF-D488B484B7CC}"/>
          </ac:picMkLst>
        </pc:picChg>
        <pc:picChg chg="add del mod">
          <ac:chgData name="Ítala Marx" userId="09d09e15-dab6-44da-9e3e-d094c80c64d9" providerId="ADAL" clId="{488D9D02-A993-4456-B484-8936587BC95B}" dt="2023-03-08T14:36:29.558" v="2359" actId="478"/>
          <ac:picMkLst>
            <pc:docMk/>
            <pc:sldMk cId="2053784608" sldId="1720"/>
            <ac:picMk id="10" creationId="{3DB31544-48BA-B715-40F9-7334B12D617C}"/>
          </ac:picMkLst>
        </pc:picChg>
        <pc:picChg chg="add del mod">
          <ac:chgData name="Ítala Marx" userId="09d09e15-dab6-44da-9e3e-d094c80c64d9" providerId="ADAL" clId="{488D9D02-A993-4456-B484-8936587BC95B}" dt="2023-03-08T14:42:11.993" v="2375" actId="21"/>
          <ac:picMkLst>
            <pc:docMk/>
            <pc:sldMk cId="2053784608" sldId="1720"/>
            <ac:picMk id="11" creationId="{D7D1A63B-7AC0-BC94-FA5C-11DD31BA34F1}"/>
          </ac:picMkLst>
        </pc:picChg>
        <pc:picChg chg="add mod">
          <ac:chgData name="Ítala Marx" userId="09d09e15-dab6-44da-9e3e-d094c80c64d9" providerId="ADAL" clId="{488D9D02-A993-4456-B484-8936587BC95B}" dt="2023-03-08T15:08:05.469" v="2843" actId="1076"/>
          <ac:picMkLst>
            <pc:docMk/>
            <pc:sldMk cId="2053784608" sldId="1720"/>
            <ac:picMk id="42" creationId="{267F145D-30E4-1E72-6F42-441B8AD1298E}"/>
          </ac:picMkLst>
        </pc:picChg>
        <pc:picChg chg="add mod">
          <ac:chgData name="Ítala Marx" userId="09d09e15-dab6-44da-9e3e-d094c80c64d9" providerId="ADAL" clId="{488D9D02-A993-4456-B484-8936587BC95B}" dt="2023-03-08T15:10:17.792" v="2869" actId="1076"/>
          <ac:picMkLst>
            <pc:docMk/>
            <pc:sldMk cId="2053784608" sldId="1720"/>
            <ac:picMk id="43" creationId="{EF201239-326D-E333-0E9D-40CC2C9C4AAB}"/>
          </ac:picMkLst>
        </pc:picChg>
        <pc:picChg chg="add mod">
          <ac:chgData name="Ítala Marx" userId="09d09e15-dab6-44da-9e3e-d094c80c64d9" providerId="ADAL" clId="{488D9D02-A993-4456-B484-8936587BC95B}" dt="2023-03-11T08:33:34.681" v="5757" actId="1076"/>
          <ac:picMkLst>
            <pc:docMk/>
            <pc:sldMk cId="2053784608" sldId="1720"/>
            <ac:picMk id="56" creationId="{4DFF27B1-7980-3700-7D39-DF064179BA08}"/>
          </ac:picMkLst>
        </pc:picChg>
        <pc:picChg chg="add del mod">
          <ac:chgData name="Ítala Marx" userId="09d09e15-dab6-44da-9e3e-d094c80c64d9" providerId="ADAL" clId="{488D9D02-A993-4456-B484-8936587BC95B}" dt="2023-03-08T15:14:56.786" v="2879" actId="478"/>
          <ac:picMkLst>
            <pc:docMk/>
            <pc:sldMk cId="2053784608" sldId="1720"/>
            <ac:picMk id="61" creationId="{229EEB66-4998-21C8-23D6-68FD93E7D655}"/>
          </ac:picMkLst>
        </pc:picChg>
        <pc:picChg chg="add del mod">
          <ac:chgData name="Ítala Marx" userId="09d09e15-dab6-44da-9e3e-d094c80c64d9" providerId="ADAL" clId="{488D9D02-A993-4456-B484-8936587BC95B}" dt="2023-03-08T15:17:40.962" v="2895" actId="478"/>
          <ac:picMkLst>
            <pc:docMk/>
            <pc:sldMk cId="2053784608" sldId="1720"/>
            <ac:picMk id="63" creationId="{EC01F13C-5A49-6E3D-BF02-45EADDD8B9FE}"/>
          </ac:picMkLst>
        </pc:picChg>
        <pc:picChg chg="add del mod">
          <ac:chgData name="Ítala Marx" userId="09d09e15-dab6-44da-9e3e-d094c80c64d9" providerId="ADAL" clId="{488D9D02-A993-4456-B484-8936587BC95B}" dt="2023-03-08T15:14:22.269" v="2876" actId="478"/>
          <ac:picMkLst>
            <pc:docMk/>
            <pc:sldMk cId="2053784608" sldId="1720"/>
            <ac:picMk id="1026" creationId="{706CEB2D-CC0C-D912-A2DC-9309B4132CDC}"/>
          </ac:picMkLst>
        </pc:picChg>
        <pc:picChg chg="add mod">
          <ac:chgData name="Ítala Marx" userId="09d09e15-dab6-44da-9e3e-d094c80c64d9" providerId="ADAL" clId="{488D9D02-A993-4456-B484-8936587BC95B}" dt="2023-03-11T08:33:43.280" v="5759" actId="1076"/>
          <ac:picMkLst>
            <pc:docMk/>
            <pc:sldMk cId="2053784608" sldId="1720"/>
            <ac:picMk id="1026" creationId="{D6BF891D-E8E2-5C7F-9C02-569D41661C76}"/>
          </ac:picMkLst>
        </pc:picChg>
        <pc:picChg chg="add del mod">
          <ac:chgData name="Ítala Marx" userId="09d09e15-dab6-44da-9e3e-d094c80c64d9" providerId="ADAL" clId="{488D9D02-A993-4456-B484-8936587BC95B}" dt="2023-03-08T15:17:01.361" v="2891" actId="478"/>
          <ac:picMkLst>
            <pc:docMk/>
            <pc:sldMk cId="2053784608" sldId="1720"/>
            <ac:picMk id="1028" creationId="{B4E7BEFF-252C-3CCD-0E07-CA560CB8A730}"/>
          </ac:picMkLst>
        </pc:picChg>
        <pc:picChg chg="add mod">
          <ac:chgData name="Ítala Marx" userId="09d09e15-dab6-44da-9e3e-d094c80c64d9" providerId="ADAL" clId="{488D9D02-A993-4456-B484-8936587BC95B}" dt="2023-03-08T15:17:00.133" v="2890" actId="1076"/>
          <ac:picMkLst>
            <pc:docMk/>
            <pc:sldMk cId="2053784608" sldId="1720"/>
            <ac:picMk id="1030" creationId="{53ED7DAC-C510-21DC-10E1-29475A18C912}"/>
          </ac:picMkLst>
        </pc:picChg>
        <pc:picChg chg="add mod">
          <ac:chgData name="Ítala Marx" userId="09d09e15-dab6-44da-9e3e-d094c80c64d9" providerId="ADAL" clId="{488D9D02-A993-4456-B484-8936587BC95B}" dt="2023-03-08T15:17:19.658" v="2894" actId="1076"/>
          <ac:picMkLst>
            <pc:docMk/>
            <pc:sldMk cId="2053784608" sldId="1720"/>
            <ac:picMk id="1032" creationId="{2DB77362-0892-DD75-1313-C8CAB3AA5501}"/>
          </ac:picMkLst>
        </pc:picChg>
        <pc:picChg chg="add mod">
          <ac:chgData name="Ítala Marx" userId="09d09e15-dab6-44da-9e3e-d094c80c64d9" providerId="ADAL" clId="{488D9D02-A993-4456-B484-8936587BC95B}" dt="2023-03-08T15:17:47.477" v="2898" actId="1076"/>
          <ac:picMkLst>
            <pc:docMk/>
            <pc:sldMk cId="2053784608" sldId="1720"/>
            <ac:picMk id="1034" creationId="{AA220822-9057-90BD-65E8-81E4A0C72971}"/>
          </ac:picMkLst>
        </pc:picChg>
        <pc:cxnChg chg="add del mod">
          <ac:chgData name="Ítala Marx" userId="09d09e15-dab6-44da-9e3e-d094c80c64d9" providerId="ADAL" clId="{488D9D02-A993-4456-B484-8936587BC95B}" dt="2023-03-08T14:48:19.850" v="2434" actId="478"/>
          <ac:cxnSpMkLst>
            <pc:docMk/>
            <pc:sldMk cId="2053784608" sldId="1720"/>
            <ac:cxnSpMk id="13" creationId="{A2AFBD89-6A5D-5A6B-F1F8-12A53E51AD2F}"/>
          </ac:cxnSpMkLst>
        </pc:cxnChg>
        <pc:cxnChg chg="add del mod">
          <ac:chgData name="Ítala Marx" userId="09d09e15-dab6-44da-9e3e-d094c80c64d9" providerId="ADAL" clId="{488D9D02-A993-4456-B484-8936587BC95B}" dt="2023-03-08T14:48:20.615" v="2435" actId="478"/>
          <ac:cxnSpMkLst>
            <pc:docMk/>
            <pc:sldMk cId="2053784608" sldId="1720"/>
            <ac:cxnSpMk id="17" creationId="{E6906A04-E1AB-404A-4545-804F95DC4069}"/>
          </ac:cxnSpMkLst>
        </pc:cxnChg>
        <pc:cxnChg chg="add mod">
          <ac:chgData name="Ítala Marx" userId="09d09e15-dab6-44da-9e3e-d094c80c64d9" providerId="ADAL" clId="{488D9D02-A993-4456-B484-8936587BC95B}" dt="2023-03-08T15:06:28.078" v="2805" actId="14100"/>
          <ac:cxnSpMkLst>
            <pc:docMk/>
            <pc:sldMk cId="2053784608" sldId="1720"/>
            <ac:cxnSpMk id="35" creationId="{BAC6856C-BB0C-023F-F05E-42FC35D4292A}"/>
          </ac:cxnSpMkLst>
        </pc:cxnChg>
        <pc:cxnChg chg="add del mod">
          <ac:chgData name="Ítala Marx" userId="09d09e15-dab6-44da-9e3e-d094c80c64d9" providerId="ADAL" clId="{488D9D02-A993-4456-B484-8936587BC95B}" dt="2023-03-08T14:51:59.709" v="2469" actId="478"/>
          <ac:cxnSpMkLst>
            <pc:docMk/>
            <pc:sldMk cId="2053784608" sldId="1720"/>
            <ac:cxnSpMk id="36" creationId="{646C0064-28E3-E28D-4403-D4627DE95A5B}"/>
          </ac:cxnSpMkLst>
        </pc:cxnChg>
        <pc:cxnChg chg="add del mod">
          <ac:chgData name="Ítala Marx" userId="09d09e15-dab6-44da-9e3e-d094c80c64d9" providerId="ADAL" clId="{488D9D02-A993-4456-B484-8936587BC95B}" dt="2023-03-08T14:55:55.542" v="2522" actId="478"/>
          <ac:cxnSpMkLst>
            <pc:docMk/>
            <pc:sldMk cId="2053784608" sldId="1720"/>
            <ac:cxnSpMk id="38" creationId="{29B15ABE-50B3-D3B5-F203-AF174E18D27B}"/>
          </ac:cxnSpMkLst>
        </pc:cxnChg>
        <pc:cxnChg chg="add mod">
          <ac:chgData name="Ítala Marx" userId="09d09e15-dab6-44da-9e3e-d094c80c64d9" providerId="ADAL" clId="{488D9D02-A993-4456-B484-8936587BC95B}" dt="2023-03-08T15:04:04.745" v="2791" actId="1076"/>
          <ac:cxnSpMkLst>
            <pc:docMk/>
            <pc:sldMk cId="2053784608" sldId="1720"/>
            <ac:cxnSpMk id="47" creationId="{7607EA1D-5849-867F-6A95-FB4A6B944E39}"/>
          </ac:cxnSpMkLst>
        </pc:cxnChg>
        <pc:cxnChg chg="add mod">
          <ac:chgData name="Ítala Marx" userId="09d09e15-dab6-44da-9e3e-d094c80c64d9" providerId="ADAL" clId="{488D9D02-A993-4456-B484-8936587BC95B}" dt="2023-03-08T15:02:46.589" v="2757" actId="1076"/>
          <ac:cxnSpMkLst>
            <pc:docMk/>
            <pc:sldMk cId="2053784608" sldId="1720"/>
            <ac:cxnSpMk id="52" creationId="{BC557ABE-8F6F-7D61-30A1-1F2C78644155}"/>
          </ac:cxnSpMkLst>
        </pc:cxnChg>
        <pc:cxnChg chg="add mod">
          <ac:chgData name="Ítala Marx" userId="09d09e15-dab6-44da-9e3e-d094c80c64d9" providerId="ADAL" clId="{488D9D02-A993-4456-B484-8936587BC95B}" dt="2023-03-08T15:05:31.123" v="2803" actId="1076"/>
          <ac:cxnSpMkLst>
            <pc:docMk/>
            <pc:sldMk cId="2053784608" sldId="1720"/>
            <ac:cxnSpMk id="57" creationId="{9CC4FF50-0DDB-A132-23DF-62C85B0D5E23}"/>
          </ac:cxnSpMkLst>
        </pc:cxn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7:33:24.347" v="4349"/>
              <pc2:cmMkLst xmlns:pc2="http://schemas.microsoft.com/office/powerpoint/2019/9/main/command">
                <pc:docMk/>
                <pc:sldMk cId="2053784608" sldId="1720"/>
                <pc2:cmMk id="{6EBD5CC6-BB20-4F06-9E74-318228A888B8}"/>
              </pc2:cmMkLst>
            </pc226:cmChg>
          </p:ext>
        </pc:extLst>
      </pc:sldChg>
      <pc:sldChg chg="addSp delSp modSp mod delCm">
        <pc:chgData name="Ítala Marx" userId="09d09e15-dab6-44da-9e3e-d094c80c64d9" providerId="ADAL" clId="{488D9D02-A993-4456-B484-8936587BC95B}" dt="2023-03-11T09:14:13.283" v="5870" actId="1076"/>
        <pc:sldMkLst>
          <pc:docMk/>
          <pc:sldMk cId="2410639254" sldId="1749"/>
        </pc:sldMkLst>
        <pc:spChg chg="mod">
          <ac:chgData name="Ítala Marx" userId="09d09e15-dab6-44da-9e3e-d094c80c64d9" providerId="ADAL" clId="{488D9D02-A993-4456-B484-8936587BC95B}" dt="2023-03-07T14:03:56.894" v="130" actId="20577"/>
          <ac:spMkLst>
            <pc:docMk/>
            <pc:sldMk cId="2410639254" sldId="1749"/>
            <ac:spMk id="4" creationId="{EDA10342-2D9F-4AEC-B7AC-827E44C017E5}"/>
          </ac:spMkLst>
        </pc:spChg>
        <pc:spChg chg="del mod">
          <ac:chgData name="Ítala Marx" userId="09d09e15-dab6-44da-9e3e-d094c80c64d9" providerId="ADAL" clId="{488D9D02-A993-4456-B484-8936587BC95B}" dt="2023-03-10T11:31:54.308" v="5215" actId="478"/>
          <ac:spMkLst>
            <pc:docMk/>
            <pc:sldMk cId="2410639254" sldId="1749"/>
            <ac:spMk id="5" creationId="{F09C0693-2187-BE17-A488-366E058A2207}"/>
          </ac:spMkLst>
        </pc:spChg>
        <pc:spChg chg="del">
          <ac:chgData name="Ítala Marx" userId="09d09e15-dab6-44da-9e3e-d094c80c64d9" providerId="ADAL" clId="{488D9D02-A993-4456-B484-8936587BC95B}" dt="2023-03-08T17:37:00.182" v="4372" actId="478"/>
          <ac:spMkLst>
            <pc:docMk/>
            <pc:sldMk cId="2410639254" sldId="1749"/>
            <ac:spMk id="7" creationId="{4042FFD8-F331-7552-E1AB-3D31E2DEC3AA}"/>
          </ac:spMkLst>
        </pc:spChg>
        <pc:spChg chg="add mod">
          <ac:chgData name="Ítala Marx" userId="09d09e15-dab6-44da-9e3e-d094c80c64d9" providerId="ADAL" clId="{488D9D02-A993-4456-B484-8936587BC95B}" dt="2023-03-10T06:41:31.951" v="4914" actId="20577"/>
          <ac:spMkLst>
            <pc:docMk/>
            <pc:sldMk cId="2410639254" sldId="1749"/>
            <ac:spMk id="7" creationId="{593F0794-F352-1B1B-2BA0-71F7C8CEBADA}"/>
          </ac:spMkLst>
        </pc:spChg>
        <pc:spChg chg="add mod">
          <ac:chgData name="Ítala Marx" userId="09d09e15-dab6-44da-9e3e-d094c80c64d9" providerId="ADAL" clId="{488D9D02-A993-4456-B484-8936587BC95B}" dt="2023-03-11T09:14:13.283" v="5870" actId="1076"/>
          <ac:spMkLst>
            <pc:docMk/>
            <pc:sldMk cId="2410639254" sldId="1749"/>
            <ac:spMk id="9" creationId="{73B4F038-AF8B-AAFE-8CD3-18BB4FAC8558}"/>
          </ac:spMkLst>
        </pc:spChg>
        <pc:spChg chg="add mod">
          <ac:chgData name="Ítala Marx" userId="09d09e15-dab6-44da-9e3e-d094c80c64d9" providerId="ADAL" clId="{488D9D02-A993-4456-B484-8936587BC95B}" dt="2023-03-11T08:20:32.986" v="5401" actId="1076"/>
          <ac:spMkLst>
            <pc:docMk/>
            <pc:sldMk cId="2410639254" sldId="1749"/>
            <ac:spMk id="10" creationId="{70C1F1A8-2952-5873-D275-5F43215F0DD3}"/>
          </ac:spMkLst>
        </pc:spChg>
        <pc:spChg chg="del mod">
          <ac:chgData name="Ítala Marx" userId="09d09e15-dab6-44da-9e3e-d094c80c64d9" providerId="ADAL" clId="{488D9D02-A993-4456-B484-8936587BC95B}" dt="2023-03-08T17:37:11.087" v="4376" actId="478"/>
          <ac:spMkLst>
            <pc:docMk/>
            <pc:sldMk cId="2410639254" sldId="1749"/>
            <ac:spMk id="10" creationId="{8870FF09-1125-7508-C35D-676EB86130CA}"/>
          </ac:spMkLst>
        </pc:spChg>
        <pc:spChg chg="add mod">
          <ac:chgData name="Ítala Marx" userId="09d09e15-dab6-44da-9e3e-d094c80c64d9" providerId="ADAL" clId="{488D9D02-A993-4456-B484-8936587BC95B}" dt="2023-03-11T08:20:32.986" v="5401" actId="1076"/>
          <ac:spMkLst>
            <pc:docMk/>
            <pc:sldMk cId="2410639254" sldId="1749"/>
            <ac:spMk id="15" creationId="{E3257602-F0AF-C6B4-8CBC-5C72F1DA9404}"/>
          </ac:spMkLst>
        </pc:spChg>
        <pc:spChg chg="add mod">
          <ac:chgData name="Ítala Marx" userId="09d09e15-dab6-44da-9e3e-d094c80c64d9" providerId="ADAL" clId="{488D9D02-A993-4456-B484-8936587BC95B}" dt="2023-03-11T08:20:32.986" v="5401" actId="1076"/>
          <ac:spMkLst>
            <pc:docMk/>
            <pc:sldMk cId="2410639254" sldId="1749"/>
            <ac:spMk id="16" creationId="{7D713EE1-F2B1-EBD3-9C1C-03E03A9C8F2B}"/>
          </ac:spMkLst>
        </pc:spChg>
        <pc:spChg chg="add mod">
          <ac:chgData name="Ítala Marx" userId="09d09e15-dab6-44da-9e3e-d094c80c64d9" providerId="ADAL" clId="{488D9D02-A993-4456-B484-8936587BC95B}" dt="2023-03-11T09:13:42.698" v="5837" actId="1076"/>
          <ac:spMkLst>
            <pc:docMk/>
            <pc:sldMk cId="2410639254" sldId="1749"/>
            <ac:spMk id="17" creationId="{B0D91887-F94E-D495-15E7-F421CDBBF9D6}"/>
          </ac:spMkLst>
        </pc:spChg>
        <pc:spChg chg="add del mod">
          <ac:chgData name="Ítala Marx" userId="09d09e15-dab6-44da-9e3e-d094c80c64d9" providerId="ADAL" clId="{488D9D02-A993-4456-B484-8936587BC95B}" dt="2023-03-11T09:14:11.033" v="5869"/>
          <ac:spMkLst>
            <pc:docMk/>
            <pc:sldMk cId="2410639254" sldId="1749"/>
            <ac:spMk id="23" creationId="{B697A7C6-CEE1-4A02-1BCC-C72F27A4FB78}"/>
          </ac:spMkLst>
        </pc:spChg>
        <pc:grpChg chg="add mod">
          <ac:chgData name="Ítala Marx" userId="09d09e15-dab6-44da-9e3e-d094c80c64d9" providerId="ADAL" clId="{488D9D02-A993-4456-B484-8936587BC95B}" dt="2023-03-11T08:20:32.986" v="5401" actId="1076"/>
          <ac:grpSpMkLst>
            <pc:docMk/>
            <pc:sldMk cId="2410639254" sldId="1749"/>
            <ac:grpSpMk id="18" creationId="{F46B91D4-D366-63B9-F42F-60FD3921CB4F}"/>
          </ac:grpSpMkLst>
        </pc:grpChg>
        <pc:picChg chg="add del mod">
          <ac:chgData name="Ítala Marx" userId="09d09e15-dab6-44da-9e3e-d094c80c64d9" providerId="ADAL" clId="{488D9D02-A993-4456-B484-8936587BC95B}" dt="2023-03-10T11:29:44.413" v="5086" actId="478"/>
          <ac:picMkLst>
            <pc:docMk/>
            <pc:sldMk cId="2410639254" sldId="1749"/>
            <ac:picMk id="8" creationId="{B4FBC374-2004-B407-5257-A48AB0B53959}"/>
          </ac:picMkLst>
        </pc:picChg>
        <pc:picChg chg="add mod">
          <ac:chgData name="Ítala Marx" userId="09d09e15-dab6-44da-9e3e-d094c80c64d9" providerId="ADAL" clId="{488D9D02-A993-4456-B484-8936587BC95B}" dt="2023-03-11T08:20:32.986" v="5401" actId="1076"/>
          <ac:picMkLst>
            <pc:docMk/>
            <pc:sldMk cId="2410639254" sldId="1749"/>
            <ac:picMk id="12" creationId="{D2D2D759-273C-56B3-310F-83351BF0541C}"/>
          </ac:picMkLst>
        </pc:picChg>
        <pc:picChg chg="add mod">
          <ac:chgData name="Ítala Marx" userId="09d09e15-dab6-44da-9e3e-d094c80c64d9" providerId="ADAL" clId="{488D9D02-A993-4456-B484-8936587BC95B}" dt="2023-03-11T08:20:32.986" v="5401" actId="1076"/>
          <ac:picMkLst>
            <pc:docMk/>
            <pc:sldMk cId="2410639254" sldId="1749"/>
            <ac:picMk id="13" creationId="{66159770-5771-60AC-3CD7-378DE209FC11}"/>
          </ac:picMkLst>
        </pc:picChg>
        <pc:picChg chg="add mod">
          <ac:chgData name="Ítala Marx" userId="09d09e15-dab6-44da-9e3e-d094c80c64d9" providerId="ADAL" clId="{488D9D02-A993-4456-B484-8936587BC95B}" dt="2023-03-11T08:20:32.986" v="5401" actId="1076"/>
          <ac:picMkLst>
            <pc:docMk/>
            <pc:sldMk cId="2410639254" sldId="1749"/>
            <ac:picMk id="14" creationId="{D25E298A-8B25-0A83-EFB7-E183C72C1B61}"/>
          </ac:picMkLst>
        </pc:picChg>
        <pc:picChg chg="add mod">
          <ac:chgData name="Ítala Marx" userId="09d09e15-dab6-44da-9e3e-d094c80c64d9" providerId="ADAL" clId="{488D9D02-A993-4456-B484-8936587BC95B}" dt="2023-03-11T08:20:35.417" v="5402" actId="1076"/>
          <ac:picMkLst>
            <pc:docMk/>
            <pc:sldMk cId="2410639254" sldId="1749"/>
            <ac:picMk id="19" creationId="{804E44C3-7461-3973-A37E-ACA9CEDEAE20}"/>
          </ac:picMkLst>
        </pc:picChg>
        <pc:picChg chg="add mod">
          <ac:chgData name="Ítala Marx" userId="09d09e15-dab6-44da-9e3e-d094c80c64d9" providerId="ADAL" clId="{488D9D02-A993-4456-B484-8936587BC95B}" dt="2023-03-11T08:20:20.041" v="5396" actId="1076"/>
          <ac:picMkLst>
            <pc:docMk/>
            <pc:sldMk cId="2410639254" sldId="1749"/>
            <ac:picMk id="20" creationId="{E340B4C4-C40B-AC8C-03DA-18F5961D8D21}"/>
          </ac:picMkLst>
        </pc:picChg>
        <pc:picChg chg="add mod">
          <ac:chgData name="Ítala Marx" userId="09d09e15-dab6-44da-9e3e-d094c80c64d9" providerId="ADAL" clId="{488D9D02-A993-4456-B484-8936587BC95B}" dt="2023-03-11T08:19:47.926" v="5392" actId="1076"/>
          <ac:picMkLst>
            <pc:docMk/>
            <pc:sldMk cId="2410639254" sldId="1749"/>
            <ac:picMk id="21" creationId="{B5909080-7909-6A2D-CD76-119527449095}"/>
          </ac:picMkLst>
        </pc:picChg>
        <pc:picChg chg="add mod">
          <ac:chgData name="Ítala Marx" userId="09d09e15-dab6-44da-9e3e-d094c80c64d9" providerId="ADAL" clId="{488D9D02-A993-4456-B484-8936587BC95B}" dt="2023-03-11T09:13:49.913" v="5840" actId="1076"/>
          <ac:picMkLst>
            <pc:docMk/>
            <pc:sldMk cId="2410639254" sldId="1749"/>
            <ac:picMk id="24" creationId="{E7265AA5-0B99-1DF6-129B-DE51598481FA}"/>
          </ac:picMkLst>
        </pc:pic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4:30:44.126" v="2282"/>
              <pc2:cmMkLst xmlns:pc2="http://schemas.microsoft.com/office/powerpoint/2019/9/main/command">
                <pc:docMk/>
                <pc:sldMk cId="2410639254" sldId="1749"/>
                <pc2:cmMk id="{69F89659-BEDD-48D5-B4E3-A9EEC84EE267}"/>
              </pc2:cmMkLst>
            </pc226:cmChg>
          </p:ext>
        </pc:extLst>
      </pc:sldChg>
      <pc:sldChg chg="modSp mod">
        <pc:chgData name="Ítala Marx" userId="09d09e15-dab6-44da-9e3e-d094c80c64d9" providerId="ADAL" clId="{488D9D02-A993-4456-B484-8936587BC95B}" dt="2023-03-07T14:03:09.522" v="108" actId="20577"/>
        <pc:sldMkLst>
          <pc:docMk/>
          <pc:sldMk cId="928049171" sldId="1755"/>
        </pc:sldMkLst>
        <pc:spChg chg="mod">
          <ac:chgData name="Ítala Marx" userId="09d09e15-dab6-44da-9e3e-d094c80c64d9" providerId="ADAL" clId="{488D9D02-A993-4456-B484-8936587BC95B}" dt="2023-03-07T14:03:09.522" v="108" actId="20577"/>
          <ac:spMkLst>
            <pc:docMk/>
            <pc:sldMk cId="928049171" sldId="1755"/>
            <ac:spMk id="33" creationId="{EC3AF83F-F508-F2D8-2DFE-99ECBC510AE2}"/>
          </ac:spMkLst>
        </pc:spChg>
      </pc:sldChg>
      <pc:sldChg chg="modSp del mod">
        <pc:chgData name="Ítala Marx" userId="09d09e15-dab6-44da-9e3e-d094c80c64d9" providerId="ADAL" clId="{488D9D02-A993-4456-B484-8936587BC95B}" dt="2023-03-08T11:59:08.538" v="2277" actId="47"/>
        <pc:sldMkLst>
          <pc:docMk/>
          <pc:sldMk cId="2568412683" sldId="1758"/>
        </pc:sldMkLst>
        <pc:spChg chg="mod">
          <ac:chgData name="Ítala Marx" userId="09d09e15-dab6-44da-9e3e-d094c80c64d9" providerId="ADAL" clId="{488D9D02-A993-4456-B484-8936587BC95B}" dt="2023-03-07T14:03:51.848" v="128" actId="20577"/>
          <ac:spMkLst>
            <pc:docMk/>
            <pc:sldMk cId="2568412683" sldId="1758"/>
            <ac:spMk id="4" creationId="{F4448B20-392A-4C40-F081-C0EAEC195A2D}"/>
          </ac:spMkLst>
        </pc:spChg>
      </pc:sldChg>
      <pc:sldChg chg="delSp modSp del mod">
        <pc:chgData name="Ítala Marx" userId="09d09e15-dab6-44da-9e3e-d094c80c64d9" providerId="ADAL" clId="{488D9D02-A993-4456-B484-8936587BC95B}" dt="2023-03-07T15:31:38.708" v="1236" actId="47"/>
        <pc:sldMkLst>
          <pc:docMk/>
          <pc:sldMk cId="1418589952" sldId="1759"/>
        </pc:sldMkLst>
        <pc:spChg chg="del">
          <ac:chgData name="Ítala Marx" userId="09d09e15-dab6-44da-9e3e-d094c80c64d9" providerId="ADAL" clId="{488D9D02-A993-4456-B484-8936587BC95B}" dt="2023-03-07T15:11:45.593" v="931" actId="478"/>
          <ac:spMkLst>
            <pc:docMk/>
            <pc:sldMk cId="1418589952" sldId="1759"/>
            <ac:spMk id="11" creationId="{7F927CDC-C240-D297-3EAB-DFC4258EC3BD}"/>
          </ac:spMkLst>
        </pc:spChg>
        <pc:spChg chg="mod">
          <ac:chgData name="Ítala Marx" userId="09d09e15-dab6-44da-9e3e-d094c80c64d9" providerId="ADAL" clId="{488D9D02-A993-4456-B484-8936587BC95B}" dt="2023-03-07T14:03:26.145" v="116" actId="20577"/>
          <ac:spMkLst>
            <pc:docMk/>
            <pc:sldMk cId="1418589952" sldId="1759"/>
            <ac:spMk id="18" creationId="{99F572F2-FF33-ECD3-3196-22AF57B13822}"/>
          </ac:spMkLst>
        </pc:spChg>
        <pc:picChg chg="del">
          <ac:chgData name="Ítala Marx" userId="09d09e15-dab6-44da-9e3e-d094c80c64d9" providerId="ADAL" clId="{488D9D02-A993-4456-B484-8936587BC95B}" dt="2023-03-07T14:09:37.747" v="244" actId="478"/>
          <ac:picMkLst>
            <pc:docMk/>
            <pc:sldMk cId="1418589952" sldId="1759"/>
            <ac:picMk id="8" creationId="{5FD42BAF-561E-7DE2-FA1B-07997F047733}"/>
          </ac:picMkLst>
        </pc:picChg>
        <pc:picChg chg="del">
          <ac:chgData name="Ítala Marx" userId="09d09e15-dab6-44da-9e3e-d094c80c64d9" providerId="ADAL" clId="{488D9D02-A993-4456-B484-8936587BC95B}" dt="2023-03-07T14:09:38.555" v="245" actId="478"/>
          <ac:picMkLst>
            <pc:docMk/>
            <pc:sldMk cId="1418589952" sldId="1759"/>
            <ac:picMk id="1026" creationId="{B37172B9-082F-3FBE-A11E-DB4F044DA18A}"/>
          </ac:picMkLst>
        </pc:picChg>
      </pc:sldChg>
      <pc:sldChg chg="modSp del mod">
        <pc:chgData name="Ítala Marx" userId="09d09e15-dab6-44da-9e3e-d094c80c64d9" providerId="ADAL" clId="{488D9D02-A993-4456-B484-8936587BC95B}" dt="2023-03-07T15:31:35.814" v="1235" actId="47"/>
        <pc:sldMkLst>
          <pc:docMk/>
          <pc:sldMk cId="808342379" sldId="1760"/>
        </pc:sldMkLst>
        <pc:spChg chg="mod">
          <ac:chgData name="Ítala Marx" userId="09d09e15-dab6-44da-9e3e-d094c80c64d9" providerId="ADAL" clId="{488D9D02-A993-4456-B484-8936587BC95B}" dt="2023-03-07T14:03:30.494" v="118" actId="20577"/>
          <ac:spMkLst>
            <pc:docMk/>
            <pc:sldMk cId="808342379" sldId="1760"/>
            <ac:spMk id="19" creationId="{2A3F8EB7-1B0B-CE82-67FB-295D99C4E287}"/>
          </ac:spMkLst>
        </pc:spChg>
      </pc:sldChg>
      <pc:sldChg chg="addSp modSp mod delCm">
        <pc:chgData name="Ítala Marx" userId="09d09e15-dab6-44da-9e3e-d094c80c64d9" providerId="ADAL" clId="{488D9D02-A993-4456-B484-8936587BC95B}" dt="2023-03-10T06:40:38.557" v="4896" actId="1076"/>
        <pc:sldMkLst>
          <pc:docMk/>
          <pc:sldMk cId="2918675622" sldId="1763"/>
        </pc:sldMkLst>
        <pc:spChg chg="add mod">
          <ac:chgData name="Ítala Marx" userId="09d09e15-dab6-44da-9e3e-d094c80c64d9" providerId="ADAL" clId="{488D9D02-A993-4456-B484-8936587BC95B}" dt="2023-03-08T17:34:37.631" v="4359" actId="12"/>
          <ac:spMkLst>
            <pc:docMk/>
            <pc:sldMk cId="2918675622" sldId="1763"/>
            <ac:spMk id="3" creationId="{05B99160-D732-B73F-4831-98EA51BEB514}"/>
          </ac:spMkLst>
        </pc:spChg>
        <pc:spChg chg="mod">
          <ac:chgData name="Ítala Marx" userId="09d09e15-dab6-44da-9e3e-d094c80c64d9" providerId="ADAL" clId="{488D9D02-A993-4456-B484-8936587BC95B}" dt="2023-03-07T14:03:38.927" v="122" actId="20577"/>
          <ac:spMkLst>
            <pc:docMk/>
            <pc:sldMk cId="2918675622" sldId="1763"/>
            <ac:spMk id="11" creationId="{1496FD1E-E47D-F95B-0170-79A5DA7B6278}"/>
          </ac:spMkLst>
        </pc:spChg>
        <pc:spChg chg="add mod">
          <ac:chgData name="Ítala Marx" userId="09d09e15-dab6-44da-9e3e-d094c80c64d9" providerId="ADAL" clId="{488D9D02-A993-4456-B484-8936587BC95B}" dt="2023-03-08T16:01:00.283" v="3387" actId="1076"/>
          <ac:spMkLst>
            <pc:docMk/>
            <pc:sldMk cId="2918675622" sldId="1763"/>
            <ac:spMk id="12" creationId="{9ADE022F-D4C4-B48B-7A82-2C4198830063}"/>
          </ac:spMkLst>
        </pc:spChg>
        <pc:spChg chg="add mod">
          <ac:chgData name="Ítala Marx" userId="09d09e15-dab6-44da-9e3e-d094c80c64d9" providerId="ADAL" clId="{488D9D02-A993-4456-B484-8936587BC95B}" dt="2023-03-08T16:00:24.690" v="3368" actId="1076"/>
          <ac:spMkLst>
            <pc:docMk/>
            <pc:sldMk cId="2918675622" sldId="1763"/>
            <ac:spMk id="15" creationId="{A402442D-8039-4AFE-4992-33CD5DF8B6E0}"/>
          </ac:spMkLst>
        </pc:spChg>
        <pc:spChg chg="add mod">
          <ac:chgData name="Ítala Marx" userId="09d09e15-dab6-44da-9e3e-d094c80c64d9" providerId="ADAL" clId="{488D9D02-A993-4456-B484-8936587BC95B}" dt="2023-03-08T17:34:21.378" v="4355" actId="20577"/>
          <ac:spMkLst>
            <pc:docMk/>
            <pc:sldMk cId="2918675622" sldId="1763"/>
            <ac:spMk id="16" creationId="{12069E38-A477-0DE6-030A-5E2647174A3E}"/>
          </ac:spMkLst>
        </pc:spChg>
        <pc:spChg chg="add mod">
          <ac:chgData name="Ítala Marx" userId="09d09e15-dab6-44da-9e3e-d094c80c64d9" providerId="ADAL" clId="{488D9D02-A993-4456-B484-8936587BC95B}" dt="2023-03-08T17:34:30.437" v="4358" actId="20577"/>
          <ac:spMkLst>
            <pc:docMk/>
            <pc:sldMk cId="2918675622" sldId="1763"/>
            <ac:spMk id="17" creationId="{ED69FD8C-0794-0FAC-CF31-FA4B6F0C67BD}"/>
          </ac:spMkLst>
        </pc:spChg>
        <pc:spChg chg="add mod">
          <ac:chgData name="Ítala Marx" userId="09d09e15-dab6-44da-9e3e-d094c80c64d9" providerId="ADAL" clId="{488D9D02-A993-4456-B484-8936587BC95B}" dt="2023-03-10T06:40:38.557" v="4896" actId="1076"/>
          <ac:spMkLst>
            <pc:docMk/>
            <pc:sldMk cId="2918675622" sldId="1763"/>
            <ac:spMk id="18" creationId="{DD6A0B6E-0CE0-5833-BE71-D7A45DC975BB}"/>
          </ac:spMkLst>
        </pc:spChg>
        <pc:graphicFrameChg chg="add mod">
          <ac:chgData name="Ítala Marx" userId="09d09e15-dab6-44da-9e3e-d094c80c64d9" providerId="ADAL" clId="{488D9D02-A993-4456-B484-8936587BC95B}" dt="2023-03-08T15:58:58.737" v="3353" actId="1076"/>
          <ac:graphicFrameMkLst>
            <pc:docMk/>
            <pc:sldMk cId="2918675622" sldId="1763"/>
            <ac:graphicFrameMk id="8" creationId="{D4B93CAD-8C6A-97EE-349C-D0146EA79A8A}"/>
          </ac:graphicFrameMkLst>
        </pc:graphicFrameChg>
        <pc:graphicFrameChg chg="mod modGraphic">
          <ac:chgData name="Ítala Marx" userId="09d09e15-dab6-44da-9e3e-d094c80c64d9" providerId="ADAL" clId="{488D9D02-A993-4456-B484-8936587BC95B}" dt="2023-03-08T16:00:01.771" v="3365" actId="255"/>
          <ac:graphicFrameMkLst>
            <pc:docMk/>
            <pc:sldMk cId="2918675622" sldId="1763"/>
            <ac:graphicFrameMk id="13" creationId="{79A63BAD-76E5-84EC-A4D9-52AE165C5E90}"/>
          </ac:graphicFrameMkLst>
        </pc:graphicFrameChg>
        <pc:picChg chg="add mod">
          <ac:chgData name="Ítala Marx" userId="09d09e15-dab6-44da-9e3e-d094c80c64d9" providerId="ADAL" clId="{488D9D02-A993-4456-B484-8936587BC95B}" dt="2023-03-08T15:59:02.194" v="3354" actId="1076"/>
          <ac:picMkLst>
            <pc:docMk/>
            <pc:sldMk cId="2918675622" sldId="1763"/>
            <ac:picMk id="2" creationId="{0E7DA681-EF1C-79DD-4205-88AD7BC512A6}"/>
          </ac:picMkLst>
        </pc:picChg>
        <pc:picChg chg="add mod">
          <ac:chgData name="Ítala Marx" userId="09d09e15-dab6-44da-9e3e-d094c80c64d9" providerId="ADAL" clId="{488D9D02-A993-4456-B484-8936587BC95B}" dt="2023-03-08T16:00:19.309" v="3367" actId="1076"/>
          <ac:picMkLst>
            <pc:docMk/>
            <pc:sldMk cId="2918675622" sldId="1763"/>
            <ac:picMk id="14" creationId="{25E27171-0E57-2C72-835C-69F2E97DC1C3}"/>
          </ac:picMkLst>
        </pc:picChg>
        <pc:cxnChg chg="add mod">
          <ac:chgData name="Ítala Marx" userId="09d09e15-dab6-44da-9e3e-d094c80c64d9" providerId="ADAL" clId="{488D9D02-A993-4456-B484-8936587BC95B}" dt="2023-03-08T16:00:29.978" v="3369" actId="1076"/>
          <ac:cxnSpMkLst>
            <pc:docMk/>
            <pc:sldMk cId="2918675622" sldId="1763"/>
            <ac:cxnSpMk id="4" creationId="{73566318-4A4D-2BEC-1336-F04CCF099FC7}"/>
          </ac:cxnSpMkLst>
        </pc:cxn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7:34:15.494" v="4353"/>
              <pc2:cmMkLst xmlns:pc2="http://schemas.microsoft.com/office/powerpoint/2019/9/main/command">
                <pc:docMk/>
                <pc:sldMk cId="2918675622" sldId="1763"/>
                <pc2:cmMk id="{C9A4CAF2-F031-4AB2-AEF4-3C9328A61E12}"/>
              </pc2:cmMkLst>
            </pc226:cmChg>
          </p:ext>
        </pc:extLst>
      </pc:sldChg>
      <pc:sldChg chg="addSp delSp modSp mod delCm">
        <pc:chgData name="Ítala Marx" userId="09d09e15-dab6-44da-9e3e-d094c80c64d9" providerId="ADAL" clId="{488D9D02-A993-4456-B484-8936587BC95B}" dt="2023-03-10T06:40:26.724" v="4891" actId="20577"/>
        <pc:sldMkLst>
          <pc:docMk/>
          <pc:sldMk cId="1481681936" sldId="1764"/>
        </pc:sldMkLst>
        <pc:spChg chg="mod">
          <ac:chgData name="Ítala Marx" userId="09d09e15-dab6-44da-9e3e-d094c80c64d9" providerId="ADAL" clId="{488D9D02-A993-4456-B484-8936587BC95B}" dt="2023-03-08T11:25:13.245" v="2180" actId="790"/>
          <ac:spMkLst>
            <pc:docMk/>
            <pc:sldMk cId="1481681936" sldId="1764"/>
            <ac:spMk id="3" creationId="{138F215E-14A1-7113-527C-828D41F174ED}"/>
          </ac:spMkLst>
        </pc:spChg>
        <pc:spChg chg="mod">
          <ac:chgData name="Ítala Marx" userId="09d09e15-dab6-44da-9e3e-d094c80c64d9" providerId="ADAL" clId="{488D9D02-A993-4456-B484-8936587BC95B}" dt="2023-03-08T11:25:13.245" v="2180" actId="790"/>
          <ac:spMkLst>
            <pc:docMk/>
            <pc:sldMk cId="1481681936" sldId="1764"/>
            <ac:spMk id="4" creationId="{294459D7-F330-8E31-C8A6-2155A61CCE80}"/>
          </ac:spMkLst>
        </pc:spChg>
        <pc:spChg chg="add del mod">
          <ac:chgData name="Ítala Marx" userId="09d09e15-dab6-44da-9e3e-d094c80c64d9" providerId="ADAL" clId="{488D9D02-A993-4456-B484-8936587BC95B}" dt="2023-03-08T17:31:38.738" v="4325" actId="478"/>
          <ac:spMkLst>
            <pc:docMk/>
            <pc:sldMk cId="1481681936" sldId="1764"/>
            <ac:spMk id="5" creationId="{27A76E12-5E23-3C81-C928-6D0FF967609B}"/>
          </ac:spMkLst>
        </pc:spChg>
        <pc:spChg chg="add mod">
          <ac:chgData name="Ítala Marx" userId="09d09e15-dab6-44da-9e3e-d094c80c64d9" providerId="ADAL" clId="{488D9D02-A993-4456-B484-8936587BC95B}" dt="2023-03-08T17:27:25.162" v="4321" actId="20577"/>
          <ac:spMkLst>
            <pc:docMk/>
            <pc:sldMk cId="1481681936" sldId="1764"/>
            <ac:spMk id="7" creationId="{8AA75E52-677B-67DB-EC5F-2D63B7E9528E}"/>
          </ac:spMkLst>
        </pc:spChg>
        <pc:spChg chg="add mod ord">
          <ac:chgData name="Ítala Marx" userId="09d09e15-dab6-44da-9e3e-d094c80c64d9" providerId="ADAL" clId="{488D9D02-A993-4456-B484-8936587BC95B}" dt="2023-03-08T17:32:11.371" v="4332" actId="1076"/>
          <ac:spMkLst>
            <pc:docMk/>
            <pc:sldMk cId="1481681936" sldId="1764"/>
            <ac:spMk id="8" creationId="{CC34D037-8A15-955A-8EC7-532B851B513C}"/>
          </ac:spMkLst>
        </pc:spChg>
        <pc:spChg chg="add mod ord">
          <ac:chgData name="Ítala Marx" userId="09d09e15-dab6-44da-9e3e-d094c80c64d9" providerId="ADAL" clId="{488D9D02-A993-4456-B484-8936587BC95B}" dt="2023-03-08T17:32:16.177" v="4334" actId="14100"/>
          <ac:spMkLst>
            <pc:docMk/>
            <pc:sldMk cId="1481681936" sldId="1764"/>
            <ac:spMk id="9" creationId="{6BF35E68-FAAF-242B-26F9-FB096A65C276}"/>
          </ac:spMkLst>
        </pc:spChg>
        <pc:spChg chg="add mod">
          <ac:chgData name="Ítala Marx" userId="09d09e15-dab6-44da-9e3e-d094c80c64d9" providerId="ADAL" clId="{488D9D02-A993-4456-B484-8936587BC95B}" dt="2023-03-08T17:32:40.223" v="4339" actId="1076"/>
          <ac:spMkLst>
            <pc:docMk/>
            <pc:sldMk cId="1481681936" sldId="1764"/>
            <ac:spMk id="10" creationId="{26564BF3-1C40-77F4-87E5-E0CAF4D4BB9C}"/>
          </ac:spMkLst>
        </pc:spChg>
        <pc:spChg chg="add mod">
          <ac:chgData name="Ítala Marx" userId="09d09e15-dab6-44da-9e3e-d094c80c64d9" providerId="ADAL" clId="{488D9D02-A993-4456-B484-8936587BC95B}" dt="2023-03-10T06:40:26.724" v="4891" actId="20577"/>
          <ac:spMkLst>
            <pc:docMk/>
            <pc:sldMk cId="1481681936" sldId="1764"/>
            <ac:spMk id="11" creationId="{0CCEF716-54A3-22EB-956A-68C15EFC45E2}"/>
          </ac:spMkLst>
        </pc:spChg>
        <pc:spChg chg="mod">
          <ac:chgData name="Ítala Marx" userId="09d09e15-dab6-44da-9e3e-d094c80c64d9" providerId="ADAL" clId="{488D9D02-A993-4456-B484-8936587BC95B}" dt="2023-03-08T11:25:13.245" v="2180" actId="790"/>
          <ac:spMkLst>
            <pc:docMk/>
            <pc:sldMk cId="1481681936" sldId="1764"/>
            <ac:spMk id="23" creationId="{5A63AF55-6B77-052A-D309-451CC10D491C}"/>
          </ac:spMkLst>
        </pc:spChg>
        <pc:spChg chg="add mod">
          <ac:chgData name="Ítala Marx" userId="09d09e15-dab6-44da-9e3e-d094c80c64d9" providerId="ADAL" clId="{488D9D02-A993-4456-B484-8936587BC95B}" dt="2023-03-08T17:32:56.269" v="4346" actId="20577"/>
          <ac:spMkLst>
            <pc:docMk/>
            <pc:sldMk cId="1481681936" sldId="1764"/>
            <ac:spMk id="24" creationId="{47624A72-41DA-4EF4-B83E-D4468A553E6A}"/>
          </ac:spMkLst>
        </pc:spChg>
        <pc:spChg chg="mod">
          <ac:chgData name="Ítala Marx" userId="09d09e15-dab6-44da-9e3e-d094c80c64d9" providerId="ADAL" clId="{488D9D02-A993-4456-B484-8936587BC95B}" dt="2023-03-08T11:25:13.245" v="2180" actId="790"/>
          <ac:spMkLst>
            <pc:docMk/>
            <pc:sldMk cId="1481681936" sldId="1764"/>
            <ac:spMk id="30" creationId="{02163578-B627-C9D5-8D80-C581A46A20AE}"/>
          </ac:spMkLst>
        </pc:spChg>
        <pc:spChg chg="del">
          <ac:chgData name="Ítala Marx" userId="09d09e15-dab6-44da-9e3e-d094c80c64d9" providerId="ADAL" clId="{488D9D02-A993-4456-B484-8936587BC95B}" dt="2023-03-07T15:18:17.481" v="962" actId="478"/>
          <ac:spMkLst>
            <pc:docMk/>
            <pc:sldMk cId="1481681936" sldId="1764"/>
            <ac:spMk id="50" creationId="{EE9AF5D3-E38F-D6F2-EF8E-3CB4C5A1DFAC}"/>
          </ac:spMkLst>
        </pc:spChg>
        <pc:grpChg chg="add mod">
          <ac:chgData name="Ítala Marx" userId="09d09e15-dab6-44da-9e3e-d094c80c64d9" providerId="ADAL" clId="{488D9D02-A993-4456-B484-8936587BC95B}" dt="2023-03-08T17:32:20.850" v="4335" actId="1076"/>
          <ac:grpSpMkLst>
            <pc:docMk/>
            <pc:sldMk cId="1481681936" sldId="1764"/>
            <ac:grpSpMk id="6" creationId="{9529034F-F197-A133-CF86-1D36518F9576}"/>
          </ac:grpSpMkLst>
        </pc:grpChg>
        <pc:grpChg chg="add mod">
          <ac:chgData name="Ítala Marx" userId="09d09e15-dab6-44da-9e3e-d094c80c64d9" providerId="ADAL" clId="{488D9D02-A993-4456-B484-8936587BC95B}" dt="2023-03-08T17:25:29.586" v="4280" actId="1076"/>
          <ac:grpSpMkLst>
            <pc:docMk/>
            <pc:sldMk cId="1481681936" sldId="1764"/>
            <ac:grpSpMk id="18" creationId="{7BF49008-C67A-0AA2-6554-DEC697A5C72D}"/>
          </ac:grpSpMkLst>
        </pc:grpChg>
        <pc:grpChg chg="add del mod">
          <ac:chgData name="Ítala Marx" userId="09d09e15-dab6-44da-9e3e-d094c80c64d9" providerId="ADAL" clId="{488D9D02-A993-4456-B484-8936587BC95B}" dt="2023-03-08T17:31:40.342" v="4326" actId="478"/>
          <ac:grpSpMkLst>
            <pc:docMk/>
            <pc:sldMk cId="1481681936" sldId="1764"/>
            <ac:grpSpMk id="19" creationId="{596C824F-375A-5DE5-3156-FC8DC47712C5}"/>
          </ac:grpSpMkLst>
        </pc:grpChg>
        <pc:picChg chg="del mod">
          <ac:chgData name="Ítala Marx" userId="09d09e15-dab6-44da-9e3e-d094c80c64d9" providerId="ADAL" clId="{488D9D02-A993-4456-B484-8936587BC95B}" dt="2023-03-07T15:45:12.077" v="1469" actId="21"/>
          <ac:picMkLst>
            <pc:docMk/>
            <pc:sldMk cId="1481681936" sldId="1764"/>
            <ac:picMk id="6" creationId="{D35C1C2F-58E1-05F7-1F94-0E90A77FFBE8}"/>
          </ac:picMkLst>
        </pc:picChg>
        <pc:picChg chg="add mod ord">
          <ac:chgData name="Ítala Marx" userId="09d09e15-dab6-44da-9e3e-d094c80c64d9" providerId="ADAL" clId="{488D9D02-A993-4456-B484-8936587BC95B}" dt="2023-03-08T17:25:29.586" v="4280" actId="1076"/>
          <ac:picMkLst>
            <pc:docMk/>
            <pc:sldMk cId="1481681936" sldId="1764"/>
            <ac:picMk id="12" creationId="{5E740205-338E-1D14-E537-202458B679EC}"/>
          </ac:picMkLst>
        </pc:picChg>
        <pc:picChg chg="add del mod">
          <ac:chgData name="Ítala Marx" userId="09d09e15-dab6-44da-9e3e-d094c80c64d9" providerId="ADAL" clId="{488D9D02-A993-4456-B484-8936587BC95B}" dt="2023-03-08T17:31:34.723" v="4323" actId="478"/>
          <ac:picMkLst>
            <pc:docMk/>
            <pc:sldMk cId="1481681936" sldId="1764"/>
            <ac:picMk id="13" creationId="{8AD6DF3E-E5EE-4B90-CAB8-31349473ACF5}"/>
          </ac:picMkLst>
        </pc:picChg>
        <pc:picChg chg="add del mod">
          <ac:chgData name="Ítala Marx" userId="09d09e15-dab6-44da-9e3e-d094c80c64d9" providerId="ADAL" clId="{488D9D02-A993-4456-B484-8936587BC95B}" dt="2023-03-08T17:31:26.146" v="4322" actId="478"/>
          <ac:picMkLst>
            <pc:docMk/>
            <pc:sldMk cId="1481681936" sldId="1764"/>
            <ac:picMk id="14" creationId="{D2F29720-C4C4-C632-49C3-08CCB9C31A90}"/>
          </ac:picMkLst>
        </pc:picChg>
        <pc:picChg chg="add mod">
          <ac:chgData name="Ítala Marx" userId="09d09e15-dab6-44da-9e3e-d094c80c64d9" providerId="ADAL" clId="{488D9D02-A993-4456-B484-8936587BC95B}" dt="2023-03-08T17:25:29.586" v="4280" actId="1076"/>
          <ac:picMkLst>
            <pc:docMk/>
            <pc:sldMk cId="1481681936" sldId="1764"/>
            <ac:picMk id="15" creationId="{0D56C355-DB27-DD4D-C654-0A56B0F52483}"/>
          </ac:picMkLst>
        </pc:picChg>
        <pc:picChg chg="add mod">
          <ac:chgData name="Ítala Marx" userId="09d09e15-dab6-44da-9e3e-d094c80c64d9" providerId="ADAL" clId="{488D9D02-A993-4456-B484-8936587BC95B}" dt="2023-03-08T17:25:29.586" v="4280" actId="1076"/>
          <ac:picMkLst>
            <pc:docMk/>
            <pc:sldMk cId="1481681936" sldId="1764"/>
            <ac:picMk id="16" creationId="{31BBE66A-CEF4-4414-79CC-1D1410973446}"/>
          </ac:picMkLst>
        </pc:picChg>
        <pc:picChg chg="add mod">
          <ac:chgData name="Ítala Marx" userId="09d09e15-dab6-44da-9e3e-d094c80c64d9" providerId="ADAL" clId="{488D9D02-A993-4456-B484-8936587BC95B}" dt="2023-03-08T17:25:29.586" v="4280" actId="1076"/>
          <ac:picMkLst>
            <pc:docMk/>
            <pc:sldMk cId="1481681936" sldId="1764"/>
            <ac:picMk id="17" creationId="{11B1C1EA-D320-AE14-BD5F-536B5A83AD40}"/>
          </ac:picMkLst>
        </pc:pic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4:31:11.007" v="2284"/>
              <pc2:cmMkLst xmlns:pc2="http://schemas.microsoft.com/office/powerpoint/2019/9/main/command">
                <pc:docMk/>
                <pc:sldMk cId="1481681936" sldId="1764"/>
                <pc2:cmMk id="{CD5D4B3A-550C-4706-8EC3-65A309475C79}"/>
              </pc2:cmMkLst>
            </pc226:cmChg>
          </p:ext>
        </pc:extLst>
      </pc:sldChg>
      <pc:sldChg chg="addSp delSp modSp mod ord delCm">
        <pc:chgData name="Ítala Marx" userId="09d09e15-dab6-44da-9e3e-d094c80c64d9" providerId="ADAL" clId="{488D9D02-A993-4456-B484-8936587BC95B}" dt="2023-03-11T08:43:20.381" v="5788" actId="1076"/>
        <pc:sldMkLst>
          <pc:docMk/>
          <pc:sldMk cId="4113890507" sldId="1765"/>
        </pc:sldMkLst>
        <pc:spChg chg="mod">
          <ac:chgData name="Ítala Marx" userId="09d09e15-dab6-44da-9e3e-d094c80c64d9" providerId="ADAL" clId="{488D9D02-A993-4456-B484-8936587BC95B}" dt="2023-03-07T14:03:47.769" v="126" actId="20577"/>
          <ac:spMkLst>
            <pc:docMk/>
            <pc:sldMk cId="4113890507" sldId="1765"/>
            <ac:spMk id="4" creationId="{F4448B20-392A-4C40-F081-C0EAEC195A2D}"/>
          </ac:spMkLst>
        </pc:spChg>
        <pc:spChg chg="add mod">
          <ac:chgData name="Ítala Marx" userId="09d09e15-dab6-44da-9e3e-d094c80c64d9" providerId="ADAL" clId="{488D9D02-A993-4456-B484-8936587BC95B}" dt="2023-03-10T06:40:58.258" v="4905" actId="20577"/>
          <ac:spMkLst>
            <pc:docMk/>
            <pc:sldMk cId="4113890507" sldId="1765"/>
            <ac:spMk id="5" creationId="{8B6C7699-9E17-3ED7-9D2D-F5DD2E36ECCF}"/>
          </ac:spMkLst>
        </pc:spChg>
        <pc:spChg chg="add del mod">
          <ac:chgData name="Ítala Marx" userId="09d09e15-dab6-44da-9e3e-d094c80c64d9" providerId="ADAL" clId="{488D9D02-A993-4456-B484-8936587BC95B}" dt="2023-03-08T16:53:56.351" v="3932" actId="478"/>
          <ac:spMkLst>
            <pc:docMk/>
            <pc:sldMk cId="4113890507" sldId="1765"/>
            <ac:spMk id="8" creationId="{E658CDA4-23AD-E1E7-F115-CFD6146B2D2B}"/>
          </ac:spMkLst>
        </pc:spChg>
        <pc:spChg chg="add del mod">
          <ac:chgData name="Ítala Marx" userId="09d09e15-dab6-44da-9e3e-d094c80c64d9" providerId="ADAL" clId="{488D9D02-A993-4456-B484-8936587BC95B}" dt="2023-03-08T16:53:56.351" v="3932" actId="478"/>
          <ac:spMkLst>
            <pc:docMk/>
            <pc:sldMk cId="4113890507" sldId="1765"/>
            <ac:spMk id="9" creationId="{3F467761-E7D6-74A1-E461-3F5DFC42E377}"/>
          </ac:spMkLst>
        </pc:spChg>
        <pc:spChg chg="add del mod">
          <ac:chgData name="Ítala Marx" userId="09d09e15-dab6-44da-9e3e-d094c80c64d9" providerId="ADAL" clId="{488D9D02-A993-4456-B484-8936587BC95B}" dt="2023-03-08T17:18:08.287" v="4172" actId="478"/>
          <ac:spMkLst>
            <pc:docMk/>
            <pc:sldMk cId="4113890507" sldId="1765"/>
            <ac:spMk id="14" creationId="{ADCDCE02-9785-1B82-6AA4-6F6CDEFED664}"/>
          </ac:spMkLst>
        </pc:spChg>
        <pc:spChg chg="add mod">
          <ac:chgData name="Ítala Marx" userId="09d09e15-dab6-44da-9e3e-d094c80c64d9" providerId="ADAL" clId="{488D9D02-A993-4456-B484-8936587BC95B}" dt="2023-03-11T08:43:20.381" v="5788" actId="1076"/>
          <ac:spMkLst>
            <pc:docMk/>
            <pc:sldMk cId="4113890507" sldId="1765"/>
            <ac:spMk id="18" creationId="{9E41A665-F3AD-00B5-39B4-5331B7F9EC6E}"/>
          </ac:spMkLst>
        </pc:spChg>
        <pc:spChg chg="add del mod">
          <ac:chgData name="Ítala Marx" userId="09d09e15-dab6-44da-9e3e-d094c80c64d9" providerId="ADAL" clId="{488D9D02-A993-4456-B484-8936587BC95B}" dt="2023-03-08T17:17:03.624" v="4105" actId="478"/>
          <ac:spMkLst>
            <pc:docMk/>
            <pc:sldMk cId="4113890507" sldId="1765"/>
            <ac:spMk id="20" creationId="{2EBF07A8-347E-06E1-4A1B-649B9288F512}"/>
          </ac:spMkLst>
        </pc:spChg>
        <pc:spChg chg="add del mod">
          <ac:chgData name="Ítala Marx" userId="09d09e15-dab6-44da-9e3e-d094c80c64d9" providerId="ADAL" clId="{488D9D02-A993-4456-B484-8936587BC95B}" dt="2023-03-08T17:17:04.588" v="4106" actId="478"/>
          <ac:spMkLst>
            <pc:docMk/>
            <pc:sldMk cId="4113890507" sldId="1765"/>
            <ac:spMk id="24" creationId="{3FCAEEF0-A6A0-1488-C506-391B70164380}"/>
          </ac:spMkLst>
        </pc:spChg>
        <pc:spChg chg="add del mod">
          <ac:chgData name="Ítala Marx" userId="09d09e15-dab6-44da-9e3e-d094c80c64d9" providerId="ADAL" clId="{488D9D02-A993-4456-B484-8936587BC95B}" dt="2023-03-08T17:18:40.078" v="4231" actId="478"/>
          <ac:spMkLst>
            <pc:docMk/>
            <pc:sldMk cId="4113890507" sldId="1765"/>
            <ac:spMk id="25" creationId="{20920992-9827-6E2F-F79F-A10803186F20}"/>
          </ac:spMkLst>
        </pc:spChg>
        <pc:spChg chg="del">
          <ac:chgData name="Ítala Marx" userId="09d09e15-dab6-44da-9e3e-d094c80c64d9" providerId="ADAL" clId="{488D9D02-A993-4456-B484-8936587BC95B}" dt="2023-03-07T15:45:55.149" v="1476" actId="478"/>
          <ac:spMkLst>
            <pc:docMk/>
            <pc:sldMk cId="4113890507" sldId="1765"/>
            <ac:spMk id="36" creationId="{833A9D1A-7209-895E-822F-505273E403A4}"/>
          </ac:spMkLst>
        </pc:spChg>
        <pc:graphicFrameChg chg="add del mod">
          <ac:chgData name="Ítala Marx" userId="09d09e15-dab6-44da-9e3e-d094c80c64d9" providerId="ADAL" clId="{488D9D02-A993-4456-B484-8936587BC95B}" dt="2023-03-08T17:13:31.499" v="4074" actId="478"/>
          <ac:graphicFrameMkLst>
            <pc:docMk/>
            <pc:sldMk cId="4113890507" sldId="1765"/>
            <ac:graphicFrameMk id="5" creationId="{13C0C459-40D8-9C59-7C80-103B3572FCA2}"/>
          </ac:graphicFrameMkLst>
        </pc:graphicFrameChg>
        <pc:graphicFrameChg chg="del mod modGraphic">
          <ac:chgData name="Ítala Marx" userId="09d09e15-dab6-44da-9e3e-d094c80c64d9" providerId="ADAL" clId="{488D9D02-A993-4456-B484-8936587BC95B}" dt="2023-03-08T16:53:53.323" v="3931" actId="478"/>
          <ac:graphicFrameMkLst>
            <pc:docMk/>
            <pc:sldMk cId="4113890507" sldId="1765"/>
            <ac:graphicFrameMk id="6" creationId="{1AC41208-F603-E2EA-7E03-067655DAE083}"/>
          </ac:graphicFrameMkLst>
        </pc:graphicFrameChg>
        <pc:graphicFrameChg chg="add mod">
          <ac:chgData name="Ítala Marx" userId="09d09e15-dab6-44da-9e3e-d094c80c64d9" providerId="ADAL" clId="{488D9D02-A993-4456-B484-8936587BC95B}" dt="2023-03-08T16:54:23.010" v="3935"/>
          <ac:graphicFrameMkLst>
            <pc:docMk/>
            <pc:sldMk cId="4113890507" sldId="1765"/>
            <ac:graphicFrameMk id="16" creationId="{708CA41F-480A-DF2B-AF31-398FDEF66B32}"/>
          </ac:graphicFrameMkLst>
        </pc:graphicFrameChg>
        <pc:graphicFrameChg chg="add mod">
          <ac:chgData name="Ítala Marx" userId="09d09e15-dab6-44da-9e3e-d094c80c64d9" providerId="ADAL" clId="{488D9D02-A993-4456-B484-8936587BC95B}" dt="2023-03-08T17:16:14.119" v="4099" actId="207"/>
          <ac:graphicFrameMkLst>
            <pc:docMk/>
            <pc:sldMk cId="4113890507" sldId="1765"/>
            <ac:graphicFrameMk id="23" creationId="{27D8DDE8-7BED-B901-B97A-3635AAADF640}"/>
          </ac:graphicFrameMkLst>
        </pc:graphicFrameChg>
        <pc:picChg chg="add mod">
          <ac:chgData name="Ítala Marx" userId="09d09e15-dab6-44da-9e3e-d094c80c64d9" providerId="ADAL" clId="{488D9D02-A993-4456-B484-8936587BC95B}" dt="2023-03-11T08:43:04.255" v="5785" actId="1076"/>
          <ac:picMkLst>
            <pc:docMk/>
            <pc:sldMk cId="4113890507" sldId="1765"/>
            <ac:picMk id="10" creationId="{5B3B32A5-9DEF-B38A-5D8C-5E9B1412ABB2}"/>
          </ac:picMkLst>
        </pc:picChg>
        <pc:picChg chg="add del mod">
          <ac:chgData name="Ítala Marx" userId="09d09e15-dab6-44da-9e3e-d094c80c64d9" providerId="ADAL" clId="{488D9D02-A993-4456-B484-8936587BC95B}" dt="2023-03-11T08:43:08.372" v="5786" actId="1076"/>
          <ac:picMkLst>
            <pc:docMk/>
            <pc:sldMk cId="4113890507" sldId="1765"/>
            <ac:picMk id="15" creationId="{F5AF37A8-8506-872C-C0C9-24CE4045D1A9}"/>
          </ac:picMkLst>
        </pc:picChg>
        <pc:picChg chg="add del mod">
          <ac:chgData name="Ítala Marx" userId="09d09e15-dab6-44da-9e3e-d094c80c64d9" providerId="ADAL" clId="{488D9D02-A993-4456-B484-8936587BC95B}" dt="2023-03-08T17:16:33.645" v="4101" actId="21"/>
          <ac:picMkLst>
            <pc:docMk/>
            <pc:sldMk cId="4113890507" sldId="1765"/>
            <ac:picMk id="17" creationId="{7CB76A2A-C945-4C66-ACE1-EE06E530786E}"/>
          </ac:picMkLst>
        </pc:picChg>
        <pc:picChg chg="add del mod">
          <ac:chgData name="Ítala Marx" userId="09d09e15-dab6-44da-9e3e-d094c80c64d9" providerId="ADAL" clId="{488D9D02-A993-4456-B484-8936587BC95B}" dt="2023-03-07T15:58:25.776" v="1568"/>
          <ac:picMkLst>
            <pc:docMk/>
            <pc:sldMk cId="4113890507" sldId="1765"/>
            <ac:picMk id="3074" creationId="{03E33175-C5B2-3374-323A-DA7E0193FB41}"/>
          </ac:picMkLst>
        </pc:picChg>
        <pc:cxnChg chg="add del mod">
          <ac:chgData name="Ítala Marx" userId="09d09e15-dab6-44da-9e3e-d094c80c64d9" providerId="ADAL" clId="{488D9D02-A993-4456-B484-8936587BC95B}" dt="2023-03-08T16:53:56.351" v="3932" actId="478"/>
          <ac:cxnSpMkLst>
            <pc:docMk/>
            <pc:sldMk cId="4113890507" sldId="1765"/>
            <ac:cxnSpMk id="11" creationId="{27E6E06B-A59A-7338-14FE-151159C99C78}"/>
          </ac:cxnSpMkLst>
        </pc:cxnChg>
        <pc:cxnChg chg="add del mod">
          <ac:chgData name="Ítala Marx" userId="09d09e15-dab6-44da-9e3e-d094c80c64d9" providerId="ADAL" clId="{488D9D02-A993-4456-B484-8936587BC95B}" dt="2023-03-08T16:53:56.351" v="3932" actId="478"/>
          <ac:cxnSpMkLst>
            <pc:docMk/>
            <pc:sldMk cId="4113890507" sldId="1765"/>
            <ac:cxnSpMk id="12" creationId="{61742D66-4D01-0CDA-328D-583734F3659D}"/>
          </ac:cxnSpMkLst>
        </pc:cxnChg>
        <pc:cxnChg chg="add del mod">
          <ac:chgData name="Ítala Marx" userId="09d09e15-dab6-44da-9e3e-d094c80c64d9" providerId="ADAL" clId="{488D9D02-A993-4456-B484-8936587BC95B}" dt="2023-03-08T16:53:56.351" v="3932" actId="478"/>
          <ac:cxnSpMkLst>
            <pc:docMk/>
            <pc:sldMk cId="4113890507" sldId="1765"/>
            <ac:cxnSpMk id="13" creationId="{35F72A2E-16F5-9F48-BCA7-9061758C3A32}"/>
          </ac:cxnSpMkLst>
        </pc:cxnChg>
        <pc:cxnChg chg="add del mod">
          <ac:chgData name="Ítala Marx" userId="09d09e15-dab6-44da-9e3e-d094c80c64d9" providerId="ADAL" clId="{488D9D02-A993-4456-B484-8936587BC95B}" dt="2023-03-08T16:54:42.096" v="3940" actId="478"/>
          <ac:cxnSpMkLst>
            <pc:docMk/>
            <pc:sldMk cId="4113890507" sldId="1765"/>
            <ac:cxnSpMk id="19" creationId="{34278CCF-875B-077D-EC71-098768ED7643}"/>
          </ac:cxnSpMkLst>
        </pc:cxnChg>
        <pc:cxnChg chg="add del mod">
          <ac:chgData name="Ítala Marx" userId="09d09e15-dab6-44da-9e3e-d094c80c64d9" providerId="ADAL" clId="{488D9D02-A993-4456-B484-8936587BC95B}" dt="2023-03-08T16:54:41.158" v="3939" actId="478"/>
          <ac:cxnSpMkLst>
            <pc:docMk/>
            <pc:sldMk cId="4113890507" sldId="1765"/>
            <ac:cxnSpMk id="22" creationId="{402C790F-9EDF-B593-9403-1DF8B6C6609A}"/>
          </ac:cxnSpMkLst>
        </pc:cxn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4:30:56.657" v="2283"/>
              <pc2:cmMkLst xmlns:pc2="http://schemas.microsoft.com/office/powerpoint/2019/9/main/command">
                <pc:docMk/>
                <pc:sldMk cId="4113890507" sldId="1765"/>
                <pc2:cmMk id="{D07643D8-E557-4AC7-9EFC-85AE5FBE555F}"/>
              </pc2:cmMkLst>
            </pc226:cmChg>
          </p:ext>
        </pc:extLst>
      </pc:sldChg>
      <pc:sldChg chg="modSp new del mod">
        <pc:chgData name="Ítala Marx" userId="09d09e15-dab6-44da-9e3e-d094c80c64d9" providerId="ADAL" clId="{488D9D02-A993-4456-B484-8936587BC95B}" dt="2023-03-07T15:31:32.252" v="1234" actId="47"/>
        <pc:sldMkLst>
          <pc:docMk/>
          <pc:sldMk cId="1520897909" sldId="1766"/>
        </pc:sldMkLst>
        <pc:spChg chg="mod">
          <ac:chgData name="Ítala Marx" userId="09d09e15-dab6-44da-9e3e-d094c80c64d9" providerId="ADAL" clId="{488D9D02-A993-4456-B484-8936587BC95B}" dt="2023-03-07T14:10:04.954" v="250" actId="27636"/>
          <ac:spMkLst>
            <pc:docMk/>
            <pc:sldMk cId="1520897909" sldId="1766"/>
            <ac:spMk id="2" creationId="{8CB6FEC0-C5CA-D9E7-4AE7-7E1D164CC5F0}"/>
          </ac:spMkLst>
        </pc:spChg>
      </pc:sldChg>
      <pc:sldChg chg="addSp delSp modSp add del mod">
        <pc:chgData name="Ítala Marx" userId="09d09e15-dab6-44da-9e3e-d094c80c64d9" providerId="ADAL" clId="{488D9D02-A993-4456-B484-8936587BC95B}" dt="2023-03-07T15:31:30.296" v="1233" actId="47"/>
        <pc:sldMkLst>
          <pc:docMk/>
          <pc:sldMk cId="2958389388" sldId="1767"/>
        </pc:sldMkLst>
        <pc:spChg chg="add mod">
          <ac:chgData name="Ítala Marx" userId="09d09e15-dab6-44da-9e3e-d094c80c64d9" providerId="ADAL" clId="{488D9D02-A993-4456-B484-8936587BC95B}" dt="2023-03-07T14:10:24.323" v="272" actId="1076"/>
          <ac:spMkLst>
            <pc:docMk/>
            <pc:sldMk cId="2958389388" sldId="1767"/>
            <ac:spMk id="9" creationId="{A780A09F-49D0-A1D9-93DA-7E2DA7084657}"/>
          </ac:spMkLst>
        </pc:spChg>
        <pc:spChg chg="add mod">
          <ac:chgData name="Ítala Marx" userId="09d09e15-dab6-44da-9e3e-d094c80c64d9" providerId="ADAL" clId="{488D9D02-A993-4456-B484-8936587BC95B}" dt="2023-03-07T14:11:12.960" v="310" actId="20577"/>
          <ac:spMkLst>
            <pc:docMk/>
            <pc:sldMk cId="2958389388" sldId="1767"/>
            <ac:spMk id="11" creationId="{949D9A50-A0C0-EBB7-F3C7-7375528A8EA1}"/>
          </ac:spMkLst>
        </pc:spChg>
        <pc:picChg chg="del">
          <ac:chgData name="Ítala Marx" userId="09d09e15-dab6-44da-9e3e-d094c80c64d9" providerId="ADAL" clId="{488D9D02-A993-4456-B484-8936587BC95B}" dt="2023-03-07T14:10:07.274" v="251" actId="478"/>
          <ac:picMkLst>
            <pc:docMk/>
            <pc:sldMk cId="2958389388" sldId="1767"/>
            <ac:picMk id="5" creationId="{0C441E3B-0A27-DE17-D3D6-C2113E660DF4}"/>
          </ac:picMkLst>
        </pc:picChg>
        <pc:picChg chg="del">
          <ac:chgData name="Ítala Marx" userId="09d09e15-dab6-44da-9e3e-d094c80c64d9" providerId="ADAL" clId="{488D9D02-A993-4456-B484-8936587BC95B}" dt="2023-03-07T14:10:08.377" v="252" actId="478"/>
          <ac:picMkLst>
            <pc:docMk/>
            <pc:sldMk cId="2958389388" sldId="1767"/>
            <ac:picMk id="7" creationId="{9686DE8C-8FC6-CF33-421F-B5130C4EA7E9}"/>
          </ac:picMkLst>
        </pc:picChg>
      </pc:sldChg>
      <pc:sldChg chg="addSp delSp modSp new del mod">
        <pc:chgData name="Ítala Marx" userId="09d09e15-dab6-44da-9e3e-d094c80c64d9" providerId="ADAL" clId="{488D9D02-A993-4456-B484-8936587BC95B}" dt="2023-03-07T16:45:35.844" v="1612" actId="47"/>
        <pc:sldMkLst>
          <pc:docMk/>
          <pc:sldMk cId="3774490695" sldId="1768"/>
        </pc:sldMkLst>
        <pc:spChg chg="del">
          <ac:chgData name="Ítala Marx" userId="09d09e15-dab6-44da-9e3e-d094c80c64d9" providerId="ADAL" clId="{488D9D02-A993-4456-B484-8936587BC95B}" dt="2023-03-07T14:13:20.989" v="313" actId="478"/>
          <ac:spMkLst>
            <pc:docMk/>
            <pc:sldMk cId="3774490695" sldId="1768"/>
            <ac:spMk id="2" creationId="{2DFE2D8D-F44C-D113-3D4A-F26290A4E2AD}"/>
          </ac:spMkLst>
        </pc:spChg>
        <pc:spChg chg="del">
          <ac:chgData name="Ítala Marx" userId="09d09e15-dab6-44da-9e3e-d094c80c64d9" providerId="ADAL" clId="{488D9D02-A993-4456-B484-8936587BC95B}" dt="2023-03-07T14:13:19.918" v="312" actId="478"/>
          <ac:spMkLst>
            <pc:docMk/>
            <pc:sldMk cId="3774490695" sldId="1768"/>
            <ac:spMk id="3" creationId="{CF3AA650-7753-EC35-B4CD-5CF940590B9A}"/>
          </ac:spMkLst>
        </pc:spChg>
        <pc:picChg chg="add del mod">
          <ac:chgData name="Ítala Marx" userId="09d09e15-dab6-44da-9e3e-d094c80c64d9" providerId="ADAL" clId="{488D9D02-A993-4456-B484-8936587BC95B}" dt="2023-03-07T14:22:05.757" v="327" actId="478"/>
          <ac:picMkLst>
            <pc:docMk/>
            <pc:sldMk cId="3774490695" sldId="1768"/>
            <ac:picMk id="1026" creationId="{CF9CC72D-BCA5-BC0D-38C6-4FD9D7B06DA0}"/>
          </ac:picMkLst>
        </pc:picChg>
        <pc:picChg chg="add mod">
          <ac:chgData name="Ítala Marx" userId="09d09e15-dab6-44da-9e3e-d094c80c64d9" providerId="ADAL" clId="{488D9D02-A993-4456-B484-8936587BC95B}" dt="2023-03-07T14:22:08.257" v="328" actId="1076"/>
          <ac:picMkLst>
            <pc:docMk/>
            <pc:sldMk cId="3774490695" sldId="1768"/>
            <ac:picMk id="1028" creationId="{F9518D06-5C8C-EB67-028D-84599D983FC2}"/>
          </ac:picMkLst>
        </pc:picChg>
      </pc:sldChg>
      <pc:sldChg chg="addSp delSp modSp new del mod">
        <pc:chgData name="Ítala Marx" userId="09d09e15-dab6-44da-9e3e-d094c80c64d9" providerId="ADAL" clId="{488D9D02-A993-4456-B484-8936587BC95B}" dt="2023-03-08T11:58:50.166" v="2276" actId="47"/>
        <pc:sldMkLst>
          <pc:docMk/>
          <pc:sldMk cId="2626268194" sldId="1769"/>
        </pc:sldMkLst>
        <pc:spChg chg="del">
          <ac:chgData name="Ítala Marx" userId="09d09e15-dab6-44da-9e3e-d094c80c64d9" providerId="ADAL" clId="{488D9D02-A993-4456-B484-8936587BC95B}" dt="2023-03-07T14:25:28.589" v="331" actId="478"/>
          <ac:spMkLst>
            <pc:docMk/>
            <pc:sldMk cId="2626268194" sldId="1769"/>
            <ac:spMk id="2" creationId="{2CF4EAE1-53CC-EC47-0B27-1219E30CF1BF}"/>
          </ac:spMkLst>
        </pc:spChg>
        <pc:spChg chg="del">
          <ac:chgData name="Ítala Marx" userId="09d09e15-dab6-44da-9e3e-d094c80c64d9" providerId="ADAL" clId="{488D9D02-A993-4456-B484-8936587BC95B}" dt="2023-03-07T14:25:27.237" v="330" actId="478"/>
          <ac:spMkLst>
            <pc:docMk/>
            <pc:sldMk cId="2626268194" sldId="1769"/>
            <ac:spMk id="3" creationId="{A1B73ABC-C98D-4BEF-4D9B-C31031128F74}"/>
          </ac:spMkLst>
        </pc:spChg>
        <pc:picChg chg="add del">
          <ac:chgData name="Ítala Marx" userId="09d09e15-dab6-44da-9e3e-d094c80c64d9" providerId="ADAL" clId="{488D9D02-A993-4456-B484-8936587BC95B}" dt="2023-03-07T14:25:35.444" v="333" actId="478"/>
          <ac:picMkLst>
            <pc:docMk/>
            <pc:sldMk cId="2626268194" sldId="1769"/>
            <ac:picMk id="5" creationId="{87282433-4586-B957-C8CC-0E86DB5A4529}"/>
          </ac:picMkLst>
        </pc:picChg>
        <pc:picChg chg="add del mod">
          <ac:chgData name="Ítala Marx" userId="09d09e15-dab6-44da-9e3e-d094c80c64d9" providerId="ADAL" clId="{488D9D02-A993-4456-B484-8936587BC95B}" dt="2023-03-08T11:58:28.983" v="2266" actId="21"/>
          <ac:picMkLst>
            <pc:docMk/>
            <pc:sldMk cId="2626268194" sldId="1769"/>
            <ac:picMk id="7" creationId="{BF55772A-E15C-FC97-7399-009B8C526047}"/>
          </ac:picMkLst>
        </pc:picChg>
        <pc:picChg chg="add del mod ord">
          <ac:chgData name="Ítala Marx" userId="09d09e15-dab6-44da-9e3e-d094c80c64d9" providerId="ADAL" clId="{488D9D02-A993-4456-B484-8936587BC95B}" dt="2023-03-08T11:58:28.983" v="2266" actId="21"/>
          <ac:picMkLst>
            <pc:docMk/>
            <pc:sldMk cId="2626268194" sldId="1769"/>
            <ac:picMk id="9" creationId="{EA17C476-4A83-AB07-3F9D-C9324F734C9B}"/>
          </ac:picMkLst>
        </pc:picChg>
        <pc:picChg chg="add del mod">
          <ac:chgData name="Ítala Marx" userId="09d09e15-dab6-44da-9e3e-d094c80c64d9" providerId="ADAL" clId="{488D9D02-A993-4456-B484-8936587BC95B}" dt="2023-03-08T11:58:28.983" v="2266" actId="21"/>
          <ac:picMkLst>
            <pc:docMk/>
            <pc:sldMk cId="2626268194" sldId="1769"/>
            <ac:picMk id="11" creationId="{1959E3B8-A324-E813-1C39-A798BC4C9D83}"/>
          </ac:picMkLst>
        </pc:picChg>
        <pc:picChg chg="add del mod">
          <ac:chgData name="Ítala Marx" userId="09d09e15-dab6-44da-9e3e-d094c80c64d9" providerId="ADAL" clId="{488D9D02-A993-4456-B484-8936587BC95B}" dt="2023-03-07T14:28:25.803" v="354" actId="478"/>
          <ac:picMkLst>
            <pc:docMk/>
            <pc:sldMk cId="2626268194" sldId="1769"/>
            <ac:picMk id="13" creationId="{F4B2DC65-C28B-F82C-4594-5FFAD53D894F}"/>
          </ac:picMkLst>
        </pc:picChg>
        <pc:picChg chg="add del mod">
          <ac:chgData name="Ítala Marx" userId="09d09e15-dab6-44da-9e3e-d094c80c64d9" providerId="ADAL" clId="{488D9D02-A993-4456-B484-8936587BC95B}" dt="2023-03-07T14:28:24.909" v="353" actId="478"/>
          <ac:picMkLst>
            <pc:docMk/>
            <pc:sldMk cId="2626268194" sldId="1769"/>
            <ac:picMk id="15" creationId="{96ADCB63-ED19-8C3C-C148-C795348F8391}"/>
          </ac:picMkLst>
        </pc:picChg>
        <pc:picChg chg="add del mod">
          <ac:chgData name="Ítala Marx" userId="09d09e15-dab6-44da-9e3e-d094c80c64d9" providerId="ADAL" clId="{488D9D02-A993-4456-B484-8936587BC95B}" dt="2023-03-08T11:58:28.983" v="2266" actId="21"/>
          <ac:picMkLst>
            <pc:docMk/>
            <pc:sldMk cId="2626268194" sldId="1769"/>
            <ac:picMk id="17" creationId="{A87787FD-8AEB-6418-B547-51A476D6F3D9}"/>
          </ac:picMkLst>
        </pc:picChg>
        <pc:picChg chg="add del mod">
          <ac:chgData name="Ítala Marx" userId="09d09e15-dab6-44da-9e3e-d094c80c64d9" providerId="ADAL" clId="{488D9D02-A993-4456-B484-8936587BC95B}" dt="2023-03-08T11:58:44.300" v="2273" actId="21"/>
          <ac:picMkLst>
            <pc:docMk/>
            <pc:sldMk cId="2626268194" sldId="1769"/>
            <ac:picMk id="19" creationId="{1C1995A9-7F1D-F90A-37E6-29F877CB558B}"/>
          </ac:picMkLst>
        </pc:picChg>
        <pc:picChg chg="add del">
          <ac:chgData name="Ítala Marx" userId="09d09e15-dab6-44da-9e3e-d094c80c64d9" providerId="ADAL" clId="{488D9D02-A993-4456-B484-8936587BC95B}" dt="2023-03-08T11:58:28.983" v="2266" actId="21"/>
          <ac:picMkLst>
            <pc:docMk/>
            <pc:sldMk cId="2626268194" sldId="1769"/>
            <ac:picMk id="21" creationId="{D84DB3B0-0AA7-A6D8-D5B1-B483658E5EBB}"/>
          </ac:picMkLst>
        </pc:picChg>
      </pc:sldChg>
      <pc:sldChg chg="addSp delSp modSp new mod ord delAnim modAnim">
        <pc:chgData name="Ítala Marx" userId="09d09e15-dab6-44da-9e3e-d094c80c64d9" providerId="ADAL" clId="{488D9D02-A993-4456-B484-8936587BC95B}" dt="2023-03-10T06:40:16.187" v="4885" actId="20577"/>
        <pc:sldMkLst>
          <pc:docMk/>
          <pc:sldMk cId="4264081155" sldId="1770"/>
        </pc:sldMkLst>
        <pc:spChg chg="del">
          <ac:chgData name="Ítala Marx" userId="09d09e15-dab6-44da-9e3e-d094c80c64d9" providerId="ADAL" clId="{488D9D02-A993-4456-B484-8936587BC95B}" dt="2023-03-07T14:39:40.244" v="363" actId="478"/>
          <ac:spMkLst>
            <pc:docMk/>
            <pc:sldMk cId="4264081155" sldId="1770"/>
            <ac:spMk id="2" creationId="{33B767DA-8B4C-B49D-5136-CBF03AACE18E}"/>
          </ac:spMkLst>
        </pc:spChg>
        <pc:spChg chg="del">
          <ac:chgData name="Ítala Marx" userId="09d09e15-dab6-44da-9e3e-d094c80c64d9" providerId="ADAL" clId="{488D9D02-A993-4456-B484-8936587BC95B}" dt="2023-03-07T14:39:38.965" v="362" actId="478"/>
          <ac:spMkLst>
            <pc:docMk/>
            <pc:sldMk cId="4264081155" sldId="1770"/>
            <ac:spMk id="3" creationId="{75FD4671-A2CA-9424-553E-78AFB04CD043}"/>
          </ac:spMkLst>
        </pc:spChg>
        <pc:spChg chg="add mod">
          <ac:chgData name="Ítala Marx" userId="09d09e15-dab6-44da-9e3e-d094c80c64d9" providerId="ADAL" clId="{488D9D02-A993-4456-B484-8936587BC95B}" dt="2023-03-07T14:45:13.214" v="491" actId="2711"/>
          <ac:spMkLst>
            <pc:docMk/>
            <pc:sldMk cId="4264081155" sldId="1770"/>
            <ac:spMk id="6" creationId="{CF361AAF-37CA-D311-230A-10B6ABB0B67C}"/>
          </ac:spMkLst>
        </pc:spChg>
        <pc:spChg chg="add mod">
          <ac:chgData name="Ítala Marx" userId="09d09e15-dab6-44da-9e3e-d094c80c64d9" providerId="ADAL" clId="{488D9D02-A993-4456-B484-8936587BC95B}" dt="2023-03-07T14:45:13.214" v="491" actId="2711"/>
          <ac:spMkLst>
            <pc:docMk/>
            <pc:sldMk cId="4264081155" sldId="1770"/>
            <ac:spMk id="7" creationId="{F384FB0A-B275-D868-8AA8-4CC9A86A6140}"/>
          </ac:spMkLst>
        </pc:spChg>
        <pc:spChg chg="add mod">
          <ac:chgData name="Ítala Marx" userId="09d09e15-dab6-44da-9e3e-d094c80c64d9" providerId="ADAL" clId="{488D9D02-A993-4456-B484-8936587BC95B}" dt="2023-03-07T14:45:13.214" v="491" actId="2711"/>
          <ac:spMkLst>
            <pc:docMk/>
            <pc:sldMk cId="4264081155" sldId="1770"/>
            <ac:spMk id="9" creationId="{7487B15D-9FF6-0081-22AD-D1E569B8CF5A}"/>
          </ac:spMkLst>
        </pc:spChg>
        <pc:spChg chg="add mod">
          <ac:chgData name="Ítala Marx" userId="09d09e15-dab6-44da-9e3e-d094c80c64d9" providerId="ADAL" clId="{488D9D02-A993-4456-B484-8936587BC95B}" dt="2023-03-07T14:45:13.214" v="491" actId="2711"/>
          <ac:spMkLst>
            <pc:docMk/>
            <pc:sldMk cId="4264081155" sldId="1770"/>
            <ac:spMk id="10" creationId="{B43FC82B-A5B2-92C9-3C55-A97F31A50423}"/>
          </ac:spMkLst>
        </pc:spChg>
        <pc:spChg chg="add mod">
          <ac:chgData name="Ítala Marx" userId="09d09e15-dab6-44da-9e3e-d094c80c64d9" providerId="ADAL" clId="{488D9D02-A993-4456-B484-8936587BC95B}" dt="2023-03-07T14:45:13.214" v="491" actId="2711"/>
          <ac:spMkLst>
            <pc:docMk/>
            <pc:sldMk cId="4264081155" sldId="1770"/>
            <ac:spMk id="12" creationId="{60E37FFE-A4C6-44AD-85D5-D4B5107DAE77}"/>
          </ac:spMkLst>
        </pc:spChg>
        <pc:spChg chg="add mod">
          <ac:chgData name="Ítala Marx" userId="09d09e15-dab6-44da-9e3e-d094c80c64d9" providerId="ADAL" clId="{488D9D02-A993-4456-B484-8936587BC95B}" dt="2023-03-07T14:45:13.214" v="491" actId="2711"/>
          <ac:spMkLst>
            <pc:docMk/>
            <pc:sldMk cId="4264081155" sldId="1770"/>
            <ac:spMk id="13" creationId="{066648E0-A6FF-7BCD-F4BE-540B82D70C20}"/>
          </ac:spMkLst>
        </pc:spChg>
        <pc:spChg chg="add mod">
          <ac:chgData name="Ítala Marx" userId="09d09e15-dab6-44da-9e3e-d094c80c64d9" providerId="ADAL" clId="{488D9D02-A993-4456-B484-8936587BC95B}" dt="2023-03-07T14:45:13.214" v="491" actId="2711"/>
          <ac:spMkLst>
            <pc:docMk/>
            <pc:sldMk cId="4264081155" sldId="1770"/>
            <ac:spMk id="15" creationId="{0497C368-5397-F99C-E878-035729FA13B5}"/>
          </ac:spMkLst>
        </pc:spChg>
        <pc:spChg chg="add mod">
          <ac:chgData name="Ítala Marx" userId="09d09e15-dab6-44da-9e3e-d094c80c64d9" providerId="ADAL" clId="{488D9D02-A993-4456-B484-8936587BC95B}" dt="2023-03-07T14:45:13.214" v="491" actId="2711"/>
          <ac:spMkLst>
            <pc:docMk/>
            <pc:sldMk cId="4264081155" sldId="1770"/>
            <ac:spMk id="16" creationId="{2526BD8A-FF92-086B-B225-96E93A932D55}"/>
          </ac:spMkLst>
        </pc:spChg>
        <pc:spChg chg="add mod">
          <ac:chgData name="Ítala Marx" userId="09d09e15-dab6-44da-9e3e-d094c80c64d9" providerId="ADAL" clId="{488D9D02-A993-4456-B484-8936587BC95B}" dt="2023-03-08T15:50:40.905" v="3246" actId="20577"/>
          <ac:spMkLst>
            <pc:docMk/>
            <pc:sldMk cId="4264081155" sldId="1770"/>
            <ac:spMk id="17" creationId="{2D574D3C-ED38-F982-878A-165EE7B023CC}"/>
          </ac:spMkLst>
        </pc:spChg>
        <pc:spChg chg="add mod">
          <ac:chgData name="Ítala Marx" userId="09d09e15-dab6-44da-9e3e-d094c80c64d9" providerId="ADAL" clId="{488D9D02-A993-4456-B484-8936587BC95B}" dt="2023-03-07T14:45:13.214" v="491" actId="2711"/>
          <ac:spMkLst>
            <pc:docMk/>
            <pc:sldMk cId="4264081155" sldId="1770"/>
            <ac:spMk id="18" creationId="{AC4481AF-A5DA-1128-C960-50A74D60E370}"/>
          </ac:spMkLst>
        </pc:spChg>
        <pc:spChg chg="add mod">
          <ac:chgData name="Ítala Marx" userId="09d09e15-dab6-44da-9e3e-d094c80c64d9" providerId="ADAL" clId="{488D9D02-A993-4456-B484-8936587BC95B}" dt="2023-03-07T14:57:32.271" v="586" actId="1076"/>
          <ac:spMkLst>
            <pc:docMk/>
            <pc:sldMk cId="4264081155" sldId="1770"/>
            <ac:spMk id="19" creationId="{90D829A7-BFEB-6718-9ACC-FD036381B530}"/>
          </ac:spMkLst>
        </pc:spChg>
        <pc:spChg chg="add mod">
          <ac:chgData name="Ítala Marx" userId="09d09e15-dab6-44da-9e3e-d094c80c64d9" providerId="ADAL" clId="{488D9D02-A993-4456-B484-8936587BC95B}" dt="2023-03-07T14:45:13.214" v="491" actId="2711"/>
          <ac:spMkLst>
            <pc:docMk/>
            <pc:sldMk cId="4264081155" sldId="1770"/>
            <ac:spMk id="20" creationId="{8779920D-9BF4-B211-9EFA-7A9682C7F507}"/>
          </ac:spMkLst>
        </pc:spChg>
        <pc:spChg chg="add mod">
          <ac:chgData name="Ítala Marx" userId="09d09e15-dab6-44da-9e3e-d094c80c64d9" providerId="ADAL" clId="{488D9D02-A993-4456-B484-8936587BC95B}" dt="2023-03-07T14:57:28.098" v="585" actId="1076"/>
          <ac:spMkLst>
            <pc:docMk/>
            <pc:sldMk cId="4264081155" sldId="1770"/>
            <ac:spMk id="21" creationId="{347BC3D3-E461-7113-0781-0D6B2A352BF2}"/>
          </ac:spMkLst>
        </pc:spChg>
        <pc:spChg chg="add mod">
          <ac:chgData name="Ítala Marx" userId="09d09e15-dab6-44da-9e3e-d094c80c64d9" providerId="ADAL" clId="{488D9D02-A993-4456-B484-8936587BC95B}" dt="2023-03-07T15:29:01.525" v="1149" actId="20577"/>
          <ac:spMkLst>
            <pc:docMk/>
            <pc:sldMk cId="4264081155" sldId="1770"/>
            <ac:spMk id="24" creationId="{F05303CD-A8B9-6674-CCC7-B697DF0EBECC}"/>
          </ac:spMkLst>
        </pc:spChg>
        <pc:spChg chg="add mod">
          <ac:chgData name="Ítala Marx" userId="09d09e15-dab6-44da-9e3e-d094c80c64d9" providerId="ADAL" clId="{488D9D02-A993-4456-B484-8936587BC95B}" dt="2023-03-10T06:40:16.187" v="4885" actId="20577"/>
          <ac:spMkLst>
            <pc:docMk/>
            <pc:sldMk cId="4264081155" sldId="1770"/>
            <ac:spMk id="25" creationId="{430F5B40-6214-FD92-956B-D117EC17E1BD}"/>
          </ac:spMkLst>
        </pc:spChg>
        <pc:spChg chg="add mod">
          <ac:chgData name="Ítala Marx" userId="09d09e15-dab6-44da-9e3e-d094c80c64d9" providerId="ADAL" clId="{488D9D02-A993-4456-B484-8936587BC95B}" dt="2023-03-08T11:19:38.678" v="2015" actId="12"/>
          <ac:spMkLst>
            <pc:docMk/>
            <pc:sldMk cId="4264081155" sldId="1770"/>
            <ac:spMk id="26" creationId="{460D5A12-2E44-1EB9-B369-87322B6C399C}"/>
          </ac:spMkLst>
        </pc:spChg>
        <pc:spChg chg="add mod">
          <ac:chgData name="Ítala Marx" userId="09d09e15-dab6-44da-9e3e-d094c80c64d9" providerId="ADAL" clId="{488D9D02-A993-4456-B484-8936587BC95B}" dt="2023-03-07T15:07:15.355" v="886" actId="114"/>
          <ac:spMkLst>
            <pc:docMk/>
            <pc:sldMk cId="4264081155" sldId="1770"/>
            <ac:spMk id="27" creationId="{1D1EE6CF-056D-0919-1CF8-D73D97B804B5}"/>
          </ac:spMkLst>
        </pc:spChg>
        <pc:spChg chg="add mod">
          <ac:chgData name="Ítala Marx" userId="09d09e15-dab6-44da-9e3e-d094c80c64d9" providerId="ADAL" clId="{488D9D02-A993-4456-B484-8936587BC95B}" dt="2023-03-08T10:45:48.713" v="1732" actId="20577"/>
          <ac:spMkLst>
            <pc:docMk/>
            <pc:sldMk cId="4264081155" sldId="1770"/>
            <ac:spMk id="28" creationId="{428081B6-6830-DCEF-DF67-4C041E5F0FE9}"/>
          </ac:spMkLst>
        </pc:spChg>
        <pc:spChg chg="del mod topLvl">
          <ac:chgData name="Ítala Marx" userId="09d09e15-dab6-44da-9e3e-d094c80c64d9" providerId="ADAL" clId="{488D9D02-A993-4456-B484-8936587BC95B}" dt="2023-03-07T14:56:59.203" v="577" actId="478"/>
          <ac:spMkLst>
            <pc:docMk/>
            <pc:sldMk cId="4264081155" sldId="1770"/>
            <ac:spMk id="44" creationId="{5CD545A4-BD14-B8B7-23BC-F1D9C100BA03}"/>
          </ac:spMkLst>
        </pc:spChg>
        <pc:spChg chg="mod topLvl">
          <ac:chgData name="Ítala Marx" userId="09d09e15-dab6-44da-9e3e-d094c80c64d9" providerId="ADAL" clId="{488D9D02-A993-4456-B484-8936587BC95B}" dt="2023-03-07T14:56:59.203" v="577" actId="478"/>
          <ac:spMkLst>
            <pc:docMk/>
            <pc:sldMk cId="4264081155" sldId="1770"/>
            <ac:spMk id="45" creationId="{1C872774-1CC1-C572-9C76-8F2419106456}"/>
          </ac:spMkLst>
        </pc:spChg>
        <pc:spChg chg="add mod">
          <ac:chgData name="Ítala Marx" userId="09d09e15-dab6-44da-9e3e-d094c80c64d9" providerId="ADAL" clId="{488D9D02-A993-4456-B484-8936587BC95B}" dt="2023-03-07T14:56:35.468" v="574"/>
          <ac:spMkLst>
            <pc:docMk/>
            <pc:sldMk cId="4264081155" sldId="1770"/>
            <ac:spMk id="46" creationId="{107401C5-4398-2966-9695-CBECF02FD87F}"/>
          </ac:spMkLst>
        </pc:spChg>
        <pc:spChg chg="add mod">
          <ac:chgData name="Ítala Marx" userId="09d09e15-dab6-44da-9e3e-d094c80c64d9" providerId="ADAL" clId="{488D9D02-A993-4456-B484-8936587BC95B}" dt="2023-03-07T14:56:59.982" v="578"/>
          <ac:spMkLst>
            <pc:docMk/>
            <pc:sldMk cId="4264081155" sldId="1770"/>
            <ac:spMk id="47" creationId="{0B0E06AE-A6ED-E95F-1218-9A485AD5A0C8}"/>
          </ac:spMkLst>
        </pc:spChg>
        <pc:grpChg chg="add mod">
          <ac:chgData name="Ítala Marx" userId="09d09e15-dab6-44da-9e3e-d094c80c64d9" providerId="ADAL" clId="{488D9D02-A993-4456-B484-8936587BC95B}" dt="2023-03-08T10:53:20.526" v="1808" actId="1076"/>
          <ac:grpSpMkLst>
            <pc:docMk/>
            <pc:sldMk cId="4264081155" sldId="1770"/>
            <ac:grpSpMk id="23" creationId="{37D587B7-EA87-2D8D-6641-B9E0E7771FD5}"/>
          </ac:grpSpMkLst>
        </pc:grpChg>
        <pc:grpChg chg="add del mod">
          <ac:chgData name="Ítala Marx" userId="09d09e15-dab6-44da-9e3e-d094c80c64d9" providerId="ADAL" clId="{488D9D02-A993-4456-B484-8936587BC95B}" dt="2023-03-07T14:56:59.203" v="577" actId="478"/>
          <ac:grpSpMkLst>
            <pc:docMk/>
            <pc:sldMk cId="4264081155" sldId="1770"/>
            <ac:grpSpMk id="43" creationId="{42CD17D1-11ED-3F1D-9265-0C183DFFECBA}"/>
          </ac:grpSpMkLst>
        </pc:grpChg>
        <pc:picChg chg="add mod">
          <ac:chgData name="Ítala Marx" userId="09d09e15-dab6-44da-9e3e-d094c80c64d9" providerId="ADAL" clId="{488D9D02-A993-4456-B484-8936587BC95B}" dt="2023-03-08T10:55:19.459" v="1823" actId="1076"/>
          <ac:picMkLst>
            <pc:docMk/>
            <pc:sldMk cId="4264081155" sldId="1770"/>
            <ac:picMk id="2" creationId="{5217AA5B-4F67-5EC0-7647-56EAA92D5BBA}"/>
          </ac:picMkLst>
        </pc:picChg>
        <pc:picChg chg="add mod modCrop">
          <ac:chgData name="Ítala Marx" userId="09d09e15-dab6-44da-9e3e-d094c80c64d9" providerId="ADAL" clId="{488D9D02-A993-4456-B484-8936587BC95B}" dt="2023-03-08T10:53:09.028" v="1806" actId="14100"/>
          <ac:picMkLst>
            <pc:docMk/>
            <pc:sldMk cId="4264081155" sldId="1770"/>
            <ac:picMk id="3" creationId="{E9AC3773-F4CC-ECBB-76C7-52FE5C8C7E1D}"/>
          </ac:picMkLst>
        </pc:picChg>
        <pc:picChg chg="add del mod">
          <ac:chgData name="Ítala Marx" userId="09d09e15-dab6-44da-9e3e-d094c80c64d9" providerId="ADAL" clId="{488D9D02-A993-4456-B484-8936587BC95B}" dt="2023-03-07T14:45:53.362" v="501" actId="478"/>
          <ac:picMkLst>
            <pc:docMk/>
            <pc:sldMk cId="4264081155" sldId="1770"/>
            <ac:picMk id="22" creationId="{31BBCFCB-4BE2-7F44-BCF8-8130E26DD620}"/>
          </ac:picMkLst>
        </pc:picChg>
        <pc:picChg chg="add mod">
          <ac:chgData name="Ítala Marx" userId="09d09e15-dab6-44da-9e3e-d094c80c64d9" providerId="ADAL" clId="{488D9D02-A993-4456-B484-8936587BC95B}" dt="2023-03-08T10:52:53.547" v="1804" actId="164"/>
          <ac:picMkLst>
            <pc:docMk/>
            <pc:sldMk cId="4264081155" sldId="1770"/>
            <ac:picMk id="22" creationId="{86826EE6-DDAF-71B7-E26A-6F08F96F8754}"/>
          </ac:picMkLst>
        </pc:picChg>
        <pc:picChg chg="add del mod">
          <ac:chgData name="Ítala Marx" userId="09d09e15-dab6-44da-9e3e-d094c80c64d9" providerId="ADAL" clId="{488D9D02-A993-4456-B484-8936587BC95B}" dt="2023-03-07T14:45:57.462" v="504" actId="478"/>
          <ac:picMkLst>
            <pc:docMk/>
            <pc:sldMk cId="4264081155" sldId="1770"/>
            <ac:picMk id="23" creationId="{72214403-C0B8-4ED0-CA0F-8D95EA9891C1}"/>
          </ac:picMkLst>
        </pc:picChg>
        <pc:picChg chg="add del mod">
          <ac:chgData name="Ítala Marx" userId="09d09e15-dab6-44da-9e3e-d094c80c64d9" providerId="ADAL" clId="{488D9D02-A993-4456-B484-8936587BC95B}" dt="2023-03-07T14:45:56.499" v="503" actId="478"/>
          <ac:picMkLst>
            <pc:docMk/>
            <pc:sldMk cId="4264081155" sldId="1770"/>
            <ac:picMk id="25" creationId="{B9B2A75F-5162-27E3-A2A5-C3EB00165B5F}"/>
          </ac:picMkLst>
        </pc:picChg>
        <pc:picChg chg="add del mod">
          <ac:chgData name="Ítala Marx" userId="09d09e15-dab6-44da-9e3e-d094c80c64d9" providerId="ADAL" clId="{488D9D02-A993-4456-B484-8936587BC95B}" dt="2023-03-07T14:45:55.651" v="502" actId="478"/>
          <ac:picMkLst>
            <pc:docMk/>
            <pc:sldMk cId="4264081155" sldId="1770"/>
            <ac:picMk id="29" creationId="{4EF29C29-5322-D907-5DAD-F26B1810B02B}"/>
          </ac:picMkLst>
        </pc:picChg>
        <pc:picChg chg="add mod">
          <ac:chgData name="Ítala Marx" userId="09d09e15-dab6-44da-9e3e-d094c80c64d9" providerId="ADAL" clId="{488D9D02-A993-4456-B484-8936587BC95B}" dt="2023-03-07T14:57:11.629" v="582" actId="1076"/>
          <ac:picMkLst>
            <pc:docMk/>
            <pc:sldMk cId="4264081155" sldId="1770"/>
            <ac:picMk id="31" creationId="{7D28EA54-34B5-DD59-667E-F3489073A967}"/>
          </ac:picMkLst>
        </pc:picChg>
        <pc:picChg chg="add del mod">
          <ac:chgData name="Ítala Marx" userId="09d09e15-dab6-44da-9e3e-d094c80c64d9" providerId="ADAL" clId="{488D9D02-A993-4456-B484-8936587BC95B}" dt="2023-03-07T14:49:37.571" v="512" actId="478"/>
          <ac:picMkLst>
            <pc:docMk/>
            <pc:sldMk cId="4264081155" sldId="1770"/>
            <ac:picMk id="33" creationId="{D4DD8183-E4BB-ED27-E825-89F2772835E1}"/>
          </ac:picMkLst>
        </pc:picChg>
        <pc:picChg chg="add del mod modCrop">
          <ac:chgData name="Ítala Marx" userId="09d09e15-dab6-44da-9e3e-d094c80c64d9" providerId="ADAL" clId="{488D9D02-A993-4456-B484-8936587BC95B}" dt="2023-03-07T14:50:52.907" v="523" actId="478"/>
          <ac:picMkLst>
            <pc:docMk/>
            <pc:sldMk cId="4264081155" sldId="1770"/>
            <ac:picMk id="35" creationId="{0F02D83E-857C-066D-39CA-13CDE38873B7}"/>
          </ac:picMkLst>
        </pc:picChg>
        <pc:picChg chg="add mod">
          <ac:chgData name="Ítala Marx" userId="09d09e15-dab6-44da-9e3e-d094c80c64d9" providerId="ADAL" clId="{488D9D02-A993-4456-B484-8936587BC95B}" dt="2023-03-07T14:57:17.278" v="584" actId="1076"/>
          <ac:picMkLst>
            <pc:docMk/>
            <pc:sldMk cId="4264081155" sldId="1770"/>
            <ac:picMk id="37" creationId="{CC52481D-81A0-3017-452A-FEA81C24351C}"/>
          </ac:picMkLst>
        </pc:picChg>
        <pc:picChg chg="add mod">
          <ac:chgData name="Ítala Marx" userId="09d09e15-dab6-44da-9e3e-d094c80c64d9" providerId="ADAL" clId="{488D9D02-A993-4456-B484-8936587BC95B}" dt="2023-03-07T14:50:58.299" v="527" actId="1076"/>
          <ac:picMkLst>
            <pc:docMk/>
            <pc:sldMk cId="4264081155" sldId="1770"/>
            <ac:picMk id="39" creationId="{BD8C40E2-9EB5-D59D-4B86-B479A843F45A}"/>
          </ac:picMkLst>
        </pc:picChg>
        <pc:picChg chg="add del mod">
          <ac:chgData name="Ítala Marx" userId="09d09e15-dab6-44da-9e3e-d094c80c64d9" providerId="ADAL" clId="{488D9D02-A993-4456-B484-8936587BC95B}" dt="2023-03-08T10:48:27.956" v="1760" actId="478"/>
          <ac:picMkLst>
            <pc:docMk/>
            <pc:sldMk cId="4264081155" sldId="1770"/>
            <ac:picMk id="40" creationId="{CAA5951C-C767-9DED-320D-CE6F42C29101}"/>
          </ac:picMkLst>
        </pc:picChg>
        <pc:picChg chg="add del mod">
          <ac:chgData name="Ítala Marx" userId="09d09e15-dab6-44da-9e3e-d094c80c64d9" providerId="ADAL" clId="{488D9D02-A993-4456-B484-8936587BC95B}" dt="2023-03-08T10:48:27.956" v="1760" actId="478"/>
          <ac:picMkLst>
            <pc:docMk/>
            <pc:sldMk cId="4264081155" sldId="1770"/>
            <ac:picMk id="41" creationId="{5429DBF8-DB07-3C4E-FFFF-AC805060491B}"/>
          </ac:picMkLst>
        </pc:picChg>
        <pc:picChg chg="add del mod">
          <ac:chgData name="Ítala Marx" userId="09d09e15-dab6-44da-9e3e-d094c80c64d9" providerId="ADAL" clId="{488D9D02-A993-4456-B484-8936587BC95B}" dt="2023-03-08T10:48:13.858" v="1757" actId="478"/>
          <ac:picMkLst>
            <pc:docMk/>
            <pc:sldMk cId="4264081155" sldId="1770"/>
            <ac:picMk id="49" creationId="{3FD5DC04-DD89-75E9-713D-BD98F25AE166}"/>
          </ac:picMkLst>
        </pc:picChg>
        <pc:picChg chg="add del mod">
          <ac:chgData name="Ítala Marx" userId="09d09e15-dab6-44da-9e3e-d094c80c64d9" providerId="ADAL" clId="{488D9D02-A993-4456-B484-8936587BC95B}" dt="2023-03-08T10:48:27.956" v="1760" actId="478"/>
          <ac:picMkLst>
            <pc:docMk/>
            <pc:sldMk cId="4264081155" sldId="1770"/>
            <ac:picMk id="2050" creationId="{8871F96B-EF43-B779-B2DD-758039A6049D}"/>
          </ac:picMkLst>
        </pc:picChg>
        <pc:cxnChg chg="add mod">
          <ac:chgData name="Ítala Marx" userId="09d09e15-dab6-44da-9e3e-d094c80c64d9" providerId="ADAL" clId="{488D9D02-A993-4456-B484-8936587BC95B}" dt="2023-03-07T14:58:33.490" v="594" actId="208"/>
          <ac:cxnSpMkLst>
            <pc:docMk/>
            <pc:sldMk cId="4264081155" sldId="1770"/>
            <ac:cxnSpMk id="4" creationId="{9D45A970-324A-347A-F71E-9F3C5E0CA63A}"/>
          </ac:cxnSpMkLst>
        </pc:cxnChg>
        <pc:cxnChg chg="add mod">
          <ac:chgData name="Ítala Marx" userId="09d09e15-dab6-44da-9e3e-d094c80c64d9" providerId="ADAL" clId="{488D9D02-A993-4456-B484-8936587BC95B}" dt="2023-03-07T14:45:13.214" v="491" actId="2711"/>
          <ac:cxnSpMkLst>
            <pc:docMk/>
            <pc:sldMk cId="4264081155" sldId="1770"/>
            <ac:cxnSpMk id="5" creationId="{3200FA96-AC26-7CF3-5065-D421651C31DF}"/>
          </ac:cxnSpMkLst>
        </pc:cxnChg>
        <pc:cxnChg chg="add mod">
          <ac:chgData name="Ítala Marx" userId="09d09e15-dab6-44da-9e3e-d094c80c64d9" providerId="ADAL" clId="{488D9D02-A993-4456-B484-8936587BC95B}" dt="2023-03-07T14:45:13.214" v="491" actId="2711"/>
          <ac:cxnSpMkLst>
            <pc:docMk/>
            <pc:sldMk cId="4264081155" sldId="1770"/>
            <ac:cxnSpMk id="8" creationId="{990234E2-A7BF-396B-406D-635B9EBFA9A9}"/>
          </ac:cxnSpMkLst>
        </pc:cxnChg>
        <pc:cxnChg chg="add mod">
          <ac:chgData name="Ítala Marx" userId="09d09e15-dab6-44da-9e3e-d094c80c64d9" providerId="ADAL" clId="{488D9D02-A993-4456-B484-8936587BC95B}" dt="2023-03-07T14:45:13.214" v="491" actId="2711"/>
          <ac:cxnSpMkLst>
            <pc:docMk/>
            <pc:sldMk cId="4264081155" sldId="1770"/>
            <ac:cxnSpMk id="11" creationId="{DFF08298-70DF-5D8F-C916-D4C172D8BA4E}"/>
          </ac:cxnSpMkLst>
        </pc:cxnChg>
        <pc:cxnChg chg="add mod">
          <ac:chgData name="Ítala Marx" userId="09d09e15-dab6-44da-9e3e-d094c80c64d9" providerId="ADAL" clId="{488D9D02-A993-4456-B484-8936587BC95B}" dt="2023-03-07T14:45:13.214" v="491" actId="2711"/>
          <ac:cxnSpMkLst>
            <pc:docMk/>
            <pc:sldMk cId="4264081155" sldId="1770"/>
            <ac:cxnSpMk id="14" creationId="{A7DED2E3-B8EF-CFF4-064A-2232DD39CCA8}"/>
          </ac:cxnSpMkLst>
        </pc:cxnChg>
        <pc:cxnChg chg="add mod">
          <ac:chgData name="Ítala Marx" userId="09d09e15-dab6-44da-9e3e-d094c80c64d9" providerId="ADAL" clId="{488D9D02-A993-4456-B484-8936587BC95B}" dt="2023-03-07T14:56:35.468" v="574"/>
          <ac:cxnSpMkLst>
            <pc:docMk/>
            <pc:sldMk cId="4264081155" sldId="1770"/>
            <ac:cxnSpMk id="42" creationId="{8538B68B-8B36-FC19-1D2F-4C567F641887}"/>
          </ac:cxnSpMkLst>
        </pc:cxnChg>
      </pc:sldChg>
      <pc:sldChg chg="addSp delSp modSp add del mod ord delCm">
        <pc:chgData name="Ítala Marx" userId="09d09e15-dab6-44da-9e3e-d094c80c64d9" providerId="ADAL" clId="{488D9D02-A993-4456-B484-8936587BC95B}" dt="2023-03-08T15:42:48.898" v="3152" actId="47"/>
        <pc:sldMkLst>
          <pc:docMk/>
          <pc:sldMk cId="1586157823" sldId="1771"/>
        </pc:sldMkLst>
        <pc:spChg chg="del">
          <ac:chgData name="Ítala Marx" userId="09d09e15-dab6-44da-9e3e-d094c80c64d9" providerId="ADAL" clId="{488D9D02-A993-4456-B484-8936587BC95B}" dt="2023-03-07T15:04:50.337" v="811" actId="478"/>
          <ac:spMkLst>
            <pc:docMk/>
            <pc:sldMk cId="1586157823" sldId="1771"/>
            <ac:spMk id="6" creationId="{329F4DEE-4647-00A0-1D31-FE0B277B8169}"/>
          </ac:spMkLst>
        </pc:spChg>
        <pc:spChg chg="del">
          <ac:chgData name="Ítala Marx" userId="09d09e15-dab6-44da-9e3e-d094c80c64d9" providerId="ADAL" clId="{488D9D02-A993-4456-B484-8936587BC95B}" dt="2023-03-07T15:04:51.523" v="812" actId="478"/>
          <ac:spMkLst>
            <pc:docMk/>
            <pc:sldMk cId="1586157823" sldId="1771"/>
            <ac:spMk id="8" creationId="{395C6884-8176-356C-B655-AC38E346942F}"/>
          </ac:spMkLst>
        </pc:spChg>
        <pc:spChg chg="add mod">
          <ac:chgData name="Ítala Marx" userId="09d09e15-dab6-44da-9e3e-d094c80c64d9" providerId="ADAL" clId="{488D9D02-A993-4456-B484-8936587BC95B}" dt="2023-03-08T10:49:58.788" v="1775"/>
          <ac:spMkLst>
            <pc:docMk/>
            <pc:sldMk cId="1586157823" sldId="1771"/>
            <ac:spMk id="10" creationId="{0199DA29-5564-7DEA-8BED-A6C7F147CDEC}"/>
          </ac:spMkLst>
        </pc:spChg>
        <pc:spChg chg="del">
          <ac:chgData name="Ítala Marx" userId="09d09e15-dab6-44da-9e3e-d094c80c64d9" providerId="ADAL" clId="{488D9D02-A993-4456-B484-8936587BC95B}" dt="2023-03-07T15:04:52.769" v="813" actId="478"/>
          <ac:spMkLst>
            <pc:docMk/>
            <pc:sldMk cId="1586157823" sldId="1771"/>
            <ac:spMk id="10" creationId="{0AA644F3-335F-34A7-1A21-5D8932BB9CEC}"/>
          </ac:spMkLst>
        </pc:spChg>
        <pc:spChg chg="add del mod">
          <ac:chgData name="Ítala Marx" userId="09d09e15-dab6-44da-9e3e-d094c80c64d9" providerId="ADAL" clId="{488D9D02-A993-4456-B484-8936587BC95B}" dt="2023-03-07T15:27:00.293" v="1110" actId="478"/>
          <ac:spMkLst>
            <pc:docMk/>
            <pc:sldMk cId="1586157823" sldId="1771"/>
            <ac:spMk id="13" creationId="{99A5C2E2-88DF-FA9E-4707-05F31F7D05F9}"/>
          </ac:spMkLst>
        </pc:spChg>
        <pc:spChg chg="add del mod">
          <ac:chgData name="Ítala Marx" userId="09d09e15-dab6-44da-9e3e-d094c80c64d9" providerId="ADAL" clId="{488D9D02-A993-4456-B484-8936587BC95B}" dt="2023-03-07T15:27:16.362" v="1118" actId="478"/>
          <ac:spMkLst>
            <pc:docMk/>
            <pc:sldMk cId="1586157823" sldId="1771"/>
            <ac:spMk id="15" creationId="{CB08B87B-85D8-235F-B256-1B5EE8A265B0}"/>
          </ac:spMkLst>
        </pc:spChg>
        <pc:spChg chg="add del mod">
          <ac:chgData name="Ítala Marx" userId="09d09e15-dab6-44da-9e3e-d094c80c64d9" providerId="ADAL" clId="{488D9D02-A993-4456-B484-8936587BC95B}" dt="2023-03-07T15:27:15.359" v="1117" actId="478"/>
          <ac:spMkLst>
            <pc:docMk/>
            <pc:sldMk cId="1586157823" sldId="1771"/>
            <ac:spMk id="16" creationId="{1B7F7866-45A9-AB33-2E28-96E09560C2DB}"/>
          </ac:spMkLst>
        </pc:spChg>
        <pc:spChg chg="add del mod">
          <ac:chgData name="Ítala Marx" userId="09d09e15-dab6-44da-9e3e-d094c80c64d9" providerId="ADAL" clId="{488D9D02-A993-4456-B484-8936587BC95B}" dt="2023-03-07T15:25:52.415" v="1084" actId="478"/>
          <ac:spMkLst>
            <pc:docMk/>
            <pc:sldMk cId="1586157823" sldId="1771"/>
            <ac:spMk id="17" creationId="{6B18A535-05F0-BC3E-3D54-5734000C5781}"/>
          </ac:spMkLst>
        </pc:spChg>
        <pc:spChg chg="add mod">
          <ac:chgData name="Ítala Marx" userId="09d09e15-dab6-44da-9e3e-d094c80c64d9" providerId="ADAL" clId="{488D9D02-A993-4456-B484-8936587BC95B}" dt="2023-03-08T11:19:33.620" v="2014" actId="14100"/>
          <ac:spMkLst>
            <pc:docMk/>
            <pc:sldMk cId="1586157823" sldId="1771"/>
            <ac:spMk id="18" creationId="{22AC0A32-6284-F946-9F6C-4030A6135C93}"/>
          </ac:spMkLst>
        </pc:spChg>
        <pc:spChg chg="add mod">
          <ac:chgData name="Ítala Marx" userId="09d09e15-dab6-44da-9e3e-d094c80c64d9" providerId="ADAL" clId="{488D9D02-A993-4456-B484-8936587BC95B}" dt="2023-03-08T11:19:06.291" v="2009" actId="1076"/>
          <ac:spMkLst>
            <pc:docMk/>
            <pc:sldMk cId="1586157823" sldId="1771"/>
            <ac:spMk id="19" creationId="{A09ED173-7772-C708-4B06-74690D88B5F5}"/>
          </ac:spMkLst>
        </pc:spChg>
        <pc:spChg chg="add del mod">
          <ac:chgData name="Ítala Marx" userId="09d09e15-dab6-44da-9e3e-d094c80c64d9" providerId="ADAL" clId="{488D9D02-A993-4456-B484-8936587BC95B}" dt="2023-03-07T15:27:00.293" v="1112"/>
          <ac:spMkLst>
            <pc:docMk/>
            <pc:sldMk cId="1586157823" sldId="1771"/>
            <ac:spMk id="22" creationId="{D74280E0-6832-FC8F-1B62-9E28FA004083}"/>
          </ac:spMkLst>
        </pc:spChg>
        <pc:spChg chg="add del mod">
          <ac:chgData name="Ítala Marx" userId="09d09e15-dab6-44da-9e3e-d094c80c64d9" providerId="ADAL" clId="{488D9D02-A993-4456-B484-8936587BC95B}" dt="2023-03-07T15:27:19.300" v="1120" actId="478"/>
          <ac:spMkLst>
            <pc:docMk/>
            <pc:sldMk cId="1586157823" sldId="1771"/>
            <ac:spMk id="24" creationId="{6DA8763D-D68B-695B-B862-853AC0F31E8E}"/>
          </ac:spMkLst>
        </pc:spChg>
        <pc:spChg chg="add mod">
          <ac:chgData name="Ítala Marx" userId="09d09e15-dab6-44da-9e3e-d094c80c64d9" providerId="ADAL" clId="{488D9D02-A993-4456-B484-8936587BC95B}" dt="2023-03-08T11:19:12.028" v="2011" actId="1076"/>
          <ac:spMkLst>
            <pc:docMk/>
            <pc:sldMk cId="1586157823" sldId="1771"/>
            <ac:spMk id="25" creationId="{63CD51BA-2C2D-C228-24CD-FBB3121827A0}"/>
          </ac:spMkLst>
        </pc:spChg>
        <pc:spChg chg="add mod">
          <ac:chgData name="Ítala Marx" userId="09d09e15-dab6-44da-9e3e-d094c80c64d9" providerId="ADAL" clId="{488D9D02-A993-4456-B484-8936587BC95B}" dt="2023-03-08T11:19:02.256" v="2008" actId="1076"/>
          <ac:spMkLst>
            <pc:docMk/>
            <pc:sldMk cId="1586157823" sldId="1771"/>
            <ac:spMk id="26" creationId="{AF89DC66-B4D2-E97A-F31A-6BB3B9A600B7}"/>
          </ac:spMkLst>
        </pc:spChg>
        <pc:spChg chg="add mod">
          <ac:chgData name="Ítala Marx" userId="09d09e15-dab6-44da-9e3e-d094c80c64d9" providerId="ADAL" clId="{488D9D02-A993-4456-B484-8936587BC95B}" dt="2023-03-08T11:19:09.230" v="2010" actId="1076"/>
          <ac:spMkLst>
            <pc:docMk/>
            <pc:sldMk cId="1586157823" sldId="1771"/>
            <ac:spMk id="27" creationId="{15886C39-1986-8F87-E800-AF9DC2C3A45B}"/>
          </ac:spMkLst>
        </pc:spChg>
        <pc:spChg chg="del">
          <ac:chgData name="Ítala Marx" userId="09d09e15-dab6-44da-9e3e-d094c80c64d9" providerId="ADAL" clId="{488D9D02-A993-4456-B484-8936587BC95B}" dt="2023-03-07T15:25:48.943" v="1083" actId="478"/>
          <ac:spMkLst>
            <pc:docMk/>
            <pc:sldMk cId="1586157823" sldId="1771"/>
            <ac:spMk id="30" creationId="{02163578-B627-C9D5-8D80-C581A46A20AE}"/>
          </ac:spMkLst>
        </pc:spChg>
        <pc:spChg chg="add del">
          <ac:chgData name="Ítala Marx" userId="09d09e15-dab6-44da-9e3e-d094c80c64d9" providerId="ADAL" clId="{488D9D02-A993-4456-B484-8936587BC95B}" dt="2023-03-07T15:25:46.761" v="1082" actId="478"/>
          <ac:spMkLst>
            <pc:docMk/>
            <pc:sldMk cId="1586157823" sldId="1771"/>
            <ac:spMk id="50" creationId="{EE9AF5D3-E38F-D6F2-EF8E-3CB4C5A1DFAC}"/>
          </ac:spMkLst>
        </pc:spChg>
        <pc:picChg chg="del">
          <ac:chgData name="Ítala Marx" userId="09d09e15-dab6-44da-9e3e-d094c80c64d9" providerId="ADAL" clId="{488D9D02-A993-4456-B484-8936587BC95B}" dt="2023-03-07T15:04:48.699" v="810" actId="478"/>
          <ac:picMkLst>
            <pc:docMk/>
            <pc:sldMk cId="1586157823" sldId="1771"/>
            <ac:picMk id="5" creationId="{0C441E3B-0A27-DE17-D3D6-C2113E660DF4}"/>
          </ac:picMkLst>
        </pc:picChg>
        <pc:picChg chg="add del mod">
          <ac:chgData name="Ítala Marx" userId="09d09e15-dab6-44da-9e3e-d094c80c64d9" providerId="ADAL" clId="{488D9D02-A993-4456-B484-8936587BC95B}" dt="2023-03-08T10:47:40.758" v="1751" actId="478"/>
          <ac:picMkLst>
            <pc:docMk/>
            <pc:sldMk cId="1586157823" sldId="1771"/>
            <ac:picMk id="5" creationId="{2E3FCCE7-C955-9B0B-13B4-EC1DACC60BDE}"/>
          </ac:picMkLst>
        </pc:picChg>
        <pc:picChg chg="add del mod">
          <ac:chgData name="Ítala Marx" userId="09d09e15-dab6-44da-9e3e-d094c80c64d9" providerId="ADAL" clId="{488D9D02-A993-4456-B484-8936587BC95B}" dt="2023-03-08T10:50:33.239" v="1785" actId="478"/>
          <ac:picMkLst>
            <pc:docMk/>
            <pc:sldMk cId="1586157823" sldId="1771"/>
            <ac:picMk id="6" creationId="{96BAC427-FF08-F88B-CAAE-3A3E2DB0D9AE}"/>
          </ac:picMkLst>
        </pc:picChg>
        <pc:picChg chg="add del mod modCrop">
          <ac:chgData name="Ítala Marx" userId="09d09e15-dab6-44da-9e3e-d094c80c64d9" providerId="ADAL" clId="{488D9D02-A993-4456-B484-8936587BC95B}" dt="2023-03-08T10:47:53.311" v="1754" actId="478"/>
          <ac:picMkLst>
            <pc:docMk/>
            <pc:sldMk cId="1586157823" sldId="1771"/>
            <ac:picMk id="7" creationId="{3A2EE70D-D9B5-1306-947E-FCCF3935B2B0}"/>
          </ac:picMkLst>
        </pc:picChg>
        <pc:picChg chg="del">
          <ac:chgData name="Ítala Marx" userId="09d09e15-dab6-44da-9e3e-d094c80c64d9" providerId="ADAL" clId="{488D9D02-A993-4456-B484-8936587BC95B}" dt="2023-03-07T15:04:53.577" v="814" actId="478"/>
          <ac:picMkLst>
            <pc:docMk/>
            <pc:sldMk cId="1586157823" sldId="1771"/>
            <ac:picMk id="7" creationId="{9686DE8C-8FC6-CF33-421F-B5130C4EA7E9}"/>
          </ac:picMkLst>
        </pc:picChg>
        <pc:picChg chg="add del mod modCrop">
          <ac:chgData name="Ítala Marx" userId="09d09e15-dab6-44da-9e3e-d094c80c64d9" providerId="ADAL" clId="{488D9D02-A993-4456-B484-8936587BC95B}" dt="2023-03-08T10:50:32.537" v="1784" actId="478"/>
          <ac:picMkLst>
            <pc:docMk/>
            <pc:sldMk cId="1586157823" sldId="1771"/>
            <ac:picMk id="8" creationId="{8EDDAFD1-1032-6630-E17D-768AFB79411F}"/>
          </ac:picMkLst>
        </pc:picChg>
        <pc:picChg chg="add mod">
          <ac:chgData name="Ítala Marx" userId="09d09e15-dab6-44da-9e3e-d094c80c64d9" providerId="ADAL" clId="{488D9D02-A993-4456-B484-8936587BC95B}" dt="2023-03-08T11:18:56.870" v="2006" actId="1076"/>
          <ac:picMkLst>
            <pc:docMk/>
            <pc:sldMk cId="1586157823" sldId="1771"/>
            <ac:picMk id="9" creationId="{FEF0B8C2-7F01-FE98-A129-C6B481E34032}"/>
          </ac:picMkLst>
        </pc:picChg>
        <pc:picChg chg="add mod">
          <ac:chgData name="Ítala Marx" userId="09d09e15-dab6-44da-9e3e-d094c80c64d9" providerId="ADAL" clId="{488D9D02-A993-4456-B484-8936587BC95B}" dt="2023-03-08T11:18:54.013" v="2005" actId="1076"/>
          <ac:picMkLst>
            <pc:docMk/>
            <pc:sldMk cId="1586157823" sldId="1771"/>
            <ac:picMk id="11" creationId="{AC88C9D2-142D-C8B2-BD6D-A21B00EB449F}"/>
          </ac:picMkLst>
        </pc:picChg>
        <pc:picChg chg="add mod">
          <ac:chgData name="Ítala Marx" userId="09d09e15-dab6-44da-9e3e-d094c80c64d9" providerId="ADAL" clId="{488D9D02-A993-4456-B484-8936587BC95B}" dt="2023-03-08T11:18:59.187" v="2007" actId="1076"/>
          <ac:picMkLst>
            <pc:docMk/>
            <pc:sldMk cId="1586157823" sldId="1771"/>
            <ac:picMk id="12" creationId="{CF1A7652-0630-0C5C-6D71-FE458B4FC17A}"/>
          </ac:picMkLst>
        </pc:pic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4:29:38.825" v="2278"/>
              <pc2:cmMkLst xmlns:pc2="http://schemas.microsoft.com/office/powerpoint/2019/9/main/command">
                <pc:docMk/>
                <pc:sldMk cId="1586157823" sldId="1771"/>
                <pc2:cmMk id="{0D2F42EF-5B32-4337-8B82-E221E2B0332F}"/>
              </pc2:cmMkLst>
            </pc226:cmChg>
          </p:ext>
        </pc:extLst>
      </pc:sldChg>
      <pc:sldChg chg="addSp delSp modSp new mod">
        <pc:chgData name="Ítala Marx" userId="09d09e15-dab6-44da-9e3e-d094c80c64d9" providerId="ADAL" clId="{488D9D02-A993-4456-B484-8936587BC95B}" dt="2023-03-10T06:40:21.459" v="4888" actId="20577"/>
        <pc:sldMkLst>
          <pc:docMk/>
          <pc:sldMk cId="4143826918" sldId="1772"/>
        </pc:sldMkLst>
        <pc:spChg chg="add mod">
          <ac:chgData name="Ítala Marx" userId="09d09e15-dab6-44da-9e3e-d094c80c64d9" providerId="ADAL" clId="{488D9D02-A993-4456-B484-8936587BC95B}" dt="2023-03-10T06:40:21.459" v="4888" actId="20577"/>
          <ac:spMkLst>
            <pc:docMk/>
            <pc:sldMk cId="4143826918" sldId="1772"/>
            <ac:spMk id="2" creationId="{1D440116-D28D-2AB3-7BAC-1748E2AB423E}"/>
          </ac:spMkLst>
        </pc:spChg>
        <pc:spChg chg="del">
          <ac:chgData name="Ítala Marx" userId="09d09e15-dab6-44da-9e3e-d094c80c64d9" providerId="ADAL" clId="{488D9D02-A993-4456-B484-8936587BC95B}" dt="2023-03-07T15:09:24.577" v="889" actId="478"/>
          <ac:spMkLst>
            <pc:docMk/>
            <pc:sldMk cId="4143826918" sldId="1772"/>
            <ac:spMk id="2" creationId="{519F0B43-5E07-50BA-AD74-11A68EF5441F}"/>
          </ac:spMkLst>
        </pc:spChg>
        <pc:spChg chg="del">
          <ac:chgData name="Ítala Marx" userId="09d09e15-dab6-44da-9e3e-d094c80c64d9" providerId="ADAL" clId="{488D9D02-A993-4456-B484-8936587BC95B}" dt="2023-03-07T15:09:23.265" v="888" actId="478"/>
          <ac:spMkLst>
            <pc:docMk/>
            <pc:sldMk cId="4143826918" sldId="1772"/>
            <ac:spMk id="3" creationId="{15A22ADD-4686-6652-BDE6-B72DE2E53E91}"/>
          </ac:spMkLst>
        </pc:spChg>
        <pc:spChg chg="add mod">
          <ac:chgData name="Ítala Marx" userId="09d09e15-dab6-44da-9e3e-d094c80c64d9" providerId="ADAL" clId="{488D9D02-A993-4456-B484-8936587BC95B}" dt="2023-03-08T14:33:33.575" v="2314" actId="1076"/>
          <ac:spMkLst>
            <pc:docMk/>
            <pc:sldMk cId="4143826918" sldId="1772"/>
            <ac:spMk id="5" creationId="{19AE86EC-B5AE-B49D-A00F-828C412ECC63}"/>
          </ac:spMkLst>
        </pc:spChg>
        <pc:spChg chg="add mod">
          <ac:chgData name="Ítala Marx" userId="09d09e15-dab6-44da-9e3e-d094c80c64d9" providerId="ADAL" clId="{488D9D02-A993-4456-B484-8936587BC95B}" dt="2023-03-07T15:30:26.447" v="1228" actId="790"/>
          <ac:spMkLst>
            <pc:docMk/>
            <pc:sldMk cId="4143826918" sldId="1772"/>
            <ac:spMk id="8" creationId="{8C9C173C-62A3-A520-C6BB-1557EDC48D80}"/>
          </ac:spMkLst>
        </pc:spChg>
        <pc:spChg chg="add mod">
          <ac:chgData name="Ítala Marx" userId="09d09e15-dab6-44da-9e3e-d094c80c64d9" providerId="ADAL" clId="{488D9D02-A993-4456-B484-8936587BC95B}" dt="2023-03-07T15:30:26.447" v="1228" actId="790"/>
          <ac:spMkLst>
            <pc:docMk/>
            <pc:sldMk cId="4143826918" sldId="1772"/>
            <ac:spMk id="9" creationId="{54E0A7A2-CFC5-CF26-7EA9-649D9A583B1E}"/>
          </ac:spMkLst>
        </pc:spChg>
        <pc:spChg chg="add mod">
          <ac:chgData name="Ítala Marx" userId="09d09e15-dab6-44da-9e3e-d094c80c64d9" providerId="ADAL" clId="{488D9D02-A993-4456-B484-8936587BC95B}" dt="2023-03-07T15:30:26.447" v="1228" actId="790"/>
          <ac:spMkLst>
            <pc:docMk/>
            <pc:sldMk cId="4143826918" sldId="1772"/>
            <ac:spMk id="10" creationId="{44DD7291-F544-3A02-CACB-F4441FA3083F}"/>
          </ac:spMkLst>
        </pc:spChg>
        <pc:spChg chg="add del mod">
          <ac:chgData name="Ítala Marx" userId="09d09e15-dab6-44da-9e3e-d094c80c64d9" providerId="ADAL" clId="{488D9D02-A993-4456-B484-8936587BC95B}" dt="2023-03-08T10:57:20.357" v="1861" actId="478"/>
          <ac:spMkLst>
            <pc:docMk/>
            <pc:sldMk cId="4143826918" sldId="1772"/>
            <ac:spMk id="11" creationId="{55AA3814-FE9D-46A9-BBBF-06F4C0B24F49}"/>
          </ac:spMkLst>
        </pc:spChg>
        <pc:spChg chg="add mod">
          <ac:chgData name="Ítala Marx" userId="09d09e15-dab6-44da-9e3e-d094c80c64d9" providerId="ADAL" clId="{488D9D02-A993-4456-B484-8936587BC95B}" dt="2023-03-08T11:19:43.619" v="2016" actId="12"/>
          <ac:spMkLst>
            <pc:docMk/>
            <pc:sldMk cId="4143826918" sldId="1772"/>
            <ac:spMk id="12" creationId="{A6708254-BA24-1C1D-2BD8-E9BDDC568FE4}"/>
          </ac:spMkLst>
        </pc:spChg>
        <pc:spChg chg="add del mod">
          <ac:chgData name="Ítala Marx" userId="09d09e15-dab6-44da-9e3e-d094c80c64d9" providerId="ADAL" clId="{488D9D02-A993-4456-B484-8936587BC95B}" dt="2023-03-08T10:56:32.940" v="1841" actId="478"/>
          <ac:spMkLst>
            <pc:docMk/>
            <pc:sldMk cId="4143826918" sldId="1772"/>
            <ac:spMk id="13" creationId="{35F37454-8F10-24DA-6E44-450FDC531A1D}"/>
          </ac:spMkLst>
        </pc:spChg>
        <pc:spChg chg="add del mod">
          <ac:chgData name="Ítala Marx" userId="09d09e15-dab6-44da-9e3e-d094c80c64d9" providerId="ADAL" clId="{488D9D02-A993-4456-B484-8936587BC95B}" dt="2023-03-08T10:57:21.594" v="1862" actId="478"/>
          <ac:spMkLst>
            <pc:docMk/>
            <pc:sldMk cId="4143826918" sldId="1772"/>
            <ac:spMk id="14" creationId="{BBE6F99D-464D-D924-CB4F-65D410A8B767}"/>
          </ac:spMkLst>
        </pc:spChg>
        <pc:grpChg chg="add mod">
          <ac:chgData name="Ítala Marx" userId="09d09e15-dab6-44da-9e3e-d094c80c64d9" providerId="ADAL" clId="{488D9D02-A993-4456-B484-8936587BC95B}" dt="2023-03-08T14:33:52.422" v="2317" actId="1076"/>
          <ac:grpSpMkLst>
            <pc:docMk/>
            <pc:sldMk cId="4143826918" sldId="1772"/>
            <ac:grpSpMk id="17" creationId="{226F4C72-BDF3-8607-11F2-7891DAF5FD5A}"/>
          </ac:grpSpMkLst>
        </pc:grpChg>
        <pc:picChg chg="add del mod modCrop">
          <ac:chgData name="Ítala Marx" userId="09d09e15-dab6-44da-9e3e-d094c80c64d9" providerId="ADAL" clId="{488D9D02-A993-4456-B484-8936587BC95B}" dt="2023-03-08T10:55:59.501" v="1832" actId="478"/>
          <ac:picMkLst>
            <pc:docMk/>
            <pc:sldMk cId="4143826918" sldId="1772"/>
            <ac:picMk id="2" creationId="{F9C88C4D-6F7B-B5D3-B21C-94AAB2368BFB}"/>
          </ac:picMkLst>
        </pc:picChg>
        <pc:picChg chg="add mod modCrop">
          <ac:chgData name="Ítala Marx" userId="09d09e15-dab6-44da-9e3e-d094c80c64d9" providerId="ADAL" clId="{488D9D02-A993-4456-B484-8936587BC95B}" dt="2023-03-08T14:33:47.646" v="2316" actId="14100"/>
          <ac:picMkLst>
            <pc:docMk/>
            <pc:sldMk cId="4143826918" sldId="1772"/>
            <ac:picMk id="3" creationId="{8EFD1967-CDBA-0897-019C-864F7F1DC53D}"/>
          </ac:picMkLst>
        </pc:picChg>
        <pc:picChg chg="add mod">
          <ac:chgData name="Ítala Marx" userId="09d09e15-dab6-44da-9e3e-d094c80c64d9" providerId="ADAL" clId="{488D9D02-A993-4456-B484-8936587BC95B}" dt="2023-03-08T11:55:30.870" v="2236" actId="164"/>
          <ac:picMkLst>
            <pc:docMk/>
            <pc:sldMk cId="4143826918" sldId="1772"/>
            <ac:picMk id="4" creationId="{E431A83C-D482-ADA9-23A2-411A3C96333F}"/>
          </ac:picMkLst>
        </pc:picChg>
        <pc:picChg chg="add mod modCrop">
          <ac:chgData name="Ítala Marx" userId="09d09e15-dab6-44da-9e3e-d094c80c64d9" providerId="ADAL" clId="{488D9D02-A993-4456-B484-8936587BC95B}" dt="2023-03-08T11:55:30.870" v="2236" actId="164"/>
          <ac:picMkLst>
            <pc:docMk/>
            <pc:sldMk cId="4143826918" sldId="1772"/>
            <ac:picMk id="6" creationId="{5BECAA6E-C3BD-9A00-0238-AC51D6E795E4}"/>
          </ac:picMkLst>
        </pc:picChg>
        <pc:picChg chg="add mod">
          <ac:chgData name="Ítala Marx" userId="09d09e15-dab6-44da-9e3e-d094c80c64d9" providerId="ADAL" clId="{488D9D02-A993-4456-B484-8936587BC95B}" dt="2023-03-08T14:33:35.712" v="2315" actId="1076"/>
          <ac:picMkLst>
            <pc:docMk/>
            <pc:sldMk cId="4143826918" sldId="1772"/>
            <ac:picMk id="16" creationId="{7DB59B26-E565-62DD-29EB-C22F601A2AAC}"/>
          </ac:picMkLst>
        </pc:picChg>
        <pc:cxnChg chg="add mod">
          <ac:chgData name="Ítala Marx" userId="09d09e15-dab6-44da-9e3e-d094c80c64d9" providerId="ADAL" clId="{488D9D02-A993-4456-B484-8936587BC95B}" dt="2023-03-07T15:12:15.283" v="936"/>
          <ac:cxnSpMkLst>
            <pc:docMk/>
            <pc:sldMk cId="4143826918" sldId="1772"/>
            <ac:cxnSpMk id="7" creationId="{CFCD952E-89E0-B9D9-C8F4-76562DA3DBD0}"/>
          </ac:cxnSpMkLst>
        </pc:cxnChg>
      </pc:sldChg>
      <pc:sldChg chg="addSp delSp modSp new del mod">
        <pc:chgData name="Ítala Marx" userId="09d09e15-dab6-44da-9e3e-d094c80c64d9" providerId="ADAL" clId="{488D9D02-A993-4456-B484-8936587BC95B}" dt="2023-03-08T17:19:06.885" v="4234" actId="47"/>
        <pc:sldMkLst>
          <pc:docMk/>
          <pc:sldMk cId="334087558" sldId="1773"/>
        </pc:sldMkLst>
        <pc:spChg chg="mod">
          <ac:chgData name="Ítala Marx" userId="09d09e15-dab6-44da-9e3e-d094c80c64d9" providerId="ADAL" clId="{488D9D02-A993-4456-B484-8936587BC95B}" dt="2023-03-08T16:39:56.642" v="3824"/>
          <ac:spMkLst>
            <pc:docMk/>
            <pc:sldMk cId="334087558" sldId="1773"/>
            <ac:spMk id="6" creationId="{D69B9CB7-F74D-2769-D5C6-2EFC6937FD99}"/>
          </ac:spMkLst>
        </pc:spChg>
        <pc:spChg chg="mod">
          <ac:chgData name="Ítala Marx" userId="09d09e15-dab6-44da-9e3e-d094c80c64d9" providerId="ADAL" clId="{488D9D02-A993-4456-B484-8936587BC95B}" dt="2023-03-08T16:39:56.642" v="3824"/>
          <ac:spMkLst>
            <pc:docMk/>
            <pc:sldMk cId="334087558" sldId="1773"/>
            <ac:spMk id="7" creationId="{71A93A1C-919B-B06A-F46C-50715F4DC685}"/>
          </ac:spMkLst>
        </pc:spChg>
        <pc:spChg chg="mod">
          <ac:chgData name="Ítala Marx" userId="09d09e15-dab6-44da-9e3e-d094c80c64d9" providerId="ADAL" clId="{488D9D02-A993-4456-B484-8936587BC95B}" dt="2023-03-08T16:39:56.642" v="3824"/>
          <ac:spMkLst>
            <pc:docMk/>
            <pc:sldMk cId="334087558" sldId="1773"/>
            <ac:spMk id="8" creationId="{8D4F84D8-DFF6-E2C6-6058-13DADD9133C9}"/>
          </ac:spMkLst>
        </pc:spChg>
        <pc:grpChg chg="add del mod">
          <ac:chgData name="Ítala Marx" userId="09d09e15-dab6-44da-9e3e-d094c80c64d9" providerId="ADAL" clId="{488D9D02-A993-4456-B484-8936587BC95B}" dt="2023-03-08T16:53:04.080" v="3924" actId="478"/>
          <ac:grpSpMkLst>
            <pc:docMk/>
            <pc:sldMk cId="334087558" sldId="1773"/>
            <ac:grpSpMk id="2" creationId="{15555B6B-D8ED-975F-5546-D483F7E46D4D}"/>
          </ac:grpSpMkLst>
        </pc:grpChg>
        <pc:picChg chg="add del mod modCrop">
          <ac:chgData name="Ítala Marx" userId="09d09e15-dab6-44da-9e3e-d094c80c64d9" providerId="ADAL" clId="{488D9D02-A993-4456-B484-8936587BC95B}" dt="2023-03-08T16:54:51.489" v="3943" actId="21"/>
          <ac:picMkLst>
            <pc:docMk/>
            <pc:sldMk cId="334087558" sldId="1773"/>
            <ac:picMk id="3" creationId="{999792DE-B224-BC3C-E3C2-16D8D692712A}"/>
          </ac:picMkLst>
        </pc:picChg>
        <pc:picChg chg="add del mod">
          <ac:chgData name="Ítala Marx" userId="09d09e15-dab6-44da-9e3e-d094c80c64d9" providerId="ADAL" clId="{488D9D02-A993-4456-B484-8936587BC95B}" dt="2023-03-08T16:39:54.785" v="3823" actId="478"/>
          <ac:picMkLst>
            <pc:docMk/>
            <pc:sldMk cId="334087558" sldId="1773"/>
            <ac:picMk id="4" creationId="{C46D8BB6-D1E3-6699-9612-4A27C401879A}"/>
          </ac:picMkLst>
        </pc:picChg>
        <pc:picChg chg="del mod">
          <ac:chgData name="Ítala Marx" userId="09d09e15-dab6-44da-9e3e-d094c80c64d9" providerId="ADAL" clId="{488D9D02-A993-4456-B484-8936587BC95B}" dt="2023-03-08T16:53:00.246" v="3923" actId="478"/>
          <ac:picMkLst>
            <pc:docMk/>
            <pc:sldMk cId="334087558" sldId="1773"/>
            <ac:picMk id="5" creationId="{E67C75D8-9FBA-0833-E358-BBBBB1BF57E6}"/>
          </ac:picMkLst>
        </pc:picChg>
      </pc:sldChg>
      <pc:sldChg chg="addSp delSp modSp new del mod">
        <pc:chgData name="Ítala Marx" userId="09d09e15-dab6-44da-9e3e-d094c80c64d9" providerId="ADAL" clId="{488D9D02-A993-4456-B484-8936587BC95B}" dt="2023-03-08T15:48:46.034" v="3217" actId="47"/>
        <pc:sldMkLst>
          <pc:docMk/>
          <pc:sldMk cId="763810907" sldId="1774"/>
        </pc:sldMkLst>
        <pc:spChg chg="del">
          <ac:chgData name="Ítala Marx" userId="09d09e15-dab6-44da-9e3e-d094c80c64d9" providerId="ADAL" clId="{488D9D02-A993-4456-B484-8936587BC95B}" dt="2023-03-08T11:35:02.578" v="2219" actId="478"/>
          <ac:spMkLst>
            <pc:docMk/>
            <pc:sldMk cId="763810907" sldId="1774"/>
            <ac:spMk id="2" creationId="{FA5288F0-61FB-2ACD-592B-81F2615535FF}"/>
          </ac:spMkLst>
        </pc:spChg>
        <pc:spChg chg="add mod">
          <ac:chgData name="Ítala Marx" userId="09d09e15-dab6-44da-9e3e-d094c80c64d9" providerId="ADAL" clId="{488D9D02-A993-4456-B484-8936587BC95B}" dt="2023-03-08T11:58:14.329" v="2265" actId="1076"/>
          <ac:spMkLst>
            <pc:docMk/>
            <pc:sldMk cId="763810907" sldId="1774"/>
            <ac:spMk id="4" creationId="{8324CB07-8C0E-49E8-ACE7-9A6C195E4B5B}"/>
          </ac:spMkLst>
        </pc:spChg>
      </pc:sldChg>
      <pc:sldChg chg="modSp add del mod">
        <pc:chgData name="Ítala Marx" userId="09d09e15-dab6-44da-9e3e-d094c80c64d9" providerId="ADAL" clId="{488D9D02-A993-4456-B484-8936587BC95B}" dt="2023-03-08T15:20:25.461" v="2955" actId="47"/>
        <pc:sldMkLst>
          <pc:docMk/>
          <pc:sldMk cId="785897142" sldId="1775"/>
        </pc:sldMkLst>
        <pc:spChg chg="mod">
          <ac:chgData name="Ítala Marx" userId="09d09e15-dab6-44da-9e3e-d094c80c64d9" providerId="ADAL" clId="{488D9D02-A993-4456-B484-8936587BC95B}" dt="2023-03-08T14:54:39.154" v="2499" actId="1076"/>
          <ac:spMkLst>
            <pc:docMk/>
            <pc:sldMk cId="785897142" sldId="1775"/>
            <ac:spMk id="4" creationId="{B5DD6EF8-C7EB-2FA4-DFDD-A7E3D57BE671}"/>
          </ac:spMkLst>
        </pc:spChg>
      </pc:sldChg>
      <pc:sldChg chg="addSp delSp modSp add mod delCm">
        <pc:chgData name="Ítala Marx" userId="09d09e15-dab6-44da-9e3e-d094c80c64d9" providerId="ADAL" clId="{488D9D02-A993-4456-B484-8936587BC95B}" dt="2023-03-10T06:40:04.831" v="4879" actId="20577"/>
        <pc:sldMkLst>
          <pc:docMk/>
          <pc:sldMk cId="1584936748" sldId="1776"/>
        </pc:sldMkLst>
        <pc:spChg chg="add mod">
          <ac:chgData name="Ítala Marx" userId="09d09e15-dab6-44da-9e3e-d094c80c64d9" providerId="ADAL" clId="{488D9D02-A993-4456-B484-8936587BC95B}" dt="2023-03-10T06:40:04.831" v="4879" actId="20577"/>
          <ac:spMkLst>
            <pc:docMk/>
            <pc:sldMk cId="1584936748" sldId="1776"/>
            <ac:spMk id="7" creationId="{5BFE3E44-A51B-D134-95F3-A77C88815CD3}"/>
          </ac:spMkLst>
        </pc:spChg>
        <pc:picChg chg="del">
          <ac:chgData name="Ítala Marx" userId="09d09e15-dab6-44da-9e3e-d094c80c64d9" providerId="ADAL" clId="{488D9D02-A993-4456-B484-8936587BC95B}" dt="2023-03-08T15:41:33.603" v="3137" actId="478"/>
          <ac:picMkLst>
            <pc:docMk/>
            <pc:sldMk cId="1584936748" sldId="1776"/>
            <ac:picMk id="7" creationId="{A3711736-8B26-F60A-D3C0-91BA0CC75923}"/>
          </ac:picMkLst>
        </pc:picChg>
        <pc:picChg chg="del">
          <ac:chgData name="Ítala Marx" userId="09d09e15-dab6-44da-9e3e-d094c80c64d9" providerId="ADAL" clId="{488D9D02-A993-4456-B484-8936587BC95B}" dt="2023-03-08T15:41:34.567" v="3138" actId="478"/>
          <ac:picMkLst>
            <pc:docMk/>
            <pc:sldMk cId="1584936748" sldId="1776"/>
            <ac:picMk id="10" creationId="{5444BD2F-B217-FC81-CD45-E67689A887C2}"/>
          </ac:picMkLst>
        </pc:pic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7:33:35.803" v="4350"/>
              <pc2:cmMkLst xmlns:pc2="http://schemas.microsoft.com/office/powerpoint/2019/9/main/command">
                <pc:docMk/>
                <pc:sldMk cId="1584936748" sldId="1776"/>
                <pc2:cmMk id="{FD50A8EF-56C8-4A8B-BB9A-E289602F2F4A}"/>
              </pc2:cmMkLst>
            </pc226:cmChg>
          </p:ext>
        </pc:extLst>
      </pc:sldChg>
      <pc:sldChg chg="addSp delSp modSp add mod modAnim delCm">
        <pc:chgData name="Ítala Marx" userId="09d09e15-dab6-44da-9e3e-d094c80c64d9" providerId="ADAL" clId="{488D9D02-A993-4456-B484-8936587BC95B}" dt="2023-03-11T08:39:11.525" v="5784" actId="1076"/>
        <pc:sldMkLst>
          <pc:docMk/>
          <pc:sldMk cId="1785930767" sldId="1777"/>
        </pc:sldMkLst>
        <pc:spChg chg="mod ord">
          <ac:chgData name="Ítala Marx" userId="09d09e15-dab6-44da-9e3e-d094c80c64d9" providerId="ADAL" clId="{488D9D02-A993-4456-B484-8936587BC95B}" dt="2023-03-11T08:39:07.512" v="5783" actId="14100"/>
          <ac:spMkLst>
            <pc:docMk/>
            <pc:sldMk cId="1785930767" sldId="1777"/>
            <ac:spMk id="5" creationId="{E16C3336-1013-8211-2EBF-D05788627FF9}"/>
          </ac:spMkLst>
        </pc:spChg>
        <pc:spChg chg="add mod">
          <ac:chgData name="Ítala Marx" userId="09d09e15-dab6-44da-9e3e-d094c80c64d9" providerId="ADAL" clId="{488D9D02-A993-4456-B484-8936587BC95B}" dt="2023-03-10T06:40:10.369" v="4882" actId="20577"/>
          <ac:spMkLst>
            <pc:docMk/>
            <pc:sldMk cId="1785930767" sldId="1777"/>
            <ac:spMk id="6" creationId="{1DE692D6-FC1F-626D-0818-7E08C445E66C}"/>
          </ac:spMkLst>
        </pc:spChg>
        <pc:spChg chg="mod">
          <ac:chgData name="Ítala Marx" userId="09d09e15-dab6-44da-9e3e-d094c80c64d9" providerId="ADAL" clId="{488D9D02-A993-4456-B484-8936587BC95B}" dt="2023-03-08T15:50:22.123" v="3245" actId="1076"/>
          <ac:spMkLst>
            <pc:docMk/>
            <pc:sldMk cId="1785930767" sldId="1777"/>
            <ac:spMk id="19" creationId="{A09ED173-7772-C708-4B06-74690D88B5F5}"/>
          </ac:spMkLst>
        </pc:spChg>
        <pc:picChg chg="add del mod">
          <ac:chgData name="Ítala Marx" userId="09d09e15-dab6-44da-9e3e-d094c80c64d9" providerId="ADAL" clId="{488D9D02-A993-4456-B484-8936587BC95B}" dt="2023-03-11T08:38:27.105" v="5771" actId="478"/>
          <ac:picMkLst>
            <pc:docMk/>
            <pc:sldMk cId="1785930767" sldId="1777"/>
            <ac:picMk id="8" creationId="{009FFFDF-6934-A124-D1F4-1772DEB376C0}"/>
          </ac:picMkLst>
        </pc:picChg>
        <pc:picChg chg="add mod">
          <ac:chgData name="Ítala Marx" userId="09d09e15-dab6-44da-9e3e-d094c80c64d9" providerId="ADAL" clId="{488D9D02-A993-4456-B484-8936587BC95B}" dt="2023-03-11T08:39:11.525" v="5784" actId="1076"/>
          <ac:picMkLst>
            <pc:docMk/>
            <pc:sldMk cId="1785930767" sldId="1777"/>
            <ac:picMk id="14" creationId="{9FD79BEB-E080-ED5F-71CD-F933852C1051}"/>
          </ac:picMkLst>
        </pc:picChg>
        <pc:picChg chg="del">
          <ac:chgData name="Ítala Marx" userId="09d09e15-dab6-44da-9e3e-d094c80c64d9" providerId="ADAL" clId="{488D9D02-A993-4456-B484-8936587BC95B}" dt="2023-03-11T08:36:58.101" v="5764" actId="478"/>
          <ac:picMkLst>
            <pc:docMk/>
            <pc:sldMk cId="1785930767" sldId="1777"/>
            <ac:picMk id="1028" creationId="{D8FE40CE-7035-E1F3-BAA8-2EFC297B96ED}"/>
          </ac:picMkLst>
        </pc:picChg>
        <pc:extLst>
          <p:ext xmlns:p="http://schemas.openxmlformats.org/presentationml/2006/main" uri="{D6D511B9-2390-475A-947B-AFAB55BFBCF1}">
            <pc226:cmChg xmlns:pc226="http://schemas.microsoft.com/office/powerpoint/2022/06/main/command" chg="del">
              <pc226:chgData name="Ítala Marx" userId="09d09e15-dab6-44da-9e3e-d094c80c64d9" providerId="ADAL" clId="{488D9D02-A993-4456-B484-8936587BC95B}" dt="2023-03-08T17:33:40.311" v="4351"/>
              <pc2:cmMkLst xmlns:pc2="http://schemas.microsoft.com/office/powerpoint/2019/9/main/command">
                <pc:docMk/>
                <pc:sldMk cId="1785930767" sldId="1777"/>
                <pc2:cmMk id="{0D2F42EF-5B32-4337-8B82-E221E2B0332F}"/>
              </pc2:cmMkLst>
            </pc226:cmChg>
          </p:ext>
        </pc:extLst>
      </pc:sldChg>
      <pc:sldChg chg="addSp delSp modSp new mod">
        <pc:chgData name="Ítala Marx" userId="09d09e15-dab6-44da-9e3e-d094c80c64d9" providerId="ADAL" clId="{488D9D02-A993-4456-B484-8936587BC95B}" dt="2023-03-11T09:15:45.836" v="5890" actId="114"/>
        <pc:sldMkLst>
          <pc:docMk/>
          <pc:sldMk cId="80960426" sldId="1778"/>
        </pc:sldMkLst>
        <pc:spChg chg="add mod">
          <ac:chgData name="Ítala Marx" userId="09d09e15-dab6-44da-9e3e-d094c80c64d9" providerId="ADAL" clId="{488D9D02-A993-4456-B484-8936587BC95B}" dt="2023-03-10T06:39:57.675" v="4876" actId="20577"/>
          <ac:spMkLst>
            <pc:docMk/>
            <pc:sldMk cId="80960426" sldId="1778"/>
            <ac:spMk id="2" creationId="{1ADFB446-588F-EF8E-C4EB-A6881B91BD96}"/>
          </ac:spMkLst>
        </pc:spChg>
        <pc:spChg chg="del">
          <ac:chgData name="Ítala Marx" userId="09d09e15-dab6-44da-9e3e-d094c80c64d9" providerId="ADAL" clId="{488D9D02-A993-4456-B484-8936587BC95B}" dt="2023-03-08T14:42:18.418" v="2378" actId="478"/>
          <ac:spMkLst>
            <pc:docMk/>
            <pc:sldMk cId="80960426" sldId="1778"/>
            <ac:spMk id="2" creationId="{4A549C42-0545-7002-75CF-CA0AA17D2FA8}"/>
          </ac:spMkLst>
        </pc:spChg>
        <pc:spChg chg="del">
          <ac:chgData name="Ítala Marx" userId="09d09e15-dab6-44da-9e3e-d094c80c64d9" providerId="ADAL" clId="{488D9D02-A993-4456-B484-8936587BC95B}" dt="2023-03-08T14:42:17.585" v="2377" actId="478"/>
          <ac:spMkLst>
            <pc:docMk/>
            <pc:sldMk cId="80960426" sldId="1778"/>
            <ac:spMk id="3" creationId="{AB7DBB2F-E96C-DDC6-826B-71074224CFE2}"/>
          </ac:spMkLst>
        </pc:spChg>
        <pc:spChg chg="add mod">
          <ac:chgData name="Ítala Marx" userId="09d09e15-dab6-44da-9e3e-d094c80c64d9" providerId="ADAL" clId="{488D9D02-A993-4456-B484-8936587BC95B}" dt="2023-03-08T14:42:28.508" v="2380"/>
          <ac:spMkLst>
            <pc:docMk/>
            <pc:sldMk cId="80960426" sldId="1778"/>
            <ac:spMk id="7" creationId="{515A1216-8C6B-5AD3-CCDA-AB5D826A4E93}"/>
          </ac:spMkLst>
        </pc:spChg>
        <pc:spChg chg="add mod">
          <ac:chgData name="Ítala Marx" userId="09d09e15-dab6-44da-9e3e-d094c80c64d9" providerId="ADAL" clId="{488D9D02-A993-4456-B484-8936587BC95B}" dt="2023-03-08T14:42:28.508" v="2380"/>
          <ac:spMkLst>
            <pc:docMk/>
            <pc:sldMk cId="80960426" sldId="1778"/>
            <ac:spMk id="8" creationId="{217BD234-E73A-1E24-C121-3A2B0EEFDE3A}"/>
          </ac:spMkLst>
        </pc:spChg>
        <pc:spChg chg="add mod">
          <ac:chgData name="Ítala Marx" userId="09d09e15-dab6-44da-9e3e-d094c80c64d9" providerId="ADAL" clId="{488D9D02-A993-4456-B484-8936587BC95B}" dt="2023-03-08T14:42:28.508" v="2380"/>
          <ac:spMkLst>
            <pc:docMk/>
            <pc:sldMk cId="80960426" sldId="1778"/>
            <ac:spMk id="9" creationId="{275B30B5-5F21-95AB-8908-782A46B64D14}"/>
          </ac:spMkLst>
        </pc:spChg>
        <pc:spChg chg="add del mod">
          <ac:chgData name="Ítala Marx" userId="09d09e15-dab6-44da-9e3e-d094c80c64d9" providerId="ADAL" clId="{488D9D02-A993-4456-B484-8936587BC95B}" dt="2023-03-08T15:22:20.475" v="2982" actId="478"/>
          <ac:spMkLst>
            <pc:docMk/>
            <pc:sldMk cId="80960426" sldId="1778"/>
            <ac:spMk id="10" creationId="{83B35A24-1DB3-CC44-4ED4-1FE8A21AC441}"/>
          </ac:spMkLst>
        </pc:spChg>
        <pc:spChg chg="add del mod">
          <ac:chgData name="Ítala Marx" userId="09d09e15-dab6-44da-9e3e-d094c80c64d9" providerId="ADAL" clId="{488D9D02-A993-4456-B484-8936587BC95B}" dt="2023-03-08T15:37:01.814" v="3068" actId="478"/>
          <ac:spMkLst>
            <pc:docMk/>
            <pc:sldMk cId="80960426" sldId="1778"/>
            <ac:spMk id="12" creationId="{EDFD9DB3-64E9-F26D-4900-AD26E446C83C}"/>
          </ac:spMkLst>
        </pc:spChg>
        <pc:spChg chg="add del mod">
          <ac:chgData name="Ítala Marx" userId="09d09e15-dab6-44da-9e3e-d094c80c64d9" providerId="ADAL" clId="{488D9D02-A993-4456-B484-8936587BC95B}" dt="2023-03-08T15:37:00.438" v="3067" actId="478"/>
          <ac:spMkLst>
            <pc:docMk/>
            <pc:sldMk cId="80960426" sldId="1778"/>
            <ac:spMk id="14" creationId="{35312025-0A37-BA98-3071-EEB8EFFB7060}"/>
          </ac:spMkLst>
        </pc:spChg>
        <pc:spChg chg="add mod">
          <ac:chgData name="Ítala Marx" userId="09d09e15-dab6-44da-9e3e-d094c80c64d9" providerId="ADAL" clId="{488D9D02-A993-4456-B484-8936587BC95B}" dt="2023-03-11T09:15:45.836" v="5890" actId="114"/>
          <ac:spMkLst>
            <pc:docMk/>
            <pc:sldMk cId="80960426" sldId="1778"/>
            <ac:spMk id="19" creationId="{00B10814-42A0-DDBF-04ED-D2E1721E5BFE}"/>
          </ac:spMkLst>
        </pc:spChg>
        <pc:spChg chg="add mod">
          <ac:chgData name="Ítala Marx" userId="09d09e15-dab6-44da-9e3e-d094c80c64d9" providerId="ADAL" clId="{488D9D02-A993-4456-B484-8936587BC95B}" dt="2023-03-11T08:27:20.745" v="5621" actId="1076"/>
          <ac:spMkLst>
            <pc:docMk/>
            <pc:sldMk cId="80960426" sldId="1778"/>
            <ac:spMk id="21" creationId="{825A8AB2-24AE-BCF9-43A6-973C23AD887B}"/>
          </ac:spMkLst>
        </pc:spChg>
        <pc:grpChg chg="add mod">
          <ac:chgData name="Ítala Marx" userId="09d09e15-dab6-44da-9e3e-d094c80c64d9" providerId="ADAL" clId="{488D9D02-A993-4456-B484-8936587BC95B}" dt="2023-03-08T15:40:16.888" v="3128" actId="164"/>
          <ac:grpSpMkLst>
            <pc:docMk/>
            <pc:sldMk cId="80960426" sldId="1778"/>
            <ac:grpSpMk id="22" creationId="{31DCFC62-617C-38A5-0ACB-E81AA0E1641C}"/>
          </ac:grpSpMkLst>
        </pc:grpChg>
        <pc:picChg chg="add mod">
          <ac:chgData name="Ítala Marx" userId="09d09e15-dab6-44da-9e3e-d094c80c64d9" providerId="ADAL" clId="{488D9D02-A993-4456-B484-8936587BC95B}" dt="2023-03-08T15:40:07.285" v="3127" actId="1076"/>
          <ac:picMkLst>
            <pc:docMk/>
            <pc:sldMk cId="80960426" sldId="1778"/>
            <ac:picMk id="4" creationId="{1D67D11A-2CB6-DE1D-54D0-33628C001A90}"/>
          </ac:picMkLst>
        </pc:picChg>
        <pc:picChg chg="add del mod">
          <ac:chgData name="Ítala Marx" userId="09d09e15-dab6-44da-9e3e-d094c80c64d9" providerId="ADAL" clId="{488D9D02-A993-4456-B484-8936587BC95B}" dt="2023-03-08T15:37:14.386" v="3071" actId="478"/>
          <ac:picMkLst>
            <pc:docMk/>
            <pc:sldMk cId="80960426" sldId="1778"/>
            <ac:picMk id="5" creationId="{DEB0B95D-4D03-18B1-94B1-93AFCC9598B9}"/>
          </ac:picMkLst>
        </pc:picChg>
        <pc:picChg chg="add mod modCrop">
          <ac:chgData name="Ítala Marx" userId="09d09e15-dab6-44da-9e3e-d094c80c64d9" providerId="ADAL" clId="{488D9D02-A993-4456-B484-8936587BC95B}" dt="2023-03-08T15:40:34.435" v="3131" actId="14100"/>
          <ac:picMkLst>
            <pc:docMk/>
            <pc:sldMk cId="80960426" sldId="1778"/>
            <ac:picMk id="16" creationId="{081E7404-2BAA-E181-1F5B-2E04A072B77E}"/>
          </ac:picMkLst>
        </pc:picChg>
        <pc:picChg chg="add mod">
          <ac:chgData name="Ítala Marx" userId="09d09e15-dab6-44da-9e3e-d094c80c64d9" providerId="ADAL" clId="{488D9D02-A993-4456-B484-8936587BC95B}" dt="2023-03-08T15:40:27.908" v="3130" actId="1582"/>
          <ac:picMkLst>
            <pc:docMk/>
            <pc:sldMk cId="80960426" sldId="1778"/>
            <ac:picMk id="17" creationId="{F541C85A-669E-8F9B-7113-D181D57C06D9}"/>
          </ac:picMkLst>
        </pc:picChg>
        <pc:cxnChg chg="add mod">
          <ac:chgData name="Ítala Marx" userId="09d09e15-dab6-44da-9e3e-d094c80c64d9" providerId="ADAL" clId="{488D9D02-A993-4456-B484-8936587BC95B}" dt="2023-03-08T14:42:28.508" v="2380"/>
          <ac:cxnSpMkLst>
            <pc:docMk/>
            <pc:sldMk cId="80960426" sldId="1778"/>
            <ac:cxnSpMk id="6" creationId="{703399CB-B73F-5325-B177-FC6006C6DF90}"/>
          </ac:cxnSpMkLst>
        </pc:cxnChg>
      </pc:sldChg>
      <pc:sldChg chg="addSp delSp modSp new del mod">
        <pc:chgData name="Ítala Marx" userId="09d09e15-dab6-44da-9e3e-d094c80c64d9" providerId="ADAL" clId="{488D9D02-A993-4456-B484-8936587BC95B}" dt="2023-03-08T17:19:08.390" v="4235" actId="47"/>
        <pc:sldMkLst>
          <pc:docMk/>
          <pc:sldMk cId="3115268184" sldId="1779"/>
        </pc:sldMkLst>
        <pc:spChg chg="add mod">
          <ac:chgData name="Ítala Marx" userId="09d09e15-dab6-44da-9e3e-d094c80c64d9" providerId="ADAL" clId="{488D9D02-A993-4456-B484-8936587BC95B}" dt="2023-03-08T16:41:38.880" v="3852" actId="1076"/>
          <ac:spMkLst>
            <pc:docMk/>
            <pc:sldMk cId="3115268184" sldId="1779"/>
            <ac:spMk id="4" creationId="{A7D37A17-753B-FB69-E636-83D7BC637A22}"/>
          </ac:spMkLst>
        </pc:spChg>
        <pc:spChg chg="add mod">
          <ac:chgData name="Ítala Marx" userId="09d09e15-dab6-44da-9e3e-d094c80c64d9" providerId="ADAL" clId="{488D9D02-A993-4456-B484-8936587BC95B}" dt="2023-03-08T16:41:38.880" v="3852" actId="1076"/>
          <ac:spMkLst>
            <pc:docMk/>
            <pc:sldMk cId="3115268184" sldId="1779"/>
            <ac:spMk id="5" creationId="{9542605C-00A1-5423-CE5F-9A0B208BA0A5}"/>
          </ac:spMkLst>
        </pc:spChg>
        <pc:graphicFrameChg chg="add mod">
          <ac:chgData name="Ítala Marx" userId="09d09e15-dab6-44da-9e3e-d094c80c64d9" providerId="ADAL" clId="{488D9D02-A993-4456-B484-8936587BC95B}" dt="2023-03-08T16:41:38.880" v="3852" actId="1076"/>
          <ac:graphicFrameMkLst>
            <pc:docMk/>
            <pc:sldMk cId="3115268184" sldId="1779"/>
            <ac:graphicFrameMk id="3" creationId="{5B56C034-F8CB-545E-DE74-4CA342A04600}"/>
          </ac:graphicFrameMkLst>
        </pc:graphicFrameChg>
        <pc:graphicFrameChg chg="add del mod">
          <ac:chgData name="Ítala Marx" userId="09d09e15-dab6-44da-9e3e-d094c80c64d9" providerId="ADAL" clId="{488D9D02-A993-4456-B484-8936587BC95B}" dt="2023-03-08T16:41:59.640" v="3860"/>
          <ac:graphicFrameMkLst>
            <pc:docMk/>
            <pc:sldMk cId="3115268184" sldId="1779"/>
            <ac:graphicFrameMk id="6" creationId="{750E2FB8-7F3A-A937-D9D9-BBEB4944A165}"/>
          </ac:graphicFrameMkLst>
        </pc:graphicFrameChg>
        <pc:graphicFrameChg chg="add del mod">
          <ac:chgData name="Ítala Marx" userId="09d09e15-dab6-44da-9e3e-d094c80c64d9" providerId="ADAL" clId="{488D9D02-A993-4456-B484-8936587BC95B}" dt="2023-03-08T16:42:05.107" v="3863"/>
          <ac:graphicFrameMkLst>
            <pc:docMk/>
            <pc:sldMk cId="3115268184" sldId="1779"/>
            <ac:graphicFrameMk id="11" creationId="{B7D2CAE0-26EE-883A-A9E3-E2549599B4D3}"/>
          </ac:graphicFrameMkLst>
        </pc:graphicFrameChg>
        <pc:picChg chg="add mod">
          <ac:chgData name="Ítala Marx" userId="09d09e15-dab6-44da-9e3e-d094c80c64d9" providerId="ADAL" clId="{488D9D02-A993-4456-B484-8936587BC95B}" dt="2023-03-08T16:41:38.880" v="3852" actId="1076"/>
          <ac:picMkLst>
            <pc:docMk/>
            <pc:sldMk cId="3115268184" sldId="1779"/>
            <ac:picMk id="2" creationId="{FAC7FB9E-0BA3-6A7B-4EF4-A12EB61337B6}"/>
          </ac:picMkLst>
        </pc:picChg>
        <pc:picChg chg="add del mod">
          <ac:chgData name="Ítala Marx" userId="09d09e15-dab6-44da-9e3e-d094c80c64d9" providerId="ADAL" clId="{488D9D02-A993-4456-B484-8936587BC95B}" dt="2023-03-08T16:41:59.640" v="3860"/>
          <ac:picMkLst>
            <pc:docMk/>
            <pc:sldMk cId="3115268184" sldId="1779"/>
            <ac:picMk id="7" creationId="{95F6F80E-8965-033C-54FF-F0F3DCD8E6FB}"/>
          </ac:picMkLst>
        </pc:picChg>
        <pc:picChg chg="add del mod">
          <ac:chgData name="Ítala Marx" userId="09d09e15-dab6-44da-9e3e-d094c80c64d9" providerId="ADAL" clId="{488D9D02-A993-4456-B484-8936587BC95B}" dt="2023-03-08T16:41:59.640" v="3860"/>
          <ac:picMkLst>
            <pc:docMk/>
            <pc:sldMk cId="3115268184" sldId="1779"/>
            <ac:picMk id="8" creationId="{5FDFB24C-D90C-DB35-4046-7F19F452FE2B}"/>
          </ac:picMkLst>
        </pc:picChg>
        <pc:picChg chg="add del mod">
          <ac:chgData name="Ítala Marx" userId="09d09e15-dab6-44da-9e3e-d094c80c64d9" providerId="ADAL" clId="{488D9D02-A993-4456-B484-8936587BC95B}" dt="2023-03-08T16:42:05.107" v="3863"/>
          <ac:picMkLst>
            <pc:docMk/>
            <pc:sldMk cId="3115268184" sldId="1779"/>
            <ac:picMk id="12" creationId="{CE72FEA5-E0F5-2CA2-4165-CA559227E994}"/>
          </ac:picMkLst>
        </pc:picChg>
        <pc:picChg chg="add del mod">
          <ac:chgData name="Ítala Marx" userId="09d09e15-dab6-44da-9e3e-d094c80c64d9" providerId="ADAL" clId="{488D9D02-A993-4456-B484-8936587BC95B}" dt="2023-03-08T16:42:05.107" v="3863"/>
          <ac:picMkLst>
            <pc:docMk/>
            <pc:sldMk cId="3115268184" sldId="1779"/>
            <ac:picMk id="13" creationId="{DE8D9461-72AC-4F9D-3356-B43A5A313E22}"/>
          </ac:picMkLst>
        </pc:picChg>
        <pc:cxnChg chg="add del mod">
          <ac:chgData name="Ítala Marx" userId="09d09e15-dab6-44da-9e3e-d094c80c64d9" providerId="ADAL" clId="{488D9D02-A993-4456-B484-8936587BC95B}" dt="2023-03-08T16:41:59.640" v="3860"/>
          <ac:cxnSpMkLst>
            <pc:docMk/>
            <pc:sldMk cId="3115268184" sldId="1779"/>
            <ac:cxnSpMk id="9" creationId="{3DDA1A53-9EC5-941C-0041-5C331994C5CC}"/>
          </ac:cxnSpMkLst>
        </pc:cxnChg>
        <pc:cxnChg chg="add del mod">
          <ac:chgData name="Ítala Marx" userId="09d09e15-dab6-44da-9e3e-d094c80c64d9" providerId="ADAL" clId="{488D9D02-A993-4456-B484-8936587BC95B}" dt="2023-03-08T16:41:59.640" v="3860"/>
          <ac:cxnSpMkLst>
            <pc:docMk/>
            <pc:sldMk cId="3115268184" sldId="1779"/>
            <ac:cxnSpMk id="10" creationId="{B94B0541-A976-6FB7-0E36-836E760EDAB9}"/>
          </ac:cxnSpMkLst>
        </pc:cxnChg>
        <pc:cxnChg chg="add del mod">
          <ac:chgData name="Ítala Marx" userId="09d09e15-dab6-44da-9e3e-d094c80c64d9" providerId="ADAL" clId="{488D9D02-A993-4456-B484-8936587BC95B}" dt="2023-03-08T16:42:05.107" v="3863"/>
          <ac:cxnSpMkLst>
            <pc:docMk/>
            <pc:sldMk cId="3115268184" sldId="1779"/>
            <ac:cxnSpMk id="14" creationId="{5D84BA48-E6DB-44AF-CDF3-CD4EB4472800}"/>
          </ac:cxnSpMkLst>
        </pc:cxnChg>
        <pc:cxnChg chg="add del mod">
          <ac:chgData name="Ítala Marx" userId="09d09e15-dab6-44da-9e3e-d094c80c64d9" providerId="ADAL" clId="{488D9D02-A993-4456-B484-8936587BC95B}" dt="2023-03-08T16:42:05.107" v="3863"/>
          <ac:cxnSpMkLst>
            <pc:docMk/>
            <pc:sldMk cId="3115268184" sldId="1779"/>
            <ac:cxnSpMk id="15" creationId="{5199553C-D2F8-5A4A-5B7F-02CF998D448B}"/>
          </ac:cxnSpMkLst>
        </pc:cxnChg>
      </pc:sldChg>
      <pc:sldChg chg="addSp delSp modSp new del mod">
        <pc:chgData name="Ítala Marx" userId="09d09e15-dab6-44da-9e3e-d094c80c64d9" providerId="ADAL" clId="{488D9D02-A993-4456-B484-8936587BC95B}" dt="2023-03-08T16:42:44.701" v="3871" actId="680"/>
        <pc:sldMkLst>
          <pc:docMk/>
          <pc:sldMk cId="3553829783" sldId="1780"/>
        </pc:sldMkLst>
        <pc:graphicFrameChg chg="add del mod">
          <ac:chgData name="Ítala Marx" userId="09d09e15-dab6-44da-9e3e-d094c80c64d9" providerId="ADAL" clId="{488D9D02-A993-4456-B484-8936587BC95B}" dt="2023-03-08T16:42:32.282" v="3868"/>
          <ac:graphicFrameMkLst>
            <pc:docMk/>
            <pc:sldMk cId="3553829783" sldId="1780"/>
            <ac:graphicFrameMk id="2" creationId="{B5E3223E-18B6-9BF0-D8D6-CD94268AC50C}"/>
          </ac:graphicFrameMkLst>
        </pc:graphicFrameChg>
        <pc:picChg chg="add del mod">
          <ac:chgData name="Ítala Marx" userId="09d09e15-dab6-44da-9e3e-d094c80c64d9" providerId="ADAL" clId="{488D9D02-A993-4456-B484-8936587BC95B}" dt="2023-03-08T16:42:32.282" v="3868"/>
          <ac:picMkLst>
            <pc:docMk/>
            <pc:sldMk cId="3553829783" sldId="1780"/>
            <ac:picMk id="3" creationId="{FEAC6461-E588-C22F-2CB2-CF4013EF5800}"/>
          </ac:picMkLst>
        </pc:picChg>
        <pc:picChg chg="add del mod">
          <ac:chgData name="Ítala Marx" userId="09d09e15-dab6-44da-9e3e-d094c80c64d9" providerId="ADAL" clId="{488D9D02-A993-4456-B484-8936587BC95B}" dt="2023-03-08T16:42:32.282" v="3868"/>
          <ac:picMkLst>
            <pc:docMk/>
            <pc:sldMk cId="3553829783" sldId="1780"/>
            <ac:picMk id="4" creationId="{93EFE37D-EBA0-8801-F007-6E6DB55ACC21}"/>
          </ac:picMkLst>
        </pc:picChg>
        <pc:picChg chg="add del">
          <ac:chgData name="Ítala Marx" userId="09d09e15-dab6-44da-9e3e-d094c80c64d9" providerId="ADAL" clId="{488D9D02-A993-4456-B484-8936587BC95B}" dt="2023-03-08T16:42:43.094" v="3870"/>
          <ac:picMkLst>
            <pc:docMk/>
            <pc:sldMk cId="3553829783" sldId="1780"/>
            <ac:picMk id="7" creationId="{21056EC7-DD70-80BC-50A1-7236FD5ED955}"/>
          </ac:picMkLst>
        </pc:picChg>
        <pc:cxnChg chg="add del mod">
          <ac:chgData name="Ítala Marx" userId="09d09e15-dab6-44da-9e3e-d094c80c64d9" providerId="ADAL" clId="{488D9D02-A993-4456-B484-8936587BC95B}" dt="2023-03-08T16:42:32.282" v="3868"/>
          <ac:cxnSpMkLst>
            <pc:docMk/>
            <pc:sldMk cId="3553829783" sldId="1780"/>
            <ac:cxnSpMk id="5" creationId="{D16DD813-794E-480E-8EFA-C89DE0F437DD}"/>
          </ac:cxnSpMkLst>
        </pc:cxnChg>
        <pc:cxnChg chg="add del mod">
          <ac:chgData name="Ítala Marx" userId="09d09e15-dab6-44da-9e3e-d094c80c64d9" providerId="ADAL" clId="{488D9D02-A993-4456-B484-8936587BC95B}" dt="2023-03-08T16:42:32.282" v="3868"/>
          <ac:cxnSpMkLst>
            <pc:docMk/>
            <pc:sldMk cId="3553829783" sldId="1780"/>
            <ac:cxnSpMk id="6" creationId="{FA3704C7-EBC8-7391-0B41-0E9CF6F0F9C1}"/>
          </ac:cxnSpMkLst>
        </pc:cxnChg>
      </pc:sldChg>
      <pc:sldChg chg="addSp delSp modSp add mod">
        <pc:chgData name="Ítala Marx" userId="09d09e15-dab6-44da-9e3e-d094c80c64d9" providerId="ADAL" clId="{488D9D02-A993-4456-B484-8936587BC95B}" dt="2023-03-10T06:40:53.282" v="4902" actId="20577"/>
        <pc:sldMkLst>
          <pc:docMk/>
          <pc:sldMk cId="3824232167" sldId="1780"/>
        </pc:sldMkLst>
        <pc:spChg chg="add mod">
          <ac:chgData name="Ítala Marx" userId="09d09e15-dab6-44da-9e3e-d094c80c64d9" providerId="ADAL" clId="{488D9D02-A993-4456-B484-8936587BC95B}" dt="2023-03-10T06:40:53.282" v="4902" actId="20577"/>
          <ac:spMkLst>
            <pc:docMk/>
            <pc:sldMk cId="3824232167" sldId="1780"/>
            <ac:spMk id="5" creationId="{3D723DB2-F2D3-99E6-4F0C-C0273F0ECE14}"/>
          </ac:spMkLst>
        </pc:spChg>
        <pc:spChg chg="mod">
          <ac:chgData name="Ítala Marx" userId="09d09e15-dab6-44da-9e3e-d094c80c64d9" providerId="ADAL" clId="{488D9D02-A993-4456-B484-8936587BC95B}" dt="2023-03-08T17:07:01.294" v="4073" actId="1035"/>
          <ac:spMkLst>
            <pc:docMk/>
            <pc:sldMk cId="3824232167" sldId="1780"/>
            <ac:spMk id="8" creationId="{E658CDA4-23AD-E1E7-F115-CFD6146B2D2B}"/>
          </ac:spMkLst>
        </pc:spChg>
        <pc:spChg chg="mod">
          <ac:chgData name="Ítala Marx" userId="09d09e15-dab6-44da-9e3e-d094c80c64d9" providerId="ADAL" clId="{488D9D02-A993-4456-B484-8936587BC95B}" dt="2023-03-08T17:06:31.950" v="4064" actId="1076"/>
          <ac:spMkLst>
            <pc:docMk/>
            <pc:sldMk cId="3824232167" sldId="1780"/>
            <ac:spMk id="9" creationId="{3F467761-E7D6-74A1-E461-3F5DFC42E377}"/>
          </ac:spMkLst>
        </pc:spChg>
        <pc:spChg chg="del">
          <ac:chgData name="Ítala Marx" userId="09d09e15-dab6-44da-9e3e-d094c80c64d9" providerId="ADAL" clId="{488D9D02-A993-4456-B484-8936587BC95B}" dt="2023-03-08T17:03:29.224" v="3981" actId="478"/>
          <ac:spMkLst>
            <pc:docMk/>
            <pc:sldMk cId="3824232167" sldId="1780"/>
            <ac:spMk id="14" creationId="{ADCDCE02-9785-1B82-6AA4-6F6CDEFED664}"/>
          </ac:spMkLst>
        </pc:spChg>
        <pc:spChg chg="add mod">
          <ac:chgData name="Ítala Marx" userId="09d09e15-dab6-44da-9e3e-d094c80c64d9" providerId="ADAL" clId="{488D9D02-A993-4456-B484-8936587BC95B}" dt="2023-03-08T17:05:58.134" v="4063" actId="14100"/>
          <ac:spMkLst>
            <pc:docMk/>
            <pc:sldMk cId="3824232167" sldId="1780"/>
            <ac:spMk id="16" creationId="{551395E6-7561-AEBA-F1D0-608201B93D2F}"/>
          </ac:spMkLst>
        </pc:spChg>
        <pc:spChg chg="add mod">
          <ac:chgData name="Ítala Marx" userId="09d09e15-dab6-44da-9e3e-d094c80c64d9" providerId="ADAL" clId="{488D9D02-A993-4456-B484-8936587BC95B}" dt="2023-03-08T17:04:25.475" v="4006" actId="1076"/>
          <ac:spMkLst>
            <pc:docMk/>
            <pc:sldMk cId="3824232167" sldId="1780"/>
            <ac:spMk id="18" creationId="{179F99D0-50AB-3F37-73F3-50D76B1CC1FC}"/>
          </ac:spMkLst>
        </pc:spChg>
        <pc:spChg chg="add mod">
          <ac:chgData name="Ítala Marx" userId="09d09e15-dab6-44da-9e3e-d094c80c64d9" providerId="ADAL" clId="{488D9D02-A993-4456-B484-8936587BC95B}" dt="2023-03-08T17:02:24.957" v="3961" actId="14100"/>
          <ac:spMkLst>
            <pc:docMk/>
            <pc:sldMk cId="3824232167" sldId="1780"/>
            <ac:spMk id="20" creationId="{FFC1DF78-878B-D46D-9DB9-DE23456498EF}"/>
          </ac:spMkLst>
        </pc:spChg>
        <pc:spChg chg="add mod">
          <ac:chgData name="Ítala Marx" userId="09d09e15-dab6-44da-9e3e-d094c80c64d9" providerId="ADAL" clId="{488D9D02-A993-4456-B484-8936587BC95B}" dt="2023-03-08T17:06:31.950" v="4064" actId="1076"/>
          <ac:spMkLst>
            <pc:docMk/>
            <pc:sldMk cId="3824232167" sldId="1780"/>
            <ac:spMk id="23" creationId="{E60133C6-0785-A641-283D-D9C9A9A099A9}"/>
          </ac:spMkLst>
        </pc:spChg>
        <pc:spChg chg="add mod">
          <ac:chgData name="Ítala Marx" userId="09d09e15-dab6-44da-9e3e-d094c80c64d9" providerId="ADAL" clId="{488D9D02-A993-4456-B484-8936587BC95B}" dt="2023-03-08T17:34:49.817" v="4360" actId="12"/>
          <ac:spMkLst>
            <pc:docMk/>
            <pc:sldMk cId="3824232167" sldId="1780"/>
            <ac:spMk id="24" creationId="{A0BF5C3A-3C6A-E457-9402-95809AE4D10C}"/>
          </ac:spMkLst>
        </pc:spChg>
        <pc:spChg chg="add mod">
          <ac:chgData name="Ítala Marx" userId="09d09e15-dab6-44da-9e3e-d094c80c64d9" providerId="ADAL" clId="{488D9D02-A993-4456-B484-8936587BC95B}" dt="2023-03-08T17:04:11.455" v="4004" actId="20577"/>
          <ac:spMkLst>
            <pc:docMk/>
            <pc:sldMk cId="3824232167" sldId="1780"/>
            <ac:spMk id="26" creationId="{7438086A-5B67-4636-806D-BE54B98FFFD5}"/>
          </ac:spMkLst>
        </pc:spChg>
        <pc:spChg chg="add mod">
          <ac:chgData name="Ítala Marx" userId="09d09e15-dab6-44da-9e3e-d094c80c64d9" providerId="ADAL" clId="{488D9D02-A993-4456-B484-8936587BC95B}" dt="2023-03-08T17:04:06.418" v="3998" actId="1076"/>
          <ac:spMkLst>
            <pc:docMk/>
            <pc:sldMk cId="3824232167" sldId="1780"/>
            <ac:spMk id="28" creationId="{E48B4EB4-FA2C-0A8B-56F6-36C04587E5A5}"/>
          </ac:spMkLst>
        </pc:spChg>
        <pc:spChg chg="add mod">
          <ac:chgData name="Ítala Marx" userId="09d09e15-dab6-44da-9e3e-d094c80c64d9" providerId="ADAL" clId="{488D9D02-A993-4456-B484-8936587BC95B}" dt="2023-03-08T17:05:41.134" v="4060" actId="1076"/>
          <ac:spMkLst>
            <pc:docMk/>
            <pc:sldMk cId="3824232167" sldId="1780"/>
            <ac:spMk id="29" creationId="{8E08CDB4-93D6-2F3A-D5C8-1F758ED84ECD}"/>
          </ac:spMkLst>
        </pc:spChg>
        <pc:spChg chg="add mod">
          <ac:chgData name="Ítala Marx" userId="09d09e15-dab6-44da-9e3e-d094c80c64d9" providerId="ADAL" clId="{488D9D02-A993-4456-B484-8936587BC95B}" dt="2023-03-08T17:05:48.804" v="4061" actId="114"/>
          <ac:spMkLst>
            <pc:docMk/>
            <pc:sldMk cId="3824232167" sldId="1780"/>
            <ac:spMk id="30" creationId="{2DEAFED8-1BB4-1285-B7F9-A05E7BFEFA38}"/>
          </ac:spMkLst>
        </pc:spChg>
        <pc:spChg chg="add mod">
          <ac:chgData name="Ítala Marx" userId="09d09e15-dab6-44da-9e3e-d094c80c64d9" providerId="ADAL" clId="{488D9D02-A993-4456-B484-8936587BC95B}" dt="2023-03-08T17:06:49.945" v="4069" actId="1076"/>
          <ac:spMkLst>
            <pc:docMk/>
            <pc:sldMk cId="3824232167" sldId="1780"/>
            <ac:spMk id="31" creationId="{EA1519D9-DFAA-5296-28A7-2C9CBBA0A1D3}"/>
          </ac:spMkLst>
        </pc:spChg>
        <pc:spChg chg="add mod">
          <ac:chgData name="Ítala Marx" userId="09d09e15-dab6-44da-9e3e-d094c80c64d9" providerId="ADAL" clId="{488D9D02-A993-4456-B484-8936587BC95B}" dt="2023-03-08T17:06:55.612" v="4071" actId="1076"/>
          <ac:spMkLst>
            <pc:docMk/>
            <pc:sldMk cId="3824232167" sldId="1780"/>
            <ac:spMk id="32" creationId="{E1774605-870F-D1D8-BF03-03C52FE0D6B4}"/>
          </ac:spMkLst>
        </pc:spChg>
        <pc:graphicFrameChg chg="del">
          <ac:chgData name="Ítala Marx" userId="09d09e15-dab6-44da-9e3e-d094c80c64d9" providerId="ADAL" clId="{488D9D02-A993-4456-B484-8936587BC95B}" dt="2023-03-08T16:53:43.363" v="3929" actId="478"/>
          <ac:graphicFrameMkLst>
            <pc:docMk/>
            <pc:sldMk cId="3824232167" sldId="1780"/>
            <ac:graphicFrameMk id="5" creationId="{13C0C459-40D8-9C59-7C80-103B3572FCA2}"/>
          </ac:graphicFrameMkLst>
        </pc:graphicFrameChg>
        <pc:graphicFrameChg chg="mod">
          <ac:chgData name="Ítala Marx" userId="09d09e15-dab6-44da-9e3e-d094c80c64d9" providerId="ADAL" clId="{488D9D02-A993-4456-B484-8936587BC95B}" dt="2023-03-08T17:06:31.950" v="4064" actId="1076"/>
          <ac:graphicFrameMkLst>
            <pc:docMk/>
            <pc:sldMk cId="3824232167" sldId="1780"/>
            <ac:graphicFrameMk id="6" creationId="{1AC41208-F603-E2EA-7E03-067655DAE083}"/>
          </ac:graphicFrameMkLst>
        </pc:graphicFrameChg>
        <pc:picChg chg="add mod">
          <ac:chgData name="Ítala Marx" userId="09d09e15-dab6-44da-9e3e-d094c80c64d9" providerId="ADAL" clId="{488D9D02-A993-4456-B484-8936587BC95B}" dt="2023-03-08T17:02:16.450" v="3959" actId="1076"/>
          <ac:picMkLst>
            <pc:docMk/>
            <pc:sldMk cId="3824232167" sldId="1780"/>
            <ac:picMk id="10" creationId="{29599C26-5D6C-2D04-A563-CE11B7B953E8}"/>
          </ac:picMkLst>
        </pc:picChg>
        <pc:picChg chg="del">
          <ac:chgData name="Ítala Marx" userId="09d09e15-dab6-44da-9e3e-d094c80c64d9" providerId="ADAL" clId="{488D9D02-A993-4456-B484-8936587BC95B}" dt="2023-03-08T16:53:44.165" v="3930" actId="478"/>
          <ac:picMkLst>
            <pc:docMk/>
            <pc:sldMk cId="3824232167" sldId="1780"/>
            <ac:picMk id="15" creationId="{F5AF37A8-8506-872C-C0C9-24CE4045D1A9}"/>
          </ac:picMkLst>
        </pc:picChg>
        <pc:picChg chg="del">
          <ac:chgData name="Ítala Marx" userId="09d09e15-dab6-44da-9e3e-d094c80c64d9" providerId="ADAL" clId="{488D9D02-A993-4456-B484-8936587BC95B}" dt="2023-03-08T16:53:40.232" v="3928" actId="478"/>
          <ac:picMkLst>
            <pc:docMk/>
            <pc:sldMk cId="3824232167" sldId="1780"/>
            <ac:picMk id="17" creationId="{7CB76A2A-C945-4C66-ACE1-EE06E530786E}"/>
          </ac:picMkLst>
        </pc:picChg>
        <pc:picChg chg="add del mod">
          <ac:chgData name="Ítala Marx" userId="09d09e15-dab6-44da-9e3e-d094c80c64d9" providerId="ADAL" clId="{488D9D02-A993-4456-B484-8936587BC95B}" dt="2023-03-08T17:16:41.003" v="4102" actId="478"/>
          <ac:picMkLst>
            <pc:docMk/>
            <pc:sldMk cId="3824232167" sldId="1780"/>
            <ac:picMk id="25" creationId="{871E7A5C-039C-31BC-F94C-97CEDB38FFB2}"/>
          </ac:picMkLst>
        </pc:picChg>
        <pc:picChg chg="add mod">
          <ac:chgData name="Ítala Marx" userId="09d09e15-dab6-44da-9e3e-d094c80c64d9" providerId="ADAL" clId="{488D9D02-A993-4456-B484-8936587BC95B}" dt="2023-03-08T17:16:51.260" v="4104" actId="1076"/>
          <ac:picMkLst>
            <pc:docMk/>
            <pc:sldMk cId="3824232167" sldId="1780"/>
            <ac:picMk id="33" creationId="{896A39A7-9B5A-96E3-DA7F-A5C11E4C12FD}"/>
          </ac:picMkLst>
        </pc:picChg>
        <pc:cxnChg chg="mod">
          <ac:chgData name="Ítala Marx" userId="09d09e15-dab6-44da-9e3e-d094c80c64d9" providerId="ADAL" clId="{488D9D02-A993-4456-B484-8936587BC95B}" dt="2023-03-08T17:06:31.950" v="4064" actId="1076"/>
          <ac:cxnSpMkLst>
            <pc:docMk/>
            <pc:sldMk cId="3824232167" sldId="1780"/>
            <ac:cxnSpMk id="11" creationId="{27E6E06B-A59A-7338-14FE-151159C99C78}"/>
          </ac:cxnSpMkLst>
        </pc:cxnChg>
        <pc:cxnChg chg="mod">
          <ac:chgData name="Ítala Marx" userId="09d09e15-dab6-44da-9e3e-d094c80c64d9" providerId="ADAL" clId="{488D9D02-A993-4456-B484-8936587BC95B}" dt="2023-03-08T17:06:31.950" v="4064" actId="1076"/>
          <ac:cxnSpMkLst>
            <pc:docMk/>
            <pc:sldMk cId="3824232167" sldId="1780"/>
            <ac:cxnSpMk id="12" creationId="{61742D66-4D01-0CDA-328D-583734F3659D}"/>
          </ac:cxnSpMkLst>
        </pc:cxnChg>
        <pc:cxnChg chg="mod">
          <ac:chgData name="Ítala Marx" userId="09d09e15-dab6-44da-9e3e-d094c80c64d9" providerId="ADAL" clId="{488D9D02-A993-4456-B484-8936587BC95B}" dt="2023-03-08T17:06:31.950" v="4064" actId="1076"/>
          <ac:cxnSpMkLst>
            <pc:docMk/>
            <pc:sldMk cId="3824232167" sldId="1780"/>
            <ac:cxnSpMk id="13" creationId="{35F72A2E-16F5-9F48-BCA7-9061758C3A32}"/>
          </ac:cxnSpMkLst>
        </pc:cxnChg>
        <pc:cxnChg chg="del">
          <ac:chgData name="Ítala Marx" userId="09d09e15-dab6-44da-9e3e-d094c80c64d9" providerId="ADAL" clId="{488D9D02-A993-4456-B484-8936587BC95B}" dt="2023-03-08T16:53:40.232" v="3928" actId="478"/>
          <ac:cxnSpMkLst>
            <pc:docMk/>
            <pc:sldMk cId="3824232167" sldId="1780"/>
            <ac:cxnSpMk id="19" creationId="{34278CCF-875B-077D-EC71-098768ED7643}"/>
          </ac:cxnSpMkLst>
        </pc:cxnChg>
        <pc:cxnChg chg="del">
          <ac:chgData name="Ítala Marx" userId="09d09e15-dab6-44da-9e3e-d094c80c64d9" providerId="ADAL" clId="{488D9D02-A993-4456-B484-8936587BC95B}" dt="2023-03-08T16:53:40.232" v="3928" actId="478"/>
          <ac:cxnSpMkLst>
            <pc:docMk/>
            <pc:sldMk cId="3824232167" sldId="1780"/>
            <ac:cxnSpMk id="22" creationId="{402C790F-9EDF-B593-9403-1DF8B6C6609A}"/>
          </ac:cxnSpMkLst>
        </pc:cxnChg>
      </pc:sldChg>
      <pc:sldChg chg="addSp delSp modSp new del mod">
        <pc:chgData name="Ítala Marx" userId="09d09e15-dab6-44da-9e3e-d094c80c64d9" providerId="ADAL" clId="{488D9D02-A993-4456-B484-8936587BC95B}" dt="2023-03-11T09:14:21.482" v="5871" actId="47"/>
        <pc:sldMkLst>
          <pc:docMk/>
          <pc:sldMk cId="299838584" sldId="1781"/>
        </pc:sldMkLst>
        <pc:spChg chg="del">
          <ac:chgData name="Ítala Marx" userId="09d09e15-dab6-44da-9e3e-d094c80c64d9" providerId="ADAL" clId="{488D9D02-A993-4456-B484-8936587BC95B}" dt="2023-03-08T17:51:46.555" v="4390" actId="478"/>
          <ac:spMkLst>
            <pc:docMk/>
            <pc:sldMk cId="299838584" sldId="1781"/>
            <ac:spMk id="2" creationId="{3B79414A-288F-655B-4366-FEB397CC8CBA}"/>
          </ac:spMkLst>
        </pc:spChg>
        <pc:spChg chg="del">
          <ac:chgData name="Ítala Marx" userId="09d09e15-dab6-44da-9e3e-d094c80c64d9" providerId="ADAL" clId="{488D9D02-A993-4456-B484-8936587BC95B}" dt="2023-03-08T17:51:45.670" v="4389" actId="478"/>
          <ac:spMkLst>
            <pc:docMk/>
            <pc:sldMk cId="299838584" sldId="1781"/>
            <ac:spMk id="3" creationId="{A3962B6B-271E-A471-0E85-8A4AE723DA96}"/>
          </ac:spMkLst>
        </pc:spChg>
        <pc:spChg chg="add mod">
          <ac:chgData name="Ítala Marx" userId="09d09e15-dab6-44da-9e3e-d094c80c64d9" providerId="ADAL" clId="{488D9D02-A993-4456-B484-8936587BC95B}" dt="2023-03-11T08:28:59.129" v="5639" actId="20577"/>
          <ac:spMkLst>
            <pc:docMk/>
            <pc:sldMk cId="299838584" sldId="1781"/>
            <ac:spMk id="5" creationId="{3B53887F-944B-00D1-AB1D-3D15B5BDB3AC}"/>
          </ac:spMkLst>
        </pc:spChg>
      </pc:sldChg>
      <pc:sldChg chg="addSp delSp modSp new del mod">
        <pc:chgData name="Ítala Marx" userId="09d09e15-dab6-44da-9e3e-d094c80c64d9" providerId="ADAL" clId="{488D9D02-A993-4456-B484-8936587BC95B}" dt="2023-03-08T17:33:10.444" v="4348" actId="47"/>
        <pc:sldMkLst>
          <pc:docMk/>
          <pc:sldMk cId="2343559769" sldId="1781"/>
        </pc:sldMkLst>
        <pc:spChg chg="del">
          <ac:chgData name="Ítala Marx" userId="09d09e15-dab6-44da-9e3e-d094c80c64d9" providerId="ADAL" clId="{488D9D02-A993-4456-B484-8936587BC95B}" dt="2023-03-08T17:22:17.633" v="4241" actId="478"/>
          <ac:spMkLst>
            <pc:docMk/>
            <pc:sldMk cId="2343559769" sldId="1781"/>
            <ac:spMk id="2" creationId="{9C3C4130-4C8D-4D54-3EA5-B9DB4B44B62B}"/>
          </ac:spMkLst>
        </pc:spChg>
        <pc:spChg chg="add mod">
          <ac:chgData name="Ítala Marx" userId="09d09e15-dab6-44da-9e3e-d094c80c64d9" providerId="ADAL" clId="{488D9D02-A993-4456-B484-8936587BC95B}" dt="2023-03-08T17:23:21.526" v="4256" actId="20577"/>
          <ac:spMkLst>
            <pc:docMk/>
            <pc:sldMk cId="2343559769" sldId="1781"/>
            <ac:spMk id="4" creationId="{6F2FB787-C13F-CD7B-B2AB-E6E2C0217AA7}"/>
          </ac:spMkLst>
        </pc:spChg>
      </pc:sldChg>
      <pc:sldChg chg="addSp delSp modSp add mod setBg">
        <pc:chgData name="Ítala Marx" userId="09d09e15-dab6-44da-9e3e-d094c80c64d9" providerId="ADAL" clId="{488D9D02-A993-4456-B484-8936587BC95B}" dt="2023-03-11T09:15:09.074" v="5889" actId="255"/>
        <pc:sldMkLst>
          <pc:docMk/>
          <pc:sldMk cId="3004761083" sldId="1782"/>
        </pc:sldMkLst>
        <pc:spChg chg="del">
          <ac:chgData name="Ítala Marx" userId="09d09e15-dab6-44da-9e3e-d094c80c64d9" providerId="ADAL" clId="{488D9D02-A993-4456-B484-8936587BC95B}" dt="2023-03-10T06:33:07.835" v="4401" actId="478"/>
          <ac:spMkLst>
            <pc:docMk/>
            <pc:sldMk cId="3004761083" sldId="1782"/>
            <ac:spMk id="3" creationId="{17B65285-BBB1-2252-1CA2-6E9BFE53B124}"/>
          </ac:spMkLst>
        </pc:spChg>
        <pc:spChg chg="add mod">
          <ac:chgData name="Ítala Marx" userId="09d09e15-dab6-44da-9e3e-d094c80c64d9" providerId="ADAL" clId="{488D9D02-A993-4456-B484-8936587BC95B}" dt="2023-03-11T09:14:51.008" v="5877" actId="1076"/>
          <ac:spMkLst>
            <pc:docMk/>
            <pc:sldMk cId="3004761083" sldId="1782"/>
            <ac:spMk id="18" creationId="{76D45013-35AF-5EC4-36B4-ED11C3ED7392}"/>
          </ac:spMkLst>
        </pc:spChg>
        <pc:spChg chg="add mod">
          <ac:chgData name="Ítala Marx" userId="09d09e15-dab6-44da-9e3e-d094c80c64d9" providerId="ADAL" clId="{488D9D02-A993-4456-B484-8936587BC95B}" dt="2023-03-11T09:14:32.084" v="5874" actId="20577"/>
          <ac:spMkLst>
            <pc:docMk/>
            <pc:sldMk cId="3004761083" sldId="1782"/>
            <ac:spMk id="20" creationId="{1B70E568-EB06-7D3C-6728-9E16F451DDB6}"/>
          </ac:spMkLst>
        </pc:spChg>
        <pc:spChg chg="add mod">
          <ac:chgData name="Ítala Marx" userId="09d09e15-dab6-44da-9e3e-d094c80c64d9" providerId="ADAL" clId="{488D9D02-A993-4456-B484-8936587BC95B}" dt="2023-03-11T09:15:09.074" v="5889" actId="255"/>
          <ac:spMkLst>
            <pc:docMk/>
            <pc:sldMk cId="3004761083" sldId="1782"/>
            <ac:spMk id="21" creationId="{B84B06C1-27FC-378A-BE4C-8708E94FFFFD}"/>
          </ac:spMkLst>
        </pc:spChg>
        <pc:spChg chg="mod">
          <ac:chgData name="Ítala Marx" userId="09d09e15-dab6-44da-9e3e-d094c80c64d9" providerId="ADAL" clId="{488D9D02-A993-4456-B484-8936587BC95B}" dt="2023-03-10T06:33:39.628" v="4431" actId="255"/>
          <ac:spMkLst>
            <pc:docMk/>
            <pc:sldMk cId="3004761083" sldId="1782"/>
            <ac:spMk id="31" creationId="{14C20A94-1ADA-1048-619D-EB5C488205C2}"/>
          </ac:spMkLst>
        </pc:spChg>
        <pc:grpChg chg="del">
          <ac:chgData name="Ítala Marx" userId="09d09e15-dab6-44da-9e3e-d094c80c64d9" providerId="ADAL" clId="{488D9D02-A993-4456-B484-8936587BC95B}" dt="2023-03-10T06:33:09.440" v="4403" actId="478"/>
          <ac:grpSpMkLst>
            <pc:docMk/>
            <pc:sldMk cId="3004761083" sldId="1782"/>
            <ac:grpSpMk id="11" creationId="{D1A99B0F-A3AD-AE64-F356-01287C66115B}"/>
          </ac:grpSpMkLst>
        </pc:grpChg>
        <pc:picChg chg="add mod">
          <ac:chgData name="Ítala Marx" userId="09d09e15-dab6-44da-9e3e-d094c80c64d9" providerId="ADAL" clId="{488D9D02-A993-4456-B484-8936587BC95B}" dt="2023-03-10T06:33:53.713" v="4432"/>
          <ac:picMkLst>
            <pc:docMk/>
            <pc:sldMk cId="3004761083" sldId="1782"/>
            <ac:picMk id="4" creationId="{B40056EF-5341-3C8D-CC56-36A3EC3311B1}"/>
          </ac:picMkLst>
        </pc:picChg>
        <pc:picChg chg="del">
          <ac:chgData name="Ítala Marx" userId="09d09e15-dab6-44da-9e3e-d094c80c64d9" providerId="ADAL" clId="{488D9D02-A993-4456-B484-8936587BC95B}" dt="2023-03-10T06:33:08.599" v="4402" actId="478"/>
          <ac:picMkLst>
            <pc:docMk/>
            <pc:sldMk cId="3004761083" sldId="1782"/>
            <ac:picMk id="10" creationId="{0C574C8F-BDBA-C217-355C-7182826F5A50}"/>
          </ac:picMkLst>
        </pc:picChg>
        <pc:picChg chg="add mod">
          <ac:chgData name="Ítala Marx" userId="09d09e15-dab6-44da-9e3e-d094c80c64d9" providerId="ADAL" clId="{488D9D02-A993-4456-B484-8936587BC95B}" dt="2023-03-10T06:33:53.713" v="4432"/>
          <ac:picMkLst>
            <pc:docMk/>
            <pc:sldMk cId="3004761083" sldId="1782"/>
            <ac:picMk id="12" creationId="{E1822E67-CB8D-5EA9-3F93-68EB17ACEFA9}"/>
          </ac:picMkLst>
        </pc:picChg>
        <pc:picChg chg="add mod">
          <ac:chgData name="Ítala Marx" userId="09d09e15-dab6-44da-9e3e-d094c80c64d9" providerId="ADAL" clId="{488D9D02-A993-4456-B484-8936587BC95B}" dt="2023-03-10T06:37:26.105" v="4861" actId="1076"/>
          <ac:picMkLst>
            <pc:docMk/>
            <pc:sldMk cId="3004761083" sldId="1782"/>
            <ac:picMk id="13" creationId="{C500CC1E-CB73-60FA-8997-46979FB6C638}"/>
          </ac:picMkLst>
        </pc:picChg>
        <pc:picChg chg="add mod">
          <ac:chgData name="Ítala Marx" userId="09d09e15-dab6-44da-9e3e-d094c80c64d9" providerId="ADAL" clId="{488D9D02-A993-4456-B484-8936587BC95B}" dt="2023-03-10T06:33:53.713" v="4432"/>
          <ac:picMkLst>
            <pc:docMk/>
            <pc:sldMk cId="3004761083" sldId="1782"/>
            <ac:picMk id="14" creationId="{488200D1-2183-3DBF-2241-AC55E2B577AE}"/>
          </ac:picMkLst>
        </pc:picChg>
        <pc:picChg chg="del">
          <ac:chgData name="Ítala Marx" userId="09d09e15-dab6-44da-9e3e-d094c80c64d9" providerId="ADAL" clId="{488D9D02-A993-4456-B484-8936587BC95B}" dt="2023-03-10T06:33:11.283" v="4406" actId="478"/>
          <ac:picMkLst>
            <pc:docMk/>
            <pc:sldMk cId="3004761083" sldId="1782"/>
            <ac:picMk id="16" creationId="{C9A772EC-BD7D-B2CE-C6ED-98CCD077A7F1}"/>
          </ac:picMkLst>
        </pc:picChg>
        <pc:picChg chg="del">
          <ac:chgData name="Ítala Marx" userId="09d09e15-dab6-44da-9e3e-d094c80c64d9" providerId="ADAL" clId="{488D9D02-A993-4456-B484-8936587BC95B}" dt="2023-03-10T06:33:13.579" v="4408" actId="478"/>
          <ac:picMkLst>
            <pc:docMk/>
            <pc:sldMk cId="3004761083" sldId="1782"/>
            <ac:picMk id="2050" creationId="{73BA5E31-0837-DD03-785A-37AB4009E832}"/>
          </ac:picMkLst>
        </pc:picChg>
        <pc:picChg chg="del">
          <ac:chgData name="Ítala Marx" userId="09d09e15-dab6-44da-9e3e-d094c80c64d9" providerId="ADAL" clId="{488D9D02-A993-4456-B484-8936587BC95B}" dt="2023-03-10T06:33:12.335" v="4407" actId="478"/>
          <ac:picMkLst>
            <pc:docMk/>
            <pc:sldMk cId="3004761083" sldId="1782"/>
            <ac:picMk id="2052" creationId="{736CBE38-F036-DACE-CD9B-9FB6BD41A34D}"/>
          </ac:picMkLst>
        </pc:picChg>
        <pc:picChg chg="del">
          <ac:chgData name="Ítala Marx" userId="09d09e15-dab6-44da-9e3e-d094c80c64d9" providerId="ADAL" clId="{488D9D02-A993-4456-B484-8936587BC95B}" dt="2023-03-10T06:33:10.375" v="4404" actId="478"/>
          <ac:picMkLst>
            <pc:docMk/>
            <pc:sldMk cId="3004761083" sldId="1782"/>
            <ac:picMk id="2054" creationId="{47CA7B8F-14D5-FE6C-0305-11A75BB0D717}"/>
          </ac:picMkLst>
        </pc:picChg>
        <pc:picChg chg="del">
          <ac:chgData name="Ítala Marx" userId="09d09e15-dab6-44da-9e3e-d094c80c64d9" providerId="ADAL" clId="{488D9D02-A993-4456-B484-8936587BC95B}" dt="2023-03-10T06:33:10.827" v="4405" actId="478"/>
          <ac:picMkLst>
            <pc:docMk/>
            <pc:sldMk cId="3004761083" sldId="1782"/>
            <ac:picMk id="2056" creationId="{39C86762-D6BA-6170-6AA5-BDE078BE5C85}"/>
          </ac:picMkLst>
        </pc:picChg>
      </pc:sldChg>
      <pc:sldChg chg="addSp delSp new del mod">
        <pc:chgData name="Ítala Marx" userId="09d09e15-dab6-44da-9e3e-d094c80c64d9" providerId="ADAL" clId="{488D9D02-A993-4456-B484-8936587BC95B}" dt="2023-03-08T17:33:09.073" v="4347" actId="47"/>
        <pc:sldMkLst>
          <pc:docMk/>
          <pc:sldMk cId="3609268428" sldId="1782"/>
        </pc:sldMkLst>
        <pc:spChg chg="del">
          <ac:chgData name="Ítala Marx" userId="09d09e15-dab6-44da-9e3e-d094c80c64d9" providerId="ADAL" clId="{488D9D02-A993-4456-B484-8936587BC95B}" dt="2023-03-08T17:24:24.148" v="4258" actId="478"/>
          <ac:spMkLst>
            <pc:docMk/>
            <pc:sldMk cId="3609268428" sldId="1782"/>
            <ac:spMk id="2" creationId="{95EF5EC6-3F33-A4AA-678D-21ED0EEDF1B8}"/>
          </ac:spMkLst>
        </pc:spChg>
        <pc:spChg chg="add">
          <ac:chgData name="Ítala Marx" userId="09d09e15-dab6-44da-9e3e-d094c80c64d9" providerId="ADAL" clId="{488D9D02-A993-4456-B484-8936587BC95B}" dt="2023-03-08T17:24:25.902" v="4259" actId="22"/>
          <ac:spMkLst>
            <pc:docMk/>
            <pc:sldMk cId="3609268428" sldId="1782"/>
            <ac:spMk id="4" creationId="{D866F3ED-1A59-147B-A37C-2664E8C12177}"/>
          </ac:spMkLst>
        </pc:spChg>
      </pc:sldChg>
      <pc:sldChg chg="addSp delSp modSp add mod">
        <pc:chgData name="Ítala Marx" userId="09d09e15-dab6-44da-9e3e-d094c80c64d9" providerId="ADAL" clId="{488D9D02-A993-4456-B484-8936587BC95B}" dt="2023-03-10T10:52:43.030" v="5074"/>
        <pc:sldMkLst>
          <pc:docMk/>
          <pc:sldMk cId="2868070239" sldId="1783"/>
        </pc:sldMkLst>
        <pc:spChg chg="add mod">
          <ac:chgData name="Ítala Marx" userId="09d09e15-dab6-44da-9e3e-d094c80c64d9" providerId="ADAL" clId="{488D9D02-A993-4456-B484-8936587BC95B}" dt="2023-03-10T10:52:43.030" v="5074"/>
          <ac:spMkLst>
            <pc:docMk/>
            <pc:sldMk cId="2868070239" sldId="1783"/>
            <ac:spMk id="6" creationId="{996D9705-38C2-70DC-1E43-778A30089CF8}"/>
          </ac:spMkLst>
        </pc:spChg>
        <pc:spChg chg="del">
          <ac:chgData name="Ítala Marx" userId="09d09e15-dab6-44da-9e3e-d094c80c64d9" providerId="ADAL" clId="{488D9D02-A993-4456-B484-8936587BC95B}" dt="2023-03-10T10:52:28.694" v="5073" actId="478"/>
          <ac:spMkLst>
            <pc:docMk/>
            <pc:sldMk cId="2868070239" sldId="1783"/>
            <ac:spMk id="18" creationId="{9E41A665-F3AD-00B5-39B4-5331B7F9EC6E}"/>
          </ac:spMkLst>
        </pc:spChg>
        <pc:graphicFrameChg chg="del">
          <ac:chgData name="Ítala Marx" userId="09d09e15-dab6-44da-9e3e-d094c80c64d9" providerId="ADAL" clId="{488D9D02-A993-4456-B484-8936587BC95B}" dt="2023-03-10T10:52:23.829" v="5069" actId="478"/>
          <ac:graphicFrameMkLst>
            <pc:docMk/>
            <pc:sldMk cId="2868070239" sldId="1783"/>
            <ac:graphicFrameMk id="16" creationId="{708CA41F-480A-DF2B-AF31-398FDEF66B32}"/>
          </ac:graphicFrameMkLst>
        </pc:graphicFrameChg>
        <pc:graphicFrameChg chg="del">
          <ac:chgData name="Ítala Marx" userId="09d09e15-dab6-44da-9e3e-d094c80c64d9" providerId="ADAL" clId="{488D9D02-A993-4456-B484-8936587BC95B}" dt="2023-03-10T10:52:25.316" v="5070" actId="478"/>
          <ac:graphicFrameMkLst>
            <pc:docMk/>
            <pc:sldMk cId="2868070239" sldId="1783"/>
            <ac:graphicFrameMk id="23" creationId="{27D8DDE8-7BED-B901-B97A-3635AAADF640}"/>
          </ac:graphicFrameMkLst>
        </pc:graphicFrameChg>
        <pc:picChg chg="del">
          <ac:chgData name="Ítala Marx" userId="09d09e15-dab6-44da-9e3e-d094c80c64d9" providerId="ADAL" clId="{488D9D02-A993-4456-B484-8936587BC95B}" dt="2023-03-10T10:52:26.904" v="5072" actId="478"/>
          <ac:picMkLst>
            <pc:docMk/>
            <pc:sldMk cId="2868070239" sldId="1783"/>
            <ac:picMk id="10" creationId="{5B3B32A5-9DEF-B38A-5D8C-5E9B1412ABB2}"/>
          </ac:picMkLst>
        </pc:picChg>
        <pc:picChg chg="del">
          <ac:chgData name="Ítala Marx" userId="09d09e15-dab6-44da-9e3e-d094c80c64d9" providerId="ADAL" clId="{488D9D02-A993-4456-B484-8936587BC95B}" dt="2023-03-10T10:52:25.949" v="5071" actId="478"/>
          <ac:picMkLst>
            <pc:docMk/>
            <pc:sldMk cId="2868070239" sldId="1783"/>
            <ac:picMk id="15" creationId="{F5AF37A8-8506-872C-C0C9-24CE4045D1A9}"/>
          </ac:picMkLst>
        </pc:picChg>
      </pc:sldChg>
    </pc:docChg>
  </pc:docChgLst>
  <pc:docChgLst>
    <pc:chgData name="Ítala Marx" userId="09d09e15-dab6-44da-9e3e-d094c80c64d9" providerId="ADAL" clId="{0FD129A6-DAA7-4330-B518-6E08EE9AABE6}"/>
    <pc:docChg chg="undo custSel addSld delSld modSld sldOrd">
      <pc:chgData name="Ítala Marx" userId="09d09e15-dab6-44da-9e3e-d094c80c64d9" providerId="ADAL" clId="{0FD129A6-DAA7-4330-B518-6E08EE9AABE6}" dt="2023-09-18T10:20:10.006" v="2924" actId="1076"/>
      <pc:docMkLst>
        <pc:docMk/>
      </pc:docMkLst>
      <pc:sldChg chg="addSp delSp modSp mod">
        <pc:chgData name="Ítala Marx" userId="09d09e15-dab6-44da-9e3e-d094c80c64d9" providerId="ADAL" clId="{0FD129A6-DAA7-4330-B518-6E08EE9AABE6}" dt="2023-09-17T07:15:53.628" v="1342" actId="1076"/>
        <pc:sldMkLst>
          <pc:docMk/>
          <pc:sldMk cId="209466186" sldId="284"/>
        </pc:sldMkLst>
        <pc:spChg chg="del mod">
          <ac:chgData name="Ítala Marx" userId="09d09e15-dab6-44da-9e3e-d094c80c64d9" providerId="ADAL" clId="{0FD129A6-DAA7-4330-B518-6E08EE9AABE6}" dt="2023-09-16T14:55:15.830" v="13" actId="478"/>
          <ac:spMkLst>
            <pc:docMk/>
            <pc:sldMk cId="209466186" sldId="284"/>
            <ac:spMk id="2" creationId="{B20A0ED0-37AA-3D97-F6DA-9072733672C8}"/>
          </ac:spMkLst>
        </pc:spChg>
        <pc:spChg chg="del">
          <ac:chgData name="Ítala Marx" userId="09d09e15-dab6-44da-9e3e-d094c80c64d9" providerId="ADAL" clId="{0FD129A6-DAA7-4330-B518-6E08EE9AABE6}" dt="2023-09-16T15:02:10.533" v="149" actId="478"/>
          <ac:spMkLst>
            <pc:docMk/>
            <pc:sldMk cId="209466186" sldId="284"/>
            <ac:spMk id="5" creationId="{009CADF3-491C-21D5-5A56-1629D9588B29}"/>
          </ac:spMkLst>
        </pc:spChg>
        <pc:spChg chg="add mod">
          <ac:chgData name="Ítala Marx" userId="09d09e15-dab6-44da-9e3e-d094c80c64d9" providerId="ADAL" clId="{0FD129A6-DAA7-4330-B518-6E08EE9AABE6}" dt="2023-09-16T15:02:11.150" v="150"/>
          <ac:spMkLst>
            <pc:docMk/>
            <pc:sldMk cId="209466186" sldId="284"/>
            <ac:spMk id="12" creationId="{038BD60C-9463-D748-993D-0C4C6C563587}"/>
          </ac:spMkLst>
        </pc:spChg>
        <pc:picChg chg="add mod">
          <ac:chgData name="Ítala Marx" userId="09d09e15-dab6-44da-9e3e-d094c80c64d9" providerId="ADAL" clId="{0FD129A6-DAA7-4330-B518-6E08EE9AABE6}" dt="2023-09-17T07:15:53.628" v="1342" actId="1076"/>
          <ac:picMkLst>
            <pc:docMk/>
            <pc:sldMk cId="209466186" sldId="284"/>
            <ac:picMk id="2" creationId="{A20E65D7-5483-2361-8EB3-58B6700DFE61}"/>
          </ac:picMkLst>
        </pc:picChg>
        <pc:picChg chg="del">
          <ac:chgData name="Ítala Marx" userId="09d09e15-dab6-44da-9e3e-d094c80c64d9" providerId="ADAL" clId="{0FD129A6-DAA7-4330-B518-6E08EE9AABE6}" dt="2023-09-17T07:15:43.544" v="1340" actId="478"/>
          <ac:picMkLst>
            <pc:docMk/>
            <pc:sldMk cId="209466186" sldId="284"/>
            <ac:picMk id="10" creationId="{0C574C8F-BDBA-C217-355C-7182826F5A50}"/>
          </ac:picMkLst>
        </pc:picChg>
      </pc:sldChg>
      <pc:sldChg chg="addSp delSp modSp mod">
        <pc:chgData name="Ítala Marx" userId="09d09e15-dab6-44da-9e3e-d094c80c64d9" providerId="ADAL" clId="{0FD129A6-DAA7-4330-B518-6E08EE9AABE6}" dt="2023-09-17T09:58:19.961" v="1937"/>
        <pc:sldMkLst>
          <pc:docMk/>
          <pc:sldMk cId="2320984779" sldId="1758"/>
        </pc:sldMkLst>
        <pc:spChg chg="mod">
          <ac:chgData name="Ítala Marx" userId="09d09e15-dab6-44da-9e3e-d094c80c64d9" providerId="ADAL" clId="{0FD129A6-DAA7-4330-B518-6E08EE9AABE6}" dt="2023-09-16T15:01:30.522" v="132" actId="20577"/>
          <ac:spMkLst>
            <pc:docMk/>
            <pc:sldMk cId="2320984779" sldId="1758"/>
            <ac:spMk id="3" creationId="{4EAD6AD9-A1CB-0E83-DCB0-4D3A77B1A6DE}"/>
          </ac:spMkLst>
        </pc:spChg>
        <pc:spChg chg="mod">
          <ac:chgData name="Ítala Marx" userId="09d09e15-dab6-44da-9e3e-d094c80c64d9" providerId="ADAL" clId="{0FD129A6-DAA7-4330-B518-6E08EE9AABE6}" dt="2023-09-17T06:50:20.439" v="212" actId="20577"/>
          <ac:spMkLst>
            <pc:docMk/>
            <pc:sldMk cId="2320984779" sldId="1758"/>
            <ac:spMk id="6" creationId="{874E6C0E-8F15-E850-5F2D-06B8D06EE5F9}"/>
          </ac:spMkLst>
        </pc:spChg>
        <pc:spChg chg="mod">
          <ac:chgData name="Ítala Marx" userId="09d09e15-dab6-44da-9e3e-d094c80c64d9" providerId="ADAL" clId="{0FD129A6-DAA7-4330-B518-6E08EE9AABE6}" dt="2023-09-17T09:56:00.867" v="1897" actId="1076"/>
          <ac:spMkLst>
            <pc:docMk/>
            <pc:sldMk cId="2320984779" sldId="1758"/>
            <ac:spMk id="9" creationId="{1105D63C-6E31-B4D9-A39D-F8E82451E97B}"/>
          </ac:spMkLst>
        </pc:spChg>
        <pc:spChg chg="add del mod">
          <ac:chgData name="Ítala Marx" userId="09d09e15-dab6-44da-9e3e-d094c80c64d9" providerId="ADAL" clId="{0FD129A6-DAA7-4330-B518-6E08EE9AABE6}" dt="2023-09-17T07:18:03.502" v="1390" actId="478"/>
          <ac:spMkLst>
            <pc:docMk/>
            <pc:sldMk cId="2320984779" sldId="1758"/>
            <ac:spMk id="12" creationId="{5AB9FEDB-0F9C-6293-D2A9-6743DAEBA18A}"/>
          </ac:spMkLst>
        </pc:spChg>
        <pc:spChg chg="mod">
          <ac:chgData name="Ítala Marx" userId="09d09e15-dab6-44da-9e3e-d094c80c64d9" providerId="ADAL" clId="{0FD129A6-DAA7-4330-B518-6E08EE9AABE6}" dt="2023-09-17T09:56:04.632" v="1898" actId="1076"/>
          <ac:spMkLst>
            <pc:docMk/>
            <pc:sldMk cId="2320984779" sldId="1758"/>
            <ac:spMk id="13" creationId="{E231BD91-3698-6C53-6FED-CE02BD394EBE}"/>
          </ac:spMkLst>
        </pc:spChg>
        <pc:spChg chg="mod topLvl">
          <ac:chgData name="Ítala Marx" userId="09d09e15-dab6-44da-9e3e-d094c80c64d9" providerId="ADAL" clId="{0FD129A6-DAA7-4330-B518-6E08EE9AABE6}" dt="2023-09-17T07:18:29.936" v="1395" actId="207"/>
          <ac:spMkLst>
            <pc:docMk/>
            <pc:sldMk cId="2320984779" sldId="1758"/>
            <ac:spMk id="16" creationId="{F292426E-5DBB-D2DC-1B45-6CCCF2234F91}"/>
          </ac:spMkLst>
        </pc:spChg>
        <pc:spChg chg="del mod topLvl">
          <ac:chgData name="Ítala Marx" userId="09d09e15-dab6-44da-9e3e-d094c80c64d9" providerId="ADAL" clId="{0FD129A6-DAA7-4330-B518-6E08EE9AABE6}" dt="2023-09-17T07:18:09.100" v="1393" actId="478"/>
          <ac:spMkLst>
            <pc:docMk/>
            <pc:sldMk cId="2320984779" sldId="1758"/>
            <ac:spMk id="17" creationId="{BC0240EE-7091-D325-5D69-80547ED26C70}"/>
          </ac:spMkLst>
        </pc:spChg>
        <pc:grpChg chg="add mod">
          <ac:chgData name="Ítala Marx" userId="09d09e15-dab6-44da-9e3e-d094c80c64d9" providerId="ADAL" clId="{0FD129A6-DAA7-4330-B518-6E08EE9AABE6}" dt="2023-09-17T09:56:09.841" v="1899" actId="1076"/>
          <ac:grpSpMkLst>
            <pc:docMk/>
            <pc:sldMk cId="2320984779" sldId="1758"/>
            <ac:grpSpMk id="14" creationId="{8AA12679-C76F-AE42-ECC0-1135F138574C}"/>
          </ac:grpSpMkLst>
        </pc:grpChg>
        <pc:grpChg chg="add del mod">
          <ac:chgData name="Ítala Marx" userId="09d09e15-dab6-44da-9e3e-d094c80c64d9" providerId="ADAL" clId="{0FD129A6-DAA7-4330-B518-6E08EE9AABE6}" dt="2023-09-17T07:18:09.100" v="1393" actId="478"/>
          <ac:grpSpMkLst>
            <pc:docMk/>
            <pc:sldMk cId="2320984779" sldId="1758"/>
            <ac:grpSpMk id="15" creationId="{E383C5D1-DD16-37F6-AD4F-5FC78DDA1610}"/>
          </ac:grpSpMkLst>
        </pc:grpChg>
        <pc:picChg chg="del mod">
          <ac:chgData name="Ítala Marx" userId="09d09e15-dab6-44da-9e3e-d094c80c64d9" providerId="ADAL" clId="{0FD129A6-DAA7-4330-B518-6E08EE9AABE6}" dt="2023-09-17T06:49:33.451" v="194" actId="478"/>
          <ac:picMkLst>
            <pc:docMk/>
            <pc:sldMk cId="2320984779" sldId="1758"/>
            <ac:picMk id="2" creationId="{318971B7-980D-A175-3F2B-15222553C6AF}"/>
          </ac:picMkLst>
        </pc:picChg>
        <pc:picChg chg="mod">
          <ac:chgData name="Ítala Marx" userId="09d09e15-dab6-44da-9e3e-d094c80c64d9" providerId="ADAL" clId="{0FD129A6-DAA7-4330-B518-6E08EE9AABE6}" dt="2023-09-17T07:14:33.002" v="1203" actId="164"/>
          <ac:picMkLst>
            <pc:docMk/>
            <pc:sldMk cId="2320984779" sldId="1758"/>
            <ac:picMk id="4" creationId="{9B0672A4-6249-2A88-6785-2F7CE0060115}"/>
          </ac:picMkLst>
        </pc:picChg>
        <pc:picChg chg="mod">
          <ac:chgData name="Ítala Marx" userId="09d09e15-dab6-44da-9e3e-d094c80c64d9" providerId="ADAL" clId="{0FD129A6-DAA7-4330-B518-6E08EE9AABE6}" dt="2023-09-17T07:14:33.002" v="1203" actId="164"/>
          <ac:picMkLst>
            <pc:docMk/>
            <pc:sldMk cId="2320984779" sldId="1758"/>
            <ac:picMk id="7" creationId="{FA3767E1-A6BC-174A-9C81-F2D63829ACCC}"/>
          </ac:picMkLst>
        </pc:picChg>
        <pc:picChg chg="add mod">
          <ac:chgData name="Ítala Marx" userId="09d09e15-dab6-44da-9e3e-d094c80c64d9" providerId="ADAL" clId="{0FD129A6-DAA7-4330-B518-6E08EE9AABE6}" dt="2023-09-17T09:58:19.961" v="1937"/>
          <ac:picMkLst>
            <pc:docMk/>
            <pc:sldMk cId="2320984779" sldId="1758"/>
            <ac:picMk id="10" creationId="{323A8B7B-A5B1-BD20-C9DC-C4C6DD8DD0CB}"/>
          </ac:picMkLst>
        </pc:picChg>
        <pc:picChg chg="add mod">
          <ac:chgData name="Ítala Marx" userId="09d09e15-dab6-44da-9e3e-d094c80c64d9" providerId="ADAL" clId="{0FD129A6-DAA7-4330-B518-6E08EE9AABE6}" dt="2023-09-17T07:14:33.002" v="1203" actId="164"/>
          <ac:picMkLst>
            <pc:docMk/>
            <pc:sldMk cId="2320984779" sldId="1758"/>
            <ac:picMk id="11" creationId="{36070F4B-322C-453F-A3C6-F510C5D2C5E2}"/>
          </ac:picMkLst>
        </pc:picChg>
        <pc:picChg chg="del">
          <ac:chgData name="Ítala Marx" userId="09d09e15-dab6-44da-9e3e-d094c80c64d9" providerId="ADAL" clId="{0FD129A6-DAA7-4330-B518-6E08EE9AABE6}" dt="2023-09-16T14:55:43.960" v="20" actId="478"/>
          <ac:picMkLst>
            <pc:docMk/>
            <pc:sldMk cId="2320984779" sldId="1758"/>
            <ac:picMk id="1026" creationId="{DBFF9550-CF9D-8B4F-7D57-B60BB55393A4}"/>
          </ac:picMkLst>
        </pc:picChg>
        <pc:cxnChg chg="del">
          <ac:chgData name="Ítala Marx" userId="09d09e15-dab6-44da-9e3e-d094c80c64d9" providerId="ADAL" clId="{0FD129A6-DAA7-4330-B518-6E08EE9AABE6}" dt="2023-09-17T07:18:05.360" v="1391" actId="478"/>
          <ac:cxnSpMkLst>
            <pc:docMk/>
            <pc:sldMk cId="2320984779" sldId="1758"/>
            <ac:cxnSpMk id="8" creationId="{0D5F2080-1698-7906-13CF-8EB9544B95D5}"/>
          </ac:cxnSpMkLst>
        </pc:cxnChg>
      </pc:sldChg>
      <pc:sldChg chg="addSp delSp modSp mod">
        <pc:chgData name="Ítala Marx" userId="09d09e15-dab6-44da-9e3e-d094c80c64d9" providerId="ADAL" clId="{0FD129A6-DAA7-4330-B518-6E08EE9AABE6}" dt="2023-09-18T10:20:10.006" v="2924" actId="1076"/>
        <pc:sldMkLst>
          <pc:docMk/>
          <pc:sldMk cId="80960426" sldId="1778"/>
        </pc:sldMkLst>
        <pc:spChg chg="del">
          <ac:chgData name="Ítala Marx" userId="09d09e15-dab6-44da-9e3e-d094c80c64d9" providerId="ADAL" clId="{0FD129A6-DAA7-4330-B518-6E08EE9AABE6}" dt="2023-09-16T14:55:40.983" v="19" actId="478"/>
          <ac:spMkLst>
            <pc:docMk/>
            <pc:sldMk cId="80960426" sldId="1778"/>
            <ac:spMk id="2" creationId="{B8E0D179-BECA-0F43-75B7-0C27E026F5DC}"/>
          </ac:spMkLst>
        </pc:spChg>
        <pc:spChg chg="add mod">
          <ac:chgData name="Ítala Marx" userId="09d09e15-dab6-44da-9e3e-d094c80c64d9" providerId="ADAL" clId="{0FD129A6-DAA7-4330-B518-6E08EE9AABE6}" dt="2023-09-16T15:01:37.796" v="134"/>
          <ac:spMkLst>
            <pc:docMk/>
            <pc:sldMk cId="80960426" sldId="1778"/>
            <ac:spMk id="3" creationId="{52604F7D-ADED-746C-1058-041E4E3BAD27}"/>
          </ac:spMkLst>
        </pc:spChg>
        <pc:spChg chg="mod">
          <ac:chgData name="Ítala Marx" userId="09d09e15-dab6-44da-9e3e-d094c80c64d9" providerId="ADAL" clId="{0FD129A6-DAA7-4330-B518-6E08EE9AABE6}" dt="2023-09-18T10:15:52.100" v="2886" actId="1076"/>
          <ac:spMkLst>
            <pc:docMk/>
            <pc:sldMk cId="80960426" sldId="1778"/>
            <ac:spMk id="10" creationId="{D1CEBBFE-30FD-CA07-FF03-015389E9B706}"/>
          </ac:spMkLst>
        </pc:spChg>
        <pc:spChg chg="mod">
          <ac:chgData name="Ítala Marx" userId="09d09e15-dab6-44da-9e3e-d094c80c64d9" providerId="ADAL" clId="{0FD129A6-DAA7-4330-B518-6E08EE9AABE6}" dt="2023-09-18T10:15:52.100" v="2886" actId="1076"/>
          <ac:spMkLst>
            <pc:docMk/>
            <pc:sldMk cId="80960426" sldId="1778"/>
            <ac:spMk id="11" creationId="{4520402C-48A1-110B-61B8-CB4FCF191566}"/>
          </ac:spMkLst>
        </pc:spChg>
        <pc:spChg chg="del">
          <ac:chgData name="Ítala Marx" userId="09d09e15-dab6-44da-9e3e-d094c80c64d9" providerId="ADAL" clId="{0FD129A6-DAA7-4330-B518-6E08EE9AABE6}" dt="2023-09-16T15:01:37.342" v="133" actId="478"/>
          <ac:spMkLst>
            <pc:docMk/>
            <pc:sldMk cId="80960426" sldId="1778"/>
            <ac:spMk id="12" creationId="{2EC5419E-DE6C-CE6B-7A63-241DAE8A6003}"/>
          </ac:spMkLst>
        </pc:spChg>
        <pc:spChg chg="add mod">
          <ac:chgData name="Ítala Marx" userId="09d09e15-dab6-44da-9e3e-d094c80c64d9" providerId="ADAL" clId="{0FD129A6-DAA7-4330-B518-6E08EE9AABE6}" dt="2023-09-18T10:20:10.006" v="2924" actId="1076"/>
          <ac:spMkLst>
            <pc:docMk/>
            <pc:sldMk cId="80960426" sldId="1778"/>
            <ac:spMk id="12" creationId="{A0C99357-F0A9-D17D-52C4-A71D6AF2DE60}"/>
          </ac:spMkLst>
        </pc:spChg>
        <pc:spChg chg="add mod">
          <ac:chgData name="Ítala Marx" userId="09d09e15-dab6-44da-9e3e-d094c80c64d9" providerId="ADAL" clId="{0FD129A6-DAA7-4330-B518-6E08EE9AABE6}" dt="2023-09-18T10:19:38.447" v="2916" actId="1076"/>
          <ac:spMkLst>
            <pc:docMk/>
            <pc:sldMk cId="80960426" sldId="1778"/>
            <ac:spMk id="13" creationId="{ED2E0CF5-9044-3729-2364-A4D6AD9D02D2}"/>
          </ac:spMkLst>
        </pc:spChg>
        <pc:spChg chg="mod">
          <ac:chgData name="Ítala Marx" userId="09d09e15-dab6-44da-9e3e-d094c80c64d9" providerId="ADAL" clId="{0FD129A6-DAA7-4330-B518-6E08EE9AABE6}" dt="2023-09-18T10:15:52.100" v="2886" actId="1076"/>
          <ac:spMkLst>
            <pc:docMk/>
            <pc:sldMk cId="80960426" sldId="1778"/>
            <ac:spMk id="17" creationId="{83C974EE-5B55-0299-A000-7AC977BD9145}"/>
          </ac:spMkLst>
        </pc:spChg>
        <pc:spChg chg="mod">
          <ac:chgData name="Ítala Marx" userId="09d09e15-dab6-44da-9e3e-d094c80c64d9" providerId="ADAL" clId="{0FD129A6-DAA7-4330-B518-6E08EE9AABE6}" dt="2023-09-18T10:15:52.100" v="2886" actId="1076"/>
          <ac:spMkLst>
            <pc:docMk/>
            <pc:sldMk cId="80960426" sldId="1778"/>
            <ac:spMk id="18" creationId="{350A8E83-BF79-D1CF-A47D-1D061B195C41}"/>
          </ac:spMkLst>
        </pc:spChg>
        <pc:spChg chg="mod">
          <ac:chgData name="Ítala Marx" userId="09d09e15-dab6-44da-9e3e-d094c80c64d9" providerId="ADAL" clId="{0FD129A6-DAA7-4330-B518-6E08EE9AABE6}" dt="2023-09-18T10:15:48.451" v="2884" actId="20577"/>
          <ac:spMkLst>
            <pc:docMk/>
            <pc:sldMk cId="80960426" sldId="1778"/>
            <ac:spMk id="19" creationId="{00B10814-42A0-DDBF-04ED-D2E1721E5BFE}"/>
          </ac:spMkLst>
        </pc:spChg>
        <pc:spChg chg="mod">
          <ac:chgData name="Ítala Marx" userId="09d09e15-dab6-44da-9e3e-d094c80c64d9" providerId="ADAL" clId="{0FD129A6-DAA7-4330-B518-6E08EE9AABE6}" dt="2023-09-18T10:19:31.419" v="2914" actId="14100"/>
          <ac:spMkLst>
            <pc:docMk/>
            <pc:sldMk cId="80960426" sldId="1778"/>
            <ac:spMk id="26" creationId="{22C46B40-C4C8-3AD1-A904-AEC70BEE7A88}"/>
          </ac:spMkLst>
        </pc:spChg>
        <pc:spChg chg="mod">
          <ac:chgData name="Ítala Marx" userId="09d09e15-dab6-44da-9e3e-d094c80c64d9" providerId="ADAL" clId="{0FD129A6-DAA7-4330-B518-6E08EE9AABE6}" dt="2023-09-18T10:15:52.100" v="2886" actId="1076"/>
          <ac:spMkLst>
            <pc:docMk/>
            <pc:sldMk cId="80960426" sldId="1778"/>
            <ac:spMk id="31" creationId="{D90B6B3E-2DC3-FFE7-4AA8-4C39FA0AB812}"/>
          </ac:spMkLst>
        </pc:spChg>
        <pc:spChg chg="mod">
          <ac:chgData name="Ítala Marx" userId="09d09e15-dab6-44da-9e3e-d094c80c64d9" providerId="ADAL" clId="{0FD129A6-DAA7-4330-B518-6E08EE9AABE6}" dt="2023-09-18T10:15:52.100" v="2886" actId="1076"/>
          <ac:spMkLst>
            <pc:docMk/>
            <pc:sldMk cId="80960426" sldId="1778"/>
            <ac:spMk id="32" creationId="{E8220904-F63E-EACE-D60A-A71FBBFBB9F3}"/>
          </ac:spMkLst>
        </pc:spChg>
        <pc:grpChg chg="mod">
          <ac:chgData name="Ítala Marx" userId="09d09e15-dab6-44da-9e3e-d094c80c64d9" providerId="ADAL" clId="{0FD129A6-DAA7-4330-B518-6E08EE9AABE6}" dt="2023-09-18T10:15:52.100" v="2886" actId="1076"/>
          <ac:grpSpMkLst>
            <pc:docMk/>
            <pc:sldMk cId="80960426" sldId="1778"/>
            <ac:grpSpMk id="5" creationId="{F49368EE-6022-AB1D-64C9-BB3DFB1BCD4C}"/>
          </ac:grpSpMkLst>
        </pc:grpChg>
        <pc:grpChg chg="mod">
          <ac:chgData name="Ítala Marx" userId="09d09e15-dab6-44da-9e3e-d094c80c64d9" providerId="ADAL" clId="{0FD129A6-DAA7-4330-B518-6E08EE9AABE6}" dt="2023-09-18T10:15:52.100" v="2886" actId="1076"/>
          <ac:grpSpMkLst>
            <pc:docMk/>
            <pc:sldMk cId="80960426" sldId="1778"/>
            <ac:grpSpMk id="7" creationId="{705BBA04-EE80-92B6-6793-F001698717E3}"/>
          </ac:grpSpMkLst>
        </pc:grpChg>
        <pc:grpChg chg="mod">
          <ac:chgData name="Ítala Marx" userId="09d09e15-dab6-44da-9e3e-d094c80c64d9" providerId="ADAL" clId="{0FD129A6-DAA7-4330-B518-6E08EE9AABE6}" dt="2023-09-18T10:15:52.100" v="2886" actId="1076"/>
          <ac:grpSpMkLst>
            <pc:docMk/>
            <pc:sldMk cId="80960426" sldId="1778"/>
            <ac:grpSpMk id="14" creationId="{1EA5355D-7AE5-6ADD-CC56-28560A409FB1}"/>
          </ac:grpSpMkLst>
        </pc:grpChg>
        <pc:picChg chg="mod">
          <ac:chgData name="Ítala Marx" userId="09d09e15-dab6-44da-9e3e-d094c80c64d9" providerId="ADAL" clId="{0FD129A6-DAA7-4330-B518-6E08EE9AABE6}" dt="2023-09-18T10:15:52.100" v="2886" actId="1076"/>
          <ac:picMkLst>
            <pc:docMk/>
            <pc:sldMk cId="80960426" sldId="1778"/>
            <ac:picMk id="1026" creationId="{EBC04695-4EE4-E09E-6899-99BCF3D56E77}"/>
          </ac:picMkLst>
        </pc:picChg>
        <pc:picChg chg="mod">
          <ac:chgData name="Ítala Marx" userId="09d09e15-dab6-44da-9e3e-d094c80c64d9" providerId="ADAL" clId="{0FD129A6-DAA7-4330-B518-6E08EE9AABE6}" dt="2023-09-18T10:15:52.100" v="2886" actId="1076"/>
          <ac:picMkLst>
            <pc:docMk/>
            <pc:sldMk cId="80960426" sldId="1778"/>
            <ac:picMk id="1028" creationId="{5C949A29-E79C-FEC5-78B4-E0896AA025B2}"/>
          </ac:picMkLst>
        </pc:picChg>
      </pc:sldChg>
      <pc:sldChg chg="addSp delSp modSp del mod">
        <pc:chgData name="Ítala Marx" userId="09d09e15-dab6-44da-9e3e-d094c80c64d9" providerId="ADAL" clId="{0FD129A6-DAA7-4330-B518-6E08EE9AABE6}" dt="2023-09-17T09:56:50.143" v="1907" actId="47"/>
        <pc:sldMkLst>
          <pc:docMk/>
          <pc:sldMk cId="3004761083" sldId="1782"/>
        </pc:sldMkLst>
        <pc:spChg chg="del">
          <ac:chgData name="Ítala Marx" userId="09d09e15-dab6-44da-9e3e-d094c80c64d9" providerId="ADAL" clId="{0FD129A6-DAA7-4330-B518-6E08EE9AABE6}" dt="2023-09-16T15:02:19.725" v="153" actId="478"/>
          <ac:spMkLst>
            <pc:docMk/>
            <pc:sldMk cId="3004761083" sldId="1782"/>
            <ac:spMk id="2" creationId="{19A1B06D-9742-F5B9-EEB2-CB275A608427}"/>
          </ac:spMkLst>
        </pc:spChg>
        <pc:spChg chg="add mod">
          <ac:chgData name="Ítala Marx" userId="09d09e15-dab6-44da-9e3e-d094c80c64d9" providerId="ADAL" clId="{0FD129A6-DAA7-4330-B518-6E08EE9AABE6}" dt="2023-09-16T15:02:16.479" v="152"/>
          <ac:spMkLst>
            <pc:docMk/>
            <pc:sldMk cId="3004761083" sldId="1782"/>
            <ac:spMk id="3" creationId="{0E2C6304-5501-14A6-A19B-89B87FF82501}"/>
          </ac:spMkLst>
        </pc:spChg>
        <pc:spChg chg="del">
          <ac:chgData name="Ítala Marx" userId="09d09e15-dab6-44da-9e3e-d094c80c64d9" providerId="ADAL" clId="{0FD129A6-DAA7-4330-B518-6E08EE9AABE6}" dt="2023-09-16T15:02:15.700" v="151" actId="478"/>
          <ac:spMkLst>
            <pc:docMk/>
            <pc:sldMk cId="3004761083" sldId="1782"/>
            <ac:spMk id="5" creationId="{C8CB7F8C-0A87-6FFA-08FF-7DFD57DC1931}"/>
          </ac:spMkLst>
        </pc:spChg>
        <pc:spChg chg="add mod">
          <ac:chgData name="Ítala Marx" userId="09d09e15-dab6-44da-9e3e-d094c80c64d9" providerId="ADAL" clId="{0FD129A6-DAA7-4330-B518-6E08EE9AABE6}" dt="2023-09-17T09:54:13.364" v="1886" actId="1076"/>
          <ac:spMkLst>
            <pc:docMk/>
            <pc:sldMk cId="3004761083" sldId="1782"/>
            <ac:spMk id="6" creationId="{41EE8F81-CA77-0443-63E7-A23CF7DFB36F}"/>
          </ac:spMkLst>
        </pc:spChg>
        <pc:spChg chg="del">
          <ac:chgData name="Ítala Marx" userId="09d09e15-dab6-44da-9e3e-d094c80c64d9" providerId="ADAL" clId="{0FD129A6-DAA7-4330-B518-6E08EE9AABE6}" dt="2023-09-16T14:54:59.429" v="4" actId="478"/>
          <ac:spMkLst>
            <pc:docMk/>
            <pc:sldMk cId="3004761083" sldId="1782"/>
            <ac:spMk id="9" creationId="{0B2C7D9C-8DE6-9A58-ED85-D3214DFD7D4D}"/>
          </ac:spMkLst>
        </pc:spChg>
        <pc:spChg chg="add mod">
          <ac:chgData name="Ítala Marx" userId="09d09e15-dab6-44da-9e3e-d094c80c64d9" providerId="ADAL" clId="{0FD129A6-DAA7-4330-B518-6E08EE9AABE6}" dt="2023-09-17T07:15:02.278" v="1211"/>
          <ac:spMkLst>
            <pc:docMk/>
            <pc:sldMk cId="3004761083" sldId="1782"/>
            <ac:spMk id="14" creationId="{26C155B6-5419-1851-B555-35D42382805B}"/>
          </ac:spMkLst>
        </pc:spChg>
        <pc:spChg chg="add del mod">
          <ac:chgData name="Ítala Marx" userId="09d09e15-dab6-44da-9e3e-d094c80c64d9" providerId="ADAL" clId="{0FD129A6-DAA7-4330-B518-6E08EE9AABE6}" dt="2023-09-17T09:54:15.278" v="1887" actId="478"/>
          <ac:spMkLst>
            <pc:docMk/>
            <pc:sldMk cId="3004761083" sldId="1782"/>
            <ac:spMk id="15" creationId="{0AF24B5D-38D1-280A-2C41-5D01726254AE}"/>
          </ac:spMkLst>
        </pc:spChg>
        <pc:spChg chg="mod">
          <ac:chgData name="Ítala Marx" userId="09d09e15-dab6-44da-9e3e-d094c80c64d9" providerId="ADAL" clId="{0FD129A6-DAA7-4330-B518-6E08EE9AABE6}" dt="2023-09-17T07:14:51.913" v="1208" actId="1076"/>
          <ac:spMkLst>
            <pc:docMk/>
            <pc:sldMk cId="3004761083" sldId="1782"/>
            <ac:spMk id="31" creationId="{14C20A94-1ADA-1048-619D-EB5C488205C2}"/>
          </ac:spMkLst>
        </pc:spChg>
        <pc:grpChg chg="add mod">
          <ac:chgData name="Ítala Marx" userId="09d09e15-dab6-44da-9e3e-d094c80c64d9" providerId="ADAL" clId="{0FD129A6-DAA7-4330-B518-6E08EE9AABE6}" dt="2023-09-17T07:14:51.913" v="1208" actId="1076"/>
          <ac:grpSpMkLst>
            <pc:docMk/>
            <pc:sldMk cId="3004761083" sldId="1782"/>
            <ac:grpSpMk id="2" creationId="{CC981AA3-16C4-9A83-AB43-A32A12CEDEBE}"/>
          </ac:grpSpMkLst>
        </pc:grpChg>
        <pc:picChg chg="mod">
          <ac:chgData name="Ítala Marx" userId="09d09e15-dab6-44da-9e3e-d094c80c64d9" providerId="ADAL" clId="{0FD129A6-DAA7-4330-B518-6E08EE9AABE6}" dt="2023-09-17T07:14:41.707" v="1206"/>
          <ac:picMkLst>
            <pc:docMk/>
            <pc:sldMk cId="3004761083" sldId="1782"/>
            <ac:picMk id="4" creationId="{4170B173-05BF-3501-D30C-4112514FE217}"/>
          </ac:picMkLst>
        </pc:picChg>
        <pc:picChg chg="del">
          <ac:chgData name="Ítala Marx" userId="09d09e15-dab6-44da-9e3e-d094c80c64d9" providerId="ADAL" clId="{0FD129A6-DAA7-4330-B518-6E08EE9AABE6}" dt="2023-09-16T15:02:55.502" v="161" actId="478"/>
          <ac:picMkLst>
            <pc:docMk/>
            <pc:sldMk cId="3004761083" sldId="1782"/>
            <ac:picMk id="4" creationId="{B40056EF-5341-3C8D-CC56-36A3EC3311B1}"/>
          </ac:picMkLst>
        </pc:picChg>
        <pc:picChg chg="mod">
          <ac:chgData name="Ítala Marx" userId="09d09e15-dab6-44da-9e3e-d094c80c64d9" providerId="ADAL" clId="{0FD129A6-DAA7-4330-B518-6E08EE9AABE6}" dt="2023-09-17T07:14:41.707" v="1206"/>
          <ac:picMkLst>
            <pc:docMk/>
            <pc:sldMk cId="3004761083" sldId="1782"/>
            <ac:picMk id="5" creationId="{536E0CCC-DBB1-F8DD-26F3-00454F32AFC7}"/>
          </ac:picMkLst>
        </pc:picChg>
        <pc:picChg chg="mod">
          <ac:chgData name="Ítala Marx" userId="09d09e15-dab6-44da-9e3e-d094c80c64d9" providerId="ADAL" clId="{0FD129A6-DAA7-4330-B518-6E08EE9AABE6}" dt="2023-09-17T07:14:41.707" v="1206"/>
          <ac:picMkLst>
            <pc:docMk/>
            <pc:sldMk cId="3004761083" sldId="1782"/>
            <ac:picMk id="7" creationId="{C04D7D82-88B9-9026-219C-2A2792530F77}"/>
          </ac:picMkLst>
        </pc:picChg>
        <pc:picChg chg="del">
          <ac:chgData name="Ítala Marx" userId="09d09e15-dab6-44da-9e3e-d094c80c64d9" providerId="ADAL" clId="{0FD129A6-DAA7-4330-B518-6E08EE9AABE6}" dt="2023-09-16T14:54:55.744" v="3" actId="478"/>
          <ac:picMkLst>
            <pc:docMk/>
            <pc:sldMk cId="3004761083" sldId="1782"/>
            <ac:picMk id="7" creationId="{F7E2C33A-445B-9E60-663A-B2717FB4C8A6}"/>
          </ac:picMkLst>
        </pc:picChg>
        <pc:picChg chg="add mod">
          <ac:chgData name="Ítala Marx" userId="09d09e15-dab6-44da-9e3e-d094c80c64d9" providerId="ADAL" clId="{0FD129A6-DAA7-4330-B518-6E08EE9AABE6}" dt="2023-09-17T07:15:34.956" v="1339" actId="207"/>
          <ac:picMkLst>
            <pc:docMk/>
            <pc:sldMk cId="3004761083" sldId="1782"/>
            <ac:picMk id="10" creationId="{502D9EC7-9FBC-F2FE-A75D-6D2585C9639F}"/>
          </ac:picMkLst>
        </pc:picChg>
        <pc:picChg chg="add del mod">
          <ac:chgData name="Ítala Marx" userId="09d09e15-dab6-44da-9e3e-d094c80c64d9" providerId="ADAL" clId="{0FD129A6-DAA7-4330-B518-6E08EE9AABE6}" dt="2023-09-17T07:14:25.534" v="1202" actId="478"/>
          <ac:picMkLst>
            <pc:docMk/>
            <pc:sldMk cId="3004761083" sldId="1782"/>
            <ac:picMk id="11" creationId="{EE75219C-9B9C-07CF-B4F8-0D8441A66EF5}"/>
          </ac:picMkLst>
        </pc:picChg>
        <pc:picChg chg="add del mod">
          <ac:chgData name="Ítala Marx" userId="09d09e15-dab6-44da-9e3e-d094c80c64d9" providerId="ADAL" clId="{0FD129A6-DAA7-4330-B518-6E08EE9AABE6}" dt="2023-09-17T07:14:39.864" v="1204" actId="478"/>
          <ac:picMkLst>
            <pc:docMk/>
            <pc:sldMk cId="3004761083" sldId="1782"/>
            <ac:picMk id="12" creationId="{2871C313-1467-E8DE-8ED8-0581B74C02C5}"/>
          </ac:picMkLst>
        </pc:picChg>
        <pc:picChg chg="add del mod">
          <ac:chgData name="Ítala Marx" userId="09d09e15-dab6-44da-9e3e-d094c80c64d9" providerId="ADAL" clId="{0FD129A6-DAA7-4330-B518-6E08EE9AABE6}" dt="2023-09-17T07:14:40.604" v="1205" actId="478"/>
          <ac:picMkLst>
            <pc:docMk/>
            <pc:sldMk cId="3004761083" sldId="1782"/>
            <ac:picMk id="13" creationId="{B4511585-3E8C-5495-9027-DC1ED35AF208}"/>
          </ac:picMkLst>
        </pc:picChg>
      </pc:sldChg>
      <pc:sldChg chg="add del setBg">
        <pc:chgData name="Ítala Marx" userId="09d09e15-dab6-44da-9e3e-d094c80c64d9" providerId="ADAL" clId="{0FD129A6-DAA7-4330-B518-6E08EE9AABE6}" dt="2023-09-17T07:18:52.950" v="1396" actId="47"/>
        <pc:sldMkLst>
          <pc:docMk/>
          <pc:sldMk cId="4251606734" sldId="1794"/>
        </pc:sldMkLst>
      </pc:sldChg>
      <pc:sldChg chg="addSp delSp modSp add mod setBg addAnim delAnim modAnim">
        <pc:chgData name="Ítala Marx" userId="09d09e15-dab6-44da-9e3e-d094c80c64d9" providerId="ADAL" clId="{0FD129A6-DAA7-4330-B518-6E08EE9AABE6}" dt="2023-09-17T14:12:30.151" v="2025" actId="1076"/>
        <pc:sldMkLst>
          <pc:docMk/>
          <pc:sldMk cId="1036768207" sldId="1811"/>
        </pc:sldMkLst>
        <pc:spChg chg="mod">
          <ac:chgData name="Ítala Marx" userId="09d09e15-dab6-44da-9e3e-d094c80c64d9" providerId="ADAL" clId="{0FD129A6-DAA7-4330-B518-6E08EE9AABE6}" dt="2023-09-17T09:43:45.993" v="1729" actId="1076"/>
          <ac:spMkLst>
            <pc:docMk/>
            <pc:sldMk cId="1036768207" sldId="1811"/>
            <ac:spMk id="5" creationId="{4031DD76-540D-B5B9-B746-B2828D5F2D72}"/>
          </ac:spMkLst>
        </pc:spChg>
        <pc:spChg chg="mod">
          <ac:chgData name="Ítala Marx" userId="09d09e15-dab6-44da-9e3e-d094c80c64d9" providerId="ADAL" clId="{0FD129A6-DAA7-4330-B518-6E08EE9AABE6}" dt="2023-09-17T14:12:30.151" v="2025" actId="1076"/>
          <ac:spMkLst>
            <pc:docMk/>
            <pc:sldMk cId="1036768207" sldId="1811"/>
            <ac:spMk id="7" creationId="{9820078A-48ED-844C-100A-D992DDD049DD}"/>
          </ac:spMkLst>
        </pc:spChg>
        <pc:spChg chg="mod">
          <ac:chgData name="Ítala Marx" userId="09d09e15-dab6-44da-9e3e-d094c80c64d9" providerId="ADAL" clId="{0FD129A6-DAA7-4330-B518-6E08EE9AABE6}" dt="2023-09-17T09:43:35.861" v="1726" actId="1076"/>
          <ac:spMkLst>
            <pc:docMk/>
            <pc:sldMk cId="1036768207" sldId="1811"/>
            <ac:spMk id="9" creationId="{2FA92735-7A34-3BD4-409B-3254E70E1832}"/>
          </ac:spMkLst>
        </pc:spChg>
        <pc:spChg chg="mod">
          <ac:chgData name="Ítala Marx" userId="09d09e15-dab6-44da-9e3e-d094c80c64d9" providerId="ADAL" clId="{0FD129A6-DAA7-4330-B518-6E08EE9AABE6}" dt="2023-09-17T09:43:38.763" v="1727" actId="1076"/>
          <ac:spMkLst>
            <pc:docMk/>
            <pc:sldMk cId="1036768207" sldId="1811"/>
            <ac:spMk id="11" creationId="{2E5AEC76-35A0-2091-0BC4-9D32B96E7D45}"/>
          </ac:spMkLst>
        </pc:spChg>
        <pc:spChg chg="mod">
          <ac:chgData name="Ítala Marx" userId="09d09e15-dab6-44da-9e3e-d094c80c64d9" providerId="ADAL" clId="{0FD129A6-DAA7-4330-B518-6E08EE9AABE6}" dt="2023-09-17T09:43:42.273" v="1728" actId="1076"/>
          <ac:spMkLst>
            <pc:docMk/>
            <pc:sldMk cId="1036768207" sldId="1811"/>
            <ac:spMk id="13" creationId="{32DA265A-27E7-C234-6AD7-106545DC5536}"/>
          </ac:spMkLst>
        </pc:spChg>
        <pc:spChg chg="del">
          <ac:chgData name="Ítala Marx" userId="09d09e15-dab6-44da-9e3e-d094c80c64d9" providerId="ADAL" clId="{0FD129A6-DAA7-4330-B518-6E08EE9AABE6}" dt="2023-09-17T09:31:19.418" v="1650" actId="478"/>
          <ac:spMkLst>
            <pc:docMk/>
            <pc:sldMk cId="1036768207" sldId="1811"/>
            <ac:spMk id="14" creationId="{F556A394-38AB-C1CA-09F7-50CDB109D2CB}"/>
          </ac:spMkLst>
        </pc:spChg>
        <pc:spChg chg="del">
          <ac:chgData name="Ítala Marx" userId="09d09e15-dab6-44da-9e3e-d094c80c64d9" providerId="ADAL" clId="{0FD129A6-DAA7-4330-B518-6E08EE9AABE6}" dt="2023-09-17T09:31:14.719" v="1648" actId="478"/>
          <ac:spMkLst>
            <pc:docMk/>
            <pc:sldMk cId="1036768207" sldId="1811"/>
            <ac:spMk id="16" creationId="{0761D646-D930-571D-4268-B48A0ADDCF6F}"/>
          </ac:spMkLst>
        </pc:spChg>
        <pc:spChg chg="del">
          <ac:chgData name="Ítala Marx" userId="09d09e15-dab6-44da-9e3e-d094c80c64d9" providerId="ADAL" clId="{0FD129A6-DAA7-4330-B518-6E08EE9AABE6}" dt="2023-09-17T09:42:55.151" v="1716" actId="478"/>
          <ac:spMkLst>
            <pc:docMk/>
            <pc:sldMk cId="1036768207" sldId="1811"/>
            <ac:spMk id="18" creationId="{16E08E0F-C5C8-B97E-2665-574C0F949EE2}"/>
          </ac:spMkLst>
        </pc:spChg>
        <pc:spChg chg="add mod">
          <ac:chgData name="Ítala Marx" userId="09d09e15-dab6-44da-9e3e-d094c80c64d9" providerId="ADAL" clId="{0FD129A6-DAA7-4330-B518-6E08EE9AABE6}" dt="2023-09-17T09:31:28.141" v="1651"/>
          <ac:spMkLst>
            <pc:docMk/>
            <pc:sldMk cId="1036768207" sldId="1811"/>
            <ac:spMk id="21" creationId="{526FE813-9119-69ED-55C7-E51D4805877D}"/>
          </ac:spMkLst>
        </pc:spChg>
        <pc:spChg chg="add mod">
          <ac:chgData name="Ítala Marx" userId="09d09e15-dab6-44da-9e3e-d094c80c64d9" providerId="ADAL" clId="{0FD129A6-DAA7-4330-B518-6E08EE9AABE6}" dt="2023-09-17T09:31:28.141" v="1651"/>
          <ac:spMkLst>
            <pc:docMk/>
            <pc:sldMk cId="1036768207" sldId="1811"/>
            <ac:spMk id="23" creationId="{04A1E6EC-001F-0B1A-9BFD-3D238AD01240}"/>
          </ac:spMkLst>
        </pc:spChg>
        <pc:spChg chg="add mod">
          <ac:chgData name="Ítala Marx" userId="09d09e15-dab6-44da-9e3e-d094c80c64d9" providerId="ADAL" clId="{0FD129A6-DAA7-4330-B518-6E08EE9AABE6}" dt="2023-09-17T09:31:28.141" v="1651"/>
          <ac:spMkLst>
            <pc:docMk/>
            <pc:sldMk cId="1036768207" sldId="1811"/>
            <ac:spMk id="25" creationId="{4BC61E94-CE79-4997-02CB-88A0D315405C}"/>
          </ac:spMkLst>
        </pc:spChg>
        <pc:spChg chg="add del mod">
          <ac:chgData name="Ítala Marx" userId="09d09e15-dab6-44da-9e3e-d094c80c64d9" providerId="ADAL" clId="{0FD129A6-DAA7-4330-B518-6E08EE9AABE6}" dt="2023-09-17T09:43:23.456" v="1724" actId="14100"/>
          <ac:spMkLst>
            <pc:docMk/>
            <pc:sldMk cId="1036768207" sldId="1811"/>
            <ac:spMk id="26" creationId="{0CFDA15F-9D90-FAD6-0196-A3DD60A6F22E}"/>
          </ac:spMkLst>
        </pc:spChg>
        <pc:grpChg chg="del">
          <ac:chgData name="Ítala Marx" userId="09d09e15-dab6-44da-9e3e-d094c80c64d9" providerId="ADAL" clId="{0FD129A6-DAA7-4330-B518-6E08EE9AABE6}" dt="2023-09-17T07:17:44.314" v="1389" actId="478"/>
          <ac:grpSpMkLst>
            <pc:docMk/>
            <pc:sldMk cId="1036768207" sldId="1811"/>
            <ac:grpSpMk id="17" creationId="{5F234D9B-A761-7E90-F63E-F6744A81B1C5}"/>
          </ac:grpSpMkLst>
        </pc:grpChg>
        <pc:cxnChg chg="add mod">
          <ac:chgData name="Ítala Marx" userId="09d09e15-dab6-44da-9e3e-d094c80c64d9" providerId="ADAL" clId="{0FD129A6-DAA7-4330-B518-6E08EE9AABE6}" dt="2023-09-17T09:31:28.141" v="1651"/>
          <ac:cxnSpMkLst>
            <pc:docMk/>
            <pc:sldMk cId="1036768207" sldId="1811"/>
            <ac:cxnSpMk id="19" creationId="{08EB8E67-C2AE-B753-9521-7FF064FD56D4}"/>
          </ac:cxnSpMkLst>
        </pc:cxnChg>
        <pc:cxnChg chg="del">
          <ac:chgData name="Ítala Marx" userId="09d09e15-dab6-44da-9e3e-d094c80c64d9" providerId="ADAL" clId="{0FD129A6-DAA7-4330-B518-6E08EE9AABE6}" dt="2023-09-17T09:31:17.882" v="1649" actId="478"/>
          <ac:cxnSpMkLst>
            <pc:docMk/>
            <pc:sldMk cId="1036768207" sldId="1811"/>
            <ac:cxnSpMk id="24" creationId="{EDE823CD-E6FA-F0C2-02F4-207DBCB33865}"/>
          </ac:cxnSpMkLst>
        </pc:cxnChg>
      </pc:sldChg>
      <pc:sldChg chg="addSp delSp modSp add mod setBg modAnim">
        <pc:chgData name="Ítala Marx" userId="09d09e15-dab6-44da-9e3e-d094c80c64d9" providerId="ADAL" clId="{0FD129A6-DAA7-4330-B518-6E08EE9AABE6}" dt="2023-09-17T17:05:56.514" v="2632" actId="20577"/>
        <pc:sldMkLst>
          <pc:docMk/>
          <pc:sldMk cId="3824929585" sldId="1817"/>
        </pc:sldMkLst>
        <pc:spChg chg="del mod">
          <ac:chgData name="Ítala Marx" userId="09d09e15-dab6-44da-9e3e-d094c80c64d9" providerId="ADAL" clId="{0FD129A6-DAA7-4330-B518-6E08EE9AABE6}" dt="2023-09-17T09:40:10.045" v="1677" actId="478"/>
          <ac:spMkLst>
            <pc:docMk/>
            <pc:sldMk cId="3824929585" sldId="1817"/>
            <ac:spMk id="3" creationId="{FA0AB237-0813-9DE6-7E63-5C9C63ACD14E}"/>
          </ac:spMkLst>
        </pc:spChg>
        <pc:spChg chg="add mod">
          <ac:chgData name="Ítala Marx" userId="09d09e15-dab6-44da-9e3e-d094c80c64d9" providerId="ADAL" clId="{0FD129A6-DAA7-4330-B518-6E08EE9AABE6}" dt="2023-09-17T09:39:56.440" v="1674"/>
          <ac:spMkLst>
            <pc:docMk/>
            <pc:sldMk cId="3824929585" sldId="1817"/>
            <ac:spMk id="6" creationId="{4DC7A861-D47E-6A6E-2490-E2C6841DD5CE}"/>
          </ac:spMkLst>
        </pc:spChg>
        <pc:spChg chg="add mod">
          <ac:chgData name="Ítala Marx" userId="09d09e15-dab6-44da-9e3e-d094c80c64d9" providerId="ADAL" clId="{0FD129A6-DAA7-4330-B518-6E08EE9AABE6}" dt="2023-09-17T09:39:56.440" v="1674"/>
          <ac:spMkLst>
            <pc:docMk/>
            <pc:sldMk cId="3824929585" sldId="1817"/>
            <ac:spMk id="7" creationId="{E2C7B29C-AAB5-5075-3230-944E797DF0E1}"/>
          </ac:spMkLst>
        </pc:spChg>
        <pc:spChg chg="add mod">
          <ac:chgData name="Ítala Marx" userId="09d09e15-dab6-44da-9e3e-d094c80c64d9" providerId="ADAL" clId="{0FD129A6-DAA7-4330-B518-6E08EE9AABE6}" dt="2023-09-17T09:39:56.440" v="1674"/>
          <ac:spMkLst>
            <pc:docMk/>
            <pc:sldMk cId="3824929585" sldId="1817"/>
            <ac:spMk id="8" creationId="{418A2E76-50CB-B8B2-E44B-83F8C9B79A0A}"/>
          </ac:spMkLst>
        </pc:spChg>
        <pc:spChg chg="add mod">
          <ac:chgData name="Ítala Marx" userId="09d09e15-dab6-44da-9e3e-d094c80c64d9" providerId="ADAL" clId="{0FD129A6-DAA7-4330-B518-6E08EE9AABE6}" dt="2023-09-17T17:04:04.433" v="2568" actId="14100"/>
          <ac:spMkLst>
            <pc:docMk/>
            <pc:sldMk cId="3824929585" sldId="1817"/>
            <ac:spMk id="9" creationId="{201D0EBB-B27A-FD53-D91E-12B139AD20F9}"/>
          </ac:spMkLst>
        </pc:spChg>
        <pc:spChg chg="add mod">
          <ac:chgData name="Ítala Marx" userId="09d09e15-dab6-44da-9e3e-d094c80c64d9" providerId="ADAL" clId="{0FD129A6-DAA7-4330-B518-6E08EE9AABE6}" dt="2023-09-17T09:42:34.993" v="1714"/>
          <ac:spMkLst>
            <pc:docMk/>
            <pc:sldMk cId="3824929585" sldId="1817"/>
            <ac:spMk id="11" creationId="{D05A6D98-6509-5368-766E-D5189B0A38D0}"/>
          </ac:spMkLst>
        </pc:spChg>
        <pc:spChg chg="del">
          <ac:chgData name="Ítala Marx" userId="09d09e15-dab6-44da-9e3e-d094c80c64d9" providerId="ADAL" clId="{0FD129A6-DAA7-4330-B518-6E08EE9AABE6}" dt="2023-09-17T09:32:08.693" v="1659" actId="478"/>
          <ac:spMkLst>
            <pc:docMk/>
            <pc:sldMk cId="3824929585" sldId="1817"/>
            <ac:spMk id="14" creationId="{F556A394-38AB-C1CA-09F7-50CDB109D2CB}"/>
          </ac:spMkLst>
        </pc:spChg>
        <pc:spChg chg="mod topLvl">
          <ac:chgData name="Ítala Marx" userId="09d09e15-dab6-44da-9e3e-d094c80c64d9" providerId="ADAL" clId="{0FD129A6-DAA7-4330-B518-6E08EE9AABE6}" dt="2023-09-17T10:01:15.193" v="1976" actId="1076"/>
          <ac:spMkLst>
            <pc:docMk/>
            <pc:sldMk cId="3824929585" sldId="1817"/>
            <ac:spMk id="15" creationId="{8F9A35CB-EE8B-76B2-D352-DE110B6312E5}"/>
          </ac:spMkLst>
        </pc:spChg>
        <pc:spChg chg="add mod">
          <ac:chgData name="Ítala Marx" userId="09d09e15-dab6-44da-9e3e-d094c80c64d9" providerId="ADAL" clId="{0FD129A6-DAA7-4330-B518-6E08EE9AABE6}" dt="2023-09-17T17:05:56.514" v="2632" actId="20577"/>
          <ac:spMkLst>
            <pc:docMk/>
            <pc:sldMk cId="3824929585" sldId="1817"/>
            <ac:spMk id="23" creationId="{96D0D32F-D86A-54EC-BE8E-73E45C931D7C}"/>
          </ac:spMkLst>
        </pc:spChg>
        <pc:spChg chg="del mod topLvl">
          <ac:chgData name="Ítala Marx" userId="09d09e15-dab6-44da-9e3e-d094c80c64d9" providerId="ADAL" clId="{0FD129A6-DAA7-4330-B518-6E08EE9AABE6}" dt="2023-09-17T09:41:33.641" v="1702" actId="478"/>
          <ac:spMkLst>
            <pc:docMk/>
            <pc:sldMk cId="3824929585" sldId="1817"/>
            <ac:spMk id="33" creationId="{901AB653-DBC6-2F1F-FF11-25AA0CFC7F2B}"/>
          </ac:spMkLst>
        </pc:spChg>
        <pc:spChg chg="del">
          <ac:chgData name="Ítala Marx" userId="09d09e15-dab6-44da-9e3e-d094c80c64d9" providerId="ADAL" clId="{0FD129A6-DAA7-4330-B518-6E08EE9AABE6}" dt="2023-09-17T09:40:02.727" v="1675" actId="478"/>
          <ac:spMkLst>
            <pc:docMk/>
            <pc:sldMk cId="3824929585" sldId="1817"/>
            <ac:spMk id="37" creationId="{D77BCEF6-B82B-B337-ADE0-3662F1556CF6}"/>
          </ac:spMkLst>
        </pc:spChg>
        <pc:grpChg chg="add mod">
          <ac:chgData name="Ítala Marx" userId="09d09e15-dab6-44da-9e3e-d094c80c64d9" providerId="ADAL" clId="{0FD129A6-DAA7-4330-B518-6E08EE9AABE6}" dt="2023-09-17T10:00:48.197" v="1968" actId="1076"/>
          <ac:grpSpMkLst>
            <pc:docMk/>
            <pc:sldMk cId="3824929585" sldId="1817"/>
            <ac:grpSpMk id="10" creationId="{27E6A8F1-F76D-0DD6-9413-5A19FEBD00EF}"/>
          </ac:grpSpMkLst>
        </pc:grpChg>
        <pc:grpChg chg="del">
          <ac:chgData name="Ítala Marx" userId="09d09e15-dab6-44da-9e3e-d094c80c64d9" providerId="ADAL" clId="{0FD129A6-DAA7-4330-B518-6E08EE9AABE6}" dt="2023-09-17T09:32:05.802" v="1657" actId="478"/>
          <ac:grpSpMkLst>
            <pc:docMk/>
            <pc:sldMk cId="3824929585" sldId="1817"/>
            <ac:grpSpMk id="17" creationId="{5F234D9B-A761-7E90-F63E-F6744A81B1C5}"/>
          </ac:grpSpMkLst>
        </pc:grpChg>
        <pc:grpChg chg="del">
          <ac:chgData name="Ítala Marx" userId="09d09e15-dab6-44da-9e3e-d094c80c64d9" providerId="ADAL" clId="{0FD129A6-DAA7-4330-B518-6E08EE9AABE6}" dt="2023-09-17T09:38:45.391" v="1660" actId="478"/>
          <ac:grpSpMkLst>
            <pc:docMk/>
            <pc:sldMk cId="3824929585" sldId="1817"/>
            <ac:grpSpMk id="32" creationId="{8650B7F2-8D4D-FCE4-D791-9EAA540156BB}"/>
          </ac:grpSpMkLst>
        </pc:grpChg>
        <pc:grpChg chg="del mod">
          <ac:chgData name="Ítala Marx" userId="09d09e15-dab6-44da-9e3e-d094c80c64d9" providerId="ADAL" clId="{0FD129A6-DAA7-4330-B518-6E08EE9AABE6}" dt="2023-09-17T09:39:32.408" v="1670" actId="165"/>
          <ac:grpSpMkLst>
            <pc:docMk/>
            <pc:sldMk cId="3824929585" sldId="1817"/>
            <ac:grpSpMk id="36" creationId="{AE14BACD-8B00-6601-8B62-26E338156FF5}"/>
          </ac:grpSpMkLst>
        </pc:grpChg>
        <pc:graphicFrameChg chg="add mod ord">
          <ac:chgData name="Ítala Marx" userId="09d09e15-dab6-44da-9e3e-d094c80c64d9" providerId="ADAL" clId="{0FD129A6-DAA7-4330-B518-6E08EE9AABE6}" dt="2023-09-17T10:00:44.305" v="1967" actId="1076"/>
          <ac:graphicFrameMkLst>
            <pc:docMk/>
            <pc:sldMk cId="3824929585" sldId="1817"/>
            <ac:graphicFrameMk id="4" creationId="{44FB647C-AA72-4AAB-9503-AF19723A6835}"/>
          </ac:graphicFrameMkLst>
        </pc:graphicFrameChg>
        <pc:cxnChg chg="add mod">
          <ac:chgData name="Ítala Marx" userId="09d09e15-dab6-44da-9e3e-d094c80c64d9" providerId="ADAL" clId="{0FD129A6-DAA7-4330-B518-6E08EE9AABE6}" dt="2023-09-17T09:39:56.440" v="1674"/>
          <ac:cxnSpMkLst>
            <pc:docMk/>
            <pc:sldMk cId="3824929585" sldId="1817"/>
            <ac:cxnSpMk id="5" creationId="{6BF5B713-97DD-6328-639C-99DCECFD5AEB}"/>
          </ac:cxnSpMkLst>
        </pc:cxnChg>
        <pc:cxnChg chg="del">
          <ac:chgData name="Ítala Marx" userId="09d09e15-dab6-44da-9e3e-d094c80c64d9" providerId="ADAL" clId="{0FD129A6-DAA7-4330-B518-6E08EE9AABE6}" dt="2023-09-17T09:32:07.327" v="1658" actId="478"/>
          <ac:cxnSpMkLst>
            <pc:docMk/>
            <pc:sldMk cId="3824929585" sldId="1817"/>
            <ac:cxnSpMk id="24" creationId="{EDE823CD-E6FA-F0C2-02F4-207DBCB33865}"/>
          </ac:cxnSpMkLst>
        </pc:cxnChg>
      </pc:sldChg>
      <pc:sldChg chg="addSp delSp modSp mod">
        <pc:chgData name="Ítala Marx" userId="09d09e15-dab6-44da-9e3e-d094c80c64d9" providerId="ADAL" clId="{0FD129A6-DAA7-4330-B518-6E08EE9AABE6}" dt="2023-09-18T10:17:25.600" v="2901" actId="1076"/>
        <pc:sldMkLst>
          <pc:docMk/>
          <pc:sldMk cId="3304715700" sldId="2136"/>
        </pc:sldMkLst>
        <pc:spChg chg="del">
          <ac:chgData name="Ítala Marx" userId="09d09e15-dab6-44da-9e3e-d094c80c64d9" providerId="ADAL" clId="{0FD129A6-DAA7-4330-B518-6E08EE9AABE6}" dt="2023-09-16T14:55:24.291" v="15" actId="478"/>
          <ac:spMkLst>
            <pc:docMk/>
            <pc:sldMk cId="3304715700" sldId="2136"/>
            <ac:spMk id="2" creationId="{271A3F08-36B7-955D-C42D-605D7047396B}"/>
          </ac:spMkLst>
        </pc:spChg>
        <pc:spChg chg="del">
          <ac:chgData name="Ítala Marx" userId="09d09e15-dab6-44da-9e3e-d094c80c64d9" providerId="ADAL" clId="{0FD129A6-DAA7-4330-B518-6E08EE9AABE6}" dt="2023-09-16T15:02:06.360" v="147" actId="478"/>
          <ac:spMkLst>
            <pc:docMk/>
            <pc:sldMk cId="3304715700" sldId="2136"/>
            <ac:spMk id="7" creationId="{7FADA492-38F1-8845-5ACA-E18BC638F623}"/>
          </ac:spMkLst>
        </pc:spChg>
        <pc:spChg chg="add mod">
          <ac:chgData name="Ítala Marx" userId="09d09e15-dab6-44da-9e3e-d094c80c64d9" providerId="ADAL" clId="{0FD129A6-DAA7-4330-B518-6E08EE9AABE6}" dt="2023-09-16T15:02:06.977" v="148"/>
          <ac:spMkLst>
            <pc:docMk/>
            <pc:sldMk cId="3304715700" sldId="2136"/>
            <ac:spMk id="8" creationId="{E8B4C94A-382F-A53D-445E-79CB8EF6E089}"/>
          </ac:spMkLst>
        </pc:spChg>
        <pc:spChg chg="del mod">
          <ac:chgData name="Ítala Marx" userId="09d09e15-dab6-44da-9e3e-d094c80c64d9" providerId="ADAL" clId="{0FD129A6-DAA7-4330-B518-6E08EE9AABE6}" dt="2023-09-17T17:08:34.061" v="2668" actId="478"/>
          <ac:spMkLst>
            <pc:docMk/>
            <pc:sldMk cId="3304715700" sldId="2136"/>
            <ac:spMk id="9" creationId="{8A6BDD55-43C8-30D2-F3D1-4D3C1ED79F79}"/>
          </ac:spMkLst>
        </pc:spChg>
        <pc:spChg chg="add del mod">
          <ac:chgData name="Ítala Marx" userId="09d09e15-dab6-44da-9e3e-d094c80c64d9" providerId="ADAL" clId="{0FD129A6-DAA7-4330-B518-6E08EE9AABE6}" dt="2023-09-17T17:11:08.483" v="2716"/>
          <ac:spMkLst>
            <pc:docMk/>
            <pc:sldMk cId="3304715700" sldId="2136"/>
            <ac:spMk id="13" creationId="{6B104CBB-C313-BED8-9D7F-A163F3B8D111}"/>
          </ac:spMkLst>
        </pc:spChg>
        <pc:spChg chg="add mod">
          <ac:chgData name="Ítala Marx" userId="09d09e15-dab6-44da-9e3e-d094c80c64d9" providerId="ADAL" clId="{0FD129A6-DAA7-4330-B518-6E08EE9AABE6}" dt="2023-09-18T10:17:25.600" v="2901" actId="1076"/>
          <ac:spMkLst>
            <pc:docMk/>
            <pc:sldMk cId="3304715700" sldId="2136"/>
            <ac:spMk id="14" creationId="{7001E803-A786-484C-C4E4-185A32E1D8EF}"/>
          </ac:spMkLst>
        </pc:spChg>
        <pc:spChg chg="del">
          <ac:chgData name="Ítala Marx" userId="09d09e15-dab6-44da-9e3e-d094c80c64d9" providerId="ADAL" clId="{0FD129A6-DAA7-4330-B518-6E08EE9AABE6}" dt="2023-09-17T07:13:03.649" v="1075" actId="478"/>
          <ac:spMkLst>
            <pc:docMk/>
            <pc:sldMk cId="3304715700" sldId="2136"/>
            <ac:spMk id="16" creationId="{7A68AF0D-1A27-D7D7-4A10-45D1BC4B490B}"/>
          </ac:spMkLst>
        </pc:spChg>
        <pc:spChg chg="del mod">
          <ac:chgData name="Ítala Marx" userId="09d09e15-dab6-44da-9e3e-d094c80c64d9" providerId="ADAL" clId="{0FD129A6-DAA7-4330-B518-6E08EE9AABE6}" dt="2023-09-17T20:19:08.159" v="2742"/>
          <ac:spMkLst>
            <pc:docMk/>
            <pc:sldMk cId="3304715700" sldId="2136"/>
            <ac:spMk id="17" creationId="{B0D91887-F94E-D495-15E7-F421CDBBF9D6}"/>
          </ac:spMkLst>
        </pc:spChg>
        <pc:spChg chg="del">
          <ac:chgData name="Ítala Marx" userId="09d09e15-dab6-44da-9e3e-d094c80c64d9" providerId="ADAL" clId="{0FD129A6-DAA7-4330-B518-6E08EE9AABE6}" dt="2023-09-17T07:13:01.308" v="1072" actId="478"/>
          <ac:spMkLst>
            <pc:docMk/>
            <pc:sldMk cId="3304715700" sldId="2136"/>
            <ac:spMk id="18" creationId="{ACE5AD67-0E20-CD7E-DEF7-1AFE54A1BB3E}"/>
          </ac:spMkLst>
        </pc:spChg>
        <pc:spChg chg="del mod">
          <ac:chgData name="Ítala Marx" userId="09d09e15-dab6-44da-9e3e-d094c80c64d9" providerId="ADAL" clId="{0FD129A6-DAA7-4330-B518-6E08EE9AABE6}" dt="2023-09-17T17:08:35.697" v="2669" actId="478"/>
          <ac:spMkLst>
            <pc:docMk/>
            <pc:sldMk cId="3304715700" sldId="2136"/>
            <ac:spMk id="19" creationId="{83DE6FC8-9BDB-B85E-D319-130C805E9683}"/>
          </ac:spMkLst>
        </pc:spChg>
        <pc:grpChg chg="add del mod">
          <ac:chgData name="Ítala Marx" userId="09d09e15-dab6-44da-9e3e-d094c80c64d9" providerId="ADAL" clId="{0FD129A6-DAA7-4330-B518-6E08EE9AABE6}" dt="2023-09-18T10:17:22.861" v="2900" actId="478"/>
          <ac:grpSpMkLst>
            <pc:docMk/>
            <pc:sldMk cId="3304715700" sldId="2136"/>
            <ac:grpSpMk id="2" creationId="{A9539593-2112-7EE5-0F43-68ECEC40497D}"/>
          </ac:grpSpMkLst>
        </pc:grpChg>
        <pc:picChg chg="mod">
          <ac:chgData name="Ítala Marx" userId="09d09e15-dab6-44da-9e3e-d094c80c64d9" providerId="ADAL" clId="{0FD129A6-DAA7-4330-B518-6E08EE9AABE6}" dt="2023-09-17T09:52:52.895" v="1857"/>
          <ac:picMkLst>
            <pc:docMk/>
            <pc:sldMk cId="3304715700" sldId="2136"/>
            <ac:picMk id="7" creationId="{6FF93770-C4B8-528D-5C9D-D358D16B9EAF}"/>
          </ac:picMkLst>
        </pc:picChg>
        <pc:picChg chg="del mod">
          <ac:chgData name="Ítala Marx" userId="09d09e15-dab6-44da-9e3e-d094c80c64d9" providerId="ADAL" clId="{0FD129A6-DAA7-4330-B518-6E08EE9AABE6}" dt="2023-09-17T17:08:36.383" v="2670" actId="478"/>
          <ac:picMkLst>
            <pc:docMk/>
            <pc:sldMk cId="3304715700" sldId="2136"/>
            <ac:picMk id="10" creationId="{1BAF2748-F7E8-7411-954C-9CAC2CDCB7C7}"/>
          </ac:picMkLst>
        </pc:picChg>
        <pc:picChg chg="del">
          <ac:chgData name="Ítala Marx" userId="09d09e15-dab6-44da-9e3e-d094c80c64d9" providerId="ADAL" clId="{0FD129A6-DAA7-4330-B518-6E08EE9AABE6}" dt="2023-09-17T07:13:05.138" v="1076" actId="478"/>
          <ac:picMkLst>
            <pc:docMk/>
            <pc:sldMk cId="3304715700" sldId="2136"/>
            <ac:picMk id="11" creationId="{0D899304-092A-F883-6F29-7D7ED99BF3D3}"/>
          </ac:picMkLst>
        </pc:picChg>
        <pc:picChg chg="mod">
          <ac:chgData name="Ítala Marx" userId="09d09e15-dab6-44da-9e3e-d094c80c64d9" providerId="ADAL" clId="{0FD129A6-DAA7-4330-B518-6E08EE9AABE6}" dt="2023-09-17T09:52:52.895" v="1857"/>
          <ac:picMkLst>
            <pc:docMk/>
            <pc:sldMk cId="3304715700" sldId="2136"/>
            <ac:picMk id="12" creationId="{E7C9DF80-9E8E-5979-9330-3C25005D2138}"/>
          </ac:picMkLst>
        </pc:picChg>
        <pc:picChg chg="del">
          <ac:chgData name="Ítala Marx" userId="09d09e15-dab6-44da-9e3e-d094c80c64d9" providerId="ADAL" clId="{0FD129A6-DAA7-4330-B518-6E08EE9AABE6}" dt="2023-09-17T07:13:02.152" v="1073" actId="478"/>
          <ac:picMkLst>
            <pc:docMk/>
            <pc:sldMk cId="3304715700" sldId="2136"/>
            <ac:picMk id="14" creationId="{F960A9BB-EF9B-41D4-EB63-76E53353EBED}"/>
          </ac:picMkLst>
        </pc:picChg>
        <pc:picChg chg="del">
          <ac:chgData name="Ítala Marx" userId="09d09e15-dab6-44da-9e3e-d094c80c64d9" providerId="ADAL" clId="{0FD129A6-DAA7-4330-B518-6E08EE9AABE6}" dt="2023-09-17T07:13:02.731" v="1074" actId="478"/>
          <ac:picMkLst>
            <pc:docMk/>
            <pc:sldMk cId="3304715700" sldId="2136"/>
            <ac:picMk id="15" creationId="{5ED672D5-CEB4-1FE3-1ABC-1A61FB986C76}"/>
          </ac:picMkLst>
        </pc:picChg>
      </pc:sldChg>
      <pc:sldChg chg="addSp delSp modSp del mod delAnim">
        <pc:chgData name="Ítala Marx" userId="09d09e15-dab6-44da-9e3e-d094c80c64d9" providerId="ADAL" clId="{0FD129A6-DAA7-4330-B518-6E08EE9AABE6}" dt="2023-09-18T10:19:14.185" v="2912" actId="47"/>
        <pc:sldMkLst>
          <pc:docMk/>
          <pc:sldMk cId="3465618648" sldId="2141"/>
        </pc:sldMkLst>
        <pc:spChg chg="del">
          <ac:chgData name="Ítala Marx" userId="09d09e15-dab6-44da-9e3e-d094c80c64d9" providerId="ADAL" clId="{0FD129A6-DAA7-4330-B518-6E08EE9AABE6}" dt="2023-09-16T14:55:29.066" v="16" actId="478"/>
          <ac:spMkLst>
            <pc:docMk/>
            <pc:sldMk cId="3465618648" sldId="2141"/>
            <ac:spMk id="2" creationId="{8D2C4D4B-90E4-C9E0-60C6-41C801B53199}"/>
          </ac:spMkLst>
        </pc:spChg>
        <pc:spChg chg="mod">
          <ac:chgData name="Ítala Marx" userId="09d09e15-dab6-44da-9e3e-d094c80c64d9" providerId="ADAL" clId="{0FD129A6-DAA7-4330-B518-6E08EE9AABE6}" dt="2023-09-17T16:37:50.127" v="2354" actId="790"/>
          <ac:spMkLst>
            <pc:docMk/>
            <pc:sldMk cId="3465618648" sldId="2141"/>
            <ac:spMk id="4" creationId="{D7D6C1B6-7BFF-DFA5-9282-76CEA4740C18}"/>
          </ac:spMkLst>
        </pc:spChg>
        <pc:spChg chg="del">
          <ac:chgData name="Ítala Marx" userId="09d09e15-dab6-44da-9e3e-d094c80c64d9" providerId="ADAL" clId="{0FD129A6-DAA7-4330-B518-6E08EE9AABE6}" dt="2023-09-17T07:01:50.744" v="522" actId="478"/>
          <ac:spMkLst>
            <pc:docMk/>
            <pc:sldMk cId="3465618648" sldId="2141"/>
            <ac:spMk id="7" creationId="{58764CD4-0391-CC83-D066-490013A51067}"/>
          </ac:spMkLst>
        </pc:spChg>
        <pc:spChg chg="mod topLvl">
          <ac:chgData name="Ítala Marx" userId="09d09e15-dab6-44da-9e3e-d094c80c64d9" providerId="ADAL" clId="{0FD129A6-DAA7-4330-B518-6E08EE9AABE6}" dt="2023-09-17T16:37:50.127" v="2354" actId="790"/>
          <ac:spMkLst>
            <pc:docMk/>
            <pc:sldMk cId="3465618648" sldId="2141"/>
            <ac:spMk id="8" creationId="{F46677F7-EBC2-0A92-FC6A-174BB7021AFC}"/>
          </ac:spMkLst>
        </pc:spChg>
        <pc:spChg chg="del mod topLvl">
          <ac:chgData name="Ítala Marx" userId="09d09e15-dab6-44da-9e3e-d094c80c64d9" providerId="ADAL" clId="{0FD129A6-DAA7-4330-B518-6E08EE9AABE6}" dt="2023-09-17T06:59:33.600" v="486" actId="478"/>
          <ac:spMkLst>
            <pc:docMk/>
            <pc:sldMk cId="3465618648" sldId="2141"/>
            <ac:spMk id="10" creationId="{C7E96ED8-2F4C-820F-79AA-DD4BAC299E79}"/>
          </ac:spMkLst>
        </pc:spChg>
        <pc:spChg chg="mod">
          <ac:chgData name="Ítala Marx" userId="09d09e15-dab6-44da-9e3e-d094c80c64d9" providerId="ADAL" clId="{0FD129A6-DAA7-4330-B518-6E08EE9AABE6}" dt="2023-09-17T16:37:50.127" v="2354" actId="790"/>
          <ac:spMkLst>
            <pc:docMk/>
            <pc:sldMk cId="3465618648" sldId="2141"/>
            <ac:spMk id="12" creationId="{225A6CAD-463A-BFFB-0D9E-9B8095B1D32B}"/>
          </ac:spMkLst>
        </pc:spChg>
        <pc:spChg chg="del mod topLvl">
          <ac:chgData name="Ítala Marx" userId="09d09e15-dab6-44da-9e3e-d094c80c64d9" providerId="ADAL" clId="{0FD129A6-DAA7-4330-B518-6E08EE9AABE6}" dt="2023-09-17T06:59:58.475" v="492" actId="478"/>
          <ac:spMkLst>
            <pc:docMk/>
            <pc:sldMk cId="3465618648" sldId="2141"/>
            <ac:spMk id="17" creationId="{B88FE849-B2D2-2B41-D5C2-47A04E5A438A}"/>
          </ac:spMkLst>
        </pc:spChg>
        <pc:spChg chg="del mod">
          <ac:chgData name="Ítala Marx" userId="09d09e15-dab6-44da-9e3e-d094c80c64d9" providerId="ADAL" clId="{0FD129A6-DAA7-4330-B518-6E08EE9AABE6}" dt="2023-09-18T10:19:09.415" v="2910" actId="21"/>
          <ac:spMkLst>
            <pc:docMk/>
            <pc:sldMk cId="3465618648" sldId="2141"/>
            <ac:spMk id="18" creationId="{A7116C54-44A9-4F5A-2BE5-B41CFF228BA8}"/>
          </ac:spMkLst>
        </pc:spChg>
        <pc:spChg chg="del">
          <ac:chgData name="Ítala Marx" userId="09d09e15-dab6-44da-9e3e-d094c80c64d9" providerId="ADAL" clId="{0FD129A6-DAA7-4330-B518-6E08EE9AABE6}" dt="2023-09-16T15:01:53.807" v="141" actId="478"/>
          <ac:spMkLst>
            <pc:docMk/>
            <pc:sldMk cId="3465618648" sldId="2141"/>
            <ac:spMk id="28" creationId="{6B699D36-58FE-DF82-9CCE-DD213AF775C2}"/>
          </ac:spMkLst>
        </pc:spChg>
        <pc:spChg chg="add mod">
          <ac:chgData name="Ítala Marx" userId="09d09e15-dab6-44da-9e3e-d094c80c64d9" providerId="ADAL" clId="{0FD129A6-DAA7-4330-B518-6E08EE9AABE6}" dt="2023-09-17T16:37:50.127" v="2354" actId="790"/>
          <ac:spMkLst>
            <pc:docMk/>
            <pc:sldMk cId="3465618648" sldId="2141"/>
            <ac:spMk id="29" creationId="{1CEEEDE8-6525-1163-7416-5A290D7C0B90}"/>
          </ac:spMkLst>
        </pc:spChg>
        <pc:spChg chg="add del mod">
          <ac:chgData name="Ítala Marx" userId="09d09e15-dab6-44da-9e3e-d094c80c64d9" providerId="ADAL" clId="{0FD129A6-DAA7-4330-B518-6E08EE9AABE6}" dt="2023-09-17T07:01:42.150" v="511" actId="478"/>
          <ac:spMkLst>
            <pc:docMk/>
            <pc:sldMk cId="3465618648" sldId="2141"/>
            <ac:spMk id="32" creationId="{6930A35E-098A-AD4C-997F-F99C7E4D9647}"/>
          </ac:spMkLst>
        </pc:spChg>
        <pc:spChg chg="add mod">
          <ac:chgData name="Ítala Marx" userId="09d09e15-dab6-44da-9e3e-d094c80c64d9" providerId="ADAL" clId="{0FD129A6-DAA7-4330-B518-6E08EE9AABE6}" dt="2023-09-18T10:16:50.943" v="2899" actId="1076"/>
          <ac:spMkLst>
            <pc:docMk/>
            <pc:sldMk cId="3465618648" sldId="2141"/>
            <ac:spMk id="33" creationId="{2869AA4C-FD34-DC41-D58B-A52552949B6C}"/>
          </ac:spMkLst>
        </pc:spChg>
        <pc:spChg chg="add del mod">
          <ac:chgData name="Ítala Marx" userId="09d09e15-dab6-44da-9e3e-d094c80c64d9" providerId="ADAL" clId="{0FD129A6-DAA7-4330-B518-6E08EE9AABE6}" dt="2023-09-17T07:02:33.854" v="526" actId="478"/>
          <ac:spMkLst>
            <pc:docMk/>
            <pc:sldMk cId="3465618648" sldId="2141"/>
            <ac:spMk id="34" creationId="{6BE4B8DC-C93A-00A3-DF3F-F122D8838989}"/>
          </ac:spMkLst>
        </pc:spChg>
        <pc:spChg chg="add del mod">
          <ac:chgData name="Ítala Marx" userId="09d09e15-dab6-44da-9e3e-d094c80c64d9" providerId="ADAL" clId="{0FD129A6-DAA7-4330-B518-6E08EE9AABE6}" dt="2023-09-17T07:07:50.820" v="967" actId="478"/>
          <ac:spMkLst>
            <pc:docMk/>
            <pc:sldMk cId="3465618648" sldId="2141"/>
            <ac:spMk id="35" creationId="{E5B916A2-D5DA-E2E7-8C88-3F15586A054A}"/>
          </ac:spMkLst>
        </pc:spChg>
        <pc:spChg chg="add del mod">
          <ac:chgData name="Ítala Marx" userId="09d09e15-dab6-44da-9e3e-d094c80c64d9" providerId="ADAL" clId="{0FD129A6-DAA7-4330-B518-6E08EE9AABE6}" dt="2023-09-17T07:01:17.602" v="502" actId="478"/>
          <ac:spMkLst>
            <pc:docMk/>
            <pc:sldMk cId="3465618648" sldId="2141"/>
            <ac:spMk id="36" creationId="{4911C60B-37A5-2532-2163-51C1B1871614}"/>
          </ac:spMkLst>
        </pc:spChg>
        <pc:spChg chg="add mod">
          <ac:chgData name="Ítala Marx" userId="09d09e15-dab6-44da-9e3e-d094c80c64d9" providerId="ADAL" clId="{0FD129A6-DAA7-4330-B518-6E08EE9AABE6}" dt="2023-09-17T16:37:50.127" v="2354" actId="790"/>
          <ac:spMkLst>
            <pc:docMk/>
            <pc:sldMk cId="3465618648" sldId="2141"/>
            <ac:spMk id="38" creationId="{575E47A1-5748-44F8-D201-E26AAEA09000}"/>
          </ac:spMkLst>
        </pc:spChg>
        <pc:spChg chg="add mod">
          <ac:chgData name="Ítala Marx" userId="09d09e15-dab6-44da-9e3e-d094c80c64d9" providerId="ADAL" clId="{0FD129A6-DAA7-4330-B518-6E08EE9AABE6}" dt="2023-09-18T10:16:50.943" v="2899" actId="1076"/>
          <ac:spMkLst>
            <pc:docMk/>
            <pc:sldMk cId="3465618648" sldId="2141"/>
            <ac:spMk id="39" creationId="{D85B9ADF-411C-50E0-C7AD-B13D06BBF18D}"/>
          </ac:spMkLst>
        </pc:spChg>
        <pc:spChg chg="add mod">
          <ac:chgData name="Ítala Marx" userId="09d09e15-dab6-44da-9e3e-d094c80c64d9" providerId="ADAL" clId="{0FD129A6-DAA7-4330-B518-6E08EE9AABE6}" dt="2023-09-18T10:16:50.943" v="2899" actId="1076"/>
          <ac:spMkLst>
            <pc:docMk/>
            <pc:sldMk cId="3465618648" sldId="2141"/>
            <ac:spMk id="40" creationId="{76739DE1-51FA-24F0-347A-5C36647F1CB4}"/>
          </ac:spMkLst>
        </pc:spChg>
        <pc:spChg chg="add mod">
          <ac:chgData name="Ítala Marx" userId="09d09e15-dab6-44da-9e3e-d094c80c64d9" providerId="ADAL" clId="{0FD129A6-DAA7-4330-B518-6E08EE9AABE6}" dt="2023-09-18T10:16:50.943" v="2899" actId="1076"/>
          <ac:spMkLst>
            <pc:docMk/>
            <pc:sldMk cId="3465618648" sldId="2141"/>
            <ac:spMk id="41" creationId="{4A5C5496-AAA0-CEA7-E864-8858DDDDFF01}"/>
          </ac:spMkLst>
        </pc:spChg>
        <pc:grpChg chg="add del mod">
          <ac:chgData name="Ítala Marx" userId="09d09e15-dab6-44da-9e3e-d094c80c64d9" providerId="ADAL" clId="{0FD129A6-DAA7-4330-B518-6E08EE9AABE6}" dt="2023-09-17T06:59:33.600" v="486" actId="478"/>
          <ac:grpSpMkLst>
            <pc:docMk/>
            <pc:sldMk cId="3465618648" sldId="2141"/>
            <ac:grpSpMk id="2" creationId="{9F3A9FBA-7091-BAE5-BBC9-DC70399003CD}"/>
          </ac:grpSpMkLst>
        </pc:grpChg>
        <pc:grpChg chg="add del mod">
          <ac:chgData name="Ítala Marx" userId="09d09e15-dab6-44da-9e3e-d094c80c64d9" providerId="ADAL" clId="{0FD129A6-DAA7-4330-B518-6E08EE9AABE6}" dt="2023-09-17T06:59:58.475" v="492" actId="478"/>
          <ac:grpSpMkLst>
            <pc:docMk/>
            <pc:sldMk cId="3465618648" sldId="2141"/>
            <ac:grpSpMk id="14" creationId="{8533753F-0682-97EC-75A1-59FE9071B8F2}"/>
          </ac:grpSpMkLst>
        </pc:grpChg>
        <pc:grpChg chg="del">
          <ac:chgData name="Ítala Marx" userId="09d09e15-dab6-44da-9e3e-d094c80c64d9" providerId="ADAL" clId="{0FD129A6-DAA7-4330-B518-6E08EE9AABE6}" dt="2023-09-17T07:00:17.239" v="495" actId="478"/>
          <ac:grpSpMkLst>
            <pc:docMk/>
            <pc:sldMk cId="3465618648" sldId="2141"/>
            <ac:grpSpMk id="15" creationId="{00C18AFD-FDBD-C95D-3C8F-FC04741F1D24}"/>
          </ac:grpSpMkLst>
        </pc:grpChg>
        <pc:grpChg chg="del">
          <ac:chgData name="Ítala Marx" userId="09d09e15-dab6-44da-9e3e-d094c80c64d9" providerId="ADAL" clId="{0FD129A6-DAA7-4330-B518-6E08EE9AABE6}" dt="2023-09-17T06:57:39.248" v="458" actId="478"/>
          <ac:grpSpMkLst>
            <pc:docMk/>
            <pc:sldMk cId="3465618648" sldId="2141"/>
            <ac:grpSpMk id="19" creationId="{F9BFD3F9-AE35-97C5-167A-A2A8E986640A}"/>
          </ac:grpSpMkLst>
        </pc:grpChg>
        <pc:grpChg chg="del">
          <ac:chgData name="Ítala Marx" userId="09d09e15-dab6-44da-9e3e-d094c80c64d9" providerId="ADAL" clId="{0FD129A6-DAA7-4330-B518-6E08EE9AABE6}" dt="2023-09-17T06:57:42.411" v="459" actId="21"/>
          <ac:grpSpMkLst>
            <pc:docMk/>
            <pc:sldMk cId="3465618648" sldId="2141"/>
            <ac:grpSpMk id="22" creationId="{A3775077-A331-50A9-950C-C64A54BBE858}"/>
          </ac:grpSpMkLst>
        </pc:grpChg>
        <pc:grpChg chg="add del mod">
          <ac:chgData name="Ítala Marx" userId="09d09e15-dab6-44da-9e3e-d094c80c64d9" providerId="ADAL" clId="{0FD129A6-DAA7-4330-B518-6E08EE9AABE6}" dt="2023-09-18T10:16:39.924" v="2898" actId="478"/>
          <ac:grpSpMkLst>
            <pc:docMk/>
            <pc:sldMk cId="3465618648" sldId="2141"/>
            <ac:grpSpMk id="27" creationId="{67E79B19-8265-3691-E2D8-80BA94A68235}"/>
          </ac:grpSpMkLst>
        </pc:grpChg>
        <pc:grpChg chg="del">
          <ac:chgData name="Ítala Marx" userId="09d09e15-dab6-44da-9e3e-d094c80c64d9" providerId="ADAL" clId="{0FD129A6-DAA7-4330-B518-6E08EE9AABE6}" dt="2023-09-16T15:07:22.698" v="193" actId="478"/>
          <ac:grpSpMkLst>
            <pc:docMk/>
            <pc:sldMk cId="3465618648" sldId="2141"/>
            <ac:grpSpMk id="27" creationId="{94F6F49D-1F80-489D-0472-4CA6A33AFBDB}"/>
          </ac:grpSpMkLst>
        </pc:grpChg>
        <pc:picChg chg="mod topLvl modCrop">
          <ac:chgData name="Ítala Marx" userId="09d09e15-dab6-44da-9e3e-d094c80c64d9" providerId="ADAL" clId="{0FD129A6-DAA7-4330-B518-6E08EE9AABE6}" dt="2023-09-17T07:00:21.451" v="496" actId="164"/>
          <ac:picMkLst>
            <pc:docMk/>
            <pc:sldMk cId="3465618648" sldId="2141"/>
            <ac:picMk id="13" creationId="{FB712B20-57C9-14A6-59A6-E345CB60CAE4}"/>
          </ac:picMkLst>
        </pc:picChg>
        <pc:picChg chg="mod topLvl modCrop">
          <ac:chgData name="Ítala Marx" userId="09d09e15-dab6-44da-9e3e-d094c80c64d9" providerId="ADAL" clId="{0FD129A6-DAA7-4330-B518-6E08EE9AABE6}" dt="2023-09-17T07:00:21.451" v="496" actId="164"/>
          <ac:picMkLst>
            <pc:docMk/>
            <pc:sldMk cId="3465618648" sldId="2141"/>
            <ac:picMk id="21" creationId="{1A3F8C31-FE4D-F2E1-CD6F-2D1834B0CAC7}"/>
          </ac:picMkLst>
        </pc:picChg>
        <pc:picChg chg="del topLvl">
          <ac:chgData name="Ítala Marx" userId="09d09e15-dab6-44da-9e3e-d094c80c64d9" providerId="ADAL" clId="{0FD129A6-DAA7-4330-B518-6E08EE9AABE6}" dt="2023-09-17T07:00:17.239" v="495" actId="478"/>
          <ac:picMkLst>
            <pc:docMk/>
            <pc:sldMk cId="3465618648" sldId="2141"/>
            <ac:picMk id="26" creationId="{EC771877-34CF-8F95-43CA-062F2F2D7E0F}"/>
          </ac:picMkLst>
        </pc:picChg>
        <pc:picChg chg="add del mod">
          <ac:chgData name="Ítala Marx" userId="09d09e15-dab6-44da-9e3e-d094c80c64d9" providerId="ADAL" clId="{0FD129A6-DAA7-4330-B518-6E08EE9AABE6}" dt="2023-09-17T07:01:21.359" v="504" actId="478"/>
          <ac:picMkLst>
            <pc:docMk/>
            <pc:sldMk cId="3465618648" sldId="2141"/>
            <ac:picMk id="28" creationId="{65443D51-EC27-20B5-6D1C-5E4D2BC7DAFD}"/>
          </ac:picMkLst>
        </pc:picChg>
        <pc:picChg chg="add del mod">
          <ac:chgData name="Ítala Marx" userId="09d09e15-dab6-44da-9e3e-d094c80c64d9" providerId="ADAL" clId="{0FD129A6-DAA7-4330-B518-6E08EE9AABE6}" dt="2023-09-17T07:01:13.035" v="500" actId="478"/>
          <ac:picMkLst>
            <pc:docMk/>
            <pc:sldMk cId="3465618648" sldId="2141"/>
            <ac:picMk id="30" creationId="{FF839BA9-9D47-AEA5-853E-2A1DA4232676}"/>
          </ac:picMkLst>
        </pc:picChg>
        <pc:picChg chg="add del mod">
          <ac:chgData name="Ítala Marx" userId="09d09e15-dab6-44da-9e3e-d094c80c64d9" providerId="ADAL" clId="{0FD129A6-DAA7-4330-B518-6E08EE9AABE6}" dt="2023-09-17T07:01:14.972" v="501" actId="478"/>
          <ac:picMkLst>
            <pc:docMk/>
            <pc:sldMk cId="3465618648" sldId="2141"/>
            <ac:picMk id="31" creationId="{017CEB7A-1753-CFE0-0B08-60855383BD35}"/>
          </ac:picMkLst>
        </pc:picChg>
        <pc:picChg chg="add mod">
          <ac:chgData name="Ítala Marx" userId="09d09e15-dab6-44da-9e3e-d094c80c64d9" providerId="ADAL" clId="{0FD129A6-DAA7-4330-B518-6E08EE9AABE6}" dt="2023-09-17T07:07:54.861" v="969" actId="1076"/>
          <ac:picMkLst>
            <pc:docMk/>
            <pc:sldMk cId="3465618648" sldId="2141"/>
            <ac:picMk id="37" creationId="{89ED4D40-B0DA-73D0-21E2-8CF436C2EBD6}"/>
          </ac:picMkLst>
        </pc:picChg>
      </pc:sldChg>
      <pc:sldChg chg="addSp delSp modSp del mod delAnim">
        <pc:chgData name="Ítala Marx" userId="09d09e15-dab6-44da-9e3e-d094c80c64d9" providerId="ADAL" clId="{0FD129A6-DAA7-4330-B518-6E08EE9AABE6}" dt="2023-09-17T09:48:03.624" v="1753" actId="47"/>
        <pc:sldMkLst>
          <pc:docMk/>
          <pc:sldMk cId="4165983040" sldId="2147"/>
        </pc:sldMkLst>
        <pc:spChg chg="add mod">
          <ac:chgData name="Ítala Marx" userId="09d09e15-dab6-44da-9e3e-d094c80c64d9" providerId="ADAL" clId="{0FD129A6-DAA7-4330-B518-6E08EE9AABE6}" dt="2023-09-16T15:01:58.714" v="144"/>
          <ac:spMkLst>
            <pc:docMk/>
            <pc:sldMk cId="4165983040" sldId="2147"/>
            <ac:spMk id="6" creationId="{939C1D44-15AE-161B-FBAD-ECD841AB7814}"/>
          </ac:spMkLst>
        </pc:spChg>
        <pc:spChg chg="del">
          <ac:chgData name="Ítala Marx" userId="09d09e15-dab6-44da-9e3e-d094c80c64d9" providerId="ADAL" clId="{0FD129A6-DAA7-4330-B518-6E08EE9AABE6}" dt="2023-09-17T09:31:31.532" v="1652" actId="478"/>
          <ac:spMkLst>
            <pc:docMk/>
            <pc:sldMk cId="4165983040" sldId="2147"/>
            <ac:spMk id="9" creationId="{E8FB55B6-18C6-0DDD-37CF-8F0F69A0EF34}"/>
          </ac:spMkLst>
        </pc:spChg>
        <pc:spChg chg="del">
          <ac:chgData name="Ítala Marx" userId="09d09e15-dab6-44da-9e3e-d094c80c64d9" providerId="ADAL" clId="{0FD129A6-DAA7-4330-B518-6E08EE9AABE6}" dt="2023-09-16T15:01:58.234" v="143" actId="478"/>
          <ac:spMkLst>
            <pc:docMk/>
            <pc:sldMk cId="4165983040" sldId="2147"/>
            <ac:spMk id="51" creationId="{8FD299A8-7478-5EEC-5598-5A0C71464C62}"/>
          </ac:spMkLst>
        </pc:spChg>
        <pc:grpChg chg="del">
          <ac:chgData name="Ítala Marx" userId="09d09e15-dab6-44da-9e3e-d094c80c64d9" providerId="ADAL" clId="{0FD129A6-DAA7-4330-B518-6E08EE9AABE6}" dt="2023-09-16T14:54:28.949" v="0" actId="478"/>
          <ac:grpSpMkLst>
            <pc:docMk/>
            <pc:sldMk cId="4165983040" sldId="2147"/>
            <ac:grpSpMk id="4" creationId="{851F7E0D-AF4F-891E-2249-FC629E384B6A}"/>
          </ac:grpSpMkLst>
        </pc:grpChg>
        <pc:grpChg chg="del">
          <ac:chgData name="Ítala Marx" userId="09d09e15-dab6-44da-9e3e-d094c80c64d9" providerId="ADAL" clId="{0FD129A6-DAA7-4330-B518-6E08EE9AABE6}" dt="2023-09-16T14:54:28.949" v="0" actId="478"/>
          <ac:grpSpMkLst>
            <pc:docMk/>
            <pc:sldMk cId="4165983040" sldId="2147"/>
            <ac:grpSpMk id="5" creationId="{B9795189-EF1F-C2D7-F08F-6C338A3476C3}"/>
          </ac:grpSpMkLst>
        </pc:grpChg>
      </pc:sldChg>
      <pc:sldChg chg="addSp delSp modSp mod delAnim modAnim">
        <pc:chgData name="Ítala Marx" userId="09d09e15-dab6-44da-9e3e-d094c80c64d9" providerId="ADAL" clId="{0FD129A6-DAA7-4330-B518-6E08EE9AABE6}" dt="2023-09-18T10:18:14.588" v="2907" actId="12"/>
        <pc:sldMkLst>
          <pc:docMk/>
          <pc:sldMk cId="3977784483" sldId="2150"/>
        </pc:sldMkLst>
        <pc:spChg chg="del">
          <ac:chgData name="Ítala Marx" userId="09d09e15-dab6-44da-9e3e-d094c80c64d9" providerId="ADAL" clId="{0FD129A6-DAA7-4330-B518-6E08EE9AABE6}" dt="2023-09-16T14:55:20.227" v="14" actId="478"/>
          <ac:spMkLst>
            <pc:docMk/>
            <pc:sldMk cId="3977784483" sldId="2150"/>
            <ac:spMk id="2" creationId="{3D8491D8-1DD6-FDD0-791C-D4FE2B1EC0AC}"/>
          </ac:spMkLst>
        </pc:spChg>
        <pc:spChg chg="del">
          <ac:chgData name="Ítala Marx" userId="09d09e15-dab6-44da-9e3e-d094c80c64d9" providerId="ADAL" clId="{0FD129A6-DAA7-4330-B518-6E08EE9AABE6}" dt="2023-09-16T14:54:45.534" v="2" actId="478"/>
          <ac:spMkLst>
            <pc:docMk/>
            <pc:sldMk cId="3977784483" sldId="2150"/>
            <ac:spMk id="4" creationId="{2E83177D-1B7C-8305-440F-EE5543CC54E4}"/>
          </ac:spMkLst>
        </pc:spChg>
        <pc:spChg chg="add mod">
          <ac:chgData name="Ítala Marx" userId="09d09e15-dab6-44da-9e3e-d094c80c64d9" providerId="ADAL" clId="{0FD129A6-DAA7-4330-B518-6E08EE9AABE6}" dt="2023-09-16T15:02:02.512" v="146"/>
          <ac:spMkLst>
            <pc:docMk/>
            <pc:sldMk cId="3977784483" sldId="2150"/>
            <ac:spMk id="5" creationId="{0BF131F5-823A-EB59-093F-B2A242A6E40D}"/>
          </ac:spMkLst>
        </pc:spChg>
        <pc:spChg chg="add mod">
          <ac:chgData name="Ítala Marx" userId="09d09e15-dab6-44da-9e3e-d094c80c64d9" providerId="ADAL" clId="{0FD129A6-DAA7-4330-B518-6E08EE9AABE6}" dt="2023-09-18T10:17:50.073" v="2905" actId="1076"/>
          <ac:spMkLst>
            <pc:docMk/>
            <pc:sldMk cId="3977784483" sldId="2150"/>
            <ac:spMk id="6" creationId="{7E653C50-231F-8DD0-2857-D3306FBBA720}"/>
          </ac:spMkLst>
        </pc:spChg>
        <pc:spChg chg="add del">
          <ac:chgData name="Ítala Marx" userId="09d09e15-dab6-44da-9e3e-d094c80c64d9" providerId="ADAL" clId="{0FD129A6-DAA7-4330-B518-6E08EE9AABE6}" dt="2023-09-17T09:51:00.948" v="1791" actId="478"/>
          <ac:spMkLst>
            <pc:docMk/>
            <pc:sldMk cId="3977784483" sldId="2150"/>
            <ac:spMk id="13" creationId="{2CAD4945-0B41-3852-ED3C-516BC6AB08FF}"/>
          </ac:spMkLst>
        </pc:spChg>
        <pc:spChg chg="del">
          <ac:chgData name="Ítala Marx" userId="09d09e15-dab6-44da-9e3e-d094c80c64d9" providerId="ADAL" clId="{0FD129A6-DAA7-4330-B518-6E08EE9AABE6}" dt="2023-09-17T09:43:57.490" v="1730" actId="478"/>
          <ac:spMkLst>
            <pc:docMk/>
            <pc:sldMk cId="3977784483" sldId="2150"/>
            <ac:spMk id="16" creationId="{F4555CAE-F44B-FF7A-8D08-1344A6FF7C46}"/>
          </ac:spMkLst>
        </pc:spChg>
        <pc:spChg chg="del">
          <ac:chgData name="Ítala Marx" userId="09d09e15-dab6-44da-9e3e-d094c80c64d9" providerId="ADAL" clId="{0FD129A6-DAA7-4330-B518-6E08EE9AABE6}" dt="2023-09-16T15:02:02.096" v="145" actId="478"/>
          <ac:spMkLst>
            <pc:docMk/>
            <pc:sldMk cId="3977784483" sldId="2150"/>
            <ac:spMk id="17" creationId="{966EE9B5-B24C-48C7-9BE6-AF692F44A490}"/>
          </ac:spMkLst>
        </pc:spChg>
        <pc:spChg chg="mod">
          <ac:chgData name="Ítala Marx" userId="09d09e15-dab6-44da-9e3e-d094c80c64d9" providerId="ADAL" clId="{0FD129A6-DAA7-4330-B518-6E08EE9AABE6}" dt="2023-09-18T10:18:14.588" v="2907" actId="12"/>
          <ac:spMkLst>
            <pc:docMk/>
            <pc:sldMk cId="3977784483" sldId="2150"/>
            <ac:spMk id="24" creationId="{E962CCD2-8193-EA3A-95CE-0016393C409F}"/>
          </ac:spMkLst>
        </pc:spChg>
        <pc:grpChg chg="del">
          <ac:chgData name="Ítala Marx" userId="09d09e15-dab6-44da-9e3e-d094c80c64d9" providerId="ADAL" clId="{0FD129A6-DAA7-4330-B518-6E08EE9AABE6}" dt="2023-09-16T14:54:41.631" v="1" actId="478"/>
          <ac:grpSpMkLst>
            <pc:docMk/>
            <pc:sldMk cId="3977784483" sldId="2150"/>
            <ac:grpSpMk id="15" creationId="{E1A67E4D-E8F4-8A6F-87A1-13B50379DF20}"/>
          </ac:grpSpMkLst>
        </pc:grpChg>
        <pc:grpChg chg="del">
          <ac:chgData name="Ítala Marx" userId="09d09e15-dab6-44da-9e3e-d094c80c64d9" providerId="ADAL" clId="{0FD129A6-DAA7-4330-B518-6E08EE9AABE6}" dt="2023-09-16T14:54:41.631" v="1" actId="478"/>
          <ac:grpSpMkLst>
            <pc:docMk/>
            <pc:sldMk cId="3977784483" sldId="2150"/>
            <ac:grpSpMk id="18" creationId="{65295C90-CFD4-32A6-399E-1E5A067F0BB8}"/>
          </ac:grpSpMkLst>
        </pc:grpChg>
        <pc:grpChg chg="del">
          <ac:chgData name="Ítala Marx" userId="09d09e15-dab6-44da-9e3e-d094c80c64d9" providerId="ADAL" clId="{0FD129A6-DAA7-4330-B518-6E08EE9AABE6}" dt="2023-09-16T14:54:41.631" v="1" actId="478"/>
          <ac:grpSpMkLst>
            <pc:docMk/>
            <pc:sldMk cId="3977784483" sldId="2150"/>
            <ac:grpSpMk id="19" creationId="{B35F60AD-640F-F3FE-4965-854887B74255}"/>
          </ac:grpSpMkLst>
        </pc:grpChg>
        <pc:picChg chg="add del mod">
          <ac:chgData name="Ítala Marx" userId="09d09e15-dab6-44da-9e3e-d094c80c64d9" providerId="ADAL" clId="{0FD129A6-DAA7-4330-B518-6E08EE9AABE6}" dt="2023-09-17T09:44:28.318" v="1735" actId="478"/>
          <ac:picMkLst>
            <pc:docMk/>
            <pc:sldMk cId="3977784483" sldId="2150"/>
            <ac:picMk id="2" creationId="{FA1F4A24-F0DB-9586-202A-F3EB0A952A2B}"/>
          </ac:picMkLst>
        </pc:picChg>
        <pc:picChg chg="add del mod modCrop">
          <ac:chgData name="Ítala Marx" userId="09d09e15-dab6-44da-9e3e-d094c80c64d9" providerId="ADAL" clId="{0FD129A6-DAA7-4330-B518-6E08EE9AABE6}" dt="2023-09-18T10:17:40.054" v="2903" actId="478"/>
          <ac:picMkLst>
            <pc:docMk/>
            <pc:sldMk cId="3977784483" sldId="2150"/>
            <ac:picMk id="4" creationId="{1FF9D609-3346-1027-8562-B6484CCA230D}"/>
          </ac:picMkLst>
        </pc:picChg>
        <pc:picChg chg="add del mod modCrop">
          <ac:chgData name="Ítala Marx" userId="09d09e15-dab6-44da-9e3e-d094c80c64d9" providerId="ADAL" clId="{0FD129A6-DAA7-4330-B518-6E08EE9AABE6}" dt="2023-09-18T10:17:37.783" v="2902" actId="478"/>
          <ac:picMkLst>
            <pc:docMk/>
            <pc:sldMk cId="3977784483" sldId="2150"/>
            <ac:picMk id="8" creationId="{06C09B8E-5D1A-DF5E-DCCE-DD88FD8CE191}"/>
          </ac:picMkLst>
        </pc:picChg>
        <pc:picChg chg="add del mod">
          <ac:chgData name="Ítala Marx" userId="09d09e15-dab6-44da-9e3e-d094c80c64d9" providerId="ADAL" clId="{0FD129A6-DAA7-4330-B518-6E08EE9AABE6}" dt="2023-09-17T09:51:16.527" v="1795" actId="21"/>
          <ac:picMkLst>
            <pc:docMk/>
            <pc:sldMk cId="3977784483" sldId="2150"/>
            <ac:picMk id="8" creationId="{B4736231-6A4E-4059-6440-B807D25CE5F8}"/>
          </ac:picMkLst>
        </pc:picChg>
        <pc:picChg chg="add del mod">
          <ac:chgData name="Ítala Marx" userId="09d09e15-dab6-44da-9e3e-d094c80c64d9" providerId="ADAL" clId="{0FD129A6-DAA7-4330-B518-6E08EE9AABE6}" dt="2023-09-17T09:51:16.527" v="1795" actId="21"/>
          <ac:picMkLst>
            <pc:docMk/>
            <pc:sldMk cId="3977784483" sldId="2150"/>
            <ac:picMk id="10" creationId="{3433BC89-6FB4-99BA-4CB6-559A86A98290}"/>
          </ac:picMkLst>
        </pc:picChg>
        <pc:picChg chg="add del mod">
          <ac:chgData name="Ítala Marx" userId="09d09e15-dab6-44da-9e3e-d094c80c64d9" providerId="ADAL" clId="{0FD129A6-DAA7-4330-B518-6E08EE9AABE6}" dt="2023-09-17T09:51:16.527" v="1795" actId="21"/>
          <ac:picMkLst>
            <pc:docMk/>
            <pc:sldMk cId="3977784483" sldId="2150"/>
            <ac:picMk id="11" creationId="{11E70B68-1102-69A7-4162-95725FBC355F}"/>
          </ac:picMkLst>
        </pc:picChg>
        <pc:picChg chg="add del mod">
          <ac:chgData name="Ítala Marx" userId="09d09e15-dab6-44da-9e3e-d094c80c64d9" providerId="ADAL" clId="{0FD129A6-DAA7-4330-B518-6E08EE9AABE6}" dt="2023-09-17T09:51:16.527" v="1795" actId="21"/>
          <ac:picMkLst>
            <pc:docMk/>
            <pc:sldMk cId="3977784483" sldId="2150"/>
            <ac:picMk id="15" creationId="{64522D8B-5D7E-35EB-148C-F0972FFF9029}"/>
          </ac:picMkLst>
        </pc:picChg>
      </pc:sldChg>
      <pc:sldChg chg="addSp delSp modSp mod">
        <pc:chgData name="Ítala Marx" userId="09d09e15-dab6-44da-9e3e-d094c80c64d9" providerId="ADAL" clId="{0FD129A6-DAA7-4330-B518-6E08EE9AABE6}" dt="2023-09-17T16:30:11.868" v="2334" actId="20577"/>
        <pc:sldMkLst>
          <pc:docMk/>
          <pc:sldMk cId="1869386929" sldId="2152"/>
        </pc:sldMkLst>
        <pc:spChg chg="del">
          <ac:chgData name="Ítala Marx" userId="09d09e15-dab6-44da-9e3e-d094c80c64d9" providerId="ADAL" clId="{0FD129A6-DAA7-4330-B518-6E08EE9AABE6}" dt="2023-09-16T14:55:33.616" v="17" actId="478"/>
          <ac:spMkLst>
            <pc:docMk/>
            <pc:sldMk cId="1869386929" sldId="2152"/>
            <ac:spMk id="2" creationId="{7D0EB7CF-5B86-6362-7428-298DA09CD9EC}"/>
          </ac:spMkLst>
        </pc:spChg>
        <pc:spChg chg="add mod">
          <ac:chgData name="Ítala Marx" userId="09d09e15-dab6-44da-9e3e-d094c80c64d9" providerId="ADAL" clId="{0FD129A6-DAA7-4330-B518-6E08EE9AABE6}" dt="2023-09-16T15:01:50.090" v="140"/>
          <ac:spMkLst>
            <pc:docMk/>
            <pc:sldMk cId="1869386929" sldId="2152"/>
            <ac:spMk id="5" creationId="{E1CEC8F3-8246-D3C7-F2C0-8D1804591695}"/>
          </ac:spMkLst>
        </pc:spChg>
        <pc:spChg chg="mod">
          <ac:chgData name="Ítala Marx" userId="09d09e15-dab6-44da-9e3e-d094c80c64d9" providerId="ADAL" clId="{0FD129A6-DAA7-4330-B518-6E08EE9AABE6}" dt="2023-09-17T16:30:11.868" v="2334" actId="20577"/>
          <ac:spMkLst>
            <pc:docMk/>
            <pc:sldMk cId="1869386929" sldId="2152"/>
            <ac:spMk id="6" creationId="{4463B924-41B2-D36A-1C69-B83C94EBEF38}"/>
          </ac:spMkLst>
        </pc:spChg>
        <pc:spChg chg="add del mod">
          <ac:chgData name="Ítala Marx" userId="09d09e15-dab6-44da-9e3e-d094c80c64d9" providerId="ADAL" clId="{0FD129A6-DAA7-4330-B518-6E08EE9AABE6}" dt="2023-09-17T06:58:51.553" v="478" actId="478"/>
          <ac:spMkLst>
            <pc:docMk/>
            <pc:sldMk cId="1869386929" sldId="2152"/>
            <ac:spMk id="8" creationId="{B662AAD6-9A94-5815-B40F-18FF6DE94104}"/>
          </ac:spMkLst>
        </pc:spChg>
        <pc:spChg chg="mod">
          <ac:chgData name="Ítala Marx" userId="09d09e15-dab6-44da-9e3e-d094c80c64d9" providerId="ADAL" clId="{0FD129A6-DAA7-4330-B518-6E08EE9AABE6}" dt="2023-09-17T06:59:13.306" v="483" actId="1076"/>
          <ac:spMkLst>
            <pc:docMk/>
            <pc:sldMk cId="1869386929" sldId="2152"/>
            <ac:spMk id="10" creationId="{A1A478D4-5EF3-BBF0-0F04-02E5239FEF94}"/>
          </ac:spMkLst>
        </pc:spChg>
        <pc:spChg chg="del">
          <ac:chgData name="Ítala Marx" userId="09d09e15-dab6-44da-9e3e-d094c80c64d9" providerId="ADAL" clId="{0FD129A6-DAA7-4330-B518-6E08EE9AABE6}" dt="2023-09-16T15:01:49.457" v="139" actId="478"/>
          <ac:spMkLst>
            <pc:docMk/>
            <pc:sldMk cId="1869386929" sldId="2152"/>
            <ac:spMk id="33" creationId="{F4F22850-041D-94EC-BCBB-096B805CCF63}"/>
          </ac:spMkLst>
        </pc:spChg>
      </pc:sldChg>
      <pc:sldChg chg="addSp delSp modSp del mod delAnim">
        <pc:chgData name="Ítala Marx" userId="09d09e15-dab6-44da-9e3e-d094c80c64d9" providerId="ADAL" clId="{0FD129A6-DAA7-4330-B518-6E08EE9AABE6}" dt="2023-09-18T10:16:34.559" v="2897" actId="47"/>
        <pc:sldMkLst>
          <pc:docMk/>
          <pc:sldMk cId="4155199277" sldId="2154"/>
        </pc:sldMkLst>
        <pc:spChg chg="del">
          <ac:chgData name="Ítala Marx" userId="09d09e15-dab6-44da-9e3e-d094c80c64d9" providerId="ADAL" clId="{0FD129A6-DAA7-4330-B518-6E08EE9AABE6}" dt="2023-09-16T14:55:36.908" v="18" actId="478"/>
          <ac:spMkLst>
            <pc:docMk/>
            <pc:sldMk cId="4155199277" sldId="2154"/>
            <ac:spMk id="2" creationId="{B8E0D179-BECA-0F43-75B7-0C27E026F5DC}"/>
          </ac:spMkLst>
        </pc:spChg>
        <pc:spChg chg="mod">
          <ac:chgData name="Ítala Marx" userId="09d09e15-dab6-44da-9e3e-d094c80c64d9" providerId="ADAL" clId="{0FD129A6-DAA7-4330-B518-6E08EE9AABE6}" dt="2023-09-18T10:15:42.953" v="2880" actId="21"/>
          <ac:spMkLst>
            <pc:docMk/>
            <pc:sldMk cId="4155199277" sldId="2154"/>
            <ac:spMk id="3" creationId="{03AD742C-46F2-DC90-28F5-E8D4A4AB873A}"/>
          </ac:spMkLst>
        </pc:spChg>
        <pc:spChg chg="del">
          <ac:chgData name="Ítala Marx" userId="09d09e15-dab6-44da-9e3e-d094c80c64d9" providerId="ADAL" clId="{0FD129A6-DAA7-4330-B518-6E08EE9AABE6}" dt="2023-09-16T14:57:30.213" v="67" actId="478"/>
          <ac:spMkLst>
            <pc:docMk/>
            <pc:sldMk cId="4155199277" sldId="2154"/>
            <ac:spMk id="4" creationId="{91AF4FEB-B31E-5127-1656-A976D036CD56}"/>
          </ac:spMkLst>
        </pc:spChg>
        <pc:spChg chg="del">
          <ac:chgData name="Ítala Marx" userId="09d09e15-dab6-44da-9e3e-d094c80c64d9" providerId="ADAL" clId="{0FD129A6-DAA7-4330-B518-6E08EE9AABE6}" dt="2023-09-16T15:01:41.151" v="135" actId="478"/>
          <ac:spMkLst>
            <pc:docMk/>
            <pc:sldMk cId="4155199277" sldId="2154"/>
            <ac:spMk id="12" creationId="{2EC5419E-DE6C-CE6B-7A63-241DAE8A6003}"/>
          </ac:spMkLst>
        </pc:spChg>
        <pc:spChg chg="add mod">
          <ac:chgData name="Ítala Marx" userId="09d09e15-dab6-44da-9e3e-d094c80c64d9" providerId="ADAL" clId="{0FD129A6-DAA7-4330-B518-6E08EE9AABE6}" dt="2023-09-16T15:01:41.489" v="136"/>
          <ac:spMkLst>
            <pc:docMk/>
            <pc:sldMk cId="4155199277" sldId="2154"/>
            <ac:spMk id="13" creationId="{C1CA699D-49E2-B1C2-ECDC-3244920301F6}"/>
          </ac:spMkLst>
        </pc:spChg>
        <pc:spChg chg="del">
          <ac:chgData name="Ítala Marx" userId="09d09e15-dab6-44da-9e3e-d094c80c64d9" providerId="ADAL" clId="{0FD129A6-DAA7-4330-B518-6E08EE9AABE6}" dt="2023-09-16T14:57:32.370" v="70" actId="478"/>
          <ac:spMkLst>
            <pc:docMk/>
            <pc:sldMk cId="4155199277" sldId="2154"/>
            <ac:spMk id="57" creationId="{D897CFEA-65C4-1BDE-F19D-FB93F2EE421C}"/>
          </ac:spMkLst>
        </pc:spChg>
        <pc:spChg chg="mod">
          <ac:chgData name="Ítala Marx" userId="09d09e15-dab6-44da-9e3e-d094c80c64d9" providerId="ADAL" clId="{0FD129A6-DAA7-4330-B518-6E08EE9AABE6}" dt="2023-09-17T09:45:23.574" v="1743" actId="1076"/>
          <ac:spMkLst>
            <pc:docMk/>
            <pc:sldMk cId="4155199277" sldId="2154"/>
            <ac:spMk id="63" creationId="{76569175-D78B-1728-B948-F0EBA17DD0D8}"/>
          </ac:spMkLst>
        </pc:spChg>
        <pc:picChg chg="del">
          <ac:chgData name="Ítala Marx" userId="09d09e15-dab6-44da-9e3e-d094c80c64d9" providerId="ADAL" clId="{0FD129A6-DAA7-4330-B518-6E08EE9AABE6}" dt="2023-09-16T14:57:02.070" v="58" actId="478"/>
          <ac:picMkLst>
            <pc:docMk/>
            <pc:sldMk cId="4155199277" sldId="2154"/>
            <ac:picMk id="5" creationId="{4C4525DC-E540-6B4D-7B0D-4BEF3A64A4B9}"/>
          </ac:picMkLst>
        </pc:picChg>
        <pc:picChg chg="del">
          <ac:chgData name="Ítala Marx" userId="09d09e15-dab6-44da-9e3e-d094c80c64d9" providerId="ADAL" clId="{0FD129A6-DAA7-4330-B518-6E08EE9AABE6}" dt="2023-09-16T14:57:04.661" v="60" actId="478"/>
          <ac:picMkLst>
            <pc:docMk/>
            <pc:sldMk cId="4155199277" sldId="2154"/>
            <ac:picMk id="7" creationId="{F92BA271-5535-88CC-25CD-B4F516263141}"/>
          </ac:picMkLst>
        </pc:picChg>
        <pc:picChg chg="del">
          <ac:chgData name="Ítala Marx" userId="09d09e15-dab6-44da-9e3e-d094c80c64d9" providerId="ADAL" clId="{0FD129A6-DAA7-4330-B518-6E08EE9AABE6}" dt="2023-09-16T14:57:05.912" v="61" actId="478"/>
          <ac:picMkLst>
            <pc:docMk/>
            <pc:sldMk cId="4155199277" sldId="2154"/>
            <ac:picMk id="10" creationId="{F5972FE4-676C-199E-4E7F-B1C3D2296133}"/>
          </ac:picMkLst>
        </pc:picChg>
        <pc:picChg chg="del">
          <ac:chgData name="Ítala Marx" userId="09d09e15-dab6-44da-9e3e-d094c80c64d9" providerId="ADAL" clId="{0FD129A6-DAA7-4330-B518-6E08EE9AABE6}" dt="2023-09-16T14:57:02.772" v="59" actId="478"/>
          <ac:picMkLst>
            <pc:docMk/>
            <pc:sldMk cId="4155199277" sldId="2154"/>
            <ac:picMk id="11" creationId="{0278DE29-F52A-B1B4-CB30-C67D55A6BA62}"/>
          </ac:picMkLst>
        </pc:picChg>
        <pc:picChg chg="mod">
          <ac:chgData name="Ítala Marx" userId="09d09e15-dab6-44da-9e3e-d094c80c64d9" providerId="ADAL" clId="{0FD129A6-DAA7-4330-B518-6E08EE9AABE6}" dt="2023-09-17T09:45:34.157" v="1745" actId="1076"/>
          <ac:picMkLst>
            <pc:docMk/>
            <pc:sldMk cId="4155199277" sldId="2154"/>
            <ac:picMk id="52" creationId="{7FA350B3-87D6-A6D7-5AB4-B20E15966E19}"/>
          </ac:picMkLst>
        </pc:picChg>
        <pc:picChg chg="mod">
          <ac:chgData name="Ítala Marx" userId="09d09e15-dab6-44da-9e3e-d094c80c64d9" providerId="ADAL" clId="{0FD129A6-DAA7-4330-B518-6E08EE9AABE6}" dt="2023-09-17T09:45:37.742" v="1746" actId="1076"/>
          <ac:picMkLst>
            <pc:docMk/>
            <pc:sldMk cId="4155199277" sldId="2154"/>
            <ac:picMk id="54" creationId="{D61657E6-5680-F09F-3039-002353FAA2C8}"/>
          </ac:picMkLst>
        </pc:picChg>
        <pc:picChg chg="del">
          <ac:chgData name="Ítala Marx" userId="09d09e15-dab6-44da-9e3e-d094c80c64d9" providerId="ADAL" clId="{0FD129A6-DAA7-4330-B518-6E08EE9AABE6}" dt="2023-09-16T14:57:30.787" v="68" actId="478"/>
          <ac:picMkLst>
            <pc:docMk/>
            <pc:sldMk cId="4155199277" sldId="2154"/>
            <ac:picMk id="55" creationId="{783F2312-AB85-894D-457A-F944E6725936}"/>
          </ac:picMkLst>
        </pc:picChg>
        <pc:picChg chg="del">
          <ac:chgData name="Ítala Marx" userId="09d09e15-dab6-44da-9e3e-d094c80c64d9" providerId="ADAL" clId="{0FD129A6-DAA7-4330-B518-6E08EE9AABE6}" dt="2023-09-16T14:57:31.482" v="69" actId="478"/>
          <ac:picMkLst>
            <pc:docMk/>
            <pc:sldMk cId="4155199277" sldId="2154"/>
            <ac:picMk id="56" creationId="{5C9F9855-F9A8-0134-529B-3DDBE638535B}"/>
          </ac:picMkLst>
        </pc:picChg>
        <pc:picChg chg="mod">
          <ac:chgData name="Ítala Marx" userId="09d09e15-dab6-44da-9e3e-d094c80c64d9" providerId="ADAL" clId="{0FD129A6-DAA7-4330-B518-6E08EE9AABE6}" dt="2023-09-17T09:45:23.574" v="1743" actId="1076"/>
          <ac:picMkLst>
            <pc:docMk/>
            <pc:sldMk cId="4155199277" sldId="2154"/>
            <ac:picMk id="61" creationId="{BD98950E-177D-F247-5F9B-8511DC450273}"/>
          </ac:picMkLst>
        </pc:picChg>
        <pc:picChg chg="mod">
          <ac:chgData name="Ítala Marx" userId="09d09e15-dab6-44da-9e3e-d094c80c64d9" providerId="ADAL" clId="{0FD129A6-DAA7-4330-B518-6E08EE9AABE6}" dt="2023-09-17T09:45:23.574" v="1743" actId="1076"/>
          <ac:picMkLst>
            <pc:docMk/>
            <pc:sldMk cId="4155199277" sldId="2154"/>
            <ac:picMk id="62" creationId="{A90C601E-54DC-B586-DD08-C7DB6CFF1EF7}"/>
          </ac:picMkLst>
        </pc:picChg>
      </pc:sldChg>
      <pc:sldChg chg="addSp delSp modSp add del mod delAnim">
        <pc:chgData name="Ítala Marx" userId="09d09e15-dab6-44da-9e3e-d094c80c64d9" providerId="ADAL" clId="{0FD129A6-DAA7-4330-B518-6E08EE9AABE6}" dt="2023-09-17T09:47:55.184" v="1752" actId="47"/>
        <pc:sldMkLst>
          <pc:docMk/>
          <pc:sldMk cId="697666583" sldId="2155"/>
        </pc:sldMkLst>
        <pc:spChg chg="add mod">
          <ac:chgData name="Ítala Marx" userId="09d09e15-dab6-44da-9e3e-d094c80c64d9" providerId="ADAL" clId="{0FD129A6-DAA7-4330-B518-6E08EE9AABE6}" dt="2023-09-16T15:01:45.630" v="138"/>
          <ac:spMkLst>
            <pc:docMk/>
            <pc:sldMk cId="697666583" sldId="2155"/>
            <ac:spMk id="2" creationId="{C65B4D05-5033-8D94-37C2-2C9704F91ABF}"/>
          </ac:spMkLst>
        </pc:spChg>
        <pc:spChg chg="del">
          <ac:chgData name="Ítala Marx" userId="09d09e15-dab6-44da-9e3e-d094c80c64d9" providerId="ADAL" clId="{0FD129A6-DAA7-4330-B518-6E08EE9AABE6}" dt="2023-09-16T14:56:19.057" v="36" actId="478"/>
          <ac:spMkLst>
            <pc:docMk/>
            <pc:sldMk cId="697666583" sldId="2155"/>
            <ac:spMk id="3" creationId="{03AD742C-46F2-DC90-28F5-E8D4A4AB873A}"/>
          </ac:spMkLst>
        </pc:spChg>
        <pc:spChg chg="del mod">
          <ac:chgData name="Ítala Marx" userId="09d09e15-dab6-44da-9e3e-d094c80c64d9" providerId="ADAL" clId="{0FD129A6-DAA7-4330-B518-6E08EE9AABE6}" dt="2023-09-16T14:56:49.642" v="55" actId="478"/>
          <ac:spMkLst>
            <pc:docMk/>
            <pc:sldMk cId="697666583" sldId="2155"/>
            <ac:spMk id="4" creationId="{91AF4FEB-B31E-5127-1656-A976D036CD56}"/>
          </ac:spMkLst>
        </pc:spChg>
        <pc:spChg chg="del">
          <ac:chgData name="Ítala Marx" userId="09d09e15-dab6-44da-9e3e-d094c80c64d9" providerId="ADAL" clId="{0FD129A6-DAA7-4330-B518-6E08EE9AABE6}" dt="2023-09-16T15:01:45.213" v="137" actId="478"/>
          <ac:spMkLst>
            <pc:docMk/>
            <pc:sldMk cId="697666583" sldId="2155"/>
            <ac:spMk id="12" creationId="{2EC5419E-DE6C-CE6B-7A63-241DAE8A6003}"/>
          </ac:spMkLst>
        </pc:spChg>
        <pc:spChg chg="del">
          <ac:chgData name="Ítala Marx" userId="09d09e15-dab6-44da-9e3e-d094c80c64d9" providerId="ADAL" clId="{0FD129A6-DAA7-4330-B518-6E08EE9AABE6}" dt="2023-09-16T14:56:48.554" v="54" actId="478"/>
          <ac:spMkLst>
            <pc:docMk/>
            <pc:sldMk cId="697666583" sldId="2155"/>
            <ac:spMk id="57" creationId="{D897CFEA-65C4-1BDE-F19D-FB93F2EE421C}"/>
          </ac:spMkLst>
        </pc:spChg>
        <pc:spChg chg="del">
          <ac:chgData name="Ítala Marx" userId="09d09e15-dab6-44da-9e3e-d094c80c64d9" providerId="ADAL" clId="{0FD129A6-DAA7-4330-B518-6E08EE9AABE6}" dt="2023-09-16T14:56:27.932" v="41" actId="478"/>
          <ac:spMkLst>
            <pc:docMk/>
            <pc:sldMk cId="697666583" sldId="2155"/>
            <ac:spMk id="60" creationId="{CCAC1B6E-1F7F-E7C6-D622-F06A5A9C595C}"/>
          </ac:spMkLst>
        </pc:spChg>
        <pc:spChg chg="del">
          <ac:chgData name="Ítala Marx" userId="09d09e15-dab6-44da-9e3e-d094c80c64d9" providerId="ADAL" clId="{0FD129A6-DAA7-4330-B518-6E08EE9AABE6}" dt="2023-09-16T14:56:31.009" v="42" actId="478"/>
          <ac:spMkLst>
            <pc:docMk/>
            <pc:sldMk cId="697666583" sldId="2155"/>
            <ac:spMk id="63" creationId="{76569175-D78B-1728-B948-F0EBA17DD0D8}"/>
          </ac:spMkLst>
        </pc:spChg>
        <pc:picChg chg="del mod">
          <ac:chgData name="Ítala Marx" userId="09d09e15-dab6-44da-9e3e-d094c80c64d9" providerId="ADAL" clId="{0FD129A6-DAA7-4330-B518-6E08EE9AABE6}" dt="2023-09-17T09:45:51.492" v="1747" actId="478"/>
          <ac:picMkLst>
            <pc:docMk/>
            <pc:sldMk cId="697666583" sldId="2155"/>
            <ac:picMk id="5" creationId="{4C4525DC-E540-6B4D-7B0D-4BEF3A64A4B9}"/>
          </ac:picMkLst>
        </pc:picChg>
        <pc:picChg chg="del mod">
          <ac:chgData name="Ítala Marx" userId="09d09e15-dab6-44da-9e3e-d094c80c64d9" providerId="ADAL" clId="{0FD129A6-DAA7-4330-B518-6E08EE9AABE6}" dt="2023-09-17T09:47:52.576" v="1751" actId="21"/>
          <ac:picMkLst>
            <pc:docMk/>
            <pc:sldMk cId="697666583" sldId="2155"/>
            <ac:picMk id="7" creationId="{F92BA271-5535-88CC-25CD-B4F516263141}"/>
          </ac:picMkLst>
        </pc:picChg>
        <pc:picChg chg="del mod">
          <ac:chgData name="Ítala Marx" userId="09d09e15-dab6-44da-9e3e-d094c80c64d9" providerId="ADAL" clId="{0FD129A6-DAA7-4330-B518-6E08EE9AABE6}" dt="2023-09-17T09:47:52.576" v="1751" actId="21"/>
          <ac:picMkLst>
            <pc:docMk/>
            <pc:sldMk cId="697666583" sldId="2155"/>
            <ac:picMk id="10" creationId="{F5972FE4-676C-199E-4E7F-B1C3D2296133}"/>
          </ac:picMkLst>
        </pc:picChg>
        <pc:picChg chg="del mod">
          <ac:chgData name="Ítala Marx" userId="09d09e15-dab6-44da-9e3e-d094c80c64d9" providerId="ADAL" clId="{0FD129A6-DAA7-4330-B518-6E08EE9AABE6}" dt="2023-09-17T09:47:52.576" v="1751" actId="21"/>
          <ac:picMkLst>
            <pc:docMk/>
            <pc:sldMk cId="697666583" sldId="2155"/>
            <ac:picMk id="11" creationId="{0278DE29-F52A-B1B4-CB30-C67D55A6BA62}"/>
          </ac:picMkLst>
        </pc:picChg>
        <pc:picChg chg="del">
          <ac:chgData name="Ítala Marx" userId="09d09e15-dab6-44da-9e3e-d094c80c64d9" providerId="ADAL" clId="{0FD129A6-DAA7-4330-B518-6E08EE9AABE6}" dt="2023-09-16T14:56:45.630" v="50" actId="478"/>
          <ac:picMkLst>
            <pc:docMk/>
            <pc:sldMk cId="697666583" sldId="2155"/>
            <ac:picMk id="52" creationId="{7FA350B3-87D6-A6D7-5AB4-B20E15966E19}"/>
          </ac:picMkLst>
        </pc:picChg>
        <pc:picChg chg="del">
          <ac:chgData name="Ítala Marx" userId="09d09e15-dab6-44da-9e3e-d094c80c64d9" providerId="ADAL" clId="{0FD129A6-DAA7-4330-B518-6E08EE9AABE6}" dt="2023-09-16T14:56:36.789" v="46" actId="478"/>
          <ac:picMkLst>
            <pc:docMk/>
            <pc:sldMk cId="697666583" sldId="2155"/>
            <ac:picMk id="54" creationId="{D61657E6-5680-F09F-3039-002353FAA2C8}"/>
          </ac:picMkLst>
        </pc:picChg>
        <pc:picChg chg="del">
          <ac:chgData name="Ítala Marx" userId="09d09e15-dab6-44da-9e3e-d094c80c64d9" providerId="ADAL" clId="{0FD129A6-DAA7-4330-B518-6E08EE9AABE6}" dt="2023-09-16T14:56:46.834" v="52" actId="478"/>
          <ac:picMkLst>
            <pc:docMk/>
            <pc:sldMk cId="697666583" sldId="2155"/>
            <ac:picMk id="55" creationId="{783F2312-AB85-894D-457A-F944E6725936}"/>
          </ac:picMkLst>
        </pc:picChg>
        <pc:picChg chg="del">
          <ac:chgData name="Ítala Marx" userId="09d09e15-dab6-44da-9e3e-d094c80c64d9" providerId="ADAL" clId="{0FD129A6-DAA7-4330-B518-6E08EE9AABE6}" dt="2023-09-16T14:56:46.310" v="51" actId="478"/>
          <ac:picMkLst>
            <pc:docMk/>
            <pc:sldMk cId="697666583" sldId="2155"/>
            <ac:picMk id="56" creationId="{5C9F9855-F9A8-0134-529B-3DDBE638535B}"/>
          </ac:picMkLst>
        </pc:picChg>
        <pc:picChg chg="del">
          <ac:chgData name="Ítala Marx" userId="09d09e15-dab6-44da-9e3e-d094c80c64d9" providerId="ADAL" clId="{0FD129A6-DAA7-4330-B518-6E08EE9AABE6}" dt="2023-09-16T14:56:31.742" v="43" actId="478"/>
          <ac:picMkLst>
            <pc:docMk/>
            <pc:sldMk cId="697666583" sldId="2155"/>
            <ac:picMk id="59" creationId="{8AF0D29D-C88B-BD0E-71B8-F2D433F95001}"/>
          </ac:picMkLst>
        </pc:picChg>
        <pc:picChg chg="del">
          <ac:chgData name="Ítala Marx" userId="09d09e15-dab6-44da-9e3e-d094c80c64d9" providerId="ADAL" clId="{0FD129A6-DAA7-4330-B518-6E08EE9AABE6}" dt="2023-09-16T14:56:31.009" v="42" actId="478"/>
          <ac:picMkLst>
            <pc:docMk/>
            <pc:sldMk cId="697666583" sldId="2155"/>
            <ac:picMk id="61" creationId="{BD98950E-177D-F247-5F9B-8511DC450273}"/>
          </ac:picMkLst>
        </pc:picChg>
        <pc:picChg chg="del">
          <ac:chgData name="Ítala Marx" userId="09d09e15-dab6-44da-9e3e-d094c80c64d9" providerId="ADAL" clId="{0FD129A6-DAA7-4330-B518-6E08EE9AABE6}" dt="2023-09-16T14:56:31.009" v="42" actId="478"/>
          <ac:picMkLst>
            <pc:docMk/>
            <pc:sldMk cId="697666583" sldId="2155"/>
            <ac:picMk id="62" creationId="{A90C601E-54DC-B586-DD08-C7DB6CFF1EF7}"/>
          </ac:picMkLst>
        </pc:picChg>
      </pc:sldChg>
      <pc:sldChg chg="addSp delSp modSp new mod ord">
        <pc:chgData name="Ítala Marx" userId="09d09e15-dab6-44da-9e3e-d094c80c64d9" providerId="ADAL" clId="{0FD129A6-DAA7-4330-B518-6E08EE9AABE6}" dt="2023-09-18T10:19:11.337" v="2911"/>
        <pc:sldMkLst>
          <pc:docMk/>
          <pc:sldMk cId="1786594706" sldId="2156"/>
        </pc:sldMkLst>
        <pc:spChg chg="del">
          <ac:chgData name="Ítala Marx" userId="09d09e15-dab6-44da-9e3e-d094c80c64d9" providerId="ADAL" clId="{0FD129A6-DAA7-4330-B518-6E08EE9AABE6}" dt="2023-09-17T06:51:47.994" v="215" actId="478"/>
          <ac:spMkLst>
            <pc:docMk/>
            <pc:sldMk cId="1786594706" sldId="2156"/>
            <ac:spMk id="2" creationId="{D03F0C2A-6C69-9F95-1F9C-B6E09189A009}"/>
          </ac:spMkLst>
        </pc:spChg>
        <pc:spChg chg="add mod">
          <ac:chgData name="Ítala Marx" userId="09d09e15-dab6-44da-9e3e-d094c80c64d9" providerId="ADAL" clId="{0FD129A6-DAA7-4330-B518-6E08EE9AABE6}" dt="2023-09-18T10:19:11.337" v="2911"/>
          <ac:spMkLst>
            <pc:docMk/>
            <pc:sldMk cId="1786594706" sldId="2156"/>
            <ac:spMk id="2" creationId="{F8445ED5-7D17-DF65-56B1-8766063BEDE0}"/>
          </ac:spMkLst>
        </pc:spChg>
        <pc:spChg chg="del">
          <ac:chgData name="Ítala Marx" userId="09d09e15-dab6-44da-9e3e-d094c80c64d9" providerId="ADAL" clId="{0FD129A6-DAA7-4330-B518-6E08EE9AABE6}" dt="2023-09-17T06:51:46.149" v="214" actId="478"/>
          <ac:spMkLst>
            <pc:docMk/>
            <pc:sldMk cId="1786594706" sldId="2156"/>
            <ac:spMk id="3" creationId="{12759046-CBA7-6930-7045-BCD616052146}"/>
          </ac:spMkLst>
        </pc:spChg>
        <pc:spChg chg="mod">
          <ac:chgData name="Ítala Marx" userId="09d09e15-dab6-44da-9e3e-d094c80c64d9" providerId="ADAL" clId="{0FD129A6-DAA7-4330-B518-6E08EE9AABE6}" dt="2023-09-18T10:19:03.169" v="2908" actId="1076"/>
          <ac:spMkLst>
            <pc:docMk/>
            <pc:sldMk cId="1786594706" sldId="2156"/>
            <ac:spMk id="10" creationId="{2DD7013F-97AB-BEB9-3224-691F914BBF47}"/>
          </ac:spMkLst>
        </pc:spChg>
        <pc:spChg chg="mod">
          <ac:chgData name="Ítala Marx" userId="09d09e15-dab6-44da-9e3e-d094c80c64d9" providerId="ADAL" clId="{0FD129A6-DAA7-4330-B518-6E08EE9AABE6}" dt="2023-09-18T10:19:03.169" v="2908" actId="1076"/>
          <ac:spMkLst>
            <pc:docMk/>
            <pc:sldMk cId="1786594706" sldId="2156"/>
            <ac:spMk id="11" creationId="{ADE521E6-076E-1811-C359-09CBCD4C5F19}"/>
          </ac:spMkLst>
        </pc:spChg>
        <pc:spChg chg="mod">
          <ac:chgData name="Ítala Marx" userId="09d09e15-dab6-44da-9e3e-d094c80c64d9" providerId="ADAL" clId="{0FD129A6-DAA7-4330-B518-6E08EE9AABE6}" dt="2023-09-18T10:19:03.169" v="2908" actId="1076"/>
          <ac:spMkLst>
            <pc:docMk/>
            <pc:sldMk cId="1786594706" sldId="2156"/>
            <ac:spMk id="13" creationId="{DDC642D0-149D-6EDE-B50D-B4F58426615E}"/>
          </ac:spMkLst>
        </pc:spChg>
        <pc:spChg chg="mod">
          <ac:chgData name="Ítala Marx" userId="09d09e15-dab6-44da-9e3e-d094c80c64d9" providerId="ADAL" clId="{0FD129A6-DAA7-4330-B518-6E08EE9AABE6}" dt="2023-09-18T10:19:03.169" v="2908" actId="1076"/>
          <ac:spMkLst>
            <pc:docMk/>
            <pc:sldMk cId="1786594706" sldId="2156"/>
            <ac:spMk id="14" creationId="{54896F38-39A8-6DBB-6BB7-2950BCA89028}"/>
          </ac:spMkLst>
        </pc:spChg>
        <pc:spChg chg="mod">
          <ac:chgData name="Ítala Marx" userId="09d09e15-dab6-44da-9e3e-d094c80c64d9" providerId="ADAL" clId="{0FD129A6-DAA7-4330-B518-6E08EE9AABE6}" dt="2023-09-18T10:19:03.169" v="2908" actId="1076"/>
          <ac:spMkLst>
            <pc:docMk/>
            <pc:sldMk cId="1786594706" sldId="2156"/>
            <ac:spMk id="16" creationId="{3EF89E71-42A7-D597-571B-9711DDE5754A}"/>
          </ac:spMkLst>
        </pc:spChg>
        <pc:spChg chg="mod">
          <ac:chgData name="Ítala Marx" userId="09d09e15-dab6-44da-9e3e-d094c80c64d9" providerId="ADAL" clId="{0FD129A6-DAA7-4330-B518-6E08EE9AABE6}" dt="2023-09-18T10:19:03.169" v="2908" actId="1076"/>
          <ac:spMkLst>
            <pc:docMk/>
            <pc:sldMk cId="1786594706" sldId="2156"/>
            <ac:spMk id="17" creationId="{9EF5682A-0A87-2059-323C-2948D6BC8EC5}"/>
          </ac:spMkLst>
        </pc:spChg>
        <pc:spChg chg="mod">
          <ac:chgData name="Ítala Marx" userId="09d09e15-dab6-44da-9e3e-d094c80c64d9" providerId="ADAL" clId="{0FD129A6-DAA7-4330-B518-6E08EE9AABE6}" dt="2023-09-18T10:19:03.169" v="2908" actId="1076"/>
          <ac:spMkLst>
            <pc:docMk/>
            <pc:sldMk cId="1786594706" sldId="2156"/>
            <ac:spMk id="19" creationId="{287C68D4-833B-311E-24DC-5AD6B6112422}"/>
          </ac:spMkLst>
        </pc:spChg>
        <pc:spChg chg="mod">
          <ac:chgData name="Ítala Marx" userId="09d09e15-dab6-44da-9e3e-d094c80c64d9" providerId="ADAL" clId="{0FD129A6-DAA7-4330-B518-6E08EE9AABE6}" dt="2023-09-18T10:19:03.169" v="2908" actId="1076"/>
          <ac:spMkLst>
            <pc:docMk/>
            <pc:sldMk cId="1786594706" sldId="2156"/>
            <ac:spMk id="20" creationId="{A74E0551-8FAC-7CE7-807C-35B8B8DA67C8}"/>
          </ac:spMkLst>
        </pc:spChg>
        <pc:spChg chg="mod">
          <ac:chgData name="Ítala Marx" userId="09d09e15-dab6-44da-9e3e-d094c80c64d9" providerId="ADAL" clId="{0FD129A6-DAA7-4330-B518-6E08EE9AABE6}" dt="2023-09-18T10:19:03.169" v="2908" actId="1076"/>
          <ac:spMkLst>
            <pc:docMk/>
            <pc:sldMk cId="1786594706" sldId="2156"/>
            <ac:spMk id="21" creationId="{491E4237-77AE-E9B7-BC09-8001189EB77D}"/>
          </ac:spMkLst>
        </pc:spChg>
        <pc:spChg chg="mod">
          <ac:chgData name="Ítala Marx" userId="09d09e15-dab6-44da-9e3e-d094c80c64d9" providerId="ADAL" clId="{0FD129A6-DAA7-4330-B518-6E08EE9AABE6}" dt="2023-09-18T10:19:03.169" v="2908" actId="1076"/>
          <ac:spMkLst>
            <pc:docMk/>
            <pc:sldMk cId="1786594706" sldId="2156"/>
            <ac:spMk id="22" creationId="{D87F4F05-2BB7-D72A-DB73-523E9D29BD79}"/>
          </ac:spMkLst>
        </pc:spChg>
        <pc:spChg chg="mod">
          <ac:chgData name="Ítala Marx" userId="09d09e15-dab6-44da-9e3e-d094c80c64d9" providerId="ADAL" clId="{0FD129A6-DAA7-4330-B518-6E08EE9AABE6}" dt="2023-09-18T10:19:03.169" v="2908" actId="1076"/>
          <ac:spMkLst>
            <pc:docMk/>
            <pc:sldMk cId="1786594706" sldId="2156"/>
            <ac:spMk id="23" creationId="{593F5DF1-ADC6-18F3-3EC1-C2CDFCF175C8}"/>
          </ac:spMkLst>
        </pc:spChg>
        <pc:spChg chg="mod">
          <ac:chgData name="Ítala Marx" userId="09d09e15-dab6-44da-9e3e-d094c80c64d9" providerId="ADAL" clId="{0FD129A6-DAA7-4330-B518-6E08EE9AABE6}" dt="2023-09-18T10:19:03.169" v="2908" actId="1076"/>
          <ac:spMkLst>
            <pc:docMk/>
            <pc:sldMk cId="1786594706" sldId="2156"/>
            <ac:spMk id="24" creationId="{C589AC4E-861F-B4AF-4476-0FA127B9BFCC}"/>
          </ac:spMkLst>
        </pc:spChg>
        <pc:spChg chg="mod">
          <ac:chgData name="Ítala Marx" userId="09d09e15-dab6-44da-9e3e-d094c80c64d9" providerId="ADAL" clId="{0FD129A6-DAA7-4330-B518-6E08EE9AABE6}" dt="2023-09-18T10:19:03.169" v="2908" actId="1076"/>
          <ac:spMkLst>
            <pc:docMk/>
            <pc:sldMk cId="1786594706" sldId="2156"/>
            <ac:spMk id="25" creationId="{65642ABD-B758-77B9-A8B7-29A89DEC0040}"/>
          </ac:spMkLst>
        </pc:spChg>
        <pc:spChg chg="mod">
          <ac:chgData name="Ítala Marx" userId="09d09e15-dab6-44da-9e3e-d094c80c64d9" providerId="ADAL" clId="{0FD129A6-DAA7-4330-B518-6E08EE9AABE6}" dt="2023-09-18T10:19:03.169" v="2908" actId="1076"/>
          <ac:spMkLst>
            <pc:docMk/>
            <pc:sldMk cId="1786594706" sldId="2156"/>
            <ac:spMk id="26" creationId="{A5C92448-1615-5373-3B6B-22E18B02E0BD}"/>
          </ac:spMkLst>
        </pc:spChg>
        <pc:spChg chg="mod">
          <ac:chgData name="Ítala Marx" userId="09d09e15-dab6-44da-9e3e-d094c80c64d9" providerId="ADAL" clId="{0FD129A6-DAA7-4330-B518-6E08EE9AABE6}" dt="2023-09-18T10:19:03.169" v="2908" actId="1076"/>
          <ac:spMkLst>
            <pc:docMk/>
            <pc:sldMk cId="1786594706" sldId="2156"/>
            <ac:spMk id="27" creationId="{A8AA974D-1537-599A-DBA1-866A0F40B401}"/>
          </ac:spMkLst>
        </pc:spChg>
        <pc:spChg chg="mod">
          <ac:chgData name="Ítala Marx" userId="09d09e15-dab6-44da-9e3e-d094c80c64d9" providerId="ADAL" clId="{0FD129A6-DAA7-4330-B518-6E08EE9AABE6}" dt="2023-09-18T10:19:03.169" v="2908" actId="1076"/>
          <ac:spMkLst>
            <pc:docMk/>
            <pc:sldMk cId="1786594706" sldId="2156"/>
            <ac:spMk id="32" creationId="{31D40DDC-6411-EE4D-341C-16A65DBB20A0}"/>
          </ac:spMkLst>
        </pc:spChg>
        <pc:spChg chg="add mod">
          <ac:chgData name="Ítala Marx" userId="09d09e15-dab6-44da-9e3e-d094c80c64d9" providerId="ADAL" clId="{0FD129A6-DAA7-4330-B518-6E08EE9AABE6}" dt="2023-09-17T06:51:58.805" v="217"/>
          <ac:spMkLst>
            <pc:docMk/>
            <pc:sldMk cId="1786594706" sldId="2156"/>
            <ac:spMk id="34" creationId="{56E70AA7-75CF-EE32-AD6A-1EC102B63E69}"/>
          </ac:spMkLst>
        </pc:spChg>
        <pc:spChg chg="add mod">
          <ac:chgData name="Ítala Marx" userId="09d09e15-dab6-44da-9e3e-d094c80c64d9" providerId="ADAL" clId="{0FD129A6-DAA7-4330-B518-6E08EE9AABE6}" dt="2023-09-17T06:51:58.805" v="217"/>
          <ac:spMkLst>
            <pc:docMk/>
            <pc:sldMk cId="1786594706" sldId="2156"/>
            <ac:spMk id="35" creationId="{033E3BC0-B6C2-ADC8-EEC5-A5BBD816E648}"/>
          </ac:spMkLst>
        </pc:spChg>
        <pc:spChg chg="add mod">
          <ac:chgData name="Ítala Marx" userId="09d09e15-dab6-44da-9e3e-d094c80c64d9" providerId="ADAL" clId="{0FD129A6-DAA7-4330-B518-6E08EE9AABE6}" dt="2023-09-17T06:51:58.805" v="217"/>
          <ac:spMkLst>
            <pc:docMk/>
            <pc:sldMk cId="1786594706" sldId="2156"/>
            <ac:spMk id="36" creationId="{4367A691-2161-2F20-7EFF-F2B5A1637B92}"/>
          </ac:spMkLst>
        </pc:spChg>
        <pc:spChg chg="add mod">
          <ac:chgData name="Ítala Marx" userId="09d09e15-dab6-44da-9e3e-d094c80c64d9" providerId="ADAL" clId="{0FD129A6-DAA7-4330-B518-6E08EE9AABE6}" dt="2023-09-18T10:19:05.574" v="2909" actId="1076"/>
          <ac:spMkLst>
            <pc:docMk/>
            <pc:sldMk cId="1786594706" sldId="2156"/>
            <ac:spMk id="37" creationId="{8A6BAAA6-D506-8DB3-EC1B-44E9FBB30A78}"/>
          </ac:spMkLst>
        </pc:spChg>
        <pc:grpChg chg="add mod">
          <ac:chgData name="Ítala Marx" userId="09d09e15-dab6-44da-9e3e-d094c80c64d9" providerId="ADAL" clId="{0FD129A6-DAA7-4330-B518-6E08EE9AABE6}" dt="2023-09-18T10:19:03.169" v="2908" actId="1076"/>
          <ac:grpSpMkLst>
            <pc:docMk/>
            <pc:sldMk cId="1786594706" sldId="2156"/>
            <ac:grpSpMk id="4" creationId="{E14D21AF-EDD3-02B2-F4B4-E2ED79A8701F}"/>
          </ac:grpSpMkLst>
        </pc:grpChg>
        <pc:grpChg chg="mod">
          <ac:chgData name="Ítala Marx" userId="09d09e15-dab6-44da-9e3e-d094c80c64d9" providerId="ADAL" clId="{0FD129A6-DAA7-4330-B518-6E08EE9AABE6}" dt="2023-09-18T10:19:03.169" v="2908" actId="1076"/>
          <ac:grpSpMkLst>
            <pc:docMk/>
            <pc:sldMk cId="1786594706" sldId="2156"/>
            <ac:grpSpMk id="5" creationId="{E358329C-395A-04F6-0E01-5E170963C336}"/>
          </ac:grpSpMkLst>
        </pc:grpChg>
        <pc:picChg chg="mod">
          <ac:chgData name="Ítala Marx" userId="09d09e15-dab6-44da-9e3e-d094c80c64d9" providerId="ADAL" clId="{0FD129A6-DAA7-4330-B518-6E08EE9AABE6}" dt="2023-09-18T10:19:03.169" v="2908" actId="1076"/>
          <ac:picMkLst>
            <pc:docMk/>
            <pc:sldMk cId="1786594706" sldId="2156"/>
            <ac:picMk id="6" creationId="{1DA111AE-1818-9F2D-4779-ADAB8E62D1D3}"/>
          </ac:picMkLst>
        </pc:picChg>
        <pc:picChg chg="mod">
          <ac:chgData name="Ítala Marx" userId="09d09e15-dab6-44da-9e3e-d094c80c64d9" providerId="ADAL" clId="{0FD129A6-DAA7-4330-B518-6E08EE9AABE6}" dt="2023-09-18T10:19:03.169" v="2908" actId="1076"/>
          <ac:picMkLst>
            <pc:docMk/>
            <pc:sldMk cId="1786594706" sldId="2156"/>
            <ac:picMk id="7" creationId="{CF6E1C1B-16B8-8B58-19B0-33FD27E75A61}"/>
          </ac:picMkLst>
        </pc:picChg>
        <pc:picChg chg="mod">
          <ac:chgData name="Ítala Marx" userId="09d09e15-dab6-44da-9e3e-d094c80c64d9" providerId="ADAL" clId="{0FD129A6-DAA7-4330-B518-6E08EE9AABE6}" dt="2023-09-18T10:19:03.169" v="2908" actId="1076"/>
          <ac:picMkLst>
            <pc:docMk/>
            <pc:sldMk cId="1786594706" sldId="2156"/>
            <ac:picMk id="8" creationId="{AD47F0A6-32EF-2892-6932-4CC934ABF2F5}"/>
          </ac:picMkLst>
        </pc:picChg>
        <pc:picChg chg="mod">
          <ac:chgData name="Ítala Marx" userId="09d09e15-dab6-44da-9e3e-d094c80c64d9" providerId="ADAL" clId="{0FD129A6-DAA7-4330-B518-6E08EE9AABE6}" dt="2023-09-18T10:19:03.169" v="2908" actId="1076"/>
          <ac:picMkLst>
            <pc:docMk/>
            <pc:sldMk cId="1786594706" sldId="2156"/>
            <ac:picMk id="28" creationId="{74BF038F-9A63-41B3-929A-084F3D886F60}"/>
          </ac:picMkLst>
        </pc:picChg>
        <pc:picChg chg="mod">
          <ac:chgData name="Ítala Marx" userId="09d09e15-dab6-44da-9e3e-d094c80c64d9" providerId="ADAL" clId="{0FD129A6-DAA7-4330-B518-6E08EE9AABE6}" dt="2023-09-18T10:19:03.169" v="2908" actId="1076"/>
          <ac:picMkLst>
            <pc:docMk/>
            <pc:sldMk cId="1786594706" sldId="2156"/>
            <ac:picMk id="29" creationId="{D70437C8-6A85-085B-F988-3100D7D4B734}"/>
          </ac:picMkLst>
        </pc:picChg>
        <pc:picChg chg="mod">
          <ac:chgData name="Ítala Marx" userId="09d09e15-dab6-44da-9e3e-d094c80c64d9" providerId="ADAL" clId="{0FD129A6-DAA7-4330-B518-6E08EE9AABE6}" dt="2023-09-18T10:19:03.169" v="2908" actId="1076"/>
          <ac:picMkLst>
            <pc:docMk/>
            <pc:sldMk cId="1786594706" sldId="2156"/>
            <ac:picMk id="30" creationId="{7EECFA12-D9A7-7401-EEE5-EAA544DB5234}"/>
          </ac:picMkLst>
        </pc:picChg>
        <pc:picChg chg="mod">
          <ac:chgData name="Ítala Marx" userId="09d09e15-dab6-44da-9e3e-d094c80c64d9" providerId="ADAL" clId="{0FD129A6-DAA7-4330-B518-6E08EE9AABE6}" dt="2023-09-18T10:19:03.169" v="2908" actId="1076"/>
          <ac:picMkLst>
            <pc:docMk/>
            <pc:sldMk cId="1786594706" sldId="2156"/>
            <ac:picMk id="31" creationId="{16689FA7-2AEE-07F8-BE6C-1A9EA9617A76}"/>
          </ac:picMkLst>
        </pc:picChg>
        <pc:cxnChg chg="mod">
          <ac:chgData name="Ítala Marx" userId="09d09e15-dab6-44da-9e3e-d094c80c64d9" providerId="ADAL" clId="{0FD129A6-DAA7-4330-B518-6E08EE9AABE6}" dt="2023-09-18T10:19:03.169" v="2908" actId="1076"/>
          <ac:cxnSpMkLst>
            <pc:docMk/>
            <pc:sldMk cId="1786594706" sldId="2156"/>
            <ac:cxnSpMk id="9" creationId="{08A52DD4-F628-C704-1550-897FC6E658CA}"/>
          </ac:cxnSpMkLst>
        </pc:cxnChg>
        <pc:cxnChg chg="mod">
          <ac:chgData name="Ítala Marx" userId="09d09e15-dab6-44da-9e3e-d094c80c64d9" providerId="ADAL" clId="{0FD129A6-DAA7-4330-B518-6E08EE9AABE6}" dt="2023-09-18T10:19:03.169" v="2908" actId="1076"/>
          <ac:cxnSpMkLst>
            <pc:docMk/>
            <pc:sldMk cId="1786594706" sldId="2156"/>
            <ac:cxnSpMk id="12" creationId="{CDAD1F0C-B27A-8A73-D541-99686CE56A24}"/>
          </ac:cxnSpMkLst>
        </pc:cxnChg>
        <pc:cxnChg chg="mod">
          <ac:chgData name="Ítala Marx" userId="09d09e15-dab6-44da-9e3e-d094c80c64d9" providerId="ADAL" clId="{0FD129A6-DAA7-4330-B518-6E08EE9AABE6}" dt="2023-09-18T10:19:03.169" v="2908" actId="1076"/>
          <ac:cxnSpMkLst>
            <pc:docMk/>
            <pc:sldMk cId="1786594706" sldId="2156"/>
            <ac:cxnSpMk id="15" creationId="{1E340AC4-C4F8-135B-4132-66C9EF2512DB}"/>
          </ac:cxnSpMkLst>
        </pc:cxnChg>
        <pc:cxnChg chg="mod">
          <ac:chgData name="Ítala Marx" userId="09d09e15-dab6-44da-9e3e-d094c80c64d9" providerId="ADAL" clId="{0FD129A6-DAA7-4330-B518-6E08EE9AABE6}" dt="2023-09-18T10:19:03.169" v="2908" actId="1076"/>
          <ac:cxnSpMkLst>
            <pc:docMk/>
            <pc:sldMk cId="1786594706" sldId="2156"/>
            <ac:cxnSpMk id="18" creationId="{1C09A089-A47E-ED6E-5641-1348B579A3E7}"/>
          </ac:cxnSpMkLst>
        </pc:cxnChg>
        <pc:cxnChg chg="add mod">
          <ac:chgData name="Ítala Marx" userId="09d09e15-dab6-44da-9e3e-d094c80c64d9" providerId="ADAL" clId="{0FD129A6-DAA7-4330-B518-6E08EE9AABE6}" dt="2023-09-17T06:51:58.805" v="217"/>
          <ac:cxnSpMkLst>
            <pc:docMk/>
            <pc:sldMk cId="1786594706" sldId="2156"/>
            <ac:cxnSpMk id="33" creationId="{634ADBF9-1BED-33BD-0BAA-C7FC1EEED260}"/>
          </ac:cxnSpMkLst>
        </pc:cxnChg>
      </pc:sldChg>
      <pc:sldChg chg="addSp delSp modSp new del mod">
        <pc:chgData name="Ítala Marx" userId="09d09e15-dab6-44da-9e3e-d094c80c64d9" providerId="ADAL" clId="{0FD129A6-DAA7-4330-B518-6E08EE9AABE6}" dt="2023-09-17T07:12:21.121" v="1036" actId="47"/>
        <pc:sldMkLst>
          <pc:docMk/>
          <pc:sldMk cId="644552473" sldId="2157"/>
        </pc:sldMkLst>
        <pc:spChg chg="del">
          <ac:chgData name="Ítala Marx" userId="09d09e15-dab6-44da-9e3e-d094c80c64d9" providerId="ADAL" clId="{0FD129A6-DAA7-4330-B518-6E08EE9AABE6}" dt="2023-09-17T06:56:59.203" v="451" actId="478"/>
          <ac:spMkLst>
            <pc:docMk/>
            <pc:sldMk cId="644552473" sldId="2157"/>
            <ac:spMk id="2" creationId="{37FBCCE8-64B7-5E29-1F5A-50105A7DCA66}"/>
          </ac:spMkLst>
        </pc:spChg>
        <pc:spChg chg="del">
          <ac:chgData name="Ítala Marx" userId="09d09e15-dab6-44da-9e3e-d094c80c64d9" providerId="ADAL" clId="{0FD129A6-DAA7-4330-B518-6E08EE9AABE6}" dt="2023-09-17T06:56:58.069" v="450" actId="478"/>
          <ac:spMkLst>
            <pc:docMk/>
            <pc:sldMk cId="644552473" sldId="2157"/>
            <ac:spMk id="3" creationId="{AEEFF84F-7602-71B5-998C-884E0CFB72B8}"/>
          </ac:spMkLst>
        </pc:spChg>
        <pc:spChg chg="add del mod">
          <ac:chgData name="Ítala Marx" userId="09d09e15-dab6-44da-9e3e-d094c80c64d9" providerId="ADAL" clId="{0FD129A6-DAA7-4330-B518-6E08EE9AABE6}" dt="2023-09-17T07:08:54.049" v="976" actId="478"/>
          <ac:spMkLst>
            <pc:docMk/>
            <pc:sldMk cId="644552473" sldId="2157"/>
            <ac:spMk id="5" creationId="{8E6222EA-7F9E-3A39-A3C0-C251B8B90B69}"/>
          </ac:spMkLst>
        </pc:spChg>
      </pc:sldChg>
      <pc:sldChg chg="addSp delSp modSp add mod ord delAnim">
        <pc:chgData name="Ítala Marx" userId="09d09e15-dab6-44da-9e3e-d094c80c64d9" providerId="ADAL" clId="{0FD129A6-DAA7-4330-B518-6E08EE9AABE6}" dt="2023-09-17T17:01:35.131" v="2547" actId="20577"/>
        <pc:sldMkLst>
          <pc:docMk/>
          <pc:sldMk cId="2131631095" sldId="2158"/>
        </pc:sldMkLst>
        <pc:spChg chg="del mod">
          <ac:chgData name="Ítala Marx" userId="09d09e15-dab6-44da-9e3e-d094c80c64d9" providerId="ADAL" clId="{0FD129A6-DAA7-4330-B518-6E08EE9AABE6}" dt="2023-09-17T09:23:25.026" v="1429" actId="478"/>
          <ac:spMkLst>
            <pc:docMk/>
            <pc:sldMk cId="2131631095" sldId="2158"/>
            <ac:spMk id="5" creationId="{5F3E4D01-68D9-8DF2-72CE-49824BA92231}"/>
          </ac:spMkLst>
        </pc:spChg>
        <pc:spChg chg="del topLvl">
          <ac:chgData name="Ítala Marx" userId="09d09e15-dab6-44da-9e3e-d094c80c64d9" providerId="ADAL" clId="{0FD129A6-DAA7-4330-B518-6E08EE9AABE6}" dt="2023-09-17T06:57:51.651" v="462" actId="478"/>
          <ac:spMkLst>
            <pc:docMk/>
            <pc:sldMk cId="2131631095" sldId="2158"/>
            <ac:spMk id="8" creationId="{F46677F7-EBC2-0A92-FC6A-174BB7021AFC}"/>
          </ac:spMkLst>
        </pc:spChg>
        <pc:spChg chg="mod">
          <ac:chgData name="Ítala Marx" userId="09d09e15-dab6-44da-9e3e-d094c80c64d9" providerId="ADAL" clId="{0FD129A6-DAA7-4330-B518-6E08EE9AABE6}" dt="2023-09-17T17:01:35.131" v="2547" actId="20577"/>
          <ac:spMkLst>
            <pc:docMk/>
            <pc:sldMk cId="2131631095" sldId="2158"/>
            <ac:spMk id="9" creationId="{7EC6FC29-4A3A-5EA0-AAB5-0BC7F20599C4}"/>
          </ac:spMkLst>
        </pc:spChg>
        <pc:spChg chg="add del mod">
          <ac:chgData name="Ítala Marx" userId="09d09e15-dab6-44da-9e3e-d094c80c64d9" providerId="ADAL" clId="{0FD129A6-DAA7-4330-B518-6E08EE9AABE6}" dt="2023-09-17T09:24:51.923" v="1491" actId="478"/>
          <ac:spMkLst>
            <pc:docMk/>
            <pc:sldMk cId="2131631095" sldId="2158"/>
            <ac:spMk id="10" creationId="{4D0835C9-07D8-7980-7E62-27081507DD38}"/>
          </ac:spMkLst>
        </pc:spChg>
        <pc:spChg chg="del topLvl">
          <ac:chgData name="Ítala Marx" userId="09d09e15-dab6-44da-9e3e-d094c80c64d9" providerId="ADAL" clId="{0FD129A6-DAA7-4330-B518-6E08EE9AABE6}" dt="2023-09-17T09:23:08.474" v="1424" actId="478"/>
          <ac:spMkLst>
            <pc:docMk/>
            <pc:sldMk cId="2131631095" sldId="2158"/>
            <ac:spMk id="11" creationId="{156D48EB-A6D5-DF94-077A-82FC612021F6}"/>
          </ac:spMkLst>
        </pc:spChg>
        <pc:spChg chg="add mod">
          <ac:chgData name="Ítala Marx" userId="09d09e15-dab6-44da-9e3e-d094c80c64d9" providerId="ADAL" clId="{0FD129A6-DAA7-4330-B518-6E08EE9AABE6}" dt="2023-09-17T16:54:20.525" v="2509" actId="20577"/>
          <ac:spMkLst>
            <pc:docMk/>
            <pc:sldMk cId="2131631095" sldId="2158"/>
            <ac:spMk id="14" creationId="{A533FBBD-EB86-3899-2980-F1CE52785727}"/>
          </ac:spMkLst>
        </pc:spChg>
        <pc:spChg chg="mod">
          <ac:chgData name="Ítala Marx" userId="09d09e15-dab6-44da-9e3e-d094c80c64d9" providerId="ADAL" clId="{0FD129A6-DAA7-4330-B518-6E08EE9AABE6}" dt="2023-09-17T16:54:31.262" v="2511" actId="20577"/>
          <ac:spMkLst>
            <pc:docMk/>
            <pc:sldMk cId="2131631095" sldId="2158"/>
            <ac:spMk id="16" creationId="{D99A3964-5628-5AC2-F8B3-015676DD9F50}"/>
          </ac:spMkLst>
        </pc:spChg>
        <pc:spChg chg="add del mod">
          <ac:chgData name="Ítala Marx" userId="09d09e15-dab6-44da-9e3e-d094c80c64d9" providerId="ADAL" clId="{0FD129A6-DAA7-4330-B518-6E08EE9AABE6}" dt="2023-09-17T09:26:20.552" v="1541" actId="478"/>
          <ac:spMkLst>
            <pc:docMk/>
            <pc:sldMk cId="2131631095" sldId="2158"/>
            <ac:spMk id="17" creationId="{6AD0DC22-04A1-6F87-8CFE-A597F70F0E02}"/>
          </ac:spMkLst>
        </pc:spChg>
        <pc:spChg chg="del">
          <ac:chgData name="Ítala Marx" userId="09d09e15-dab6-44da-9e3e-d094c80c64d9" providerId="ADAL" clId="{0FD129A6-DAA7-4330-B518-6E08EE9AABE6}" dt="2023-09-17T06:57:55.729" v="464" actId="478"/>
          <ac:spMkLst>
            <pc:docMk/>
            <pc:sldMk cId="2131631095" sldId="2158"/>
            <ac:spMk id="18" creationId="{A7116C54-44A9-4F5A-2BE5-B41CFF228BA8}"/>
          </ac:spMkLst>
        </pc:spChg>
        <pc:spChg chg="mod">
          <ac:chgData name="Ítala Marx" userId="09d09e15-dab6-44da-9e3e-d094c80c64d9" providerId="ADAL" clId="{0FD129A6-DAA7-4330-B518-6E08EE9AABE6}" dt="2023-09-17T09:25:02.180" v="1493" actId="14100"/>
          <ac:spMkLst>
            <pc:docMk/>
            <pc:sldMk cId="2131631095" sldId="2158"/>
            <ac:spMk id="23" creationId="{7DEDA590-0343-B216-8D86-ED9F08B555B1}"/>
          </ac:spMkLst>
        </pc:spChg>
        <pc:spChg chg="add del mod">
          <ac:chgData name="Ítala Marx" userId="09d09e15-dab6-44da-9e3e-d094c80c64d9" providerId="ADAL" clId="{0FD129A6-DAA7-4330-B518-6E08EE9AABE6}" dt="2023-09-17T09:27:38.225" v="1552" actId="21"/>
          <ac:spMkLst>
            <pc:docMk/>
            <pc:sldMk cId="2131631095" sldId="2158"/>
            <ac:spMk id="27" creationId="{7A7A279F-EB99-9E3F-4860-73D6BD72F7D2}"/>
          </ac:spMkLst>
        </pc:spChg>
        <pc:grpChg chg="del">
          <ac:chgData name="Ítala Marx" userId="09d09e15-dab6-44da-9e3e-d094c80c64d9" providerId="ADAL" clId="{0FD129A6-DAA7-4330-B518-6E08EE9AABE6}" dt="2023-09-17T06:57:49.800" v="461" actId="478"/>
          <ac:grpSpMkLst>
            <pc:docMk/>
            <pc:sldMk cId="2131631095" sldId="2158"/>
            <ac:grpSpMk id="15" creationId="{00C18AFD-FDBD-C95D-3C8F-FC04741F1D24}"/>
          </ac:grpSpMkLst>
        </pc:grpChg>
        <pc:grpChg chg="del">
          <ac:chgData name="Ítala Marx" userId="09d09e15-dab6-44da-9e3e-d094c80c64d9" providerId="ADAL" clId="{0FD129A6-DAA7-4330-B518-6E08EE9AABE6}" dt="2023-09-17T06:57:48.073" v="460" actId="478"/>
          <ac:grpSpMkLst>
            <pc:docMk/>
            <pc:sldMk cId="2131631095" sldId="2158"/>
            <ac:grpSpMk id="19" creationId="{F9BFD3F9-AE35-97C5-167A-A2A8E986640A}"/>
          </ac:grpSpMkLst>
        </pc:grpChg>
        <pc:grpChg chg="del mod">
          <ac:chgData name="Ítala Marx" userId="09d09e15-dab6-44da-9e3e-d094c80c64d9" providerId="ADAL" clId="{0FD129A6-DAA7-4330-B518-6E08EE9AABE6}" dt="2023-09-17T09:23:08.474" v="1424" actId="478"/>
          <ac:grpSpMkLst>
            <pc:docMk/>
            <pc:sldMk cId="2131631095" sldId="2158"/>
            <ac:grpSpMk id="22" creationId="{A3775077-A331-50A9-950C-C64A54BBE858}"/>
          </ac:grpSpMkLst>
        </pc:grpChg>
        <pc:grpChg chg="mod topLvl">
          <ac:chgData name="Ítala Marx" userId="09d09e15-dab6-44da-9e3e-d094c80c64d9" providerId="ADAL" clId="{0FD129A6-DAA7-4330-B518-6E08EE9AABE6}" dt="2023-09-17T09:28:09.788" v="1565" actId="164"/>
          <ac:grpSpMkLst>
            <pc:docMk/>
            <pc:sldMk cId="2131631095" sldId="2158"/>
            <ac:grpSpMk id="25" creationId="{0D89AB64-916C-4364-1CAE-15B6CB4650CF}"/>
          </ac:grpSpMkLst>
        </pc:grpChg>
        <pc:grpChg chg="add mod">
          <ac:chgData name="Ítala Marx" userId="09d09e15-dab6-44da-9e3e-d094c80c64d9" providerId="ADAL" clId="{0FD129A6-DAA7-4330-B518-6E08EE9AABE6}" dt="2023-09-17T09:28:13.203" v="1566" actId="1076"/>
          <ac:grpSpMkLst>
            <pc:docMk/>
            <pc:sldMk cId="2131631095" sldId="2158"/>
            <ac:grpSpMk id="28" creationId="{4F08BAC2-62C3-990D-12E6-B96B61C40B34}"/>
          </ac:grpSpMkLst>
        </pc:grpChg>
        <pc:picChg chg="del topLvl">
          <ac:chgData name="Ítala Marx" userId="09d09e15-dab6-44da-9e3e-d094c80c64d9" providerId="ADAL" clId="{0FD129A6-DAA7-4330-B518-6E08EE9AABE6}" dt="2023-09-17T06:57:49.800" v="461" actId="478"/>
          <ac:picMkLst>
            <pc:docMk/>
            <pc:sldMk cId="2131631095" sldId="2158"/>
            <ac:picMk id="26" creationId="{EC771877-34CF-8F95-43CA-062F2F2D7E0F}"/>
          </ac:picMkLst>
        </pc:picChg>
      </pc:sldChg>
      <pc:sldChg chg="addSp delSp modSp add mod">
        <pc:chgData name="Ítala Marx" userId="09d09e15-dab6-44da-9e3e-d094c80c64d9" providerId="ADAL" clId="{0FD129A6-DAA7-4330-B518-6E08EE9AABE6}" dt="2023-09-17T20:24:38.875" v="2879" actId="1076"/>
        <pc:sldMkLst>
          <pc:docMk/>
          <pc:sldMk cId="261572846" sldId="2159"/>
        </pc:sldMkLst>
        <pc:spChg chg="add mod">
          <ac:chgData name="Ítala Marx" userId="09d09e15-dab6-44da-9e3e-d094c80c64d9" providerId="ADAL" clId="{0FD129A6-DAA7-4330-B518-6E08EE9AABE6}" dt="2023-09-17T16:50:23.363" v="2468" actId="1076"/>
          <ac:spMkLst>
            <pc:docMk/>
            <pc:sldMk cId="261572846" sldId="2159"/>
            <ac:spMk id="2" creationId="{56B5D76B-53B8-1E04-FB76-1019FD95A7B6}"/>
          </ac:spMkLst>
        </pc:spChg>
        <pc:spChg chg="add del mod">
          <ac:chgData name="Ítala Marx" userId="09d09e15-dab6-44da-9e3e-d094c80c64d9" providerId="ADAL" clId="{0FD129A6-DAA7-4330-B518-6E08EE9AABE6}" dt="2023-09-17T07:11:34.032" v="1021" actId="478"/>
          <ac:spMkLst>
            <pc:docMk/>
            <pc:sldMk cId="261572846" sldId="2159"/>
            <ac:spMk id="3" creationId="{AAD49658-4DA0-55F9-7DB7-11104D0ED34C}"/>
          </ac:spMkLst>
        </pc:spChg>
        <pc:spChg chg="add mod">
          <ac:chgData name="Ítala Marx" userId="09d09e15-dab6-44da-9e3e-d094c80c64d9" providerId="ADAL" clId="{0FD129A6-DAA7-4330-B518-6E08EE9AABE6}" dt="2023-09-17T20:24:38.875" v="2879" actId="1076"/>
          <ac:spMkLst>
            <pc:docMk/>
            <pc:sldMk cId="261572846" sldId="2159"/>
            <ac:spMk id="4" creationId="{34717E2C-136D-4ADD-6E13-D80B01D3DBCA}"/>
          </ac:spMkLst>
        </pc:spChg>
        <pc:spChg chg="mod">
          <ac:chgData name="Ítala Marx" userId="09d09e15-dab6-44da-9e3e-d094c80c64d9" providerId="ADAL" clId="{0FD129A6-DAA7-4330-B518-6E08EE9AABE6}" dt="2023-09-17T16:40:18.216" v="2374" actId="20577"/>
          <ac:spMkLst>
            <pc:docMk/>
            <pc:sldMk cId="261572846" sldId="2159"/>
            <ac:spMk id="37" creationId="{8A6BAAA6-D506-8DB3-EC1B-44E9FBB30A78}"/>
          </ac:spMkLst>
        </pc:spChg>
        <pc:spChg chg="add del mod">
          <ac:chgData name="Ítala Marx" userId="09d09e15-dab6-44da-9e3e-d094c80c64d9" providerId="ADAL" clId="{0FD129A6-DAA7-4330-B518-6E08EE9AABE6}" dt="2023-09-17T07:11:35.267" v="1022" actId="478"/>
          <ac:spMkLst>
            <pc:docMk/>
            <pc:sldMk cId="261572846" sldId="2159"/>
            <ac:spMk id="38" creationId="{D27A610A-1924-8432-92B5-D6DC52CA5736}"/>
          </ac:spMkLst>
        </pc:spChg>
        <pc:spChg chg="del mod">
          <ac:chgData name="Ítala Marx" userId="09d09e15-dab6-44da-9e3e-d094c80c64d9" providerId="ADAL" clId="{0FD129A6-DAA7-4330-B518-6E08EE9AABE6}" dt="2023-09-17T07:12:15.155" v="1035" actId="478"/>
          <ac:spMkLst>
            <pc:docMk/>
            <pc:sldMk cId="261572846" sldId="2159"/>
            <ac:spMk id="43" creationId="{ACF624DE-A510-4F36-652D-94DE8F180289}"/>
          </ac:spMkLst>
        </pc:spChg>
        <pc:spChg chg="add del mod">
          <ac:chgData name="Ítala Marx" userId="09d09e15-dab6-44da-9e3e-d094c80c64d9" providerId="ADAL" clId="{0FD129A6-DAA7-4330-B518-6E08EE9AABE6}" dt="2023-09-17T07:11:07.318" v="1017" actId="478"/>
          <ac:spMkLst>
            <pc:docMk/>
            <pc:sldMk cId="261572846" sldId="2159"/>
            <ac:spMk id="45" creationId="{284CD2A7-D947-E0E0-A2E2-E1636FB31AE6}"/>
          </ac:spMkLst>
        </pc:spChg>
        <pc:spChg chg="add mod">
          <ac:chgData name="Ítala Marx" userId="09d09e15-dab6-44da-9e3e-d094c80c64d9" providerId="ADAL" clId="{0FD129A6-DAA7-4330-B518-6E08EE9AABE6}" dt="2023-09-17T16:50:23.363" v="2468" actId="1076"/>
          <ac:spMkLst>
            <pc:docMk/>
            <pc:sldMk cId="261572846" sldId="2159"/>
            <ac:spMk id="46" creationId="{7259D539-FCDB-5DC8-C169-399B370C6E77}"/>
          </ac:spMkLst>
        </pc:spChg>
        <pc:spChg chg="add mod">
          <ac:chgData name="Ítala Marx" userId="09d09e15-dab6-44da-9e3e-d094c80c64d9" providerId="ADAL" clId="{0FD129A6-DAA7-4330-B518-6E08EE9AABE6}" dt="2023-09-17T16:50:23.363" v="2468" actId="1076"/>
          <ac:spMkLst>
            <pc:docMk/>
            <pc:sldMk cId="261572846" sldId="2159"/>
            <ac:spMk id="47" creationId="{4CAE37AE-BBAB-9E43-2A70-7A8430EA22A3}"/>
          </ac:spMkLst>
        </pc:spChg>
        <pc:spChg chg="add del mod">
          <ac:chgData name="Ítala Marx" userId="09d09e15-dab6-44da-9e3e-d094c80c64d9" providerId="ADAL" clId="{0FD129A6-DAA7-4330-B518-6E08EE9AABE6}" dt="2023-09-17T16:42:42.771" v="2415"/>
          <ac:spMkLst>
            <pc:docMk/>
            <pc:sldMk cId="261572846" sldId="2159"/>
            <ac:spMk id="48" creationId="{E897C884-20D4-B5A8-29BE-07F029548A74}"/>
          </ac:spMkLst>
        </pc:spChg>
        <pc:grpChg chg="del">
          <ac:chgData name="Ítala Marx" userId="09d09e15-dab6-44da-9e3e-d094c80c64d9" providerId="ADAL" clId="{0FD129A6-DAA7-4330-B518-6E08EE9AABE6}" dt="2023-09-17T07:09:53.846" v="995" actId="478"/>
          <ac:grpSpMkLst>
            <pc:docMk/>
            <pc:sldMk cId="261572846" sldId="2159"/>
            <ac:grpSpMk id="4" creationId="{E14D21AF-EDD3-02B2-F4B4-E2ED79A8701F}"/>
          </ac:grpSpMkLst>
        </pc:grpChg>
        <pc:grpChg chg="add del mod">
          <ac:chgData name="Ítala Marx" userId="09d09e15-dab6-44da-9e3e-d094c80c64d9" providerId="ADAL" clId="{0FD129A6-DAA7-4330-B518-6E08EE9AABE6}" dt="2023-09-17T16:50:23.363" v="2468" actId="1076"/>
          <ac:grpSpMkLst>
            <pc:docMk/>
            <pc:sldMk cId="261572846" sldId="2159"/>
            <ac:grpSpMk id="39" creationId="{F6EF1518-CBF5-0E0A-760E-35AFB544DF90}"/>
          </ac:grpSpMkLst>
        </pc:grpChg>
        <pc:picChg chg="add mod">
          <ac:chgData name="Ítala Marx" userId="09d09e15-dab6-44da-9e3e-d094c80c64d9" providerId="ADAL" clId="{0FD129A6-DAA7-4330-B518-6E08EE9AABE6}" dt="2023-09-17T16:50:25.304" v="2469" actId="1076"/>
          <ac:picMkLst>
            <pc:docMk/>
            <pc:sldMk cId="261572846" sldId="2159"/>
            <ac:picMk id="6" creationId="{B379C214-B79B-D78C-6CC9-617030F89632}"/>
          </ac:picMkLst>
        </pc:picChg>
        <pc:picChg chg="add mod">
          <ac:chgData name="Ítala Marx" userId="09d09e15-dab6-44da-9e3e-d094c80c64d9" providerId="ADAL" clId="{0FD129A6-DAA7-4330-B518-6E08EE9AABE6}" dt="2023-09-17T16:53:10.798" v="2481" actId="1076"/>
          <ac:picMkLst>
            <pc:docMk/>
            <pc:sldMk cId="261572846" sldId="2159"/>
            <ac:picMk id="8" creationId="{6F42C87E-5A81-CC1E-3849-16CFCC954797}"/>
          </ac:picMkLst>
        </pc:picChg>
        <pc:picChg chg="add mod">
          <ac:chgData name="Ítala Marx" userId="09d09e15-dab6-44da-9e3e-d094c80c64d9" providerId="ADAL" clId="{0FD129A6-DAA7-4330-B518-6E08EE9AABE6}" dt="2023-09-17T16:53:14.686" v="2483" actId="1076"/>
          <ac:picMkLst>
            <pc:docMk/>
            <pc:sldMk cId="261572846" sldId="2159"/>
            <ac:picMk id="10" creationId="{B2693AF7-C740-1E34-404C-048D7FDE7D84}"/>
          </ac:picMkLst>
        </pc:picChg>
        <pc:picChg chg="add mod">
          <ac:chgData name="Ítala Marx" userId="09d09e15-dab6-44da-9e3e-d094c80c64d9" providerId="ADAL" clId="{0FD129A6-DAA7-4330-B518-6E08EE9AABE6}" dt="2023-09-17T16:53:17.390" v="2484" actId="1076"/>
          <ac:picMkLst>
            <pc:docMk/>
            <pc:sldMk cId="261572846" sldId="2159"/>
            <ac:picMk id="12" creationId="{91DA466F-9D9D-8569-0D3C-DB768CE2C424}"/>
          </ac:picMkLst>
        </pc:picChg>
        <pc:picChg chg="add del mod topLvl">
          <ac:chgData name="Ítala Marx" userId="09d09e15-dab6-44da-9e3e-d094c80c64d9" providerId="ADAL" clId="{0FD129A6-DAA7-4330-B518-6E08EE9AABE6}" dt="2023-09-17T16:40:26.475" v="2376" actId="478"/>
          <ac:picMkLst>
            <pc:docMk/>
            <pc:sldMk cId="261572846" sldId="2159"/>
            <ac:picMk id="40" creationId="{1DF2D321-A7A6-CB6A-41E9-409460881419}"/>
          </ac:picMkLst>
        </pc:picChg>
        <pc:picChg chg="mod topLvl">
          <ac:chgData name="Ítala Marx" userId="09d09e15-dab6-44da-9e3e-d094c80c64d9" providerId="ADAL" clId="{0FD129A6-DAA7-4330-B518-6E08EE9AABE6}" dt="2023-09-17T16:40:34.197" v="2378" actId="1076"/>
          <ac:picMkLst>
            <pc:docMk/>
            <pc:sldMk cId="261572846" sldId="2159"/>
            <ac:picMk id="41" creationId="{DD50F6C2-53BE-B244-D598-AC9211FCE9F6}"/>
          </ac:picMkLst>
        </pc:picChg>
        <pc:picChg chg="del mod">
          <ac:chgData name="Ítala Marx" userId="09d09e15-dab6-44da-9e3e-d094c80c64d9" providerId="ADAL" clId="{0FD129A6-DAA7-4330-B518-6E08EE9AABE6}" dt="2023-09-17T07:12:10.974" v="1034" actId="478"/>
          <ac:picMkLst>
            <pc:docMk/>
            <pc:sldMk cId="261572846" sldId="2159"/>
            <ac:picMk id="42" creationId="{0FC4CFE6-9B17-D193-9F27-40B04C7B3748}"/>
          </ac:picMkLst>
        </pc:picChg>
      </pc:sldChg>
      <pc:sldChg chg="addSp delSp modSp new mod">
        <pc:chgData name="Ítala Marx" userId="09d09e15-dab6-44da-9e3e-d094c80c64d9" providerId="ADAL" clId="{0FD129A6-DAA7-4330-B518-6E08EE9AABE6}" dt="2023-09-17T17:03:43.884" v="2565" actId="1076"/>
        <pc:sldMkLst>
          <pc:docMk/>
          <pc:sldMk cId="1233566601" sldId="2160"/>
        </pc:sldMkLst>
        <pc:spChg chg="add mod">
          <ac:chgData name="Ítala Marx" userId="09d09e15-dab6-44da-9e3e-d094c80c64d9" providerId="ADAL" clId="{0FD129A6-DAA7-4330-B518-6E08EE9AABE6}" dt="2023-09-17T17:01:15.772" v="2537" actId="12"/>
          <ac:spMkLst>
            <pc:docMk/>
            <pc:sldMk cId="1233566601" sldId="2160"/>
            <ac:spMk id="2" creationId="{3A69AF00-C6ED-09D4-6EF1-3BB237DD9F1E}"/>
          </ac:spMkLst>
        </pc:spChg>
        <pc:spChg chg="del">
          <ac:chgData name="Ítala Marx" userId="09d09e15-dab6-44da-9e3e-d094c80c64d9" providerId="ADAL" clId="{0FD129A6-DAA7-4330-B518-6E08EE9AABE6}" dt="2023-09-17T09:26:56.623" v="1545" actId="478"/>
          <ac:spMkLst>
            <pc:docMk/>
            <pc:sldMk cId="1233566601" sldId="2160"/>
            <ac:spMk id="2" creationId="{957C171B-DC45-D834-539E-04E30C16D3D1}"/>
          </ac:spMkLst>
        </pc:spChg>
        <pc:spChg chg="del">
          <ac:chgData name="Ítala Marx" userId="09d09e15-dab6-44da-9e3e-d094c80c64d9" providerId="ADAL" clId="{0FD129A6-DAA7-4330-B518-6E08EE9AABE6}" dt="2023-09-17T09:26:57.324" v="1546" actId="478"/>
          <ac:spMkLst>
            <pc:docMk/>
            <pc:sldMk cId="1233566601" sldId="2160"/>
            <ac:spMk id="3" creationId="{05169570-B262-F567-4688-9E7245DF00C1}"/>
          </ac:spMkLst>
        </pc:spChg>
        <pc:spChg chg="add mod">
          <ac:chgData name="Ítala Marx" userId="09d09e15-dab6-44da-9e3e-d094c80c64d9" providerId="ADAL" clId="{0FD129A6-DAA7-4330-B518-6E08EE9AABE6}" dt="2023-09-17T17:03:43.884" v="2565" actId="1076"/>
          <ac:spMkLst>
            <pc:docMk/>
            <pc:sldMk cId="1233566601" sldId="2160"/>
            <ac:spMk id="5" creationId="{04ED80FA-81B3-C926-A4C7-ADA1C53E1DF8}"/>
          </ac:spMkLst>
        </pc:spChg>
        <pc:spChg chg="add mod">
          <ac:chgData name="Ítala Marx" userId="09d09e15-dab6-44da-9e3e-d094c80c64d9" providerId="ADAL" clId="{0FD129A6-DAA7-4330-B518-6E08EE9AABE6}" dt="2023-09-17T09:27:18.932" v="1548"/>
          <ac:spMkLst>
            <pc:docMk/>
            <pc:sldMk cId="1233566601" sldId="2160"/>
            <ac:spMk id="7" creationId="{4B7FB12E-0016-2043-C117-971A0DED598B}"/>
          </ac:spMkLst>
        </pc:spChg>
        <pc:spChg chg="add mod">
          <ac:chgData name="Ítala Marx" userId="09d09e15-dab6-44da-9e3e-d094c80c64d9" providerId="ADAL" clId="{0FD129A6-DAA7-4330-B518-6E08EE9AABE6}" dt="2023-09-17T09:27:18.932" v="1548"/>
          <ac:spMkLst>
            <pc:docMk/>
            <pc:sldMk cId="1233566601" sldId="2160"/>
            <ac:spMk id="8" creationId="{07B6A4CB-A89E-B938-C82E-FB9164F66E75}"/>
          </ac:spMkLst>
        </pc:spChg>
        <pc:spChg chg="add mod">
          <ac:chgData name="Ítala Marx" userId="09d09e15-dab6-44da-9e3e-d094c80c64d9" providerId="ADAL" clId="{0FD129A6-DAA7-4330-B518-6E08EE9AABE6}" dt="2023-09-17T09:27:18.932" v="1548"/>
          <ac:spMkLst>
            <pc:docMk/>
            <pc:sldMk cId="1233566601" sldId="2160"/>
            <ac:spMk id="9" creationId="{3BB0E297-DB9F-0B63-D9A9-8FD7DB9EC38E}"/>
          </ac:spMkLst>
        </pc:spChg>
        <pc:spChg chg="add del mod">
          <ac:chgData name="Ítala Marx" userId="09d09e15-dab6-44da-9e3e-d094c80c64d9" providerId="ADAL" clId="{0FD129A6-DAA7-4330-B518-6E08EE9AABE6}" dt="2023-09-17T09:27:55.100" v="1562"/>
          <ac:spMkLst>
            <pc:docMk/>
            <pc:sldMk cId="1233566601" sldId="2160"/>
            <ac:spMk id="10" creationId="{E0F4F2B6-8C7D-0306-5601-160A63A1A94E}"/>
          </ac:spMkLst>
        </pc:spChg>
        <pc:cxnChg chg="add mod">
          <ac:chgData name="Ítala Marx" userId="09d09e15-dab6-44da-9e3e-d094c80c64d9" providerId="ADAL" clId="{0FD129A6-DAA7-4330-B518-6E08EE9AABE6}" dt="2023-09-17T09:27:18.932" v="1548"/>
          <ac:cxnSpMkLst>
            <pc:docMk/>
            <pc:sldMk cId="1233566601" sldId="2160"/>
            <ac:cxnSpMk id="6" creationId="{FF915ECD-4BD7-3F92-D9C1-CAF210C22979}"/>
          </ac:cxnSpMkLst>
        </pc:cxnChg>
      </pc:sldChg>
      <pc:sldChg chg="delSp new del mod">
        <pc:chgData name="Ítala Marx" userId="09d09e15-dab6-44da-9e3e-d094c80c64d9" providerId="ADAL" clId="{0FD129A6-DAA7-4330-B518-6E08EE9AABE6}" dt="2023-09-17T09:42:39.435" v="1715" actId="47"/>
        <pc:sldMkLst>
          <pc:docMk/>
          <pc:sldMk cId="3424457710" sldId="2161"/>
        </pc:sldMkLst>
        <pc:spChg chg="del">
          <ac:chgData name="Ítala Marx" userId="09d09e15-dab6-44da-9e3e-d094c80c64d9" providerId="ADAL" clId="{0FD129A6-DAA7-4330-B518-6E08EE9AABE6}" dt="2023-09-17T09:32:00.828" v="1654" actId="478"/>
          <ac:spMkLst>
            <pc:docMk/>
            <pc:sldMk cId="3424457710" sldId="2161"/>
            <ac:spMk id="2" creationId="{5BF51116-FD6E-85E2-440B-03194399DEB3}"/>
          </ac:spMkLst>
        </pc:spChg>
        <pc:spChg chg="del">
          <ac:chgData name="Ítala Marx" userId="09d09e15-dab6-44da-9e3e-d094c80c64d9" providerId="ADAL" clId="{0FD129A6-DAA7-4330-B518-6E08EE9AABE6}" dt="2023-09-17T09:32:01.600" v="1655" actId="478"/>
          <ac:spMkLst>
            <pc:docMk/>
            <pc:sldMk cId="3424457710" sldId="2161"/>
            <ac:spMk id="3" creationId="{13279545-E850-B5F1-DB2D-5FC7F3766E14}"/>
          </ac:spMkLst>
        </pc:spChg>
      </pc:sldChg>
      <pc:sldChg chg="addSp delSp modSp new del mod setBg modAnim">
        <pc:chgData name="Ítala Marx" userId="09d09e15-dab6-44da-9e3e-d094c80c64d9" providerId="ADAL" clId="{0FD129A6-DAA7-4330-B518-6E08EE9AABE6}" dt="2023-09-17T17:08:01.344" v="2648" actId="47"/>
        <pc:sldMkLst>
          <pc:docMk/>
          <pc:sldMk cId="3875522847" sldId="2161"/>
        </pc:sldMkLst>
        <pc:spChg chg="del">
          <ac:chgData name="Ítala Marx" userId="09d09e15-dab6-44da-9e3e-d094c80c64d9" providerId="ADAL" clId="{0FD129A6-DAA7-4330-B518-6E08EE9AABE6}" dt="2023-09-17T09:51:20.306" v="1797" actId="478"/>
          <ac:spMkLst>
            <pc:docMk/>
            <pc:sldMk cId="3875522847" sldId="2161"/>
            <ac:spMk id="2" creationId="{354FB7F8-BC6E-899A-E433-26C1BF5D133F}"/>
          </ac:spMkLst>
        </pc:spChg>
        <pc:spChg chg="del">
          <ac:chgData name="Ítala Marx" userId="09d09e15-dab6-44da-9e3e-d094c80c64d9" providerId="ADAL" clId="{0FD129A6-DAA7-4330-B518-6E08EE9AABE6}" dt="2023-09-17T09:51:21.409" v="1798" actId="478"/>
          <ac:spMkLst>
            <pc:docMk/>
            <pc:sldMk cId="3875522847" sldId="2161"/>
            <ac:spMk id="3" creationId="{59283F1F-5381-208E-E9EA-60DDC499C64D}"/>
          </ac:spMkLst>
        </pc:spChg>
        <pc:spChg chg="add mod">
          <ac:chgData name="Ítala Marx" userId="09d09e15-dab6-44da-9e3e-d094c80c64d9" providerId="ADAL" clId="{0FD129A6-DAA7-4330-B518-6E08EE9AABE6}" dt="2023-09-17T09:51:40.010" v="1802"/>
          <ac:spMkLst>
            <pc:docMk/>
            <pc:sldMk cId="3875522847" sldId="2161"/>
            <ac:spMk id="9" creationId="{B1BCCA75-C833-07C6-26D2-48C17C7720F5}"/>
          </ac:spMkLst>
        </pc:spChg>
        <pc:spChg chg="add mod">
          <ac:chgData name="Ítala Marx" userId="09d09e15-dab6-44da-9e3e-d094c80c64d9" providerId="ADAL" clId="{0FD129A6-DAA7-4330-B518-6E08EE9AABE6}" dt="2023-09-17T09:51:40.010" v="1802"/>
          <ac:spMkLst>
            <pc:docMk/>
            <pc:sldMk cId="3875522847" sldId="2161"/>
            <ac:spMk id="10" creationId="{7682C6CB-29AA-0CDC-79C7-B6065442E68A}"/>
          </ac:spMkLst>
        </pc:spChg>
        <pc:spChg chg="add mod">
          <ac:chgData name="Ítala Marx" userId="09d09e15-dab6-44da-9e3e-d094c80c64d9" providerId="ADAL" clId="{0FD129A6-DAA7-4330-B518-6E08EE9AABE6}" dt="2023-09-17T09:51:40.010" v="1802"/>
          <ac:spMkLst>
            <pc:docMk/>
            <pc:sldMk cId="3875522847" sldId="2161"/>
            <ac:spMk id="11" creationId="{41DBE68C-30E8-47B1-7AD7-F7E16929ED34}"/>
          </ac:spMkLst>
        </pc:spChg>
        <pc:grpChg chg="add mod">
          <ac:chgData name="Ítala Marx" userId="09d09e15-dab6-44da-9e3e-d094c80c64d9" providerId="ADAL" clId="{0FD129A6-DAA7-4330-B518-6E08EE9AABE6}" dt="2023-09-17T17:06:58.369" v="2637" actId="164"/>
          <ac:grpSpMkLst>
            <pc:docMk/>
            <pc:sldMk cId="3875522847" sldId="2161"/>
            <ac:grpSpMk id="2" creationId="{D1A62508-D38B-8FFC-EF3A-3CE4102073CC}"/>
          </ac:grpSpMkLst>
        </pc:grpChg>
        <pc:picChg chg="add mod ord">
          <ac:chgData name="Ítala Marx" userId="09d09e15-dab6-44da-9e3e-d094c80c64d9" providerId="ADAL" clId="{0FD129A6-DAA7-4330-B518-6E08EE9AABE6}" dt="2023-09-17T17:06:58.369" v="2637" actId="164"/>
          <ac:picMkLst>
            <pc:docMk/>
            <pc:sldMk cId="3875522847" sldId="2161"/>
            <ac:picMk id="4" creationId="{F6FE0242-EB52-5EAD-2486-11EB552BB796}"/>
          </ac:picMkLst>
        </pc:picChg>
        <pc:picChg chg="add mod">
          <ac:chgData name="Ítala Marx" userId="09d09e15-dab6-44da-9e3e-d094c80c64d9" providerId="ADAL" clId="{0FD129A6-DAA7-4330-B518-6E08EE9AABE6}" dt="2023-09-17T17:06:58.369" v="2637" actId="164"/>
          <ac:picMkLst>
            <pc:docMk/>
            <pc:sldMk cId="3875522847" sldId="2161"/>
            <ac:picMk id="5" creationId="{2FE12678-302E-9C52-4833-D5069A6DA81F}"/>
          </ac:picMkLst>
        </pc:picChg>
        <pc:picChg chg="add mod">
          <ac:chgData name="Ítala Marx" userId="09d09e15-dab6-44da-9e3e-d094c80c64d9" providerId="ADAL" clId="{0FD129A6-DAA7-4330-B518-6E08EE9AABE6}" dt="2023-09-17T17:06:58.369" v="2637" actId="164"/>
          <ac:picMkLst>
            <pc:docMk/>
            <pc:sldMk cId="3875522847" sldId="2161"/>
            <ac:picMk id="6" creationId="{4E613ABB-E84B-D7A6-7F54-C9A77E8A77AE}"/>
          </ac:picMkLst>
        </pc:picChg>
        <pc:picChg chg="add mod ord">
          <ac:chgData name="Ítala Marx" userId="09d09e15-dab6-44da-9e3e-d094c80c64d9" providerId="ADAL" clId="{0FD129A6-DAA7-4330-B518-6E08EE9AABE6}" dt="2023-09-17T17:06:58.369" v="2637" actId="164"/>
          <ac:picMkLst>
            <pc:docMk/>
            <pc:sldMk cId="3875522847" sldId="2161"/>
            <ac:picMk id="7" creationId="{D845A6AA-FB7F-A7BE-C645-96EDFE6960FC}"/>
          </ac:picMkLst>
        </pc:picChg>
        <pc:cxnChg chg="add mod">
          <ac:chgData name="Ítala Marx" userId="09d09e15-dab6-44da-9e3e-d094c80c64d9" providerId="ADAL" clId="{0FD129A6-DAA7-4330-B518-6E08EE9AABE6}" dt="2023-09-17T09:51:40.010" v="1802"/>
          <ac:cxnSpMkLst>
            <pc:docMk/>
            <pc:sldMk cId="3875522847" sldId="2161"/>
            <ac:cxnSpMk id="8" creationId="{C7430267-E025-30CE-0180-D0AB2CF8E118}"/>
          </ac:cxnSpMkLst>
        </pc:cxnChg>
        <pc:cxnChg chg="add">
          <ac:chgData name="Ítala Marx" userId="09d09e15-dab6-44da-9e3e-d094c80c64d9" providerId="ADAL" clId="{0FD129A6-DAA7-4330-B518-6E08EE9AABE6}" dt="2023-09-17T09:51:25.710" v="1801" actId="26606"/>
          <ac:cxnSpMkLst>
            <pc:docMk/>
            <pc:sldMk cId="3875522847" sldId="2161"/>
            <ac:cxnSpMk id="12" creationId="{91B6081D-D3E8-4209-B85B-EB1C655A6272}"/>
          </ac:cxnSpMkLst>
        </pc:cxnChg>
        <pc:cxnChg chg="add">
          <ac:chgData name="Ítala Marx" userId="09d09e15-dab6-44da-9e3e-d094c80c64d9" providerId="ADAL" clId="{0FD129A6-DAA7-4330-B518-6E08EE9AABE6}" dt="2023-09-17T09:51:25.710" v="1801" actId="26606"/>
          <ac:cxnSpMkLst>
            <pc:docMk/>
            <pc:sldMk cId="3875522847" sldId="2161"/>
            <ac:cxnSpMk id="14" creationId="{28CA55E4-1295-45C8-BA05-5A9E705B749A}"/>
          </ac:cxnSpMkLst>
        </pc:cxnChg>
        <pc:cxnChg chg="add">
          <ac:chgData name="Ítala Marx" userId="09d09e15-dab6-44da-9e3e-d094c80c64d9" providerId="ADAL" clId="{0FD129A6-DAA7-4330-B518-6E08EE9AABE6}" dt="2023-09-17T09:51:25.710" v="1801" actId="26606"/>
          <ac:cxnSpMkLst>
            <pc:docMk/>
            <pc:sldMk cId="3875522847" sldId="2161"/>
            <ac:cxnSpMk id="16" creationId="{08C5794E-A9A1-4A23-AF68-C79A7822334C}"/>
          </ac:cxnSpMkLst>
        </pc:cxnChg>
      </pc:sldChg>
      <pc:sldChg chg="addSp delSp modSp add mod ord">
        <pc:chgData name="Ítala Marx" userId="09d09e15-dab6-44da-9e3e-d094c80c64d9" providerId="ADAL" clId="{0FD129A6-DAA7-4330-B518-6E08EE9AABE6}" dt="2023-09-17T09:58:27.931" v="1938"/>
        <pc:sldMkLst>
          <pc:docMk/>
          <pc:sldMk cId="2922285750" sldId="2162"/>
        </pc:sldMkLst>
        <pc:spChg chg="add mod">
          <ac:chgData name="Ítala Marx" userId="09d09e15-dab6-44da-9e3e-d094c80c64d9" providerId="ADAL" clId="{0FD129A6-DAA7-4330-B518-6E08EE9AABE6}" dt="2023-09-17T09:56:40.866" v="1906" actId="1076"/>
          <ac:spMkLst>
            <pc:docMk/>
            <pc:sldMk cId="2922285750" sldId="2162"/>
            <ac:spMk id="2" creationId="{0DA30671-DECE-6834-858C-43B04A327A43}"/>
          </ac:spMkLst>
        </pc:spChg>
        <pc:spChg chg="add mod">
          <ac:chgData name="Ítala Marx" userId="09d09e15-dab6-44da-9e3e-d094c80c64d9" providerId="ADAL" clId="{0FD129A6-DAA7-4330-B518-6E08EE9AABE6}" dt="2023-09-17T09:56:40.866" v="1906" actId="1076"/>
          <ac:spMkLst>
            <pc:docMk/>
            <pc:sldMk cId="2922285750" sldId="2162"/>
            <ac:spMk id="8" creationId="{F9963D48-4CFD-F5D3-1988-A46EDFDFFEF8}"/>
          </ac:spMkLst>
        </pc:spChg>
        <pc:spChg chg="del">
          <ac:chgData name="Ítala Marx" userId="09d09e15-dab6-44da-9e3e-d094c80c64d9" providerId="ADAL" clId="{0FD129A6-DAA7-4330-B518-6E08EE9AABE6}" dt="2023-09-17T09:56:22.452" v="1903" actId="478"/>
          <ac:spMkLst>
            <pc:docMk/>
            <pc:sldMk cId="2922285750" sldId="2162"/>
            <ac:spMk id="9" creationId="{1105D63C-6E31-B4D9-A39D-F8E82451E97B}"/>
          </ac:spMkLst>
        </pc:spChg>
        <pc:spChg chg="add mod">
          <ac:chgData name="Ítala Marx" userId="09d09e15-dab6-44da-9e3e-d094c80c64d9" providerId="ADAL" clId="{0FD129A6-DAA7-4330-B518-6E08EE9AABE6}" dt="2023-09-17T09:57:00.939" v="1911" actId="207"/>
          <ac:spMkLst>
            <pc:docMk/>
            <pc:sldMk cId="2922285750" sldId="2162"/>
            <ac:spMk id="12" creationId="{D09A708E-6ED5-E48B-593C-18AA15C71D4D}"/>
          </ac:spMkLst>
        </pc:spChg>
        <pc:spChg chg="del">
          <ac:chgData name="Ítala Marx" userId="09d09e15-dab6-44da-9e3e-d094c80c64d9" providerId="ADAL" clId="{0FD129A6-DAA7-4330-B518-6E08EE9AABE6}" dt="2023-09-17T09:56:23.670" v="1904" actId="478"/>
          <ac:spMkLst>
            <pc:docMk/>
            <pc:sldMk cId="2922285750" sldId="2162"/>
            <ac:spMk id="13" creationId="{E231BD91-3698-6C53-6FED-CE02BD394EBE}"/>
          </ac:spMkLst>
        </pc:spChg>
        <pc:picChg chg="mod">
          <ac:chgData name="Ítala Marx" userId="09d09e15-dab6-44da-9e3e-d094c80c64d9" providerId="ADAL" clId="{0FD129A6-DAA7-4330-B518-6E08EE9AABE6}" dt="2023-09-17T09:58:27.931" v="1938"/>
          <ac:picMkLst>
            <pc:docMk/>
            <pc:sldMk cId="2922285750" sldId="2162"/>
            <ac:picMk id="10" creationId="{323A8B7B-A5B1-BD20-C9DC-C4C6DD8DD0CB}"/>
          </ac:picMkLst>
        </pc:picChg>
      </pc:sldChg>
      <pc:sldChg chg="addSp delSp modSp new mod">
        <pc:chgData name="Ítala Marx" userId="09d09e15-dab6-44da-9e3e-d094c80c64d9" providerId="ADAL" clId="{0FD129A6-DAA7-4330-B518-6E08EE9AABE6}" dt="2023-09-17T17:05:46.185" v="2620" actId="20577"/>
        <pc:sldMkLst>
          <pc:docMk/>
          <pc:sldMk cId="2429268822" sldId="2163"/>
        </pc:sldMkLst>
        <pc:spChg chg="del">
          <ac:chgData name="Ítala Marx" userId="09d09e15-dab6-44da-9e3e-d094c80c64d9" providerId="ADAL" clId="{0FD129A6-DAA7-4330-B518-6E08EE9AABE6}" dt="2023-09-17T10:00:05.715" v="1959" actId="478"/>
          <ac:spMkLst>
            <pc:docMk/>
            <pc:sldMk cId="2429268822" sldId="2163"/>
            <ac:spMk id="2" creationId="{2B7CD78B-AC40-0133-3130-EABEDF6F9450}"/>
          </ac:spMkLst>
        </pc:spChg>
        <pc:spChg chg="del">
          <ac:chgData name="Ítala Marx" userId="09d09e15-dab6-44da-9e3e-d094c80c64d9" providerId="ADAL" clId="{0FD129A6-DAA7-4330-B518-6E08EE9AABE6}" dt="2023-09-17T10:00:04.882" v="1958" actId="478"/>
          <ac:spMkLst>
            <pc:docMk/>
            <pc:sldMk cId="2429268822" sldId="2163"/>
            <ac:spMk id="3" creationId="{99423863-D28F-E12E-8A82-2A49C7947A25}"/>
          </ac:spMkLst>
        </pc:spChg>
        <pc:spChg chg="add mod">
          <ac:chgData name="Ítala Marx" userId="09d09e15-dab6-44da-9e3e-d094c80c64d9" providerId="ADAL" clId="{0FD129A6-DAA7-4330-B518-6E08EE9AABE6}" dt="2023-09-17T17:05:46.185" v="2620" actId="20577"/>
          <ac:spMkLst>
            <pc:docMk/>
            <pc:sldMk cId="2429268822" sldId="2163"/>
            <ac:spMk id="5" creationId="{36F257E1-0D99-515C-9596-E7D6E4A7FDC4}"/>
          </ac:spMkLst>
        </pc:spChg>
        <pc:spChg chg="add mod">
          <ac:chgData name="Ítala Marx" userId="09d09e15-dab6-44da-9e3e-d094c80c64d9" providerId="ADAL" clId="{0FD129A6-DAA7-4330-B518-6E08EE9AABE6}" dt="2023-09-17T10:00:15.561" v="1962"/>
          <ac:spMkLst>
            <pc:docMk/>
            <pc:sldMk cId="2429268822" sldId="2163"/>
            <ac:spMk id="7" creationId="{8CFBE14E-CF09-564C-C9AD-428551C26A14}"/>
          </ac:spMkLst>
        </pc:spChg>
        <pc:spChg chg="add mod">
          <ac:chgData name="Ítala Marx" userId="09d09e15-dab6-44da-9e3e-d094c80c64d9" providerId="ADAL" clId="{0FD129A6-DAA7-4330-B518-6E08EE9AABE6}" dt="2023-09-17T10:00:15.561" v="1962"/>
          <ac:spMkLst>
            <pc:docMk/>
            <pc:sldMk cId="2429268822" sldId="2163"/>
            <ac:spMk id="8" creationId="{6CA75498-D94A-FF11-8678-28126648592A}"/>
          </ac:spMkLst>
        </pc:spChg>
        <pc:spChg chg="add mod">
          <ac:chgData name="Ítala Marx" userId="09d09e15-dab6-44da-9e3e-d094c80c64d9" providerId="ADAL" clId="{0FD129A6-DAA7-4330-B518-6E08EE9AABE6}" dt="2023-09-17T10:00:15.561" v="1962"/>
          <ac:spMkLst>
            <pc:docMk/>
            <pc:sldMk cId="2429268822" sldId="2163"/>
            <ac:spMk id="9" creationId="{E78E96DC-5342-FE04-036A-FFDD0AA1B532}"/>
          </ac:spMkLst>
        </pc:spChg>
        <pc:spChg chg="add mod">
          <ac:chgData name="Ítala Marx" userId="09d09e15-dab6-44da-9e3e-d094c80c64d9" providerId="ADAL" clId="{0FD129A6-DAA7-4330-B518-6E08EE9AABE6}" dt="2023-09-17T14:21:22.789" v="2252" actId="1076"/>
          <ac:spMkLst>
            <pc:docMk/>
            <pc:sldMk cId="2429268822" sldId="2163"/>
            <ac:spMk id="12" creationId="{8C400DF7-1AFA-9A77-F81A-B36015A6C395}"/>
          </ac:spMkLst>
        </pc:spChg>
        <pc:spChg chg="add mod">
          <ac:chgData name="Ítala Marx" userId="09d09e15-dab6-44da-9e3e-d094c80c64d9" providerId="ADAL" clId="{0FD129A6-DAA7-4330-B518-6E08EE9AABE6}" dt="2023-09-17T14:21:32.126" v="2253" actId="1076"/>
          <ac:spMkLst>
            <pc:docMk/>
            <pc:sldMk cId="2429268822" sldId="2163"/>
            <ac:spMk id="13" creationId="{A8099ED5-3AB5-4AC5-5A81-297A45D28AA2}"/>
          </ac:spMkLst>
        </pc:spChg>
        <pc:spChg chg="add mod">
          <ac:chgData name="Ítala Marx" userId="09d09e15-dab6-44da-9e3e-d094c80c64d9" providerId="ADAL" clId="{0FD129A6-DAA7-4330-B518-6E08EE9AABE6}" dt="2023-09-17T14:15:05.632" v="2125" actId="1076"/>
          <ac:spMkLst>
            <pc:docMk/>
            <pc:sldMk cId="2429268822" sldId="2163"/>
            <ac:spMk id="15" creationId="{6FDB9BAF-7D20-421D-CCFA-7F1D31512640}"/>
          </ac:spMkLst>
        </pc:spChg>
        <pc:spChg chg="add mod">
          <ac:chgData name="Ítala Marx" userId="09d09e15-dab6-44da-9e3e-d094c80c64d9" providerId="ADAL" clId="{0FD129A6-DAA7-4330-B518-6E08EE9AABE6}" dt="2023-09-17T14:20:17.350" v="2202" actId="1076"/>
          <ac:spMkLst>
            <pc:docMk/>
            <pc:sldMk cId="2429268822" sldId="2163"/>
            <ac:spMk id="17" creationId="{2E4E236A-167C-6C06-0842-42133C78589A}"/>
          </ac:spMkLst>
        </pc:spChg>
        <pc:spChg chg="add mod">
          <ac:chgData name="Ítala Marx" userId="09d09e15-dab6-44da-9e3e-d094c80c64d9" providerId="ADAL" clId="{0FD129A6-DAA7-4330-B518-6E08EE9AABE6}" dt="2023-09-17T14:20:45.416" v="2238" actId="1076"/>
          <ac:spMkLst>
            <pc:docMk/>
            <pc:sldMk cId="2429268822" sldId="2163"/>
            <ac:spMk id="18" creationId="{2B6FEC96-AAEC-7E78-2E02-86BD3A879297}"/>
          </ac:spMkLst>
        </pc:spChg>
        <pc:spChg chg="add mod">
          <ac:chgData name="Ítala Marx" userId="09d09e15-dab6-44da-9e3e-d094c80c64d9" providerId="ADAL" clId="{0FD129A6-DAA7-4330-B518-6E08EE9AABE6}" dt="2023-09-17T14:20:36.550" v="2235" actId="20577"/>
          <ac:spMkLst>
            <pc:docMk/>
            <pc:sldMk cId="2429268822" sldId="2163"/>
            <ac:spMk id="19" creationId="{C706F497-873F-D571-3763-818420CCDFF2}"/>
          </ac:spMkLst>
        </pc:spChg>
        <pc:spChg chg="add mod">
          <ac:chgData name="Ítala Marx" userId="09d09e15-dab6-44da-9e3e-d094c80c64d9" providerId="ADAL" clId="{0FD129A6-DAA7-4330-B518-6E08EE9AABE6}" dt="2023-09-17T14:21:01.714" v="2247" actId="20577"/>
          <ac:spMkLst>
            <pc:docMk/>
            <pc:sldMk cId="2429268822" sldId="2163"/>
            <ac:spMk id="20" creationId="{7EE1F349-5C29-D384-5B18-D6D382087720}"/>
          </ac:spMkLst>
        </pc:spChg>
        <pc:spChg chg="add mod">
          <ac:chgData name="Ítala Marx" userId="09d09e15-dab6-44da-9e3e-d094c80c64d9" providerId="ADAL" clId="{0FD129A6-DAA7-4330-B518-6E08EE9AABE6}" dt="2023-09-17T14:22:32.994" v="2286" actId="1076"/>
          <ac:spMkLst>
            <pc:docMk/>
            <pc:sldMk cId="2429268822" sldId="2163"/>
            <ac:spMk id="21" creationId="{33AE7442-3858-7D85-D8F0-93F1E2932A8C}"/>
          </ac:spMkLst>
        </pc:spChg>
        <pc:spChg chg="add mod">
          <ac:chgData name="Ítala Marx" userId="09d09e15-dab6-44da-9e3e-d094c80c64d9" providerId="ADAL" clId="{0FD129A6-DAA7-4330-B518-6E08EE9AABE6}" dt="2023-09-17T14:22:41.898" v="2288" actId="1076"/>
          <ac:spMkLst>
            <pc:docMk/>
            <pc:sldMk cId="2429268822" sldId="2163"/>
            <ac:spMk id="22" creationId="{0A9C00A7-FA18-3268-0C88-3993ABF8B0AD}"/>
          </ac:spMkLst>
        </pc:spChg>
        <pc:graphicFrameChg chg="add del mod">
          <ac:chgData name="Ítala Marx" userId="09d09e15-dab6-44da-9e3e-d094c80c64d9" providerId="ADAL" clId="{0FD129A6-DAA7-4330-B518-6E08EE9AABE6}" dt="2023-09-17T14:23:01.122" v="2290" actId="207"/>
          <ac:graphicFrameMkLst>
            <pc:docMk/>
            <pc:sldMk cId="2429268822" sldId="2163"/>
            <ac:graphicFrameMk id="10" creationId="{880E817B-175F-B574-00C2-ECA84C7CDCDA}"/>
          </ac:graphicFrameMkLst>
        </pc:graphicFrameChg>
        <pc:graphicFrameChg chg="add mod">
          <ac:chgData name="Ítala Marx" userId="09d09e15-dab6-44da-9e3e-d094c80c64d9" providerId="ADAL" clId="{0FD129A6-DAA7-4330-B518-6E08EE9AABE6}" dt="2023-09-17T14:23:09.358" v="2292" actId="115"/>
          <ac:graphicFrameMkLst>
            <pc:docMk/>
            <pc:sldMk cId="2429268822" sldId="2163"/>
            <ac:graphicFrameMk id="11" creationId="{6364186A-9CF5-2579-BDA3-2F98DFAC2F8E}"/>
          </ac:graphicFrameMkLst>
        </pc:graphicFrameChg>
        <pc:graphicFrameChg chg="add del mod">
          <ac:chgData name="Ítala Marx" userId="09d09e15-dab6-44da-9e3e-d094c80c64d9" providerId="ADAL" clId="{0FD129A6-DAA7-4330-B518-6E08EE9AABE6}" dt="2023-09-17T14:16:09.928" v="2133"/>
          <ac:graphicFrameMkLst>
            <pc:docMk/>
            <pc:sldMk cId="2429268822" sldId="2163"/>
            <ac:graphicFrameMk id="16" creationId="{4C270FDA-6B8B-1354-72B0-A9B3174AFDDF}"/>
          </ac:graphicFrameMkLst>
        </pc:graphicFrameChg>
        <pc:cxnChg chg="add mod">
          <ac:chgData name="Ítala Marx" userId="09d09e15-dab6-44da-9e3e-d094c80c64d9" providerId="ADAL" clId="{0FD129A6-DAA7-4330-B518-6E08EE9AABE6}" dt="2023-09-17T10:00:15.561" v="1962"/>
          <ac:cxnSpMkLst>
            <pc:docMk/>
            <pc:sldMk cId="2429268822" sldId="2163"/>
            <ac:cxnSpMk id="6" creationId="{19241BB6-BE04-2F1D-0D59-FD47C808BEC1}"/>
          </ac:cxnSpMkLst>
        </pc:cxnChg>
      </pc:sldChg>
    </pc:docChg>
  </pc:docChgLst>
  <pc:docChgLst>
    <pc:chgData name="Ítala Marx" userId="09d09e15-dab6-44da-9e3e-d094c80c64d9" providerId="ADAL" clId="{C1BFF803-ACBA-4105-BBF0-A4B7C328D968}"/>
    <pc:docChg chg="modSld">
      <pc:chgData name="Ítala Marx" userId="09d09e15-dab6-44da-9e3e-d094c80c64d9" providerId="ADAL" clId="{C1BFF803-ACBA-4105-BBF0-A4B7C328D968}" dt="2023-10-13T12:34:35.649" v="37" actId="20577"/>
      <pc:docMkLst>
        <pc:docMk/>
      </pc:docMkLst>
      <pc:sldChg chg="modSp mod">
        <pc:chgData name="Ítala Marx" userId="09d09e15-dab6-44da-9e3e-d094c80c64d9" providerId="ADAL" clId="{C1BFF803-ACBA-4105-BBF0-A4B7C328D968}" dt="2023-10-13T12:33:22.474" v="23" actId="14100"/>
        <pc:sldMkLst>
          <pc:docMk/>
          <pc:sldMk cId="3824929585" sldId="1817"/>
        </pc:sldMkLst>
        <pc:spChg chg="mod">
          <ac:chgData name="Ítala Marx" userId="09d09e15-dab6-44da-9e3e-d094c80c64d9" providerId="ADAL" clId="{C1BFF803-ACBA-4105-BBF0-A4B7C328D968}" dt="2023-10-13T12:33:22.474" v="23" actId="14100"/>
          <ac:spMkLst>
            <pc:docMk/>
            <pc:sldMk cId="3824929585" sldId="1817"/>
            <ac:spMk id="9" creationId="{201D0EBB-B27A-FD53-D91E-12B139AD20F9}"/>
          </ac:spMkLst>
        </pc:spChg>
        <pc:spChg chg="mod">
          <ac:chgData name="Ítala Marx" userId="09d09e15-dab6-44da-9e3e-d094c80c64d9" providerId="ADAL" clId="{C1BFF803-ACBA-4105-BBF0-A4B7C328D968}" dt="2023-10-13T12:33:19.074" v="22" actId="1076"/>
          <ac:spMkLst>
            <pc:docMk/>
            <pc:sldMk cId="3824929585" sldId="1817"/>
            <ac:spMk id="15" creationId="{8F9A35CB-EE8B-76B2-D352-DE110B6312E5}"/>
          </ac:spMkLst>
        </pc:spChg>
        <pc:spChg chg="mod">
          <ac:chgData name="Ítala Marx" userId="09d09e15-dab6-44da-9e3e-d094c80c64d9" providerId="ADAL" clId="{C1BFF803-ACBA-4105-BBF0-A4B7C328D968}" dt="2023-10-13T12:32:41.097" v="16" actId="20577"/>
          <ac:spMkLst>
            <pc:docMk/>
            <pc:sldMk cId="3824929585" sldId="1817"/>
            <ac:spMk id="23" creationId="{96D0D32F-D86A-54EC-BE8E-73E45C931D7C}"/>
          </ac:spMkLst>
        </pc:spChg>
        <pc:graphicFrameChg chg="mod">
          <ac:chgData name="Ítala Marx" userId="09d09e15-dab6-44da-9e3e-d094c80c64d9" providerId="ADAL" clId="{C1BFF803-ACBA-4105-BBF0-A4B7C328D968}" dt="2023-10-13T12:33:13.782" v="21"/>
          <ac:graphicFrameMkLst>
            <pc:docMk/>
            <pc:sldMk cId="3824929585" sldId="1817"/>
            <ac:graphicFrameMk id="4" creationId="{44FB647C-AA72-4AAB-9503-AF19723A6835}"/>
          </ac:graphicFrameMkLst>
        </pc:graphicFrameChg>
      </pc:sldChg>
      <pc:sldChg chg="modSp mod">
        <pc:chgData name="Ítala Marx" userId="09d09e15-dab6-44da-9e3e-d094c80c64d9" providerId="ADAL" clId="{C1BFF803-ACBA-4105-BBF0-A4B7C328D968}" dt="2023-10-13T12:34:35.649" v="37" actId="20577"/>
        <pc:sldMkLst>
          <pc:docMk/>
          <pc:sldMk cId="3304715700" sldId="2136"/>
        </pc:sldMkLst>
        <pc:spChg chg="mod">
          <ac:chgData name="Ítala Marx" userId="09d09e15-dab6-44da-9e3e-d094c80c64d9" providerId="ADAL" clId="{C1BFF803-ACBA-4105-BBF0-A4B7C328D968}" dt="2023-10-13T12:34:35.649" v="37" actId="20577"/>
          <ac:spMkLst>
            <pc:docMk/>
            <pc:sldMk cId="3304715700" sldId="2136"/>
            <ac:spMk id="14" creationId="{7001E803-A786-484C-C4E4-185A32E1D8EF}"/>
          </ac:spMkLst>
        </pc:spChg>
      </pc:sldChg>
      <pc:sldChg chg="modSp mod">
        <pc:chgData name="Ítala Marx" userId="09d09e15-dab6-44da-9e3e-d094c80c64d9" providerId="ADAL" clId="{C1BFF803-ACBA-4105-BBF0-A4B7C328D968}" dt="2023-10-13T12:31:13.670" v="6" actId="20577"/>
        <pc:sldMkLst>
          <pc:docMk/>
          <pc:sldMk cId="1869386929" sldId="2152"/>
        </pc:sldMkLst>
        <pc:spChg chg="mod">
          <ac:chgData name="Ítala Marx" userId="09d09e15-dab6-44da-9e3e-d094c80c64d9" providerId="ADAL" clId="{C1BFF803-ACBA-4105-BBF0-A4B7C328D968}" dt="2023-10-13T12:31:13.670" v="6" actId="20577"/>
          <ac:spMkLst>
            <pc:docMk/>
            <pc:sldMk cId="1869386929" sldId="2152"/>
            <ac:spMk id="3" creationId="{1D0683E8-81E1-9236-EE4E-1A7D5BD89A0C}"/>
          </ac:spMkLst>
        </pc:spChg>
      </pc:sldChg>
      <pc:sldChg chg="modSp mod">
        <pc:chgData name="Ítala Marx" userId="09d09e15-dab6-44da-9e3e-d094c80c64d9" providerId="ADAL" clId="{C1BFF803-ACBA-4105-BBF0-A4B7C328D968}" dt="2023-10-13T12:32:11.679" v="7" actId="114"/>
        <pc:sldMkLst>
          <pc:docMk/>
          <pc:sldMk cId="1233566601" sldId="2160"/>
        </pc:sldMkLst>
        <pc:spChg chg="mod">
          <ac:chgData name="Ítala Marx" userId="09d09e15-dab6-44da-9e3e-d094c80c64d9" providerId="ADAL" clId="{C1BFF803-ACBA-4105-BBF0-A4B7C328D968}" dt="2023-10-13T12:32:11.679" v="7" actId="114"/>
          <ac:spMkLst>
            <pc:docMk/>
            <pc:sldMk cId="1233566601" sldId="2160"/>
            <ac:spMk id="5" creationId="{04ED80FA-81B3-C926-A4C7-ADA1C53E1DF8}"/>
          </ac:spMkLst>
        </pc:spChg>
      </pc:sldChg>
      <pc:sldChg chg="modSp mod">
        <pc:chgData name="Ítala Marx" userId="09d09e15-dab6-44da-9e3e-d094c80c64d9" providerId="ADAL" clId="{C1BFF803-ACBA-4105-BBF0-A4B7C328D968}" dt="2023-10-13T12:34:19.667" v="35" actId="20577"/>
        <pc:sldMkLst>
          <pc:docMk/>
          <pc:sldMk cId="2429268822" sldId="2163"/>
        </pc:sldMkLst>
        <pc:spChg chg="mod">
          <ac:chgData name="Ítala Marx" userId="09d09e15-dab6-44da-9e3e-d094c80c64d9" providerId="ADAL" clId="{C1BFF803-ACBA-4105-BBF0-A4B7C328D968}" dt="2023-10-13T12:33:44.207" v="27" actId="20577"/>
          <ac:spMkLst>
            <pc:docMk/>
            <pc:sldMk cId="2429268822" sldId="2163"/>
            <ac:spMk id="21" creationId="{33AE7442-3858-7D85-D8F0-93F1E2932A8C}"/>
          </ac:spMkLst>
        </pc:spChg>
        <pc:spChg chg="mod">
          <ac:chgData name="Ítala Marx" userId="09d09e15-dab6-44da-9e3e-d094c80c64d9" providerId="ADAL" clId="{C1BFF803-ACBA-4105-BBF0-A4B7C328D968}" dt="2023-10-13T12:33:49.617" v="31" actId="20577"/>
          <ac:spMkLst>
            <pc:docMk/>
            <pc:sldMk cId="2429268822" sldId="2163"/>
            <ac:spMk id="22" creationId="{0A9C00A7-FA18-3268-0C88-3993ABF8B0AD}"/>
          </ac:spMkLst>
        </pc:spChg>
        <pc:graphicFrameChg chg="mod">
          <ac:chgData name="Ítala Marx" userId="09d09e15-dab6-44da-9e3e-d094c80c64d9" providerId="ADAL" clId="{C1BFF803-ACBA-4105-BBF0-A4B7C328D968}" dt="2023-10-13T12:34:15.233" v="33" actId="20577"/>
          <ac:graphicFrameMkLst>
            <pc:docMk/>
            <pc:sldMk cId="2429268822" sldId="2163"/>
            <ac:graphicFrameMk id="10" creationId="{880E817B-175F-B574-00C2-ECA84C7CDCDA}"/>
          </ac:graphicFrameMkLst>
        </pc:graphicFrameChg>
        <pc:graphicFrameChg chg="mod">
          <ac:chgData name="Ítala Marx" userId="09d09e15-dab6-44da-9e3e-d094c80c64d9" providerId="ADAL" clId="{C1BFF803-ACBA-4105-BBF0-A4B7C328D968}" dt="2023-10-13T12:34:19.667" v="35" actId="20577"/>
          <ac:graphicFrameMkLst>
            <pc:docMk/>
            <pc:sldMk cId="2429268822" sldId="2163"/>
            <ac:graphicFrameMk id="11" creationId="{6364186A-9CF5-2579-BDA3-2F98DFAC2F8E}"/>
          </ac:graphicFrameMkLst>
        </pc:graphicFrameChg>
      </pc:sldChg>
    </pc:docChg>
  </pc:docChgLst>
  <pc:docChgLst>
    <pc:chgData name="Ítala Marx" userId="09d09e15-dab6-44da-9e3e-d094c80c64d9" providerId="ADAL" clId="{62BE3ABF-F813-4186-B377-57A3CFC60BD8}"/>
    <pc:docChg chg="custSel delSld modSld">
      <pc:chgData name="Ítala Marx" userId="09d09e15-dab6-44da-9e3e-d094c80c64d9" providerId="ADAL" clId="{62BE3ABF-F813-4186-B377-57A3CFC60BD8}" dt="2023-06-19T13:59:03.133" v="145" actId="5793"/>
      <pc:docMkLst>
        <pc:docMk/>
      </pc:docMkLst>
      <pc:sldChg chg="modSp mod">
        <pc:chgData name="Ítala Marx" userId="09d09e15-dab6-44da-9e3e-d094c80c64d9" providerId="ADAL" clId="{62BE3ABF-F813-4186-B377-57A3CFC60BD8}" dt="2023-06-19T13:59:03.133" v="145" actId="5793"/>
        <pc:sldMkLst>
          <pc:docMk/>
          <pc:sldMk cId="3465618648" sldId="2141"/>
        </pc:sldMkLst>
        <pc:spChg chg="mod">
          <ac:chgData name="Ítala Marx" userId="09d09e15-dab6-44da-9e3e-d094c80c64d9" providerId="ADAL" clId="{62BE3ABF-F813-4186-B377-57A3CFC60BD8}" dt="2023-06-19T13:59:03.133" v="145" actId="5793"/>
          <ac:spMkLst>
            <pc:docMk/>
            <pc:sldMk cId="3465618648" sldId="2141"/>
            <ac:spMk id="11" creationId="{156D48EB-A6D5-DF94-077A-82FC612021F6}"/>
          </ac:spMkLst>
        </pc:spChg>
      </pc:sldChg>
      <pc:sldChg chg="addSp delSp modSp mod modAnim">
        <pc:chgData name="Ítala Marx" userId="09d09e15-dab6-44da-9e3e-d094c80c64d9" providerId="ADAL" clId="{62BE3ABF-F813-4186-B377-57A3CFC60BD8}" dt="2023-06-19T13:57:32.906" v="140"/>
        <pc:sldMkLst>
          <pc:docMk/>
          <pc:sldMk cId="3977784483" sldId="2150"/>
        </pc:sldMkLst>
        <pc:spChg chg="add mod">
          <ac:chgData name="Ítala Marx" userId="09d09e15-dab6-44da-9e3e-d094c80c64d9" providerId="ADAL" clId="{62BE3ABF-F813-4186-B377-57A3CFC60BD8}" dt="2023-06-19T13:45:12.756" v="87" actId="114"/>
          <ac:spMkLst>
            <pc:docMk/>
            <pc:sldMk cId="3977784483" sldId="2150"/>
            <ac:spMk id="4" creationId="{2E83177D-1B7C-8305-440F-EE5543CC54E4}"/>
          </ac:spMkLst>
        </pc:spChg>
        <pc:spChg chg="add del mod">
          <ac:chgData name="Ítala Marx" userId="09d09e15-dab6-44da-9e3e-d094c80c64d9" providerId="ADAL" clId="{62BE3ABF-F813-4186-B377-57A3CFC60BD8}" dt="2023-06-19T13:55:32.687" v="120" actId="478"/>
          <ac:spMkLst>
            <pc:docMk/>
            <pc:sldMk cId="3977784483" sldId="2150"/>
            <ac:spMk id="5" creationId="{48C6992F-8406-9488-C867-7FDF13F23308}"/>
          </ac:spMkLst>
        </pc:spChg>
        <pc:spChg chg="add mod">
          <ac:chgData name="Ítala Marx" userId="09d09e15-dab6-44da-9e3e-d094c80c64d9" providerId="ADAL" clId="{62BE3ABF-F813-4186-B377-57A3CFC60BD8}" dt="2023-06-19T13:57:10.774" v="135" actId="164"/>
          <ac:spMkLst>
            <pc:docMk/>
            <pc:sldMk cId="3977784483" sldId="2150"/>
            <ac:spMk id="6" creationId="{2223FC41-CEBC-6345-2C3A-218A43CB2F03}"/>
          </ac:spMkLst>
        </pc:spChg>
        <pc:spChg chg="add mod">
          <ac:chgData name="Ítala Marx" userId="09d09e15-dab6-44da-9e3e-d094c80c64d9" providerId="ADAL" clId="{62BE3ABF-F813-4186-B377-57A3CFC60BD8}" dt="2023-06-19T13:57:22.643" v="137" actId="164"/>
          <ac:spMkLst>
            <pc:docMk/>
            <pc:sldMk cId="3977784483" sldId="2150"/>
            <ac:spMk id="8" creationId="{0F1DD62F-C300-13BE-69BF-85AEF5F35744}"/>
          </ac:spMkLst>
        </pc:spChg>
        <pc:spChg chg="mod">
          <ac:chgData name="Ítala Marx" userId="09d09e15-dab6-44da-9e3e-d094c80c64d9" providerId="ADAL" clId="{62BE3ABF-F813-4186-B377-57A3CFC60BD8}" dt="2023-06-19T13:44:49.716" v="57" actId="1076"/>
          <ac:spMkLst>
            <pc:docMk/>
            <pc:sldMk cId="3977784483" sldId="2150"/>
            <ac:spMk id="16" creationId="{F4555CAE-F44B-FF7A-8D08-1344A6FF7C46}"/>
          </ac:spMkLst>
        </pc:spChg>
        <pc:spChg chg="mod">
          <ac:chgData name="Ítala Marx" userId="09d09e15-dab6-44da-9e3e-d094c80c64d9" providerId="ADAL" clId="{62BE3ABF-F813-4186-B377-57A3CFC60BD8}" dt="2023-06-19T13:57:10.774" v="135" actId="164"/>
          <ac:spMkLst>
            <pc:docMk/>
            <pc:sldMk cId="3977784483" sldId="2150"/>
            <ac:spMk id="25" creationId="{B0CFF03B-0D01-74AD-CDA4-92CD3AFD36BD}"/>
          </ac:spMkLst>
        </pc:spChg>
        <pc:spChg chg="mod">
          <ac:chgData name="Ítala Marx" userId="09d09e15-dab6-44da-9e3e-d094c80c64d9" providerId="ADAL" clId="{62BE3ABF-F813-4186-B377-57A3CFC60BD8}" dt="2023-06-19T13:57:22.643" v="137" actId="164"/>
          <ac:spMkLst>
            <pc:docMk/>
            <pc:sldMk cId="3977784483" sldId="2150"/>
            <ac:spMk id="27" creationId="{D0BBB763-8CB1-F932-C81B-DE051DF8DA58}"/>
          </ac:spMkLst>
        </pc:spChg>
        <pc:grpChg chg="mod">
          <ac:chgData name="Ítala Marx" userId="09d09e15-dab6-44da-9e3e-d094c80c64d9" providerId="ADAL" clId="{62BE3ABF-F813-4186-B377-57A3CFC60BD8}" dt="2023-06-19T13:44:46.079" v="56" actId="1076"/>
          <ac:grpSpMkLst>
            <pc:docMk/>
            <pc:sldMk cId="3977784483" sldId="2150"/>
            <ac:grpSpMk id="15" creationId="{E1A67E4D-E8F4-8A6F-87A1-13B50379DF20}"/>
          </ac:grpSpMkLst>
        </pc:grpChg>
        <pc:grpChg chg="add mod">
          <ac:chgData name="Ítala Marx" userId="09d09e15-dab6-44da-9e3e-d094c80c64d9" providerId="ADAL" clId="{62BE3ABF-F813-4186-B377-57A3CFC60BD8}" dt="2023-06-19T13:57:10.774" v="135" actId="164"/>
          <ac:grpSpMkLst>
            <pc:docMk/>
            <pc:sldMk cId="3977784483" sldId="2150"/>
            <ac:grpSpMk id="18" creationId="{65295C90-CFD4-32A6-399E-1E5A067F0BB8}"/>
          </ac:grpSpMkLst>
        </pc:grpChg>
        <pc:grpChg chg="add mod">
          <ac:chgData name="Ítala Marx" userId="09d09e15-dab6-44da-9e3e-d094c80c64d9" providerId="ADAL" clId="{62BE3ABF-F813-4186-B377-57A3CFC60BD8}" dt="2023-06-19T13:57:22.643" v="137" actId="164"/>
          <ac:grpSpMkLst>
            <pc:docMk/>
            <pc:sldMk cId="3977784483" sldId="2150"/>
            <ac:grpSpMk id="19" creationId="{B35F60AD-640F-F3FE-4965-854887B74255}"/>
          </ac:grpSpMkLst>
        </pc:grpChg>
      </pc:sldChg>
      <pc:sldChg chg="addSp delSp modSp del mod delAnim">
        <pc:chgData name="Ítala Marx" userId="09d09e15-dab6-44da-9e3e-d094c80c64d9" providerId="ADAL" clId="{62BE3ABF-F813-4186-B377-57A3CFC60BD8}" dt="2023-06-19T13:43:19.404" v="55" actId="47"/>
        <pc:sldMkLst>
          <pc:docMk/>
          <pc:sldMk cId="3449980467" sldId="2151"/>
        </pc:sldMkLst>
        <pc:grpChg chg="del">
          <ac:chgData name="Ítala Marx" userId="09d09e15-dab6-44da-9e3e-d094c80c64d9" providerId="ADAL" clId="{62BE3ABF-F813-4186-B377-57A3CFC60BD8}" dt="2023-06-19T13:41:20.594" v="51" actId="478"/>
          <ac:grpSpMkLst>
            <pc:docMk/>
            <pc:sldMk cId="3449980467" sldId="2151"/>
            <ac:grpSpMk id="4" creationId="{65E99C74-AC77-28E2-894C-A22BF0975F26}"/>
          </ac:grpSpMkLst>
        </pc:grpChg>
        <pc:graphicFrameChg chg="del">
          <ac:chgData name="Ítala Marx" userId="09d09e15-dab6-44da-9e3e-d094c80c64d9" providerId="ADAL" clId="{62BE3ABF-F813-4186-B377-57A3CFC60BD8}" dt="2023-06-19T13:41:08.751" v="48" actId="478"/>
          <ac:graphicFrameMkLst>
            <pc:docMk/>
            <pc:sldMk cId="3449980467" sldId="2151"/>
            <ac:graphicFrameMk id="35" creationId="{CA84565C-AB33-B42F-FC7A-65D5EFE80A2F}"/>
          </ac:graphicFrameMkLst>
        </pc:graphicFrameChg>
        <pc:picChg chg="add mod">
          <ac:chgData name="Ítala Marx" userId="09d09e15-dab6-44da-9e3e-d094c80c64d9" providerId="ADAL" clId="{62BE3ABF-F813-4186-B377-57A3CFC60BD8}" dt="2023-06-19T13:41:26.904" v="54" actId="1076"/>
          <ac:picMkLst>
            <pc:docMk/>
            <pc:sldMk cId="3449980467" sldId="2151"/>
            <ac:picMk id="5" creationId="{A29E92C7-4CAF-DF36-EFA8-3C3D1109FDE8}"/>
          </ac:picMkLst>
        </pc:picChg>
      </pc:sldChg>
      <pc:sldChg chg="modSp mod">
        <pc:chgData name="Ítala Marx" userId="09d09e15-dab6-44da-9e3e-d094c80c64d9" providerId="ADAL" clId="{62BE3ABF-F813-4186-B377-57A3CFC60BD8}" dt="2023-06-19T13:37:24.244" v="40" actId="255"/>
        <pc:sldMkLst>
          <pc:docMk/>
          <pc:sldMk cId="1869386929" sldId="2152"/>
        </pc:sldMkLst>
        <pc:spChg chg="mod">
          <ac:chgData name="Ítala Marx" userId="09d09e15-dab6-44da-9e3e-d094c80c64d9" providerId="ADAL" clId="{62BE3ABF-F813-4186-B377-57A3CFC60BD8}" dt="2023-06-19T13:37:24.244" v="40" actId="255"/>
          <ac:spMkLst>
            <pc:docMk/>
            <pc:sldMk cId="1869386929" sldId="2152"/>
            <ac:spMk id="3" creationId="{1D0683E8-81E1-9236-EE4E-1A7D5BD89A0C}"/>
          </ac:spMkLst>
        </pc:spChg>
        <pc:spChg chg="mod">
          <ac:chgData name="Ítala Marx" userId="09d09e15-dab6-44da-9e3e-d094c80c64d9" providerId="ADAL" clId="{62BE3ABF-F813-4186-B377-57A3CFC60BD8}" dt="2023-06-19T13:37:05.346" v="23" actId="114"/>
          <ac:spMkLst>
            <pc:docMk/>
            <pc:sldMk cId="1869386929" sldId="2152"/>
            <ac:spMk id="6" creationId="{4463B924-41B2-D36A-1C69-B83C94EBEF38}"/>
          </ac:spMkLst>
        </pc:spChg>
      </pc:sldChg>
    </pc:docChg>
  </pc:docChgLst>
  <pc:docChgLst>
    <pc:chgData name="Ítala Marx" userId="09d09e15-dab6-44da-9e3e-d094c80c64d9" providerId="ADAL" clId="{4D45D1BC-0E27-416A-870A-83665ADE335B}"/>
    <pc:docChg chg="undo custSel addSld delSld modSld sldOrd">
      <pc:chgData name="Ítala Marx" userId="09d09e15-dab6-44da-9e3e-d094c80c64d9" providerId="ADAL" clId="{4D45D1BC-0E27-416A-870A-83665ADE335B}" dt="2023-03-04T08:06:09.043" v="613" actId="47"/>
      <pc:docMkLst>
        <pc:docMk/>
      </pc:docMkLst>
      <pc:sldChg chg="addSp delSp modSp mod">
        <pc:chgData name="Ítala Marx" userId="09d09e15-dab6-44da-9e3e-d094c80c64d9" providerId="ADAL" clId="{4D45D1BC-0E27-416A-870A-83665ADE335B}" dt="2023-03-04T07:59:55.280" v="582" actId="478"/>
        <pc:sldMkLst>
          <pc:docMk/>
          <pc:sldMk cId="3979649407" sldId="259"/>
        </pc:sldMkLst>
        <pc:spChg chg="mod">
          <ac:chgData name="Ítala Marx" userId="09d09e15-dab6-44da-9e3e-d094c80c64d9" providerId="ADAL" clId="{4D45D1BC-0E27-416A-870A-83665ADE335B}" dt="2023-03-01T14:07:37.885" v="51"/>
          <ac:spMkLst>
            <pc:docMk/>
            <pc:sldMk cId="3979649407" sldId="259"/>
            <ac:spMk id="3" creationId="{836F5683-2B9F-E2EC-13F2-B8FA02F9818C}"/>
          </ac:spMkLst>
        </pc:spChg>
        <pc:spChg chg="mod">
          <ac:chgData name="Ítala Marx" userId="09d09e15-dab6-44da-9e3e-d094c80c64d9" providerId="ADAL" clId="{4D45D1BC-0E27-416A-870A-83665ADE335B}" dt="2023-03-01T14:07:37.885" v="51"/>
          <ac:spMkLst>
            <pc:docMk/>
            <pc:sldMk cId="3979649407" sldId="259"/>
            <ac:spMk id="4" creationId="{F4448B20-392A-4C40-F081-C0EAEC195A2D}"/>
          </ac:spMkLst>
        </pc:spChg>
        <pc:spChg chg="del">
          <ac:chgData name="Ítala Marx" userId="09d09e15-dab6-44da-9e3e-d094c80c64d9" providerId="ADAL" clId="{4D45D1BC-0E27-416A-870A-83665ADE335B}" dt="2023-03-01T14:48:50.729" v="82" actId="21"/>
          <ac:spMkLst>
            <pc:docMk/>
            <pc:sldMk cId="3979649407" sldId="259"/>
            <ac:spMk id="39" creationId="{F9BDC5AF-BD27-9A18-B9BC-9D5604B77CD5}"/>
          </ac:spMkLst>
        </pc:spChg>
        <pc:spChg chg="del">
          <ac:chgData name="Ítala Marx" userId="09d09e15-dab6-44da-9e3e-d094c80c64d9" providerId="ADAL" clId="{4D45D1BC-0E27-416A-870A-83665ADE335B}" dt="2023-03-01T14:48:50.729" v="82" actId="21"/>
          <ac:spMkLst>
            <pc:docMk/>
            <pc:sldMk cId="3979649407" sldId="259"/>
            <ac:spMk id="42" creationId="{8A784DB8-DC6A-EEBE-B45E-B730A79472BB}"/>
          </ac:spMkLst>
        </pc:spChg>
        <pc:grpChg chg="add mod">
          <ac:chgData name="Ítala Marx" userId="09d09e15-dab6-44da-9e3e-d094c80c64d9" providerId="ADAL" clId="{4D45D1BC-0E27-416A-870A-83665ADE335B}" dt="2023-03-01T14:07:37.885" v="51"/>
          <ac:grpSpMkLst>
            <pc:docMk/>
            <pc:sldMk cId="3979649407" sldId="259"/>
            <ac:grpSpMk id="2" creationId="{245A6CFD-5A66-51AD-4AD4-F9B501BECDB3}"/>
          </ac:grpSpMkLst>
        </pc:grpChg>
        <pc:grpChg chg="del">
          <ac:chgData name="Ítala Marx" userId="09d09e15-dab6-44da-9e3e-d094c80c64d9" providerId="ADAL" clId="{4D45D1BC-0E27-416A-870A-83665ADE335B}" dt="2023-03-01T14:07:37.553" v="50" actId="478"/>
          <ac:grpSpMkLst>
            <pc:docMk/>
            <pc:sldMk cId="3979649407" sldId="259"/>
            <ac:grpSpMk id="28" creationId="{2DE7207D-3146-9A31-ACE9-0FCFE122448C}"/>
          </ac:grpSpMkLst>
        </pc:grpChg>
        <pc:graphicFrameChg chg="add del mod">
          <ac:chgData name="Ítala Marx" userId="09d09e15-dab6-44da-9e3e-d094c80c64d9" providerId="ADAL" clId="{4D45D1BC-0E27-416A-870A-83665ADE335B}" dt="2023-03-01T14:17:44.572" v="79"/>
          <ac:graphicFrameMkLst>
            <pc:docMk/>
            <pc:sldMk cId="3979649407" sldId="259"/>
            <ac:graphicFrameMk id="5" creationId="{C3817295-0FB3-4A30-4B03-3C8A766A4A44}"/>
          </ac:graphicFrameMkLst>
        </pc:graphicFrameChg>
        <pc:graphicFrameChg chg="add del mod modGraphic">
          <ac:chgData name="Ítala Marx" userId="09d09e15-dab6-44da-9e3e-d094c80c64d9" providerId="ADAL" clId="{4D45D1BC-0E27-416A-870A-83665ADE335B}" dt="2023-03-04T07:59:55.280" v="582" actId="478"/>
          <ac:graphicFrameMkLst>
            <pc:docMk/>
            <pc:sldMk cId="3979649407" sldId="259"/>
            <ac:graphicFrameMk id="6" creationId="{1AC41208-F603-E2EA-7E03-067655DAE083}"/>
          </ac:graphicFrameMkLst>
        </pc:graphicFrameChg>
      </pc:sldChg>
      <pc:sldChg chg="addSp delSp modSp mod">
        <pc:chgData name="Ítala Marx" userId="09d09e15-dab6-44da-9e3e-d094c80c64d9" providerId="ADAL" clId="{4D45D1BC-0E27-416A-870A-83665ADE335B}" dt="2023-03-01T14:12:49.175" v="77" actId="478"/>
        <pc:sldMkLst>
          <pc:docMk/>
          <pc:sldMk cId="209466186" sldId="284"/>
        </pc:sldMkLst>
        <pc:spChg chg="mod">
          <ac:chgData name="Ítala Marx" userId="09d09e15-dab6-44da-9e3e-d094c80c64d9" providerId="ADAL" clId="{4D45D1BC-0E27-416A-870A-83665ADE335B}" dt="2023-03-01T14:07:47.272" v="55"/>
          <ac:spMkLst>
            <pc:docMk/>
            <pc:sldMk cId="209466186" sldId="284"/>
            <ac:spMk id="5" creationId="{E686E5BF-B481-CFF1-F157-4DD59D4B2832}"/>
          </ac:spMkLst>
        </pc:spChg>
        <pc:spChg chg="mod">
          <ac:chgData name="Ítala Marx" userId="09d09e15-dab6-44da-9e3e-d094c80c64d9" providerId="ADAL" clId="{4D45D1BC-0E27-416A-870A-83665ADE335B}" dt="2023-03-01T14:07:47.272" v="55"/>
          <ac:spMkLst>
            <pc:docMk/>
            <pc:sldMk cId="209466186" sldId="284"/>
            <ac:spMk id="9" creationId="{E79A134B-94FC-848E-FAC4-DB5ACA014472}"/>
          </ac:spMkLst>
        </pc:spChg>
        <pc:grpChg chg="add mod">
          <ac:chgData name="Ítala Marx" userId="09d09e15-dab6-44da-9e3e-d094c80c64d9" providerId="ADAL" clId="{4D45D1BC-0E27-416A-870A-83665ADE335B}" dt="2023-03-01T14:07:47.272" v="55"/>
          <ac:grpSpMkLst>
            <pc:docMk/>
            <pc:sldMk cId="209466186" sldId="284"/>
            <ac:grpSpMk id="2" creationId="{BD305266-E8F3-ABA5-DE37-704FA82B1A38}"/>
          </ac:grpSpMkLst>
        </pc:grpChg>
        <pc:grpChg chg="del">
          <ac:chgData name="Ítala Marx" userId="09d09e15-dab6-44da-9e3e-d094c80c64d9" providerId="ADAL" clId="{4D45D1BC-0E27-416A-870A-83665ADE335B}" dt="2023-03-01T14:07:46.497" v="54" actId="478"/>
          <ac:grpSpMkLst>
            <pc:docMk/>
            <pc:sldMk cId="209466186" sldId="284"/>
            <ac:grpSpMk id="21" creationId="{396DBA24-F2DF-ECE1-0FB5-790F5C4A5AA7}"/>
          </ac:grpSpMkLst>
        </pc:grpChg>
        <pc:picChg chg="add mod">
          <ac:chgData name="Ítala Marx" userId="09d09e15-dab6-44da-9e3e-d094c80c64d9" providerId="ADAL" clId="{4D45D1BC-0E27-416A-870A-83665ADE335B}" dt="2023-03-01T14:12:48.811" v="76"/>
          <ac:picMkLst>
            <pc:docMk/>
            <pc:sldMk cId="209466186" sldId="284"/>
            <ac:picMk id="10" creationId="{8A34BDF8-6036-FFD3-887D-62C74C6306BD}"/>
          </ac:picMkLst>
        </pc:picChg>
        <pc:picChg chg="add del">
          <ac:chgData name="Ítala Marx" userId="09d09e15-dab6-44da-9e3e-d094c80c64d9" providerId="ADAL" clId="{4D45D1BC-0E27-416A-870A-83665ADE335B}" dt="2023-03-01T14:12:49.175" v="77" actId="478"/>
          <ac:picMkLst>
            <pc:docMk/>
            <pc:sldMk cId="209466186" sldId="284"/>
            <ac:picMk id="2054" creationId="{47CA7B8F-14D5-FE6C-0305-11A75BB0D717}"/>
          </ac:picMkLst>
        </pc:picChg>
      </pc:sldChg>
      <pc:sldChg chg="addSp delSp modSp mod addCm">
        <pc:chgData name="Ítala Marx" userId="09d09e15-dab6-44da-9e3e-d094c80c64d9" providerId="ADAL" clId="{4D45D1BC-0E27-416A-870A-83665ADE335B}" dt="2023-03-04T08:04:57.857" v="605"/>
        <pc:sldMkLst>
          <pc:docMk/>
          <pc:sldMk cId="1279224923" sldId="312"/>
        </pc:sldMkLst>
        <pc:spChg chg="mod">
          <ac:chgData name="Ítala Marx" userId="09d09e15-dab6-44da-9e3e-d094c80c64d9" providerId="ADAL" clId="{4D45D1BC-0E27-416A-870A-83665ADE335B}" dt="2023-03-01T14:07:27.814" v="47"/>
          <ac:spMkLst>
            <pc:docMk/>
            <pc:sldMk cId="1279224923" sldId="312"/>
            <ac:spMk id="3" creationId="{138F215E-14A1-7113-527C-828D41F174ED}"/>
          </ac:spMkLst>
        </pc:spChg>
        <pc:spChg chg="mod">
          <ac:chgData name="Ítala Marx" userId="09d09e15-dab6-44da-9e3e-d094c80c64d9" providerId="ADAL" clId="{4D45D1BC-0E27-416A-870A-83665ADE335B}" dt="2023-03-01T14:07:27.814" v="47"/>
          <ac:spMkLst>
            <pc:docMk/>
            <pc:sldMk cId="1279224923" sldId="312"/>
            <ac:spMk id="4" creationId="{294459D7-F330-8E31-C8A6-2155A61CCE80}"/>
          </ac:spMkLst>
        </pc:spChg>
        <pc:spChg chg="add mod">
          <ac:chgData name="Ítala Marx" userId="09d09e15-dab6-44da-9e3e-d094c80c64d9" providerId="ADAL" clId="{4D45D1BC-0E27-416A-870A-83665ADE335B}" dt="2023-03-03T14:29:05.658" v="224" actId="1076"/>
          <ac:spMkLst>
            <pc:docMk/>
            <pc:sldMk cId="1279224923" sldId="312"/>
            <ac:spMk id="6" creationId="{329F4DEE-4647-00A0-1D31-FE0B277B8169}"/>
          </ac:spMkLst>
        </pc:spChg>
        <pc:spChg chg="add mod">
          <ac:chgData name="Ítala Marx" userId="09d09e15-dab6-44da-9e3e-d094c80c64d9" providerId="ADAL" clId="{4D45D1BC-0E27-416A-870A-83665ADE335B}" dt="2023-03-03T14:29:15.153" v="226" actId="1076"/>
          <ac:spMkLst>
            <pc:docMk/>
            <pc:sldMk cId="1279224923" sldId="312"/>
            <ac:spMk id="8" creationId="{395C6884-8176-356C-B655-AC38E346942F}"/>
          </ac:spMkLst>
        </pc:spChg>
        <pc:spChg chg="add mod">
          <ac:chgData name="Ítala Marx" userId="09d09e15-dab6-44da-9e3e-d094c80c64d9" providerId="ADAL" clId="{4D45D1BC-0E27-416A-870A-83665ADE335B}" dt="2023-03-03T14:29:27.723" v="228" actId="1076"/>
          <ac:spMkLst>
            <pc:docMk/>
            <pc:sldMk cId="1279224923" sldId="312"/>
            <ac:spMk id="10" creationId="{0AA644F3-335F-34A7-1A21-5D8932BB9CEC}"/>
          </ac:spMkLst>
        </pc:spChg>
        <pc:grpChg chg="add mod">
          <ac:chgData name="Ítala Marx" userId="09d09e15-dab6-44da-9e3e-d094c80c64d9" providerId="ADAL" clId="{4D45D1BC-0E27-416A-870A-83665ADE335B}" dt="2023-03-01T14:07:27.814" v="47"/>
          <ac:grpSpMkLst>
            <pc:docMk/>
            <pc:sldMk cId="1279224923" sldId="312"/>
            <ac:grpSpMk id="2" creationId="{4F257B7A-9E98-98BF-AAC9-4763B1E9FEAF}"/>
          </ac:grpSpMkLst>
        </pc:grpChg>
        <pc:grpChg chg="del">
          <ac:chgData name="Ítala Marx" userId="09d09e15-dab6-44da-9e3e-d094c80c64d9" providerId="ADAL" clId="{4D45D1BC-0E27-416A-870A-83665ADE335B}" dt="2023-03-01T14:07:27.127" v="46" actId="478"/>
          <ac:grpSpMkLst>
            <pc:docMk/>
            <pc:sldMk cId="1279224923" sldId="312"/>
            <ac:grpSpMk id="17" creationId="{974B26E1-6C6E-6015-412B-7D07058BC272}"/>
          </ac:grpSpMkLst>
        </pc:grp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4:57.857" v="605"/>
              <pc2:cmMkLst xmlns:pc2="http://schemas.microsoft.com/office/powerpoint/2019/9/main/command">
                <pc:docMk/>
                <pc:sldMk cId="1279224923" sldId="312"/>
                <pc2:cmMk id="{267A50FE-7AE8-416D-BE8A-56FCDA9F3EE9}"/>
              </pc2:cmMkLst>
            </pc226:cmChg>
          </p:ext>
        </pc:extLst>
      </pc:sldChg>
      <pc:sldChg chg="addSp delSp modSp mod addCm">
        <pc:chgData name="Ítala Marx" userId="09d09e15-dab6-44da-9e3e-d094c80c64d9" providerId="ADAL" clId="{4D45D1BC-0E27-416A-870A-83665ADE335B}" dt="2023-03-04T07:59:45.597" v="581"/>
        <pc:sldMkLst>
          <pc:docMk/>
          <pc:sldMk cId="146210942" sldId="1663"/>
        </pc:sldMkLst>
        <pc:spChg chg="mod">
          <ac:chgData name="Ítala Marx" userId="09d09e15-dab6-44da-9e3e-d094c80c64d9" providerId="ADAL" clId="{4D45D1BC-0E27-416A-870A-83665ADE335B}" dt="2023-03-01T14:07:33.827" v="49"/>
          <ac:spMkLst>
            <pc:docMk/>
            <pc:sldMk cId="146210942" sldId="1663"/>
            <ac:spMk id="3" creationId="{41C658F2-3D67-29E0-377E-A7C006A9EE29}"/>
          </ac:spMkLst>
        </pc:spChg>
        <pc:spChg chg="mod">
          <ac:chgData name="Ítala Marx" userId="09d09e15-dab6-44da-9e3e-d094c80c64d9" providerId="ADAL" clId="{4D45D1BC-0E27-416A-870A-83665ADE335B}" dt="2023-03-01T14:07:33.827" v="49"/>
          <ac:spMkLst>
            <pc:docMk/>
            <pc:sldMk cId="146210942" sldId="1663"/>
            <ac:spMk id="4" creationId="{AC4CEA05-CD6F-E34A-588C-D066EE342BDA}"/>
          </ac:spMkLst>
        </pc:spChg>
        <pc:spChg chg="add mod">
          <ac:chgData name="Ítala Marx" userId="09d09e15-dab6-44da-9e3e-d094c80c64d9" providerId="ADAL" clId="{4D45D1BC-0E27-416A-870A-83665ADE335B}" dt="2023-03-03T14:28:48.813" v="222" actId="1076"/>
          <ac:spMkLst>
            <pc:docMk/>
            <pc:sldMk cId="146210942" sldId="1663"/>
            <ac:spMk id="6" creationId="{4B63C4DB-6B00-8782-5467-1AD838E7597F}"/>
          </ac:spMkLst>
        </pc:spChg>
        <pc:spChg chg="add del mod">
          <ac:chgData name="Ítala Marx" userId="09d09e15-dab6-44da-9e3e-d094c80c64d9" providerId="ADAL" clId="{4D45D1BC-0E27-416A-870A-83665ADE335B}" dt="2023-03-03T14:27:49.733" v="190" actId="478"/>
          <ac:spMkLst>
            <pc:docMk/>
            <pc:sldMk cId="146210942" sldId="1663"/>
            <ac:spMk id="9" creationId="{CB470752-2474-89D9-FF17-5266D456F990}"/>
          </ac:spMkLst>
        </pc:spChg>
        <pc:spChg chg="add mod">
          <ac:chgData name="Ítala Marx" userId="09d09e15-dab6-44da-9e3e-d094c80c64d9" providerId="ADAL" clId="{4D45D1BC-0E27-416A-870A-83665ADE335B}" dt="2023-03-03T14:28:16.809" v="194" actId="2710"/>
          <ac:spMkLst>
            <pc:docMk/>
            <pc:sldMk cId="146210942" sldId="1663"/>
            <ac:spMk id="11" creationId="{B9AE44F9-90F3-7D5E-5EDB-8C1F7FAEA1A6}"/>
          </ac:spMkLst>
        </pc:spChg>
        <pc:spChg chg="mod">
          <ac:chgData name="Ítala Marx" userId="09d09e15-dab6-44da-9e3e-d094c80c64d9" providerId="ADAL" clId="{4D45D1BC-0E27-416A-870A-83665ADE335B}" dt="2023-03-03T14:25:43.533" v="126" actId="1076"/>
          <ac:spMkLst>
            <pc:docMk/>
            <pc:sldMk cId="146210942" sldId="1663"/>
            <ac:spMk id="23" creationId="{F22309D0-6571-5CB4-006D-A46F2C0A2264}"/>
          </ac:spMkLst>
        </pc:spChg>
        <pc:spChg chg="mod">
          <ac:chgData name="Ítala Marx" userId="09d09e15-dab6-44da-9e3e-d094c80c64d9" providerId="ADAL" clId="{4D45D1BC-0E27-416A-870A-83665ADE335B}" dt="2023-03-03T14:27:54.041" v="191" actId="1076"/>
          <ac:spMkLst>
            <pc:docMk/>
            <pc:sldMk cId="146210942" sldId="1663"/>
            <ac:spMk id="24" creationId="{0910380B-0058-19D5-2F38-D5EE45AD3879}"/>
          </ac:spMkLst>
        </pc:spChg>
        <pc:grpChg chg="add mod">
          <ac:chgData name="Ítala Marx" userId="09d09e15-dab6-44da-9e3e-d094c80c64d9" providerId="ADAL" clId="{4D45D1BC-0E27-416A-870A-83665ADE335B}" dt="2023-03-01T14:07:33.827" v="49"/>
          <ac:grpSpMkLst>
            <pc:docMk/>
            <pc:sldMk cId="146210942" sldId="1663"/>
            <ac:grpSpMk id="2" creationId="{892EC04C-E957-5AC2-B696-4E6385777528}"/>
          </ac:grpSpMkLst>
        </pc:grpChg>
        <pc:grpChg chg="del">
          <ac:chgData name="Ítala Marx" userId="09d09e15-dab6-44da-9e3e-d094c80c64d9" providerId="ADAL" clId="{4D45D1BC-0E27-416A-870A-83665ADE335B}" dt="2023-03-01T14:07:33.473" v="48" actId="478"/>
          <ac:grpSpMkLst>
            <pc:docMk/>
            <pc:sldMk cId="146210942" sldId="1663"/>
            <ac:grpSpMk id="9" creationId="{A0FFB9BC-D19C-8469-AC90-7AC810488DA6}"/>
          </ac:grpSpMkLst>
        </pc:grp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7:59:45.597" v="581"/>
              <pc2:cmMkLst xmlns:pc2="http://schemas.microsoft.com/office/powerpoint/2019/9/main/command">
                <pc:docMk/>
                <pc:sldMk cId="146210942" sldId="1663"/>
                <pc2:cmMk id="{FD50A8EF-56C8-4A8B-BB9A-E289602F2F4A}"/>
              </pc2:cmMkLst>
            </pc226:cmChg>
          </p:ext>
        </pc:extLst>
      </pc:sldChg>
      <pc:sldChg chg="addSp delSp modSp mod">
        <pc:chgData name="Ítala Marx" userId="09d09e15-dab6-44da-9e3e-d094c80c64d9" providerId="ADAL" clId="{4D45D1BC-0E27-416A-870A-83665ADE335B}" dt="2023-03-03T17:19:59.780" v="534" actId="21"/>
        <pc:sldMkLst>
          <pc:docMk/>
          <pc:sldMk cId="1614981772" sldId="1681"/>
        </pc:sldMkLst>
        <pc:spChg chg="mod">
          <ac:chgData name="Ítala Marx" userId="09d09e15-dab6-44da-9e3e-d094c80c64d9" providerId="ADAL" clId="{4D45D1BC-0E27-416A-870A-83665ADE335B}" dt="2023-03-01T14:05:40.100" v="4"/>
          <ac:spMkLst>
            <pc:docMk/>
            <pc:sldMk cId="1614981772" sldId="1681"/>
            <ac:spMk id="8" creationId="{85D0C8BE-020D-A5C6-5E50-D8F721C95321}"/>
          </ac:spMkLst>
        </pc:spChg>
        <pc:spChg chg="mod">
          <ac:chgData name="Ítala Marx" userId="09d09e15-dab6-44da-9e3e-d094c80c64d9" providerId="ADAL" clId="{4D45D1BC-0E27-416A-870A-83665ADE335B}" dt="2023-03-01T14:06:35.160" v="30" actId="20577"/>
          <ac:spMkLst>
            <pc:docMk/>
            <pc:sldMk cId="1614981772" sldId="1681"/>
            <ac:spMk id="12" creationId="{6A9417F4-7BC4-1CAD-C529-8655162D245C}"/>
          </ac:spMkLst>
        </pc:spChg>
        <pc:picChg chg="add del mod">
          <ac:chgData name="Ítala Marx" userId="09d09e15-dab6-44da-9e3e-d094c80c64d9" providerId="ADAL" clId="{4D45D1BC-0E27-416A-870A-83665ADE335B}" dt="2023-03-03T17:19:59.780" v="534" actId="21"/>
          <ac:picMkLst>
            <pc:docMk/>
            <pc:sldMk cId="1614981772" sldId="1681"/>
            <ac:picMk id="3" creationId="{2CC133DC-82E4-13B4-0A5D-CD399BDD3448}"/>
          </ac:picMkLst>
        </pc:picChg>
      </pc:sldChg>
      <pc:sldChg chg="addSp delSp modSp mod addCm">
        <pc:chgData name="Ítala Marx" userId="09d09e15-dab6-44da-9e3e-d094c80c64d9" providerId="ADAL" clId="{4D45D1BC-0E27-416A-870A-83665ADE335B}" dt="2023-03-04T08:04:26.666" v="602"/>
        <pc:sldMkLst>
          <pc:docMk/>
          <pc:sldMk cId="2053784608" sldId="1720"/>
        </pc:sldMkLst>
        <pc:spChg chg="add del mod">
          <ac:chgData name="Ítala Marx" userId="09d09e15-dab6-44da-9e3e-d094c80c64d9" providerId="ADAL" clId="{4D45D1BC-0E27-416A-870A-83665ADE335B}" dt="2023-03-04T07:58:18.669" v="546" actId="478"/>
          <ac:spMkLst>
            <pc:docMk/>
            <pc:sldMk cId="2053784608" sldId="1720"/>
            <ac:spMk id="3" creationId="{97414D2D-7892-4DB3-A996-C0131A809DF7}"/>
          </ac:spMkLst>
        </pc:spChg>
        <pc:spChg chg="add mod">
          <ac:chgData name="Ítala Marx" userId="09d09e15-dab6-44da-9e3e-d094c80c64d9" providerId="ADAL" clId="{4D45D1BC-0E27-416A-870A-83665ADE335B}" dt="2023-03-03T14:32:22.882" v="257" actId="1076"/>
          <ac:spMkLst>
            <pc:docMk/>
            <pc:sldMk cId="2053784608" sldId="1720"/>
            <ac:spMk id="4" creationId="{B5DD6EF8-C7EB-2FA4-DFDD-A7E3D57BE671}"/>
          </ac:spMkLst>
        </pc:spChg>
        <pc:picChg chg="add mod">
          <ac:chgData name="Ítala Marx" userId="09d09e15-dab6-44da-9e3e-d094c80c64d9" providerId="ADAL" clId="{4D45D1BC-0E27-416A-870A-83665ADE335B}" dt="2023-03-03T14:32:59.625" v="269" actId="1076"/>
          <ac:picMkLst>
            <pc:docMk/>
            <pc:sldMk cId="2053784608" sldId="1720"/>
            <ac:picMk id="8" creationId="{502F7EBE-E823-4F64-4361-DF3AEC1B83A4}"/>
          </ac:picMkLst>
        </pc:pic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4:26.666" v="602"/>
              <pc2:cmMkLst xmlns:pc2="http://schemas.microsoft.com/office/powerpoint/2019/9/main/command">
                <pc:docMk/>
                <pc:sldMk cId="2053784608" sldId="1720"/>
                <pc2:cmMk id="{6EBD5CC6-BB20-4F06-9E74-318228A888B8}"/>
              </pc2:cmMkLst>
            </pc226:cmChg>
          </p:ext>
        </pc:extLst>
      </pc:sldChg>
      <pc:sldChg chg="addSp delSp modSp mod addCm">
        <pc:chgData name="Ítala Marx" userId="09d09e15-dab6-44da-9e3e-d094c80c64d9" providerId="ADAL" clId="{4D45D1BC-0E27-416A-870A-83665ADE335B}" dt="2023-03-04T08:02:19.057" v="593"/>
        <pc:sldMkLst>
          <pc:docMk/>
          <pc:sldMk cId="2410639254" sldId="1749"/>
        </pc:sldMkLst>
        <pc:spChg chg="mod">
          <ac:chgData name="Ítala Marx" userId="09d09e15-dab6-44da-9e3e-d094c80c64d9" providerId="ADAL" clId="{4D45D1BC-0E27-416A-870A-83665ADE335B}" dt="2023-03-01T14:07:41.719" v="53"/>
          <ac:spMkLst>
            <pc:docMk/>
            <pc:sldMk cId="2410639254" sldId="1749"/>
            <ac:spMk id="3" creationId="{DF649301-FAB1-D00D-FF01-A41614DD73D1}"/>
          </ac:spMkLst>
        </pc:spChg>
        <pc:spChg chg="mod">
          <ac:chgData name="Ítala Marx" userId="09d09e15-dab6-44da-9e3e-d094c80c64d9" providerId="ADAL" clId="{4D45D1BC-0E27-416A-870A-83665ADE335B}" dt="2023-03-01T14:07:41.719" v="53"/>
          <ac:spMkLst>
            <pc:docMk/>
            <pc:sldMk cId="2410639254" sldId="1749"/>
            <ac:spMk id="4" creationId="{EDA10342-2D9F-4AEC-B7AC-827E44C017E5}"/>
          </ac:spMkLst>
        </pc:spChg>
        <pc:spChg chg="add mod">
          <ac:chgData name="Ítala Marx" userId="09d09e15-dab6-44da-9e3e-d094c80c64d9" providerId="ADAL" clId="{4D45D1BC-0E27-416A-870A-83665ADE335B}" dt="2023-03-01T14:48:52.072" v="83"/>
          <ac:spMkLst>
            <pc:docMk/>
            <pc:sldMk cId="2410639254" sldId="1749"/>
            <ac:spMk id="5" creationId="{F09C0693-2187-BE17-A488-366E058A2207}"/>
          </ac:spMkLst>
        </pc:spChg>
        <pc:spChg chg="add mod">
          <ac:chgData name="Ítala Marx" userId="09d09e15-dab6-44da-9e3e-d094c80c64d9" providerId="ADAL" clId="{4D45D1BC-0E27-416A-870A-83665ADE335B}" dt="2023-03-01T14:48:52.072" v="83"/>
          <ac:spMkLst>
            <pc:docMk/>
            <pc:sldMk cId="2410639254" sldId="1749"/>
            <ac:spMk id="7" creationId="{4042FFD8-F331-7552-E1AB-3D31E2DEC3AA}"/>
          </ac:spMkLst>
        </pc:spChg>
        <pc:spChg chg="add del mod">
          <ac:chgData name="Ítala Marx" userId="09d09e15-dab6-44da-9e3e-d094c80c64d9" providerId="ADAL" clId="{4D45D1BC-0E27-416A-870A-83665ADE335B}" dt="2023-03-04T08:01:49.399" v="591" actId="478"/>
          <ac:spMkLst>
            <pc:docMk/>
            <pc:sldMk cId="2410639254" sldId="1749"/>
            <ac:spMk id="9" creationId="{E7A71E9F-0749-A146-AC3F-10AECE33FD25}"/>
          </ac:spMkLst>
        </pc:spChg>
        <pc:spChg chg="add del mod">
          <ac:chgData name="Ítala Marx" userId="09d09e15-dab6-44da-9e3e-d094c80c64d9" providerId="ADAL" clId="{4D45D1BC-0E27-416A-870A-83665ADE335B}" dt="2023-03-04T08:01:54.030" v="592" actId="1076"/>
          <ac:spMkLst>
            <pc:docMk/>
            <pc:sldMk cId="2410639254" sldId="1749"/>
            <ac:spMk id="10" creationId="{8870FF09-1125-7508-C35D-676EB86130CA}"/>
          </ac:spMkLst>
        </pc:spChg>
        <pc:grpChg chg="add mod">
          <ac:chgData name="Ítala Marx" userId="09d09e15-dab6-44da-9e3e-d094c80c64d9" providerId="ADAL" clId="{4D45D1BC-0E27-416A-870A-83665ADE335B}" dt="2023-03-01T14:07:41.719" v="53"/>
          <ac:grpSpMkLst>
            <pc:docMk/>
            <pc:sldMk cId="2410639254" sldId="1749"/>
            <ac:grpSpMk id="2" creationId="{F8137294-150D-E042-8CF7-22762D3C5E9E}"/>
          </ac:grpSpMkLst>
        </pc:grpChg>
        <pc:grpChg chg="del">
          <ac:chgData name="Ítala Marx" userId="09d09e15-dab6-44da-9e3e-d094c80c64d9" providerId="ADAL" clId="{4D45D1BC-0E27-416A-870A-83665ADE335B}" dt="2023-03-01T14:07:41.397" v="52" actId="478"/>
          <ac:grpSpMkLst>
            <pc:docMk/>
            <pc:sldMk cId="2410639254" sldId="1749"/>
            <ac:grpSpMk id="38" creationId="{81570D4E-39D7-736E-09FE-87F905639024}"/>
          </ac:grpSpMkLst>
        </pc:grp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2:19.057" v="593"/>
              <pc2:cmMkLst xmlns:pc2="http://schemas.microsoft.com/office/powerpoint/2019/9/main/command">
                <pc:docMk/>
                <pc:sldMk cId="2410639254" sldId="1749"/>
                <pc2:cmMk id="{69F89659-BEDD-48D5-B4E3-A9EEC84EE267}"/>
              </pc2:cmMkLst>
            </pc226:cmChg>
          </p:ext>
        </pc:extLst>
      </pc:sldChg>
      <pc:sldChg chg="modSp mod">
        <pc:chgData name="Ítala Marx" userId="09d09e15-dab6-44da-9e3e-d094c80c64d9" providerId="ADAL" clId="{4D45D1BC-0E27-416A-870A-83665ADE335B}" dt="2023-03-03T14:22:39.884" v="113" actId="208"/>
        <pc:sldMkLst>
          <pc:docMk/>
          <pc:sldMk cId="928049171" sldId="1755"/>
        </pc:sldMkLst>
        <pc:spChg chg="mod">
          <ac:chgData name="Ítala Marx" userId="09d09e15-dab6-44da-9e3e-d094c80c64d9" providerId="ADAL" clId="{4D45D1BC-0E27-416A-870A-83665ADE335B}" dt="2023-03-03T14:22:39.884" v="113" actId="208"/>
          <ac:spMkLst>
            <pc:docMk/>
            <pc:sldMk cId="928049171" sldId="1755"/>
            <ac:spMk id="5" creationId="{E17AADB9-D125-21A3-EC7D-38E8CC031B48}"/>
          </ac:spMkLst>
        </pc:spChg>
        <pc:spChg chg="mod">
          <ac:chgData name="Ítala Marx" userId="09d09e15-dab6-44da-9e3e-d094c80c64d9" providerId="ADAL" clId="{4D45D1BC-0E27-416A-870A-83665ADE335B}" dt="2023-03-03T14:22:02.628" v="109" actId="14838"/>
          <ac:spMkLst>
            <pc:docMk/>
            <pc:sldMk cId="928049171" sldId="1755"/>
            <ac:spMk id="8" creationId="{204A33A0-7281-888E-EB02-8961E0251FCB}"/>
          </ac:spMkLst>
        </pc:spChg>
        <pc:spChg chg="mod">
          <ac:chgData name="Ítala Marx" userId="09d09e15-dab6-44da-9e3e-d094c80c64d9" providerId="ADAL" clId="{4D45D1BC-0E27-416A-870A-83665ADE335B}" dt="2023-03-03T14:22:02.628" v="109" actId="14838"/>
          <ac:spMkLst>
            <pc:docMk/>
            <pc:sldMk cId="928049171" sldId="1755"/>
            <ac:spMk id="14" creationId="{6847D974-7E7B-D793-D2DC-CE616AB2D740}"/>
          </ac:spMkLst>
        </pc:spChg>
        <pc:spChg chg="mod">
          <ac:chgData name="Ítala Marx" userId="09d09e15-dab6-44da-9e3e-d094c80c64d9" providerId="ADAL" clId="{4D45D1BC-0E27-416A-870A-83665ADE335B}" dt="2023-03-03T14:22:02.628" v="109" actId="14838"/>
          <ac:spMkLst>
            <pc:docMk/>
            <pc:sldMk cId="928049171" sldId="1755"/>
            <ac:spMk id="15" creationId="{0E3BE651-1C6F-945E-64E2-6A0CF257EE8F}"/>
          </ac:spMkLst>
        </pc:spChg>
        <pc:spChg chg="mod">
          <ac:chgData name="Ítala Marx" userId="09d09e15-dab6-44da-9e3e-d094c80c64d9" providerId="ADAL" clId="{4D45D1BC-0E27-416A-870A-83665ADE335B}" dt="2023-03-03T14:22:02.628" v="109" actId="14838"/>
          <ac:spMkLst>
            <pc:docMk/>
            <pc:sldMk cId="928049171" sldId="1755"/>
            <ac:spMk id="26" creationId="{5B627F3D-D565-EF4B-C026-CF6529D5390D}"/>
          </ac:spMkLst>
        </pc:spChg>
        <pc:spChg chg="mod">
          <ac:chgData name="Ítala Marx" userId="09d09e15-dab6-44da-9e3e-d094c80c64d9" providerId="ADAL" clId="{4D45D1BC-0E27-416A-870A-83665ADE335B}" dt="2023-03-01T14:07:18.136" v="45" actId="108"/>
          <ac:spMkLst>
            <pc:docMk/>
            <pc:sldMk cId="928049171" sldId="1755"/>
            <ac:spMk id="31" creationId="{EE667B24-6827-038B-40B6-CB3939F04BBB}"/>
          </ac:spMkLst>
        </pc:spChg>
        <pc:spChg chg="mod">
          <ac:chgData name="Ítala Marx" userId="09d09e15-dab6-44da-9e3e-d094c80c64d9" providerId="ADAL" clId="{4D45D1BC-0E27-416A-870A-83665ADE335B}" dt="2023-03-03T14:22:02.628" v="109" actId="14838"/>
          <ac:spMkLst>
            <pc:docMk/>
            <pc:sldMk cId="928049171" sldId="1755"/>
            <ac:spMk id="32" creationId="{F7A7919A-7AEB-29FA-F3E2-490AE391122C}"/>
          </ac:spMkLst>
        </pc:spChg>
      </pc:sldChg>
      <pc:sldChg chg="addSp modSp new del mod">
        <pc:chgData name="Ítala Marx" userId="09d09e15-dab6-44da-9e3e-d094c80c64d9" providerId="ADAL" clId="{4D45D1BC-0E27-416A-870A-83665ADE335B}" dt="2023-03-04T08:06:09.043" v="613" actId="47"/>
        <pc:sldMkLst>
          <pc:docMk/>
          <pc:sldMk cId="1720417751" sldId="1756"/>
        </pc:sldMkLst>
        <pc:spChg chg="add mod">
          <ac:chgData name="Ítala Marx" userId="09d09e15-dab6-44da-9e3e-d094c80c64d9" providerId="ADAL" clId="{4D45D1BC-0E27-416A-870A-83665ADE335B}" dt="2023-03-01T14:49:23.360" v="89"/>
          <ac:spMkLst>
            <pc:docMk/>
            <pc:sldMk cId="1720417751" sldId="1756"/>
            <ac:spMk id="3" creationId="{6A183004-CBC2-3975-4C29-FCC1E9280870}"/>
          </ac:spMkLst>
        </pc:spChg>
        <pc:spChg chg="mod">
          <ac:chgData name="Ítala Marx" userId="09d09e15-dab6-44da-9e3e-d094c80c64d9" providerId="ADAL" clId="{4D45D1BC-0E27-416A-870A-83665ADE335B}" dt="2023-03-01T14:49:23.360" v="89"/>
          <ac:spMkLst>
            <pc:docMk/>
            <pc:sldMk cId="1720417751" sldId="1756"/>
            <ac:spMk id="5" creationId="{DB5A2B42-8AFE-7E95-790A-FB4F5827C271}"/>
          </ac:spMkLst>
        </pc:spChg>
        <pc:spChg chg="mod">
          <ac:chgData name="Ítala Marx" userId="09d09e15-dab6-44da-9e3e-d094c80c64d9" providerId="ADAL" clId="{4D45D1BC-0E27-416A-870A-83665ADE335B}" dt="2023-03-01T14:49:23.360" v="89"/>
          <ac:spMkLst>
            <pc:docMk/>
            <pc:sldMk cId="1720417751" sldId="1756"/>
            <ac:spMk id="6" creationId="{0B7D8EA9-B822-B9ED-BD69-B484B67DA3F9}"/>
          </ac:spMkLst>
        </pc:spChg>
        <pc:spChg chg="add mod">
          <ac:chgData name="Ítala Marx" userId="09d09e15-dab6-44da-9e3e-d094c80c64d9" providerId="ADAL" clId="{4D45D1BC-0E27-416A-870A-83665ADE335B}" dt="2023-03-01T15:06:30.952" v="98" actId="21"/>
          <ac:spMkLst>
            <pc:docMk/>
            <pc:sldMk cId="1720417751" sldId="1756"/>
            <ac:spMk id="8" creationId="{B3C4B673-E33C-F0B5-4E04-A5CAB51324CA}"/>
          </ac:spMkLst>
        </pc:spChg>
        <pc:spChg chg="add mod">
          <ac:chgData name="Ítala Marx" userId="09d09e15-dab6-44da-9e3e-d094c80c64d9" providerId="ADAL" clId="{4D45D1BC-0E27-416A-870A-83665ADE335B}" dt="2023-03-01T15:06:46.711" v="103" actId="14100"/>
          <ac:spMkLst>
            <pc:docMk/>
            <pc:sldMk cId="1720417751" sldId="1756"/>
            <ac:spMk id="10" creationId="{1C8548E9-93D2-CFE4-4ED3-C755D73B8D95}"/>
          </ac:spMkLst>
        </pc:spChg>
        <pc:grpChg chg="add mod">
          <ac:chgData name="Ítala Marx" userId="09d09e15-dab6-44da-9e3e-d094c80c64d9" providerId="ADAL" clId="{4D45D1BC-0E27-416A-870A-83665ADE335B}" dt="2023-03-01T14:49:23.360" v="89"/>
          <ac:grpSpMkLst>
            <pc:docMk/>
            <pc:sldMk cId="1720417751" sldId="1756"/>
            <ac:grpSpMk id="4" creationId="{D65AF57A-A169-DDFB-894B-8C0448A85B65}"/>
          </ac:grpSpMkLst>
        </pc:grpChg>
        <pc:cxnChg chg="add mod">
          <ac:chgData name="Ítala Marx" userId="09d09e15-dab6-44da-9e3e-d094c80c64d9" providerId="ADAL" clId="{4D45D1BC-0E27-416A-870A-83665ADE335B}" dt="2023-03-01T14:49:23.360" v="89"/>
          <ac:cxnSpMkLst>
            <pc:docMk/>
            <pc:sldMk cId="1720417751" sldId="1756"/>
            <ac:cxnSpMk id="2" creationId="{EFF5E29A-8DB4-60DE-1346-CFE1EB0847C5}"/>
          </ac:cxnSpMkLst>
        </pc:cxnChg>
      </pc:sldChg>
      <pc:sldChg chg="addSp delSp new del mod">
        <pc:chgData name="Ítala Marx" userId="09d09e15-dab6-44da-9e3e-d094c80c64d9" providerId="ADAL" clId="{4D45D1BC-0E27-416A-870A-83665ADE335B}" dt="2023-03-03T14:30:47.485" v="246" actId="47"/>
        <pc:sldMkLst>
          <pc:docMk/>
          <pc:sldMk cId="77239421" sldId="1757"/>
        </pc:sldMkLst>
        <pc:spChg chg="add del">
          <ac:chgData name="Ítala Marx" userId="09d09e15-dab6-44da-9e3e-d094c80c64d9" providerId="ADAL" clId="{4D45D1BC-0E27-416A-870A-83665ADE335B}" dt="2023-03-03T14:30:44.043" v="244" actId="21"/>
          <ac:spMkLst>
            <pc:docMk/>
            <pc:sldMk cId="77239421" sldId="1757"/>
            <ac:spMk id="3" creationId="{A0740BA9-8B1C-D2D3-68E9-B16996E6C8B2}"/>
          </ac:spMkLst>
        </pc:spChg>
      </pc:sldChg>
      <pc:sldChg chg="addSp delSp modSp add mod addCm">
        <pc:chgData name="Ítala Marx" userId="09d09e15-dab6-44da-9e3e-d094c80c64d9" providerId="ADAL" clId="{4D45D1BC-0E27-416A-870A-83665ADE335B}" dt="2023-03-04T08:01:12.624" v="586"/>
        <pc:sldMkLst>
          <pc:docMk/>
          <pc:sldMk cId="2568412683" sldId="1758"/>
        </pc:sldMkLst>
        <pc:spChg chg="add mod">
          <ac:chgData name="Ítala Marx" userId="09d09e15-dab6-44da-9e3e-d094c80c64d9" providerId="ADAL" clId="{4D45D1BC-0E27-416A-870A-83665ADE335B}" dt="2023-03-04T08:00:47.859" v="585" actId="1076"/>
          <ac:spMkLst>
            <pc:docMk/>
            <pc:sldMk cId="2568412683" sldId="1758"/>
            <ac:spMk id="5" creationId="{ACC68D63-D9F4-9563-1542-E0D79F420085}"/>
          </ac:spMkLst>
        </pc:spChg>
        <pc:graphicFrameChg chg="del">
          <ac:chgData name="Ítala Marx" userId="09d09e15-dab6-44da-9e3e-d094c80c64d9" providerId="ADAL" clId="{4D45D1BC-0E27-416A-870A-83665ADE335B}" dt="2023-03-03T14:30:40.464" v="243" actId="478"/>
          <ac:graphicFrameMkLst>
            <pc:docMk/>
            <pc:sldMk cId="2568412683" sldId="1758"/>
            <ac:graphicFrameMk id="6" creationId="{1AC41208-F603-E2EA-7E03-067655DAE083}"/>
          </ac:graphicFrameMkLst>
        </pc:graphicFrame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1:12.624" v="586"/>
              <pc2:cmMkLst xmlns:pc2="http://schemas.microsoft.com/office/powerpoint/2019/9/main/command">
                <pc:docMk/>
                <pc:sldMk cId="2568412683" sldId="1758"/>
                <pc2:cmMk id="{831DD642-0AEB-4990-9AD8-C736162A4B15}"/>
              </pc2:cmMkLst>
            </pc226:cmChg>
          </p:ext>
        </pc:extLst>
      </pc:sldChg>
      <pc:sldChg chg="addSp delSp modSp new mod ord addCm">
        <pc:chgData name="Ítala Marx" userId="09d09e15-dab6-44da-9e3e-d094c80c64d9" providerId="ADAL" clId="{4D45D1BC-0E27-416A-870A-83665ADE335B}" dt="2023-03-04T08:05:13.882" v="606"/>
        <pc:sldMkLst>
          <pc:docMk/>
          <pc:sldMk cId="1418589952" sldId="1759"/>
        </pc:sldMkLst>
        <pc:spChg chg="del">
          <ac:chgData name="Ítala Marx" userId="09d09e15-dab6-44da-9e3e-d094c80c64d9" providerId="ADAL" clId="{4D45D1BC-0E27-416A-870A-83665ADE335B}" dt="2023-03-03T14:39:25.967" v="272" actId="478"/>
          <ac:spMkLst>
            <pc:docMk/>
            <pc:sldMk cId="1418589952" sldId="1759"/>
            <ac:spMk id="2" creationId="{4BFFD3D4-AB00-F595-8A8E-6EB827BB1ADA}"/>
          </ac:spMkLst>
        </pc:spChg>
        <pc:spChg chg="del">
          <ac:chgData name="Ítala Marx" userId="09d09e15-dab6-44da-9e3e-d094c80c64d9" providerId="ADAL" clId="{4D45D1BC-0E27-416A-870A-83665ADE335B}" dt="2023-03-03T14:39:23.603" v="271" actId="478"/>
          <ac:spMkLst>
            <pc:docMk/>
            <pc:sldMk cId="1418589952" sldId="1759"/>
            <ac:spMk id="3" creationId="{87B4D26C-B959-28BE-5E08-118C40901871}"/>
          </ac:spMkLst>
        </pc:spChg>
        <pc:spChg chg="del">
          <ac:chgData name="Ítala Marx" userId="09d09e15-dab6-44da-9e3e-d094c80c64d9" providerId="ADAL" clId="{4D45D1BC-0E27-416A-870A-83665ADE335B}" dt="2023-03-03T14:39:29.678" v="274" actId="478"/>
          <ac:spMkLst>
            <pc:docMk/>
            <pc:sldMk cId="1418589952" sldId="1759"/>
            <ac:spMk id="4" creationId="{1955522E-E476-5A5F-0E8E-9DAFB28F6BCA}"/>
          </ac:spMkLst>
        </pc:spChg>
        <pc:spChg chg="del">
          <ac:chgData name="Ítala Marx" userId="09d09e15-dab6-44da-9e3e-d094c80c64d9" providerId="ADAL" clId="{4D45D1BC-0E27-416A-870A-83665ADE335B}" dt="2023-03-03T14:39:31.013" v="275" actId="478"/>
          <ac:spMkLst>
            <pc:docMk/>
            <pc:sldMk cId="1418589952" sldId="1759"/>
            <ac:spMk id="5" creationId="{C5442B1D-A1DD-F550-C105-4C70E7F4F8D9}"/>
          </ac:spMkLst>
        </pc:spChg>
        <pc:spChg chg="del">
          <ac:chgData name="Ítala Marx" userId="09d09e15-dab6-44da-9e3e-d094c80c64d9" providerId="ADAL" clId="{4D45D1BC-0E27-416A-870A-83665ADE335B}" dt="2023-03-03T14:39:32.603" v="276" actId="478"/>
          <ac:spMkLst>
            <pc:docMk/>
            <pc:sldMk cId="1418589952" sldId="1759"/>
            <ac:spMk id="6" creationId="{D7F5B8CA-B9FB-9F33-B462-BFE8B2CFF7E3}"/>
          </ac:spMkLst>
        </pc:spChg>
        <pc:spChg chg="del">
          <ac:chgData name="Ítala Marx" userId="09d09e15-dab6-44da-9e3e-d094c80c64d9" providerId="ADAL" clId="{4D45D1BC-0E27-416A-870A-83665ADE335B}" dt="2023-03-03T14:41:07.143" v="277" actId="478"/>
          <ac:spMkLst>
            <pc:docMk/>
            <pc:sldMk cId="1418589952" sldId="1759"/>
            <ac:spMk id="9" creationId="{A62E3220-5793-84DD-FBF2-9428C9882B51}"/>
          </ac:spMkLst>
        </pc:spChg>
        <pc:spChg chg="add mod">
          <ac:chgData name="Ítala Marx" userId="09d09e15-dab6-44da-9e3e-d094c80c64d9" providerId="ADAL" clId="{4D45D1BC-0E27-416A-870A-83665ADE335B}" dt="2023-03-04T07:59:00.499" v="578" actId="20577"/>
          <ac:spMkLst>
            <pc:docMk/>
            <pc:sldMk cId="1418589952" sldId="1759"/>
            <ac:spMk id="11" creationId="{7F927CDC-C240-D297-3EAB-DFC4258EC3BD}"/>
          </ac:spMkLst>
        </pc:spChg>
        <pc:spChg chg="mod">
          <ac:chgData name="Ítala Marx" userId="09d09e15-dab6-44da-9e3e-d094c80c64d9" providerId="ADAL" clId="{4D45D1BC-0E27-416A-870A-83665ADE335B}" dt="2023-03-03T14:57:46.553" v="445"/>
          <ac:spMkLst>
            <pc:docMk/>
            <pc:sldMk cId="1418589952" sldId="1759"/>
            <ac:spMk id="13" creationId="{AAEB1109-27D4-95EA-B564-416878BE31C9}"/>
          </ac:spMkLst>
        </pc:spChg>
        <pc:spChg chg="mod">
          <ac:chgData name="Ítala Marx" userId="09d09e15-dab6-44da-9e3e-d094c80c64d9" providerId="ADAL" clId="{4D45D1BC-0E27-416A-870A-83665ADE335B}" dt="2023-03-03T14:57:46.553" v="445"/>
          <ac:spMkLst>
            <pc:docMk/>
            <pc:sldMk cId="1418589952" sldId="1759"/>
            <ac:spMk id="14" creationId="{7FE4D816-FE97-89DA-0B19-344C1A9E3058}"/>
          </ac:spMkLst>
        </pc:spChg>
        <pc:spChg chg="add mod">
          <ac:chgData name="Ítala Marx" userId="09d09e15-dab6-44da-9e3e-d094c80c64d9" providerId="ADAL" clId="{4D45D1BC-0E27-416A-870A-83665ADE335B}" dt="2023-03-03T14:57:46.553" v="445"/>
          <ac:spMkLst>
            <pc:docMk/>
            <pc:sldMk cId="1418589952" sldId="1759"/>
            <ac:spMk id="15" creationId="{8BCC5176-E846-2EA4-C900-D2CF9F025883}"/>
          </ac:spMkLst>
        </pc:spChg>
        <pc:spChg chg="mod">
          <ac:chgData name="Ítala Marx" userId="09d09e15-dab6-44da-9e3e-d094c80c64d9" providerId="ADAL" clId="{4D45D1BC-0E27-416A-870A-83665ADE335B}" dt="2023-03-03T14:58:11.977" v="450"/>
          <ac:spMkLst>
            <pc:docMk/>
            <pc:sldMk cId="1418589952" sldId="1759"/>
            <ac:spMk id="17" creationId="{C2215537-D7A3-B05A-DEB8-8AB18E36BEC1}"/>
          </ac:spMkLst>
        </pc:spChg>
        <pc:spChg chg="mod">
          <ac:chgData name="Ítala Marx" userId="09d09e15-dab6-44da-9e3e-d094c80c64d9" providerId="ADAL" clId="{4D45D1BC-0E27-416A-870A-83665ADE335B}" dt="2023-03-03T14:58:11.977" v="450"/>
          <ac:spMkLst>
            <pc:docMk/>
            <pc:sldMk cId="1418589952" sldId="1759"/>
            <ac:spMk id="18" creationId="{99F572F2-FF33-ECD3-3196-22AF57B13822}"/>
          </ac:spMkLst>
        </pc:spChg>
        <pc:grpChg chg="add del mod">
          <ac:chgData name="Ítala Marx" userId="09d09e15-dab6-44da-9e3e-d094c80c64d9" providerId="ADAL" clId="{4D45D1BC-0E27-416A-870A-83665ADE335B}" dt="2023-03-03T14:58:11.662" v="449" actId="478"/>
          <ac:grpSpMkLst>
            <pc:docMk/>
            <pc:sldMk cId="1418589952" sldId="1759"/>
            <ac:grpSpMk id="12" creationId="{DF09676F-0795-142D-D938-5CA52E84327F}"/>
          </ac:grpSpMkLst>
        </pc:grpChg>
        <pc:grpChg chg="add mod">
          <ac:chgData name="Ítala Marx" userId="09d09e15-dab6-44da-9e3e-d094c80c64d9" providerId="ADAL" clId="{4D45D1BC-0E27-416A-870A-83665ADE335B}" dt="2023-03-03T14:58:11.977" v="450"/>
          <ac:grpSpMkLst>
            <pc:docMk/>
            <pc:sldMk cId="1418589952" sldId="1759"/>
            <ac:grpSpMk id="16" creationId="{D1582ECA-BF75-873E-94DF-1CEF663730E3}"/>
          </ac:grpSpMkLst>
        </pc:grpChg>
        <pc:picChg chg="add mod">
          <ac:chgData name="Ítala Marx" userId="09d09e15-dab6-44da-9e3e-d094c80c64d9" providerId="ADAL" clId="{4D45D1BC-0E27-416A-870A-83665ADE335B}" dt="2023-03-04T07:58:26.411" v="547" actId="1076"/>
          <ac:picMkLst>
            <pc:docMk/>
            <pc:sldMk cId="1418589952" sldId="1759"/>
            <ac:picMk id="8" creationId="{5FD42BAF-561E-7DE2-FA1B-07997F047733}"/>
          </ac:picMkLst>
        </pc:picChg>
        <pc:picChg chg="add mod">
          <ac:chgData name="Ítala Marx" userId="09d09e15-dab6-44da-9e3e-d094c80c64d9" providerId="ADAL" clId="{4D45D1BC-0E27-416A-870A-83665ADE335B}" dt="2023-03-04T07:58:28.008" v="548" actId="1076"/>
          <ac:picMkLst>
            <pc:docMk/>
            <pc:sldMk cId="1418589952" sldId="1759"/>
            <ac:picMk id="1026" creationId="{B37172B9-082F-3FBE-A11E-DB4F044DA18A}"/>
          </ac:picMkLst>
        </pc:picChg>
        <pc:cxnChg chg="add mod">
          <ac:chgData name="Ítala Marx" userId="09d09e15-dab6-44da-9e3e-d094c80c64d9" providerId="ADAL" clId="{4D45D1BC-0E27-416A-870A-83665ADE335B}" dt="2023-03-03T14:58:17.963" v="451"/>
          <ac:cxnSpMkLst>
            <pc:docMk/>
            <pc:sldMk cId="1418589952" sldId="1759"/>
            <ac:cxnSpMk id="19" creationId="{C1CADF6E-3468-9C00-BDAF-0AC93638EBA8}"/>
          </ac:cxnSpMkLst>
        </pc:cxn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5:13.882" v="606"/>
              <pc2:cmMkLst xmlns:pc2="http://schemas.microsoft.com/office/powerpoint/2019/9/main/command">
                <pc:docMk/>
                <pc:sldMk cId="1418589952" sldId="1759"/>
                <pc2:cmMk id="{3EC987CF-D8FA-4086-83DD-8733F18280A1}"/>
              </pc2:cmMkLst>
            </pc226:cmChg>
          </p:ext>
        </pc:extLst>
      </pc:sldChg>
      <pc:sldChg chg="addSp delSp modSp new mod ord addCm modCm">
        <pc:chgData name="Ítala Marx" userId="09d09e15-dab6-44da-9e3e-d094c80c64d9" providerId="ADAL" clId="{4D45D1BC-0E27-416A-870A-83665ADE335B}" dt="2023-03-04T08:05:30.941" v="607"/>
        <pc:sldMkLst>
          <pc:docMk/>
          <pc:sldMk cId="808342379" sldId="1760"/>
        </pc:sldMkLst>
        <pc:spChg chg="del">
          <ac:chgData name="Ítala Marx" userId="09d09e15-dab6-44da-9e3e-d094c80c64d9" providerId="ADAL" clId="{4D45D1BC-0E27-416A-870A-83665ADE335B}" dt="2023-03-03T14:43:36.988" v="348" actId="478"/>
          <ac:spMkLst>
            <pc:docMk/>
            <pc:sldMk cId="808342379" sldId="1760"/>
            <ac:spMk id="2" creationId="{99AF2D77-F60C-8F7C-8074-A81B92C1C10A}"/>
          </ac:spMkLst>
        </pc:spChg>
        <pc:spChg chg="del">
          <ac:chgData name="Ítala Marx" userId="09d09e15-dab6-44da-9e3e-d094c80c64d9" providerId="ADAL" clId="{4D45D1BC-0E27-416A-870A-83665ADE335B}" dt="2023-03-03T14:43:35.685" v="347" actId="478"/>
          <ac:spMkLst>
            <pc:docMk/>
            <pc:sldMk cId="808342379" sldId="1760"/>
            <ac:spMk id="3" creationId="{C9DF74AF-EB29-29DB-7874-518D19EB6C05}"/>
          </ac:spMkLst>
        </pc:spChg>
        <pc:spChg chg="add mod">
          <ac:chgData name="Ítala Marx" userId="09d09e15-dab6-44da-9e3e-d094c80c64d9" providerId="ADAL" clId="{4D45D1BC-0E27-416A-870A-83665ADE335B}" dt="2023-03-03T14:43:57.641" v="379" actId="2711"/>
          <ac:spMkLst>
            <pc:docMk/>
            <pc:sldMk cId="808342379" sldId="1760"/>
            <ac:spMk id="4" creationId="{4304A37E-F5CD-ED11-7315-EC2D550B890D}"/>
          </ac:spMkLst>
        </pc:spChg>
        <pc:spChg chg="add mod">
          <ac:chgData name="Ítala Marx" userId="09d09e15-dab6-44da-9e3e-d094c80c64d9" providerId="ADAL" clId="{4D45D1BC-0E27-416A-870A-83665ADE335B}" dt="2023-03-03T14:57:28.595" v="443" actId="14100"/>
          <ac:spMkLst>
            <pc:docMk/>
            <pc:sldMk cId="808342379" sldId="1760"/>
            <ac:spMk id="6" creationId="{6F0D6F62-7A4C-A924-3AAA-03836B903862}"/>
          </ac:spMkLst>
        </pc:spChg>
        <pc:spChg chg="add mod">
          <ac:chgData name="Ítala Marx" userId="09d09e15-dab6-44da-9e3e-d094c80c64d9" providerId="ADAL" clId="{4D45D1BC-0E27-416A-870A-83665ADE335B}" dt="2023-03-03T14:57:23.246" v="442" actId="14100"/>
          <ac:spMkLst>
            <pc:docMk/>
            <pc:sldMk cId="808342379" sldId="1760"/>
            <ac:spMk id="10" creationId="{6555D340-EC0B-06B4-432A-29964B05718B}"/>
          </ac:spMkLst>
        </pc:spChg>
        <pc:spChg chg="add mod">
          <ac:chgData name="Ítala Marx" userId="09d09e15-dab6-44da-9e3e-d094c80c64d9" providerId="ADAL" clId="{4D45D1BC-0E27-416A-870A-83665ADE335B}" dt="2023-03-03T14:56:20.091" v="425" actId="20577"/>
          <ac:spMkLst>
            <pc:docMk/>
            <pc:sldMk cId="808342379" sldId="1760"/>
            <ac:spMk id="11" creationId="{29A866B9-146F-695F-F672-9EB695E1E84F}"/>
          </ac:spMkLst>
        </pc:spChg>
        <pc:spChg chg="mod">
          <ac:chgData name="Ítala Marx" userId="09d09e15-dab6-44da-9e3e-d094c80c64d9" providerId="ADAL" clId="{4D45D1BC-0E27-416A-870A-83665ADE335B}" dt="2023-03-03T14:57:49.239" v="446"/>
          <ac:spMkLst>
            <pc:docMk/>
            <pc:sldMk cId="808342379" sldId="1760"/>
            <ac:spMk id="14" creationId="{7362007B-139F-2187-C2D0-7F95824BB37F}"/>
          </ac:spMkLst>
        </pc:spChg>
        <pc:spChg chg="mod">
          <ac:chgData name="Ítala Marx" userId="09d09e15-dab6-44da-9e3e-d094c80c64d9" providerId="ADAL" clId="{4D45D1BC-0E27-416A-870A-83665ADE335B}" dt="2023-03-03T14:57:49.239" v="446"/>
          <ac:spMkLst>
            <pc:docMk/>
            <pc:sldMk cId="808342379" sldId="1760"/>
            <ac:spMk id="15" creationId="{6F5492E4-2E5B-96E1-58A9-07D3D356F2DD}"/>
          </ac:spMkLst>
        </pc:spChg>
        <pc:spChg chg="add mod">
          <ac:chgData name="Ítala Marx" userId="09d09e15-dab6-44da-9e3e-d094c80c64d9" providerId="ADAL" clId="{4D45D1BC-0E27-416A-870A-83665ADE335B}" dt="2023-03-03T14:57:49.239" v="446"/>
          <ac:spMkLst>
            <pc:docMk/>
            <pc:sldMk cId="808342379" sldId="1760"/>
            <ac:spMk id="16" creationId="{7BD7EEA6-B8B5-97EA-9B16-2A5FE1A074D5}"/>
          </ac:spMkLst>
        </pc:spChg>
        <pc:spChg chg="mod">
          <ac:chgData name="Ítala Marx" userId="09d09e15-dab6-44da-9e3e-d094c80c64d9" providerId="ADAL" clId="{4D45D1BC-0E27-416A-870A-83665ADE335B}" dt="2023-03-03T14:58:05.962" v="448"/>
          <ac:spMkLst>
            <pc:docMk/>
            <pc:sldMk cId="808342379" sldId="1760"/>
            <ac:spMk id="18" creationId="{CC1FCAE1-4C85-369D-A73C-CF3EC852AFFD}"/>
          </ac:spMkLst>
        </pc:spChg>
        <pc:spChg chg="mod">
          <ac:chgData name="Ítala Marx" userId="09d09e15-dab6-44da-9e3e-d094c80c64d9" providerId="ADAL" clId="{4D45D1BC-0E27-416A-870A-83665ADE335B}" dt="2023-03-03T14:58:05.962" v="448"/>
          <ac:spMkLst>
            <pc:docMk/>
            <pc:sldMk cId="808342379" sldId="1760"/>
            <ac:spMk id="19" creationId="{2A3F8EB7-1B0B-CE82-67FB-295D99C4E287}"/>
          </ac:spMkLst>
        </pc:spChg>
        <pc:grpChg chg="add del mod">
          <ac:chgData name="Ítala Marx" userId="09d09e15-dab6-44da-9e3e-d094c80c64d9" providerId="ADAL" clId="{4D45D1BC-0E27-416A-870A-83665ADE335B}" dt="2023-03-03T14:58:05.623" v="447" actId="478"/>
          <ac:grpSpMkLst>
            <pc:docMk/>
            <pc:sldMk cId="808342379" sldId="1760"/>
            <ac:grpSpMk id="13" creationId="{CC45B77B-E555-5B38-5F83-7EA3EF5D7795}"/>
          </ac:grpSpMkLst>
        </pc:grpChg>
        <pc:grpChg chg="add mod">
          <ac:chgData name="Ítala Marx" userId="09d09e15-dab6-44da-9e3e-d094c80c64d9" providerId="ADAL" clId="{4D45D1BC-0E27-416A-870A-83665ADE335B}" dt="2023-03-03T14:58:05.962" v="448"/>
          <ac:grpSpMkLst>
            <pc:docMk/>
            <pc:sldMk cId="808342379" sldId="1760"/>
            <ac:grpSpMk id="17" creationId="{CC606D9F-85EA-5F95-3615-268C11120D0E}"/>
          </ac:grpSpMkLst>
        </pc:grpChg>
        <pc:picChg chg="add mod">
          <ac:chgData name="Ítala Marx" userId="09d09e15-dab6-44da-9e3e-d094c80c64d9" providerId="ADAL" clId="{4D45D1BC-0E27-416A-870A-83665ADE335B}" dt="2023-03-04T07:59:10.848" v="579" actId="1076"/>
          <ac:picMkLst>
            <pc:docMk/>
            <pc:sldMk cId="808342379" sldId="1760"/>
            <ac:picMk id="8" creationId="{ADA789E2-F227-6D33-2796-D9A53BAFE868}"/>
          </ac:picMkLst>
        </pc:picChg>
        <pc:cxnChg chg="add mod">
          <ac:chgData name="Ítala Marx" userId="09d09e15-dab6-44da-9e3e-d094c80c64d9" providerId="ADAL" clId="{4D45D1BC-0E27-416A-870A-83665ADE335B}" dt="2023-03-03T14:57:34.834" v="444"/>
          <ac:cxnSpMkLst>
            <pc:docMk/>
            <pc:sldMk cId="808342379" sldId="1760"/>
            <ac:cxnSpMk id="12" creationId="{35EC63B6-D07C-8483-7796-6B7BA2D1BB51}"/>
          </ac:cxnSpMkLst>
        </pc:cxn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5:30.941" v="607"/>
              <pc2:cmMkLst xmlns:pc2="http://schemas.microsoft.com/office/powerpoint/2019/9/main/command">
                <pc:docMk/>
                <pc:sldMk cId="808342379" sldId="1760"/>
                <pc2:cmMk id="{A7031602-F99B-45ED-AD9F-A58E482C8D25}"/>
              </pc2:cmMkLst>
              <pc226:cmRplyChg chg="add">
                <pc226:chgData name="Ítala Marx" userId="09d09e15-dab6-44da-9e3e-d094c80c64d9" providerId="ADAL" clId="{4D45D1BC-0E27-416A-870A-83665ADE335B}" dt="2023-03-04T08:05:30.941" v="607"/>
                <pc2:cmRplyMkLst xmlns:pc2="http://schemas.microsoft.com/office/powerpoint/2019/9/main/command">
                  <pc:docMk/>
                  <pc:sldMk cId="808342379" sldId="1760"/>
                  <pc2:cmMk id="{A7031602-F99B-45ED-AD9F-A58E482C8D25}"/>
                  <pc2:cmRplyMk id="{7C8B95D2-9610-4E13-A0A0-97B9BBAC59F3}"/>
                </pc2:cmRplyMkLst>
              </pc226:cmRplyChg>
            </pc226:cmChg>
          </p:ext>
        </pc:extLst>
      </pc:sldChg>
      <pc:sldChg chg="addSp delSp modSp new del mod ord addCm">
        <pc:chgData name="Ítala Marx" userId="09d09e15-dab6-44da-9e3e-d094c80c64d9" providerId="ADAL" clId="{4D45D1BC-0E27-416A-870A-83665ADE335B}" dt="2023-03-04T08:03:07.509" v="600" actId="47"/>
        <pc:sldMkLst>
          <pc:docMk/>
          <pc:sldMk cId="3104667016" sldId="1761"/>
        </pc:sldMkLst>
        <pc:spChg chg="add del mod">
          <ac:chgData name="Ítala Marx" userId="09d09e15-dab6-44da-9e3e-d094c80c64d9" providerId="ADAL" clId="{4D45D1BC-0E27-416A-870A-83665ADE335B}" dt="2023-03-03T15:02:32.728" v="461" actId="21"/>
          <ac:spMkLst>
            <pc:docMk/>
            <pc:sldMk cId="3104667016" sldId="1761"/>
            <ac:spMk id="3" creationId="{2E50DF35-3166-30C9-2F8D-1EC3DE5803EF}"/>
          </ac:spMkLst>
        </pc:spChg>
        <pc:spChg chg="add del mod">
          <ac:chgData name="Ítala Marx" userId="09d09e15-dab6-44da-9e3e-d094c80c64d9" providerId="ADAL" clId="{4D45D1BC-0E27-416A-870A-83665ADE335B}" dt="2023-03-04T08:02:59.082" v="598" actId="21"/>
          <ac:spMkLst>
            <pc:docMk/>
            <pc:sldMk cId="3104667016" sldId="1761"/>
            <ac:spMk id="5" creationId="{9346D3D3-4C44-35CA-40C3-21D92DBB08EF}"/>
          </ac:spMkLst>
        </pc:spChg>
        <pc:graphicFrameChg chg="add del mod modGraphic">
          <ac:chgData name="Ítala Marx" userId="09d09e15-dab6-44da-9e3e-d094c80c64d9" providerId="ADAL" clId="{4D45D1BC-0E27-416A-870A-83665ADE335B}" dt="2023-03-04T08:02:26.042" v="594" actId="478"/>
          <ac:graphicFrameMkLst>
            <pc:docMk/>
            <pc:sldMk cId="3104667016" sldId="1761"/>
            <ac:graphicFrameMk id="2" creationId="{ACC349C1-1FE6-0B5E-E3AD-64EC9BB77D77}"/>
          </ac:graphicFrameMkLst>
        </pc:graphicFrameChg>
        <pc:picChg chg="add del mod modCrop">
          <ac:chgData name="Ítala Marx" userId="09d09e15-dab6-44da-9e3e-d094c80c64d9" providerId="ADAL" clId="{4D45D1BC-0E27-416A-870A-83665ADE335B}" dt="2023-03-04T08:02:59.082" v="598" actId="21"/>
          <ac:picMkLst>
            <pc:docMk/>
            <pc:sldMk cId="3104667016" sldId="1761"/>
            <ac:picMk id="3" creationId="{504852AC-6D2E-236B-F192-0692CEDDE90B}"/>
          </ac:picMkLst>
        </pc:pic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2:44.388" v="595"/>
              <pc2:cmMkLst xmlns:pc2="http://schemas.microsoft.com/office/powerpoint/2019/9/main/command">
                <pc:docMk/>
                <pc:sldMk cId="3104667016" sldId="1761"/>
                <pc2:cmMk id="{31F25520-0BF1-422B-AA44-568A660F3164}"/>
              </pc2:cmMkLst>
            </pc226:cmChg>
          </p:ext>
        </pc:extLst>
      </pc:sldChg>
      <pc:sldChg chg="new del">
        <pc:chgData name="Ítala Marx" userId="09d09e15-dab6-44da-9e3e-d094c80c64d9" providerId="ADAL" clId="{4D45D1BC-0E27-416A-870A-83665ADE335B}" dt="2023-03-03T15:57:48.002" v="530" actId="47"/>
        <pc:sldMkLst>
          <pc:docMk/>
          <pc:sldMk cId="3029850088" sldId="1762"/>
        </pc:sldMkLst>
      </pc:sldChg>
      <pc:sldChg chg="addSp delSp modSp new mod addCm">
        <pc:chgData name="Ítala Marx" userId="09d09e15-dab6-44da-9e3e-d094c80c64d9" providerId="ADAL" clId="{4D45D1BC-0E27-416A-870A-83665ADE335B}" dt="2023-03-04T08:00:15.136" v="583"/>
        <pc:sldMkLst>
          <pc:docMk/>
          <pc:sldMk cId="2918675622" sldId="1763"/>
        </pc:sldMkLst>
        <pc:spChg chg="del mod">
          <ac:chgData name="Ítala Marx" userId="09d09e15-dab6-44da-9e3e-d094c80c64d9" providerId="ADAL" clId="{4D45D1BC-0E27-416A-870A-83665ADE335B}" dt="2023-03-03T15:52:36.262" v="505" actId="478"/>
          <ac:spMkLst>
            <pc:docMk/>
            <pc:sldMk cId="2918675622" sldId="1763"/>
            <ac:spMk id="2" creationId="{BB7ED2EB-C36C-60E3-633E-6BBE7F69855B}"/>
          </ac:spMkLst>
        </pc:spChg>
        <pc:spChg chg="add mod">
          <ac:chgData name="Ítala Marx" userId="09d09e15-dab6-44da-9e3e-d094c80c64d9" providerId="ADAL" clId="{4D45D1BC-0E27-416A-870A-83665ADE335B}" dt="2023-03-03T15:52:53.725" v="510"/>
          <ac:spMkLst>
            <pc:docMk/>
            <pc:sldMk cId="2918675622" sldId="1763"/>
            <ac:spMk id="5" creationId="{856FA662-740F-3E2F-7D3A-1FD271663AFC}"/>
          </ac:spMkLst>
        </pc:spChg>
        <pc:spChg chg="add mod">
          <ac:chgData name="Ítala Marx" userId="09d09e15-dab6-44da-9e3e-d094c80c64d9" providerId="ADAL" clId="{4D45D1BC-0E27-416A-870A-83665ADE335B}" dt="2023-03-03T15:53:02.327" v="511"/>
          <ac:spMkLst>
            <pc:docMk/>
            <pc:sldMk cId="2918675622" sldId="1763"/>
            <ac:spMk id="7" creationId="{79EEFF7B-13EB-1C68-BB38-56816D6D2185}"/>
          </ac:spMkLst>
        </pc:spChg>
        <pc:spChg chg="add del mod">
          <ac:chgData name="Ítala Marx" userId="09d09e15-dab6-44da-9e3e-d094c80c64d9" providerId="ADAL" clId="{4D45D1BC-0E27-416A-870A-83665ADE335B}" dt="2023-03-03T15:53:04.821" v="512" actId="478"/>
          <ac:spMkLst>
            <pc:docMk/>
            <pc:sldMk cId="2918675622" sldId="1763"/>
            <ac:spMk id="8" creationId="{966CA817-3AF4-CEA9-16B6-DA61DC92B781}"/>
          </ac:spMkLst>
        </pc:spChg>
        <pc:spChg chg="mod">
          <ac:chgData name="Ítala Marx" userId="09d09e15-dab6-44da-9e3e-d094c80c64d9" providerId="ADAL" clId="{4D45D1BC-0E27-416A-870A-83665ADE335B}" dt="2023-03-03T15:53:02.327" v="511"/>
          <ac:spMkLst>
            <pc:docMk/>
            <pc:sldMk cId="2918675622" sldId="1763"/>
            <ac:spMk id="10" creationId="{D0F5496C-07AD-0C41-EA63-61492393B4B2}"/>
          </ac:spMkLst>
        </pc:spChg>
        <pc:spChg chg="mod">
          <ac:chgData name="Ítala Marx" userId="09d09e15-dab6-44da-9e3e-d094c80c64d9" providerId="ADAL" clId="{4D45D1BC-0E27-416A-870A-83665ADE335B}" dt="2023-03-03T15:53:02.327" v="511"/>
          <ac:spMkLst>
            <pc:docMk/>
            <pc:sldMk cId="2918675622" sldId="1763"/>
            <ac:spMk id="11" creationId="{1496FD1E-E47D-F95B-0170-79A5DA7B6278}"/>
          </ac:spMkLst>
        </pc:spChg>
        <pc:grpChg chg="add mod">
          <ac:chgData name="Ítala Marx" userId="09d09e15-dab6-44da-9e3e-d094c80c64d9" providerId="ADAL" clId="{4D45D1BC-0E27-416A-870A-83665ADE335B}" dt="2023-03-03T15:53:02.327" v="511"/>
          <ac:grpSpMkLst>
            <pc:docMk/>
            <pc:sldMk cId="2918675622" sldId="1763"/>
            <ac:grpSpMk id="9" creationId="{A3331A58-8780-9D6D-2D51-4B86551795C9}"/>
          </ac:grpSpMkLst>
        </pc:grpChg>
        <pc:graphicFrameChg chg="add del mod">
          <ac:chgData name="Ítala Marx" userId="09d09e15-dab6-44da-9e3e-d094c80c64d9" providerId="ADAL" clId="{4D45D1BC-0E27-416A-870A-83665ADE335B}" dt="2023-03-03T15:52:10.338" v="501"/>
          <ac:graphicFrameMkLst>
            <pc:docMk/>
            <pc:sldMk cId="2918675622" sldId="1763"/>
            <ac:graphicFrameMk id="3" creationId="{AB158A9F-A357-26BC-98A7-EC247064BB4F}"/>
          </ac:graphicFrameMkLst>
        </pc:graphicFrameChg>
        <pc:graphicFrameChg chg="add del mod">
          <ac:chgData name="Ítala Marx" userId="09d09e15-dab6-44da-9e3e-d094c80c64d9" providerId="ADAL" clId="{4D45D1BC-0E27-416A-870A-83665ADE335B}" dt="2023-03-03T15:53:09.448" v="514" actId="478"/>
          <ac:graphicFrameMkLst>
            <pc:docMk/>
            <pc:sldMk cId="2918675622" sldId="1763"/>
            <ac:graphicFrameMk id="4" creationId="{D81A5344-B866-9EB6-CBEF-24F1C0563FA8}"/>
          </ac:graphicFrameMkLst>
        </pc:graphicFrameChg>
        <pc:graphicFrameChg chg="add del mod">
          <ac:chgData name="Ítala Marx" userId="09d09e15-dab6-44da-9e3e-d094c80c64d9" providerId="ADAL" clId="{4D45D1BC-0E27-416A-870A-83665ADE335B}" dt="2023-03-03T15:57:08.359" v="524"/>
          <ac:graphicFrameMkLst>
            <pc:docMk/>
            <pc:sldMk cId="2918675622" sldId="1763"/>
            <ac:graphicFrameMk id="12" creationId="{28E920EC-DF04-4D8A-B244-B31FAA22CAF4}"/>
          </ac:graphicFrameMkLst>
        </pc:graphicFrameChg>
        <pc:graphicFrameChg chg="add mod modGraphic">
          <ac:chgData name="Ítala Marx" userId="09d09e15-dab6-44da-9e3e-d094c80c64d9" providerId="ADAL" clId="{4D45D1BC-0E27-416A-870A-83665ADE335B}" dt="2023-03-03T15:57:19.578" v="528" actId="14100"/>
          <ac:graphicFrameMkLst>
            <pc:docMk/>
            <pc:sldMk cId="2918675622" sldId="1763"/>
            <ac:graphicFrameMk id="13" creationId="{79A63BAD-76E5-84EC-A4D9-52AE165C5E90}"/>
          </ac:graphicFrameMkLst>
        </pc:graphicFrameChg>
        <pc:cxnChg chg="add mod">
          <ac:chgData name="Ítala Marx" userId="09d09e15-dab6-44da-9e3e-d094c80c64d9" providerId="ADAL" clId="{4D45D1BC-0E27-416A-870A-83665ADE335B}" dt="2023-03-03T15:53:02.327" v="511"/>
          <ac:cxnSpMkLst>
            <pc:docMk/>
            <pc:sldMk cId="2918675622" sldId="1763"/>
            <ac:cxnSpMk id="6" creationId="{4108E507-6909-70DA-BAE3-BFFE082D9577}"/>
          </ac:cxnSpMkLst>
        </pc:cxn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0:15.136" v="583"/>
              <pc2:cmMkLst xmlns:pc2="http://schemas.microsoft.com/office/powerpoint/2019/9/main/command">
                <pc:docMk/>
                <pc:sldMk cId="2918675622" sldId="1763"/>
                <pc2:cmMk id="{C9A4CAF2-F031-4AB2-AEF4-3C9328A61E12}"/>
              </pc2:cmMkLst>
            </pc226:cmChg>
          </p:ext>
        </pc:extLst>
      </pc:sldChg>
      <pc:sldChg chg="addSp delSp modSp add mod addCm modCm">
        <pc:chgData name="Ítala Marx" userId="09d09e15-dab6-44da-9e3e-d094c80c64d9" providerId="ADAL" clId="{4D45D1BC-0E27-416A-870A-83665ADE335B}" dt="2023-03-04T08:05:54.537" v="612" actId="14100"/>
        <pc:sldMkLst>
          <pc:docMk/>
          <pc:sldMk cId="1481681936" sldId="1764"/>
        </pc:sldMkLst>
        <pc:spChg chg="add del mod">
          <ac:chgData name="Ítala Marx" userId="09d09e15-dab6-44da-9e3e-d094c80c64d9" providerId="ADAL" clId="{4D45D1BC-0E27-416A-870A-83665ADE335B}" dt="2023-03-04T08:05:50.616" v="610" actId="478"/>
          <ac:spMkLst>
            <pc:docMk/>
            <pc:sldMk cId="1481681936" sldId="1764"/>
            <ac:spMk id="5" creationId="{648A9EF1-745A-84D4-3579-9E7AED6B0D4A}"/>
          </ac:spMkLst>
        </pc:spChg>
        <pc:spChg chg="del">
          <ac:chgData name="Ítala Marx" userId="09d09e15-dab6-44da-9e3e-d094c80c64d9" providerId="ADAL" clId="{4D45D1BC-0E27-416A-870A-83665ADE335B}" dt="2023-03-03T15:52:47.053" v="509" actId="478"/>
          <ac:spMkLst>
            <pc:docMk/>
            <pc:sldMk cId="1481681936" sldId="1764"/>
            <ac:spMk id="6" creationId="{329F4DEE-4647-00A0-1D31-FE0B277B8169}"/>
          </ac:spMkLst>
        </pc:spChg>
        <pc:spChg chg="del">
          <ac:chgData name="Ítala Marx" userId="09d09e15-dab6-44da-9e3e-d094c80c64d9" providerId="ADAL" clId="{4D45D1BC-0E27-416A-870A-83665ADE335B}" dt="2023-03-03T15:52:45.819" v="508" actId="478"/>
          <ac:spMkLst>
            <pc:docMk/>
            <pc:sldMk cId="1481681936" sldId="1764"/>
            <ac:spMk id="8" creationId="{395C6884-8176-356C-B655-AC38E346942F}"/>
          </ac:spMkLst>
        </pc:spChg>
        <pc:spChg chg="del">
          <ac:chgData name="Ítala Marx" userId="09d09e15-dab6-44da-9e3e-d094c80c64d9" providerId="ADAL" clId="{4D45D1BC-0E27-416A-870A-83665ADE335B}" dt="2023-03-03T15:52:45.079" v="507" actId="478"/>
          <ac:spMkLst>
            <pc:docMk/>
            <pc:sldMk cId="1481681936" sldId="1764"/>
            <ac:spMk id="10" creationId="{0AA644F3-335F-34A7-1A21-5D8932BB9CEC}"/>
          </ac:spMkLst>
        </pc:spChg>
        <pc:picChg chg="add mod">
          <ac:chgData name="Ítala Marx" userId="09d09e15-dab6-44da-9e3e-d094c80c64d9" providerId="ADAL" clId="{4D45D1BC-0E27-416A-870A-83665ADE335B}" dt="2023-03-04T08:05:54.537" v="612" actId="14100"/>
          <ac:picMkLst>
            <pc:docMk/>
            <pc:sldMk cId="1481681936" sldId="1764"/>
            <ac:picMk id="6" creationId="{D35C1C2F-58E1-05F7-1F94-0E90A77FFBE8}"/>
          </ac:picMkLst>
        </pc:picChg>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5:43.834" v="608"/>
              <pc2:cmMkLst xmlns:pc2="http://schemas.microsoft.com/office/powerpoint/2019/9/main/command">
                <pc:docMk/>
                <pc:sldMk cId="1481681936" sldId="1764"/>
                <pc2:cmMk id="{CD5D4B3A-550C-4706-8EC3-65A309475C79}"/>
              </pc2:cmMkLst>
              <pc226:cmRplyChg chg="add">
                <pc226:chgData name="Ítala Marx" userId="09d09e15-dab6-44da-9e3e-d094c80c64d9" providerId="ADAL" clId="{4D45D1BC-0E27-416A-870A-83665ADE335B}" dt="2023-03-04T08:05:43.834" v="608"/>
                <pc2:cmRplyMkLst xmlns:pc2="http://schemas.microsoft.com/office/powerpoint/2019/9/main/command">
                  <pc:docMk/>
                  <pc:sldMk cId="1481681936" sldId="1764"/>
                  <pc2:cmMk id="{CD5D4B3A-550C-4706-8EC3-65A309475C79}"/>
                  <pc2:cmRplyMk id="{2F61212F-A76D-4A37-822A-6237A1B1FBEC}"/>
                </pc2:cmRplyMkLst>
              </pc226:cmRplyChg>
            </pc226:cmChg>
          </p:ext>
        </pc:extLst>
      </pc:sldChg>
      <pc:sldChg chg="add addCm">
        <pc:chgData name="Ítala Marx" userId="09d09e15-dab6-44da-9e3e-d094c80c64d9" providerId="ADAL" clId="{4D45D1BC-0E27-416A-870A-83665ADE335B}" dt="2023-03-04T08:00:39.510" v="584"/>
        <pc:sldMkLst>
          <pc:docMk/>
          <pc:sldMk cId="4113890507" sldId="1765"/>
        </pc:sldMkLst>
        <pc:extLst>
          <p:ext xmlns:p="http://schemas.openxmlformats.org/presentationml/2006/main" uri="{D6D511B9-2390-475A-947B-AFAB55BFBCF1}">
            <pc226:cmChg xmlns:pc226="http://schemas.microsoft.com/office/powerpoint/2022/06/main/command" chg="add">
              <pc226:chgData name="Ítala Marx" userId="09d09e15-dab6-44da-9e3e-d094c80c64d9" providerId="ADAL" clId="{4D45D1BC-0E27-416A-870A-83665ADE335B}" dt="2023-03-04T08:00:39.510" v="584"/>
              <pc2:cmMkLst xmlns:pc2="http://schemas.microsoft.com/office/powerpoint/2019/9/main/command">
                <pc:docMk/>
                <pc:sldMk cId="4113890507" sldId="1765"/>
                <pc2:cmMk id="{D07643D8-E557-4AC7-9EFC-85AE5FBE555F}"/>
              </pc2:cmMkLst>
            </pc226:cmChg>
          </p:ext>
        </pc:extLst>
      </pc:sldChg>
    </pc:docChg>
  </pc:docChgLst>
  <pc:docChgLst>
    <pc:chgData name="Ítala Marx" userId="09d09e15-dab6-44da-9e3e-d094c80c64d9" providerId="ADAL" clId="{6D25CBAB-FC4F-4B4E-A853-AF436E698B5A}"/>
    <pc:docChg chg="custSel addSld modSld">
      <pc:chgData name="Ítala Marx" userId="09d09e15-dab6-44da-9e3e-d094c80c64d9" providerId="ADAL" clId="{6D25CBAB-FC4F-4B4E-A853-AF436E698B5A}" dt="2023-06-05T16:19:12.701" v="46" actId="164"/>
      <pc:docMkLst>
        <pc:docMk/>
      </pc:docMkLst>
      <pc:sldChg chg="addSp delSp modSp add mod">
        <pc:chgData name="Ítala Marx" userId="09d09e15-dab6-44da-9e3e-d094c80c64d9" providerId="ADAL" clId="{6D25CBAB-FC4F-4B4E-A853-AF436E698B5A}" dt="2023-06-05T16:19:12.701" v="46" actId="164"/>
        <pc:sldMkLst>
          <pc:docMk/>
          <pc:sldMk cId="3404172275" sldId="2141"/>
        </pc:sldMkLst>
        <pc:spChg chg="mod">
          <ac:chgData name="Ítala Marx" userId="09d09e15-dab6-44da-9e3e-d094c80c64d9" providerId="ADAL" clId="{6D25CBAB-FC4F-4B4E-A853-AF436E698B5A}" dt="2023-06-05T16:19:12.701" v="46" actId="164"/>
          <ac:spMkLst>
            <pc:docMk/>
            <pc:sldMk cId="3404172275" sldId="2141"/>
            <ac:spMk id="2" creationId="{5AB833A1-F490-BC3D-9A6A-FC79155A039B}"/>
          </ac:spMkLst>
        </pc:spChg>
        <pc:spChg chg="mod">
          <ac:chgData name="Ítala Marx" userId="09d09e15-dab6-44da-9e3e-d094c80c64d9" providerId="ADAL" clId="{6D25CBAB-FC4F-4B4E-A853-AF436E698B5A}" dt="2023-06-05T16:19:12.701" v="46" actId="164"/>
          <ac:spMkLst>
            <pc:docMk/>
            <pc:sldMk cId="3404172275" sldId="2141"/>
            <ac:spMk id="6" creationId="{CF361AAF-37CA-D311-230A-10B6ABB0B67C}"/>
          </ac:spMkLst>
        </pc:spChg>
        <pc:spChg chg="mod">
          <ac:chgData name="Ítala Marx" userId="09d09e15-dab6-44da-9e3e-d094c80c64d9" providerId="ADAL" clId="{6D25CBAB-FC4F-4B4E-A853-AF436E698B5A}" dt="2023-06-05T16:19:12.701" v="46" actId="164"/>
          <ac:spMkLst>
            <pc:docMk/>
            <pc:sldMk cId="3404172275" sldId="2141"/>
            <ac:spMk id="7" creationId="{F384FB0A-B275-D868-8AA8-4CC9A86A6140}"/>
          </ac:spMkLst>
        </pc:spChg>
        <pc:spChg chg="mod">
          <ac:chgData name="Ítala Marx" userId="09d09e15-dab6-44da-9e3e-d094c80c64d9" providerId="ADAL" clId="{6D25CBAB-FC4F-4B4E-A853-AF436E698B5A}" dt="2023-06-05T16:19:12.701" v="46" actId="164"/>
          <ac:spMkLst>
            <pc:docMk/>
            <pc:sldMk cId="3404172275" sldId="2141"/>
            <ac:spMk id="9" creationId="{7487B15D-9FF6-0081-22AD-D1E569B8CF5A}"/>
          </ac:spMkLst>
        </pc:spChg>
        <pc:spChg chg="mod">
          <ac:chgData name="Ítala Marx" userId="09d09e15-dab6-44da-9e3e-d094c80c64d9" providerId="ADAL" clId="{6D25CBAB-FC4F-4B4E-A853-AF436E698B5A}" dt="2023-06-05T16:19:12.701" v="46" actId="164"/>
          <ac:spMkLst>
            <pc:docMk/>
            <pc:sldMk cId="3404172275" sldId="2141"/>
            <ac:spMk id="10" creationId="{B43FC82B-A5B2-92C9-3C55-A97F31A50423}"/>
          </ac:spMkLst>
        </pc:spChg>
        <pc:spChg chg="mod">
          <ac:chgData name="Ítala Marx" userId="09d09e15-dab6-44da-9e3e-d094c80c64d9" providerId="ADAL" clId="{6D25CBAB-FC4F-4B4E-A853-AF436E698B5A}" dt="2023-06-05T16:19:12.701" v="46" actId="164"/>
          <ac:spMkLst>
            <pc:docMk/>
            <pc:sldMk cId="3404172275" sldId="2141"/>
            <ac:spMk id="12" creationId="{60E37FFE-A4C6-44AD-85D5-D4B5107DAE77}"/>
          </ac:spMkLst>
        </pc:spChg>
        <pc:spChg chg="mod">
          <ac:chgData name="Ítala Marx" userId="09d09e15-dab6-44da-9e3e-d094c80c64d9" providerId="ADAL" clId="{6D25CBAB-FC4F-4B4E-A853-AF436E698B5A}" dt="2023-06-05T16:19:12.701" v="46" actId="164"/>
          <ac:spMkLst>
            <pc:docMk/>
            <pc:sldMk cId="3404172275" sldId="2141"/>
            <ac:spMk id="13" creationId="{066648E0-A6FF-7BCD-F4BE-540B82D70C20}"/>
          </ac:spMkLst>
        </pc:spChg>
        <pc:spChg chg="mod">
          <ac:chgData name="Ítala Marx" userId="09d09e15-dab6-44da-9e3e-d094c80c64d9" providerId="ADAL" clId="{6D25CBAB-FC4F-4B4E-A853-AF436E698B5A}" dt="2023-06-05T16:19:12.701" v="46" actId="164"/>
          <ac:spMkLst>
            <pc:docMk/>
            <pc:sldMk cId="3404172275" sldId="2141"/>
            <ac:spMk id="15" creationId="{0497C368-5397-F99C-E878-035729FA13B5}"/>
          </ac:spMkLst>
        </pc:spChg>
        <pc:spChg chg="mod">
          <ac:chgData name="Ítala Marx" userId="09d09e15-dab6-44da-9e3e-d094c80c64d9" providerId="ADAL" clId="{6D25CBAB-FC4F-4B4E-A853-AF436E698B5A}" dt="2023-06-05T16:19:12.701" v="46" actId="164"/>
          <ac:spMkLst>
            <pc:docMk/>
            <pc:sldMk cId="3404172275" sldId="2141"/>
            <ac:spMk id="16" creationId="{2526BD8A-FF92-086B-B225-96E93A932D55}"/>
          </ac:spMkLst>
        </pc:spChg>
        <pc:spChg chg="mod">
          <ac:chgData name="Ítala Marx" userId="09d09e15-dab6-44da-9e3e-d094c80c64d9" providerId="ADAL" clId="{6D25CBAB-FC4F-4B4E-A853-AF436E698B5A}" dt="2023-06-05T16:19:12.701" v="46" actId="164"/>
          <ac:spMkLst>
            <pc:docMk/>
            <pc:sldMk cId="3404172275" sldId="2141"/>
            <ac:spMk id="17" creationId="{2D574D3C-ED38-F982-878A-165EE7B023CC}"/>
          </ac:spMkLst>
        </pc:spChg>
        <pc:spChg chg="mod">
          <ac:chgData name="Ítala Marx" userId="09d09e15-dab6-44da-9e3e-d094c80c64d9" providerId="ADAL" clId="{6D25CBAB-FC4F-4B4E-A853-AF436E698B5A}" dt="2023-06-05T16:19:12.701" v="46" actId="164"/>
          <ac:spMkLst>
            <pc:docMk/>
            <pc:sldMk cId="3404172275" sldId="2141"/>
            <ac:spMk id="18" creationId="{AC4481AF-A5DA-1128-C960-50A74D60E370}"/>
          </ac:spMkLst>
        </pc:spChg>
        <pc:spChg chg="mod">
          <ac:chgData name="Ítala Marx" userId="09d09e15-dab6-44da-9e3e-d094c80c64d9" providerId="ADAL" clId="{6D25CBAB-FC4F-4B4E-A853-AF436E698B5A}" dt="2023-06-05T16:19:12.701" v="46" actId="164"/>
          <ac:spMkLst>
            <pc:docMk/>
            <pc:sldMk cId="3404172275" sldId="2141"/>
            <ac:spMk id="19" creationId="{90D829A7-BFEB-6718-9ACC-FD036381B530}"/>
          </ac:spMkLst>
        </pc:spChg>
        <pc:spChg chg="mod">
          <ac:chgData name="Ítala Marx" userId="09d09e15-dab6-44da-9e3e-d094c80c64d9" providerId="ADAL" clId="{6D25CBAB-FC4F-4B4E-A853-AF436E698B5A}" dt="2023-06-05T16:19:12.701" v="46" actId="164"/>
          <ac:spMkLst>
            <pc:docMk/>
            <pc:sldMk cId="3404172275" sldId="2141"/>
            <ac:spMk id="20" creationId="{8779920D-9BF4-B211-9EFA-7A9682C7F507}"/>
          </ac:spMkLst>
        </pc:spChg>
        <pc:spChg chg="mod">
          <ac:chgData name="Ítala Marx" userId="09d09e15-dab6-44da-9e3e-d094c80c64d9" providerId="ADAL" clId="{6D25CBAB-FC4F-4B4E-A853-AF436E698B5A}" dt="2023-06-05T16:19:12.701" v="46" actId="164"/>
          <ac:spMkLst>
            <pc:docMk/>
            <pc:sldMk cId="3404172275" sldId="2141"/>
            <ac:spMk id="21" creationId="{347BC3D3-E461-7113-0781-0D6B2A352BF2}"/>
          </ac:spMkLst>
        </pc:spChg>
        <pc:spChg chg="mod">
          <ac:chgData name="Ítala Marx" userId="09d09e15-dab6-44da-9e3e-d094c80c64d9" providerId="ADAL" clId="{6D25CBAB-FC4F-4B4E-A853-AF436E698B5A}" dt="2023-06-05T16:19:12.701" v="46" actId="164"/>
          <ac:spMkLst>
            <pc:docMk/>
            <pc:sldMk cId="3404172275" sldId="2141"/>
            <ac:spMk id="24" creationId="{F05303CD-A8B9-6674-CCC7-B697DF0EBECC}"/>
          </ac:spMkLst>
        </pc:spChg>
        <pc:spChg chg="del">
          <ac:chgData name="Ítala Marx" userId="09d09e15-dab6-44da-9e3e-d094c80c64d9" providerId="ADAL" clId="{6D25CBAB-FC4F-4B4E-A853-AF436E698B5A}" dt="2023-06-05T16:18:00.625" v="13" actId="478"/>
          <ac:spMkLst>
            <pc:docMk/>
            <pc:sldMk cId="3404172275" sldId="2141"/>
            <ac:spMk id="25" creationId="{430F5B40-6214-FD92-956B-D117EC17E1BD}"/>
          </ac:spMkLst>
        </pc:spChg>
        <pc:spChg chg="mod">
          <ac:chgData name="Ítala Marx" userId="09d09e15-dab6-44da-9e3e-d094c80c64d9" providerId="ADAL" clId="{6D25CBAB-FC4F-4B4E-A853-AF436E698B5A}" dt="2023-06-05T16:19:12.701" v="46" actId="164"/>
          <ac:spMkLst>
            <pc:docMk/>
            <pc:sldMk cId="3404172275" sldId="2141"/>
            <ac:spMk id="27" creationId="{1D1EE6CF-056D-0919-1CF8-D73D97B804B5}"/>
          </ac:spMkLst>
        </pc:spChg>
        <pc:spChg chg="mod">
          <ac:chgData name="Ítala Marx" userId="09d09e15-dab6-44da-9e3e-d094c80c64d9" providerId="ADAL" clId="{6D25CBAB-FC4F-4B4E-A853-AF436E698B5A}" dt="2023-06-05T16:19:12.701" v="46" actId="164"/>
          <ac:spMkLst>
            <pc:docMk/>
            <pc:sldMk cId="3404172275" sldId="2141"/>
            <ac:spMk id="28" creationId="{428081B6-6830-DCEF-DF67-4C041E5F0FE9}"/>
          </ac:spMkLst>
        </pc:spChg>
        <pc:spChg chg="del mod">
          <ac:chgData name="Ítala Marx" userId="09d09e15-dab6-44da-9e3e-d094c80c64d9" providerId="ADAL" clId="{6D25CBAB-FC4F-4B4E-A853-AF436E698B5A}" dt="2023-06-05T16:18:04.029" v="16" actId="478"/>
          <ac:spMkLst>
            <pc:docMk/>
            <pc:sldMk cId="3404172275" sldId="2141"/>
            <ac:spMk id="29" creationId="{21D6DDBD-6600-F27D-BAF6-60D35857881D}"/>
          </ac:spMkLst>
        </pc:spChg>
        <pc:spChg chg="del">
          <ac:chgData name="Ítala Marx" userId="09d09e15-dab6-44da-9e3e-d094c80c64d9" providerId="ADAL" clId="{6D25CBAB-FC4F-4B4E-A853-AF436E698B5A}" dt="2023-06-05T16:17:58.392" v="12" actId="478"/>
          <ac:spMkLst>
            <pc:docMk/>
            <pc:sldMk cId="3404172275" sldId="2141"/>
            <ac:spMk id="49" creationId="{1D1F4790-DEE0-BD31-B886-745BADF11972}"/>
          </ac:spMkLst>
        </pc:spChg>
        <pc:grpChg chg="add mod">
          <ac:chgData name="Ítala Marx" userId="09d09e15-dab6-44da-9e3e-d094c80c64d9" providerId="ADAL" clId="{6D25CBAB-FC4F-4B4E-A853-AF436E698B5A}" dt="2023-06-05T16:19:12.701" v="46" actId="164"/>
          <ac:grpSpMkLst>
            <pc:docMk/>
            <pc:sldMk cId="3404172275" sldId="2141"/>
            <ac:grpSpMk id="3" creationId="{50A4945B-9DD1-13EB-D62D-7012987A8968}"/>
          </ac:grpSpMkLst>
        </pc:grpChg>
        <pc:grpChg chg="mod">
          <ac:chgData name="Ítala Marx" userId="09d09e15-dab6-44da-9e3e-d094c80c64d9" providerId="ADAL" clId="{6D25CBAB-FC4F-4B4E-A853-AF436E698B5A}" dt="2023-06-05T16:19:12.701" v="46" actId="164"/>
          <ac:grpSpMkLst>
            <pc:docMk/>
            <pc:sldMk cId="3404172275" sldId="2141"/>
            <ac:grpSpMk id="48" creationId="{2B9D3C76-7C28-3E84-6D3E-616483EF2942}"/>
          </ac:grpSpMkLst>
        </pc:grpChg>
        <pc:picChg chg="mod">
          <ac:chgData name="Ítala Marx" userId="09d09e15-dab6-44da-9e3e-d094c80c64d9" providerId="ADAL" clId="{6D25CBAB-FC4F-4B4E-A853-AF436E698B5A}" dt="2023-06-05T16:18:11.352" v="34" actId="1036"/>
          <ac:picMkLst>
            <pc:docMk/>
            <pc:sldMk cId="3404172275" sldId="2141"/>
            <ac:picMk id="23" creationId="{8376EE1D-5649-4F41-4186-C7E556DF7650}"/>
          </ac:picMkLst>
        </pc:picChg>
        <pc:picChg chg="del">
          <ac:chgData name="Ítala Marx" userId="09d09e15-dab6-44da-9e3e-d094c80c64d9" providerId="ADAL" clId="{6D25CBAB-FC4F-4B4E-A853-AF436E698B5A}" dt="2023-06-05T16:16:53.807" v="1" actId="478"/>
          <ac:picMkLst>
            <pc:docMk/>
            <pc:sldMk cId="3404172275" sldId="2141"/>
            <ac:picMk id="30" creationId="{F52038DC-63F7-9924-2FE5-AD33DCAA2730}"/>
          </ac:picMkLst>
        </pc:picChg>
        <pc:picChg chg="del">
          <ac:chgData name="Ítala Marx" userId="09d09e15-dab6-44da-9e3e-d094c80c64d9" providerId="ADAL" clId="{6D25CBAB-FC4F-4B4E-A853-AF436E698B5A}" dt="2023-06-05T16:16:55.596" v="3" actId="478"/>
          <ac:picMkLst>
            <pc:docMk/>
            <pc:sldMk cId="3404172275" sldId="2141"/>
            <ac:picMk id="31" creationId="{CB144484-9920-59E1-9146-FD51EF44C002}"/>
          </ac:picMkLst>
        </pc:picChg>
        <pc:picChg chg="del">
          <ac:chgData name="Ítala Marx" userId="09d09e15-dab6-44da-9e3e-d094c80c64d9" providerId="ADAL" clId="{6D25CBAB-FC4F-4B4E-A853-AF436E698B5A}" dt="2023-06-05T16:16:54.429" v="2" actId="478"/>
          <ac:picMkLst>
            <pc:docMk/>
            <pc:sldMk cId="3404172275" sldId="2141"/>
            <ac:picMk id="32" creationId="{5E05D57F-F2DB-07A0-C566-0575FF40A315}"/>
          </ac:picMkLst>
        </pc:picChg>
        <pc:picChg chg="mod">
          <ac:chgData name="Ítala Marx" userId="09d09e15-dab6-44da-9e3e-d094c80c64d9" providerId="ADAL" clId="{6D25CBAB-FC4F-4B4E-A853-AF436E698B5A}" dt="2023-06-05T16:19:12.701" v="46" actId="164"/>
          <ac:picMkLst>
            <pc:docMk/>
            <pc:sldMk cId="3404172275" sldId="2141"/>
            <ac:picMk id="33" creationId="{9F723505-484C-4BA3-EC05-2223C8ADB86B}"/>
          </ac:picMkLst>
        </pc:picChg>
        <pc:picChg chg="mod">
          <ac:chgData name="Ítala Marx" userId="09d09e15-dab6-44da-9e3e-d094c80c64d9" providerId="ADAL" clId="{6D25CBAB-FC4F-4B4E-A853-AF436E698B5A}" dt="2023-06-05T16:18:11.352" v="34" actId="1036"/>
          <ac:picMkLst>
            <pc:docMk/>
            <pc:sldMk cId="3404172275" sldId="2141"/>
            <ac:picMk id="35" creationId="{0792F8AC-6F77-BFED-8984-AB12CA7DFD6B}"/>
          </ac:picMkLst>
        </pc:picChg>
        <pc:picChg chg="del">
          <ac:chgData name="Ítala Marx" userId="09d09e15-dab6-44da-9e3e-d094c80c64d9" providerId="ADAL" clId="{6D25CBAB-FC4F-4B4E-A853-AF436E698B5A}" dt="2023-06-05T16:17:02.966" v="5" actId="478"/>
          <ac:picMkLst>
            <pc:docMk/>
            <pc:sldMk cId="3404172275" sldId="2141"/>
            <ac:picMk id="36" creationId="{C3521DFB-5319-DBDA-2DB2-8EC33765FDC0}"/>
          </ac:picMkLst>
        </pc:picChg>
        <pc:picChg chg="mod">
          <ac:chgData name="Ítala Marx" userId="09d09e15-dab6-44da-9e3e-d094c80c64d9" providerId="ADAL" clId="{6D25CBAB-FC4F-4B4E-A853-AF436E698B5A}" dt="2023-06-05T16:19:12.701" v="46" actId="164"/>
          <ac:picMkLst>
            <pc:docMk/>
            <pc:sldMk cId="3404172275" sldId="2141"/>
            <ac:picMk id="37" creationId="{CC52481D-81A0-3017-452A-FEA81C24351C}"/>
          </ac:picMkLst>
        </pc:picChg>
        <pc:picChg chg="mod">
          <ac:chgData name="Ítala Marx" userId="09d09e15-dab6-44da-9e3e-d094c80c64d9" providerId="ADAL" clId="{6D25CBAB-FC4F-4B4E-A853-AF436E698B5A}" dt="2023-06-05T16:19:12.701" v="46" actId="164"/>
          <ac:picMkLst>
            <pc:docMk/>
            <pc:sldMk cId="3404172275" sldId="2141"/>
            <ac:picMk id="41" creationId="{99A76291-DD10-C16B-5745-A63E17C37004}"/>
          </ac:picMkLst>
        </pc:picChg>
        <pc:picChg chg="mod">
          <ac:chgData name="Ítala Marx" userId="09d09e15-dab6-44da-9e3e-d094c80c64d9" providerId="ADAL" clId="{6D25CBAB-FC4F-4B4E-A853-AF436E698B5A}" dt="2023-06-05T16:19:12.701" v="46" actId="164"/>
          <ac:picMkLst>
            <pc:docMk/>
            <pc:sldMk cId="3404172275" sldId="2141"/>
            <ac:picMk id="43" creationId="{280E8FB9-4131-2335-6D52-3625C210651A}"/>
          </ac:picMkLst>
        </pc:picChg>
        <pc:picChg chg="mod">
          <ac:chgData name="Ítala Marx" userId="09d09e15-dab6-44da-9e3e-d094c80c64d9" providerId="ADAL" clId="{6D25CBAB-FC4F-4B4E-A853-AF436E698B5A}" dt="2023-06-05T16:19:12.701" v="46" actId="164"/>
          <ac:picMkLst>
            <pc:docMk/>
            <pc:sldMk cId="3404172275" sldId="2141"/>
            <ac:picMk id="47" creationId="{37200B15-1C06-CEFF-0774-48E52AAC9185}"/>
          </ac:picMkLst>
        </pc:picChg>
        <pc:picChg chg="mod">
          <ac:chgData name="Ítala Marx" userId="09d09e15-dab6-44da-9e3e-d094c80c64d9" providerId="ADAL" clId="{6D25CBAB-FC4F-4B4E-A853-AF436E698B5A}" dt="2023-06-05T16:19:12.701" v="46" actId="164"/>
          <ac:picMkLst>
            <pc:docMk/>
            <pc:sldMk cId="3404172275" sldId="2141"/>
            <ac:picMk id="2050" creationId="{0070AB6A-24F7-6855-A906-D880036BED3D}"/>
          </ac:picMkLst>
        </pc:picChg>
        <pc:cxnChg chg="mod">
          <ac:chgData name="Ítala Marx" userId="09d09e15-dab6-44da-9e3e-d094c80c64d9" providerId="ADAL" clId="{6D25CBAB-FC4F-4B4E-A853-AF436E698B5A}" dt="2023-06-05T16:19:12.701" v="46" actId="164"/>
          <ac:cxnSpMkLst>
            <pc:docMk/>
            <pc:sldMk cId="3404172275" sldId="2141"/>
            <ac:cxnSpMk id="5" creationId="{3200FA96-AC26-7CF3-5065-D421651C31DF}"/>
          </ac:cxnSpMkLst>
        </pc:cxnChg>
        <pc:cxnChg chg="mod">
          <ac:chgData name="Ítala Marx" userId="09d09e15-dab6-44da-9e3e-d094c80c64d9" providerId="ADAL" clId="{6D25CBAB-FC4F-4B4E-A853-AF436E698B5A}" dt="2023-06-05T16:19:12.701" v="46" actId="164"/>
          <ac:cxnSpMkLst>
            <pc:docMk/>
            <pc:sldMk cId="3404172275" sldId="2141"/>
            <ac:cxnSpMk id="8" creationId="{990234E2-A7BF-396B-406D-635B9EBFA9A9}"/>
          </ac:cxnSpMkLst>
        </pc:cxnChg>
        <pc:cxnChg chg="mod">
          <ac:chgData name="Ítala Marx" userId="09d09e15-dab6-44da-9e3e-d094c80c64d9" providerId="ADAL" clId="{6D25CBAB-FC4F-4B4E-A853-AF436E698B5A}" dt="2023-06-05T16:19:12.701" v="46" actId="164"/>
          <ac:cxnSpMkLst>
            <pc:docMk/>
            <pc:sldMk cId="3404172275" sldId="2141"/>
            <ac:cxnSpMk id="11" creationId="{DFF08298-70DF-5D8F-C916-D4C172D8BA4E}"/>
          </ac:cxnSpMkLst>
        </pc:cxnChg>
        <pc:cxnChg chg="mod">
          <ac:chgData name="Ítala Marx" userId="09d09e15-dab6-44da-9e3e-d094c80c64d9" providerId="ADAL" clId="{6D25CBAB-FC4F-4B4E-A853-AF436E698B5A}" dt="2023-06-05T16:19:12.701" v="46" actId="164"/>
          <ac:cxnSpMkLst>
            <pc:docMk/>
            <pc:sldMk cId="3404172275" sldId="2141"/>
            <ac:cxnSpMk id="14" creationId="{A7DED2E3-B8EF-CFF4-064A-2232DD39CCA8}"/>
          </ac:cxnSpMkLst>
        </pc:cxnChg>
        <pc:cxnChg chg="del">
          <ac:chgData name="Ítala Marx" userId="09d09e15-dab6-44da-9e3e-d094c80c64d9" providerId="ADAL" clId="{6D25CBAB-FC4F-4B4E-A853-AF436E698B5A}" dt="2023-06-05T16:18:01.691" v="14" actId="478"/>
          <ac:cxnSpMkLst>
            <pc:docMk/>
            <pc:sldMk cId="3404172275" sldId="2141"/>
            <ac:cxnSpMk id="42" creationId="{8538B68B-8B36-FC19-1D2F-4C567F641887}"/>
          </ac:cxnSpMkLst>
        </pc:cxnChg>
      </pc:sldChg>
    </pc:docChg>
  </pc:docChgLst>
  <pc:docChgLst>
    <pc:chgData name="Ítala Marx" userId="09d09e15-dab6-44da-9e3e-d094c80c64d9" providerId="ADAL" clId="{CF0AF9FA-D829-469F-96BA-BE73FCE2BA6A}"/>
    <pc:docChg chg="undo custSel addSld delSld modSld sldOrd delMainMaster">
      <pc:chgData name="Ítala Marx" userId="09d09e15-dab6-44da-9e3e-d094c80c64d9" providerId="ADAL" clId="{CF0AF9FA-D829-469F-96BA-BE73FCE2BA6A}" dt="2023-06-16T08:45:38.662" v="4123"/>
      <pc:docMkLst>
        <pc:docMk/>
      </pc:docMkLst>
      <pc:sldChg chg="del">
        <pc:chgData name="Ítala Marx" userId="09d09e15-dab6-44da-9e3e-d094c80c64d9" providerId="ADAL" clId="{CF0AF9FA-D829-469F-96BA-BE73FCE2BA6A}" dt="2023-06-07T14:49:20.079" v="6" actId="47"/>
        <pc:sldMkLst>
          <pc:docMk/>
          <pc:sldMk cId="3979649407" sldId="259"/>
        </pc:sldMkLst>
      </pc:sldChg>
      <pc:sldChg chg="addSp delSp modSp mod">
        <pc:chgData name="Ítala Marx" userId="09d09e15-dab6-44da-9e3e-d094c80c64d9" providerId="ADAL" clId="{CF0AF9FA-D829-469F-96BA-BE73FCE2BA6A}" dt="2023-06-16T04:26:13.290" v="2245"/>
        <pc:sldMkLst>
          <pc:docMk/>
          <pc:sldMk cId="209466186" sldId="284"/>
        </pc:sldMkLst>
        <pc:spChg chg="del">
          <ac:chgData name="Ítala Marx" userId="09d09e15-dab6-44da-9e3e-d094c80c64d9" providerId="ADAL" clId="{CF0AF9FA-D829-469F-96BA-BE73FCE2BA6A}" dt="2023-06-07T15:03:35.606" v="220" actId="478"/>
          <ac:spMkLst>
            <pc:docMk/>
            <pc:sldMk cId="209466186" sldId="284"/>
            <ac:spMk id="2" creationId="{02244E7E-1842-2B22-5C64-CB974B323C98}"/>
          </ac:spMkLst>
        </pc:spChg>
        <pc:spChg chg="add mod">
          <ac:chgData name="Ítala Marx" userId="09d09e15-dab6-44da-9e3e-d094c80c64d9" providerId="ADAL" clId="{CF0AF9FA-D829-469F-96BA-BE73FCE2BA6A}" dt="2023-06-14T10:01:52.110" v="1142"/>
          <ac:spMkLst>
            <pc:docMk/>
            <pc:sldMk cId="209466186" sldId="284"/>
            <ac:spMk id="2" creationId="{B20A0ED0-37AA-3D97-F6DA-9072733672C8}"/>
          </ac:spMkLst>
        </pc:spChg>
        <pc:spChg chg="mod">
          <ac:chgData name="Ítala Marx" userId="09d09e15-dab6-44da-9e3e-d094c80c64d9" providerId="ADAL" clId="{CF0AF9FA-D829-469F-96BA-BE73FCE2BA6A}" dt="2023-06-07T15:03:55.988" v="226" actId="208"/>
          <ac:spMkLst>
            <pc:docMk/>
            <pc:sldMk cId="209466186" sldId="284"/>
            <ac:spMk id="3" creationId="{17B65285-BBB1-2252-1CA2-6E9BFE53B124}"/>
          </ac:spMkLst>
        </pc:spChg>
        <pc:spChg chg="add mod">
          <ac:chgData name="Ítala Marx" userId="09d09e15-dab6-44da-9e3e-d094c80c64d9" providerId="ADAL" clId="{CF0AF9FA-D829-469F-96BA-BE73FCE2BA6A}" dt="2023-06-15T14:15:35.183" v="1476"/>
          <ac:spMkLst>
            <pc:docMk/>
            <pc:sldMk cId="209466186" sldId="284"/>
            <ac:spMk id="4" creationId="{2C70577D-995A-3D74-A58C-8042F6EBDB99}"/>
          </ac:spMkLst>
        </pc:spChg>
        <pc:spChg chg="del">
          <ac:chgData name="Ítala Marx" userId="09d09e15-dab6-44da-9e3e-d094c80c64d9" providerId="ADAL" clId="{CF0AF9FA-D829-469F-96BA-BE73FCE2BA6A}" dt="2023-06-07T15:03:51.521" v="225" actId="478"/>
          <ac:spMkLst>
            <pc:docMk/>
            <pc:sldMk cId="209466186" sldId="284"/>
            <ac:spMk id="4" creationId="{DD32F392-DA0A-C55C-C6E9-CE40B5C53DE7}"/>
          </ac:spMkLst>
        </pc:spChg>
        <pc:spChg chg="add mod">
          <ac:chgData name="Ítala Marx" userId="09d09e15-dab6-44da-9e3e-d094c80c64d9" providerId="ADAL" clId="{CF0AF9FA-D829-469F-96BA-BE73FCE2BA6A}" dt="2023-06-16T04:26:13.290" v="2245"/>
          <ac:spMkLst>
            <pc:docMk/>
            <pc:sldMk cId="209466186" sldId="284"/>
            <ac:spMk id="5" creationId="{009CADF3-491C-21D5-5A56-1629D9588B29}"/>
          </ac:spMkLst>
        </pc:spChg>
        <pc:spChg chg="del">
          <ac:chgData name="Ítala Marx" userId="09d09e15-dab6-44da-9e3e-d094c80c64d9" providerId="ADAL" clId="{CF0AF9FA-D829-469F-96BA-BE73FCE2BA6A}" dt="2023-06-07T15:03:49.869" v="224" actId="478"/>
          <ac:spMkLst>
            <pc:docMk/>
            <pc:sldMk cId="209466186" sldId="284"/>
            <ac:spMk id="5" creationId="{EFA393BB-E81B-3C84-C886-9112464B84F6}"/>
          </ac:spMkLst>
        </pc:spChg>
        <pc:spChg chg="add mod">
          <ac:chgData name="Ítala Marx" userId="09d09e15-dab6-44da-9e3e-d094c80c64d9" providerId="ADAL" clId="{CF0AF9FA-D829-469F-96BA-BE73FCE2BA6A}" dt="2023-06-07T15:03:42.627" v="222"/>
          <ac:spMkLst>
            <pc:docMk/>
            <pc:sldMk cId="209466186" sldId="284"/>
            <ac:spMk id="9" creationId="{2E330C9E-4FE5-6D38-D8BD-3EBB1A077BDA}"/>
          </ac:spMkLst>
        </pc:spChg>
        <pc:spChg chg="del">
          <ac:chgData name="Ítala Marx" userId="09d09e15-dab6-44da-9e3e-d094c80c64d9" providerId="ADAL" clId="{CF0AF9FA-D829-469F-96BA-BE73FCE2BA6A}" dt="2023-06-15T14:15:34.596" v="1475" actId="478"/>
          <ac:spMkLst>
            <pc:docMk/>
            <pc:sldMk cId="209466186" sldId="284"/>
            <ac:spMk id="12" creationId="{70B67759-18AF-18EC-670C-19E4BF94C7C3}"/>
          </ac:spMkLst>
        </pc:spChg>
        <pc:spChg chg="mod">
          <ac:chgData name="Ítala Marx" userId="09d09e15-dab6-44da-9e3e-d094c80c64d9" providerId="ADAL" clId="{CF0AF9FA-D829-469F-96BA-BE73FCE2BA6A}" dt="2023-06-07T15:03:38.329" v="221" actId="207"/>
          <ac:spMkLst>
            <pc:docMk/>
            <pc:sldMk cId="209466186" sldId="284"/>
            <ac:spMk id="31" creationId="{14C20A94-1ADA-1048-619D-EB5C488205C2}"/>
          </ac:spMkLst>
        </pc:spChg>
        <pc:spChg chg="del">
          <ac:chgData name="Ítala Marx" userId="09d09e15-dab6-44da-9e3e-d094c80c64d9" providerId="ADAL" clId="{CF0AF9FA-D829-469F-96BA-BE73FCE2BA6A}" dt="2023-06-07T15:03:33.211" v="219" actId="478"/>
          <ac:spMkLst>
            <pc:docMk/>
            <pc:sldMk cId="209466186" sldId="284"/>
            <ac:spMk id="34" creationId="{311461D5-010D-CD27-B4E6-C3BC978553A1}"/>
          </ac:spMkLst>
        </pc:spChg>
        <pc:cxnChg chg="mod">
          <ac:chgData name="Ítala Marx" userId="09d09e15-dab6-44da-9e3e-d094c80c64d9" providerId="ADAL" clId="{CF0AF9FA-D829-469F-96BA-BE73FCE2BA6A}" dt="2023-06-07T15:03:47.625" v="223" actId="208"/>
          <ac:cxnSpMkLst>
            <pc:docMk/>
            <pc:sldMk cId="209466186" sldId="284"/>
            <ac:cxnSpMk id="17" creationId="{336BF647-30B3-BF08-1BA9-2DCC6288B105}"/>
          </ac:cxnSpMkLst>
        </pc:cxnChg>
      </pc:sldChg>
      <pc:sldChg chg="add del">
        <pc:chgData name="Ítala Marx" userId="09d09e15-dab6-44da-9e3e-d094c80c64d9" providerId="ADAL" clId="{CF0AF9FA-D829-469F-96BA-BE73FCE2BA6A}" dt="2023-06-08T07:12:01.606" v="648" actId="47"/>
        <pc:sldMkLst>
          <pc:docMk/>
          <pc:sldMk cId="3571838432" sldId="315"/>
        </pc:sldMkLst>
      </pc:sldChg>
      <pc:sldChg chg="modSp add del modAnim">
        <pc:chgData name="Ítala Marx" userId="09d09e15-dab6-44da-9e3e-d094c80c64d9" providerId="ADAL" clId="{CF0AF9FA-D829-469F-96BA-BE73FCE2BA6A}" dt="2023-06-08T07:12:05.804" v="649" actId="47"/>
        <pc:sldMkLst>
          <pc:docMk/>
          <pc:sldMk cId="2475317315" sldId="325"/>
        </pc:sldMkLst>
        <pc:graphicFrameChg chg="mod">
          <ac:chgData name="Ítala Marx" userId="09d09e15-dab6-44da-9e3e-d094c80c64d9" providerId="ADAL" clId="{CF0AF9FA-D829-469F-96BA-BE73FCE2BA6A}" dt="2023-06-08T07:10:40.898" v="637" actId="478"/>
          <ac:graphicFrameMkLst>
            <pc:docMk/>
            <pc:sldMk cId="2475317315" sldId="325"/>
            <ac:graphicFrameMk id="2" creationId="{00000000-0000-0000-0000-000000000000}"/>
          </ac:graphicFrameMkLst>
        </pc:graphicFrameChg>
      </pc:sldChg>
      <pc:sldChg chg="add del">
        <pc:chgData name="Ítala Marx" userId="09d09e15-dab6-44da-9e3e-d094c80c64d9" providerId="ADAL" clId="{CF0AF9FA-D829-469F-96BA-BE73FCE2BA6A}" dt="2023-06-08T07:11:57.757" v="647"/>
        <pc:sldMkLst>
          <pc:docMk/>
          <pc:sldMk cId="3055734174" sldId="344"/>
        </pc:sldMkLst>
      </pc:sldChg>
      <pc:sldChg chg="del">
        <pc:chgData name="Ítala Marx" userId="09d09e15-dab6-44da-9e3e-d094c80c64d9" providerId="ADAL" clId="{CF0AF9FA-D829-469F-96BA-BE73FCE2BA6A}" dt="2023-06-07T14:49:41.745" v="9" actId="47"/>
        <pc:sldMkLst>
          <pc:docMk/>
          <pc:sldMk cId="2682676881" sldId="1651"/>
        </pc:sldMkLst>
      </pc:sldChg>
      <pc:sldChg chg="delSp modSp del mod">
        <pc:chgData name="Ítala Marx" userId="09d09e15-dab6-44da-9e3e-d094c80c64d9" providerId="ADAL" clId="{CF0AF9FA-D829-469F-96BA-BE73FCE2BA6A}" dt="2023-06-07T14:52:16.466" v="39" actId="47"/>
        <pc:sldMkLst>
          <pc:docMk/>
          <pc:sldMk cId="1614981772" sldId="1681"/>
        </pc:sldMkLst>
        <pc:spChg chg="mod">
          <ac:chgData name="Ítala Marx" userId="09d09e15-dab6-44da-9e3e-d094c80c64d9" providerId="ADAL" clId="{CF0AF9FA-D829-469F-96BA-BE73FCE2BA6A}" dt="2023-06-07T14:50:34.955" v="17" actId="1076"/>
          <ac:spMkLst>
            <pc:docMk/>
            <pc:sldMk cId="1614981772" sldId="1681"/>
            <ac:spMk id="10" creationId="{A898D11D-94C0-3ED5-4468-B9FCB39EB75F}"/>
          </ac:spMkLst>
        </pc:spChg>
        <pc:spChg chg="del">
          <ac:chgData name="Ítala Marx" userId="09d09e15-dab6-44da-9e3e-d094c80c64d9" providerId="ADAL" clId="{CF0AF9FA-D829-469F-96BA-BE73FCE2BA6A}" dt="2023-06-07T14:50:47.685" v="18" actId="478"/>
          <ac:spMkLst>
            <pc:docMk/>
            <pc:sldMk cId="1614981772" sldId="1681"/>
            <ac:spMk id="17" creationId="{67E8CA3F-5800-6F35-0FDB-E061874283F8}"/>
          </ac:spMkLst>
        </pc:spChg>
        <pc:picChg chg="mod">
          <ac:chgData name="Ítala Marx" userId="09d09e15-dab6-44da-9e3e-d094c80c64d9" providerId="ADAL" clId="{CF0AF9FA-D829-469F-96BA-BE73FCE2BA6A}" dt="2023-06-07T14:50:59.465" v="22" actId="1076"/>
          <ac:picMkLst>
            <pc:docMk/>
            <pc:sldMk cId="1614981772" sldId="1681"/>
            <ac:picMk id="4" creationId="{7846818F-F546-94A6-ED9A-FC4BCCFE43D3}"/>
          </ac:picMkLst>
        </pc:picChg>
        <pc:picChg chg="del">
          <ac:chgData name="Ítala Marx" userId="09d09e15-dab6-44da-9e3e-d094c80c64d9" providerId="ADAL" clId="{CF0AF9FA-D829-469F-96BA-BE73FCE2BA6A}" dt="2023-06-07T14:50:01.727" v="13" actId="478"/>
          <ac:picMkLst>
            <pc:docMk/>
            <pc:sldMk cId="1614981772" sldId="1681"/>
            <ac:picMk id="14" creationId="{A6F1E2FF-0505-14A4-F277-4DDDA3D33221}"/>
          </ac:picMkLst>
        </pc:picChg>
        <pc:picChg chg="mod">
          <ac:chgData name="Ítala Marx" userId="09d09e15-dab6-44da-9e3e-d094c80c64d9" providerId="ADAL" clId="{CF0AF9FA-D829-469F-96BA-BE73FCE2BA6A}" dt="2023-06-07T14:50:58.964" v="21" actId="1076"/>
          <ac:picMkLst>
            <pc:docMk/>
            <pc:sldMk cId="1614981772" sldId="1681"/>
            <ac:picMk id="19" creationId="{6AB540DC-AE90-D85C-8ED5-5217963CD546}"/>
          </ac:picMkLst>
        </pc:picChg>
      </pc:sldChg>
      <pc:sldChg chg="del">
        <pc:chgData name="Ítala Marx" userId="09d09e15-dab6-44da-9e3e-d094c80c64d9" providerId="ADAL" clId="{CF0AF9FA-D829-469F-96BA-BE73FCE2BA6A}" dt="2023-06-07T14:49:50.945" v="11" actId="47"/>
        <pc:sldMkLst>
          <pc:docMk/>
          <pc:sldMk cId="2053784608" sldId="1720"/>
        </pc:sldMkLst>
      </pc:sldChg>
      <pc:sldChg chg="addSp delSp modSp add mod">
        <pc:chgData name="Ítala Marx" userId="09d09e15-dab6-44da-9e3e-d094c80c64d9" providerId="ADAL" clId="{CF0AF9FA-D829-469F-96BA-BE73FCE2BA6A}" dt="2023-06-16T07:44:57.883" v="3519" actId="1076"/>
        <pc:sldMkLst>
          <pc:docMk/>
          <pc:sldMk cId="2320984779" sldId="1758"/>
        </pc:sldMkLst>
        <pc:spChg chg="add mod">
          <ac:chgData name="Ítala Marx" userId="09d09e15-dab6-44da-9e3e-d094c80c64d9" providerId="ADAL" clId="{CF0AF9FA-D829-469F-96BA-BE73FCE2BA6A}" dt="2023-06-16T04:13:33.322" v="2095"/>
          <ac:spMkLst>
            <pc:docMk/>
            <pc:sldMk cId="2320984779" sldId="1758"/>
            <ac:spMk id="3" creationId="{4EAD6AD9-A1CB-0E83-DCB0-4D3A77B1A6DE}"/>
          </ac:spMkLst>
        </pc:spChg>
        <pc:spChg chg="del mod">
          <ac:chgData name="Ítala Marx" userId="09d09e15-dab6-44da-9e3e-d094c80c64d9" providerId="ADAL" clId="{CF0AF9FA-D829-469F-96BA-BE73FCE2BA6A}" dt="2023-06-07T14:51:28.367" v="26" actId="478"/>
          <ac:spMkLst>
            <pc:docMk/>
            <pc:sldMk cId="2320984779" sldId="1758"/>
            <ac:spMk id="3" creationId="{A157863E-9017-D6B9-8FD8-5AF16BD9D214}"/>
          </ac:spMkLst>
        </pc:spChg>
        <pc:spChg chg="add mod ord">
          <ac:chgData name="Ítala Marx" userId="09d09e15-dab6-44da-9e3e-d094c80c64d9" providerId="ADAL" clId="{CF0AF9FA-D829-469F-96BA-BE73FCE2BA6A}" dt="2023-06-16T04:30:21.478" v="2308" actId="167"/>
          <ac:spMkLst>
            <pc:docMk/>
            <pc:sldMk cId="2320984779" sldId="1758"/>
            <ac:spMk id="5" creationId="{3499C07D-F0CD-0274-EB60-74EAB7F79DCD}"/>
          </ac:spMkLst>
        </pc:spChg>
        <pc:spChg chg="del">
          <ac:chgData name="Ítala Marx" userId="09d09e15-dab6-44da-9e3e-d094c80c64d9" providerId="ADAL" clId="{CF0AF9FA-D829-469F-96BA-BE73FCE2BA6A}" dt="2023-06-07T14:51:29.418" v="27" actId="478"/>
          <ac:spMkLst>
            <pc:docMk/>
            <pc:sldMk cId="2320984779" sldId="1758"/>
            <ac:spMk id="5" creationId="{61E0FFEE-F3C1-6C4A-34F9-6857363AEB3E}"/>
          </ac:spMkLst>
        </pc:spChg>
        <pc:spChg chg="mod">
          <ac:chgData name="Ítala Marx" userId="09d09e15-dab6-44da-9e3e-d094c80c64d9" providerId="ADAL" clId="{CF0AF9FA-D829-469F-96BA-BE73FCE2BA6A}" dt="2023-06-16T07:44:57.883" v="3519" actId="1076"/>
          <ac:spMkLst>
            <pc:docMk/>
            <pc:sldMk cId="2320984779" sldId="1758"/>
            <ac:spMk id="6" creationId="{874E6C0E-8F15-E850-5F2D-06B8D06EE5F9}"/>
          </ac:spMkLst>
        </pc:spChg>
        <pc:spChg chg="add mod">
          <ac:chgData name="Ítala Marx" userId="09d09e15-dab6-44da-9e3e-d094c80c64d9" providerId="ADAL" clId="{CF0AF9FA-D829-469F-96BA-BE73FCE2BA6A}" dt="2023-06-16T04:30:03.044" v="2306" actId="1076"/>
          <ac:spMkLst>
            <pc:docMk/>
            <pc:sldMk cId="2320984779" sldId="1758"/>
            <ac:spMk id="9" creationId="{1105D63C-6E31-B4D9-A39D-F8E82451E97B}"/>
          </ac:spMkLst>
        </pc:spChg>
        <pc:spChg chg="del">
          <ac:chgData name="Ítala Marx" userId="09d09e15-dab6-44da-9e3e-d094c80c64d9" providerId="ADAL" clId="{CF0AF9FA-D829-469F-96BA-BE73FCE2BA6A}" dt="2023-06-07T14:51:25.945" v="24" actId="478"/>
          <ac:spMkLst>
            <pc:docMk/>
            <pc:sldMk cId="2320984779" sldId="1758"/>
            <ac:spMk id="10" creationId="{CE06C4F3-C8C2-ED46-645A-4F7F94C7C670}"/>
          </ac:spMkLst>
        </pc:spChg>
        <pc:spChg chg="add mod">
          <ac:chgData name="Ítala Marx" userId="09d09e15-dab6-44da-9e3e-d094c80c64d9" providerId="ADAL" clId="{CF0AF9FA-D829-469F-96BA-BE73FCE2BA6A}" dt="2023-06-16T04:14:00.707" v="2099" actId="1076"/>
          <ac:spMkLst>
            <pc:docMk/>
            <pc:sldMk cId="2320984779" sldId="1758"/>
            <ac:spMk id="13" creationId="{E231BD91-3698-6C53-6FED-CE02BD394EBE}"/>
          </ac:spMkLst>
        </pc:spChg>
        <pc:picChg chg="add mod">
          <ac:chgData name="Ítala Marx" userId="09d09e15-dab6-44da-9e3e-d094c80c64d9" providerId="ADAL" clId="{CF0AF9FA-D829-469F-96BA-BE73FCE2BA6A}" dt="2023-06-16T04:29:56.048" v="2305" actId="1036"/>
          <ac:picMkLst>
            <pc:docMk/>
            <pc:sldMk cId="2320984779" sldId="1758"/>
            <ac:picMk id="2" creationId="{318971B7-980D-A175-3F2B-15222553C6AF}"/>
          </ac:picMkLst>
        </pc:picChg>
        <pc:picChg chg="add mod">
          <ac:chgData name="Ítala Marx" userId="09d09e15-dab6-44da-9e3e-d094c80c64d9" providerId="ADAL" clId="{CF0AF9FA-D829-469F-96BA-BE73FCE2BA6A}" dt="2023-06-16T04:29:56.048" v="2305" actId="1036"/>
          <ac:picMkLst>
            <pc:docMk/>
            <pc:sldMk cId="2320984779" sldId="1758"/>
            <ac:picMk id="4" creationId="{9B0672A4-6249-2A88-6785-2F7CE0060115}"/>
          </ac:picMkLst>
        </pc:picChg>
        <pc:picChg chg="add mod">
          <ac:chgData name="Ítala Marx" userId="09d09e15-dab6-44da-9e3e-d094c80c64d9" providerId="ADAL" clId="{CF0AF9FA-D829-469F-96BA-BE73FCE2BA6A}" dt="2023-06-16T04:29:56.048" v="2305" actId="1036"/>
          <ac:picMkLst>
            <pc:docMk/>
            <pc:sldMk cId="2320984779" sldId="1758"/>
            <ac:picMk id="7" creationId="{FA3767E1-A6BC-174A-9C81-F2D63829ACCC}"/>
          </ac:picMkLst>
        </pc:picChg>
        <pc:picChg chg="mod">
          <ac:chgData name="Ítala Marx" userId="09d09e15-dab6-44da-9e3e-d094c80c64d9" providerId="ADAL" clId="{CF0AF9FA-D829-469F-96BA-BE73FCE2BA6A}" dt="2023-06-16T04:14:15.804" v="2102" actId="1076"/>
          <ac:picMkLst>
            <pc:docMk/>
            <pc:sldMk cId="2320984779" sldId="1758"/>
            <ac:picMk id="1026" creationId="{DBFF9550-CF9D-8B4F-7D57-B60BB55393A4}"/>
          </ac:picMkLst>
        </pc:picChg>
        <pc:cxnChg chg="del">
          <ac:chgData name="Ítala Marx" userId="09d09e15-dab6-44da-9e3e-d094c80c64d9" providerId="ADAL" clId="{CF0AF9FA-D829-469F-96BA-BE73FCE2BA6A}" dt="2023-06-16T04:30:25.839" v="2309" actId="478"/>
          <ac:cxnSpMkLst>
            <pc:docMk/>
            <pc:sldMk cId="2320984779" sldId="1758"/>
            <ac:cxnSpMk id="12" creationId="{A22F3BC1-0268-7518-A2D5-C3F0EC8BF4FE}"/>
          </ac:cxnSpMkLst>
        </pc:cxnChg>
      </pc:sldChg>
      <pc:sldChg chg="del">
        <pc:chgData name="Ítala Marx" userId="09d09e15-dab6-44da-9e3e-d094c80c64d9" providerId="ADAL" clId="{CF0AF9FA-D829-469F-96BA-BE73FCE2BA6A}" dt="2023-06-07T14:49:17.634" v="4" actId="47"/>
        <pc:sldMkLst>
          <pc:docMk/>
          <pc:sldMk cId="2918675622" sldId="1763"/>
        </pc:sldMkLst>
      </pc:sldChg>
      <pc:sldChg chg="delSp modSp add del mod">
        <pc:chgData name="Ítala Marx" userId="09d09e15-dab6-44da-9e3e-d094c80c64d9" providerId="ADAL" clId="{CF0AF9FA-D829-469F-96BA-BE73FCE2BA6A}" dt="2023-06-07T15:38:51.195" v="565" actId="47"/>
        <pc:sldMkLst>
          <pc:docMk/>
          <pc:sldMk cId="4264081155" sldId="1770"/>
        </pc:sldMkLst>
        <pc:spChg chg="del mod">
          <ac:chgData name="Ítala Marx" userId="09d09e15-dab6-44da-9e3e-d094c80c64d9" providerId="ADAL" clId="{CF0AF9FA-D829-469F-96BA-BE73FCE2BA6A}" dt="2023-06-07T15:36:36.104" v="499" actId="207"/>
          <ac:spMkLst>
            <pc:docMk/>
            <pc:sldMk cId="4264081155" sldId="1770"/>
            <ac:spMk id="2" creationId="{5AB833A1-F490-BC3D-9A6A-FC79155A039B}"/>
          </ac:spMkLst>
        </pc:spChg>
        <pc:spChg chg="del mod">
          <ac:chgData name="Ítala Marx" userId="09d09e15-dab6-44da-9e3e-d094c80c64d9" providerId="ADAL" clId="{CF0AF9FA-D829-469F-96BA-BE73FCE2BA6A}" dt="2023-06-07T15:37:39.100" v="510" actId="208"/>
          <ac:spMkLst>
            <pc:docMk/>
            <pc:sldMk cId="4264081155" sldId="1770"/>
            <ac:spMk id="6" creationId="{CF361AAF-37CA-D311-230A-10B6ABB0B67C}"/>
          </ac:spMkLst>
        </pc:spChg>
        <pc:spChg chg="mod">
          <ac:chgData name="Ítala Marx" userId="09d09e15-dab6-44da-9e3e-d094c80c64d9" providerId="ADAL" clId="{CF0AF9FA-D829-469F-96BA-BE73FCE2BA6A}" dt="2023-06-07T15:37:20.947" v="507" actId="1076"/>
          <ac:spMkLst>
            <pc:docMk/>
            <pc:sldMk cId="4264081155" sldId="1770"/>
            <ac:spMk id="7" creationId="{F384FB0A-B275-D868-8AA8-4CC9A86A6140}"/>
          </ac:spMkLst>
        </pc:spChg>
        <pc:spChg chg="mod">
          <ac:chgData name="Ítala Marx" userId="09d09e15-dab6-44da-9e3e-d094c80c64d9" providerId="ADAL" clId="{CF0AF9FA-D829-469F-96BA-BE73FCE2BA6A}" dt="2023-06-07T15:37:39.100" v="510" actId="208"/>
          <ac:spMkLst>
            <pc:docMk/>
            <pc:sldMk cId="4264081155" sldId="1770"/>
            <ac:spMk id="9" creationId="{7487B15D-9FF6-0081-22AD-D1E569B8CF5A}"/>
          </ac:spMkLst>
        </pc:spChg>
        <pc:spChg chg="mod">
          <ac:chgData name="Ítala Marx" userId="09d09e15-dab6-44da-9e3e-d094c80c64d9" providerId="ADAL" clId="{CF0AF9FA-D829-469F-96BA-BE73FCE2BA6A}" dt="2023-06-07T15:36:52.351" v="500" actId="208"/>
          <ac:spMkLst>
            <pc:docMk/>
            <pc:sldMk cId="4264081155" sldId="1770"/>
            <ac:spMk id="10" creationId="{B43FC82B-A5B2-92C9-3C55-A97F31A50423}"/>
          </ac:spMkLst>
        </pc:spChg>
        <pc:spChg chg="mod">
          <ac:chgData name="Ítala Marx" userId="09d09e15-dab6-44da-9e3e-d094c80c64d9" providerId="ADAL" clId="{CF0AF9FA-D829-469F-96BA-BE73FCE2BA6A}" dt="2023-06-07T15:37:39.100" v="510" actId="208"/>
          <ac:spMkLst>
            <pc:docMk/>
            <pc:sldMk cId="4264081155" sldId="1770"/>
            <ac:spMk id="12" creationId="{60E37FFE-A4C6-44AD-85D5-D4B5107DAE77}"/>
          </ac:spMkLst>
        </pc:spChg>
        <pc:spChg chg="mod">
          <ac:chgData name="Ítala Marx" userId="09d09e15-dab6-44da-9e3e-d094c80c64d9" providerId="ADAL" clId="{CF0AF9FA-D829-469F-96BA-BE73FCE2BA6A}" dt="2023-06-07T15:36:52.351" v="500" actId="208"/>
          <ac:spMkLst>
            <pc:docMk/>
            <pc:sldMk cId="4264081155" sldId="1770"/>
            <ac:spMk id="13" creationId="{066648E0-A6FF-7BCD-F4BE-540B82D70C20}"/>
          </ac:spMkLst>
        </pc:spChg>
        <pc:spChg chg="mod">
          <ac:chgData name="Ítala Marx" userId="09d09e15-dab6-44da-9e3e-d094c80c64d9" providerId="ADAL" clId="{CF0AF9FA-D829-469F-96BA-BE73FCE2BA6A}" dt="2023-06-07T15:37:39.100" v="510" actId="208"/>
          <ac:spMkLst>
            <pc:docMk/>
            <pc:sldMk cId="4264081155" sldId="1770"/>
            <ac:spMk id="15" creationId="{0497C368-5397-F99C-E878-035729FA13B5}"/>
          </ac:spMkLst>
        </pc:spChg>
        <pc:spChg chg="mod">
          <ac:chgData name="Ítala Marx" userId="09d09e15-dab6-44da-9e3e-d094c80c64d9" providerId="ADAL" clId="{CF0AF9FA-D829-469F-96BA-BE73FCE2BA6A}" dt="2023-06-07T15:36:52.351" v="500" actId="208"/>
          <ac:spMkLst>
            <pc:docMk/>
            <pc:sldMk cId="4264081155" sldId="1770"/>
            <ac:spMk id="16" creationId="{2526BD8A-FF92-086B-B225-96E93A932D55}"/>
          </ac:spMkLst>
        </pc:spChg>
        <pc:spChg chg="mod">
          <ac:chgData name="Ítala Marx" userId="09d09e15-dab6-44da-9e3e-d094c80c64d9" providerId="ADAL" clId="{CF0AF9FA-D829-469F-96BA-BE73FCE2BA6A}" dt="2023-06-07T15:37:24.440" v="508" actId="207"/>
          <ac:spMkLst>
            <pc:docMk/>
            <pc:sldMk cId="4264081155" sldId="1770"/>
            <ac:spMk id="17" creationId="{2D574D3C-ED38-F982-878A-165EE7B023CC}"/>
          </ac:spMkLst>
        </pc:spChg>
        <pc:spChg chg="mod">
          <ac:chgData name="Ítala Marx" userId="09d09e15-dab6-44da-9e3e-d094c80c64d9" providerId="ADAL" clId="{CF0AF9FA-D829-469F-96BA-BE73FCE2BA6A}" dt="2023-06-07T15:37:12.610" v="503" actId="207"/>
          <ac:spMkLst>
            <pc:docMk/>
            <pc:sldMk cId="4264081155" sldId="1770"/>
            <ac:spMk id="24" creationId="{F05303CD-A8B9-6674-CCC7-B697DF0EBECC}"/>
          </ac:spMkLst>
        </pc:spChg>
        <pc:spChg chg="del">
          <ac:chgData name="Ítala Marx" userId="09d09e15-dab6-44da-9e3e-d094c80c64d9" providerId="ADAL" clId="{CF0AF9FA-D829-469F-96BA-BE73FCE2BA6A}" dt="2023-06-07T15:36:24.599" v="496" actId="478"/>
          <ac:spMkLst>
            <pc:docMk/>
            <pc:sldMk cId="4264081155" sldId="1770"/>
            <ac:spMk id="25" creationId="{430F5B40-6214-FD92-956B-D117EC17E1BD}"/>
          </ac:spMkLst>
        </pc:spChg>
        <pc:spChg chg="del">
          <ac:chgData name="Ítala Marx" userId="09d09e15-dab6-44da-9e3e-d094c80c64d9" providerId="ADAL" clId="{CF0AF9FA-D829-469F-96BA-BE73FCE2BA6A}" dt="2023-06-07T15:30:54.419" v="489" actId="478"/>
          <ac:spMkLst>
            <pc:docMk/>
            <pc:sldMk cId="4264081155" sldId="1770"/>
            <ac:spMk id="26" creationId="{460D5A12-2E44-1EB9-B369-87322B6C399C}"/>
          </ac:spMkLst>
        </pc:spChg>
        <pc:spChg chg="mod">
          <ac:chgData name="Ítala Marx" userId="09d09e15-dab6-44da-9e3e-d094c80c64d9" providerId="ADAL" clId="{CF0AF9FA-D829-469F-96BA-BE73FCE2BA6A}" dt="2023-06-07T15:37:15.590" v="504" actId="207"/>
          <ac:spMkLst>
            <pc:docMk/>
            <pc:sldMk cId="4264081155" sldId="1770"/>
            <ac:spMk id="27" creationId="{1D1EE6CF-056D-0919-1CF8-D73D97B804B5}"/>
          </ac:spMkLst>
        </pc:spChg>
        <pc:spChg chg="mod">
          <ac:chgData name="Ítala Marx" userId="09d09e15-dab6-44da-9e3e-d094c80c64d9" providerId="ADAL" clId="{CF0AF9FA-D829-469F-96BA-BE73FCE2BA6A}" dt="2023-06-07T15:37:12.610" v="503" actId="207"/>
          <ac:spMkLst>
            <pc:docMk/>
            <pc:sldMk cId="4264081155" sldId="1770"/>
            <ac:spMk id="28" creationId="{428081B6-6830-DCEF-DF67-4C041E5F0FE9}"/>
          </ac:spMkLst>
        </pc:spChg>
        <pc:spChg chg="del">
          <ac:chgData name="Ítala Marx" userId="09d09e15-dab6-44da-9e3e-d094c80c64d9" providerId="ADAL" clId="{CF0AF9FA-D829-469F-96BA-BE73FCE2BA6A}" dt="2023-06-07T15:36:25.955" v="497" actId="478"/>
          <ac:spMkLst>
            <pc:docMk/>
            <pc:sldMk cId="4264081155" sldId="1770"/>
            <ac:spMk id="29" creationId="{21D6DDBD-6600-F27D-BAF6-60D35857881D}"/>
          </ac:spMkLst>
        </pc:spChg>
        <pc:spChg chg="del">
          <ac:chgData name="Ítala Marx" userId="09d09e15-dab6-44da-9e3e-d094c80c64d9" providerId="ADAL" clId="{CF0AF9FA-D829-469F-96BA-BE73FCE2BA6A}" dt="2023-06-07T15:30:52.212" v="488" actId="478"/>
          <ac:spMkLst>
            <pc:docMk/>
            <pc:sldMk cId="4264081155" sldId="1770"/>
            <ac:spMk id="40" creationId="{C1124642-7E47-A6A5-8AE3-AAAFFBE0F1DE}"/>
          </ac:spMkLst>
        </pc:spChg>
        <pc:spChg chg="del">
          <ac:chgData name="Ítala Marx" userId="09d09e15-dab6-44da-9e3e-d094c80c64d9" providerId="ADAL" clId="{CF0AF9FA-D829-469F-96BA-BE73FCE2BA6A}" dt="2023-06-07T15:30:51.209" v="487" actId="478"/>
          <ac:spMkLst>
            <pc:docMk/>
            <pc:sldMk cId="4264081155" sldId="1770"/>
            <ac:spMk id="46" creationId="{107401C5-4398-2966-9695-CBECF02FD87F}"/>
          </ac:spMkLst>
        </pc:spChg>
        <pc:spChg chg="del">
          <ac:chgData name="Ítala Marx" userId="09d09e15-dab6-44da-9e3e-d094c80c64d9" providerId="ADAL" clId="{CF0AF9FA-D829-469F-96BA-BE73FCE2BA6A}" dt="2023-06-07T15:36:23.728" v="495" actId="478"/>
          <ac:spMkLst>
            <pc:docMk/>
            <pc:sldMk cId="4264081155" sldId="1770"/>
            <ac:spMk id="49" creationId="{1D1F4790-DEE0-BD31-B886-745BADF11972}"/>
          </ac:spMkLst>
        </pc:spChg>
        <pc:picChg chg="mod">
          <ac:chgData name="Ítala Marx" userId="09d09e15-dab6-44da-9e3e-d094c80c64d9" providerId="ADAL" clId="{CF0AF9FA-D829-469F-96BA-BE73FCE2BA6A}" dt="2023-06-07T15:30:58.259" v="492" actId="1076"/>
          <ac:picMkLst>
            <pc:docMk/>
            <pc:sldMk cId="4264081155" sldId="1770"/>
            <ac:picMk id="30" creationId="{F52038DC-63F7-9924-2FE5-AD33DCAA2730}"/>
          </ac:picMkLst>
        </pc:picChg>
        <pc:picChg chg="del">
          <ac:chgData name="Ítala Marx" userId="09d09e15-dab6-44da-9e3e-d094c80c64d9" providerId="ADAL" clId="{CF0AF9FA-D829-469F-96BA-BE73FCE2BA6A}" dt="2023-06-07T15:30:56.733" v="491" actId="478"/>
          <ac:picMkLst>
            <pc:docMk/>
            <pc:sldMk cId="4264081155" sldId="1770"/>
            <ac:picMk id="31" creationId="{CB144484-9920-59E1-9146-FD51EF44C002}"/>
          </ac:picMkLst>
        </pc:picChg>
        <pc:picChg chg="del">
          <ac:chgData name="Ítala Marx" userId="09d09e15-dab6-44da-9e3e-d094c80c64d9" providerId="ADAL" clId="{CF0AF9FA-D829-469F-96BA-BE73FCE2BA6A}" dt="2023-06-07T15:30:56.131" v="490" actId="478"/>
          <ac:picMkLst>
            <pc:docMk/>
            <pc:sldMk cId="4264081155" sldId="1770"/>
            <ac:picMk id="32" creationId="{5E05D57F-F2DB-07A0-C566-0575FF40A315}"/>
          </ac:picMkLst>
        </pc:picChg>
        <pc:picChg chg="mod">
          <ac:chgData name="Ítala Marx" userId="09d09e15-dab6-44da-9e3e-d094c80c64d9" providerId="ADAL" clId="{CF0AF9FA-D829-469F-96BA-BE73FCE2BA6A}" dt="2023-06-07T15:31:00.846" v="493" actId="1076"/>
          <ac:picMkLst>
            <pc:docMk/>
            <pc:sldMk cId="4264081155" sldId="1770"/>
            <ac:picMk id="2050" creationId="{0070AB6A-24F7-6855-A906-D880036BED3D}"/>
          </ac:picMkLst>
        </pc:picChg>
        <pc:cxnChg chg="mod">
          <ac:chgData name="Ítala Marx" userId="09d09e15-dab6-44da-9e3e-d094c80c64d9" providerId="ADAL" clId="{CF0AF9FA-D829-469F-96BA-BE73FCE2BA6A}" dt="2023-06-07T15:36:58.827" v="501" actId="208"/>
          <ac:cxnSpMkLst>
            <pc:docMk/>
            <pc:sldMk cId="4264081155" sldId="1770"/>
            <ac:cxnSpMk id="5" creationId="{3200FA96-AC26-7CF3-5065-D421651C31DF}"/>
          </ac:cxnSpMkLst>
        </pc:cxnChg>
        <pc:cxnChg chg="mod">
          <ac:chgData name="Ítala Marx" userId="09d09e15-dab6-44da-9e3e-d094c80c64d9" providerId="ADAL" clId="{CF0AF9FA-D829-469F-96BA-BE73FCE2BA6A}" dt="2023-06-07T15:36:58.827" v="501" actId="208"/>
          <ac:cxnSpMkLst>
            <pc:docMk/>
            <pc:sldMk cId="4264081155" sldId="1770"/>
            <ac:cxnSpMk id="8" creationId="{990234E2-A7BF-396B-406D-635B9EBFA9A9}"/>
          </ac:cxnSpMkLst>
        </pc:cxnChg>
        <pc:cxnChg chg="mod">
          <ac:chgData name="Ítala Marx" userId="09d09e15-dab6-44da-9e3e-d094c80c64d9" providerId="ADAL" clId="{CF0AF9FA-D829-469F-96BA-BE73FCE2BA6A}" dt="2023-06-07T15:36:58.827" v="501" actId="208"/>
          <ac:cxnSpMkLst>
            <pc:docMk/>
            <pc:sldMk cId="4264081155" sldId="1770"/>
            <ac:cxnSpMk id="11" creationId="{DFF08298-70DF-5D8F-C916-D4C172D8BA4E}"/>
          </ac:cxnSpMkLst>
        </pc:cxnChg>
        <pc:cxnChg chg="mod">
          <ac:chgData name="Ítala Marx" userId="09d09e15-dab6-44da-9e3e-d094c80c64d9" providerId="ADAL" clId="{CF0AF9FA-D829-469F-96BA-BE73FCE2BA6A}" dt="2023-06-07T15:36:58.827" v="501" actId="208"/>
          <ac:cxnSpMkLst>
            <pc:docMk/>
            <pc:sldMk cId="4264081155" sldId="1770"/>
            <ac:cxnSpMk id="14" creationId="{A7DED2E3-B8EF-CFF4-064A-2232DD39CCA8}"/>
          </ac:cxnSpMkLst>
        </pc:cxnChg>
        <pc:cxnChg chg="del">
          <ac:chgData name="Ítala Marx" userId="09d09e15-dab6-44da-9e3e-d094c80c64d9" providerId="ADAL" clId="{CF0AF9FA-D829-469F-96BA-BE73FCE2BA6A}" dt="2023-06-07T15:36:23.041" v="494" actId="478"/>
          <ac:cxnSpMkLst>
            <pc:docMk/>
            <pc:sldMk cId="4264081155" sldId="1770"/>
            <ac:cxnSpMk id="42" creationId="{8538B68B-8B36-FC19-1D2F-4C567F641887}"/>
          </ac:cxnSpMkLst>
        </pc:cxnChg>
      </pc:sldChg>
      <pc:sldChg chg="del">
        <pc:chgData name="Ítala Marx" userId="09d09e15-dab6-44da-9e3e-d094c80c64d9" providerId="ADAL" clId="{CF0AF9FA-D829-469F-96BA-BE73FCE2BA6A}" dt="2023-06-07T14:56:01.647" v="88" actId="47"/>
        <pc:sldMkLst>
          <pc:docMk/>
          <pc:sldMk cId="4143826918" sldId="1772"/>
        </pc:sldMkLst>
      </pc:sldChg>
      <pc:sldChg chg="del">
        <pc:chgData name="Ítala Marx" userId="09d09e15-dab6-44da-9e3e-d094c80c64d9" providerId="ADAL" clId="{CF0AF9FA-D829-469F-96BA-BE73FCE2BA6A}" dt="2023-06-07T14:55:57.249" v="87" actId="47"/>
        <pc:sldMkLst>
          <pc:docMk/>
          <pc:sldMk cId="1785930767" sldId="1777"/>
        </pc:sldMkLst>
      </pc:sldChg>
      <pc:sldChg chg="addSp delSp modSp mod modAnim">
        <pc:chgData name="Ítala Marx" userId="09d09e15-dab6-44da-9e3e-d094c80c64d9" providerId="ADAL" clId="{CF0AF9FA-D829-469F-96BA-BE73FCE2BA6A}" dt="2023-06-16T05:03:03.247" v="2597" actId="478"/>
        <pc:sldMkLst>
          <pc:docMk/>
          <pc:sldMk cId="80960426" sldId="1778"/>
        </pc:sldMkLst>
        <pc:spChg chg="del">
          <ac:chgData name="Ítala Marx" userId="09d09e15-dab6-44da-9e3e-d094c80c64d9" providerId="ADAL" clId="{CF0AF9FA-D829-469F-96BA-BE73FCE2BA6A}" dt="2023-06-07T15:00:24.826" v="174" actId="478"/>
          <ac:spMkLst>
            <pc:docMk/>
            <pc:sldMk cId="80960426" sldId="1778"/>
            <ac:spMk id="2" creationId="{1ADFB446-588F-EF8E-C4EB-A6881B91BD96}"/>
          </ac:spMkLst>
        </pc:spChg>
        <pc:spChg chg="add mod">
          <ac:chgData name="Ítala Marx" userId="09d09e15-dab6-44da-9e3e-d094c80c64d9" providerId="ADAL" clId="{CF0AF9FA-D829-469F-96BA-BE73FCE2BA6A}" dt="2023-06-14T10:01:21.623" v="1132" actId="1076"/>
          <ac:spMkLst>
            <pc:docMk/>
            <pc:sldMk cId="80960426" sldId="1778"/>
            <ac:spMk id="2" creationId="{B8E0D179-BECA-0F43-75B7-0C27E026F5DC}"/>
          </ac:spMkLst>
        </pc:spChg>
        <pc:spChg chg="del">
          <ac:chgData name="Ítala Marx" userId="09d09e15-dab6-44da-9e3e-d094c80c64d9" providerId="ADAL" clId="{CF0AF9FA-D829-469F-96BA-BE73FCE2BA6A}" dt="2023-06-15T14:08:34.186" v="1461" actId="478"/>
          <ac:spMkLst>
            <pc:docMk/>
            <pc:sldMk cId="80960426" sldId="1778"/>
            <ac:spMk id="3" creationId="{9A78B0CB-7DB2-C6F7-0E4F-BEE163720BD1}"/>
          </ac:spMkLst>
        </pc:spChg>
        <pc:spChg chg="mod">
          <ac:chgData name="Ítala Marx" userId="09d09e15-dab6-44da-9e3e-d094c80c64d9" providerId="ADAL" clId="{CF0AF9FA-D829-469F-96BA-BE73FCE2BA6A}" dt="2023-06-07T14:59:49.638" v="170" actId="207"/>
          <ac:spMkLst>
            <pc:docMk/>
            <pc:sldMk cId="80960426" sldId="1778"/>
            <ac:spMk id="4" creationId="{8A4E25E0-3240-B61F-FA7B-A98908E62DB4}"/>
          </ac:spMkLst>
        </pc:spChg>
        <pc:spChg chg="mod">
          <ac:chgData name="Ítala Marx" userId="09d09e15-dab6-44da-9e3e-d094c80c64d9" providerId="ADAL" clId="{CF0AF9FA-D829-469F-96BA-BE73FCE2BA6A}" dt="2023-06-07T14:59:15.775" v="164" actId="207"/>
          <ac:spMkLst>
            <pc:docMk/>
            <pc:sldMk cId="80960426" sldId="1778"/>
            <ac:spMk id="8" creationId="{217BD234-E73A-1E24-C121-3A2B0EEFDE3A}"/>
          </ac:spMkLst>
        </pc:spChg>
        <pc:spChg chg="add mod">
          <ac:chgData name="Ítala Marx" userId="09d09e15-dab6-44da-9e3e-d094c80c64d9" providerId="ADAL" clId="{CF0AF9FA-D829-469F-96BA-BE73FCE2BA6A}" dt="2023-06-15T14:08:35.407" v="1462"/>
          <ac:spMkLst>
            <pc:docMk/>
            <pc:sldMk cId="80960426" sldId="1778"/>
            <ac:spMk id="9" creationId="{312435C3-7282-1E65-E2F1-4F52A7699F74}"/>
          </ac:spMkLst>
        </pc:spChg>
        <pc:spChg chg="add del mod">
          <ac:chgData name="Ítala Marx" userId="09d09e15-dab6-44da-9e3e-d094c80c64d9" providerId="ADAL" clId="{CF0AF9FA-D829-469F-96BA-BE73FCE2BA6A}" dt="2023-06-16T04:13:27.561" v="2094" actId="20577"/>
          <ac:spMkLst>
            <pc:docMk/>
            <pc:sldMk cId="80960426" sldId="1778"/>
            <ac:spMk id="12" creationId="{2EC5419E-DE6C-CE6B-7A63-241DAE8A6003}"/>
          </ac:spMkLst>
        </pc:spChg>
        <pc:spChg chg="del">
          <ac:chgData name="Ítala Marx" userId="09d09e15-dab6-44da-9e3e-d094c80c64d9" providerId="ADAL" clId="{CF0AF9FA-D829-469F-96BA-BE73FCE2BA6A}" dt="2023-06-07T14:54:27.275" v="82" actId="478"/>
          <ac:spMkLst>
            <pc:docMk/>
            <pc:sldMk cId="80960426" sldId="1778"/>
            <ac:spMk id="13" creationId="{062C90B7-9A17-B03B-DC86-23C7889421B9}"/>
          </ac:spMkLst>
        </pc:spChg>
        <pc:spChg chg="del">
          <ac:chgData name="Ítala Marx" userId="09d09e15-dab6-44da-9e3e-d094c80c64d9" providerId="ADAL" clId="{CF0AF9FA-D829-469F-96BA-BE73FCE2BA6A}" dt="2023-06-07T14:54:22.498" v="81" actId="478"/>
          <ac:spMkLst>
            <pc:docMk/>
            <pc:sldMk cId="80960426" sldId="1778"/>
            <ac:spMk id="15" creationId="{96DD597E-25BD-9FA3-2ACC-0AAE00451944}"/>
          </ac:spMkLst>
        </pc:spChg>
        <pc:spChg chg="mod">
          <ac:chgData name="Ítala Marx" userId="09d09e15-dab6-44da-9e3e-d094c80c64d9" providerId="ADAL" clId="{CF0AF9FA-D829-469F-96BA-BE73FCE2BA6A}" dt="2023-06-07T15:00:08.105" v="172" actId="208"/>
          <ac:spMkLst>
            <pc:docMk/>
            <pc:sldMk cId="80960426" sldId="1778"/>
            <ac:spMk id="26" creationId="{22C46B40-C4C8-3AD1-A904-AEC70BEE7A88}"/>
          </ac:spMkLst>
        </pc:spChg>
        <pc:spChg chg="del mod">
          <ac:chgData name="Ítala Marx" userId="09d09e15-dab6-44da-9e3e-d094c80c64d9" providerId="ADAL" clId="{CF0AF9FA-D829-469F-96BA-BE73FCE2BA6A}" dt="2023-06-07T14:57:12.110" v="101" actId="478"/>
          <ac:spMkLst>
            <pc:docMk/>
            <pc:sldMk cId="80960426" sldId="1778"/>
            <ac:spMk id="30" creationId="{36B654F6-B144-571A-005B-345B8F673DD0}"/>
          </ac:spMkLst>
        </pc:spChg>
        <pc:grpChg chg="add del">
          <ac:chgData name="Ítala Marx" userId="09d09e15-dab6-44da-9e3e-d094c80c64d9" providerId="ADAL" clId="{CF0AF9FA-D829-469F-96BA-BE73FCE2BA6A}" dt="2023-06-07T14:57:04.355" v="99" actId="478"/>
          <ac:grpSpMkLst>
            <pc:docMk/>
            <pc:sldMk cId="80960426" sldId="1778"/>
            <ac:grpSpMk id="7" creationId="{705BBA04-EE80-92B6-6793-F001698717E3}"/>
          </ac:grpSpMkLst>
        </pc:grpChg>
        <pc:picChg chg="add del mod">
          <ac:chgData name="Ítala Marx" userId="09d09e15-dab6-44da-9e3e-d094c80c64d9" providerId="ADAL" clId="{CF0AF9FA-D829-469F-96BA-BE73FCE2BA6A}" dt="2023-06-07T15:09:11.340" v="318" actId="21"/>
          <ac:picMkLst>
            <pc:docMk/>
            <pc:sldMk cId="80960426" sldId="1778"/>
            <ac:picMk id="9" creationId="{ED856104-3C7A-D629-8D65-47268E4770DB}"/>
          </ac:picMkLst>
        </pc:picChg>
        <pc:picChg chg="add del mod">
          <ac:chgData name="Ítala Marx" userId="09d09e15-dab6-44da-9e3e-d094c80c64d9" providerId="ADAL" clId="{CF0AF9FA-D829-469F-96BA-BE73FCE2BA6A}" dt="2023-06-07T15:09:11.340" v="318" actId="21"/>
          <ac:picMkLst>
            <pc:docMk/>
            <pc:sldMk cId="80960426" sldId="1778"/>
            <ac:picMk id="12" creationId="{B838175C-72B0-A517-4582-70598DB1579A}"/>
          </ac:picMkLst>
        </pc:picChg>
        <pc:picChg chg="add del mod">
          <ac:chgData name="Ítala Marx" userId="09d09e15-dab6-44da-9e3e-d094c80c64d9" providerId="ADAL" clId="{CF0AF9FA-D829-469F-96BA-BE73FCE2BA6A}" dt="2023-06-16T05:03:03.247" v="2597" actId="478"/>
          <ac:picMkLst>
            <pc:docMk/>
            <pc:sldMk cId="80960426" sldId="1778"/>
            <ac:picMk id="13" creationId="{AB014C9F-67D9-2C78-6F1A-163BB0C256F3}"/>
          </ac:picMkLst>
        </pc:picChg>
        <pc:cxnChg chg="mod">
          <ac:chgData name="Ítala Marx" userId="09d09e15-dab6-44da-9e3e-d094c80c64d9" providerId="ADAL" clId="{CF0AF9FA-D829-469F-96BA-BE73FCE2BA6A}" dt="2023-06-07T15:00:18.485" v="173" actId="208"/>
          <ac:cxnSpMkLst>
            <pc:docMk/>
            <pc:sldMk cId="80960426" sldId="1778"/>
            <ac:cxnSpMk id="6" creationId="{703399CB-B73F-5325-B177-FC6006C6DF90}"/>
          </ac:cxnSpMkLst>
        </pc:cxnChg>
      </pc:sldChg>
      <pc:sldChg chg="addSp delSp modSp mod setBg">
        <pc:chgData name="Ítala Marx" userId="09d09e15-dab6-44da-9e3e-d094c80c64d9" providerId="ADAL" clId="{CF0AF9FA-D829-469F-96BA-BE73FCE2BA6A}" dt="2023-06-16T07:38:44.626" v="3418" actId="1076"/>
        <pc:sldMkLst>
          <pc:docMk/>
          <pc:sldMk cId="3004761083" sldId="1782"/>
        </pc:sldMkLst>
        <pc:spChg chg="add mod">
          <ac:chgData name="Ítala Marx" userId="09d09e15-dab6-44da-9e3e-d094c80c64d9" providerId="ADAL" clId="{CF0AF9FA-D829-469F-96BA-BE73FCE2BA6A}" dt="2023-06-14T10:01:55.064" v="1143"/>
          <ac:spMkLst>
            <pc:docMk/>
            <pc:sldMk cId="3004761083" sldId="1782"/>
            <ac:spMk id="2" creationId="{19A1B06D-9742-F5B9-EEB2-CB275A608427}"/>
          </ac:spMkLst>
        </pc:spChg>
        <pc:spChg chg="del">
          <ac:chgData name="Ítala Marx" userId="09d09e15-dab6-44da-9e3e-d094c80c64d9" providerId="ADAL" clId="{CF0AF9FA-D829-469F-96BA-BE73FCE2BA6A}" dt="2023-06-07T14:48:42.791" v="2" actId="478"/>
          <ac:spMkLst>
            <pc:docMk/>
            <pc:sldMk cId="3004761083" sldId="1782"/>
            <ac:spMk id="2" creationId="{22E7F5A9-460B-62A5-528D-D1D0C67F56D8}"/>
          </ac:spMkLst>
        </pc:spChg>
        <pc:spChg chg="del">
          <ac:chgData name="Ítala Marx" userId="09d09e15-dab6-44da-9e3e-d094c80c64d9" providerId="ADAL" clId="{CF0AF9FA-D829-469F-96BA-BE73FCE2BA6A}" dt="2023-06-16T04:27:39.724" v="2281" actId="478"/>
          <ac:spMkLst>
            <pc:docMk/>
            <pc:sldMk cId="3004761083" sldId="1782"/>
            <ac:spMk id="3" creationId="{3B108957-757D-11A8-E93E-478073AB639D}"/>
          </ac:spMkLst>
        </pc:spChg>
        <pc:spChg chg="del">
          <ac:chgData name="Ítala Marx" userId="09d09e15-dab6-44da-9e3e-d094c80c64d9" providerId="ADAL" clId="{CF0AF9FA-D829-469F-96BA-BE73FCE2BA6A}" dt="2023-06-07T15:04:56.327" v="239" actId="478"/>
          <ac:spMkLst>
            <pc:docMk/>
            <pc:sldMk cId="3004761083" sldId="1782"/>
            <ac:spMk id="5" creationId="{1DDB6DF0-AC9C-BC80-F26F-79201D9C06B9}"/>
          </ac:spMkLst>
        </pc:spChg>
        <pc:spChg chg="add mod">
          <ac:chgData name="Ítala Marx" userId="09d09e15-dab6-44da-9e3e-d094c80c64d9" providerId="ADAL" clId="{CF0AF9FA-D829-469F-96BA-BE73FCE2BA6A}" dt="2023-06-16T04:26:15.730" v="2246"/>
          <ac:spMkLst>
            <pc:docMk/>
            <pc:sldMk cId="3004761083" sldId="1782"/>
            <ac:spMk id="5" creationId="{C8CB7F8C-0A87-6FFA-08FF-7DFD57DC1931}"/>
          </ac:spMkLst>
        </pc:spChg>
        <pc:spChg chg="add del mod">
          <ac:chgData name="Ítala Marx" userId="09d09e15-dab6-44da-9e3e-d094c80c64d9" providerId="ADAL" clId="{CF0AF9FA-D829-469F-96BA-BE73FCE2BA6A}" dt="2023-06-16T07:38:34.203" v="3416" actId="478"/>
          <ac:spMkLst>
            <pc:docMk/>
            <pc:sldMk cId="3004761083" sldId="1782"/>
            <ac:spMk id="6" creationId="{7A58E07C-E1BF-79C1-9A13-28FCFB5FA241}"/>
          </ac:spMkLst>
        </pc:spChg>
        <pc:spChg chg="del">
          <ac:chgData name="Ítala Marx" userId="09d09e15-dab6-44da-9e3e-d094c80c64d9" providerId="ADAL" clId="{CF0AF9FA-D829-469F-96BA-BE73FCE2BA6A}" dt="2023-06-07T14:48:45.630" v="3" actId="478"/>
          <ac:spMkLst>
            <pc:docMk/>
            <pc:sldMk cId="3004761083" sldId="1782"/>
            <ac:spMk id="6" creationId="{FCE5C9E9-F570-B0F6-4D93-CDB0AD0CBD3A}"/>
          </ac:spMkLst>
        </pc:spChg>
        <pc:spChg chg="add mod">
          <ac:chgData name="Ítala Marx" userId="09d09e15-dab6-44da-9e3e-d094c80c64d9" providerId="ADAL" clId="{CF0AF9FA-D829-469F-96BA-BE73FCE2BA6A}" dt="2023-06-07T15:04:48.912" v="237"/>
          <ac:spMkLst>
            <pc:docMk/>
            <pc:sldMk cId="3004761083" sldId="1782"/>
            <ac:spMk id="8" creationId="{723C4E57-4764-B996-EB82-74AC99337421}"/>
          </ac:spMkLst>
        </pc:spChg>
        <pc:spChg chg="add mod">
          <ac:chgData name="Ítala Marx" userId="09d09e15-dab6-44da-9e3e-d094c80c64d9" providerId="ADAL" clId="{CF0AF9FA-D829-469F-96BA-BE73FCE2BA6A}" dt="2023-06-16T07:38:32.282" v="3415" actId="1076"/>
          <ac:spMkLst>
            <pc:docMk/>
            <pc:sldMk cId="3004761083" sldId="1782"/>
            <ac:spMk id="9" creationId="{0B2C7D9C-8DE6-9A58-ED85-D3214DFD7D4D}"/>
          </ac:spMkLst>
        </pc:spChg>
        <pc:spChg chg="del mod">
          <ac:chgData name="Ítala Marx" userId="09d09e15-dab6-44da-9e3e-d094c80c64d9" providerId="ADAL" clId="{CF0AF9FA-D829-469F-96BA-BE73FCE2BA6A}" dt="2023-06-16T04:27:28.798" v="2279" actId="478"/>
          <ac:spMkLst>
            <pc:docMk/>
            <pc:sldMk cId="3004761083" sldId="1782"/>
            <ac:spMk id="18" creationId="{76D45013-35AF-5EC4-36B4-ED11C3ED7392}"/>
          </ac:spMkLst>
        </pc:spChg>
        <pc:spChg chg="del">
          <ac:chgData name="Ítala Marx" userId="09d09e15-dab6-44da-9e3e-d094c80c64d9" providerId="ADAL" clId="{CF0AF9FA-D829-469F-96BA-BE73FCE2BA6A}" dt="2023-06-07T15:04:58.198" v="240" actId="478"/>
          <ac:spMkLst>
            <pc:docMk/>
            <pc:sldMk cId="3004761083" sldId="1782"/>
            <ac:spMk id="20" creationId="{1B70E568-EB06-7D3C-6728-9E16F451DDB6}"/>
          </ac:spMkLst>
        </pc:spChg>
        <pc:spChg chg="del mod">
          <ac:chgData name="Ítala Marx" userId="09d09e15-dab6-44da-9e3e-d094c80c64d9" providerId="ADAL" clId="{CF0AF9FA-D829-469F-96BA-BE73FCE2BA6A}" dt="2023-06-16T04:27:27.193" v="2278" actId="478"/>
          <ac:spMkLst>
            <pc:docMk/>
            <pc:sldMk cId="3004761083" sldId="1782"/>
            <ac:spMk id="21" creationId="{B84B06C1-27FC-378A-BE4C-8708E94FFFFD}"/>
          </ac:spMkLst>
        </pc:spChg>
        <pc:spChg chg="mod">
          <ac:chgData name="Ítala Marx" userId="09d09e15-dab6-44da-9e3e-d094c80c64d9" providerId="ADAL" clId="{CF0AF9FA-D829-469F-96BA-BE73FCE2BA6A}" dt="2023-06-16T04:27:34.170" v="2280" actId="1076"/>
          <ac:spMkLst>
            <pc:docMk/>
            <pc:sldMk cId="3004761083" sldId="1782"/>
            <ac:spMk id="31" creationId="{14C20A94-1ADA-1048-619D-EB5C488205C2}"/>
          </ac:spMkLst>
        </pc:spChg>
        <pc:spChg chg="del">
          <ac:chgData name="Ítala Marx" userId="09d09e15-dab6-44da-9e3e-d094c80c64d9" providerId="ADAL" clId="{CF0AF9FA-D829-469F-96BA-BE73FCE2BA6A}" dt="2023-06-07T14:48:36.226" v="0" actId="478"/>
          <ac:spMkLst>
            <pc:docMk/>
            <pc:sldMk cId="3004761083" sldId="1782"/>
            <ac:spMk id="34" creationId="{311461D5-010D-CD27-B4E6-C3BC978553A1}"/>
          </ac:spMkLst>
        </pc:spChg>
        <pc:picChg chg="mod">
          <ac:chgData name="Ítala Marx" userId="09d09e15-dab6-44da-9e3e-d094c80c64d9" providerId="ADAL" clId="{CF0AF9FA-D829-469F-96BA-BE73FCE2BA6A}" dt="2023-06-16T07:38:44.626" v="3418" actId="1076"/>
          <ac:picMkLst>
            <pc:docMk/>
            <pc:sldMk cId="3004761083" sldId="1782"/>
            <ac:picMk id="4" creationId="{B40056EF-5341-3C8D-CC56-36A3EC3311B1}"/>
          </ac:picMkLst>
        </pc:picChg>
        <pc:picChg chg="add mod">
          <ac:chgData name="Ítala Marx" userId="09d09e15-dab6-44da-9e3e-d094c80c64d9" providerId="ADAL" clId="{CF0AF9FA-D829-469F-96BA-BE73FCE2BA6A}" dt="2023-06-16T04:27:00.051" v="2271" actId="1076"/>
          <ac:picMkLst>
            <pc:docMk/>
            <pc:sldMk cId="3004761083" sldId="1782"/>
            <ac:picMk id="7" creationId="{F7E2C33A-445B-9E60-663A-B2717FB4C8A6}"/>
          </ac:picMkLst>
        </pc:picChg>
        <pc:picChg chg="del">
          <ac:chgData name="Ítala Marx" userId="09d09e15-dab6-44da-9e3e-d094c80c64d9" providerId="ADAL" clId="{CF0AF9FA-D829-469F-96BA-BE73FCE2BA6A}" dt="2023-06-07T14:48:37.297" v="1" actId="478"/>
          <ac:picMkLst>
            <pc:docMk/>
            <pc:sldMk cId="3004761083" sldId="1782"/>
            <ac:picMk id="12" creationId="{E1822E67-CB8D-5EA9-3F93-68EB17ACEFA9}"/>
          </ac:picMkLst>
        </pc:picChg>
        <pc:picChg chg="del mod">
          <ac:chgData name="Ítala Marx" userId="09d09e15-dab6-44da-9e3e-d094c80c64d9" providerId="ADAL" clId="{CF0AF9FA-D829-469F-96BA-BE73FCE2BA6A}" dt="2023-06-16T04:27:17.053" v="2276" actId="478"/>
          <ac:picMkLst>
            <pc:docMk/>
            <pc:sldMk cId="3004761083" sldId="1782"/>
            <ac:picMk id="13" creationId="{C500CC1E-CB73-60FA-8997-46979FB6C638}"/>
          </ac:picMkLst>
        </pc:picChg>
        <pc:picChg chg="del mod">
          <ac:chgData name="Ítala Marx" userId="09d09e15-dab6-44da-9e3e-d094c80c64d9" providerId="ADAL" clId="{CF0AF9FA-D829-469F-96BA-BE73FCE2BA6A}" dt="2023-06-16T04:27:16.235" v="2275" actId="478"/>
          <ac:picMkLst>
            <pc:docMk/>
            <pc:sldMk cId="3004761083" sldId="1782"/>
            <ac:picMk id="14" creationId="{488200D1-2183-3DBF-2241-AC55E2B577AE}"/>
          </ac:picMkLst>
        </pc:picChg>
        <pc:cxnChg chg="mod">
          <ac:chgData name="Ítala Marx" userId="09d09e15-dab6-44da-9e3e-d094c80c64d9" providerId="ADAL" clId="{CF0AF9FA-D829-469F-96BA-BE73FCE2BA6A}" dt="2023-06-07T15:05:22.667" v="274" actId="208"/>
          <ac:cxnSpMkLst>
            <pc:docMk/>
            <pc:sldMk cId="3004761083" sldId="1782"/>
            <ac:cxnSpMk id="17" creationId="{336BF647-30B3-BF08-1BA9-2DCC6288B105}"/>
          </ac:cxnSpMkLst>
        </pc:cxnChg>
      </pc:sldChg>
      <pc:sldChg chg="del">
        <pc:chgData name="Ítala Marx" userId="09d09e15-dab6-44da-9e3e-d094c80c64d9" providerId="ADAL" clId="{CF0AF9FA-D829-469F-96BA-BE73FCE2BA6A}" dt="2023-06-07T14:49:58.650" v="12" actId="47"/>
        <pc:sldMkLst>
          <pc:docMk/>
          <pc:sldMk cId="3734902752" sldId="1785"/>
        </pc:sldMkLst>
      </pc:sldChg>
      <pc:sldChg chg="del">
        <pc:chgData name="Ítala Marx" userId="09d09e15-dab6-44da-9e3e-d094c80c64d9" providerId="ADAL" clId="{CF0AF9FA-D829-469F-96BA-BE73FCE2BA6A}" dt="2023-06-07T14:49:48.035" v="10" actId="47"/>
        <pc:sldMkLst>
          <pc:docMk/>
          <pc:sldMk cId="846827497" sldId="1787"/>
        </pc:sldMkLst>
      </pc:sldChg>
      <pc:sldChg chg="addSp delSp modSp add del mod">
        <pc:chgData name="Ítala Marx" userId="09d09e15-dab6-44da-9e3e-d094c80c64d9" providerId="ADAL" clId="{CF0AF9FA-D829-469F-96BA-BE73FCE2BA6A}" dt="2023-06-16T04:45:34.135" v="2446" actId="47"/>
        <pc:sldMkLst>
          <pc:docMk/>
          <pc:sldMk cId="3834594260" sldId="2133"/>
        </pc:sldMkLst>
        <pc:spChg chg="del mod">
          <ac:chgData name="Ítala Marx" userId="09d09e15-dab6-44da-9e3e-d094c80c64d9" providerId="ADAL" clId="{CF0AF9FA-D829-469F-96BA-BE73FCE2BA6A}" dt="2023-06-16T04:40:36.498" v="2358" actId="21"/>
          <ac:spMkLst>
            <pc:docMk/>
            <pc:sldMk cId="3834594260" sldId="2133"/>
            <ac:spMk id="2" creationId="{398E8482-57F3-71DC-A0ED-CDDCE9D8D9B0}"/>
          </ac:spMkLst>
        </pc:spChg>
        <pc:spChg chg="del">
          <ac:chgData name="Ítala Marx" userId="09d09e15-dab6-44da-9e3e-d094c80c64d9" providerId="ADAL" clId="{CF0AF9FA-D829-469F-96BA-BE73FCE2BA6A}" dt="2023-06-16T04:40:12.171" v="2349" actId="478"/>
          <ac:spMkLst>
            <pc:docMk/>
            <pc:sldMk cId="3834594260" sldId="2133"/>
            <ac:spMk id="3" creationId="{B31BCB09-F024-590B-AD11-F8910C3ACA8E}"/>
          </ac:spMkLst>
        </pc:spChg>
        <pc:spChg chg="add mod">
          <ac:chgData name="Ítala Marx" userId="09d09e15-dab6-44da-9e3e-d094c80c64d9" providerId="ADAL" clId="{CF0AF9FA-D829-469F-96BA-BE73FCE2BA6A}" dt="2023-06-16T04:40:18.627" v="2352" actId="1076"/>
          <ac:spMkLst>
            <pc:docMk/>
            <pc:sldMk cId="3834594260" sldId="2133"/>
            <ac:spMk id="4" creationId="{A1F8A7F5-08E2-C9C6-5C6F-F91530976CC0}"/>
          </ac:spMkLst>
        </pc:spChg>
        <pc:spChg chg="add mod">
          <ac:chgData name="Ítala Marx" userId="09d09e15-dab6-44da-9e3e-d094c80c64d9" providerId="ADAL" clId="{CF0AF9FA-D829-469F-96BA-BE73FCE2BA6A}" dt="2023-06-07T14:59:36.755" v="169"/>
          <ac:spMkLst>
            <pc:docMk/>
            <pc:sldMk cId="3834594260" sldId="2133"/>
            <ac:spMk id="4" creationId="{D7D6C1B6-7BFF-DFA5-9282-76CEA4740C18}"/>
          </ac:spMkLst>
        </pc:spChg>
        <pc:spChg chg="del">
          <ac:chgData name="Ítala Marx" userId="09d09e15-dab6-44da-9e3e-d094c80c64d9" providerId="ADAL" clId="{CF0AF9FA-D829-469F-96BA-BE73FCE2BA6A}" dt="2023-06-16T04:40:36.498" v="2358" actId="21"/>
          <ac:spMkLst>
            <pc:docMk/>
            <pc:sldMk cId="3834594260" sldId="2133"/>
            <ac:spMk id="6" creationId="{C8DD4F2E-25A8-805C-5485-845C73D8358B}"/>
          </ac:spMkLst>
        </pc:spChg>
        <pc:spChg chg="del mod">
          <ac:chgData name="Ítala Marx" userId="09d09e15-dab6-44da-9e3e-d094c80c64d9" providerId="ADAL" clId="{CF0AF9FA-D829-469F-96BA-BE73FCE2BA6A}" dt="2023-06-16T04:40:36.498" v="2358" actId="21"/>
          <ac:spMkLst>
            <pc:docMk/>
            <pc:sldMk cId="3834594260" sldId="2133"/>
            <ac:spMk id="8" creationId="{D44AFD8F-6E94-3B43-3476-287DF58407FC}"/>
          </ac:spMkLst>
        </pc:spChg>
        <pc:spChg chg="del mod">
          <ac:chgData name="Ítala Marx" userId="09d09e15-dab6-44da-9e3e-d094c80c64d9" providerId="ADAL" clId="{CF0AF9FA-D829-469F-96BA-BE73FCE2BA6A}" dt="2023-06-16T04:40:36.498" v="2358" actId="21"/>
          <ac:spMkLst>
            <pc:docMk/>
            <pc:sldMk cId="3834594260" sldId="2133"/>
            <ac:spMk id="9" creationId="{47A84BAC-4DDD-A00E-22C0-E5E1F9BE6F53}"/>
          </ac:spMkLst>
        </pc:spChg>
        <pc:spChg chg="del">
          <ac:chgData name="Ítala Marx" userId="09d09e15-dab6-44da-9e3e-d094c80c64d9" providerId="ADAL" clId="{CF0AF9FA-D829-469F-96BA-BE73FCE2BA6A}" dt="2023-06-16T04:40:36.498" v="2358" actId="21"/>
          <ac:spMkLst>
            <pc:docMk/>
            <pc:sldMk cId="3834594260" sldId="2133"/>
            <ac:spMk id="10" creationId="{9FD189B6-C6F3-EF29-68C8-CC1A343D3F04}"/>
          </ac:spMkLst>
        </pc:spChg>
        <pc:spChg chg="del mod">
          <ac:chgData name="Ítala Marx" userId="09d09e15-dab6-44da-9e3e-d094c80c64d9" providerId="ADAL" clId="{CF0AF9FA-D829-469F-96BA-BE73FCE2BA6A}" dt="2023-06-16T04:40:36.498" v="2358" actId="21"/>
          <ac:spMkLst>
            <pc:docMk/>
            <pc:sldMk cId="3834594260" sldId="2133"/>
            <ac:spMk id="11" creationId="{9413B2B0-93F4-1DD2-C002-F2D22C5F4079}"/>
          </ac:spMkLst>
        </pc:spChg>
        <pc:spChg chg="del">
          <ac:chgData name="Ítala Marx" userId="09d09e15-dab6-44da-9e3e-d094c80c64d9" providerId="ADAL" clId="{CF0AF9FA-D829-469F-96BA-BE73FCE2BA6A}" dt="2023-06-07T15:01:18.570" v="183" actId="478"/>
          <ac:spMkLst>
            <pc:docMk/>
            <pc:sldMk cId="3834594260" sldId="2133"/>
            <ac:spMk id="12" creationId="{48F2F5D8-FD6F-7E6D-F72C-D3B42DFD7355}"/>
          </ac:spMkLst>
        </pc:spChg>
        <pc:spChg chg="del">
          <ac:chgData name="Ítala Marx" userId="09d09e15-dab6-44da-9e3e-d094c80c64d9" providerId="ADAL" clId="{CF0AF9FA-D829-469F-96BA-BE73FCE2BA6A}" dt="2023-06-07T15:01:17.531" v="182" actId="478"/>
          <ac:spMkLst>
            <pc:docMk/>
            <pc:sldMk cId="3834594260" sldId="2133"/>
            <ac:spMk id="13" creationId="{805E16F4-7A4C-3FFB-7986-431F10A4AA30}"/>
          </ac:spMkLst>
        </pc:spChg>
        <pc:spChg chg="del">
          <ac:chgData name="Ítala Marx" userId="09d09e15-dab6-44da-9e3e-d094c80c64d9" providerId="ADAL" clId="{CF0AF9FA-D829-469F-96BA-BE73FCE2BA6A}" dt="2023-06-16T04:40:07.077" v="2346" actId="478"/>
          <ac:spMkLst>
            <pc:docMk/>
            <pc:sldMk cId="3834594260" sldId="2133"/>
            <ac:spMk id="25" creationId="{DEA6E006-9751-AE2B-5F82-9E470C3352B6}"/>
          </ac:spMkLst>
        </pc:spChg>
        <pc:cxnChg chg="mod">
          <ac:chgData name="Ítala Marx" userId="09d09e15-dab6-44da-9e3e-d094c80c64d9" providerId="ADAL" clId="{CF0AF9FA-D829-469F-96BA-BE73FCE2BA6A}" dt="2023-06-07T15:01:15.150" v="181" actId="208"/>
          <ac:cxnSpMkLst>
            <pc:docMk/>
            <pc:sldMk cId="3834594260" sldId="2133"/>
            <ac:cxnSpMk id="24" creationId="{D2604F4A-14DD-9E5A-5277-B9DE7EDB63B3}"/>
          </ac:cxnSpMkLst>
        </pc:cxnChg>
      </pc:sldChg>
      <pc:sldChg chg="addSp delSp modSp del mod">
        <pc:chgData name="Ítala Marx" userId="09d09e15-dab6-44da-9e3e-d094c80c64d9" providerId="ADAL" clId="{CF0AF9FA-D829-469F-96BA-BE73FCE2BA6A}" dt="2023-06-16T05:01:06.218" v="2574" actId="47"/>
        <pc:sldMkLst>
          <pc:docMk/>
          <pc:sldMk cId="1656496476" sldId="2135"/>
        </pc:sldMkLst>
        <pc:spChg chg="add mod">
          <ac:chgData name="Ítala Marx" userId="09d09e15-dab6-44da-9e3e-d094c80c64d9" providerId="ADAL" clId="{CF0AF9FA-D829-469F-96BA-BE73FCE2BA6A}" dt="2023-06-16T05:01:02.669" v="2573" actId="21"/>
          <ac:spMkLst>
            <pc:docMk/>
            <pc:sldMk cId="1656496476" sldId="2135"/>
            <ac:spMk id="2" creationId="{3D737E10-2238-8FC2-67A3-0CA6C1AE6B6C}"/>
          </ac:spMkLst>
        </pc:spChg>
        <pc:spChg chg="add mod">
          <ac:chgData name="Ítala Marx" userId="09d09e15-dab6-44da-9e3e-d094c80c64d9" providerId="ADAL" clId="{CF0AF9FA-D829-469F-96BA-BE73FCE2BA6A}" dt="2023-06-14T10:01:44.639" v="1140" actId="1036"/>
          <ac:spMkLst>
            <pc:docMk/>
            <pc:sldMk cId="1656496476" sldId="2135"/>
            <ac:spMk id="3" creationId="{A715517A-CEC2-69F6-F9DB-EF8EFA898CD8}"/>
          </ac:spMkLst>
        </pc:spChg>
        <pc:spChg chg="del">
          <ac:chgData name="Ítala Marx" userId="09d09e15-dab6-44da-9e3e-d094c80c64d9" providerId="ADAL" clId="{CF0AF9FA-D829-469F-96BA-BE73FCE2BA6A}" dt="2023-06-07T15:02:56.413" v="201" actId="478"/>
          <ac:spMkLst>
            <pc:docMk/>
            <pc:sldMk cId="1656496476" sldId="2135"/>
            <ac:spMk id="4" creationId="{280CBFCF-AD0E-66A2-B4DE-5DAE5B50AE38}"/>
          </ac:spMkLst>
        </pc:spChg>
        <pc:spChg chg="del">
          <ac:chgData name="Ítala Marx" userId="09d09e15-dab6-44da-9e3e-d094c80c64d9" providerId="ADAL" clId="{CF0AF9FA-D829-469F-96BA-BE73FCE2BA6A}" dt="2023-06-07T15:02:26.835" v="196" actId="478"/>
          <ac:spMkLst>
            <pc:docMk/>
            <pc:sldMk cId="1656496476" sldId="2135"/>
            <ac:spMk id="5" creationId="{8B6C7699-9E17-3ED7-9D2D-F5DD2E36ECCF}"/>
          </ac:spMkLst>
        </pc:spChg>
        <pc:spChg chg="add del mod">
          <ac:chgData name="Ítala Marx" userId="09d09e15-dab6-44da-9e3e-d094c80c64d9" providerId="ADAL" clId="{CF0AF9FA-D829-469F-96BA-BE73FCE2BA6A}" dt="2023-06-15T14:54:35.192" v="1718" actId="478"/>
          <ac:spMkLst>
            <pc:docMk/>
            <pc:sldMk cId="1656496476" sldId="2135"/>
            <ac:spMk id="5" creationId="{971CF7AF-708B-3DC9-EA51-12ACFFD9AC88}"/>
          </ac:spMkLst>
        </pc:spChg>
        <pc:spChg chg="del">
          <ac:chgData name="Ítala Marx" userId="09d09e15-dab6-44da-9e3e-d094c80c64d9" providerId="ADAL" clId="{CF0AF9FA-D829-469F-96BA-BE73FCE2BA6A}" dt="2023-06-07T15:02:22.543" v="194" actId="478"/>
          <ac:spMkLst>
            <pc:docMk/>
            <pc:sldMk cId="1656496476" sldId="2135"/>
            <ac:spMk id="6" creationId="{C2A2511C-3BC3-2D39-4C45-814865BD449F}"/>
          </ac:spMkLst>
        </pc:spChg>
        <pc:spChg chg="add mod">
          <ac:chgData name="Ítala Marx" userId="09d09e15-dab6-44da-9e3e-d094c80c64d9" providerId="ADAL" clId="{CF0AF9FA-D829-469F-96BA-BE73FCE2BA6A}" dt="2023-06-15T14:08:55.981" v="1472"/>
          <ac:spMkLst>
            <pc:docMk/>
            <pc:sldMk cId="1656496476" sldId="2135"/>
            <ac:spMk id="6" creationId="{CF371709-6768-8CDB-0AB3-B999B3E9FEAF}"/>
          </ac:spMkLst>
        </pc:spChg>
        <pc:spChg chg="del">
          <ac:chgData name="Ítala Marx" userId="09d09e15-dab6-44da-9e3e-d094c80c64d9" providerId="ADAL" clId="{CF0AF9FA-D829-469F-96BA-BE73FCE2BA6A}" dt="2023-06-15T14:08:55.609" v="1471" actId="478"/>
          <ac:spMkLst>
            <pc:docMk/>
            <pc:sldMk cId="1656496476" sldId="2135"/>
            <ac:spMk id="8" creationId="{C7B986F8-9230-0A65-DFA2-CC9AC56037FE}"/>
          </ac:spMkLst>
        </pc:spChg>
        <pc:spChg chg="del">
          <ac:chgData name="Ítala Marx" userId="09d09e15-dab6-44da-9e3e-d094c80c64d9" providerId="ADAL" clId="{CF0AF9FA-D829-469F-96BA-BE73FCE2BA6A}" dt="2023-06-07T15:02:20.232" v="193" actId="478"/>
          <ac:spMkLst>
            <pc:docMk/>
            <pc:sldMk cId="1656496476" sldId="2135"/>
            <ac:spMk id="9" creationId="{2C0E814F-16D2-F107-8658-C5E0FD80BBF1}"/>
          </ac:spMkLst>
        </pc:spChg>
        <pc:spChg chg="add mod">
          <ac:chgData name="Ítala Marx" userId="09d09e15-dab6-44da-9e3e-d094c80c64d9" providerId="ADAL" clId="{CF0AF9FA-D829-469F-96BA-BE73FCE2BA6A}" dt="2023-06-16T04:26:08.762" v="2243"/>
          <ac:spMkLst>
            <pc:docMk/>
            <pc:sldMk cId="1656496476" sldId="2135"/>
            <ac:spMk id="9" creationId="{FB3F2E74-2A0E-6C8D-BB6E-8C41B563AF24}"/>
          </ac:spMkLst>
        </pc:spChg>
        <pc:spChg chg="del">
          <ac:chgData name="Ítala Marx" userId="09d09e15-dab6-44da-9e3e-d094c80c64d9" providerId="ADAL" clId="{CF0AF9FA-D829-469F-96BA-BE73FCE2BA6A}" dt="2023-06-07T15:02:24.528" v="195" actId="478"/>
          <ac:spMkLst>
            <pc:docMk/>
            <pc:sldMk cId="1656496476" sldId="2135"/>
            <ac:spMk id="10" creationId="{21DE69FF-565E-5318-A464-421D6BD2EE34}"/>
          </ac:spMkLst>
        </pc:spChg>
        <pc:spChg chg="add mod">
          <ac:chgData name="Ítala Marx" userId="09d09e15-dab6-44da-9e3e-d094c80c64d9" providerId="ADAL" clId="{CF0AF9FA-D829-469F-96BA-BE73FCE2BA6A}" dt="2023-06-07T15:02:34.782" v="198"/>
          <ac:spMkLst>
            <pc:docMk/>
            <pc:sldMk cId="1656496476" sldId="2135"/>
            <ac:spMk id="11" creationId="{B5518651-F4E3-22E8-216E-EFE0383A7B69}"/>
          </ac:spMkLst>
        </pc:spChg>
        <pc:spChg chg="add mod">
          <ac:chgData name="Ítala Marx" userId="09d09e15-dab6-44da-9e3e-d094c80c64d9" providerId="ADAL" clId="{CF0AF9FA-D829-469F-96BA-BE73FCE2BA6A}" dt="2023-06-07T15:28:16.412" v="467" actId="20577"/>
          <ac:spMkLst>
            <pc:docMk/>
            <pc:sldMk cId="1656496476" sldId="2135"/>
            <ac:spMk id="12" creationId="{3A5741E9-5ED6-247E-90F2-A14198385BBB}"/>
          </ac:spMkLst>
        </pc:spChg>
        <pc:spChg chg="add del mod">
          <ac:chgData name="Ítala Marx" userId="09d09e15-dab6-44da-9e3e-d094c80c64d9" providerId="ADAL" clId="{CF0AF9FA-D829-469F-96BA-BE73FCE2BA6A}" dt="2023-06-16T04:29:17.292" v="2285" actId="478"/>
          <ac:spMkLst>
            <pc:docMk/>
            <pc:sldMk cId="1656496476" sldId="2135"/>
            <ac:spMk id="13" creationId="{7E8BAB33-EB41-4131-7008-594D5F381276}"/>
          </ac:spMkLst>
        </pc:spChg>
        <pc:spChg chg="del">
          <ac:chgData name="Ítala Marx" userId="09d09e15-dab6-44da-9e3e-d094c80c64d9" providerId="ADAL" clId="{CF0AF9FA-D829-469F-96BA-BE73FCE2BA6A}" dt="2023-06-07T14:56:41.322" v="96" actId="478"/>
          <ac:spMkLst>
            <pc:docMk/>
            <pc:sldMk cId="1656496476" sldId="2135"/>
            <ac:spMk id="17" creationId="{C5A5F2F7-3B60-3BD1-9BB4-32FD123E9AC2}"/>
          </ac:spMkLst>
        </pc:spChg>
        <pc:spChg chg="del mod">
          <ac:chgData name="Ítala Marx" userId="09d09e15-dab6-44da-9e3e-d094c80c64d9" providerId="ADAL" clId="{CF0AF9FA-D829-469F-96BA-BE73FCE2BA6A}" dt="2023-06-07T14:56:37.426" v="92" actId="478"/>
          <ac:spMkLst>
            <pc:docMk/>
            <pc:sldMk cId="1656496476" sldId="2135"/>
            <ac:spMk id="22" creationId="{3E96BD37-B002-F71D-471A-6E149A21AD66}"/>
          </ac:spMkLst>
        </pc:spChg>
        <pc:spChg chg="del">
          <ac:chgData name="Ítala Marx" userId="09d09e15-dab6-44da-9e3e-d094c80c64d9" providerId="ADAL" clId="{CF0AF9FA-D829-469F-96BA-BE73FCE2BA6A}" dt="2023-06-07T14:56:43.272" v="97" actId="478"/>
          <ac:spMkLst>
            <pc:docMk/>
            <pc:sldMk cId="1656496476" sldId="2135"/>
            <ac:spMk id="24" creationId="{A4E9437A-0CAB-0F52-4CC4-F98B084BF9E5}"/>
          </ac:spMkLst>
        </pc:spChg>
        <pc:spChg chg="del mod">
          <ac:chgData name="Ítala Marx" userId="09d09e15-dab6-44da-9e3e-d094c80c64d9" providerId="ADAL" clId="{CF0AF9FA-D829-469F-96BA-BE73FCE2BA6A}" dt="2023-06-07T15:28:03.557" v="440" actId="478"/>
          <ac:spMkLst>
            <pc:docMk/>
            <pc:sldMk cId="1656496476" sldId="2135"/>
            <ac:spMk id="26" creationId="{5DC5C522-B5FE-9678-8854-2CC0BD7D45A9}"/>
          </ac:spMkLst>
        </pc:spChg>
        <pc:spChg chg="del">
          <ac:chgData name="Ítala Marx" userId="09d09e15-dab6-44da-9e3e-d094c80c64d9" providerId="ADAL" clId="{CF0AF9FA-D829-469F-96BA-BE73FCE2BA6A}" dt="2023-06-07T15:02:34.427" v="197" actId="478"/>
          <ac:spMkLst>
            <pc:docMk/>
            <pc:sldMk cId="1656496476" sldId="2135"/>
            <ac:spMk id="27" creationId="{A6701B02-EA2E-1A10-C24F-C0FCA20A349B}"/>
          </ac:spMkLst>
        </pc:spChg>
        <pc:picChg chg="del">
          <ac:chgData name="Ítala Marx" userId="09d09e15-dab6-44da-9e3e-d094c80c64d9" providerId="ADAL" clId="{CF0AF9FA-D829-469F-96BA-BE73FCE2BA6A}" dt="2023-06-07T14:56:39.363" v="95" actId="478"/>
          <ac:picMkLst>
            <pc:docMk/>
            <pc:sldMk cId="1656496476" sldId="2135"/>
            <ac:picMk id="2" creationId="{1238B0B7-BFF8-33FD-A577-635E62C599BE}"/>
          </ac:picMkLst>
        </pc:picChg>
        <pc:picChg chg="del">
          <ac:chgData name="Ítala Marx" userId="09d09e15-dab6-44da-9e3e-d094c80c64d9" providerId="ADAL" clId="{CF0AF9FA-D829-469F-96BA-BE73FCE2BA6A}" dt="2023-06-07T14:56:38.329" v="93" actId="478"/>
          <ac:picMkLst>
            <pc:docMk/>
            <pc:sldMk cId="1656496476" sldId="2135"/>
            <ac:picMk id="3" creationId="{3C106967-317A-F350-3147-75B87770FE61}"/>
          </ac:picMkLst>
        </pc:picChg>
        <pc:picChg chg="del">
          <ac:chgData name="Ítala Marx" userId="09d09e15-dab6-44da-9e3e-d094c80c64d9" providerId="ADAL" clId="{CF0AF9FA-D829-469F-96BA-BE73FCE2BA6A}" dt="2023-06-07T14:56:38.893" v="94" actId="478"/>
          <ac:picMkLst>
            <pc:docMk/>
            <pc:sldMk cId="1656496476" sldId="2135"/>
            <ac:picMk id="14" creationId="{9760F460-DC5F-1792-CB94-39D633E5051F}"/>
          </ac:picMkLst>
        </pc:picChg>
        <pc:cxnChg chg="mod">
          <ac:chgData name="Ítala Marx" userId="09d09e15-dab6-44da-9e3e-d094c80c64d9" providerId="ADAL" clId="{CF0AF9FA-D829-469F-96BA-BE73FCE2BA6A}" dt="2023-06-07T15:02:42.704" v="199" actId="208"/>
          <ac:cxnSpMkLst>
            <pc:docMk/>
            <pc:sldMk cId="1656496476" sldId="2135"/>
            <ac:cxnSpMk id="7" creationId="{C033374A-03DA-68C7-956F-AEA23E765231}"/>
          </ac:cxnSpMkLst>
        </pc:cxnChg>
      </pc:sldChg>
      <pc:sldChg chg="addSp delSp modSp mod">
        <pc:chgData name="Ítala Marx" userId="09d09e15-dab6-44da-9e3e-d094c80c64d9" providerId="ADAL" clId="{CF0AF9FA-D829-469F-96BA-BE73FCE2BA6A}" dt="2023-06-16T08:44:23.655" v="4091" actId="1076"/>
        <pc:sldMkLst>
          <pc:docMk/>
          <pc:sldMk cId="3304715700" sldId="2136"/>
        </pc:sldMkLst>
        <pc:spChg chg="add mod">
          <ac:chgData name="Ítala Marx" userId="09d09e15-dab6-44da-9e3e-d094c80c64d9" providerId="ADAL" clId="{CF0AF9FA-D829-469F-96BA-BE73FCE2BA6A}" dt="2023-06-14T10:01:48.098" v="1141"/>
          <ac:spMkLst>
            <pc:docMk/>
            <pc:sldMk cId="3304715700" sldId="2136"/>
            <ac:spMk id="2" creationId="{271A3F08-36B7-955D-C42D-605D7047396B}"/>
          </ac:spMkLst>
        </pc:spChg>
        <pc:spChg chg="del">
          <ac:chgData name="Ítala Marx" userId="09d09e15-dab6-44da-9e3e-d094c80c64d9" providerId="ADAL" clId="{CF0AF9FA-D829-469F-96BA-BE73FCE2BA6A}" dt="2023-06-07T15:03:21.417" v="210" actId="478"/>
          <ac:spMkLst>
            <pc:docMk/>
            <pc:sldMk cId="3304715700" sldId="2136"/>
            <ac:spMk id="2" creationId="{E44D0B4A-09D9-FEB1-9F88-FFE743608AE8}"/>
          </ac:spMkLst>
        </pc:spChg>
        <pc:spChg chg="add mod">
          <ac:chgData name="Ítala Marx" userId="09d09e15-dab6-44da-9e3e-d094c80c64d9" providerId="ADAL" clId="{CF0AF9FA-D829-469F-96BA-BE73FCE2BA6A}" dt="2023-06-15T14:09:06.314" v="1474"/>
          <ac:spMkLst>
            <pc:docMk/>
            <pc:sldMk cId="3304715700" sldId="2136"/>
            <ac:spMk id="3" creationId="{138033AA-95B8-F869-0DF2-D32F1E67E80A}"/>
          </ac:spMkLst>
        </pc:spChg>
        <pc:spChg chg="del">
          <ac:chgData name="Ítala Marx" userId="09d09e15-dab6-44da-9e3e-d094c80c64d9" providerId="ADAL" clId="{CF0AF9FA-D829-469F-96BA-BE73FCE2BA6A}" dt="2023-06-07T15:03:20.136" v="209" actId="478"/>
          <ac:spMkLst>
            <pc:docMk/>
            <pc:sldMk cId="3304715700" sldId="2136"/>
            <ac:spMk id="3" creationId="{29EFE300-31AC-52A8-3606-A10953C90E72}"/>
          </ac:spMkLst>
        </pc:spChg>
        <pc:spChg chg="add mod">
          <ac:chgData name="Ítala Marx" userId="09d09e15-dab6-44da-9e3e-d094c80c64d9" providerId="ADAL" clId="{CF0AF9FA-D829-469F-96BA-BE73FCE2BA6A}" dt="2023-06-07T15:03:05.073" v="203"/>
          <ac:spMkLst>
            <pc:docMk/>
            <pc:sldMk cId="3304715700" sldId="2136"/>
            <ac:spMk id="4" creationId="{ED733C26-6559-1756-F06C-DC0481E094C2}"/>
          </ac:spMkLst>
        </pc:spChg>
        <pc:spChg chg="del">
          <ac:chgData name="Ítala Marx" userId="09d09e15-dab6-44da-9e3e-d094c80c64d9" providerId="ADAL" clId="{CF0AF9FA-D829-469F-96BA-BE73FCE2BA6A}" dt="2023-06-07T15:03:28.781" v="217" actId="478"/>
          <ac:spMkLst>
            <pc:docMk/>
            <pc:sldMk cId="3304715700" sldId="2136"/>
            <ac:spMk id="7" creationId="{593F0794-F352-1B1B-2BA0-71F7C8CEBADA}"/>
          </ac:spMkLst>
        </pc:spChg>
        <pc:spChg chg="add mod">
          <ac:chgData name="Ítala Marx" userId="09d09e15-dab6-44da-9e3e-d094c80c64d9" providerId="ADAL" clId="{CF0AF9FA-D829-469F-96BA-BE73FCE2BA6A}" dt="2023-06-16T04:26:11.215" v="2244"/>
          <ac:spMkLst>
            <pc:docMk/>
            <pc:sldMk cId="3304715700" sldId="2136"/>
            <ac:spMk id="7" creationId="{7FADA492-38F1-8845-5ACA-E18BC638F623}"/>
          </ac:spMkLst>
        </pc:spChg>
        <pc:spChg chg="del">
          <ac:chgData name="Ítala Marx" userId="09d09e15-dab6-44da-9e3e-d094c80c64d9" providerId="ADAL" clId="{CF0AF9FA-D829-469F-96BA-BE73FCE2BA6A}" dt="2023-06-15T14:09:05.644" v="1473" actId="478"/>
          <ac:spMkLst>
            <pc:docMk/>
            <pc:sldMk cId="3304715700" sldId="2136"/>
            <ac:spMk id="8" creationId="{26638969-2834-4465-D8D0-6A2FE9DC7A10}"/>
          </ac:spMkLst>
        </pc:spChg>
        <pc:spChg chg="del">
          <ac:chgData name="Ítala Marx" userId="09d09e15-dab6-44da-9e3e-d094c80c64d9" providerId="ADAL" clId="{CF0AF9FA-D829-469F-96BA-BE73FCE2BA6A}" dt="2023-06-07T15:03:13.098" v="205" actId="478"/>
          <ac:spMkLst>
            <pc:docMk/>
            <pc:sldMk cId="3304715700" sldId="2136"/>
            <ac:spMk id="9" creationId="{73B4F038-AF8B-AAFE-8CD3-18BB4FAC8558}"/>
          </ac:spMkLst>
        </pc:spChg>
        <pc:spChg chg="add mod">
          <ac:chgData name="Ítala Marx" userId="09d09e15-dab6-44da-9e3e-d094c80c64d9" providerId="ADAL" clId="{CF0AF9FA-D829-469F-96BA-BE73FCE2BA6A}" dt="2023-06-16T07:40:35.467" v="3459" actId="1076"/>
          <ac:spMkLst>
            <pc:docMk/>
            <pc:sldMk cId="3304715700" sldId="2136"/>
            <ac:spMk id="9" creationId="{8A6BDD55-43C8-30D2-F3D1-4D3C1ED79F79}"/>
          </ac:spMkLst>
        </pc:spChg>
        <pc:spChg chg="add del mod">
          <ac:chgData name="Ítala Marx" userId="09d09e15-dab6-44da-9e3e-d094c80c64d9" providerId="ADAL" clId="{CF0AF9FA-D829-469F-96BA-BE73FCE2BA6A}" dt="2023-06-16T05:20:40.890" v="2836" actId="478"/>
          <ac:spMkLst>
            <pc:docMk/>
            <pc:sldMk cId="3304715700" sldId="2136"/>
            <ac:spMk id="12" creationId="{95BD7B20-8AF0-ABBD-A3E9-3D4624D4FE70}"/>
          </ac:spMkLst>
        </pc:spChg>
        <pc:spChg chg="del">
          <ac:chgData name="Ítala Marx" userId="09d09e15-dab6-44da-9e3e-d094c80c64d9" providerId="ADAL" clId="{CF0AF9FA-D829-469F-96BA-BE73FCE2BA6A}" dt="2023-06-07T15:03:29.573" v="218" actId="478"/>
          <ac:spMkLst>
            <pc:docMk/>
            <pc:sldMk cId="3304715700" sldId="2136"/>
            <ac:spMk id="12" creationId="{C2038120-F01B-315F-01C0-235F4CCA2813}"/>
          </ac:spMkLst>
        </pc:spChg>
        <pc:spChg chg="add del mod">
          <ac:chgData name="Ítala Marx" userId="09d09e15-dab6-44da-9e3e-d094c80c64d9" providerId="ADAL" clId="{CF0AF9FA-D829-469F-96BA-BE73FCE2BA6A}" dt="2023-06-16T05:20:42.478" v="2837" actId="478"/>
          <ac:spMkLst>
            <pc:docMk/>
            <pc:sldMk cId="3304715700" sldId="2136"/>
            <ac:spMk id="13" creationId="{E1FE1C9A-6D81-FBA7-C8D7-02F8183D9224}"/>
          </ac:spMkLst>
        </pc:spChg>
        <pc:spChg chg="add mod">
          <ac:chgData name="Ítala Marx" userId="09d09e15-dab6-44da-9e3e-d094c80c64d9" providerId="ADAL" clId="{CF0AF9FA-D829-469F-96BA-BE73FCE2BA6A}" dt="2023-06-16T07:42:12.254" v="3470" actId="1076"/>
          <ac:spMkLst>
            <pc:docMk/>
            <pc:sldMk cId="3304715700" sldId="2136"/>
            <ac:spMk id="16" creationId="{7A68AF0D-1A27-D7D7-4A10-45D1BC4B490B}"/>
          </ac:spMkLst>
        </pc:spChg>
        <pc:spChg chg="mod">
          <ac:chgData name="Ítala Marx" userId="09d09e15-dab6-44da-9e3e-d094c80c64d9" providerId="ADAL" clId="{CF0AF9FA-D829-469F-96BA-BE73FCE2BA6A}" dt="2023-06-16T08:44:23.655" v="4091" actId="1076"/>
          <ac:spMkLst>
            <pc:docMk/>
            <pc:sldMk cId="3304715700" sldId="2136"/>
            <ac:spMk id="17" creationId="{B0D91887-F94E-D495-15E7-F421CDBBF9D6}"/>
          </ac:spMkLst>
        </pc:spChg>
        <pc:spChg chg="add mod">
          <ac:chgData name="Ítala Marx" userId="09d09e15-dab6-44da-9e3e-d094c80c64d9" providerId="ADAL" clId="{CF0AF9FA-D829-469F-96BA-BE73FCE2BA6A}" dt="2023-06-16T07:40:43.440" v="3460" actId="1076"/>
          <ac:spMkLst>
            <pc:docMk/>
            <pc:sldMk cId="3304715700" sldId="2136"/>
            <ac:spMk id="18" creationId="{ACE5AD67-0E20-CD7E-DEF7-1AFE54A1BB3E}"/>
          </ac:spMkLst>
        </pc:spChg>
        <pc:spChg chg="add mod">
          <ac:chgData name="Ítala Marx" userId="09d09e15-dab6-44da-9e3e-d094c80c64d9" providerId="ADAL" clId="{CF0AF9FA-D829-469F-96BA-BE73FCE2BA6A}" dt="2023-06-16T07:40:43.440" v="3460" actId="1076"/>
          <ac:spMkLst>
            <pc:docMk/>
            <pc:sldMk cId="3304715700" sldId="2136"/>
            <ac:spMk id="19" creationId="{83DE6FC8-9BDB-B85E-D319-130C805E9683}"/>
          </ac:spMkLst>
        </pc:spChg>
        <pc:spChg chg="del">
          <ac:chgData name="Ítala Marx" userId="09d09e15-dab6-44da-9e3e-d094c80c64d9" providerId="ADAL" clId="{CF0AF9FA-D829-469F-96BA-BE73FCE2BA6A}" dt="2023-06-07T15:03:24.291" v="214" actId="478"/>
          <ac:spMkLst>
            <pc:docMk/>
            <pc:sldMk cId="3304715700" sldId="2136"/>
            <ac:spMk id="27" creationId="{325B5CE9-EAA6-FA41-96AA-85624C557302}"/>
          </ac:spMkLst>
        </pc:spChg>
        <pc:spChg chg="del">
          <ac:chgData name="Ítala Marx" userId="09d09e15-dab6-44da-9e3e-d094c80c64d9" providerId="ADAL" clId="{CF0AF9FA-D829-469F-96BA-BE73FCE2BA6A}" dt="2023-06-07T15:03:23.391" v="213" actId="478"/>
          <ac:spMkLst>
            <pc:docMk/>
            <pc:sldMk cId="3304715700" sldId="2136"/>
            <ac:spMk id="28" creationId="{D336D440-71B3-1E10-F342-D3C796873074}"/>
          </ac:spMkLst>
        </pc:spChg>
        <pc:spChg chg="del">
          <ac:chgData name="Ítala Marx" userId="09d09e15-dab6-44da-9e3e-d094c80c64d9" providerId="ADAL" clId="{CF0AF9FA-D829-469F-96BA-BE73FCE2BA6A}" dt="2023-06-07T15:03:18.978" v="208" actId="478"/>
          <ac:spMkLst>
            <pc:docMk/>
            <pc:sldMk cId="3304715700" sldId="2136"/>
            <ac:spMk id="29" creationId="{5C17C4B4-1F58-67A4-FC42-283FB18257BB}"/>
          </ac:spMkLst>
        </pc:spChg>
        <pc:spChg chg="mod">
          <ac:chgData name="Ítala Marx" userId="09d09e15-dab6-44da-9e3e-d094c80c64d9" providerId="ADAL" clId="{CF0AF9FA-D829-469F-96BA-BE73FCE2BA6A}" dt="2023-06-07T15:03:09.200" v="204" actId="207"/>
          <ac:spMkLst>
            <pc:docMk/>
            <pc:sldMk cId="3304715700" sldId="2136"/>
            <ac:spMk id="48" creationId="{602015A0-31D5-87C5-2225-CC131E1BC65F}"/>
          </ac:spMkLst>
        </pc:spChg>
        <pc:spChg chg="del">
          <ac:chgData name="Ítala Marx" userId="09d09e15-dab6-44da-9e3e-d094c80c64d9" providerId="ADAL" clId="{CF0AF9FA-D829-469F-96BA-BE73FCE2BA6A}" dt="2023-06-07T15:03:04.656" v="202" actId="478"/>
          <ac:spMkLst>
            <pc:docMk/>
            <pc:sldMk cId="3304715700" sldId="2136"/>
            <ac:spMk id="49" creationId="{C382A99E-5390-11EC-EC69-B70D11BEE0EC}"/>
          </ac:spMkLst>
        </pc:spChg>
        <pc:picChg chg="add mod">
          <ac:chgData name="Ítala Marx" userId="09d09e15-dab6-44da-9e3e-d094c80c64d9" providerId="ADAL" clId="{CF0AF9FA-D829-469F-96BA-BE73FCE2BA6A}" dt="2023-06-16T07:40:43.440" v="3460" actId="1076"/>
          <ac:picMkLst>
            <pc:docMk/>
            <pc:sldMk cId="3304715700" sldId="2136"/>
            <ac:picMk id="10" creationId="{1BAF2748-F7E8-7411-954C-9CAC2CDCB7C7}"/>
          </ac:picMkLst>
        </pc:picChg>
        <pc:picChg chg="del">
          <ac:chgData name="Ítala Marx" userId="09d09e15-dab6-44da-9e3e-d094c80c64d9" providerId="ADAL" clId="{CF0AF9FA-D829-469F-96BA-BE73FCE2BA6A}" dt="2023-06-07T15:03:14.549" v="206" actId="478"/>
          <ac:picMkLst>
            <pc:docMk/>
            <pc:sldMk cId="3304715700" sldId="2136"/>
            <ac:picMk id="10" creationId="{446A7D99-FAD7-A6FF-B1DB-FB8DE5EBB2A6}"/>
          </ac:picMkLst>
        </pc:picChg>
        <pc:picChg chg="add mod">
          <ac:chgData name="Ítala Marx" userId="09d09e15-dab6-44da-9e3e-d094c80c64d9" providerId="ADAL" clId="{CF0AF9FA-D829-469F-96BA-BE73FCE2BA6A}" dt="2023-06-16T07:40:43.440" v="3460" actId="1076"/>
          <ac:picMkLst>
            <pc:docMk/>
            <pc:sldMk cId="3304715700" sldId="2136"/>
            <ac:picMk id="11" creationId="{0D899304-092A-F883-6F29-7D7ED99BF3D3}"/>
          </ac:picMkLst>
        </pc:picChg>
        <pc:picChg chg="del">
          <ac:chgData name="Ítala Marx" userId="09d09e15-dab6-44da-9e3e-d094c80c64d9" providerId="ADAL" clId="{CF0AF9FA-D829-469F-96BA-BE73FCE2BA6A}" dt="2023-06-07T15:03:16.070" v="207" actId="478"/>
          <ac:picMkLst>
            <pc:docMk/>
            <pc:sldMk cId="3304715700" sldId="2136"/>
            <ac:picMk id="11" creationId="{63ED1B7A-80C6-53BF-E8E4-47EE8424C5DE}"/>
          </ac:picMkLst>
        </pc:picChg>
        <pc:picChg chg="add mod">
          <ac:chgData name="Ítala Marx" userId="09d09e15-dab6-44da-9e3e-d094c80c64d9" providerId="ADAL" clId="{CF0AF9FA-D829-469F-96BA-BE73FCE2BA6A}" dt="2023-06-16T07:40:43.440" v="3460" actId="1076"/>
          <ac:picMkLst>
            <pc:docMk/>
            <pc:sldMk cId="3304715700" sldId="2136"/>
            <ac:picMk id="14" creationId="{F960A9BB-EF9B-41D4-EB63-76E53353EBED}"/>
          </ac:picMkLst>
        </pc:picChg>
        <pc:picChg chg="add mod">
          <ac:chgData name="Ítala Marx" userId="09d09e15-dab6-44da-9e3e-d094c80c64d9" providerId="ADAL" clId="{CF0AF9FA-D829-469F-96BA-BE73FCE2BA6A}" dt="2023-06-16T07:40:43.440" v="3460" actId="1076"/>
          <ac:picMkLst>
            <pc:docMk/>
            <pc:sldMk cId="3304715700" sldId="2136"/>
            <ac:picMk id="15" creationId="{5ED672D5-CEB4-1FE3-1ABC-1A61FB986C76}"/>
          </ac:picMkLst>
        </pc:picChg>
        <pc:picChg chg="del">
          <ac:chgData name="Ítala Marx" userId="09d09e15-dab6-44da-9e3e-d094c80c64d9" providerId="ADAL" clId="{CF0AF9FA-D829-469F-96BA-BE73FCE2BA6A}" dt="2023-06-07T15:03:22.178" v="211" actId="478"/>
          <ac:picMkLst>
            <pc:docMk/>
            <pc:sldMk cId="3304715700" sldId="2136"/>
            <ac:picMk id="22" creationId="{2DCB3EDF-BC5A-674B-C5CE-8ABC56E2D396}"/>
          </ac:picMkLst>
        </pc:picChg>
        <pc:picChg chg="del mod">
          <ac:chgData name="Ítala Marx" userId="09d09e15-dab6-44da-9e3e-d094c80c64d9" providerId="ADAL" clId="{CF0AF9FA-D829-469F-96BA-BE73FCE2BA6A}" dt="2023-06-07T15:28:44.285" v="474" actId="478"/>
          <ac:picMkLst>
            <pc:docMk/>
            <pc:sldMk cId="3304715700" sldId="2136"/>
            <ac:picMk id="23" creationId="{B763577E-5333-CE0F-E40E-222A4760191C}"/>
          </ac:picMkLst>
        </pc:picChg>
        <pc:picChg chg="del mod">
          <ac:chgData name="Ítala Marx" userId="09d09e15-dab6-44da-9e3e-d094c80c64d9" providerId="ADAL" clId="{CF0AF9FA-D829-469F-96BA-BE73FCE2BA6A}" dt="2023-06-07T15:28:43.577" v="473" actId="478"/>
          <ac:picMkLst>
            <pc:docMk/>
            <pc:sldMk cId="3304715700" sldId="2136"/>
            <ac:picMk id="25" creationId="{246619DC-060F-48B6-44ED-182A50BD9B24}"/>
          </ac:picMkLst>
        </pc:picChg>
        <pc:picChg chg="del">
          <ac:chgData name="Ítala Marx" userId="09d09e15-dab6-44da-9e3e-d094c80c64d9" providerId="ADAL" clId="{CF0AF9FA-D829-469F-96BA-BE73FCE2BA6A}" dt="2023-06-07T15:03:22.853" v="212" actId="478"/>
          <ac:picMkLst>
            <pc:docMk/>
            <pc:sldMk cId="3304715700" sldId="2136"/>
            <ac:picMk id="26" creationId="{98B3B402-4834-623C-530A-E5471751FD8B}"/>
          </ac:picMkLst>
        </pc:picChg>
        <pc:cxnChg chg="mod">
          <ac:chgData name="Ítala Marx" userId="09d09e15-dab6-44da-9e3e-d094c80c64d9" providerId="ADAL" clId="{CF0AF9FA-D829-469F-96BA-BE73FCE2BA6A}" dt="2023-06-07T15:04:05.180" v="227" actId="208"/>
          <ac:cxnSpMkLst>
            <pc:docMk/>
            <pc:sldMk cId="3304715700" sldId="2136"/>
            <ac:cxnSpMk id="6" creationId="{499D59B0-5655-5E15-A1E4-EC6D94F9C059}"/>
          </ac:cxnSpMkLst>
        </pc:cxnChg>
      </pc:sldChg>
      <pc:sldChg chg="addSp delSp modSp add del mod">
        <pc:chgData name="Ítala Marx" userId="09d09e15-dab6-44da-9e3e-d094c80c64d9" providerId="ADAL" clId="{CF0AF9FA-D829-469F-96BA-BE73FCE2BA6A}" dt="2023-06-08T07:40:43.313" v="814" actId="47"/>
        <pc:sldMkLst>
          <pc:docMk/>
          <pc:sldMk cId="755793075" sldId="2137"/>
        </pc:sldMkLst>
        <pc:spChg chg="del">
          <ac:chgData name="Ítala Marx" userId="09d09e15-dab6-44da-9e3e-d094c80c64d9" providerId="ADAL" clId="{CF0AF9FA-D829-469F-96BA-BE73FCE2BA6A}" dt="2023-06-07T15:06:54.125" v="286" actId="478"/>
          <ac:spMkLst>
            <pc:docMk/>
            <pc:sldMk cId="755793075" sldId="2137"/>
            <ac:spMk id="2" creationId="{398E8482-57F3-71DC-A0ED-CDDCE9D8D9B0}"/>
          </ac:spMkLst>
        </pc:spChg>
        <pc:spChg chg="add del mod">
          <ac:chgData name="Ítala Marx" userId="09d09e15-dab6-44da-9e3e-d094c80c64d9" providerId="ADAL" clId="{CF0AF9FA-D829-469F-96BA-BE73FCE2BA6A}" dt="2023-06-08T07:38:32.900" v="793" actId="21"/>
          <ac:spMkLst>
            <pc:docMk/>
            <pc:sldMk cId="755793075" sldId="2137"/>
            <ac:spMk id="5" creationId="{E45240B5-30F3-9FE5-7E12-C38266398721}"/>
          </ac:spMkLst>
        </pc:spChg>
        <pc:spChg chg="del">
          <ac:chgData name="Ítala Marx" userId="09d09e15-dab6-44da-9e3e-d094c80c64d9" providerId="ADAL" clId="{CF0AF9FA-D829-469F-96BA-BE73FCE2BA6A}" dt="2023-06-07T15:06:50.983" v="282" actId="478"/>
          <ac:spMkLst>
            <pc:docMk/>
            <pc:sldMk cId="755793075" sldId="2137"/>
            <ac:spMk id="6" creationId="{C8DD4F2E-25A8-805C-5485-845C73D8358B}"/>
          </ac:spMkLst>
        </pc:spChg>
        <pc:spChg chg="del">
          <ac:chgData name="Ítala Marx" userId="09d09e15-dab6-44da-9e3e-d094c80c64d9" providerId="ADAL" clId="{CF0AF9FA-D829-469F-96BA-BE73FCE2BA6A}" dt="2023-06-07T15:06:49.596" v="281" actId="478"/>
          <ac:spMkLst>
            <pc:docMk/>
            <pc:sldMk cId="755793075" sldId="2137"/>
            <ac:spMk id="8" creationId="{D44AFD8F-6E94-3B43-3476-287DF58407FC}"/>
          </ac:spMkLst>
        </pc:spChg>
        <pc:spChg chg="del">
          <ac:chgData name="Ítala Marx" userId="09d09e15-dab6-44da-9e3e-d094c80c64d9" providerId="ADAL" clId="{CF0AF9FA-D829-469F-96BA-BE73FCE2BA6A}" dt="2023-06-07T15:06:53.190" v="285" actId="478"/>
          <ac:spMkLst>
            <pc:docMk/>
            <pc:sldMk cId="755793075" sldId="2137"/>
            <ac:spMk id="9" creationId="{47A84BAC-4DDD-A00E-22C0-E5E1F9BE6F53}"/>
          </ac:spMkLst>
        </pc:spChg>
        <pc:spChg chg="del">
          <ac:chgData name="Ítala Marx" userId="09d09e15-dab6-44da-9e3e-d094c80c64d9" providerId="ADAL" clId="{CF0AF9FA-D829-469F-96BA-BE73FCE2BA6A}" dt="2023-06-07T15:06:52.071" v="283" actId="478"/>
          <ac:spMkLst>
            <pc:docMk/>
            <pc:sldMk cId="755793075" sldId="2137"/>
            <ac:spMk id="10" creationId="{9FD189B6-C6F3-EF29-68C8-CC1A343D3F04}"/>
          </ac:spMkLst>
        </pc:spChg>
        <pc:spChg chg="del">
          <ac:chgData name="Ítala Marx" userId="09d09e15-dab6-44da-9e3e-d094c80c64d9" providerId="ADAL" clId="{CF0AF9FA-D829-469F-96BA-BE73FCE2BA6A}" dt="2023-06-07T15:06:52.705" v="284" actId="478"/>
          <ac:spMkLst>
            <pc:docMk/>
            <pc:sldMk cId="755793075" sldId="2137"/>
            <ac:spMk id="11" creationId="{9413B2B0-93F4-1DD2-C002-F2D22C5F4079}"/>
          </ac:spMkLst>
        </pc:spChg>
        <pc:spChg chg="add mod">
          <ac:chgData name="Ítala Marx" userId="09d09e15-dab6-44da-9e3e-d094c80c64d9" providerId="ADAL" clId="{CF0AF9FA-D829-469F-96BA-BE73FCE2BA6A}" dt="2023-06-07T15:29:02.206" v="476" actId="1076"/>
          <ac:spMkLst>
            <pc:docMk/>
            <pc:sldMk cId="755793075" sldId="2137"/>
            <ac:spMk id="13" creationId="{93292EE8-2679-F702-12AC-5D18E7D9A367}"/>
          </ac:spMkLst>
        </pc:spChg>
        <pc:spChg chg="add del mod">
          <ac:chgData name="Ítala Marx" userId="09d09e15-dab6-44da-9e3e-d094c80c64d9" providerId="ADAL" clId="{CF0AF9FA-D829-469F-96BA-BE73FCE2BA6A}" dt="2023-06-07T15:28:31.301" v="470" actId="21"/>
          <ac:spMkLst>
            <pc:docMk/>
            <pc:sldMk cId="755793075" sldId="2137"/>
            <ac:spMk id="15" creationId="{A113BE6F-1F36-A712-18BF-AFD855E16A03}"/>
          </ac:spMkLst>
        </pc:spChg>
        <pc:spChg chg="add mod">
          <ac:chgData name="Ítala Marx" userId="09d09e15-dab6-44da-9e3e-d094c80c64d9" providerId="ADAL" clId="{CF0AF9FA-D829-469F-96BA-BE73FCE2BA6A}" dt="2023-06-07T15:27:03.899" v="408" actId="20577"/>
          <ac:spMkLst>
            <pc:docMk/>
            <pc:sldMk cId="755793075" sldId="2137"/>
            <ac:spMk id="18" creationId="{A7116C54-44A9-4F5A-2BE5-B41CFF228BA8}"/>
          </ac:spMkLst>
        </pc:spChg>
        <pc:spChg chg="add del mod">
          <ac:chgData name="Ítala Marx" userId="09d09e15-dab6-44da-9e3e-d094c80c64d9" providerId="ADAL" clId="{CF0AF9FA-D829-469F-96BA-BE73FCE2BA6A}" dt="2023-06-07T15:39:55.281" v="606" actId="21"/>
          <ac:spMkLst>
            <pc:docMk/>
            <pc:sldMk cId="755793075" sldId="2137"/>
            <ac:spMk id="20" creationId="{C964216E-73FD-E81B-D231-8884422B604A}"/>
          </ac:spMkLst>
        </pc:spChg>
        <pc:spChg chg="add del mod">
          <ac:chgData name="Ítala Marx" userId="09d09e15-dab6-44da-9e3e-d094c80c64d9" providerId="ADAL" clId="{CF0AF9FA-D829-469F-96BA-BE73FCE2BA6A}" dt="2023-06-08T07:38:32.900" v="793" actId="21"/>
          <ac:spMkLst>
            <pc:docMk/>
            <pc:sldMk cId="755793075" sldId="2137"/>
            <ac:spMk id="21" creationId="{1A10AFEC-B71B-8796-50DD-B9E50B03DD69}"/>
          </ac:spMkLst>
        </pc:spChg>
        <pc:picChg chg="add del mod">
          <ac:chgData name="Ítala Marx" userId="09d09e15-dab6-44da-9e3e-d094c80c64d9" providerId="ADAL" clId="{CF0AF9FA-D829-469F-96BA-BE73FCE2BA6A}" dt="2023-06-07T15:26:18.861" v="378" actId="478"/>
          <ac:picMkLst>
            <pc:docMk/>
            <pc:sldMk cId="755793075" sldId="2137"/>
            <ac:picMk id="16" creationId="{24AA9707-9FDC-375B-9ADA-AC1214CE3FCC}"/>
          </ac:picMkLst>
        </pc:picChg>
        <pc:picChg chg="add del mod">
          <ac:chgData name="Ítala Marx" userId="09d09e15-dab6-44da-9e3e-d094c80c64d9" providerId="ADAL" clId="{CF0AF9FA-D829-469F-96BA-BE73FCE2BA6A}" dt="2023-06-07T15:26:18.074" v="377" actId="478"/>
          <ac:picMkLst>
            <pc:docMk/>
            <pc:sldMk cId="755793075" sldId="2137"/>
            <ac:picMk id="17" creationId="{A99DBDE5-2D4F-91A9-9440-584C6EF878C3}"/>
          </ac:picMkLst>
        </pc:picChg>
      </pc:sldChg>
      <pc:sldChg chg="addSp delSp new del mod">
        <pc:chgData name="Ítala Marx" userId="09d09e15-dab6-44da-9e3e-d094c80c64d9" providerId="ADAL" clId="{CF0AF9FA-D829-469F-96BA-BE73FCE2BA6A}" dt="2023-06-07T15:09:01.742" v="317" actId="47"/>
        <pc:sldMkLst>
          <pc:docMk/>
          <pc:sldMk cId="1418540253" sldId="2138"/>
        </pc:sldMkLst>
        <pc:spChg chg="add del">
          <ac:chgData name="Ítala Marx" userId="09d09e15-dab6-44da-9e3e-d094c80c64d9" providerId="ADAL" clId="{CF0AF9FA-D829-469F-96BA-BE73FCE2BA6A}" dt="2023-06-07T15:08:58.745" v="315" actId="21"/>
          <ac:spMkLst>
            <pc:docMk/>
            <pc:sldMk cId="1418540253" sldId="2138"/>
            <ac:spMk id="5" creationId="{DECE3DCA-2AC7-F9DA-4CE9-C600AEDE06E9}"/>
          </ac:spMkLst>
        </pc:spChg>
      </pc:sldChg>
      <pc:sldChg chg="del">
        <pc:chgData name="Ítala Marx" userId="09d09e15-dab6-44da-9e3e-d094c80c64d9" providerId="ADAL" clId="{CF0AF9FA-D829-469F-96BA-BE73FCE2BA6A}" dt="2023-06-07T14:49:21.614" v="7" actId="47"/>
        <pc:sldMkLst>
          <pc:docMk/>
          <pc:sldMk cId="1233974253" sldId="2139"/>
        </pc:sldMkLst>
      </pc:sldChg>
      <pc:sldChg chg="addSp delSp modSp add del mod">
        <pc:chgData name="Ítala Marx" userId="09d09e15-dab6-44da-9e3e-d094c80c64d9" providerId="ADAL" clId="{CF0AF9FA-D829-469F-96BA-BE73FCE2BA6A}" dt="2023-06-12T13:19:49.157" v="1055" actId="47"/>
        <pc:sldMkLst>
          <pc:docMk/>
          <pc:sldMk cId="2478375605" sldId="2139"/>
        </pc:sldMkLst>
        <pc:spChg chg="add del mod">
          <ac:chgData name="Ítala Marx" userId="09d09e15-dab6-44da-9e3e-d094c80c64d9" providerId="ADAL" clId="{CF0AF9FA-D829-469F-96BA-BE73FCE2BA6A}" dt="2023-06-12T13:19:42.614" v="1052" actId="21"/>
          <ac:spMkLst>
            <pc:docMk/>
            <pc:sldMk cId="2478375605" sldId="2139"/>
            <ac:spMk id="2" creationId="{31F940F2-6D59-3B37-44B6-74BE426C1468}"/>
          </ac:spMkLst>
        </pc:spChg>
        <pc:spChg chg="del">
          <ac:chgData name="Ítala Marx" userId="09d09e15-dab6-44da-9e3e-d094c80c64d9" providerId="ADAL" clId="{CF0AF9FA-D829-469F-96BA-BE73FCE2BA6A}" dt="2023-06-07T15:08:56.376" v="314" actId="478"/>
          <ac:spMkLst>
            <pc:docMk/>
            <pc:sldMk cId="2478375605" sldId="2139"/>
            <ac:spMk id="5" creationId="{E45240B5-30F3-9FE5-7E12-C38266398721}"/>
          </ac:spMkLst>
        </pc:spChg>
        <pc:spChg chg="add del mod">
          <ac:chgData name="Ítala Marx" userId="09d09e15-dab6-44da-9e3e-d094c80c64d9" providerId="ADAL" clId="{CF0AF9FA-D829-469F-96BA-BE73FCE2BA6A}" dt="2023-06-07T15:28:26.708" v="468" actId="21"/>
          <ac:spMkLst>
            <pc:docMk/>
            <pc:sldMk cId="2478375605" sldId="2139"/>
            <ac:spMk id="6" creationId="{C780F6EA-1809-E937-806A-41C4B3B11E4B}"/>
          </ac:spMkLst>
        </pc:spChg>
        <pc:spChg chg="add del mod">
          <ac:chgData name="Ítala Marx" userId="09d09e15-dab6-44da-9e3e-d094c80c64d9" providerId="ADAL" clId="{CF0AF9FA-D829-469F-96BA-BE73FCE2BA6A}" dt="2023-06-12T13:11:26.092" v="881" actId="478"/>
          <ac:spMkLst>
            <pc:docMk/>
            <pc:sldMk cId="2478375605" sldId="2139"/>
            <ac:spMk id="9" creationId="{4EAD98CB-C2DA-B3A2-7670-B918F59D8CFF}"/>
          </ac:spMkLst>
        </pc:spChg>
        <pc:spChg chg="del">
          <ac:chgData name="Ítala Marx" userId="09d09e15-dab6-44da-9e3e-d094c80c64d9" providerId="ADAL" clId="{CF0AF9FA-D829-469F-96BA-BE73FCE2BA6A}" dt="2023-06-07T15:08:55.551" v="313" actId="478"/>
          <ac:spMkLst>
            <pc:docMk/>
            <pc:sldMk cId="2478375605" sldId="2139"/>
            <ac:spMk id="13" creationId="{93292EE8-2679-F702-12AC-5D18E7D9A367}"/>
          </ac:spMkLst>
        </pc:spChg>
        <pc:spChg chg="del">
          <ac:chgData name="Ítala Marx" userId="09d09e15-dab6-44da-9e3e-d094c80c64d9" providerId="ADAL" clId="{CF0AF9FA-D829-469F-96BA-BE73FCE2BA6A}" dt="2023-06-07T15:08:54.871" v="312" actId="478"/>
          <ac:spMkLst>
            <pc:docMk/>
            <pc:sldMk cId="2478375605" sldId="2139"/>
            <ac:spMk id="15" creationId="{A113BE6F-1F36-A712-18BF-AFD855E16A03}"/>
          </ac:spMkLst>
        </pc:spChg>
      </pc:sldChg>
      <pc:sldChg chg="del">
        <pc:chgData name="Ítala Marx" userId="09d09e15-dab6-44da-9e3e-d094c80c64d9" providerId="ADAL" clId="{CF0AF9FA-D829-469F-96BA-BE73FCE2BA6A}" dt="2023-06-07T14:49:18.706" v="5" actId="47"/>
        <pc:sldMkLst>
          <pc:docMk/>
          <pc:sldMk cId="471011534" sldId="2140"/>
        </pc:sldMkLst>
      </pc:sldChg>
      <pc:sldChg chg="addSp delSp modSp add del mod ord">
        <pc:chgData name="Ítala Marx" userId="09d09e15-dab6-44da-9e3e-d094c80c64d9" providerId="ADAL" clId="{CF0AF9FA-D829-469F-96BA-BE73FCE2BA6A}" dt="2023-06-12T13:13:29.709" v="900" actId="47"/>
        <pc:sldMkLst>
          <pc:docMk/>
          <pc:sldMk cId="611448230" sldId="2140"/>
        </pc:sldMkLst>
        <pc:spChg chg="del">
          <ac:chgData name="Ítala Marx" userId="09d09e15-dab6-44da-9e3e-d094c80c64d9" providerId="ADAL" clId="{CF0AF9FA-D829-469F-96BA-BE73FCE2BA6A}" dt="2023-06-07T15:29:13.035" v="481" actId="478"/>
          <ac:spMkLst>
            <pc:docMk/>
            <pc:sldMk cId="611448230" sldId="2140"/>
            <ac:spMk id="5" creationId="{E45240B5-30F3-9FE5-7E12-C38266398721}"/>
          </ac:spMkLst>
        </pc:spChg>
        <pc:spChg chg="add mod">
          <ac:chgData name="Ítala Marx" userId="09d09e15-dab6-44da-9e3e-d094c80c64d9" providerId="ADAL" clId="{CF0AF9FA-D829-469F-96BA-BE73FCE2BA6A}" dt="2023-06-07T15:39:03.149" v="567" actId="1076"/>
          <ac:spMkLst>
            <pc:docMk/>
            <pc:sldMk cId="611448230" sldId="2140"/>
            <ac:spMk id="6" creationId="{65866F5A-FCCF-3454-A81A-361650E1627C}"/>
          </ac:spMkLst>
        </pc:spChg>
        <pc:spChg chg="add mod">
          <ac:chgData name="Ítala Marx" userId="09d09e15-dab6-44da-9e3e-d094c80c64d9" providerId="ADAL" clId="{CF0AF9FA-D829-469F-96BA-BE73FCE2BA6A}" dt="2023-06-07T15:39:12.791" v="585" actId="20577"/>
          <ac:spMkLst>
            <pc:docMk/>
            <pc:sldMk cId="611448230" sldId="2140"/>
            <ac:spMk id="8" creationId="{F46677F7-EBC2-0A92-FC6A-174BB7021AFC}"/>
          </ac:spMkLst>
        </pc:spChg>
        <pc:spChg chg="add del mod">
          <ac:chgData name="Ítala Marx" userId="09d09e15-dab6-44da-9e3e-d094c80c64d9" providerId="ADAL" clId="{CF0AF9FA-D829-469F-96BA-BE73FCE2BA6A}" dt="2023-06-07T15:39:19.377" v="588"/>
          <ac:spMkLst>
            <pc:docMk/>
            <pc:sldMk cId="611448230" sldId="2140"/>
            <ac:spMk id="9" creationId="{D8F3C485-CED7-8521-B80B-20EA17461737}"/>
          </ac:spMkLst>
        </pc:spChg>
        <pc:spChg chg="add mod">
          <ac:chgData name="Ítala Marx" userId="09d09e15-dab6-44da-9e3e-d094c80c64d9" providerId="ADAL" clId="{CF0AF9FA-D829-469F-96BA-BE73FCE2BA6A}" dt="2023-06-07T15:39:49.205" v="605" actId="1076"/>
          <ac:spMkLst>
            <pc:docMk/>
            <pc:sldMk cId="611448230" sldId="2140"/>
            <ac:spMk id="10" creationId="{8947C23C-4A2F-0A06-9F25-B25085A24FBC}"/>
          </ac:spMkLst>
        </pc:spChg>
        <pc:spChg chg="add mod">
          <ac:chgData name="Ítala Marx" userId="09d09e15-dab6-44da-9e3e-d094c80c64d9" providerId="ADAL" clId="{CF0AF9FA-D829-469F-96BA-BE73FCE2BA6A}" dt="2023-06-07T15:40:25.686" v="618" actId="12"/>
          <ac:spMkLst>
            <pc:docMk/>
            <pc:sldMk cId="611448230" sldId="2140"/>
            <ac:spMk id="11" creationId="{4CB38102-8DDC-3C3C-9C97-B1AD40E61999}"/>
          </ac:spMkLst>
        </pc:spChg>
        <pc:spChg chg="del">
          <ac:chgData name="Ítala Marx" userId="09d09e15-dab6-44da-9e3e-d094c80c64d9" providerId="ADAL" clId="{CF0AF9FA-D829-469F-96BA-BE73FCE2BA6A}" dt="2023-06-07T15:29:10.280" v="478" actId="478"/>
          <ac:spMkLst>
            <pc:docMk/>
            <pc:sldMk cId="611448230" sldId="2140"/>
            <ac:spMk id="13" creationId="{93292EE8-2679-F702-12AC-5D18E7D9A367}"/>
          </ac:spMkLst>
        </pc:spChg>
        <pc:spChg chg="add mod">
          <ac:chgData name="Ítala Marx" userId="09d09e15-dab6-44da-9e3e-d094c80c64d9" providerId="ADAL" clId="{CF0AF9FA-D829-469F-96BA-BE73FCE2BA6A}" dt="2023-06-07T15:40:53.020" v="623" actId="20577"/>
          <ac:spMkLst>
            <pc:docMk/>
            <pc:sldMk cId="611448230" sldId="2140"/>
            <ac:spMk id="14" creationId="{8FEA3D7D-3E6D-C000-1510-B38E19772C34}"/>
          </ac:spMkLst>
        </pc:spChg>
        <pc:spChg chg="add mod">
          <ac:chgData name="Ítala Marx" userId="09d09e15-dab6-44da-9e3e-d094c80c64d9" providerId="ADAL" clId="{CF0AF9FA-D829-469F-96BA-BE73FCE2BA6A}" dt="2023-06-07T15:41:05.189" v="625" actId="1076"/>
          <ac:spMkLst>
            <pc:docMk/>
            <pc:sldMk cId="611448230" sldId="2140"/>
            <ac:spMk id="16" creationId="{6CB46E98-E627-B239-DB1A-EE1D757D45B6}"/>
          </ac:spMkLst>
        </pc:spChg>
        <pc:spChg chg="del">
          <ac:chgData name="Ítala Marx" userId="09d09e15-dab6-44da-9e3e-d094c80c64d9" providerId="ADAL" clId="{CF0AF9FA-D829-469F-96BA-BE73FCE2BA6A}" dt="2023-06-07T15:29:10.897" v="479" actId="478"/>
          <ac:spMkLst>
            <pc:docMk/>
            <pc:sldMk cId="611448230" sldId="2140"/>
            <ac:spMk id="20" creationId="{C964216E-73FD-E81B-D231-8884422B604A}"/>
          </ac:spMkLst>
        </pc:spChg>
        <pc:spChg chg="del">
          <ac:chgData name="Ítala Marx" userId="09d09e15-dab6-44da-9e3e-d094c80c64d9" providerId="ADAL" clId="{CF0AF9FA-D829-469F-96BA-BE73FCE2BA6A}" dt="2023-06-07T15:29:12.038" v="480" actId="478"/>
          <ac:spMkLst>
            <pc:docMk/>
            <pc:sldMk cId="611448230" sldId="2140"/>
            <ac:spMk id="21" creationId="{1A10AFEC-B71B-8796-50DD-B9E50B03DD69}"/>
          </ac:spMkLst>
        </pc:spChg>
        <pc:picChg chg="add mod">
          <ac:chgData name="Ítala Marx" userId="09d09e15-dab6-44da-9e3e-d094c80c64d9" providerId="ADAL" clId="{CF0AF9FA-D829-469F-96BA-BE73FCE2BA6A}" dt="2023-06-07T15:38:59.806" v="566" actId="1076"/>
          <ac:picMkLst>
            <pc:docMk/>
            <pc:sldMk cId="611448230" sldId="2140"/>
            <ac:picMk id="3" creationId="{3278C3DE-27BB-9048-22E6-DF3970D6686A}"/>
          </ac:picMkLst>
        </pc:picChg>
      </pc:sldChg>
      <pc:sldChg chg="del">
        <pc:chgData name="Ítala Marx" userId="09d09e15-dab6-44da-9e3e-d094c80c64d9" providerId="ADAL" clId="{CF0AF9FA-D829-469F-96BA-BE73FCE2BA6A}" dt="2023-06-07T14:49:37.872" v="8" actId="47"/>
        <pc:sldMkLst>
          <pc:docMk/>
          <pc:sldMk cId="3404172275" sldId="2141"/>
        </pc:sldMkLst>
      </pc:sldChg>
      <pc:sldChg chg="addSp delSp modSp add mod modAnim">
        <pc:chgData name="Ítala Marx" userId="09d09e15-dab6-44da-9e3e-d094c80c64d9" providerId="ADAL" clId="{CF0AF9FA-D829-469F-96BA-BE73FCE2BA6A}" dt="2023-06-16T08:45:38.662" v="4123"/>
        <pc:sldMkLst>
          <pc:docMk/>
          <pc:sldMk cId="3465618648" sldId="2141"/>
        </pc:sldMkLst>
        <pc:spChg chg="add del mod">
          <ac:chgData name="Ítala Marx" userId="09d09e15-dab6-44da-9e3e-d094c80c64d9" providerId="ADAL" clId="{CF0AF9FA-D829-469F-96BA-BE73FCE2BA6A}" dt="2023-06-12T13:14:34.329" v="904" actId="478"/>
          <ac:spMkLst>
            <pc:docMk/>
            <pc:sldMk cId="3465618648" sldId="2141"/>
            <ac:spMk id="2" creationId="{43315EA6-0232-D1B8-1291-69B8FDB965C8}"/>
          </ac:spMkLst>
        </pc:spChg>
        <pc:spChg chg="add mod">
          <ac:chgData name="Ítala Marx" userId="09d09e15-dab6-44da-9e3e-d094c80c64d9" providerId="ADAL" clId="{CF0AF9FA-D829-469F-96BA-BE73FCE2BA6A}" dt="2023-06-14T10:01:25.272" v="1133"/>
          <ac:spMkLst>
            <pc:docMk/>
            <pc:sldMk cId="3465618648" sldId="2141"/>
            <ac:spMk id="2" creationId="{8D2C4D4B-90E4-C9E0-60C6-41C801B53199}"/>
          </ac:spMkLst>
        </pc:spChg>
        <pc:spChg chg="add mod">
          <ac:chgData name="Ítala Marx" userId="09d09e15-dab6-44da-9e3e-d094c80c64d9" providerId="ADAL" clId="{CF0AF9FA-D829-469F-96BA-BE73FCE2BA6A}" dt="2023-06-16T07:54:00.628" v="3570" actId="20577"/>
          <ac:spMkLst>
            <pc:docMk/>
            <pc:sldMk cId="3465618648" sldId="2141"/>
            <ac:spMk id="5" creationId="{5F3E4D01-68D9-8DF2-72CE-49824BA92231}"/>
          </ac:spMkLst>
        </pc:spChg>
        <pc:spChg chg="mod">
          <ac:chgData name="Ítala Marx" userId="09d09e15-dab6-44da-9e3e-d094c80c64d9" providerId="ADAL" clId="{CF0AF9FA-D829-469F-96BA-BE73FCE2BA6A}" dt="2023-06-16T04:23:02.707" v="2165" actId="255"/>
          <ac:spMkLst>
            <pc:docMk/>
            <pc:sldMk cId="3465618648" sldId="2141"/>
            <ac:spMk id="6" creationId="{65866F5A-FCCF-3454-A81A-361650E1627C}"/>
          </ac:spMkLst>
        </pc:spChg>
        <pc:spChg chg="mod">
          <ac:chgData name="Ítala Marx" userId="09d09e15-dab6-44da-9e3e-d094c80c64d9" providerId="ADAL" clId="{CF0AF9FA-D829-469F-96BA-BE73FCE2BA6A}" dt="2023-06-16T04:22:57.954" v="2164" actId="255"/>
          <ac:spMkLst>
            <pc:docMk/>
            <pc:sldMk cId="3465618648" sldId="2141"/>
            <ac:spMk id="8" creationId="{F46677F7-EBC2-0A92-FC6A-174BB7021AFC}"/>
          </ac:spMkLst>
        </pc:spChg>
        <pc:spChg chg="add mod">
          <ac:chgData name="Ítala Marx" userId="09d09e15-dab6-44da-9e3e-d094c80c64d9" providerId="ADAL" clId="{CF0AF9FA-D829-469F-96BA-BE73FCE2BA6A}" dt="2023-06-16T08:37:25.872" v="3887" actId="20577"/>
          <ac:spMkLst>
            <pc:docMk/>
            <pc:sldMk cId="3465618648" sldId="2141"/>
            <ac:spMk id="9" creationId="{7EC6FC29-4A3A-5EA0-AAB5-0BC7F20599C4}"/>
          </ac:spMkLst>
        </pc:spChg>
        <pc:spChg chg="add mod">
          <ac:chgData name="Ítala Marx" userId="09d09e15-dab6-44da-9e3e-d094c80c64d9" providerId="ADAL" clId="{CF0AF9FA-D829-469F-96BA-BE73FCE2BA6A}" dt="2023-06-16T08:45:27.011" v="4121" actId="114"/>
          <ac:spMkLst>
            <pc:docMk/>
            <pc:sldMk cId="3465618648" sldId="2141"/>
            <ac:spMk id="10" creationId="{66BACD2B-0240-348F-FF0C-0379ED4A46E0}"/>
          </ac:spMkLst>
        </pc:spChg>
        <pc:spChg chg="del mod">
          <ac:chgData name="Ítala Marx" userId="09d09e15-dab6-44da-9e3e-d094c80c64d9" providerId="ADAL" clId="{CF0AF9FA-D829-469F-96BA-BE73FCE2BA6A}" dt="2023-06-12T13:29:36.907" v="1079" actId="478"/>
          <ac:spMkLst>
            <pc:docMk/>
            <pc:sldMk cId="3465618648" sldId="2141"/>
            <ac:spMk id="10" creationId="{8947C23C-4A2F-0A06-9F25-B25085A24FBC}"/>
          </ac:spMkLst>
        </pc:spChg>
        <pc:spChg chg="add mod">
          <ac:chgData name="Ítala Marx" userId="09d09e15-dab6-44da-9e3e-d094c80c64d9" providerId="ADAL" clId="{CF0AF9FA-D829-469F-96BA-BE73FCE2BA6A}" dt="2023-06-16T08:44:52.455" v="4092" actId="164"/>
          <ac:spMkLst>
            <pc:docMk/>
            <pc:sldMk cId="3465618648" sldId="2141"/>
            <ac:spMk id="11" creationId="{156D48EB-A6D5-DF94-077A-82FC612021F6}"/>
          </ac:spMkLst>
        </pc:spChg>
        <pc:spChg chg="add del mod">
          <ac:chgData name="Ítala Marx" userId="09d09e15-dab6-44da-9e3e-d094c80c64d9" providerId="ADAL" clId="{CF0AF9FA-D829-469F-96BA-BE73FCE2BA6A}" dt="2023-06-14T10:10:16.272" v="1222"/>
          <ac:spMkLst>
            <pc:docMk/>
            <pc:sldMk cId="3465618648" sldId="2141"/>
            <ac:spMk id="11" creationId="{19E63E2A-6806-F020-3D38-1EE9DCAF8E1E}"/>
          </ac:spMkLst>
        </pc:spChg>
        <pc:spChg chg="del mod">
          <ac:chgData name="Ítala Marx" userId="09d09e15-dab6-44da-9e3e-d094c80c64d9" providerId="ADAL" clId="{CF0AF9FA-D829-469F-96BA-BE73FCE2BA6A}" dt="2023-06-08T07:39:04.546" v="797" actId="21"/>
          <ac:spMkLst>
            <pc:docMk/>
            <pc:sldMk cId="3465618648" sldId="2141"/>
            <ac:spMk id="11" creationId="{4CB38102-8DDC-3C3C-9C97-B1AD40E61999}"/>
          </ac:spMkLst>
        </pc:spChg>
        <pc:spChg chg="add del mod">
          <ac:chgData name="Ítala Marx" userId="09d09e15-dab6-44da-9e3e-d094c80c64d9" providerId="ADAL" clId="{CF0AF9FA-D829-469F-96BA-BE73FCE2BA6A}" dt="2023-06-12T13:15:56.810" v="949" actId="478"/>
          <ac:spMkLst>
            <pc:docMk/>
            <pc:sldMk cId="3465618648" sldId="2141"/>
            <ac:spMk id="11" creationId="{D0D7B0E4-29D4-6299-9718-9752B2975584}"/>
          </ac:spMkLst>
        </pc:spChg>
        <pc:spChg chg="add mod">
          <ac:chgData name="Ítala Marx" userId="09d09e15-dab6-44da-9e3e-d094c80c64d9" providerId="ADAL" clId="{CF0AF9FA-D829-469F-96BA-BE73FCE2BA6A}" dt="2023-06-15T14:08:40.022" v="1464"/>
          <ac:spMkLst>
            <pc:docMk/>
            <pc:sldMk cId="3465618648" sldId="2141"/>
            <ac:spMk id="12" creationId="{225A6CAD-463A-BFFB-0D9E-9B8095B1D32B}"/>
          </ac:spMkLst>
        </pc:spChg>
        <pc:spChg chg="add del mod">
          <ac:chgData name="Ítala Marx" userId="09d09e15-dab6-44da-9e3e-d094c80c64d9" providerId="ADAL" clId="{CF0AF9FA-D829-469F-96BA-BE73FCE2BA6A}" dt="2023-06-12T13:16:40.835" v="968" actId="478"/>
          <ac:spMkLst>
            <pc:docMk/>
            <pc:sldMk cId="3465618648" sldId="2141"/>
            <ac:spMk id="12" creationId="{A423039F-5DB2-6A16-E83D-E33731CF3E12}"/>
          </ac:spMkLst>
        </pc:spChg>
        <pc:spChg chg="add mod">
          <ac:chgData name="Ítala Marx" userId="09d09e15-dab6-44da-9e3e-d094c80c64d9" providerId="ADAL" clId="{CF0AF9FA-D829-469F-96BA-BE73FCE2BA6A}" dt="2023-06-16T08:36:31.438" v="3883" actId="20577"/>
          <ac:spMkLst>
            <pc:docMk/>
            <pc:sldMk cId="3465618648" sldId="2141"/>
            <ac:spMk id="13" creationId="{90D26924-3C62-8F79-B9BA-98B3976F2751}"/>
          </ac:spMkLst>
        </pc:spChg>
        <pc:spChg chg="mod">
          <ac:chgData name="Ítala Marx" userId="09d09e15-dab6-44da-9e3e-d094c80c64d9" providerId="ADAL" clId="{CF0AF9FA-D829-469F-96BA-BE73FCE2BA6A}" dt="2023-06-16T08:37:28.655" v="3889" actId="20577"/>
          <ac:spMkLst>
            <pc:docMk/>
            <pc:sldMk cId="3465618648" sldId="2141"/>
            <ac:spMk id="14" creationId="{8FEA3D7D-3E6D-C000-1510-B38E19772C34}"/>
          </ac:spMkLst>
        </pc:spChg>
        <pc:spChg chg="add del mod">
          <ac:chgData name="Ítala Marx" userId="09d09e15-dab6-44da-9e3e-d094c80c64d9" providerId="ADAL" clId="{CF0AF9FA-D829-469F-96BA-BE73FCE2BA6A}" dt="2023-06-12T13:18:10.782" v="1002" actId="478"/>
          <ac:spMkLst>
            <pc:docMk/>
            <pc:sldMk cId="3465618648" sldId="2141"/>
            <ac:spMk id="15" creationId="{034EE234-E5E2-BE2A-ACBD-81771FC98006}"/>
          </ac:spMkLst>
        </pc:spChg>
        <pc:spChg chg="del mod">
          <ac:chgData name="Ítala Marx" userId="09d09e15-dab6-44da-9e3e-d094c80c64d9" providerId="ADAL" clId="{CF0AF9FA-D829-469F-96BA-BE73FCE2BA6A}" dt="2023-06-08T07:40:35.772" v="811" actId="21"/>
          <ac:spMkLst>
            <pc:docMk/>
            <pc:sldMk cId="3465618648" sldId="2141"/>
            <ac:spMk id="16" creationId="{6CB46E98-E627-B239-DB1A-EE1D757D45B6}"/>
          </ac:spMkLst>
        </pc:spChg>
        <pc:spChg chg="add mod">
          <ac:chgData name="Ítala Marx" userId="09d09e15-dab6-44da-9e3e-d094c80c64d9" providerId="ADAL" clId="{CF0AF9FA-D829-469F-96BA-BE73FCE2BA6A}" dt="2023-06-16T08:35:49.867" v="3867" actId="20577"/>
          <ac:spMkLst>
            <pc:docMk/>
            <pc:sldMk cId="3465618648" sldId="2141"/>
            <ac:spMk id="16" creationId="{D99A3964-5628-5AC2-F8B3-015676DD9F50}"/>
          </ac:spMkLst>
        </pc:spChg>
        <pc:spChg chg="add mod">
          <ac:chgData name="Ítala Marx" userId="09d09e15-dab6-44da-9e3e-d094c80c64d9" providerId="ADAL" clId="{CF0AF9FA-D829-469F-96BA-BE73FCE2BA6A}" dt="2023-06-16T08:36:12.599" v="3873" actId="1076"/>
          <ac:spMkLst>
            <pc:docMk/>
            <pc:sldMk cId="3465618648" sldId="2141"/>
            <ac:spMk id="17" creationId="{E3034825-E151-0E70-C18A-F9E507051E29}"/>
          </ac:spMkLst>
        </pc:spChg>
        <pc:spChg chg="add del">
          <ac:chgData name="Ítala Marx" userId="09d09e15-dab6-44da-9e3e-d094c80c64d9" providerId="ADAL" clId="{CF0AF9FA-D829-469F-96BA-BE73FCE2BA6A}" dt="2023-06-12T13:31:05.525" v="1087" actId="478"/>
          <ac:spMkLst>
            <pc:docMk/>
            <pc:sldMk cId="3465618648" sldId="2141"/>
            <ac:spMk id="23" creationId="{2FA638BA-EBE9-A3A7-5E0B-FABD84EA5433}"/>
          </ac:spMkLst>
        </pc:spChg>
        <pc:spChg chg="add mod">
          <ac:chgData name="Ítala Marx" userId="09d09e15-dab6-44da-9e3e-d094c80c64d9" providerId="ADAL" clId="{CF0AF9FA-D829-469F-96BA-BE73FCE2BA6A}" dt="2023-06-16T04:25:04.242" v="2235" actId="164"/>
          <ac:spMkLst>
            <pc:docMk/>
            <pc:sldMk cId="3465618648" sldId="2141"/>
            <ac:spMk id="23" creationId="{7DEDA590-0343-B216-8D86-ED9F08B555B1}"/>
          </ac:spMkLst>
        </pc:spChg>
        <pc:spChg chg="del">
          <ac:chgData name="Ítala Marx" userId="09d09e15-dab6-44da-9e3e-d094c80c64d9" providerId="ADAL" clId="{CF0AF9FA-D829-469F-96BA-BE73FCE2BA6A}" dt="2023-06-15T14:08:39.593" v="1463" actId="478"/>
          <ac:spMkLst>
            <pc:docMk/>
            <pc:sldMk cId="3465618648" sldId="2141"/>
            <ac:spMk id="27" creationId="{F340F479-D784-C6E1-507A-52DB3B5194BC}"/>
          </ac:spMkLst>
        </pc:spChg>
        <pc:spChg chg="add mod">
          <ac:chgData name="Ítala Marx" userId="09d09e15-dab6-44da-9e3e-d094c80c64d9" providerId="ADAL" clId="{CF0AF9FA-D829-469F-96BA-BE73FCE2BA6A}" dt="2023-06-16T04:26:01.223" v="2239"/>
          <ac:spMkLst>
            <pc:docMk/>
            <pc:sldMk cId="3465618648" sldId="2141"/>
            <ac:spMk id="28" creationId="{6B699D36-58FE-DF82-9CCE-DD213AF775C2}"/>
          </ac:spMkLst>
        </pc:spChg>
        <pc:grpChg chg="add mod">
          <ac:chgData name="Ítala Marx" userId="09d09e15-dab6-44da-9e3e-d094c80c64d9" providerId="ADAL" clId="{CF0AF9FA-D829-469F-96BA-BE73FCE2BA6A}" dt="2023-06-16T04:15:07.241" v="2112" actId="164"/>
          <ac:grpSpMkLst>
            <pc:docMk/>
            <pc:sldMk cId="3465618648" sldId="2141"/>
            <ac:grpSpMk id="15" creationId="{00C18AFD-FDBD-C95D-3C8F-FC04741F1D24}"/>
          </ac:grpSpMkLst>
        </pc:grpChg>
        <pc:grpChg chg="add mod">
          <ac:chgData name="Ítala Marx" userId="09d09e15-dab6-44da-9e3e-d094c80c64d9" providerId="ADAL" clId="{CF0AF9FA-D829-469F-96BA-BE73FCE2BA6A}" dt="2023-06-16T04:15:13.577" v="2113" actId="164"/>
          <ac:grpSpMkLst>
            <pc:docMk/>
            <pc:sldMk cId="3465618648" sldId="2141"/>
            <ac:grpSpMk id="19" creationId="{F9BFD3F9-AE35-97C5-167A-A2A8E986640A}"/>
          </ac:grpSpMkLst>
        </pc:grpChg>
        <pc:grpChg chg="add mod">
          <ac:chgData name="Ítala Marx" userId="09d09e15-dab6-44da-9e3e-d094c80c64d9" providerId="ADAL" clId="{CF0AF9FA-D829-469F-96BA-BE73FCE2BA6A}" dt="2023-06-16T04:25:04.242" v="2235" actId="164"/>
          <ac:grpSpMkLst>
            <pc:docMk/>
            <pc:sldMk cId="3465618648" sldId="2141"/>
            <ac:grpSpMk id="20" creationId="{CCD23D2E-98A4-245B-3022-9FE0C029A14D}"/>
          </ac:grpSpMkLst>
        </pc:grpChg>
        <pc:grpChg chg="add mod">
          <ac:chgData name="Ítala Marx" userId="09d09e15-dab6-44da-9e3e-d094c80c64d9" providerId="ADAL" clId="{CF0AF9FA-D829-469F-96BA-BE73FCE2BA6A}" dt="2023-06-16T08:44:57.386" v="4093" actId="164"/>
          <ac:grpSpMkLst>
            <pc:docMk/>
            <pc:sldMk cId="3465618648" sldId="2141"/>
            <ac:grpSpMk id="21" creationId="{81D2D6B0-B08E-3EAC-0832-138DC327C521}"/>
          </ac:grpSpMkLst>
        </pc:grpChg>
        <pc:grpChg chg="add mod">
          <ac:chgData name="Ítala Marx" userId="09d09e15-dab6-44da-9e3e-d094c80c64d9" providerId="ADAL" clId="{CF0AF9FA-D829-469F-96BA-BE73FCE2BA6A}" dt="2023-06-16T08:44:52.455" v="4092" actId="164"/>
          <ac:grpSpMkLst>
            <pc:docMk/>
            <pc:sldMk cId="3465618648" sldId="2141"/>
            <ac:grpSpMk id="22" creationId="{A3775077-A331-50A9-950C-C64A54BBE858}"/>
          </ac:grpSpMkLst>
        </pc:grpChg>
        <pc:grpChg chg="add mod">
          <ac:chgData name="Ítala Marx" userId="09d09e15-dab6-44da-9e3e-d094c80c64d9" providerId="ADAL" clId="{CF0AF9FA-D829-469F-96BA-BE73FCE2BA6A}" dt="2023-06-16T08:44:52.455" v="4092" actId="164"/>
          <ac:grpSpMkLst>
            <pc:docMk/>
            <pc:sldMk cId="3465618648" sldId="2141"/>
            <ac:grpSpMk id="25" creationId="{0D89AB64-916C-4364-1CAE-15B6CB4650CF}"/>
          </ac:grpSpMkLst>
        </pc:grpChg>
        <pc:grpChg chg="add mod">
          <ac:chgData name="Ítala Marx" userId="09d09e15-dab6-44da-9e3e-d094c80c64d9" providerId="ADAL" clId="{CF0AF9FA-D829-469F-96BA-BE73FCE2BA6A}" dt="2023-06-16T08:44:57.386" v="4093" actId="164"/>
          <ac:grpSpMkLst>
            <pc:docMk/>
            <pc:sldMk cId="3465618648" sldId="2141"/>
            <ac:grpSpMk id="27" creationId="{94F6F49D-1F80-489D-0472-4CA6A33AFBDB}"/>
          </ac:grpSpMkLst>
        </pc:grpChg>
        <pc:picChg chg="mod">
          <ac:chgData name="Ítala Marx" userId="09d09e15-dab6-44da-9e3e-d094c80c64d9" providerId="ADAL" clId="{CF0AF9FA-D829-469F-96BA-BE73FCE2BA6A}" dt="2023-06-16T04:15:13.577" v="2113" actId="164"/>
          <ac:picMkLst>
            <pc:docMk/>
            <pc:sldMk cId="3465618648" sldId="2141"/>
            <ac:picMk id="3" creationId="{3278C3DE-27BB-9048-22E6-DF3970D6686A}"/>
          </ac:picMkLst>
        </pc:picChg>
        <pc:picChg chg="add del mod">
          <ac:chgData name="Ítala Marx" userId="09d09e15-dab6-44da-9e3e-d094c80c64d9" providerId="ADAL" clId="{CF0AF9FA-D829-469F-96BA-BE73FCE2BA6A}" dt="2023-06-12T13:30:45.867" v="1083" actId="478"/>
          <ac:picMkLst>
            <pc:docMk/>
            <pc:sldMk cId="3465618648" sldId="2141"/>
            <ac:picMk id="19" creationId="{AABFA3B4-3FD9-21E0-8A28-687B8AD72DF9}"/>
          </ac:picMkLst>
        </pc:picChg>
        <pc:picChg chg="add del mod">
          <ac:chgData name="Ítala Marx" userId="09d09e15-dab6-44da-9e3e-d094c80c64d9" providerId="ADAL" clId="{CF0AF9FA-D829-469F-96BA-BE73FCE2BA6A}" dt="2023-06-12T13:30:49.982" v="1085"/>
          <ac:picMkLst>
            <pc:docMk/>
            <pc:sldMk cId="3465618648" sldId="2141"/>
            <ac:picMk id="21" creationId="{DBC10DC3-88EF-180E-FCB1-F7E037A787CF}"/>
          </ac:picMkLst>
        </pc:picChg>
        <pc:picChg chg="add mod">
          <ac:chgData name="Ítala Marx" userId="09d09e15-dab6-44da-9e3e-d094c80c64d9" providerId="ADAL" clId="{CF0AF9FA-D829-469F-96BA-BE73FCE2BA6A}" dt="2023-06-16T04:15:07.241" v="2112" actId="164"/>
          <ac:picMkLst>
            <pc:docMk/>
            <pc:sldMk cId="3465618648" sldId="2141"/>
            <ac:picMk id="26" creationId="{EC771877-34CF-8F95-43CA-062F2F2D7E0F}"/>
          </ac:picMkLst>
        </pc:picChg>
      </pc:sldChg>
      <pc:sldChg chg="new del">
        <pc:chgData name="Ítala Marx" userId="09d09e15-dab6-44da-9e3e-d094c80c64d9" providerId="ADAL" clId="{CF0AF9FA-D829-469F-96BA-BE73FCE2BA6A}" dt="2023-06-07T15:30:48.130" v="486" actId="47"/>
        <pc:sldMkLst>
          <pc:docMk/>
          <pc:sldMk cId="3696221339" sldId="2141"/>
        </pc:sldMkLst>
      </pc:sldChg>
      <pc:sldChg chg="addSp delSp modSp add del mod modAnim">
        <pc:chgData name="Ítala Marx" userId="09d09e15-dab6-44da-9e3e-d094c80c64d9" providerId="ADAL" clId="{CF0AF9FA-D829-469F-96BA-BE73FCE2BA6A}" dt="2023-06-12T13:13:20.949" v="899" actId="47"/>
        <pc:sldMkLst>
          <pc:docMk/>
          <pc:sldMk cId="1871201065" sldId="2142"/>
        </pc:sldMkLst>
        <pc:spChg chg="del">
          <ac:chgData name="Ítala Marx" userId="09d09e15-dab6-44da-9e3e-d094c80c64d9" providerId="ADAL" clId="{CF0AF9FA-D829-469F-96BA-BE73FCE2BA6A}" dt="2023-06-08T07:09:42.994" v="632" actId="478"/>
          <ac:spMkLst>
            <pc:docMk/>
            <pc:sldMk cId="1871201065" sldId="2142"/>
            <ac:spMk id="6" creationId="{65866F5A-FCCF-3454-A81A-361650E1627C}"/>
          </ac:spMkLst>
        </pc:spChg>
        <pc:spChg chg="del">
          <ac:chgData name="Ítala Marx" userId="09d09e15-dab6-44da-9e3e-d094c80c64d9" providerId="ADAL" clId="{CF0AF9FA-D829-469F-96BA-BE73FCE2BA6A}" dt="2023-06-08T07:09:45.253" v="634" actId="478"/>
          <ac:spMkLst>
            <pc:docMk/>
            <pc:sldMk cId="1871201065" sldId="2142"/>
            <ac:spMk id="8" creationId="{F46677F7-EBC2-0A92-FC6A-174BB7021AFC}"/>
          </ac:spMkLst>
        </pc:spChg>
        <pc:spChg chg="del">
          <ac:chgData name="Ítala Marx" userId="09d09e15-dab6-44da-9e3e-d094c80c64d9" providerId="ADAL" clId="{CF0AF9FA-D829-469F-96BA-BE73FCE2BA6A}" dt="2023-06-08T07:09:44.330" v="633" actId="478"/>
          <ac:spMkLst>
            <pc:docMk/>
            <pc:sldMk cId="1871201065" sldId="2142"/>
            <ac:spMk id="10" creationId="{8947C23C-4A2F-0A06-9F25-B25085A24FBC}"/>
          </ac:spMkLst>
        </pc:spChg>
        <pc:spChg chg="del">
          <ac:chgData name="Ítala Marx" userId="09d09e15-dab6-44da-9e3e-d094c80c64d9" providerId="ADAL" clId="{CF0AF9FA-D829-469F-96BA-BE73FCE2BA6A}" dt="2023-06-08T07:09:42.292" v="631" actId="478"/>
          <ac:spMkLst>
            <pc:docMk/>
            <pc:sldMk cId="1871201065" sldId="2142"/>
            <ac:spMk id="11" creationId="{4CB38102-8DDC-3C3C-9C97-B1AD40E61999}"/>
          </ac:spMkLst>
        </pc:spChg>
        <pc:spChg chg="add del mod">
          <ac:chgData name="Ítala Marx" userId="09d09e15-dab6-44da-9e3e-d094c80c64d9" providerId="ADAL" clId="{CF0AF9FA-D829-469F-96BA-BE73FCE2BA6A}" dt="2023-06-08T07:40:24.523" v="808" actId="21"/>
          <ac:spMkLst>
            <pc:docMk/>
            <pc:sldMk cId="1871201065" sldId="2142"/>
            <ac:spMk id="12" creationId="{750EE32F-3958-6028-E1C3-8F728BA53935}"/>
          </ac:spMkLst>
        </pc:spChg>
        <pc:spChg chg="add del mod">
          <ac:chgData name="Ítala Marx" userId="09d09e15-dab6-44da-9e3e-d094c80c64d9" providerId="ADAL" clId="{CF0AF9FA-D829-469F-96BA-BE73FCE2BA6A}" dt="2023-06-08T07:40:24.523" v="808" actId="21"/>
          <ac:spMkLst>
            <pc:docMk/>
            <pc:sldMk cId="1871201065" sldId="2142"/>
            <ac:spMk id="13" creationId="{E1F1C857-6B96-E855-9E3F-766992DD23FD}"/>
          </ac:spMkLst>
        </pc:spChg>
        <pc:spChg chg="del">
          <ac:chgData name="Ítala Marx" userId="09d09e15-dab6-44da-9e3e-d094c80c64d9" providerId="ADAL" clId="{CF0AF9FA-D829-469F-96BA-BE73FCE2BA6A}" dt="2023-06-08T07:09:41.273" v="630" actId="478"/>
          <ac:spMkLst>
            <pc:docMk/>
            <pc:sldMk cId="1871201065" sldId="2142"/>
            <ac:spMk id="14" creationId="{8FEA3D7D-3E6D-C000-1510-B38E19772C34}"/>
          </ac:spMkLst>
        </pc:spChg>
        <pc:spChg chg="del">
          <ac:chgData name="Ítala Marx" userId="09d09e15-dab6-44da-9e3e-d094c80c64d9" providerId="ADAL" clId="{CF0AF9FA-D829-469F-96BA-BE73FCE2BA6A}" dt="2023-06-08T07:09:40.385" v="629" actId="478"/>
          <ac:spMkLst>
            <pc:docMk/>
            <pc:sldMk cId="1871201065" sldId="2142"/>
            <ac:spMk id="16" creationId="{6CB46E98-E627-B239-DB1A-EE1D757D45B6}"/>
          </ac:spMkLst>
        </pc:spChg>
        <pc:spChg chg="del">
          <ac:chgData name="Ítala Marx" userId="09d09e15-dab6-44da-9e3e-d094c80c64d9" providerId="ADAL" clId="{CF0AF9FA-D829-469F-96BA-BE73FCE2BA6A}" dt="2023-06-08T07:16:21.520" v="713" actId="478"/>
          <ac:spMkLst>
            <pc:docMk/>
            <pc:sldMk cId="1871201065" sldId="2142"/>
            <ac:spMk id="18" creationId="{A7116C54-44A9-4F5A-2BE5-B41CFF228BA8}"/>
          </ac:spMkLst>
        </pc:spChg>
        <pc:graphicFrameChg chg="add del mod">
          <ac:chgData name="Ítala Marx" userId="09d09e15-dab6-44da-9e3e-d094c80c64d9" providerId="ADAL" clId="{CF0AF9FA-D829-469F-96BA-BE73FCE2BA6A}" dt="2023-06-08T07:15:08.973" v="707"/>
          <ac:graphicFrameMkLst>
            <pc:docMk/>
            <pc:sldMk cId="1871201065" sldId="2142"/>
            <ac:graphicFrameMk id="2" creationId="{B92CBCC2-63EB-4126-6D0C-F88476F00528}"/>
          </ac:graphicFrameMkLst>
        </pc:graphicFrameChg>
        <pc:picChg chg="del">
          <ac:chgData name="Ítala Marx" userId="09d09e15-dab6-44da-9e3e-d094c80c64d9" providerId="ADAL" clId="{CF0AF9FA-D829-469F-96BA-BE73FCE2BA6A}" dt="2023-06-08T07:09:39.677" v="628" actId="478"/>
          <ac:picMkLst>
            <pc:docMk/>
            <pc:sldMk cId="1871201065" sldId="2142"/>
            <ac:picMk id="3" creationId="{3278C3DE-27BB-9048-22E6-DF3970D6686A}"/>
          </ac:picMkLst>
        </pc:picChg>
        <pc:picChg chg="add mod">
          <ac:chgData name="Ítala Marx" userId="09d09e15-dab6-44da-9e3e-d094c80c64d9" providerId="ADAL" clId="{CF0AF9FA-D829-469F-96BA-BE73FCE2BA6A}" dt="2023-06-08T07:39:21.649" v="802" actId="1076"/>
          <ac:picMkLst>
            <pc:docMk/>
            <pc:sldMk cId="1871201065" sldId="2142"/>
            <ac:picMk id="5" creationId="{1A824750-FB73-0528-552D-522EC013BF4A}"/>
          </ac:picMkLst>
        </pc:picChg>
      </pc:sldChg>
      <pc:sldChg chg="new del">
        <pc:chgData name="Ítala Marx" userId="09d09e15-dab6-44da-9e3e-d094c80c64d9" providerId="ADAL" clId="{CF0AF9FA-D829-469F-96BA-BE73FCE2BA6A}" dt="2023-06-08T07:12:07.001" v="650" actId="47"/>
        <pc:sldMkLst>
          <pc:docMk/>
          <pc:sldMk cId="167751621" sldId="2143"/>
        </pc:sldMkLst>
      </pc:sldChg>
      <pc:sldChg chg="add del">
        <pc:chgData name="Ítala Marx" userId="09d09e15-dab6-44da-9e3e-d094c80c64d9" providerId="ADAL" clId="{CF0AF9FA-D829-469F-96BA-BE73FCE2BA6A}" dt="2023-06-08T07:12:08.373" v="651" actId="47"/>
        <pc:sldMkLst>
          <pc:docMk/>
          <pc:sldMk cId="268624490" sldId="2144"/>
        </pc:sldMkLst>
      </pc:sldChg>
      <pc:sldChg chg="addSp delSp modSp new del mod">
        <pc:chgData name="Ítala Marx" userId="09d09e15-dab6-44da-9e3e-d094c80c64d9" providerId="ADAL" clId="{CF0AF9FA-D829-469F-96BA-BE73FCE2BA6A}" dt="2023-06-08T07:36:32.057" v="779" actId="47"/>
        <pc:sldMkLst>
          <pc:docMk/>
          <pc:sldMk cId="3476377740" sldId="2145"/>
        </pc:sldMkLst>
        <pc:spChg chg="del">
          <ac:chgData name="Ítala Marx" userId="09d09e15-dab6-44da-9e3e-d094c80c64d9" providerId="ADAL" clId="{CF0AF9FA-D829-469F-96BA-BE73FCE2BA6A}" dt="2023-06-08T07:11:54.569" v="645" actId="478"/>
          <ac:spMkLst>
            <pc:docMk/>
            <pc:sldMk cId="3476377740" sldId="2145"/>
            <ac:spMk id="2" creationId="{FD87E161-9D70-1A46-F690-20CD9AE82E14}"/>
          </ac:spMkLst>
        </pc:spChg>
        <pc:spChg chg="del">
          <ac:chgData name="Ítala Marx" userId="09d09e15-dab6-44da-9e3e-d094c80c64d9" providerId="ADAL" clId="{CF0AF9FA-D829-469F-96BA-BE73FCE2BA6A}" dt="2023-06-08T07:11:51.878" v="644" actId="478"/>
          <ac:spMkLst>
            <pc:docMk/>
            <pc:sldMk cId="3476377740" sldId="2145"/>
            <ac:spMk id="3" creationId="{AD2C5177-646D-B583-28A9-B37914257C4A}"/>
          </ac:spMkLst>
        </pc:spChg>
        <pc:spChg chg="add mod">
          <ac:chgData name="Ítala Marx" userId="09d09e15-dab6-44da-9e3e-d094c80c64d9" providerId="ADAL" clId="{CF0AF9FA-D829-469F-96BA-BE73FCE2BA6A}" dt="2023-06-08T07:17:09.816" v="719" actId="1076"/>
          <ac:spMkLst>
            <pc:docMk/>
            <pc:sldMk cId="3476377740" sldId="2145"/>
            <ac:spMk id="5" creationId="{BC01D2F3-C7A2-ECAE-CFD9-D613D1372EFE}"/>
          </ac:spMkLst>
        </pc:spChg>
        <pc:picChg chg="add del">
          <ac:chgData name="Ítala Marx" userId="09d09e15-dab6-44da-9e3e-d094c80c64d9" providerId="ADAL" clId="{CF0AF9FA-D829-469F-96BA-BE73FCE2BA6A}" dt="2023-06-08T07:17:01.324" v="717"/>
          <ac:picMkLst>
            <pc:docMk/>
            <pc:sldMk cId="3476377740" sldId="2145"/>
            <ac:picMk id="4" creationId="{13B4F018-F587-C954-ED32-F26C1D2B4F5F}"/>
          </ac:picMkLst>
        </pc:picChg>
      </pc:sldChg>
      <pc:sldChg chg="addSp delSp modSp add del mod">
        <pc:chgData name="Ítala Marx" userId="09d09e15-dab6-44da-9e3e-d094c80c64d9" providerId="ADAL" clId="{CF0AF9FA-D829-469F-96BA-BE73FCE2BA6A}" dt="2023-06-12T13:19:29.406" v="1051" actId="47"/>
        <pc:sldMkLst>
          <pc:docMk/>
          <pc:sldMk cId="3439543324" sldId="2146"/>
        </pc:sldMkLst>
        <pc:spChg chg="add del mod">
          <ac:chgData name="Ítala Marx" userId="09d09e15-dab6-44da-9e3e-d094c80c64d9" providerId="ADAL" clId="{CF0AF9FA-D829-469F-96BA-BE73FCE2BA6A}" dt="2023-06-12T13:14:29.561" v="903" actId="21"/>
          <ac:spMkLst>
            <pc:docMk/>
            <pc:sldMk cId="3439543324" sldId="2146"/>
            <ac:spMk id="3" creationId="{2F4BF61D-1471-2CF4-C2F5-34464FCCC759}"/>
          </ac:spMkLst>
        </pc:spChg>
        <pc:spChg chg="add del mod">
          <ac:chgData name="Ítala Marx" userId="09d09e15-dab6-44da-9e3e-d094c80c64d9" providerId="ADAL" clId="{CF0AF9FA-D829-469F-96BA-BE73FCE2BA6A}" dt="2023-06-12T13:14:29.561" v="903" actId="21"/>
          <ac:spMkLst>
            <pc:docMk/>
            <pc:sldMk cId="3439543324" sldId="2146"/>
            <ac:spMk id="6" creationId="{4DCB02A2-C281-B72A-973A-BD22A6ED74FE}"/>
          </ac:spMkLst>
        </pc:spChg>
        <pc:spChg chg="add del mod">
          <ac:chgData name="Ítala Marx" userId="09d09e15-dab6-44da-9e3e-d094c80c64d9" providerId="ADAL" clId="{CF0AF9FA-D829-469F-96BA-BE73FCE2BA6A}" dt="2023-06-12T13:14:29.561" v="903" actId="21"/>
          <ac:spMkLst>
            <pc:docMk/>
            <pc:sldMk cId="3439543324" sldId="2146"/>
            <ac:spMk id="8" creationId="{1328F347-B537-7EC2-A595-13146EBDBD45}"/>
          </ac:spMkLst>
        </pc:spChg>
        <pc:spChg chg="add del mod">
          <ac:chgData name="Ítala Marx" userId="09d09e15-dab6-44da-9e3e-d094c80c64d9" providerId="ADAL" clId="{CF0AF9FA-D829-469F-96BA-BE73FCE2BA6A}" dt="2023-06-12T13:14:29.561" v="903" actId="21"/>
          <ac:spMkLst>
            <pc:docMk/>
            <pc:sldMk cId="3439543324" sldId="2146"/>
            <ac:spMk id="9" creationId="{CB22018C-D795-7DB3-596E-7447EA13AED4}"/>
          </ac:spMkLst>
        </pc:spChg>
        <pc:spChg chg="add del mod">
          <ac:chgData name="Ítala Marx" userId="09d09e15-dab6-44da-9e3e-d094c80c64d9" providerId="ADAL" clId="{CF0AF9FA-D829-469F-96BA-BE73FCE2BA6A}" dt="2023-06-12T13:14:29.561" v="903" actId="21"/>
          <ac:spMkLst>
            <pc:docMk/>
            <pc:sldMk cId="3439543324" sldId="2146"/>
            <ac:spMk id="10" creationId="{5F534B43-243D-FF8C-1C01-66A0107BECA7}"/>
          </ac:spMkLst>
        </pc:spChg>
        <pc:spChg chg="del mod">
          <ac:chgData name="Ítala Marx" userId="09d09e15-dab6-44da-9e3e-d094c80c64d9" providerId="ADAL" clId="{CF0AF9FA-D829-469F-96BA-BE73FCE2BA6A}" dt="2023-06-12T13:14:29.561" v="903" actId="21"/>
          <ac:spMkLst>
            <pc:docMk/>
            <pc:sldMk cId="3439543324" sldId="2146"/>
            <ac:spMk id="12" creationId="{750EE32F-3958-6028-E1C3-8F728BA53935}"/>
          </ac:spMkLst>
        </pc:spChg>
        <pc:spChg chg="add del mod">
          <ac:chgData name="Ítala Marx" userId="09d09e15-dab6-44da-9e3e-d094c80c64d9" providerId="ADAL" clId="{CF0AF9FA-D829-469F-96BA-BE73FCE2BA6A}" dt="2023-06-08T07:44:01.992" v="832" actId="478"/>
          <ac:spMkLst>
            <pc:docMk/>
            <pc:sldMk cId="3439543324" sldId="2146"/>
            <ac:spMk id="13" creationId="{E9091037-D0A5-E7C1-1FDB-837B063BB03B}"/>
          </ac:spMkLst>
        </pc:spChg>
        <pc:graphicFrameChg chg="add del mod">
          <ac:chgData name="Ítala Marx" userId="09d09e15-dab6-44da-9e3e-d094c80c64d9" providerId="ADAL" clId="{CF0AF9FA-D829-469F-96BA-BE73FCE2BA6A}" dt="2023-06-08T07:38:24.121" v="792" actId="478"/>
          <ac:graphicFrameMkLst>
            <pc:docMk/>
            <pc:sldMk cId="3439543324" sldId="2146"/>
            <ac:graphicFrameMk id="2" creationId="{148171A5-D202-B8BE-3B3C-452580B6D727}"/>
          </ac:graphicFrameMkLst>
        </pc:graphicFrameChg>
        <pc:picChg chg="del">
          <ac:chgData name="Ítala Marx" userId="09d09e15-dab6-44da-9e3e-d094c80c64d9" providerId="ADAL" clId="{CF0AF9FA-D829-469F-96BA-BE73FCE2BA6A}" dt="2023-06-08T07:17:19.953" v="721" actId="478"/>
          <ac:picMkLst>
            <pc:docMk/>
            <pc:sldMk cId="3439543324" sldId="2146"/>
            <ac:picMk id="5" creationId="{1A824750-FB73-0528-552D-522EC013BF4A}"/>
          </ac:picMkLst>
        </pc:picChg>
      </pc:sldChg>
      <pc:sldChg chg="addSp delSp modSp new mod delAnim modAnim">
        <pc:chgData name="Ítala Marx" userId="09d09e15-dab6-44da-9e3e-d094c80c64d9" providerId="ADAL" clId="{CF0AF9FA-D829-469F-96BA-BE73FCE2BA6A}" dt="2023-06-16T08:37:21.376" v="3886" actId="20577"/>
        <pc:sldMkLst>
          <pc:docMk/>
          <pc:sldMk cId="4165983040" sldId="2147"/>
        </pc:sldMkLst>
        <pc:spChg chg="del">
          <ac:chgData name="Ítala Marx" userId="09d09e15-dab6-44da-9e3e-d094c80c64d9" providerId="ADAL" clId="{CF0AF9FA-D829-469F-96BA-BE73FCE2BA6A}" dt="2023-06-08T07:45:59.847" v="841" actId="478"/>
          <ac:spMkLst>
            <pc:docMk/>
            <pc:sldMk cId="4165983040" sldId="2147"/>
            <ac:spMk id="2" creationId="{F8B034B3-0C71-61ED-F571-639F4EC5563E}"/>
          </ac:spMkLst>
        </pc:spChg>
        <pc:spChg chg="add mod">
          <ac:chgData name="Ítala Marx" userId="09d09e15-dab6-44da-9e3e-d094c80c64d9" providerId="ADAL" clId="{CF0AF9FA-D829-469F-96BA-BE73FCE2BA6A}" dt="2023-06-15T14:08:26.057" v="1460" actId="14100"/>
          <ac:spMkLst>
            <pc:docMk/>
            <pc:sldMk cId="4165983040" sldId="2147"/>
            <ac:spMk id="3" creationId="{5DDF1D69-B7E7-07E4-F179-4A4A579800D8}"/>
          </ac:spMkLst>
        </pc:spChg>
        <pc:spChg chg="del">
          <ac:chgData name="Ítala Marx" userId="09d09e15-dab6-44da-9e3e-d094c80c64d9" providerId="ADAL" clId="{CF0AF9FA-D829-469F-96BA-BE73FCE2BA6A}" dt="2023-06-08T07:45:58.744" v="840" actId="478"/>
          <ac:spMkLst>
            <pc:docMk/>
            <pc:sldMk cId="4165983040" sldId="2147"/>
            <ac:spMk id="3" creationId="{D59CAC56-94C8-9BA9-D4E5-9E3C7B5FD15F}"/>
          </ac:spMkLst>
        </pc:spChg>
        <pc:spChg chg="add del mod">
          <ac:chgData name="Ítala Marx" userId="09d09e15-dab6-44da-9e3e-d094c80c64d9" providerId="ADAL" clId="{CF0AF9FA-D829-469F-96BA-BE73FCE2BA6A}" dt="2023-06-14T10:12:08.427" v="1237" actId="478"/>
          <ac:spMkLst>
            <pc:docMk/>
            <pc:sldMk cId="4165983040" sldId="2147"/>
            <ac:spMk id="4" creationId="{5BA34215-51FD-069B-E477-A7E573E7E027}"/>
          </ac:spMkLst>
        </pc:spChg>
        <pc:spChg chg="add del mod">
          <ac:chgData name="Ítala Marx" userId="09d09e15-dab6-44da-9e3e-d094c80c64d9" providerId="ADAL" clId="{CF0AF9FA-D829-469F-96BA-BE73FCE2BA6A}" dt="2023-06-14T10:12:15.880" v="1239" actId="478"/>
          <ac:spMkLst>
            <pc:docMk/>
            <pc:sldMk cId="4165983040" sldId="2147"/>
            <ac:spMk id="5" creationId="{72136E43-91C4-D34F-FA0D-A110243139E6}"/>
          </ac:spMkLst>
        </pc:spChg>
        <pc:spChg chg="add del mod">
          <ac:chgData name="Ítala Marx" userId="09d09e15-dab6-44da-9e3e-d094c80c64d9" providerId="ADAL" clId="{CF0AF9FA-D829-469F-96BA-BE73FCE2BA6A}" dt="2023-06-14T10:12:14.322" v="1238" actId="478"/>
          <ac:spMkLst>
            <pc:docMk/>
            <pc:sldMk cId="4165983040" sldId="2147"/>
            <ac:spMk id="6" creationId="{58738213-07B9-ADEB-5269-76B67C7489B0}"/>
          </ac:spMkLst>
        </pc:spChg>
        <pc:spChg chg="add del mod">
          <ac:chgData name="Ítala Marx" userId="09d09e15-dab6-44da-9e3e-d094c80c64d9" providerId="ADAL" clId="{CF0AF9FA-D829-469F-96BA-BE73FCE2BA6A}" dt="2023-06-12T13:12:31.317" v="890" actId="478"/>
          <ac:spMkLst>
            <pc:docMk/>
            <pc:sldMk cId="4165983040" sldId="2147"/>
            <ac:spMk id="9" creationId="{57E65C17-B2F9-46C6-C587-D75ED8B0019F}"/>
          </ac:spMkLst>
        </pc:spChg>
        <pc:spChg chg="add mod">
          <ac:chgData name="Ítala Marx" userId="09d09e15-dab6-44da-9e3e-d094c80c64d9" providerId="ADAL" clId="{CF0AF9FA-D829-469F-96BA-BE73FCE2BA6A}" dt="2023-06-14T10:01:28.642" v="1134"/>
          <ac:spMkLst>
            <pc:docMk/>
            <pc:sldMk cId="4165983040" sldId="2147"/>
            <ac:spMk id="9" creationId="{E8FB55B6-18C6-0DDD-37CF-8F0F69A0EF34}"/>
          </ac:spMkLst>
        </pc:spChg>
        <pc:spChg chg="add del mod">
          <ac:chgData name="Ítala Marx" userId="09d09e15-dab6-44da-9e3e-d094c80c64d9" providerId="ADAL" clId="{CF0AF9FA-D829-469F-96BA-BE73FCE2BA6A}" dt="2023-06-12T13:12:29.981" v="889" actId="478"/>
          <ac:spMkLst>
            <pc:docMk/>
            <pc:sldMk cId="4165983040" sldId="2147"/>
            <ac:spMk id="10" creationId="{26173AE0-64E8-4C24-013F-575A28B0A0A8}"/>
          </ac:spMkLst>
        </pc:spChg>
        <pc:spChg chg="add del mod">
          <ac:chgData name="Ítala Marx" userId="09d09e15-dab6-44da-9e3e-d094c80c64d9" providerId="ADAL" clId="{CF0AF9FA-D829-469F-96BA-BE73FCE2BA6A}" dt="2023-06-14T10:12:02.603" v="1236" actId="478"/>
          <ac:spMkLst>
            <pc:docMk/>
            <pc:sldMk cId="4165983040" sldId="2147"/>
            <ac:spMk id="10" creationId="{3B0BB530-A141-C867-0F12-39706CA5C93E}"/>
          </ac:spMkLst>
        </pc:spChg>
        <pc:spChg chg="add del mod">
          <ac:chgData name="Ítala Marx" userId="09d09e15-dab6-44da-9e3e-d094c80c64d9" providerId="ADAL" clId="{CF0AF9FA-D829-469F-96BA-BE73FCE2BA6A}" dt="2023-06-12T13:12:32.875" v="891" actId="478"/>
          <ac:spMkLst>
            <pc:docMk/>
            <pc:sldMk cId="4165983040" sldId="2147"/>
            <ac:spMk id="12" creationId="{E1E16B74-314A-F159-4650-1367478ED220}"/>
          </ac:spMkLst>
        </pc:spChg>
        <pc:spChg chg="add mod ord topLvl">
          <ac:chgData name="Ítala Marx" userId="09d09e15-dab6-44da-9e3e-d094c80c64d9" providerId="ADAL" clId="{CF0AF9FA-D829-469F-96BA-BE73FCE2BA6A}" dt="2023-06-16T07:58:02.227" v="3620" actId="164"/>
          <ac:spMkLst>
            <pc:docMk/>
            <pc:sldMk cId="4165983040" sldId="2147"/>
            <ac:spMk id="12" creationId="{F9EE9886-4434-13CD-68AE-14C33A450ADC}"/>
          </ac:spMkLst>
        </pc:spChg>
        <pc:spChg chg="add mod">
          <ac:chgData name="Ítala Marx" userId="09d09e15-dab6-44da-9e3e-d094c80c64d9" providerId="ADAL" clId="{CF0AF9FA-D829-469F-96BA-BE73FCE2BA6A}" dt="2023-06-12T13:12:24.664" v="888"/>
          <ac:spMkLst>
            <pc:docMk/>
            <pc:sldMk cId="4165983040" sldId="2147"/>
            <ac:spMk id="13" creationId="{F40AE46D-46EA-D0E1-B719-FEC35C48129B}"/>
          </ac:spMkLst>
        </pc:spChg>
        <pc:spChg chg="add del mod">
          <ac:chgData name="Ítala Marx" userId="09d09e15-dab6-44da-9e3e-d094c80c64d9" providerId="ADAL" clId="{CF0AF9FA-D829-469F-96BA-BE73FCE2BA6A}" dt="2023-06-15T14:06:14.533" v="1415" actId="478"/>
          <ac:spMkLst>
            <pc:docMk/>
            <pc:sldMk cId="4165983040" sldId="2147"/>
            <ac:spMk id="14" creationId="{73DDD464-F48B-9056-A8A1-CE30A1DFB148}"/>
          </ac:spMkLst>
        </pc:spChg>
        <pc:spChg chg="add mod">
          <ac:chgData name="Ítala Marx" userId="09d09e15-dab6-44da-9e3e-d094c80c64d9" providerId="ADAL" clId="{CF0AF9FA-D829-469F-96BA-BE73FCE2BA6A}" dt="2023-06-14T10:12:26.267" v="1274" actId="20577"/>
          <ac:spMkLst>
            <pc:docMk/>
            <pc:sldMk cId="4165983040" sldId="2147"/>
            <ac:spMk id="15" creationId="{617E08AD-62A6-D5A2-A5A2-77E27176D6E0}"/>
          </ac:spMkLst>
        </pc:spChg>
        <pc:spChg chg="add mod">
          <ac:chgData name="Ítala Marx" userId="09d09e15-dab6-44da-9e3e-d094c80c64d9" providerId="ADAL" clId="{CF0AF9FA-D829-469F-96BA-BE73FCE2BA6A}" dt="2023-06-16T08:37:21.376" v="3886" actId="20577"/>
          <ac:spMkLst>
            <pc:docMk/>
            <pc:sldMk cId="4165983040" sldId="2147"/>
            <ac:spMk id="16" creationId="{B05C01E1-42EE-ED6D-9A3A-E16B640A4672}"/>
          </ac:spMkLst>
        </pc:spChg>
        <pc:spChg chg="add del mod">
          <ac:chgData name="Ítala Marx" userId="09d09e15-dab6-44da-9e3e-d094c80c64d9" providerId="ADAL" clId="{CF0AF9FA-D829-469F-96BA-BE73FCE2BA6A}" dt="2023-06-16T04:02:36.635" v="1931" actId="478"/>
          <ac:spMkLst>
            <pc:docMk/>
            <pc:sldMk cId="4165983040" sldId="2147"/>
            <ac:spMk id="17" creationId="{BDDA4E83-EF39-3987-66E1-98CC42645CD3}"/>
          </ac:spMkLst>
        </pc:spChg>
        <pc:spChg chg="add del mod">
          <ac:chgData name="Ítala Marx" userId="09d09e15-dab6-44da-9e3e-d094c80c64d9" providerId="ADAL" clId="{CF0AF9FA-D829-469F-96BA-BE73FCE2BA6A}" dt="2023-06-15T14:06:15.650" v="1416" actId="478"/>
          <ac:spMkLst>
            <pc:docMk/>
            <pc:sldMk cId="4165983040" sldId="2147"/>
            <ac:spMk id="18" creationId="{537EE23F-0AE3-DCC6-0D60-FCD39708D16E}"/>
          </ac:spMkLst>
        </pc:spChg>
        <pc:spChg chg="add mod ord topLvl">
          <ac:chgData name="Ítala Marx" userId="09d09e15-dab6-44da-9e3e-d094c80c64d9" providerId="ADAL" clId="{CF0AF9FA-D829-469F-96BA-BE73FCE2BA6A}" dt="2023-06-16T07:58:02.227" v="3620" actId="164"/>
          <ac:spMkLst>
            <pc:docMk/>
            <pc:sldMk cId="4165983040" sldId="2147"/>
            <ac:spMk id="19" creationId="{A6EB4E6C-C46D-4043-3056-9D249604AFD1}"/>
          </ac:spMkLst>
        </pc:spChg>
        <pc:spChg chg="add del mod topLvl">
          <ac:chgData name="Ítala Marx" userId="09d09e15-dab6-44da-9e3e-d094c80c64d9" providerId="ADAL" clId="{CF0AF9FA-D829-469F-96BA-BE73FCE2BA6A}" dt="2023-06-16T04:16:50.989" v="2127" actId="478"/>
          <ac:spMkLst>
            <pc:docMk/>
            <pc:sldMk cId="4165983040" sldId="2147"/>
            <ac:spMk id="20" creationId="{14D7E7C7-1DE6-7C15-3F60-61F9CFD3C979}"/>
          </ac:spMkLst>
        </pc:spChg>
        <pc:spChg chg="add del mod topLvl">
          <ac:chgData name="Ítala Marx" userId="09d09e15-dab6-44da-9e3e-d094c80c64d9" providerId="ADAL" clId="{CF0AF9FA-D829-469F-96BA-BE73FCE2BA6A}" dt="2023-06-15T14:29:46.742" v="1594" actId="478"/>
          <ac:spMkLst>
            <pc:docMk/>
            <pc:sldMk cId="4165983040" sldId="2147"/>
            <ac:spMk id="21" creationId="{CF8046BA-E731-02D0-E314-379FE09C6DBD}"/>
          </ac:spMkLst>
        </pc:spChg>
        <pc:spChg chg="add del mod">
          <ac:chgData name="Ítala Marx" userId="09d09e15-dab6-44da-9e3e-d094c80c64d9" providerId="ADAL" clId="{CF0AF9FA-D829-469F-96BA-BE73FCE2BA6A}" dt="2023-06-15T14:08:18.583" v="1456"/>
          <ac:spMkLst>
            <pc:docMk/>
            <pc:sldMk cId="4165983040" sldId="2147"/>
            <ac:spMk id="24" creationId="{1DE3058B-B7F9-1690-791A-66606F2C74DE}"/>
          </ac:spMkLst>
        </pc:spChg>
        <pc:spChg chg="add mod">
          <ac:chgData name="Ítala Marx" userId="09d09e15-dab6-44da-9e3e-d094c80c64d9" providerId="ADAL" clId="{CF0AF9FA-D829-469F-96BA-BE73FCE2BA6A}" dt="2023-06-15T14:36:52.815" v="1620" actId="164"/>
          <ac:spMkLst>
            <pc:docMk/>
            <pc:sldMk cId="4165983040" sldId="2147"/>
            <ac:spMk id="33" creationId="{54E3BA33-E4C4-4B66-E413-2BEFD983EAA5}"/>
          </ac:spMkLst>
        </pc:spChg>
        <pc:spChg chg="add del mod">
          <ac:chgData name="Ítala Marx" userId="09d09e15-dab6-44da-9e3e-d094c80c64d9" providerId="ADAL" clId="{CF0AF9FA-D829-469F-96BA-BE73FCE2BA6A}" dt="2023-06-15T14:33:16.398" v="1611" actId="478"/>
          <ac:spMkLst>
            <pc:docMk/>
            <pc:sldMk cId="4165983040" sldId="2147"/>
            <ac:spMk id="34" creationId="{5EFD5A0E-0D64-8BA7-7238-C85DAD978828}"/>
          </ac:spMkLst>
        </pc:spChg>
        <pc:spChg chg="add mod">
          <ac:chgData name="Ítala Marx" userId="09d09e15-dab6-44da-9e3e-d094c80c64d9" providerId="ADAL" clId="{CF0AF9FA-D829-469F-96BA-BE73FCE2BA6A}" dt="2023-06-15T14:36:52.815" v="1620" actId="164"/>
          <ac:spMkLst>
            <pc:docMk/>
            <pc:sldMk cId="4165983040" sldId="2147"/>
            <ac:spMk id="35" creationId="{4DE4F3CE-159A-BFE0-DA3B-78B0B6CD7C78}"/>
          </ac:spMkLst>
        </pc:spChg>
        <pc:spChg chg="add del mod">
          <ac:chgData name="Ítala Marx" userId="09d09e15-dab6-44da-9e3e-d094c80c64d9" providerId="ADAL" clId="{CF0AF9FA-D829-469F-96BA-BE73FCE2BA6A}" dt="2023-06-16T04:16:58.457" v="2129" actId="478"/>
          <ac:spMkLst>
            <pc:docMk/>
            <pc:sldMk cId="4165983040" sldId="2147"/>
            <ac:spMk id="36" creationId="{EC1972C0-BC29-600A-378A-96B9724906BE}"/>
          </ac:spMkLst>
        </pc:spChg>
        <pc:spChg chg="add del mod">
          <ac:chgData name="Ítala Marx" userId="09d09e15-dab6-44da-9e3e-d094c80c64d9" providerId="ADAL" clId="{CF0AF9FA-D829-469F-96BA-BE73FCE2BA6A}" dt="2023-06-16T04:01:58.114" v="1923" actId="478"/>
          <ac:spMkLst>
            <pc:docMk/>
            <pc:sldMk cId="4165983040" sldId="2147"/>
            <ac:spMk id="39" creationId="{8AFF5FDA-72DC-708A-7008-168BE5133E64}"/>
          </ac:spMkLst>
        </pc:spChg>
        <pc:spChg chg="add mod topLvl">
          <ac:chgData name="Ítala Marx" userId="09d09e15-dab6-44da-9e3e-d094c80c64d9" providerId="ADAL" clId="{CF0AF9FA-D829-469F-96BA-BE73FCE2BA6A}" dt="2023-06-16T07:58:02.227" v="3620" actId="164"/>
          <ac:spMkLst>
            <pc:docMk/>
            <pc:sldMk cId="4165983040" sldId="2147"/>
            <ac:spMk id="40" creationId="{A2FE61C5-61CA-E8A4-87B0-70B9EC5A1C86}"/>
          </ac:spMkLst>
        </pc:spChg>
        <pc:spChg chg="add del mod">
          <ac:chgData name="Ítala Marx" userId="09d09e15-dab6-44da-9e3e-d094c80c64d9" providerId="ADAL" clId="{CF0AF9FA-D829-469F-96BA-BE73FCE2BA6A}" dt="2023-06-16T04:16:55.078" v="2128" actId="478"/>
          <ac:spMkLst>
            <pc:docMk/>
            <pc:sldMk cId="4165983040" sldId="2147"/>
            <ac:spMk id="41" creationId="{FBDD70B7-2240-64D7-3AB0-88C29F92DFCA}"/>
          </ac:spMkLst>
        </pc:spChg>
        <pc:spChg chg="add mod topLvl">
          <ac:chgData name="Ítala Marx" userId="09d09e15-dab6-44da-9e3e-d094c80c64d9" providerId="ADAL" clId="{CF0AF9FA-D829-469F-96BA-BE73FCE2BA6A}" dt="2023-06-16T07:58:02.227" v="3620" actId="164"/>
          <ac:spMkLst>
            <pc:docMk/>
            <pc:sldMk cId="4165983040" sldId="2147"/>
            <ac:spMk id="42" creationId="{80F1BAF2-F05F-6516-A20D-E08654969D5A}"/>
          </ac:spMkLst>
        </pc:spChg>
        <pc:spChg chg="add mod">
          <ac:chgData name="Ítala Marx" userId="09d09e15-dab6-44da-9e3e-d094c80c64d9" providerId="ADAL" clId="{CF0AF9FA-D829-469F-96BA-BE73FCE2BA6A}" dt="2023-06-16T04:06:14.409" v="1960" actId="164"/>
          <ac:spMkLst>
            <pc:docMk/>
            <pc:sldMk cId="4165983040" sldId="2147"/>
            <ac:spMk id="43" creationId="{CBEA32EA-DAF8-8DEC-7D88-F5C6BE795C04}"/>
          </ac:spMkLst>
        </pc:spChg>
        <pc:spChg chg="add del mod topLvl">
          <ac:chgData name="Ítala Marx" userId="09d09e15-dab6-44da-9e3e-d094c80c64d9" providerId="ADAL" clId="{CF0AF9FA-D829-469F-96BA-BE73FCE2BA6A}" dt="2023-06-16T07:59:47.777" v="3636" actId="478"/>
          <ac:spMkLst>
            <pc:docMk/>
            <pc:sldMk cId="4165983040" sldId="2147"/>
            <ac:spMk id="44" creationId="{207D9252-B10C-1DB9-F2F6-F54F66C47447}"/>
          </ac:spMkLst>
        </pc:spChg>
        <pc:spChg chg="add del mod">
          <ac:chgData name="Ítala Marx" userId="09d09e15-dab6-44da-9e3e-d094c80c64d9" providerId="ADAL" clId="{CF0AF9FA-D829-469F-96BA-BE73FCE2BA6A}" dt="2023-06-16T04:07:54.203" v="1974"/>
          <ac:spMkLst>
            <pc:docMk/>
            <pc:sldMk cId="4165983040" sldId="2147"/>
            <ac:spMk id="49" creationId="{4604C421-60C6-4A0A-781E-5B3C4E47D76C}"/>
          </ac:spMkLst>
        </pc:spChg>
        <pc:spChg chg="add mod">
          <ac:chgData name="Ítala Marx" userId="09d09e15-dab6-44da-9e3e-d094c80c64d9" providerId="ADAL" clId="{CF0AF9FA-D829-469F-96BA-BE73FCE2BA6A}" dt="2023-06-16T08:00:11.290" v="3640" actId="115"/>
          <ac:spMkLst>
            <pc:docMk/>
            <pc:sldMk cId="4165983040" sldId="2147"/>
            <ac:spMk id="50" creationId="{9B60C0C5-9E8D-526B-4C85-6F72B2340F63}"/>
          </ac:spMkLst>
        </pc:spChg>
        <pc:spChg chg="add mod">
          <ac:chgData name="Ítala Marx" userId="09d09e15-dab6-44da-9e3e-d094c80c64d9" providerId="ADAL" clId="{CF0AF9FA-D829-469F-96BA-BE73FCE2BA6A}" dt="2023-06-16T04:26:03.460" v="2240"/>
          <ac:spMkLst>
            <pc:docMk/>
            <pc:sldMk cId="4165983040" sldId="2147"/>
            <ac:spMk id="51" creationId="{8FD299A8-7478-5EEC-5598-5A0C71464C62}"/>
          </ac:spMkLst>
        </pc:spChg>
        <pc:spChg chg="add mod topLvl">
          <ac:chgData name="Ítala Marx" userId="09d09e15-dab6-44da-9e3e-d094c80c64d9" providerId="ADAL" clId="{CF0AF9FA-D829-469F-96BA-BE73FCE2BA6A}" dt="2023-06-16T07:58:02.227" v="3620" actId="164"/>
          <ac:spMkLst>
            <pc:docMk/>
            <pc:sldMk cId="4165983040" sldId="2147"/>
            <ac:spMk id="53" creationId="{CCA3C10F-3782-B6A7-E6E4-333082DB49FB}"/>
          </ac:spMkLst>
        </pc:spChg>
        <pc:spChg chg="add mod topLvl">
          <ac:chgData name="Ítala Marx" userId="09d09e15-dab6-44da-9e3e-d094c80c64d9" providerId="ADAL" clId="{CF0AF9FA-D829-469F-96BA-BE73FCE2BA6A}" dt="2023-06-16T07:58:02.227" v="3620" actId="164"/>
          <ac:spMkLst>
            <pc:docMk/>
            <pc:sldMk cId="4165983040" sldId="2147"/>
            <ac:spMk id="55" creationId="{D1B41C7D-03EF-E01F-FA05-0E7E818092E8}"/>
          </ac:spMkLst>
        </pc:spChg>
        <pc:grpChg chg="add mod">
          <ac:chgData name="Ítala Marx" userId="09d09e15-dab6-44da-9e3e-d094c80c64d9" providerId="ADAL" clId="{CF0AF9FA-D829-469F-96BA-BE73FCE2BA6A}" dt="2023-06-16T07:57:40.460" v="3617" actId="164"/>
          <ac:grpSpMkLst>
            <pc:docMk/>
            <pc:sldMk cId="4165983040" sldId="2147"/>
            <ac:grpSpMk id="4" creationId="{851F7E0D-AF4F-891E-2249-FC629E384B6A}"/>
          </ac:grpSpMkLst>
        </pc:grpChg>
        <pc:grpChg chg="add mod">
          <ac:chgData name="Ítala Marx" userId="09d09e15-dab6-44da-9e3e-d094c80c64d9" providerId="ADAL" clId="{CF0AF9FA-D829-469F-96BA-BE73FCE2BA6A}" dt="2023-06-16T07:58:02.227" v="3620" actId="164"/>
          <ac:grpSpMkLst>
            <pc:docMk/>
            <pc:sldMk cId="4165983040" sldId="2147"/>
            <ac:grpSpMk id="5" creationId="{B9795189-EF1F-C2D7-F08F-6C338A3476C3}"/>
          </ac:grpSpMkLst>
        </pc:grpChg>
        <pc:grpChg chg="add del mod ord topLvl">
          <ac:chgData name="Ítala Marx" userId="09d09e15-dab6-44da-9e3e-d094c80c64d9" providerId="ADAL" clId="{CF0AF9FA-D829-469F-96BA-BE73FCE2BA6A}" dt="2023-06-15T14:36:32.295" v="1618" actId="165"/>
          <ac:grpSpMkLst>
            <pc:docMk/>
            <pc:sldMk cId="4165983040" sldId="2147"/>
            <ac:grpSpMk id="22" creationId="{3AF20D7E-9275-2C74-0BE1-8D21F42F3645}"/>
          </ac:grpSpMkLst>
        </pc:grpChg>
        <pc:grpChg chg="add del mod">
          <ac:chgData name="Ítala Marx" userId="09d09e15-dab6-44da-9e3e-d094c80c64d9" providerId="ADAL" clId="{CF0AF9FA-D829-469F-96BA-BE73FCE2BA6A}" dt="2023-06-15T14:29:46.742" v="1594" actId="478"/>
          <ac:grpSpMkLst>
            <pc:docMk/>
            <pc:sldMk cId="4165983040" sldId="2147"/>
            <ac:grpSpMk id="23" creationId="{FFE79537-29FF-E660-E3A1-2F44ADA4F97B}"/>
          </ac:grpSpMkLst>
        </pc:grpChg>
        <pc:grpChg chg="add del mod topLvl">
          <ac:chgData name="Ítala Marx" userId="09d09e15-dab6-44da-9e3e-d094c80c64d9" providerId="ADAL" clId="{CF0AF9FA-D829-469F-96BA-BE73FCE2BA6A}" dt="2023-06-15T14:36:26.695" v="1617" actId="165"/>
          <ac:grpSpMkLst>
            <pc:docMk/>
            <pc:sldMk cId="4165983040" sldId="2147"/>
            <ac:grpSpMk id="28" creationId="{71F380C8-0F54-AC59-F933-204710C58401}"/>
          </ac:grpSpMkLst>
        </pc:grpChg>
        <pc:grpChg chg="add del mod">
          <ac:chgData name="Ítala Marx" userId="09d09e15-dab6-44da-9e3e-d094c80c64d9" providerId="ADAL" clId="{CF0AF9FA-D829-469F-96BA-BE73FCE2BA6A}" dt="2023-06-15T14:36:22.049" v="1616" actId="165"/>
          <ac:grpSpMkLst>
            <pc:docMk/>
            <pc:sldMk cId="4165983040" sldId="2147"/>
            <ac:grpSpMk id="29" creationId="{A8242616-71E2-89B2-4280-5310D250AC61}"/>
          </ac:grpSpMkLst>
        </pc:grpChg>
        <pc:grpChg chg="add del mod topLvl">
          <ac:chgData name="Ítala Marx" userId="09d09e15-dab6-44da-9e3e-d094c80c64d9" providerId="ADAL" clId="{CF0AF9FA-D829-469F-96BA-BE73FCE2BA6A}" dt="2023-06-16T07:57:30.633" v="3616" actId="165"/>
          <ac:grpSpMkLst>
            <pc:docMk/>
            <pc:sldMk cId="4165983040" sldId="2147"/>
            <ac:grpSpMk id="37" creationId="{8645551C-AF36-AFD6-0E35-B905A4324481}"/>
          </ac:grpSpMkLst>
        </pc:grpChg>
        <pc:grpChg chg="add mod">
          <ac:chgData name="Ítala Marx" userId="09d09e15-dab6-44da-9e3e-d094c80c64d9" providerId="ADAL" clId="{CF0AF9FA-D829-469F-96BA-BE73FCE2BA6A}" dt="2023-06-16T04:06:14.409" v="1960" actId="164"/>
          <ac:grpSpMkLst>
            <pc:docMk/>
            <pc:sldMk cId="4165983040" sldId="2147"/>
            <ac:grpSpMk id="38" creationId="{D37242F3-C70E-419E-7999-DAE1AAD52D15}"/>
          </ac:grpSpMkLst>
        </pc:grpChg>
        <pc:grpChg chg="add del mod topLvl">
          <ac:chgData name="Ítala Marx" userId="09d09e15-dab6-44da-9e3e-d094c80c64d9" providerId="ADAL" clId="{CF0AF9FA-D829-469F-96BA-BE73FCE2BA6A}" dt="2023-06-16T07:57:08.061" v="3615" actId="165"/>
          <ac:grpSpMkLst>
            <pc:docMk/>
            <pc:sldMk cId="4165983040" sldId="2147"/>
            <ac:grpSpMk id="45" creationId="{F9828B78-6C33-30FC-5FE2-D9AD60EC1278}"/>
          </ac:grpSpMkLst>
        </pc:grpChg>
        <pc:grpChg chg="add del mod topLvl">
          <ac:chgData name="Ítala Marx" userId="09d09e15-dab6-44da-9e3e-d094c80c64d9" providerId="ADAL" clId="{CF0AF9FA-D829-469F-96BA-BE73FCE2BA6A}" dt="2023-06-16T07:57:02.350" v="3614" actId="165"/>
          <ac:grpSpMkLst>
            <pc:docMk/>
            <pc:sldMk cId="4165983040" sldId="2147"/>
            <ac:grpSpMk id="46" creationId="{32C08F39-34A1-5E2D-D1C5-4F221D4AB593}"/>
          </ac:grpSpMkLst>
        </pc:grpChg>
        <pc:grpChg chg="add del mod">
          <ac:chgData name="Ítala Marx" userId="09d09e15-dab6-44da-9e3e-d094c80c64d9" providerId="ADAL" clId="{CF0AF9FA-D829-469F-96BA-BE73FCE2BA6A}" dt="2023-06-16T04:50:49.423" v="2475" actId="21"/>
          <ac:grpSpMkLst>
            <pc:docMk/>
            <pc:sldMk cId="4165983040" sldId="2147"/>
            <ac:grpSpMk id="47" creationId="{43B177A1-B955-192D-BB89-C5DFF90EA2D1}"/>
          </ac:grpSpMkLst>
        </pc:grpChg>
        <pc:grpChg chg="add del mod topLvl">
          <ac:chgData name="Ítala Marx" userId="09d09e15-dab6-44da-9e3e-d094c80c64d9" providerId="ADAL" clId="{CF0AF9FA-D829-469F-96BA-BE73FCE2BA6A}" dt="2023-06-16T07:56:50.907" v="3613" actId="165"/>
          <ac:grpSpMkLst>
            <pc:docMk/>
            <pc:sldMk cId="4165983040" sldId="2147"/>
            <ac:grpSpMk id="54" creationId="{40375BD0-F675-0870-1861-C1CF150E5960}"/>
          </ac:grpSpMkLst>
        </pc:grpChg>
        <pc:grpChg chg="add del mod topLvl">
          <ac:chgData name="Ítala Marx" userId="09d09e15-dab6-44da-9e3e-d094c80c64d9" providerId="ADAL" clId="{CF0AF9FA-D829-469F-96BA-BE73FCE2BA6A}" dt="2023-06-16T07:57:30.633" v="3616" actId="165"/>
          <ac:grpSpMkLst>
            <pc:docMk/>
            <pc:sldMk cId="4165983040" sldId="2147"/>
            <ac:grpSpMk id="56" creationId="{FAB98FCA-9CAB-CC4D-609E-59E6D6B5EBED}"/>
          </ac:grpSpMkLst>
        </pc:grpChg>
        <pc:grpChg chg="add del mod">
          <ac:chgData name="Ítala Marx" userId="09d09e15-dab6-44da-9e3e-d094c80c64d9" providerId="ADAL" clId="{CF0AF9FA-D829-469F-96BA-BE73FCE2BA6A}" dt="2023-06-16T07:56:45.943" v="3612" actId="165"/>
          <ac:grpSpMkLst>
            <pc:docMk/>
            <pc:sldMk cId="4165983040" sldId="2147"/>
            <ac:grpSpMk id="57" creationId="{7F597496-539E-D704-5BE7-A511D690AFAE}"/>
          </ac:grpSpMkLst>
        </pc:grpChg>
        <pc:picChg chg="add mod topLvl">
          <ac:chgData name="Ítala Marx" userId="09d09e15-dab6-44da-9e3e-d094c80c64d9" providerId="ADAL" clId="{CF0AF9FA-D829-469F-96BA-BE73FCE2BA6A}" dt="2023-06-16T07:57:40.460" v="3617" actId="164"/>
          <ac:picMkLst>
            <pc:docMk/>
            <pc:sldMk cId="4165983040" sldId="2147"/>
            <ac:picMk id="7" creationId="{D0621E64-1E93-60B7-91A3-2C9728CD3B37}"/>
          </ac:picMkLst>
        </pc:picChg>
        <pc:picChg chg="add mod topLvl">
          <ac:chgData name="Ítala Marx" userId="09d09e15-dab6-44da-9e3e-d094c80c64d9" providerId="ADAL" clId="{CF0AF9FA-D829-469F-96BA-BE73FCE2BA6A}" dt="2023-06-16T07:57:40.460" v="3617" actId="164"/>
          <ac:picMkLst>
            <pc:docMk/>
            <pc:sldMk cId="4165983040" sldId="2147"/>
            <ac:picMk id="8" creationId="{913BD644-DBF8-690B-EA24-F30FF3801852}"/>
          </ac:picMkLst>
        </pc:picChg>
        <pc:picChg chg="add mod topLvl">
          <ac:chgData name="Ítala Marx" userId="09d09e15-dab6-44da-9e3e-d094c80c64d9" providerId="ADAL" clId="{CF0AF9FA-D829-469F-96BA-BE73FCE2BA6A}" dt="2023-06-16T07:57:40.460" v="3617" actId="164"/>
          <ac:picMkLst>
            <pc:docMk/>
            <pc:sldMk cId="4165983040" sldId="2147"/>
            <ac:picMk id="11" creationId="{CAE073E4-8DBB-783B-263D-41100FA21C7B}"/>
          </ac:picMkLst>
        </pc:picChg>
        <pc:picChg chg="add mod topLvl">
          <ac:chgData name="Ítala Marx" userId="09d09e15-dab6-44da-9e3e-d094c80c64d9" providerId="ADAL" clId="{CF0AF9FA-D829-469F-96BA-BE73FCE2BA6A}" dt="2023-06-15T14:36:52.815" v="1620" actId="164"/>
          <ac:picMkLst>
            <pc:docMk/>
            <pc:sldMk cId="4165983040" sldId="2147"/>
            <ac:picMk id="25" creationId="{D38104DC-641F-7CB4-93D6-05289CC07C73}"/>
          </ac:picMkLst>
        </pc:picChg>
        <pc:picChg chg="add mod ord topLvl">
          <ac:chgData name="Ítala Marx" userId="09d09e15-dab6-44da-9e3e-d094c80c64d9" providerId="ADAL" clId="{CF0AF9FA-D829-469F-96BA-BE73FCE2BA6A}" dt="2023-06-15T14:36:52.815" v="1620" actId="164"/>
          <ac:picMkLst>
            <pc:docMk/>
            <pc:sldMk cId="4165983040" sldId="2147"/>
            <ac:picMk id="26" creationId="{2625DD39-12DF-903C-6E4F-31ED668DC793}"/>
          </ac:picMkLst>
        </pc:picChg>
        <pc:picChg chg="add mod ord topLvl">
          <ac:chgData name="Ítala Marx" userId="09d09e15-dab6-44da-9e3e-d094c80c64d9" providerId="ADAL" clId="{CF0AF9FA-D829-469F-96BA-BE73FCE2BA6A}" dt="2023-06-15T14:36:52.815" v="1620" actId="164"/>
          <ac:picMkLst>
            <pc:docMk/>
            <pc:sldMk cId="4165983040" sldId="2147"/>
            <ac:picMk id="27" creationId="{A828C657-EF0C-0925-D4D5-A83FE0A8C4FC}"/>
          </ac:picMkLst>
        </pc:picChg>
        <pc:picChg chg="add del mod">
          <ac:chgData name="Ítala Marx" userId="09d09e15-dab6-44da-9e3e-d094c80c64d9" providerId="ADAL" clId="{CF0AF9FA-D829-469F-96BA-BE73FCE2BA6A}" dt="2023-06-15T14:32:21.239" v="1603" actId="478"/>
          <ac:picMkLst>
            <pc:docMk/>
            <pc:sldMk cId="4165983040" sldId="2147"/>
            <ac:picMk id="30" creationId="{565CDB5D-7298-ECB6-B247-08EB3C3C3EC0}"/>
          </ac:picMkLst>
        </pc:picChg>
        <pc:picChg chg="add del mod">
          <ac:chgData name="Ítala Marx" userId="09d09e15-dab6-44da-9e3e-d094c80c64d9" providerId="ADAL" clId="{CF0AF9FA-D829-469F-96BA-BE73FCE2BA6A}" dt="2023-06-15T14:32:21.239" v="1603" actId="478"/>
          <ac:picMkLst>
            <pc:docMk/>
            <pc:sldMk cId="4165983040" sldId="2147"/>
            <ac:picMk id="31" creationId="{1890C891-02E8-D431-086D-E242659A08CB}"/>
          </ac:picMkLst>
        </pc:picChg>
        <pc:picChg chg="add del mod">
          <ac:chgData name="Ítala Marx" userId="09d09e15-dab6-44da-9e3e-d094c80c64d9" providerId="ADAL" clId="{CF0AF9FA-D829-469F-96BA-BE73FCE2BA6A}" dt="2023-06-15T14:32:21.239" v="1603" actId="478"/>
          <ac:picMkLst>
            <pc:docMk/>
            <pc:sldMk cId="4165983040" sldId="2147"/>
            <ac:picMk id="32" creationId="{8C19A69E-6DFE-ED53-136D-90273DBB716C}"/>
          </ac:picMkLst>
        </pc:picChg>
        <pc:picChg chg="add mod topLvl modCrop">
          <ac:chgData name="Ítala Marx" userId="09d09e15-dab6-44da-9e3e-d094c80c64d9" providerId="ADAL" clId="{CF0AF9FA-D829-469F-96BA-BE73FCE2BA6A}" dt="2023-06-16T07:57:40.460" v="3617" actId="164"/>
          <ac:picMkLst>
            <pc:docMk/>
            <pc:sldMk cId="4165983040" sldId="2147"/>
            <ac:picMk id="52" creationId="{38995384-7CB1-794A-8172-D89FC22B4C65}"/>
          </ac:picMkLst>
        </pc:picChg>
        <pc:cxnChg chg="add mod">
          <ac:chgData name="Ítala Marx" userId="09d09e15-dab6-44da-9e3e-d094c80c64d9" providerId="ADAL" clId="{CF0AF9FA-D829-469F-96BA-BE73FCE2BA6A}" dt="2023-06-12T13:12:24.664" v="888"/>
          <ac:cxnSpMkLst>
            <pc:docMk/>
            <pc:sldMk cId="4165983040" sldId="2147"/>
            <ac:cxnSpMk id="2" creationId="{C3CA6C3B-EA47-3A32-35F9-CEF41769D794}"/>
          </ac:cxnSpMkLst>
        </pc:cxnChg>
      </pc:sldChg>
      <pc:sldChg chg="addSp delSp modSp new del mod">
        <pc:chgData name="Ítala Marx" userId="09d09e15-dab6-44da-9e3e-d094c80c64d9" providerId="ADAL" clId="{CF0AF9FA-D829-469F-96BA-BE73FCE2BA6A}" dt="2023-06-15T15:13:17.115" v="1890" actId="47"/>
        <pc:sldMkLst>
          <pc:docMk/>
          <pc:sldMk cId="356535684" sldId="2148"/>
        </pc:sldMkLst>
        <pc:spChg chg="add mod">
          <ac:chgData name="Ítala Marx" userId="09d09e15-dab6-44da-9e3e-d094c80c64d9" providerId="ADAL" clId="{CF0AF9FA-D829-469F-96BA-BE73FCE2BA6A}" dt="2023-06-14T10:01:31.264" v="1135"/>
          <ac:spMkLst>
            <pc:docMk/>
            <pc:sldMk cId="356535684" sldId="2148"/>
            <ac:spMk id="2" creationId="{7D0EB7CF-5B86-6362-7428-298DA09CD9EC}"/>
          </ac:spMkLst>
        </pc:spChg>
        <pc:spChg chg="del">
          <ac:chgData name="Ítala Marx" userId="09d09e15-dab6-44da-9e3e-d094c80c64d9" providerId="ADAL" clId="{CF0AF9FA-D829-469F-96BA-BE73FCE2BA6A}" dt="2023-06-12T13:11:59.473" v="885" actId="478"/>
          <ac:spMkLst>
            <pc:docMk/>
            <pc:sldMk cId="356535684" sldId="2148"/>
            <ac:spMk id="2" creationId="{D2C890FF-D67F-0B1B-57DE-7D32A124A6EE}"/>
          </ac:spMkLst>
        </pc:spChg>
        <pc:spChg chg="del">
          <ac:chgData name="Ítala Marx" userId="09d09e15-dab6-44da-9e3e-d094c80c64d9" providerId="ADAL" clId="{CF0AF9FA-D829-469F-96BA-BE73FCE2BA6A}" dt="2023-06-12T13:11:57.383" v="884" actId="478"/>
          <ac:spMkLst>
            <pc:docMk/>
            <pc:sldMk cId="356535684" sldId="2148"/>
            <ac:spMk id="3" creationId="{8D40BC05-9F0F-8130-23B4-45E20AF2A64B}"/>
          </ac:spMkLst>
        </pc:spChg>
        <pc:spChg chg="add del mod">
          <ac:chgData name="Ítala Marx" userId="09d09e15-dab6-44da-9e3e-d094c80c64d9" providerId="ADAL" clId="{CF0AF9FA-D829-469F-96BA-BE73FCE2BA6A}" dt="2023-06-15T14:27:31.263" v="1576" actId="478"/>
          <ac:spMkLst>
            <pc:docMk/>
            <pc:sldMk cId="356535684" sldId="2148"/>
            <ac:spMk id="3" creationId="{AC9F285A-8099-2C84-020A-DA0721BE9312}"/>
          </ac:spMkLst>
        </pc:spChg>
        <pc:spChg chg="add del mod">
          <ac:chgData name="Ítala Marx" userId="09d09e15-dab6-44da-9e3e-d094c80c64d9" providerId="ADAL" clId="{CF0AF9FA-D829-469F-96BA-BE73FCE2BA6A}" dt="2023-06-15T14:08:44.818" v="1465" actId="478"/>
          <ac:spMkLst>
            <pc:docMk/>
            <pc:sldMk cId="356535684" sldId="2148"/>
            <ac:spMk id="8" creationId="{FDE48FA5-B7E5-5897-F400-EA1E36A25FA3}"/>
          </ac:spMkLst>
        </pc:spChg>
        <pc:spChg chg="add mod">
          <ac:chgData name="Ítala Marx" userId="09d09e15-dab6-44da-9e3e-d094c80c64d9" providerId="ADAL" clId="{CF0AF9FA-D829-469F-96BA-BE73FCE2BA6A}" dt="2023-06-12T13:13:13.039" v="898"/>
          <ac:spMkLst>
            <pc:docMk/>
            <pc:sldMk cId="356535684" sldId="2148"/>
            <ac:spMk id="9" creationId="{E0A4F24C-E6C1-5F45-298C-EC61F8EB1F8E}"/>
          </ac:spMkLst>
        </pc:spChg>
        <pc:spChg chg="add del mod">
          <ac:chgData name="Ítala Marx" userId="09d09e15-dab6-44da-9e3e-d094c80c64d9" providerId="ADAL" clId="{CF0AF9FA-D829-469F-96BA-BE73FCE2BA6A}" dt="2023-06-15T14:27:29.975" v="1575" actId="478"/>
          <ac:spMkLst>
            <pc:docMk/>
            <pc:sldMk cId="356535684" sldId="2148"/>
            <ac:spMk id="10" creationId="{F11BC0F3-0DF8-E964-3159-8FF1D11685EF}"/>
          </ac:spMkLst>
        </pc:spChg>
        <pc:spChg chg="add del mod">
          <ac:chgData name="Ítala Marx" userId="09d09e15-dab6-44da-9e3e-d094c80c64d9" providerId="ADAL" clId="{CF0AF9FA-D829-469F-96BA-BE73FCE2BA6A}" dt="2023-06-15T14:37:59.652" v="1627" actId="21"/>
          <ac:spMkLst>
            <pc:docMk/>
            <pc:sldMk cId="356535684" sldId="2148"/>
            <ac:spMk id="12" creationId="{6005B43F-715E-5C4F-E83D-DE4BF4CE29BF}"/>
          </ac:spMkLst>
        </pc:spChg>
        <pc:spChg chg="add del mod">
          <ac:chgData name="Ítala Marx" userId="09d09e15-dab6-44da-9e3e-d094c80c64d9" providerId="ADAL" clId="{CF0AF9FA-D829-469F-96BA-BE73FCE2BA6A}" dt="2023-06-15T14:27:28.699" v="1574" actId="478"/>
          <ac:spMkLst>
            <pc:docMk/>
            <pc:sldMk cId="356535684" sldId="2148"/>
            <ac:spMk id="13" creationId="{698EF29A-3C39-4361-E552-A371444AD8BA}"/>
          </ac:spMkLst>
        </pc:spChg>
        <pc:spChg chg="add mod">
          <ac:chgData name="Ítala Marx" userId="09d09e15-dab6-44da-9e3e-d094c80c64d9" providerId="ADAL" clId="{CF0AF9FA-D829-469F-96BA-BE73FCE2BA6A}" dt="2023-06-15T14:08:45.172" v="1466"/>
          <ac:spMkLst>
            <pc:docMk/>
            <pc:sldMk cId="356535684" sldId="2148"/>
            <ac:spMk id="14" creationId="{4E767977-6ED3-12A3-BC78-A3E101D9EAE1}"/>
          </ac:spMkLst>
        </pc:spChg>
        <pc:spChg chg="add mod">
          <ac:chgData name="Ítala Marx" userId="09d09e15-dab6-44da-9e3e-d094c80c64d9" providerId="ADAL" clId="{CF0AF9FA-D829-469F-96BA-BE73FCE2BA6A}" dt="2023-06-15T14:56:43.838" v="1732" actId="1076"/>
          <ac:spMkLst>
            <pc:docMk/>
            <pc:sldMk cId="356535684" sldId="2148"/>
            <ac:spMk id="18" creationId="{11EBCC5F-8C2A-574E-C697-DA31134A5A30}"/>
          </ac:spMkLst>
        </pc:spChg>
        <pc:spChg chg="add mod">
          <ac:chgData name="Ítala Marx" userId="09d09e15-dab6-44da-9e3e-d094c80c64d9" providerId="ADAL" clId="{CF0AF9FA-D829-469F-96BA-BE73FCE2BA6A}" dt="2023-06-15T14:56:24.181" v="1730" actId="1076"/>
          <ac:spMkLst>
            <pc:docMk/>
            <pc:sldMk cId="356535684" sldId="2148"/>
            <ac:spMk id="19" creationId="{DB847535-126E-CBC4-90B5-0BEF668BFAF6}"/>
          </ac:spMkLst>
        </pc:spChg>
        <pc:spChg chg="add mod">
          <ac:chgData name="Ítala Marx" userId="09d09e15-dab6-44da-9e3e-d094c80c64d9" providerId="ADAL" clId="{CF0AF9FA-D829-469F-96BA-BE73FCE2BA6A}" dt="2023-06-15T14:57:08.898" v="1736" actId="1076"/>
          <ac:spMkLst>
            <pc:docMk/>
            <pc:sldMk cId="356535684" sldId="2148"/>
            <ac:spMk id="20" creationId="{82804D96-AD2A-B0A5-E3BC-74E14D5BF06A}"/>
          </ac:spMkLst>
        </pc:spChg>
        <pc:spChg chg="add mod">
          <ac:chgData name="Ítala Marx" userId="09d09e15-dab6-44da-9e3e-d094c80c64d9" providerId="ADAL" clId="{CF0AF9FA-D829-469F-96BA-BE73FCE2BA6A}" dt="2023-06-15T14:56:21.019" v="1729" actId="1076"/>
          <ac:spMkLst>
            <pc:docMk/>
            <pc:sldMk cId="356535684" sldId="2148"/>
            <ac:spMk id="21" creationId="{BB026F7C-4FA2-BB23-2C5A-E287A7CCA634}"/>
          </ac:spMkLst>
        </pc:spChg>
        <pc:spChg chg="add mod">
          <ac:chgData name="Ítala Marx" userId="09d09e15-dab6-44da-9e3e-d094c80c64d9" providerId="ADAL" clId="{CF0AF9FA-D829-469F-96BA-BE73FCE2BA6A}" dt="2023-06-15T14:57:50.658" v="1771" actId="1076"/>
          <ac:spMkLst>
            <pc:docMk/>
            <pc:sldMk cId="356535684" sldId="2148"/>
            <ac:spMk id="22" creationId="{52DEB1FA-B410-9C7D-E26A-343729823736}"/>
          </ac:spMkLst>
        </pc:spChg>
        <pc:spChg chg="add mod">
          <ac:chgData name="Ítala Marx" userId="09d09e15-dab6-44da-9e3e-d094c80c64d9" providerId="ADAL" clId="{CF0AF9FA-D829-469F-96BA-BE73FCE2BA6A}" dt="2023-06-15T14:59:33.864" v="1774" actId="1076"/>
          <ac:spMkLst>
            <pc:docMk/>
            <pc:sldMk cId="356535684" sldId="2148"/>
            <ac:spMk id="23" creationId="{C906AC1F-DD1C-88CE-2540-109432F896B7}"/>
          </ac:spMkLst>
        </pc:spChg>
        <pc:graphicFrameChg chg="add mod">
          <ac:chgData name="Ítala Marx" userId="09d09e15-dab6-44da-9e3e-d094c80c64d9" providerId="ADAL" clId="{CF0AF9FA-D829-469F-96BA-BE73FCE2BA6A}" dt="2023-06-15T14:53:19.123" v="1705"/>
          <ac:graphicFrameMkLst>
            <pc:docMk/>
            <pc:sldMk cId="356535684" sldId="2148"/>
            <ac:graphicFrameMk id="15" creationId="{AF986979-E5AD-443D-8D7D-4832CB269224}"/>
          </ac:graphicFrameMkLst>
        </pc:graphicFrameChg>
        <pc:graphicFrameChg chg="add mod">
          <ac:chgData name="Ítala Marx" userId="09d09e15-dab6-44da-9e3e-d094c80c64d9" providerId="ADAL" clId="{CF0AF9FA-D829-469F-96BA-BE73FCE2BA6A}" dt="2023-06-15T14:57:01.223" v="1735" actId="1076"/>
          <ac:graphicFrameMkLst>
            <pc:docMk/>
            <pc:sldMk cId="356535684" sldId="2148"/>
            <ac:graphicFrameMk id="16" creationId="{AF986979-E5AD-443D-8D7D-4832CB269224}"/>
          </ac:graphicFrameMkLst>
        </pc:graphicFrameChg>
        <pc:graphicFrameChg chg="add del mod">
          <ac:chgData name="Ítala Marx" userId="09d09e15-dab6-44da-9e3e-d094c80c64d9" providerId="ADAL" clId="{CF0AF9FA-D829-469F-96BA-BE73FCE2BA6A}" dt="2023-06-15T15:06:26.065" v="1775" actId="478"/>
          <ac:graphicFrameMkLst>
            <pc:docMk/>
            <pc:sldMk cId="356535684" sldId="2148"/>
            <ac:graphicFrameMk id="17" creationId="{B10BC3F7-C67F-2A2B-B5EC-791CDE54F4A8}"/>
          </ac:graphicFrameMkLst>
        </pc:graphicFrameChg>
        <pc:picChg chg="add del mod">
          <ac:chgData name="Ítala Marx" userId="09d09e15-dab6-44da-9e3e-d094c80c64d9" providerId="ADAL" clId="{CF0AF9FA-D829-469F-96BA-BE73FCE2BA6A}" dt="2023-06-15T14:37:56.944" v="1624" actId="478"/>
          <ac:picMkLst>
            <pc:docMk/>
            <pc:sldMk cId="356535684" sldId="2148"/>
            <ac:picMk id="4" creationId="{09301004-495F-5EF0-E85C-570E51C3497F}"/>
          </ac:picMkLst>
        </pc:picChg>
        <pc:picChg chg="add del mod">
          <ac:chgData name="Ítala Marx" userId="09d09e15-dab6-44da-9e3e-d094c80c64d9" providerId="ADAL" clId="{CF0AF9FA-D829-469F-96BA-BE73FCE2BA6A}" dt="2023-06-15T14:37:57.484" v="1625" actId="478"/>
          <ac:picMkLst>
            <pc:docMk/>
            <pc:sldMk cId="356535684" sldId="2148"/>
            <ac:picMk id="5" creationId="{1F319A23-D362-AB4C-3608-4A2DD390DF58}"/>
          </ac:picMkLst>
        </pc:picChg>
        <pc:picChg chg="add del mod">
          <ac:chgData name="Ítala Marx" userId="09d09e15-dab6-44da-9e3e-d094c80c64d9" providerId="ADAL" clId="{CF0AF9FA-D829-469F-96BA-BE73FCE2BA6A}" dt="2023-06-15T14:37:57.963" v="1626" actId="478"/>
          <ac:picMkLst>
            <pc:docMk/>
            <pc:sldMk cId="356535684" sldId="2148"/>
            <ac:picMk id="6" creationId="{FEB9364C-BB2F-2FED-CD22-63AF232E72D5}"/>
          </ac:picMkLst>
        </pc:picChg>
        <pc:cxnChg chg="add mod">
          <ac:chgData name="Ítala Marx" userId="09d09e15-dab6-44da-9e3e-d094c80c64d9" providerId="ADAL" clId="{CF0AF9FA-D829-469F-96BA-BE73FCE2BA6A}" dt="2023-06-12T13:13:13.039" v="898"/>
          <ac:cxnSpMkLst>
            <pc:docMk/>
            <pc:sldMk cId="356535684" sldId="2148"/>
            <ac:cxnSpMk id="7" creationId="{705AB58B-1D80-DC39-B617-D1A994B6B250}"/>
          </ac:cxnSpMkLst>
        </pc:cxnChg>
      </pc:sldChg>
      <pc:sldChg chg="addSp delSp modSp new del mod">
        <pc:chgData name="Ítala Marx" userId="09d09e15-dab6-44da-9e3e-d094c80c64d9" providerId="ADAL" clId="{CF0AF9FA-D829-469F-96BA-BE73FCE2BA6A}" dt="2023-06-16T04:09:51.298" v="1992" actId="47"/>
        <pc:sldMkLst>
          <pc:docMk/>
          <pc:sldMk cId="3779149802" sldId="2149"/>
        </pc:sldMkLst>
        <pc:spChg chg="del">
          <ac:chgData name="Ítala Marx" userId="09d09e15-dab6-44da-9e3e-d094c80c64d9" providerId="ADAL" clId="{CF0AF9FA-D829-469F-96BA-BE73FCE2BA6A}" dt="2023-06-12T13:10:34.503" v="877" actId="478"/>
          <ac:spMkLst>
            <pc:docMk/>
            <pc:sldMk cId="3779149802" sldId="2149"/>
            <ac:spMk id="2" creationId="{3EFE1162-259F-6926-4BDD-A6F9E482EEB4}"/>
          </ac:spMkLst>
        </pc:spChg>
        <pc:spChg chg="add mod">
          <ac:chgData name="Ítala Marx" userId="09d09e15-dab6-44da-9e3e-d094c80c64d9" providerId="ADAL" clId="{CF0AF9FA-D829-469F-96BA-BE73FCE2BA6A}" dt="2023-06-14T10:01:34.071" v="1136"/>
          <ac:spMkLst>
            <pc:docMk/>
            <pc:sldMk cId="3779149802" sldId="2149"/>
            <ac:spMk id="2" creationId="{4107B712-B103-A9DE-4AF6-BDCA10C4DA56}"/>
          </ac:spMkLst>
        </pc:spChg>
        <pc:spChg chg="add mod">
          <ac:chgData name="Ítala Marx" userId="09d09e15-dab6-44da-9e3e-d094c80c64d9" providerId="ADAL" clId="{CF0AF9FA-D829-469F-96BA-BE73FCE2BA6A}" dt="2023-06-15T14:08:48.844" v="1468"/>
          <ac:spMkLst>
            <pc:docMk/>
            <pc:sldMk cId="3779149802" sldId="2149"/>
            <ac:spMk id="3" creationId="{49CDCC3D-4231-C0BC-9C5C-8D96E7361BF4}"/>
          </ac:spMkLst>
        </pc:spChg>
        <pc:spChg chg="del">
          <ac:chgData name="Ítala Marx" userId="09d09e15-dab6-44da-9e3e-d094c80c64d9" providerId="ADAL" clId="{CF0AF9FA-D829-469F-96BA-BE73FCE2BA6A}" dt="2023-06-12T13:10:33.184" v="876" actId="478"/>
          <ac:spMkLst>
            <pc:docMk/>
            <pc:sldMk cId="3779149802" sldId="2149"/>
            <ac:spMk id="3" creationId="{98CD2716-1290-379F-33EB-81FDAE95E847}"/>
          </ac:spMkLst>
        </pc:spChg>
        <pc:spChg chg="add mod">
          <ac:chgData name="Ítala Marx" userId="09d09e15-dab6-44da-9e3e-d094c80c64d9" providerId="ADAL" clId="{CF0AF9FA-D829-469F-96BA-BE73FCE2BA6A}" dt="2023-06-12T13:20:34.119" v="1062" actId="20577"/>
          <ac:spMkLst>
            <pc:docMk/>
            <pc:sldMk cId="3779149802" sldId="2149"/>
            <ac:spMk id="5" creationId="{39C170DA-89E5-B17F-B0FF-89DE0280137C}"/>
          </ac:spMkLst>
        </pc:spChg>
        <pc:spChg chg="add del mod">
          <ac:chgData name="Ítala Marx" userId="09d09e15-dab6-44da-9e3e-d094c80c64d9" providerId="ADAL" clId="{CF0AF9FA-D829-469F-96BA-BE73FCE2BA6A}" dt="2023-06-15T14:08:48.427" v="1467" actId="478"/>
          <ac:spMkLst>
            <pc:docMk/>
            <pc:sldMk cId="3779149802" sldId="2149"/>
            <ac:spMk id="6" creationId="{A7782DC0-B49A-30C8-4D8F-DAF82686E2FD}"/>
          </ac:spMkLst>
        </pc:spChg>
        <pc:spChg chg="add mod">
          <ac:chgData name="Ítala Marx" userId="09d09e15-dab6-44da-9e3e-d094c80c64d9" providerId="ADAL" clId="{CF0AF9FA-D829-469F-96BA-BE73FCE2BA6A}" dt="2023-06-12T13:20:05.987" v="1056"/>
          <ac:spMkLst>
            <pc:docMk/>
            <pc:sldMk cId="3779149802" sldId="2149"/>
            <ac:spMk id="7" creationId="{65520865-0004-8137-3ADB-776940EB8FFE}"/>
          </ac:spMkLst>
        </pc:spChg>
        <pc:cxnChg chg="add mod">
          <ac:chgData name="Ítala Marx" userId="09d09e15-dab6-44da-9e3e-d094c80c64d9" providerId="ADAL" clId="{CF0AF9FA-D829-469F-96BA-BE73FCE2BA6A}" dt="2023-06-12T13:20:05.987" v="1056"/>
          <ac:cxnSpMkLst>
            <pc:docMk/>
            <pc:sldMk cId="3779149802" sldId="2149"/>
            <ac:cxnSpMk id="4" creationId="{3C0946D2-1ABB-772B-E94B-7B905EB50925}"/>
          </ac:cxnSpMkLst>
        </pc:cxnChg>
      </pc:sldChg>
      <pc:sldChg chg="addSp delSp modSp new mod modAnim">
        <pc:chgData name="Ítala Marx" userId="09d09e15-dab6-44da-9e3e-d094c80c64d9" providerId="ADAL" clId="{CF0AF9FA-D829-469F-96BA-BE73FCE2BA6A}" dt="2023-06-16T08:44:14.064" v="4090" actId="1035"/>
        <pc:sldMkLst>
          <pc:docMk/>
          <pc:sldMk cId="3977784483" sldId="2150"/>
        </pc:sldMkLst>
        <pc:spChg chg="add mod">
          <ac:chgData name="Ítala Marx" userId="09d09e15-dab6-44da-9e3e-d094c80c64d9" providerId="ADAL" clId="{CF0AF9FA-D829-469F-96BA-BE73FCE2BA6A}" dt="2023-06-14T10:01:36.745" v="1137"/>
          <ac:spMkLst>
            <pc:docMk/>
            <pc:sldMk cId="3977784483" sldId="2150"/>
            <ac:spMk id="2" creationId="{3D8491D8-1DD6-FDD0-791C-D4FE2B1EC0AC}"/>
          </ac:spMkLst>
        </pc:spChg>
        <pc:spChg chg="del">
          <ac:chgData name="Ítala Marx" userId="09d09e15-dab6-44da-9e3e-d094c80c64d9" providerId="ADAL" clId="{CF0AF9FA-D829-469F-96BA-BE73FCE2BA6A}" dt="2023-06-12T13:11:39.351" v="883" actId="478"/>
          <ac:spMkLst>
            <pc:docMk/>
            <pc:sldMk cId="3977784483" sldId="2150"/>
            <ac:spMk id="2" creationId="{9B44E7EF-59DE-94B9-776B-F8A0F9536504}"/>
          </ac:spMkLst>
        </pc:spChg>
        <pc:spChg chg="del">
          <ac:chgData name="Ítala Marx" userId="09d09e15-dab6-44da-9e3e-d094c80c64d9" providerId="ADAL" clId="{CF0AF9FA-D829-469F-96BA-BE73FCE2BA6A}" dt="2023-06-12T13:11:37.318" v="882" actId="478"/>
          <ac:spMkLst>
            <pc:docMk/>
            <pc:sldMk cId="3977784483" sldId="2150"/>
            <ac:spMk id="3" creationId="{3D901A18-851B-D902-89F2-F7A2B797C636}"/>
          </ac:spMkLst>
        </pc:spChg>
        <pc:spChg chg="add mod">
          <ac:chgData name="Ítala Marx" userId="09d09e15-dab6-44da-9e3e-d094c80c64d9" providerId="ADAL" clId="{CF0AF9FA-D829-469F-96BA-BE73FCE2BA6A}" dt="2023-06-15T14:08:52.848" v="1470"/>
          <ac:spMkLst>
            <pc:docMk/>
            <pc:sldMk cId="3977784483" sldId="2150"/>
            <ac:spMk id="3" creationId="{CCBF735E-B112-C5F1-370C-D1AF379D07E6}"/>
          </ac:spMkLst>
        </pc:spChg>
        <pc:spChg chg="add del mod">
          <ac:chgData name="Ítala Marx" userId="09d09e15-dab6-44da-9e3e-d094c80c64d9" providerId="ADAL" clId="{CF0AF9FA-D829-469F-96BA-BE73FCE2BA6A}" dt="2023-06-15T14:23:37.759" v="1479" actId="478"/>
          <ac:spMkLst>
            <pc:docMk/>
            <pc:sldMk cId="3977784483" sldId="2150"/>
            <ac:spMk id="5" creationId="{A9A7B57A-157A-B53A-C2CC-4FA416CEFD15}"/>
          </ac:spMkLst>
        </pc:spChg>
        <pc:spChg chg="add del mod">
          <ac:chgData name="Ítala Marx" userId="09d09e15-dab6-44da-9e3e-d094c80c64d9" providerId="ADAL" clId="{CF0AF9FA-D829-469F-96BA-BE73FCE2BA6A}" dt="2023-06-15T14:23:34.297" v="1478" actId="478"/>
          <ac:spMkLst>
            <pc:docMk/>
            <pc:sldMk cId="3977784483" sldId="2150"/>
            <ac:spMk id="6" creationId="{5BD6B7CB-3DFB-8DD3-DBAF-59A04AFD3B2F}"/>
          </ac:spMkLst>
        </pc:spChg>
        <pc:spChg chg="add del mod">
          <ac:chgData name="Ítala Marx" userId="09d09e15-dab6-44da-9e3e-d094c80c64d9" providerId="ADAL" clId="{CF0AF9FA-D829-469F-96BA-BE73FCE2BA6A}" dt="2023-06-15T14:08:52.499" v="1469" actId="478"/>
          <ac:spMkLst>
            <pc:docMk/>
            <pc:sldMk cId="3977784483" sldId="2150"/>
            <ac:spMk id="8" creationId="{1740060A-C366-AB57-A88E-82C85BD302F4}"/>
          </ac:spMkLst>
        </pc:spChg>
        <pc:spChg chg="add mod">
          <ac:chgData name="Ítala Marx" userId="09d09e15-dab6-44da-9e3e-d094c80c64d9" providerId="ADAL" clId="{CF0AF9FA-D829-469F-96BA-BE73FCE2BA6A}" dt="2023-06-12T13:20:08.024" v="1057"/>
          <ac:spMkLst>
            <pc:docMk/>
            <pc:sldMk cId="3977784483" sldId="2150"/>
            <ac:spMk id="9" creationId="{1DE9CD76-5F3E-92B4-CA06-F99F5F2A596E}"/>
          </ac:spMkLst>
        </pc:spChg>
        <pc:spChg chg="add mod">
          <ac:chgData name="Ítala Marx" userId="09d09e15-dab6-44da-9e3e-d094c80c64d9" providerId="ADAL" clId="{CF0AF9FA-D829-469F-96BA-BE73FCE2BA6A}" dt="2023-06-16T05:19:02.544" v="2779" actId="165"/>
          <ac:spMkLst>
            <pc:docMk/>
            <pc:sldMk cId="3977784483" sldId="2150"/>
            <ac:spMk id="11" creationId="{5C076128-DB74-55BE-9EB0-9B9E331AA0E6}"/>
          </ac:spMkLst>
        </pc:spChg>
        <pc:spChg chg="add mod">
          <ac:chgData name="Ítala Marx" userId="09d09e15-dab6-44da-9e3e-d094c80c64d9" providerId="ADAL" clId="{CF0AF9FA-D829-469F-96BA-BE73FCE2BA6A}" dt="2023-06-16T05:19:02.544" v="2779" actId="165"/>
          <ac:spMkLst>
            <pc:docMk/>
            <pc:sldMk cId="3977784483" sldId="2150"/>
            <ac:spMk id="12" creationId="{9ECC182A-1DF5-6170-7CBF-9D24DF8717EB}"/>
          </ac:spMkLst>
        </pc:spChg>
        <pc:spChg chg="add mod">
          <ac:chgData name="Ítala Marx" userId="09d09e15-dab6-44da-9e3e-d094c80c64d9" providerId="ADAL" clId="{CF0AF9FA-D829-469F-96BA-BE73FCE2BA6A}" dt="2023-06-16T05:19:02.544" v="2779" actId="165"/>
          <ac:spMkLst>
            <pc:docMk/>
            <pc:sldMk cId="3977784483" sldId="2150"/>
            <ac:spMk id="13" creationId="{2E273DE1-E8AC-F648-AE19-4F7E6B1CD0C5}"/>
          </ac:spMkLst>
        </pc:spChg>
        <pc:spChg chg="add mod">
          <ac:chgData name="Ítala Marx" userId="09d09e15-dab6-44da-9e3e-d094c80c64d9" providerId="ADAL" clId="{CF0AF9FA-D829-469F-96BA-BE73FCE2BA6A}" dt="2023-06-16T05:19:02.544" v="2779" actId="165"/>
          <ac:spMkLst>
            <pc:docMk/>
            <pc:sldMk cId="3977784483" sldId="2150"/>
            <ac:spMk id="14" creationId="{EBC24BA2-88B9-9659-BAA0-9A994C25B485}"/>
          </ac:spMkLst>
        </pc:spChg>
        <pc:spChg chg="add mod">
          <ac:chgData name="Ítala Marx" userId="09d09e15-dab6-44da-9e3e-d094c80c64d9" providerId="ADAL" clId="{CF0AF9FA-D829-469F-96BA-BE73FCE2BA6A}" dt="2023-06-16T08:43:45.750" v="4087" actId="1076"/>
          <ac:spMkLst>
            <pc:docMk/>
            <pc:sldMk cId="3977784483" sldId="2150"/>
            <ac:spMk id="16" creationId="{F4555CAE-F44B-FF7A-8D08-1344A6FF7C46}"/>
          </ac:spMkLst>
        </pc:spChg>
        <pc:spChg chg="add mod">
          <ac:chgData name="Ítala Marx" userId="09d09e15-dab6-44da-9e3e-d094c80c64d9" providerId="ADAL" clId="{CF0AF9FA-D829-469F-96BA-BE73FCE2BA6A}" dt="2023-06-16T04:26:07.056" v="2242"/>
          <ac:spMkLst>
            <pc:docMk/>
            <pc:sldMk cId="3977784483" sldId="2150"/>
            <ac:spMk id="17" creationId="{966EE9B5-B24C-48C7-9BE6-AF692F44A490}"/>
          </ac:spMkLst>
        </pc:spChg>
        <pc:spChg chg="add del">
          <ac:chgData name="Ítala Marx" userId="09d09e15-dab6-44da-9e3e-d094c80c64d9" providerId="ADAL" clId="{CF0AF9FA-D829-469F-96BA-BE73FCE2BA6A}" dt="2023-06-16T04:31:05.787" v="2311" actId="478"/>
          <ac:spMkLst>
            <pc:docMk/>
            <pc:sldMk cId="3977784483" sldId="2150"/>
            <ac:spMk id="18" creationId="{A7EC2B86-53A2-D437-E8DC-578580D231DB}"/>
          </ac:spMkLst>
        </pc:spChg>
        <pc:spChg chg="add mod">
          <ac:chgData name="Ítala Marx" userId="09d09e15-dab6-44da-9e3e-d094c80c64d9" providerId="ADAL" clId="{CF0AF9FA-D829-469F-96BA-BE73FCE2BA6A}" dt="2023-06-16T08:44:14.064" v="4090" actId="1035"/>
          <ac:spMkLst>
            <pc:docMk/>
            <pc:sldMk cId="3977784483" sldId="2150"/>
            <ac:spMk id="24" creationId="{E962CCD2-8193-EA3A-95CE-0016393C409F}"/>
          </ac:spMkLst>
        </pc:spChg>
        <pc:spChg chg="add mod topLvl">
          <ac:chgData name="Ítala Marx" userId="09d09e15-dab6-44da-9e3e-d094c80c64d9" providerId="ADAL" clId="{CF0AF9FA-D829-469F-96BA-BE73FCE2BA6A}" dt="2023-06-16T05:19:02.544" v="2779" actId="165"/>
          <ac:spMkLst>
            <pc:docMk/>
            <pc:sldMk cId="3977784483" sldId="2150"/>
            <ac:spMk id="25" creationId="{B0CFF03B-0D01-74AD-CDA4-92CD3AFD36BD}"/>
          </ac:spMkLst>
        </pc:spChg>
        <pc:spChg chg="add del mod">
          <ac:chgData name="Ítala Marx" userId="09d09e15-dab6-44da-9e3e-d094c80c64d9" providerId="ADAL" clId="{CF0AF9FA-D829-469F-96BA-BE73FCE2BA6A}" dt="2023-06-16T05:17:48.831" v="2771" actId="478"/>
          <ac:spMkLst>
            <pc:docMk/>
            <pc:sldMk cId="3977784483" sldId="2150"/>
            <ac:spMk id="26" creationId="{EE2C8D08-419C-B110-8397-F508EBE67697}"/>
          </ac:spMkLst>
        </pc:spChg>
        <pc:spChg chg="add mod topLvl">
          <ac:chgData name="Ítala Marx" userId="09d09e15-dab6-44da-9e3e-d094c80c64d9" providerId="ADAL" clId="{CF0AF9FA-D829-469F-96BA-BE73FCE2BA6A}" dt="2023-06-16T05:19:02.544" v="2779" actId="165"/>
          <ac:spMkLst>
            <pc:docMk/>
            <pc:sldMk cId="3977784483" sldId="2150"/>
            <ac:spMk id="27" creationId="{D0BBB763-8CB1-F932-C81B-DE051DF8DA58}"/>
          </ac:spMkLst>
        </pc:spChg>
        <pc:grpChg chg="add mod topLvl">
          <ac:chgData name="Ítala Marx" userId="09d09e15-dab6-44da-9e3e-d094c80c64d9" providerId="ADAL" clId="{CF0AF9FA-D829-469F-96BA-BE73FCE2BA6A}" dt="2023-06-16T05:19:02.544" v="2779" actId="165"/>
          <ac:grpSpMkLst>
            <pc:docMk/>
            <pc:sldMk cId="3977784483" sldId="2150"/>
            <ac:grpSpMk id="15" creationId="{E1A67E4D-E8F4-8A6F-87A1-13B50379DF20}"/>
          </ac:grpSpMkLst>
        </pc:grpChg>
        <pc:grpChg chg="add del mod">
          <ac:chgData name="Ítala Marx" userId="09d09e15-dab6-44da-9e3e-d094c80c64d9" providerId="ADAL" clId="{CF0AF9FA-D829-469F-96BA-BE73FCE2BA6A}" dt="2023-06-16T05:19:02.544" v="2779" actId="165"/>
          <ac:grpSpMkLst>
            <pc:docMk/>
            <pc:sldMk cId="3977784483" sldId="2150"/>
            <ac:grpSpMk id="28" creationId="{837968E3-5567-18B9-EF33-57791437DBBF}"/>
          </ac:grpSpMkLst>
        </pc:grpChg>
        <pc:picChg chg="add del mod">
          <ac:chgData name="Ítala Marx" userId="09d09e15-dab6-44da-9e3e-d094c80c64d9" providerId="ADAL" clId="{CF0AF9FA-D829-469F-96BA-BE73FCE2BA6A}" dt="2023-06-15T14:23:31.906" v="1477" actId="478"/>
          <ac:picMkLst>
            <pc:docMk/>
            <pc:sldMk cId="3977784483" sldId="2150"/>
            <ac:picMk id="4" creationId="{46D85C39-440F-B9ED-E60D-F8734B8AF1E5}"/>
          </ac:picMkLst>
        </pc:picChg>
        <pc:picChg chg="add mod modCrop">
          <ac:chgData name="Ítala Marx" userId="09d09e15-dab6-44da-9e3e-d094c80c64d9" providerId="ADAL" clId="{CF0AF9FA-D829-469F-96BA-BE73FCE2BA6A}" dt="2023-06-16T05:19:02.544" v="2779" actId="165"/>
          <ac:picMkLst>
            <pc:docMk/>
            <pc:sldMk cId="3977784483" sldId="2150"/>
            <ac:picMk id="10" creationId="{B3DDB9EE-69F3-C0A0-025F-A50287BD71DB}"/>
          </ac:picMkLst>
        </pc:picChg>
        <pc:cxnChg chg="add mod">
          <ac:chgData name="Ítala Marx" userId="09d09e15-dab6-44da-9e3e-d094c80c64d9" providerId="ADAL" clId="{CF0AF9FA-D829-469F-96BA-BE73FCE2BA6A}" dt="2023-06-12T13:20:08.024" v="1057"/>
          <ac:cxnSpMkLst>
            <pc:docMk/>
            <pc:sldMk cId="3977784483" sldId="2150"/>
            <ac:cxnSpMk id="7" creationId="{F27F1AD2-4824-F979-074A-0B125AE291B9}"/>
          </ac:cxnSpMkLst>
        </pc:cxnChg>
        <pc:cxnChg chg="add del mod">
          <ac:chgData name="Ítala Marx" userId="09d09e15-dab6-44da-9e3e-d094c80c64d9" providerId="ADAL" clId="{CF0AF9FA-D829-469F-96BA-BE73FCE2BA6A}" dt="2023-06-16T05:17:11.442" v="2760" actId="478"/>
          <ac:cxnSpMkLst>
            <pc:docMk/>
            <pc:sldMk cId="3977784483" sldId="2150"/>
            <ac:cxnSpMk id="20" creationId="{9FA8EB2B-2C12-8CD0-9418-FC2E07BD7F07}"/>
          </ac:cxnSpMkLst>
        </pc:cxnChg>
        <pc:cxnChg chg="add del mod">
          <ac:chgData name="Ítala Marx" userId="09d09e15-dab6-44da-9e3e-d094c80c64d9" providerId="ADAL" clId="{CF0AF9FA-D829-469F-96BA-BE73FCE2BA6A}" dt="2023-06-16T05:17:12.222" v="2761" actId="478"/>
          <ac:cxnSpMkLst>
            <pc:docMk/>
            <pc:sldMk cId="3977784483" sldId="2150"/>
            <ac:cxnSpMk id="23" creationId="{CD55F52F-69E5-C6F1-3457-C0C77AB1980E}"/>
          </ac:cxnSpMkLst>
        </pc:cxnChg>
      </pc:sldChg>
      <pc:sldChg chg="addSp delSp modSp new del mod modAnim">
        <pc:chgData name="Ítala Marx" userId="09d09e15-dab6-44da-9e3e-d094c80c64d9" providerId="ADAL" clId="{CF0AF9FA-D829-469F-96BA-BE73FCE2BA6A}" dt="2023-06-12T13:32:22.487" v="1096" actId="47"/>
        <pc:sldMkLst>
          <pc:docMk/>
          <pc:sldMk cId="3296654619" sldId="2151"/>
        </pc:sldMkLst>
        <pc:spChg chg="del">
          <ac:chgData name="Ítala Marx" userId="09d09e15-dab6-44da-9e3e-d094c80c64d9" providerId="ADAL" clId="{CF0AF9FA-D829-469F-96BA-BE73FCE2BA6A}" dt="2023-06-12T13:23:18.673" v="1065" actId="478"/>
          <ac:spMkLst>
            <pc:docMk/>
            <pc:sldMk cId="3296654619" sldId="2151"/>
            <ac:spMk id="2" creationId="{50FF7B49-ED83-5CCF-6293-354867F1D943}"/>
          </ac:spMkLst>
        </pc:spChg>
        <pc:spChg chg="del">
          <ac:chgData name="Ítala Marx" userId="09d09e15-dab6-44da-9e3e-d094c80c64d9" providerId="ADAL" clId="{CF0AF9FA-D829-469F-96BA-BE73FCE2BA6A}" dt="2023-06-12T13:23:14.562" v="1064" actId="478"/>
          <ac:spMkLst>
            <pc:docMk/>
            <pc:sldMk cId="3296654619" sldId="2151"/>
            <ac:spMk id="3" creationId="{DA580532-4074-4EBF-9525-154DE65BA8DB}"/>
          </ac:spMkLst>
        </pc:spChg>
        <pc:spChg chg="add del mod">
          <ac:chgData name="Ítala Marx" userId="09d09e15-dab6-44da-9e3e-d094c80c64d9" providerId="ADAL" clId="{CF0AF9FA-D829-469F-96BA-BE73FCE2BA6A}" dt="2023-06-12T13:24:08.342" v="1071"/>
          <ac:spMkLst>
            <pc:docMk/>
            <pc:sldMk cId="3296654619" sldId="2151"/>
            <ac:spMk id="6" creationId="{DEAA8570-583F-6F0E-4AC7-56A70A6C522D}"/>
          </ac:spMkLst>
        </pc:spChg>
        <pc:spChg chg="add del mod">
          <ac:chgData name="Ítala Marx" userId="09d09e15-dab6-44da-9e3e-d094c80c64d9" providerId="ADAL" clId="{CF0AF9FA-D829-469F-96BA-BE73FCE2BA6A}" dt="2023-06-12T13:24:08.342" v="1071"/>
          <ac:spMkLst>
            <pc:docMk/>
            <pc:sldMk cId="3296654619" sldId="2151"/>
            <ac:spMk id="7" creationId="{0959F696-E47C-D776-D35F-106C1372D157}"/>
          </ac:spMkLst>
        </pc:spChg>
        <pc:spChg chg="add del mod">
          <ac:chgData name="Ítala Marx" userId="09d09e15-dab6-44da-9e3e-d094c80c64d9" providerId="ADAL" clId="{CF0AF9FA-D829-469F-96BA-BE73FCE2BA6A}" dt="2023-06-12T13:24:08.342" v="1071"/>
          <ac:spMkLst>
            <pc:docMk/>
            <pc:sldMk cId="3296654619" sldId="2151"/>
            <ac:spMk id="8" creationId="{0A9E0FEB-F978-7052-DBF7-A8045683A154}"/>
          </ac:spMkLst>
        </pc:spChg>
        <pc:spChg chg="add del mod">
          <ac:chgData name="Ítala Marx" userId="09d09e15-dab6-44da-9e3e-d094c80c64d9" providerId="ADAL" clId="{CF0AF9FA-D829-469F-96BA-BE73FCE2BA6A}" dt="2023-06-12T13:24:08.342" v="1071"/>
          <ac:spMkLst>
            <pc:docMk/>
            <pc:sldMk cId="3296654619" sldId="2151"/>
            <ac:spMk id="9" creationId="{4558E8E6-0C94-1755-3C65-21BC125A646F}"/>
          </ac:spMkLst>
        </pc:spChg>
        <pc:spChg chg="add del mod">
          <ac:chgData name="Ítala Marx" userId="09d09e15-dab6-44da-9e3e-d094c80c64d9" providerId="ADAL" clId="{CF0AF9FA-D829-469F-96BA-BE73FCE2BA6A}" dt="2023-06-12T13:24:08.342" v="1071"/>
          <ac:spMkLst>
            <pc:docMk/>
            <pc:sldMk cId="3296654619" sldId="2151"/>
            <ac:spMk id="10" creationId="{71B7B4BF-61EA-19B4-85DB-51CF22935486}"/>
          </ac:spMkLst>
        </pc:spChg>
        <pc:spChg chg="add del mod">
          <ac:chgData name="Ítala Marx" userId="09d09e15-dab6-44da-9e3e-d094c80c64d9" providerId="ADAL" clId="{CF0AF9FA-D829-469F-96BA-BE73FCE2BA6A}" dt="2023-06-12T13:24:08.342" v="1071"/>
          <ac:spMkLst>
            <pc:docMk/>
            <pc:sldMk cId="3296654619" sldId="2151"/>
            <ac:spMk id="11" creationId="{D65A2AF2-AC47-0BDD-CD9B-85419697E79F}"/>
          </ac:spMkLst>
        </pc:spChg>
        <pc:spChg chg="add del mod">
          <ac:chgData name="Ítala Marx" userId="09d09e15-dab6-44da-9e3e-d094c80c64d9" providerId="ADAL" clId="{CF0AF9FA-D829-469F-96BA-BE73FCE2BA6A}" dt="2023-06-12T13:24:08.342" v="1071"/>
          <ac:spMkLst>
            <pc:docMk/>
            <pc:sldMk cId="3296654619" sldId="2151"/>
            <ac:spMk id="13" creationId="{6E077CDD-1EEF-F130-1AEB-274ADDD3744C}"/>
          </ac:spMkLst>
        </pc:spChg>
        <pc:spChg chg="add del mod">
          <ac:chgData name="Ítala Marx" userId="09d09e15-dab6-44da-9e3e-d094c80c64d9" providerId="ADAL" clId="{CF0AF9FA-D829-469F-96BA-BE73FCE2BA6A}" dt="2023-06-12T13:24:08.342" v="1071"/>
          <ac:spMkLst>
            <pc:docMk/>
            <pc:sldMk cId="3296654619" sldId="2151"/>
            <ac:spMk id="14" creationId="{98FD4B63-6B69-5890-3786-EDF04636DB1A}"/>
          </ac:spMkLst>
        </pc:spChg>
        <pc:spChg chg="add del mod">
          <ac:chgData name="Ítala Marx" userId="09d09e15-dab6-44da-9e3e-d094c80c64d9" providerId="ADAL" clId="{CF0AF9FA-D829-469F-96BA-BE73FCE2BA6A}" dt="2023-06-12T13:24:08.342" v="1071"/>
          <ac:spMkLst>
            <pc:docMk/>
            <pc:sldMk cId="3296654619" sldId="2151"/>
            <ac:spMk id="16" creationId="{DBA3B63C-4576-6426-0CC6-1139A4160E28}"/>
          </ac:spMkLst>
        </pc:spChg>
        <pc:picChg chg="add del mod">
          <ac:chgData name="Ítala Marx" userId="09d09e15-dab6-44da-9e3e-d094c80c64d9" providerId="ADAL" clId="{CF0AF9FA-D829-469F-96BA-BE73FCE2BA6A}" dt="2023-06-12T13:24:08.342" v="1071"/>
          <ac:picMkLst>
            <pc:docMk/>
            <pc:sldMk cId="3296654619" sldId="2151"/>
            <ac:picMk id="4" creationId="{F7F8646F-B31D-6258-0B9A-A77547AA15A0}"/>
          </ac:picMkLst>
        </pc:picChg>
        <pc:picChg chg="add del mod">
          <ac:chgData name="Ítala Marx" userId="09d09e15-dab6-44da-9e3e-d094c80c64d9" providerId="ADAL" clId="{CF0AF9FA-D829-469F-96BA-BE73FCE2BA6A}" dt="2023-06-12T13:24:08.342" v="1071"/>
          <ac:picMkLst>
            <pc:docMk/>
            <pc:sldMk cId="3296654619" sldId="2151"/>
            <ac:picMk id="5" creationId="{9F58CBCB-6A9A-9F2E-7B60-3B7683F65E03}"/>
          </ac:picMkLst>
        </pc:picChg>
        <pc:picChg chg="add del mod">
          <ac:chgData name="Ítala Marx" userId="09d09e15-dab6-44da-9e3e-d094c80c64d9" providerId="ADAL" clId="{CF0AF9FA-D829-469F-96BA-BE73FCE2BA6A}" dt="2023-06-12T13:24:08.342" v="1071"/>
          <ac:picMkLst>
            <pc:docMk/>
            <pc:sldMk cId="3296654619" sldId="2151"/>
            <ac:picMk id="12" creationId="{95A92EBC-5123-8835-2185-ACA5FBBA3F59}"/>
          </ac:picMkLst>
        </pc:picChg>
        <pc:picChg chg="add del mod">
          <ac:chgData name="Ítala Marx" userId="09d09e15-dab6-44da-9e3e-d094c80c64d9" providerId="ADAL" clId="{CF0AF9FA-D829-469F-96BA-BE73FCE2BA6A}" dt="2023-06-12T13:24:08.342" v="1071"/>
          <ac:picMkLst>
            <pc:docMk/>
            <pc:sldMk cId="3296654619" sldId="2151"/>
            <ac:picMk id="15" creationId="{F9B668D2-38F1-5CF6-339E-9302B05534DE}"/>
          </ac:picMkLst>
        </pc:picChg>
        <pc:picChg chg="add del">
          <ac:chgData name="Ítala Marx" userId="09d09e15-dab6-44da-9e3e-d094c80c64d9" providerId="ADAL" clId="{CF0AF9FA-D829-469F-96BA-BE73FCE2BA6A}" dt="2023-06-12T13:24:17.699" v="1073" actId="478"/>
          <ac:picMkLst>
            <pc:docMk/>
            <pc:sldMk cId="3296654619" sldId="2151"/>
            <ac:picMk id="17" creationId="{B64CEBC3-5CC0-A4A6-4FB1-CF2E58E83703}"/>
          </ac:picMkLst>
        </pc:picChg>
        <pc:picChg chg="add del mod">
          <ac:chgData name="Ítala Marx" userId="09d09e15-dab6-44da-9e3e-d094c80c64d9" providerId="ADAL" clId="{CF0AF9FA-D829-469F-96BA-BE73FCE2BA6A}" dt="2023-06-12T13:29:41.584" v="1080" actId="21"/>
          <ac:picMkLst>
            <pc:docMk/>
            <pc:sldMk cId="3296654619" sldId="2151"/>
            <ac:picMk id="19" creationId="{63FFB367-503E-9D88-D5B5-EC07BC16C062}"/>
          </ac:picMkLst>
        </pc:picChg>
      </pc:sldChg>
      <pc:sldChg chg="addSp delSp modSp add mod modAnim">
        <pc:chgData name="Ítala Marx" userId="09d09e15-dab6-44da-9e3e-d094c80c64d9" providerId="ADAL" clId="{CF0AF9FA-D829-469F-96BA-BE73FCE2BA6A}" dt="2023-06-16T08:43:12.593" v="4052" actId="1036"/>
        <pc:sldMkLst>
          <pc:docMk/>
          <pc:sldMk cId="3449980467" sldId="2151"/>
        </pc:sldMkLst>
        <pc:spChg chg="add mod">
          <ac:chgData name="Ítala Marx" userId="09d09e15-dab6-44da-9e3e-d094c80c64d9" providerId="ADAL" clId="{CF0AF9FA-D829-469F-96BA-BE73FCE2BA6A}" dt="2023-06-16T08:01:28.882" v="3672" actId="20577"/>
          <ac:spMkLst>
            <pc:docMk/>
            <pc:sldMk cId="3449980467" sldId="2151"/>
            <ac:spMk id="3" creationId="{B6B5D204-D8D6-BBB5-AD78-2FAFB2C7945A}"/>
          </ac:spMkLst>
        </pc:spChg>
        <pc:spChg chg="mod">
          <ac:chgData name="Ítala Marx" userId="09d09e15-dab6-44da-9e3e-d094c80c64d9" providerId="ADAL" clId="{CF0AF9FA-D829-469F-96BA-BE73FCE2BA6A}" dt="2023-06-15T15:13:05.873" v="1888" actId="164"/>
          <ac:spMkLst>
            <pc:docMk/>
            <pc:sldMk cId="3449980467" sldId="2151"/>
            <ac:spMk id="18" creationId="{11EBCC5F-8C2A-574E-C697-DA31134A5A30}"/>
          </ac:spMkLst>
        </pc:spChg>
        <pc:spChg chg="mod">
          <ac:chgData name="Ítala Marx" userId="09d09e15-dab6-44da-9e3e-d094c80c64d9" providerId="ADAL" clId="{CF0AF9FA-D829-469F-96BA-BE73FCE2BA6A}" dt="2023-06-15T15:13:05.873" v="1888" actId="164"/>
          <ac:spMkLst>
            <pc:docMk/>
            <pc:sldMk cId="3449980467" sldId="2151"/>
            <ac:spMk id="19" creationId="{DB847535-126E-CBC4-90B5-0BEF668BFAF6}"/>
          </ac:spMkLst>
        </pc:spChg>
        <pc:spChg chg="mod">
          <ac:chgData name="Ítala Marx" userId="09d09e15-dab6-44da-9e3e-d094c80c64d9" providerId="ADAL" clId="{CF0AF9FA-D829-469F-96BA-BE73FCE2BA6A}" dt="2023-06-15T15:13:05.873" v="1888" actId="164"/>
          <ac:spMkLst>
            <pc:docMk/>
            <pc:sldMk cId="3449980467" sldId="2151"/>
            <ac:spMk id="20" creationId="{82804D96-AD2A-B0A5-E3BC-74E14D5BF06A}"/>
          </ac:spMkLst>
        </pc:spChg>
        <pc:spChg chg="mod">
          <ac:chgData name="Ítala Marx" userId="09d09e15-dab6-44da-9e3e-d094c80c64d9" providerId="ADAL" clId="{CF0AF9FA-D829-469F-96BA-BE73FCE2BA6A}" dt="2023-06-15T15:13:05.873" v="1888" actId="164"/>
          <ac:spMkLst>
            <pc:docMk/>
            <pc:sldMk cId="3449980467" sldId="2151"/>
            <ac:spMk id="21" creationId="{BB026F7C-4FA2-BB23-2C5A-E287A7CCA634}"/>
          </ac:spMkLst>
        </pc:spChg>
        <pc:spChg chg="mod">
          <ac:chgData name="Ítala Marx" userId="09d09e15-dab6-44da-9e3e-d094c80c64d9" providerId="ADAL" clId="{CF0AF9FA-D829-469F-96BA-BE73FCE2BA6A}" dt="2023-06-15T15:13:05.873" v="1888" actId="164"/>
          <ac:spMkLst>
            <pc:docMk/>
            <pc:sldMk cId="3449980467" sldId="2151"/>
            <ac:spMk id="22" creationId="{52DEB1FA-B410-9C7D-E26A-343729823736}"/>
          </ac:spMkLst>
        </pc:spChg>
        <pc:spChg chg="del">
          <ac:chgData name="Ítala Marx" userId="09d09e15-dab6-44da-9e3e-d094c80c64d9" providerId="ADAL" clId="{CF0AF9FA-D829-469F-96BA-BE73FCE2BA6A}" dt="2023-06-15T15:12:00.358" v="1869" actId="478"/>
          <ac:spMkLst>
            <pc:docMk/>
            <pc:sldMk cId="3449980467" sldId="2151"/>
            <ac:spMk id="23" creationId="{C906AC1F-DD1C-88CE-2540-109432F896B7}"/>
          </ac:spMkLst>
        </pc:spChg>
        <pc:spChg chg="add del mod ord">
          <ac:chgData name="Ítala Marx" userId="09d09e15-dab6-44da-9e3e-d094c80c64d9" providerId="ADAL" clId="{CF0AF9FA-D829-469F-96BA-BE73FCE2BA6A}" dt="2023-06-16T03:59:57.749" v="1911" actId="478"/>
          <ac:spMkLst>
            <pc:docMk/>
            <pc:sldMk cId="3449980467" sldId="2151"/>
            <ac:spMk id="24" creationId="{7A902E4A-7931-7C66-8B41-583BF4359ABA}"/>
          </ac:spMkLst>
        </pc:spChg>
        <pc:spChg chg="add mod">
          <ac:chgData name="Ítala Marx" userId="09d09e15-dab6-44da-9e3e-d094c80c64d9" providerId="ADAL" clId="{CF0AF9FA-D829-469F-96BA-BE73FCE2BA6A}" dt="2023-06-15T15:13:05.873" v="1888" actId="164"/>
          <ac:spMkLst>
            <pc:docMk/>
            <pc:sldMk cId="3449980467" sldId="2151"/>
            <ac:spMk id="25" creationId="{BE19F7EC-CEFF-32BB-469D-46D03B885C4A}"/>
          </ac:spMkLst>
        </pc:spChg>
        <pc:spChg chg="add mod">
          <ac:chgData name="Ítala Marx" userId="09d09e15-dab6-44da-9e3e-d094c80c64d9" providerId="ADAL" clId="{CF0AF9FA-D829-469F-96BA-BE73FCE2BA6A}" dt="2023-06-16T08:42:35.356" v="4042" actId="1076"/>
          <ac:spMkLst>
            <pc:docMk/>
            <pc:sldMk cId="3449980467" sldId="2151"/>
            <ac:spMk id="32" creationId="{CA8B7ABE-A287-E79B-1785-D6DDE9564B63}"/>
          </ac:spMkLst>
        </pc:spChg>
        <pc:spChg chg="add mod">
          <ac:chgData name="Ítala Marx" userId="09d09e15-dab6-44da-9e3e-d094c80c64d9" providerId="ADAL" clId="{CF0AF9FA-D829-469F-96BA-BE73FCE2BA6A}" dt="2023-06-16T04:26:05.351" v="2241"/>
          <ac:spMkLst>
            <pc:docMk/>
            <pc:sldMk cId="3449980467" sldId="2151"/>
            <ac:spMk id="33" creationId="{F4F22850-041D-94EC-BCBB-096B805CCF63}"/>
          </ac:spMkLst>
        </pc:spChg>
        <pc:spChg chg="add mod">
          <ac:chgData name="Ítala Marx" userId="09d09e15-dab6-44da-9e3e-d094c80c64d9" providerId="ADAL" clId="{CF0AF9FA-D829-469F-96BA-BE73FCE2BA6A}" dt="2023-06-16T08:02:24.610" v="3681" actId="164"/>
          <ac:spMkLst>
            <pc:docMk/>
            <pc:sldMk cId="3449980467" sldId="2151"/>
            <ac:spMk id="36" creationId="{98A42F1D-0964-10D7-93D3-CA984DB1EC3E}"/>
          </ac:spMkLst>
        </pc:spChg>
        <pc:spChg chg="add mod">
          <ac:chgData name="Ítala Marx" userId="09d09e15-dab6-44da-9e3e-d094c80c64d9" providerId="ADAL" clId="{CF0AF9FA-D829-469F-96BA-BE73FCE2BA6A}" dt="2023-06-16T08:02:24.610" v="3681" actId="164"/>
          <ac:spMkLst>
            <pc:docMk/>
            <pc:sldMk cId="3449980467" sldId="2151"/>
            <ac:spMk id="37" creationId="{9E03FBCF-87F8-5409-D9F5-D426A4E46CF3}"/>
          </ac:spMkLst>
        </pc:spChg>
        <pc:spChg chg="add del mod">
          <ac:chgData name="Ítala Marx" userId="09d09e15-dab6-44da-9e3e-d094c80c64d9" providerId="ADAL" clId="{CF0AF9FA-D829-469F-96BA-BE73FCE2BA6A}" dt="2023-06-16T08:00:58.340" v="3647" actId="478"/>
          <ac:spMkLst>
            <pc:docMk/>
            <pc:sldMk cId="3449980467" sldId="2151"/>
            <ac:spMk id="39" creationId="{2B2AB1CA-BA1C-124E-BF9C-48C2869F3873}"/>
          </ac:spMkLst>
        </pc:spChg>
        <pc:spChg chg="add mod">
          <ac:chgData name="Ítala Marx" userId="09d09e15-dab6-44da-9e3e-d094c80c64d9" providerId="ADAL" clId="{CF0AF9FA-D829-469F-96BA-BE73FCE2BA6A}" dt="2023-06-16T08:37:13.090" v="3885" actId="20577"/>
          <ac:spMkLst>
            <pc:docMk/>
            <pc:sldMk cId="3449980467" sldId="2151"/>
            <ac:spMk id="41" creationId="{BE5775E3-1DBF-AA35-00BA-FE2C0B3278AA}"/>
          </ac:spMkLst>
        </pc:spChg>
        <pc:grpChg chg="add mod">
          <ac:chgData name="Ítala Marx" userId="09d09e15-dab6-44da-9e3e-d094c80c64d9" providerId="ADAL" clId="{CF0AF9FA-D829-469F-96BA-BE73FCE2BA6A}" dt="2023-06-16T08:02:24.610" v="3681" actId="164"/>
          <ac:grpSpMkLst>
            <pc:docMk/>
            <pc:sldMk cId="3449980467" sldId="2151"/>
            <ac:grpSpMk id="4" creationId="{65E99C74-AC77-28E2-894C-A22BF0975F26}"/>
          </ac:grpSpMkLst>
        </pc:grpChg>
        <pc:grpChg chg="add del mod">
          <ac:chgData name="Ítala Marx" userId="09d09e15-dab6-44da-9e3e-d094c80c64d9" providerId="ADAL" clId="{CF0AF9FA-D829-469F-96BA-BE73FCE2BA6A}" dt="2023-06-16T04:17:07.890" v="2130" actId="478"/>
          <ac:grpSpMkLst>
            <pc:docMk/>
            <pc:sldMk cId="3449980467" sldId="2151"/>
            <ac:grpSpMk id="26" creationId="{0528295B-BD26-57DE-B6F4-88A3A4486ACB}"/>
          </ac:grpSpMkLst>
        </pc:grpChg>
        <pc:grpChg chg="add del mod ord">
          <ac:chgData name="Ítala Marx" userId="09d09e15-dab6-44da-9e3e-d094c80c64d9" providerId="ADAL" clId="{CF0AF9FA-D829-469F-96BA-BE73FCE2BA6A}" dt="2023-06-16T03:59:54.972" v="1910" actId="478"/>
          <ac:grpSpMkLst>
            <pc:docMk/>
            <pc:sldMk cId="3449980467" sldId="2151"/>
            <ac:grpSpMk id="30" creationId="{DB51156B-3E48-256D-D753-FA557BCCC5DE}"/>
          </ac:grpSpMkLst>
        </pc:grpChg>
        <pc:graphicFrameChg chg="del mod">
          <ac:chgData name="Ítala Marx" userId="09d09e15-dab6-44da-9e3e-d094c80c64d9" providerId="ADAL" clId="{CF0AF9FA-D829-469F-96BA-BE73FCE2BA6A}" dt="2023-06-15T15:06:32.846" v="1778" actId="478"/>
          <ac:graphicFrameMkLst>
            <pc:docMk/>
            <pc:sldMk cId="3449980467" sldId="2151"/>
            <ac:graphicFrameMk id="16" creationId="{AF986979-E5AD-443D-8D7D-4832CB269224}"/>
          </ac:graphicFrameMkLst>
        </pc:graphicFrameChg>
        <pc:graphicFrameChg chg="add del mod">
          <ac:chgData name="Ítala Marx" userId="09d09e15-dab6-44da-9e3e-d094c80c64d9" providerId="ADAL" clId="{CF0AF9FA-D829-469F-96BA-BE73FCE2BA6A}" dt="2023-06-15T15:11:04.477" v="1857"/>
          <ac:graphicFrameMkLst>
            <pc:docMk/>
            <pc:sldMk cId="3449980467" sldId="2151"/>
            <ac:graphicFrameMk id="17" creationId="{CA0D95C4-C0FB-435D-A578-BEA559E2911F}"/>
          </ac:graphicFrameMkLst>
        </pc:graphicFrameChg>
        <pc:graphicFrameChg chg="add del mod">
          <ac:chgData name="Ítala Marx" userId="09d09e15-dab6-44da-9e3e-d094c80c64d9" providerId="ADAL" clId="{CF0AF9FA-D829-469F-96BA-BE73FCE2BA6A}" dt="2023-06-16T04:38:14.372" v="2332" actId="478"/>
          <ac:graphicFrameMkLst>
            <pc:docMk/>
            <pc:sldMk cId="3449980467" sldId="2151"/>
            <ac:graphicFrameMk id="34" creationId="{CA84565C-AB33-B42F-FC7A-65D5EFE80A2F}"/>
          </ac:graphicFrameMkLst>
        </pc:graphicFrameChg>
        <pc:graphicFrameChg chg="add mod">
          <ac:chgData name="Ítala Marx" userId="09d09e15-dab6-44da-9e3e-d094c80c64d9" providerId="ADAL" clId="{CF0AF9FA-D829-469F-96BA-BE73FCE2BA6A}" dt="2023-06-16T08:43:12.593" v="4052" actId="1036"/>
          <ac:graphicFrameMkLst>
            <pc:docMk/>
            <pc:sldMk cId="3449980467" sldId="2151"/>
            <ac:graphicFrameMk id="35" creationId="{CA84565C-AB33-B42F-FC7A-65D5EFE80A2F}"/>
          </ac:graphicFrameMkLst>
        </pc:graphicFrameChg>
        <pc:picChg chg="add del mod">
          <ac:chgData name="Ítala Marx" userId="09d09e15-dab6-44da-9e3e-d094c80c64d9" providerId="ADAL" clId="{CF0AF9FA-D829-469F-96BA-BE73FCE2BA6A}" dt="2023-06-15T15:07:03.649" v="1785" actId="478"/>
          <ac:picMkLst>
            <pc:docMk/>
            <pc:sldMk cId="3449980467" sldId="2151"/>
            <ac:picMk id="4" creationId="{991FC1BD-C15A-4FCA-7615-5F9F2282F443}"/>
          </ac:picMkLst>
        </pc:picChg>
        <pc:picChg chg="add del mod">
          <ac:chgData name="Ítala Marx" userId="09d09e15-dab6-44da-9e3e-d094c80c64d9" providerId="ADAL" clId="{CF0AF9FA-D829-469F-96BA-BE73FCE2BA6A}" dt="2023-06-15T15:13:05.873" v="1888" actId="164"/>
          <ac:picMkLst>
            <pc:docMk/>
            <pc:sldMk cId="3449980467" sldId="2151"/>
            <ac:picMk id="6" creationId="{BEBBA7AF-428F-9B05-D9F0-6FA3400D2F46}"/>
          </ac:picMkLst>
        </pc:picChg>
        <pc:picChg chg="add del mod">
          <ac:chgData name="Ítala Marx" userId="09d09e15-dab6-44da-9e3e-d094c80c64d9" providerId="ADAL" clId="{CF0AF9FA-D829-469F-96BA-BE73FCE2BA6A}" dt="2023-06-16T03:58:32.580" v="1894" actId="21"/>
          <ac:picMkLst>
            <pc:docMk/>
            <pc:sldMk cId="3449980467" sldId="2151"/>
            <ac:picMk id="10" creationId="{ECA1E809-5DBA-DAEB-2CE4-B9E190995F08}"/>
          </ac:picMkLst>
        </pc:picChg>
        <pc:picChg chg="add del mod">
          <ac:chgData name="Ítala Marx" userId="09d09e15-dab6-44da-9e3e-d094c80c64d9" providerId="ADAL" clId="{CF0AF9FA-D829-469F-96BA-BE73FCE2BA6A}" dt="2023-06-15T15:09:25.667" v="1845" actId="478"/>
          <ac:picMkLst>
            <pc:docMk/>
            <pc:sldMk cId="3449980467" sldId="2151"/>
            <ac:picMk id="12" creationId="{1F914B51-94DC-CA0D-8DA5-566B85261327}"/>
          </ac:picMkLst>
        </pc:picChg>
        <pc:picChg chg="add del mod modCrop">
          <ac:chgData name="Ítala Marx" userId="09d09e15-dab6-44da-9e3e-d094c80c64d9" providerId="ADAL" clId="{CF0AF9FA-D829-469F-96BA-BE73FCE2BA6A}" dt="2023-06-16T03:58:32.580" v="1894" actId="21"/>
          <ac:picMkLst>
            <pc:docMk/>
            <pc:sldMk cId="3449980467" sldId="2151"/>
            <ac:picMk id="13" creationId="{76C0E2A8-2C35-7243-A1AE-24BD8E4E14C8}"/>
          </ac:picMkLst>
        </pc:picChg>
        <pc:picChg chg="add del mod modCrop">
          <ac:chgData name="Ítala Marx" userId="09d09e15-dab6-44da-9e3e-d094c80c64d9" providerId="ADAL" clId="{CF0AF9FA-D829-469F-96BA-BE73FCE2BA6A}" dt="2023-06-16T03:58:32.580" v="1894" actId="21"/>
          <ac:picMkLst>
            <pc:docMk/>
            <pc:sldMk cId="3449980467" sldId="2151"/>
            <ac:picMk id="15" creationId="{C99D5174-930E-9D68-B165-6722BF42E76B}"/>
          </ac:picMkLst>
        </pc:picChg>
        <pc:picChg chg="add mod">
          <ac:chgData name="Ítala Marx" userId="09d09e15-dab6-44da-9e3e-d094c80c64d9" providerId="ADAL" clId="{CF0AF9FA-D829-469F-96BA-BE73FCE2BA6A}" dt="2023-06-16T03:59:07.311" v="1903" actId="1037"/>
          <ac:picMkLst>
            <pc:docMk/>
            <pc:sldMk cId="3449980467" sldId="2151"/>
            <ac:picMk id="27" creationId="{0DA86872-C408-699A-0E09-C97BB3968CE2}"/>
          </ac:picMkLst>
        </pc:picChg>
        <pc:picChg chg="add mod">
          <ac:chgData name="Ítala Marx" userId="09d09e15-dab6-44da-9e3e-d094c80c64d9" providerId="ADAL" clId="{CF0AF9FA-D829-469F-96BA-BE73FCE2BA6A}" dt="2023-06-16T03:58:59.684" v="1900" actId="164"/>
          <ac:picMkLst>
            <pc:docMk/>
            <pc:sldMk cId="3449980467" sldId="2151"/>
            <ac:picMk id="28" creationId="{F63BDA6D-91A3-9AEE-9ECF-2F6E81C00CB9}"/>
          </ac:picMkLst>
        </pc:picChg>
        <pc:picChg chg="add mod">
          <ac:chgData name="Ítala Marx" userId="09d09e15-dab6-44da-9e3e-d094c80c64d9" providerId="ADAL" clId="{CF0AF9FA-D829-469F-96BA-BE73FCE2BA6A}" dt="2023-06-16T03:58:59.684" v="1900" actId="164"/>
          <ac:picMkLst>
            <pc:docMk/>
            <pc:sldMk cId="3449980467" sldId="2151"/>
            <ac:picMk id="29" creationId="{96C4CC84-0A1C-0FCC-0C56-015E4D0642A6}"/>
          </ac:picMkLst>
        </pc:picChg>
      </pc:sldChg>
      <pc:sldChg chg="new del">
        <pc:chgData name="Ítala Marx" userId="09d09e15-dab6-44da-9e3e-d094c80c64d9" providerId="ADAL" clId="{CF0AF9FA-D829-469F-96BA-BE73FCE2BA6A}" dt="2023-06-16T04:40:00.805" v="2345" actId="47"/>
        <pc:sldMkLst>
          <pc:docMk/>
          <pc:sldMk cId="825269049" sldId="2152"/>
        </pc:sldMkLst>
      </pc:sldChg>
      <pc:sldChg chg="addSp delSp modSp add mod ord">
        <pc:chgData name="Ítala Marx" userId="09d09e15-dab6-44da-9e3e-d094c80c64d9" providerId="ADAL" clId="{CF0AF9FA-D829-469F-96BA-BE73FCE2BA6A}" dt="2023-06-16T07:34:34.347" v="3171" actId="20577"/>
        <pc:sldMkLst>
          <pc:docMk/>
          <pc:sldMk cId="1869386929" sldId="2152"/>
        </pc:sldMkLst>
        <pc:spChg chg="add mod">
          <ac:chgData name="Ítala Marx" userId="09d09e15-dab6-44da-9e3e-d094c80c64d9" providerId="ADAL" clId="{CF0AF9FA-D829-469F-96BA-BE73FCE2BA6A}" dt="2023-06-16T04:44:41.719" v="2411" actId="207"/>
          <ac:spMkLst>
            <pc:docMk/>
            <pc:sldMk cId="1869386929" sldId="2152"/>
            <ac:spMk id="3" creationId="{1D0683E8-81E1-9236-EE4E-1A7D5BD89A0C}"/>
          </ac:spMkLst>
        </pc:spChg>
        <pc:spChg chg="add mod">
          <ac:chgData name="Ítala Marx" userId="09d09e15-dab6-44da-9e3e-d094c80c64d9" providerId="ADAL" clId="{CF0AF9FA-D829-469F-96BA-BE73FCE2BA6A}" dt="2023-06-16T04:40:42.033" v="2360" actId="207"/>
          <ac:spMkLst>
            <pc:docMk/>
            <pc:sldMk cId="1869386929" sldId="2152"/>
            <ac:spMk id="4" creationId="{CB91DB3C-AFDE-8720-7CB3-787322321826}"/>
          </ac:spMkLst>
        </pc:spChg>
        <pc:spChg chg="add del mod">
          <ac:chgData name="Ítala Marx" userId="09d09e15-dab6-44da-9e3e-d094c80c64d9" providerId="ADAL" clId="{CF0AF9FA-D829-469F-96BA-BE73FCE2BA6A}" dt="2023-06-16T04:43:29.133" v="2387" actId="478"/>
          <ac:spMkLst>
            <pc:docMk/>
            <pc:sldMk cId="1869386929" sldId="2152"/>
            <ac:spMk id="5" creationId="{96A2D56B-C40E-0215-E4B7-9C78E5E536C0}"/>
          </ac:spMkLst>
        </pc:spChg>
        <pc:spChg chg="add mod">
          <ac:chgData name="Ítala Marx" userId="09d09e15-dab6-44da-9e3e-d094c80c64d9" providerId="ADAL" clId="{CF0AF9FA-D829-469F-96BA-BE73FCE2BA6A}" dt="2023-06-16T07:34:34.347" v="3171" actId="20577"/>
          <ac:spMkLst>
            <pc:docMk/>
            <pc:sldMk cId="1869386929" sldId="2152"/>
            <ac:spMk id="6" creationId="{4463B924-41B2-D36A-1C69-B83C94EBEF38}"/>
          </ac:spMkLst>
        </pc:spChg>
        <pc:spChg chg="add del mod">
          <ac:chgData name="Ítala Marx" userId="09d09e15-dab6-44da-9e3e-d094c80c64d9" providerId="ADAL" clId="{CF0AF9FA-D829-469F-96BA-BE73FCE2BA6A}" dt="2023-06-16T04:43:30.252" v="2388" actId="478"/>
          <ac:spMkLst>
            <pc:docMk/>
            <pc:sldMk cId="1869386929" sldId="2152"/>
            <ac:spMk id="8" creationId="{5B29702D-F098-C6DD-506E-D2345AD116D2}"/>
          </ac:spMkLst>
        </pc:spChg>
        <pc:spChg chg="add mod">
          <ac:chgData name="Ítala Marx" userId="09d09e15-dab6-44da-9e3e-d094c80c64d9" providerId="ADAL" clId="{CF0AF9FA-D829-469F-96BA-BE73FCE2BA6A}" dt="2023-06-16T05:04:14.331" v="2611" actId="1076"/>
          <ac:spMkLst>
            <pc:docMk/>
            <pc:sldMk cId="1869386929" sldId="2152"/>
            <ac:spMk id="10" creationId="{A1A478D4-5EF3-BBF0-0F04-02E5239FEF94}"/>
          </ac:spMkLst>
        </pc:spChg>
        <pc:spChg chg="add del mod">
          <ac:chgData name="Ítala Marx" userId="09d09e15-dab6-44da-9e3e-d094c80c64d9" providerId="ADAL" clId="{CF0AF9FA-D829-469F-96BA-BE73FCE2BA6A}" dt="2023-06-16T05:03:50.774" v="2605" actId="478"/>
          <ac:spMkLst>
            <pc:docMk/>
            <pc:sldMk cId="1869386929" sldId="2152"/>
            <ac:spMk id="11" creationId="{1CEFE9CC-CBA6-5DF8-EB78-CB475A32DB99}"/>
          </ac:spMkLst>
        </pc:spChg>
        <pc:spChg chg="add del mod">
          <ac:chgData name="Ítala Marx" userId="09d09e15-dab6-44da-9e3e-d094c80c64d9" providerId="ADAL" clId="{CF0AF9FA-D829-469F-96BA-BE73FCE2BA6A}" dt="2023-06-16T05:03:51.714" v="2606" actId="478"/>
          <ac:spMkLst>
            <pc:docMk/>
            <pc:sldMk cId="1869386929" sldId="2152"/>
            <ac:spMk id="12" creationId="{2B6758D3-F176-FC54-48A7-07CFA87EA1FE}"/>
          </ac:spMkLst>
        </pc:spChg>
        <pc:spChg chg="add del mod">
          <ac:chgData name="Ítala Marx" userId="09d09e15-dab6-44da-9e3e-d094c80c64d9" providerId="ADAL" clId="{CF0AF9FA-D829-469F-96BA-BE73FCE2BA6A}" dt="2023-06-16T04:44:29.776" v="2407"/>
          <ac:spMkLst>
            <pc:docMk/>
            <pc:sldMk cId="1869386929" sldId="2152"/>
            <ac:spMk id="13" creationId="{30609F35-FAB3-1271-9BC6-E2A6D4C70668}"/>
          </ac:spMkLst>
        </pc:spChg>
        <pc:spChg chg="add del mod">
          <ac:chgData name="Ítala Marx" userId="09d09e15-dab6-44da-9e3e-d094c80c64d9" providerId="ADAL" clId="{CF0AF9FA-D829-469F-96BA-BE73FCE2BA6A}" dt="2023-06-16T04:44:29.776" v="2407"/>
          <ac:spMkLst>
            <pc:docMk/>
            <pc:sldMk cId="1869386929" sldId="2152"/>
            <ac:spMk id="15" creationId="{E1E96339-B5E1-61CF-5504-04F9D68AA47A}"/>
          </ac:spMkLst>
        </pc:spChg>
        <pc:spChg chg="del">
          <ac:chgData name="Ítala Marx" userId="09d09e15-dab6-44da-9e3e-d094c80c64d9" providerId="ADAL" clId="{CF0AF9FA-D829-469F-96BA-BE73FCE2BA6A}" dt="2023-06-16T04:40:31.267" v="2357" actId="478"/>
          <ac:spMkLst>
            <pc:docMk/>
            <pc:sldMk cId="1869386929" sldId="2152"/>
            <ac:spMk id="32" creationId="{CA8B7ABE-A287-E79B-1785-D6DDE9564B63}"/>
          </ac:spMkLst>
        </pc:spChg>
        <pc:graphicFrameChg chg="del">
          <ac:chgData name="Ítala Marx" userId="09d09e15-dab6-44da-9e3e-d094c80c64d9" providerId="ADAL" clId="{CF0AF9FA-D829-469F-96BA-BE73FCE2BA6A}" dt="2023-06-16T04:40:29.996" v="2356" actId="478"/>
          <ac:graphicFrameMkLst>
            <pc:docMk/>
            <pc:sldMk cId="1869386929" sldId="2152"/>
            <ac:graphicFrameMk id="35" creationId="{CA84565C-AB33-B42F-FC7A-65D5EFE80A2F}"/>
          </ac:graphicFrameMkLst>
        </pc:graphicFrameChg>
      </pc:sldChg>
      <pc:sldChg chg="addSp delSp modSp add del mod delAnim modAnim">
        <pc:chgData name="Ítala Marx" userId="09d09e15-dab6-44da-9e3e-d094c80c64d9" providerId="ADAL" clId="{CF0AF9FA-D829-469F-96BA-BE73FCE2BA6A}" dt="2023-06-16T07:59:32.769" v="3635" actId="47"/>
        <pc:sldMkLst>
          <pc:docMk/>
          <pc:sldMk cId="783868493" sldId="2153"/>
        </pc:sldMkLst>
        <pc:spChg chg="add mod">
          <ac:chgData name="Ítala Marx" userId="09d09e15-dab6-44da-9e3e-d094c80c64d9" providerId="ADAL" clId="{CF0AF9FA-D829-469F-96BA-BE73FCE2BA6A}" dt="2023-06-16T07:59:07.884" v="3633" actId="207"/>
          <ac:spMkLst>
            <pc:docMk/>
            <pc:sldMk cId="783868493" sldId="2153"/>
            <ac:spMk id="4" creationId="{4DB9EB3E-4674-1251-7A90-9821AECE3407}"/>
          </ac:spMkLst>
        </pc:spChg>
        <pc:spChg chg="add del mod">
          <ac:chgData name="Ítala Marx" userId="09d09e15-dab6-44da-9e3e-d094c80c64d9" providerId="ADAL" clId="{CF0AF9FA-D829-469F-96BA-BE73FCE2BA6A}" dt="2023-06-16T04:47:31.082" v="2456" actId="478"/>
          <ac:spMkLst>
            <pc:docMk/>
            <pc:sldMk cId="783868493" sldId="2153"/>
            <ac:spMk id="5" creationId="{F2133164-DA60-9A40-8DDE-D6B755E77B86}"/>
          </ac:spMkLst>
        </pc:spChg>
        <pc:spChg chg="add del mod">
          <ac:chgData name="Ítala Marx" userId="09d09e15-dab6-44da-9e3e-d094c80c64d9" providerId="ADAL" clId="{CF0AF9FA-D829-469F-96BA-BE73FCE2BA6A}" dt="2023-06-16T04:47:29.563" v="2455" actId="478"/>
          <ac:spMkLst>
            <pc:docMk/>
            <pc:sldMk cId="783868493" sldId="2153"/>
            <ac:spMk id="6" creationId="{BAADDB65-BACF-F06B-A6EB-7E5138D9FE25}"/>
          </ac:spMkLst>
        </pc:spChg>
        <pc:spChg chg="del">
          <ac:chgData name="Ítala Marx" userId="09d09e15-dab6-44da-9e3e-d094c80c64d9" providerId="ADAL" clId="{CF0AF9FA-D829-469F-96BA-BE73FCE2BA6A}" dt="2023-06-16T07:59:09.739" v="3634" actId="478"/>
          <ac:spMkLst>
            <pc:docMk/>
            <pc:sldMk cId="783868493" sldId="2153"/>
            <ac:spMk id="16" creationId="{B05C01E1-42EE-ED6D-9A3A-E16B640A4672}"/>
          </ac:spMkLst>
        </pc:spChg>
        <pc:spChg chg="del mod">
          <ac:chgData name="Ítala Marx" userId="09d09e15-dab6-44da-9e3e-d094c80c64d9" providerId="ADAL" clId="{CF0AF9FA-D829-469F-96BA-BE73FCE2BA6A}" dt="2023-06-16T07:58:52.134" v="3627" actId="478"/>
          <ac:spMkLst>
            <pc:docMk/>
            <pc:sldMk cId="783868493" sldId="2153"/>
            <ac:spMk id="18" creationId="{A5EBACB9-0ED1-F04A-94B6-A8D35ECF6ED9}"/>
          </ac:spMkLst>
        </pc:spChg>
        <pc:spChg chg="mod">
          <ac:chgData name="Ítala Marx" userId="09d09e15-dab6-44da-9e3e-d094c80c64d9" providerId="ADAL" clId="{CF0AF9FA-D829-469F-96BA-BE73FCE2BA6A}" dt="2023-06-16T04:50:53.720" v="2477"/>
          <ac:spMkLst>
            <pc:docMk/>
            <pc:sldMk cId="783868493" sldId="2153"/>
            <ac:spMk id="23" creationId="{E5872C93-E859-E3D3-26A7-3C278CAD1C40}"/>
          </ac:spMkLst>
        </pc:spChg>
        <pc:spChg chg="mod">
          <ac:chgData name="Ítala Marx" userId="09d09e15-dab6-44da-9e3e-d094c80c64d9" providerId="ADAL" clId="{CF0AF9FA-D829-469F-96BA-BE73FCE2BA6A}" dt="2023-06-16T04:50:53.720" v="2477"/>
          <ac:spMkLst>
            <pc:docMk/>
            <pc:sldMk cId="783868493" sldId="2153"/>
            <ac:spMk id="24" creationId="{FEFB2514-0D49-A0C3-2086-BC001C51A3AB}"/>
          </ac:spMkLst>
        </pc:spChg>
        <pc:spChg chg="add del mod">
          <ac:chgData name="Ítala Marx" userId="09d09e15-dab6-44da-9e3e-d094c80c64d9" providerId="ADAL" clId="{CF0AF9FA-D829-469F-96BA-BE73FCE2BA6A}" dt="2023-06-16T04:57:46.555" v="2557" actId="478"/>
          <ac:spMkLst>
            <pc:docMk/>
            <pc:sldMk cId="783868493" sldId="2153"/>
            <ac:spMk id="28" creationId="{B53B7FCB-D26C-E89A-1D05-5F0B42D1F73B}"/>
          </ac:spMkLst>
        </pc:spChg>
        <pc:spChg chg="add mod">
          <ac:chgData name="Ítala Marx" userId="09d09e15-dab6-44da-9e3e-d094c80c64d9" providerId="ADAL" clId="{CF0AF9FA-D829-469F-96BA-BE73FCE2BA6A}" dt="2023-06-16T05:00:03.802" v="2564" actId="164"/>
          <ac:spMkLst>
            <pc:docMk/>
            <pc:sldMk cId="783868493" sldId="2153"/>
            <ac:spMk id="29" creationId="{976D69FD-4A90-BB5D-A907-DC255AE10C03}"/>
          </ac:spMkLst>
        </pc:spChg>
        <pc:spChg chg="add mod">
          <ac:chgData name="Ítala Marx" userId="09d09e15-dab6-44da-9e3e-d094c80c64d9" providerId="ADAL" clId="{CF0AF9FA-D829-469F-96BA-BE73FCE2BA6A}" dt="2023-06-16T05:24:05.528" v="2902" actId="20577"/>
          <ac:spMkLst>
            <pc:docMk/>
            <pc:sldMk cId="783868493" sldId="2153"/>
            <ac:spMk id="30" creationId="{D0C470C9-2429-EA12-2232-6B88165793C4}"/>
          </ac:spMkLst>
        </pc:spChg>
        <pc:spChg chg="del">
          <ac:chgData name="Ítala Marx" userId="09d09e15-dab6-44da-9e3e-d094c80c64d9" providerId="ADAL" clId="{CF0AF9FA-D829-469F-96BA-BE73FCE2BA6A}" dt="2023-06-16T04:47:12.749" v="2452" actId="478"/>
          <ac:spMkLst>
            <pc:docMk/>
            <pc:sldMk cId="783868493" sldId="2153"/>
            <ac:spMk id="50" creationId="{9B60C0C5-9E8D-526B-4C85-6F72B2340F63}"/>
          </ac:spMkLst>
        </pc:spChg>
        <pc:grpChg chg="add del mod">
          <ac:chgData name="Ítala Marx" userId="09d09e15-dab6-44da-9e3e-d094c80c64d9" providerId="ADAL" clId="{CF0AF9FA-D829-469F-96BA-BE73FCE2BA6A}" dt="2023-06-16T07:58:52.134" v="3627" actId="478"/>
          <ac:grpSpMkLst>
            <pc:docMk/>
            <pc:sldMk cId="783868493" sldId="2153"/>
            <ac:grpSpMk id="14" creationId="{50BD71B7-23C3-77C2-4367-34948DAB13F7}"/>
          </ac:grpSpMkLst>
        </pc:grpChg>
        <pc:grpChg chg="mod">
          <ac:chgData name="Ítala Marx" userId="09d09e15-dab6-44da-9e3e-d094c80c64d9" providerId="ADAL" clId="{CF0AF9FA-D829-469F-96BA-BE73FCE2BA6A}" dt="2023-06-16T04:50:53.720" v="2477"/>
          <ac:grpSpMkLst>
            <pc:docMk/>
            <pc:sldMk cId="783868493" sldId="2153"/>
            <ac:grpSpMk id="17" creationId="{818DBFEE-7FC3-8576-CC11-E599F200CFF9}"/>
          </ac:grpSpMkLst>
        </pc:grpChg>
        <pc:grpChg chg="add mod">
          <ac:chgData name="Ítala Marx" userId="09d09e15-dab6-44da-9e3e-d094c80c64d9" providerId="ADAL" clId="{CF0AF9FA-D829-469F-96BA-BE73FCE2BA6A}" dt="2023-06-16T05:00:10.172" v="2565" actId="1076"/>
          <ac:grpSpMkLst>
            <pc:docMk/>
            <pc:sldMk cId="783868493" sldId="2153"/>
            <ac:grpSpMk id="31" creationId="{CE320D8B-E995-26BD-C4FC-E4FCB136C56C}"/>
          </ac:grpSpMkLst>
        </pc:grpChg>
        <pc:grpChg chg="del">
          <ac:chgData name="Ítala Marx" userId="09d09e15-dab6-44da-9e3e-d094c80c64d9" providerId="ADAL" clId="{CF0AF9FA-D829-469F-96BA-BE73FCE2BA6A}" dt="2023-06-16T04:47:09.436" v="2450" actId="478"/>
          <ac:grpSpMkLst>
            <pc:docMk/>
            <pc:sldMk cId="783868493" sldId="2153"/>
            <ac:grpSpMk id="46" creationId="{32C08F39-34A1-5E2D-D1C5-4F221D4AB593}"/>
          </ac:grpSpMkLst>
        </pc:grpChg>
        <pc:grpChg chg="del">
          <ac:chgData name="Ítala Marx" userId="09d09e15-dab6-44da-9e3e-d094c80c64d9" providerId="ADAL" clId="{CF0AF9FA-D829-469F-96BA-BE73FCE2BA6A}" dt="2023-06-16T04:47:11.705" v="2451" actId="478"/>
          <ac:grpSpMkLst>
            <pc:docMk/>
            <pc:sldMk cId="783868493" sldId="2153"/>
            <ac:grpSpMk id="47" creationId="{43B177A1-B955-192D-BB89-C5DFF90EA2D1}"/>
          </ac:grpSpMkLst>
        </pc:grpChg>
        <pc:picChg chg="add del mod">
          <ac:chgData name="Ítala Marx" userId="09d09e15-dab6-44da-9e3e-d094c80c64d9" providerId="ADAL" clId="{CF0AF9FA-D829-469F-96BA-BE73FCE2BA6A}" dt="2023-06-16T04:50:56.482" v="2478" actId="21"/>
          <ac:picMkLst>
            <pc:docMk/>
            <pc:sldMk cId="783868493" sldId="2153"/>
            <ac:picMk id="4" creationId="{BD090C1D-FF06-2A0F-49CB-8FB105ADB4BE}"/>
          </ac:picMkLst>
        </pc:picChg>
        <pc:picChg chg="add mod modCrop">
          <ac:chgData name="Ítala Marx" userId="09d09e15-dab6-44da-9e3e-d094c80c64d9" providerId="ADAL" clId="{CF0AF9FA-D829-469F-96BA-BE73FCE2BA6A}" dt="2023-06-16T05:00:03.802" v="2564" actId="164"/>
          <ac:picMkLst>
            <pc:docMk/>
            <pc:sldMk cId="783868493" sldId="2153"/>
            <ac:picMk id="10" creationId="{B09BF86C-A8FA-377F-7BC8-6C2F9E07A7D0}"/>
          </ac:picMkLst>
        </pc:picChg>
        <pc:picChg chg="mod">
          <ac:chgData name="Ítala Marx" userId="09d09e15-dab6-44da-9e3e-d094c80c64d9" providerId="ADAL" clId="{CF0AF9FA-D829-469F-96BA-BE73FCE2BA6A}" dt="2023-06-16T04:50:53.720" v="2477"/>
          <ac:picMkLst>
            <pc:docMk/>
            <pc:sldMk cId="783868493" sldId="2153"/>
            <ac:picMk id="20" creationId="{CC353984-8451-A360-EA74-0620D86CBF00}"/>
          </ac:picMkLst>
        </pc:picChg>
        <pc:picChg chg="mod">
          <ac:chgData name="Ítala Marx" userId="09d09e15-dab6-44da-9e3e-d094c80c64d9" providerId="ADAL" clId="{CF0AF9FA-D829-469F-96BA-BE73FCE2BA6A}" dt="2023-06-16T04:50:53.720" v="2477"/>
          <ac:picMkLst>
            <pc:docMk/>
            <pc:sldMk cId="783868493" sldId="2153"/>
            <ac:picMk id="21" creationId="{4F8C1D7A-0900-B4C3-491A-A95D706BA882}"/>
          </ac:picMkLst>
        </pc:picChg>
        <pc:picChg chg="mod">
          <ac:chgData name="Ítala Marx" userId="09d09e15-dab6-44da-9e3e-d094c80c64d9" providerId="ADAL" clId="{CF0AF9FA-D829-469F-96BA-BE73FCE2BA6A}" dt="2023-06-16T04:56:21.288" v="2529" actId="1076"/>
          <ac:picMkLst>
            <pc:docMk/>
            <pc:sldMk cId="783868493" sldId="2153"/>
            <ac:picMk id="22" creationId="{94D16086-1F2A-7F9B-AE1B-1B256DF1E009}"/>
          </ac:picMkLst>
        </pc:picChg>
      </pc:sldChg>
      <pc:sldChg chg="new del">
        <pc:chgData name="Ítala Marx" userId="09d09e15-dab6-44da-9e3e-d094c80c64d9" providerId="ADAL" clId="{CF0AF9FA-D829-469F-96BA-BE73FCE2BA6A}" dt="2023-06-16T04:55:47.487" v="2521" actId="47"/>
        <pc:sldMkLst>
          <pc:docMk/>
          <pc:sldMk cId="2093277686" sldId="2154"/>
        </pc:sldMkLst>
      </pc:sldChg>
      <pc:sldChg chg="addSp delSp modSp add mod modAnim">
        <pc:chgData name="Ítala Marx" userId="09d09e15-dab6-44da-9e3e-d094c80c64d9" providerId="ADAL" clId="{CF0AF9FA-D829-469F-96BA-BE73FCE2BA6A}" dt="2023-06-16T08:32:57.128" v="3769"/>
        <pc:sldMkLst>
          <pc:docMk/>
          <pc:sldMk cId="4155199277" sldId="2154"/>
        </pc:sldMkLst>
        <pc:spChg chg="add mod">
          <ac:chgData name="Ítala Marx" userId="09d09e15-dab6-44da-9e3e-d094c80c64d9" providerId="ADAL" clId="{CF0AF9FA-D829-469F-96BA-BE73FCE2BA6A}" dt="2023-06-16T07:52:04.592" v="3569" actId="20577"/>
          <ac:spMkLst>
            <pc:docMk/>
            <pc:sldMk cId="4155199277" sldId="2154"/>
            <ac:spMk id="3" creationId="{03AD742C-46F2-DC90-28F5-E8D4A4AB873A}"/>
          </ac:spMkLst>
        </pc:spChg>
        <pc:spChg chg="del">
          <ac:chgData name="Ítala Marx" userId="09d09e15-dab6-44da-9e3e-d094c80c64d9" providerId="ADAL" clId="{CF0AF9FA-D829-469F-96BA-BE73FCE2BA6A}" dt="2023-06-16T05:05:02.338" v="2615" actId="478"/>
          <ac:spMkLst>
            <pc:docMk/>
            <pc:sldMk cId="4155199277" sldId="2154"/>
            <ac:spMk id="4" creationId="{8A4E25E0-3240-B61F-FA7B-A98908E62DB4}"/>
          </ac:spMkLst>
        </pc:spChg>
        <pc:spChg chg="add mod">
          <ac:chgData name="Ítala Marx" userId="09d09e15-dab6-44da-9e3e-d094c80c64d9" providerId="ADAL" clId="{CF0AF9FA-D829-469F-96BA-BE73FCE2BA6A}" dt="2023-06-16T08:04:09.438" v="3734" actId="1076"/>
          <ac:spMkLst>
            <pc:docMk/>
            <pc:sldMk cId="4155199277" sldId="2154"/>
            <ac:spMk id="4" creationId="{91AF4FEB-B31E-5127-1656-A976D036CD56}"/>
          </ac:spMkLst>
        </pc:spChg>
        <pc:spChg chg="mod">
          <ac:chgData name="Ítala Marx" userId="09d09e15-dab6-44da-9e3e-d094c80c64d9" providerId="ADAL" clId="{CF0AF9FA-D829-469F-96BA-BE73FCE2BA6A}" dt="2023-06-16T05:07:50.847" v="2682" actId="1076"/>
          <ac:spMkLst>
            <pc:docMk/>
            <pc:sldMk cId="4155199277" sldId="2154"/>
            <ac:spMk id="16" creationId="{AF7C5C5D-E398-5E94-47B8-5FF7B01EA760}"/>
          </ac:spMkLst>
        </pc:spChg>
        <pc:spChg chg="del">
          <ac:chgData name="Ítala Marx" userId="09d09e15-dab6-44da-9e3e-d094c80c64d9" providerId="ADAL" clId="{CF0AF9FA-D829-469F-96BA-BE73FCE2BA6A}" dt="2023-06-16T05:04:57.191" v="2613" actId="478"/>
          <ac:spMkLst>
            <pc:docMk/>
            <pc:sldMk cId="4155199277" sldId="2154"/>
            <ac:spMk id="19" creationId="{00B10814-42A0-DDBF-04ED-D2E1721E5BFE}"/>
          </ac:spMkLst>
        </pc:spChg>
        <pc:spChg chg="mod">
          <ac:chgData name="Ítala Marx" userId="09d09e15-dab6-44da-9e3e-d094c80c64d9" providerId="ADAL" clId="{CF0AF9FA-D829-469F-96BA-BE73FCE2BA6A}" dt="2023-06-16T05:07:50.847" v="2682" actId="1076"/>
          <ac:spMkLst>
            <pc:docMk/>
            <pc:sldMk cId="4155199277" sldId="2154"/>
            <ac:spMk id="22" creationId="{3F942E20-4789-6A7B-031D-0C777293A28D}"/>
          </ac:spMkLst>
        </pc:spChg>
        <pc:spChg chg="mod">
          <ac:chgData name="Ítala Marx" userId="09d09e15-dab6-44da-9e3e-d094c80c64d9" providerId="ADAL" clId="{CF0AF9FA-D829-469F-96BA-BE73FCE2BA6A}" dt="2023-06-16T05:07:50.847" v="2682" actId="1076"/>
          <ac:spMkLst>
            <pc:docMk/>
            <pc:sldMk cId="4155199277" sldId="2154"/>
            <ac:spMk id="23" creationId="{A07737DB-11BD-2A04-E522-F9B5B677EE28}"/>
          </ac:spMkLst>
        </pc:spChg>
        <pc:spChg chg="mod">
          <ac:chgData name="Ítala Marx" userId="09d09e15-dab6-44da-9e3e-d094c80c64d9" providerId="ADAL" clId="{CF0AF9FA-D829-469F-96BA-BE73FCE2BA6A}" dt="2023-06-16T05:07:50.847" v="2682" actId="1076"/>
          <ac:spMkLst>
            <pc:docMk/>
            <pc:sldMk cId="4155199277" sldId="2154"/>
            <ac:spMk id="25" creationId="{735251A2-9C4C-881F-348F-822CB4108CF5}"/>
          </ac:spMkLst>
        </pc:spChg>
        <pc:spChg chg="mod">
          <ac:chgData name="Ítala Marx" userId="09d09e15-dab6-44da-9e3e-d094c80c64d9" providerId="ADAL" clId="{CF0AF9FA-D829-469F-96BA-BE73FCE2BA6A}" dt="2023-06-16T05:07:50.847" v="2682" actId="1076"/>
          <ac:spMkLst>
            <pc:docMk/>
            <pc:sldMk cId="4155199277" sldId="2154"/>
            <ac:spMk id="30" creationId="{4AC41C3E-8564-A46D-FA62-5BD74726ACAD}"/>
          </ac:spMkLst>
        </pc:spChg>
        <pc:spChg chg="mod">
          <ac:chgData name="Ítala Marx" userId="09d09e15-dab6-44da-9e3e-d094c80c64d9" providerId="ADAL" clId="{CF0AF9FA-D829-469F-96BA-BE73FCE2BA6A}" dt="2023-06-16T05:07:50.847" v="2682" actId="1076"/>
          <ac:spMkLst>
            <pc:docMk/>
            <pc:sldMk cId="4155199277" sldId="2154"/>
            <ac:spMk id="37" creationId="{B1EE524A-B1F0-1521-1FFA-D70500461BF5}"/>
          </ac:spMkLst>
        </pc:spChg>
        <pc:spChg chg="mod">
          <ac:chgData name="Ítala Marx" userId="09d09e15-dab6-44da-9e3e-d094c80c64d9" providerId="ADAL" clId="{CF0AF9FA-D829-469F-96BA-BE73FCE2BA6A}" dt="2023-06-16T05:07:50.847" v="2682" actId="1076"/>
          <ac:spMkLst>
            <pc:docMk/>
            <pc:sldMk cId="4155199277" sldId="2154"/>
            <ac:spMk id="38" creationId="{B3626E6D-F509-7A6E-6E2C-F3F4D2DCE874}"/>
          </ac:spMkLst>
        </pc:spChg>
        <pc:spChg chg="mod">
          <ac:chgData name="Ítala Marx" userId="09d09e15-dab6-44da-9e3e-d094c80c64d9" providerId="ADAL" clId="{CF0AF9FA-D829-469F-96BA-BE73FCE2BA6A}" dt="2023-06-16T05:07:50.847" v="2682" actId="1076"/>
          <ac:spMkLst>
            <pc:docMk/>
            <pc:sldMk cId="4155199277" sldId="2154"/>
            <ac:spMk id="39" creationId="{EE1F8903-E4C6-C71F-C63A-4BDA88B33C1A}"/>
          </ac:spMkLst>
        </pc:spChg>
        <pc:spChg chg="mod">
          <ac:chgData name="Ítala Marx" userId="09d09e15-dab6-44da-9e3e-d094c80c64d9" providerId="ADAL" clId="{CF0AF9FA-D829-469F-96BA-BE73FCE2BA6A}" dt="2023-06-16T05:08:53.349" v="2688" actId="1076"/>
          <ac:spMkLst>
            <pc:docMk/>
            <pc:sldMk cId="4155199277" sldId="2154"/>
            <ac:spMk id="43" creationId="{01CA5DBB-58BA-C63E-0519-4ADE74A3E5B7}"/>
          </ac:spMkLst>
        </pc:spChg>
        <pc:spChg chg="mod">
          <ac:chgData name="Ítala Marx" userId="09d09e15-dab6-44da-9e3e-d094c80c64d9" providerId="ADAL" clId="{CF0AF9FA-D829-469F-96BA-BE73FCE2BA6A}" dt="2023-06-16T05:08:53.349" v="2688" actId="1076"/>
          <ac:spMkLst>
            <pc:docMk/>
            <pc:sldMk cId="4155199277" sldId="2154"/>
            <ac:spMk id="44" creationId="{A829822F-F34F-5DB3-C46E-F87ADCF48771}"/>
          </ac:spMkLst>
        </pc:spChg>
        <pc:spChg chg="mod">
          <ac:chgData name="Ítala Marx" userId="09d09e15-dab6-44da-9e3e-d094c80c64d9" providerId="ADAL" clId="{CF0AF9FA-D829-469F-96BA-BE73FCE2BA6A}" dt="2023-06-16T05:08:53.349" v="2688" actId="1076"/>
          <ac:spMkLst>
            <pc:docMk/>
            <pc:sldMk cId="4155199277" sldId="2154"/>
            <ac:spMk id="46" creationId="{0B59C912-8FF8-4A89-09B2-6E366BEB9E7A}"/>
          </ac:spMkLst>
        </pc:spChg>
        <pc:spChg chg="mod">
          <ac:chgData name="Ítala Marx" userId="09d09e15-dab6-44da-9e3e-d094c80c64d9" providerId="ADAL" clId="{CF0AF9FA-D829-469F-96BA-BE73FCE2BA6A}" dt="2023-06-16T05:08:53.349" v="2688" actId="1076"/>
          <ac:spMkLst>
            <pc:docMk/>
            <pc:sldMk cId="4155199277" sldId="2154"/>
            <ac:spMk id="49" creationId="{1E3E3C70-851D-F39F-DC45-400BEDAC04B8}"/>
          </ac:spMkLst>
        </pc:spChg>
        <pc:spChg chg="mod">
          <ac:chgData name="Ítala Marx" userId="09d09e15-dab6-44da-9e3e-d094c80c64d9" providerId="ADAL" clId="{CF0AF9FA-D829-469F-96BA-BE73FCE2BA6A}" dt="2023-06-16T05:08:53.349" v="2688" actId="1076"/>
          <ac:spMkLst>
            <pc:docMk/>
            <pc:sldMk cId="4155199277" sldId="2154"/>
            <ac:spMk id="50" creationId="{1BA6365C-5BE7-8846-4404-60A3CD86B7D2}"/>
          </ac:spMkLst>
        </pc:spChg>
        <pc:spChg chg="add mod">
          <ac:chgData name="Ítala Marx" userId="09d09e15-dab6-44da-9e3e-d094c80c64d9" providerId="ADAL" clId="{CF0AF9FA-D829-469F-96BA-BE73FCE2BA6A}" dt="2023-06-16T05:11:30.742" v="2726" actId="1076"/>
          <ac:spMkLst>
            <pc:docMk/>
            <pc:sldMk cId="4155199277" sldId="2154"/>
            <ac:spMk id="57" creationId="{D897CFEA-65C4-1BDE-F19D-FB93F2EE421C}"/>
          </ac:spMkLst>
        </pc:spChg>
        <pc:spChg chg="add mod">
          <ac:chgData name="Ítala Marx" userId="09d09e15-dab6-44da-9e3e-d094c80c64d9" providerId="ADAL" clId="{CF0AF9FA-D829-469F-96BA-BE73FCE2BA6A}" dt="2023-06-16T07:16:59.687" v="3143" actId="14100"/>
          <ac:spMkLst>
            <pc:docMk/>
            <pc:sldMk cId="4155199277" sldId="2154"/>
            <ac:spMk id="60" creationId="{CCAC1B6E-1F7F-E7C6-D622-F06A5A9C595C}"/>
          </ac:spMkLst>
        </pc:spChg>
        <pc:spChg chg="add mod">
          <ac:chgData name="Ítala Marx" userId="09d09e15-dab6-44da-9e3e-d094c80c64d9" providerId="ADAL" clId="{CF0AF9FA-D829-469F-96BA-BE73FCE2BA6A}" dt="2023-06-16T07:50:14.512" v="3522" actId="1076"/>
          <ac:spMkLst>
            <pc:docMk/>
            <pc:sldMk cId="4155199277" sldId="2154"/>
            <ac:spMk id="63" creationId="{76569175-D78B-1728-B948-F0EBA17DD0D8}"/>
          </ac:spMkLst>
        </pc:spChg>
        <pc:grpChg chg="del">
          <ac:chgData name="Ítala Marx" userId="09d09e15-dab6-44da-9e3e-d094c80c64d9" providerId="ADAL" clId="{CF0AF9FA-D829-469F-96BA-BE73FCE2BA6A}" dt="2023-06-16T05:04:58.696" v="2614" actId="478"/>
          <ac:grpSpMkLst>
            <pc:docMk/>
            <pc:sldMk cId="4155199277" sldId="2154"/>
            <ac:grpSpMk id="7" creationId="{705BBA04-EE80-92B6-6793-F001698717E3}"/>
          </ac:grpSpMkLst>
        </pc:grpChg>
        <pc:grpChg chg="add del mod">
          <ac:chgData name="Ítala Marx" userId="09d09e15-dab6-44da-9e3e-d094c80c64d9" providerId="ADAL" clId="{CF0AF9FA-D829-469F-96BA-BE73FCE2BA6A}" dt="2023-06-16T05:08:56.360" v="2690" actId="478"/>
          <ac:grpSpMkLst>
            <pc:docMk/>
            <pc:sldMk cId="4155199277" sldId="2154"/>
            <ac:grpSpMk id="15" creationId="{7BB29FB8-1E9A-B106-C607-C4358C0BD526}"/>
          </ac:grpSpMkLst>
        </pc:grpChg>
        <pc:grpChg chg="mod">
          <ac:chgData name="Ítala Marx" userId="09d09e15-dab6-44da-9e3e-d094c80c64d9" providerId="ADAL" clId="{CF0AF9FA-D829-469F-96BA-BE73FCE2BA6A}" dt="2023-06-16T05:07:50.847" v="2682" actId="1076"/>
          <ac:grpSpMkLst>
            <pc:docMk/>
            <pc:sldMk cId="4155199277" sldId="2154"/>
            <ac:grpSpMk id="20" creationId="{6B1FD833-775E-7A28-2A66-8965CE887241}"/>
          </ac:grpSpMkLst>
        </pc:grpChg>
        <pc:grpChg chg="add del mod">
          <ac:chgData name="Ítala Marx" userId="09d09e15-dab6-44da-9e3e-d094c80c64d9" providerId="ADAL" clId="{CF0AF9FA-D829-469F-96BA-BE73FCE2BA6A}" dt="2023-06-16T05:08:55.680" v="2689" actId="478"/>
          <ac:grpSpMkLst>
            <pc:docMk/>
            <pc:sldMk cId="4155199277" sldId="2154"/>
            <ac:grpSpMk id="40" creationId="{C9EE1661-5012-0CDA-464C-E0BE3A19666F}"/>
          </ac:grpSpMkLst>
        </pc:grpChg>
        <pc:grpChg chg="mod">
          <ac:chgData name="Ítala Marx" userId="09d09e15-dab6-44da-9e3e-d094c80c64d9" providerId="ADAL" clId="{CF0AF9FA-D829-469F-96BA-BE73FCE2BA6A}" dt="2023-06-16T05:08:53.349" v="2688" actId="1076"/>
          <ac:grpSpMkLst>
            <pc:docMk/>
            <pc:sldMk cId="4155199277" sldId="2154"/>
            <ac:grpSpMk id="42" creationId="{A270B3F7-4E55-A23A-2418-F15913B96637}"/>
          </ac:grpSpMkLst>
        </pc:grpChg>
        <pc:picChg chg="add mod">
          <ac:chgData name="Ítala Marx" userId="09d09e15-dab6-44da-9e3e-d094c80c64d9" providerId="ADAL" clId="{CF0AF9FA-D829-469F-96BA-BE73FCE2BA6A}" dt="2023-06-16T08:32:49.939" v="3768"/>
          <ac:picMkLst>
            <pc:docMk/>
            <pc:sldMk cId="4155199277" sldId="2154"/>
            <ac:picMk id="5" creationId="{4C4525DC-E540-6B4D-7B0D-4BEF3A64A4B9}"/>
          </ac:picMkLst>
        </pc:picChg>
        <pc:picChg chg="add mod">
          <ac:chgData name="Ítala Marx" userId="09d09e15-dab6-44da-9e3e-d094c80c64d9" providerId="ADAL" clId="{CF0AF9FA-D829-469F-96BA-BE73FCE2BA6A}" dt="2023-06-16T08:32:49.939" v="3768"/>
          <ac:picMkLst>
            <pc:docMk/>
            <pc:sldMk cId="4155199277" sldId="2154"/>
            <ac:picMk id="7" creationId="{F92BA271-5535-88CC-25CD-B4F516263141}"/>
          </ac:picMkLst>
        </pc:picChg>
        <pc:picChg chg="add mod">
          <ac:chgData name="Ítala Marx" userId="09d09e15-dab6-44da-9e3e-d094c80c64d9" providerId="ADAL" clId="{CF0AF9FA-D829-469F-96BA-BE73FCE2BA6A}" dt="2023-06-16T08:32:49.939" v="3768"/>
          <ac:picMkLst>
            <pc:docMk/>
            <pc:sldMk cId="4155199277" sldId="2154"/>
            <ac:picMk id="10" creationId="{F5972FE4-676C-199E-4E7F-B1C3D2296133}"/>
          </ac:picMkLst>
        </pc:picChg>
        <pc:picChg chg="add mod">
          <ac:chgData name="Ítala Marx" userId="09d09e15-dab6-44da-9e3e-d094c80c64d9" providerId="ADAL" clId="{CF0AF9FA-D829-469F-96BA-BE73FCE2BA6A}" dt="2023-06-16T08:32:49.939" v="3768"/>
          <ac:picMkLst>
            <pc:docMk/>
            <pc:sldMk cId="4155199277" sldId="2154"/>
            <ac:picMk id="11" creationId="{0278DE29-F52A-B1B4-CB30-C67D55A6BA62}"/>
          </ac:picMkLst>
        </pc:picChg>
        <pc:picChg chg="add del mod">
          <ac:chgData name="Ítala Marx" userId="09d09e15-dab6-44da-9e3e-d094c80c64d9" providerId="ADAL" clId="{CF0AF9FA-D829-469F-96BA-BE73FCE2BA6A}" dt="2023-06-16T05:08:44.224" v="2686" actId="478"/>
          <ac:picMkLst>
            <pc:docMk/>
            <pc:sldMk cId="4155199277" sldId="2154"/>
            <ac:picMk id="13" creationId="{DA4C027C-0EAB-0555-238E-93D669FC35C3}"/>
          </ac:picMkLst>
        </pc:picChg>
        <pc:picChg chg="mod">
          <ac:chgData name="Ítala Marx" userId="09d09e15-dab6-44da-9e3e-d094c80c64d9" providerId="ADAL" clId="{CF0AF9FA-D829-469F-96BA-BE73FCE2BA6A}" dt="2023-06-16T05:07:50.847" v="2682" actId="1076"/>
          <ac:picMkLst>
            <pc:docMk/>
            <pc:sldMk cId="4155199277" sldId="2154"/>
            <ac:picMk id="27" creationId="{7104E1BA-5729-0E25-2646-71B9BA382116}"/>
          </ac:picMkLst>
        </pc:picChg>
        <pc:picChg chg="mod">
          <ac:chgData name="Ítala Marx" userId="09d09e15-dab6-44da-9e3e-d094c80c64d9" providerId="ADAL" clId="{CF0AF9FA-D829-469F-96BA-BE73FCE2BA6A}" dt="2023-06-16T05:07:50.847" v="2682" actId="1076"/>
          <ac:picMkLst>
            <pc:docMk/>
            <pc:sldMk cId="4155199277" sldId="2154"/>
            <ac:picMk id="29" creationId="{3644A1AC-B41B-4276-A2DD-D150A83B894D}"/>
          </ac:picMkLst>
        </pc:picChg>
        <pc:picChg chg="mod">
          <ac:chgData name="Ítala Marx" userId="09d09e15-dab6-44da-9e3e-d094c80c64d9" providerId="ADAL" clId="{CF0AF9FA-D829-469F-96BA-BE73FCE2BA6A}" dt="2023-06-16T05:07:50.847" v="2682" actId="1076"/>
          <ac:picMkLst>
            <pc:docMk/>
            <pc:sldMk cId="4155199277" sldId="2154"/>
            <ac:picMk id="33" creationId="{01D4FE47-C3B8-16C5-A5B8-D8143114002F}"/>
          </ac:picMkLst>
        </pc:picChg>
        <pc:picChg chg="mod">
          <ac:chgData name="Ítala Marx" userId="09d09e15-dab6-44da-9e3e-d094c80c64d9" providerId="ADAL" clId="{CF0AF9FA-D829-469F-96BA-BE73FCE2BA6A}" dt="2023-06-16T05:07:50.847" v="2682" actId="1076"/>
          <ac:picMkLst>
            <pc:docMk/>
            <pc:sldMk cId="4155199277" sldId="2154"/>
            <ac:picMk id="34" creationId="{5BB51DCA-3355-1AC2-1477-9C28B8071661}"/>
          </ac:picMkLst>
        </pc:picChg>
        <pc:picChg chg="mod">
          <ac:chgData name="Ítala Marx" userId="09d09e15-dab6-44da-9e3e-d094c80c64d9" providerId="ADAL" clId="{CF0AF9FA-D829-469F-96BA-BE73FCE2BA6A}" dt="2023-06-16T05:07:50.847" v="2682" actId="1076"/>
          <ac:picMkLst>
            <pc:docMk/>
            <pc:sldMk cId="4155199277" sldId="2154"/>
            <ac:picMk id="35" creationId="{8AD3B984-08DD-2977-2828-F799D1C6FFA2}"/>
          </ac:picMkLst>
        </pc:picChg>
        <pc:picChg chg="mod">
          <ac:chgData name="Ítala Marx" userId="09d09e15-dab6-44da-9e3e-d094c80c64d9" providerId="ADAL" clId="{CF0AF9FA-D829-469F-96BA-BE73FCE2BA6A}" dt="2023-06-16T05:07:50.847" v="2682" actId="1076"/>
          <ac:picMkLst>
            <pc:docMk/>
            <pc:sldMk cId="4155199277" sldId="2154"/>
            <ac:picMk id="36" creationId="{39355A29-2899-F773-9252-1BA7436A05FA}"/>
          </ac:picMkLst>
        </pc:picChg>
        <pc:picChg chg="mod">
          <ac:chgData name="Ítala Marx" userId="09d09e15-dab6-44da-9e3e-d094c80c64d9" providerId="ADAL" clId="{CF0AF9FA-D829-469F-96BA-BE73FCE2BA6A}" dt="2023-06-16T05:08:53.349" v="2688" actId="1076"/>
          <ac:picMkLst>
            <pc:docMk/>
            <pc:sldMk cId="4155199277" sldId="2154"/>
            <ac:picMk id="41" creationId="{CEDCB9C6-D169-BE9B-CB00-E440169E53A4}"/>
          </ac:picMkLst>
        </pc:picChg>
        <pc:picChg chg="mod">
          <ac:chgData name="Ítala Marx" userId="09d09e15-dab6-44da-9e3e-d094c80c64d9" providerId="ADAL" clId="{CF0AF9FA-D829-469F-96BA-BE73FCE2BA6A}" dt="2023-06-16T05:08:53.349" v="2688" actId="1076"/>
          <ac:picMkLst>
            <pc:docMk/>
            <pc:sldMk cId="4155199277" sldId="2154"/>
            <ac:picMk id="45" creationId="{2EB28DCD-79B6-E589-1F3E-06DB40CF2443}"/>
          </ac:picMkLst>
        </pc:picChg>
        <pc:picChg chg="mod">
          <ac:chgData name="Ítala Marx" userId="09d09e15-dab6-44da-9e3e-d094c80c64d9" providerId="ADAL" clId="{CF0AF9FA-D829-469F-96BA-BE73FCE2BA6A}" dt="2023-06-16T05:08:53.349" v="2688" actId="1076"/>
          <ac:picMkLst>
            <pc:docMk/>
            <pc:sldMk cId="4155199277" sldId="2154"/>
            <ac:picMk id="47" creationId="{BDBC3C53-BF05-CC3F-DE3F-F15CBAA0AEE2}"/>
          </ac:picMkLst>
        </pc:picChg>
        <pc:picChg chg="mod">
          <ac:chgData name="Ítala Marx" userId="09d09e15-dab6-44da-9e3e-d094c80c64d9" providerId="ADAL" clId="{CF0AF9FA-D829-469F-96BA-BE73FCE2BA6A}" dt="2023-06-16T05:08:53.349" v="2688" actId="1076"/>
          <ac:picMkLst>
            <pc:docMk/>
            <pc:sldMk cId="4155199277" sldId="2154"/>
            <ac:picMk id="48" creationId="{AD8EBD67-834B-92BF-3A73-1BD8220FE2E9}"/>
          </ac:picMkLst>
        </pc:picChg>
        <pc:picChg chg="add mod">
          <ac:chgData name="Ítala Marx" userId="09d09e15-dab6-44da-9e3e-d094c80c64d9" providerId="ADAL" clId="{CF0AF9FA-D829-469F-96BA-BE73FCE2BA6A}" dt="2023-06-16T07:16:53.334" v="3142" actId="1076"/>
          <ac:picMkLst>
            <pc:docMk/>
            <pc:sldMk cId="4155199277" sldId="2154"/>
            <ac:picMk id="52" creationId="{7FA350B3-87D6-A6D7-5AB4-B20E15966E19}"/>
          </ac:picMkLst>
        </pc:picChg>
        <pc:picChg chg="add mod">
          <ac:chgData name="Ítala Marx" userId="09d09e15-dab6-44da-9e3e-d094c80c64d9" providerId="ADAL" clId="{CF0AF9FA-D829-469F-96BA-BE73FCE2BA6A}" dt="2023-06-16T05:14:53.754" v="2741" actId="1076"/>
          <ac:picMkLst>
            <pc:docMk/>
            <pc:sldMk cId="4155199277" sldId="2154"/>
            <ac:picMk id="54" creationId="{D61657E6-5680-F09F-3039-002353FAA2C8}"/>
          </ac:picMkLst>
        </pc:picChg>
        <pc:picChg chg="add mod">
          <ac:chgData name="Ítala Marx" userId="09d09e15-dab6-44da-9e3e-d094c80c64d9" providerId="ADAL" clId="{CF0AF9FA-D829-469F-96BA-BE73FCE2BA6A}" dt="2023-06-16T05:11:30.742" v="2726" actId="1076"/>
          <ac:picMkLst>
            <pc:docMk/>
            <pc:sldMk cId="4155199277" sldId="2154"/>
            <ac:picMk id="55" creationId="{783F2312-AB85-894D-457A-F944E6725936}"/>
          </ac:picMkLst>
        </pc:picChg>
        <pc:picChg chg="add mod">
          <ac:chgData name="Ítala Marx" userId="09d09e15-dab6-44da-9e3e-d094c80c64d9" providerId="ADAL" clId="{CF0AF9FA-D829-469F-96BA-BE73FCE2BA6A}" dt="2023-06-16T05:11:30.742" v="2726" actId="1076"/>
          <ac:picMkLst>
            <pc:docMk/>
            <pc:sldMk cId="4155199277" sldId="2154"/>
            <ac:picMk id="56" creationId="{5C9F9855-F9A8-0134-529B-3DDBE638535B}"/>
          </ac:picMkLst>
        </pc:picChg>
        <pc:picChg chg="add mod">
          <ac:chgData name="Ítala Marx" userId="09d09e15-dab6-44da-9e3e-d094c80c64d9" providerId="ADAL" clId="{CF0AF9FA-D829-469F-96BA-BE73FCE2BA6A}" dt="2023-06-16T07:50:08.686" v="3521" actId="1076"/>
          <ac:picMkLst>
            <pc:docMk/>
            <pc:sldMk cId="4155199277" sldId="2154"/>
            <ac:picMk id="59" creationId="{8AF0D29D-C88B-BD0E-71B8-F2D433F95001}"/>
          </ac:picMkLst>
        </pc:picChg>
        <pc:picChg chg="add mod">
          <ac:chgData name="Ítala Marx" userId="09d09e15-dab6-44da-9e3e-d094c80c64d9" providerId="ADAL" clId="{CF0AF9FA-D829-469F-96BA-BE73FCE2BA6A}" dt="2023-06-16T07:50:14.512" v="3522" actId="1076"/>
          <ac:picMkLst>
            <pc:docMk/>
            <pc:sldMk cId="4155199277" sldId="2154"/>
            <ac:picMk id="61" creationId="{BD98950E-177D-F247-5F9B-8511DC450273}"/>
          </ac:picMkLst>
        </pc:picChg>
        <pc:picChg chg="add mod">
          <ac:chgData name="Ítala Marx" userId="09d09e15-dab6-44da-9e3e-d094c80c64d9" providerId="ADAL" clId="{CF0AF9FA-D829-469F-96BA-BE73FCE2BA6A}" dt="2023-06-16T07:50:14.512" v="3522" actId="1076"/>
          <ac:picMkLst>
            <pc:docMk/>
            <pc:sldMk cId="4155199277" sldId="2154"/>
            <ac:picMk id="62" creationId="{A90C601E-54DC-B586-DD08-C7DB6CFF1EF7}"/>
          </ac:picMkLst>
        </pc:picChg>
        <pc:cxnChg chg="mod">
          <ac:chgData name="Ítala Marx" userId="09d09e15-dab6-44da-9e3e-d094c80c64d9" providerId="ADAL" clId="{CF0AF9FA-D829-469F-96BA-BE73FCE2BA6A}" dt="2023-06-16T05:07:50.847" v="2682" actId="1076"/>
          <ac:cxnSpMkLst>
            <pc:docMk/>
            <pc:sldMk cId="4155199277" sldId="2154"/>
            <ac:cxnSpMk id="21" creationId="{9145B7FA-FDD6-AB34-1338-151752EF003B}"/>
          </ac:cxnSpMkLst>
        </pc:cxnChg>
        <pc:cxnChg chg="mod">
          <ac:chgData name="Ítala Marx" userId="09d09e15-dab6-44da-9e3e-d094c80c64d9" providerId="ADAL" clId="{CF0AF9FA-D829-469F-96BA-BE73FCE2BA6A}" dt="2023-06-16T05:07:50.847" v="2682" actId="1076"/>
          <ac:cxnSpMkLst>
            <pc:docMk/>
            <pc:sldMk cId="4155199277" sldId="2154"/>
            <ac:cxnSpMk id="24" creationId="{52E8B3B4-CC37-0816-864E-A0AE5B5B3E97}"/>
          </ac:cxnSpMkLst>
        </pc:cxnChg>
        <pc:cxnChg chg="mod">
          <ac:chgData name="Ítala Marx" userId="09d09e15-dab6-44da-9e3e-d094c80c64d9" providerId="ADAL" clId="{CF0AF9FA-D829-469F-96BA-BE73FCE2BA6A}" dt="2023-06-16T05:07:50.847" v="2682" actId="1076"/>
          <ac:cxnSpMkLst>
            <pc:docMk/>
            <pc:sldMk cId="4155199277" sldId="2154"/>
            <ac:cxnSpMk id="28" creationId="{B2543B9F-B4A6-62FB-BB8B-E030E0E1B26A}"/>
          </ac:cxnSpMkLst>
        </pc:cxnChg>
      </pc:sldChg>
      <pc:sldChg chg="addSp delSp modSp add del mod modTransition">
        <pc:chgData name="Ítala Marx" userId="09d09e15-dab6-44da-9e3e-d094c80c64d9" providerId="ADAL" clId="{CF0AF9FA-D829-469F-96BA-BE73FCE2BA6A}" dt="2023-06-16T08:33:03.612" v="3770" actId="47"/>
        <pc:sldMkLst>
          <pc:docMk/>
          <pc:sldMk cId="1983319558" sldId="2155"/>
        </pc:sldMkLst>
        <pc:spChg chg="add del">
          <ac:chgData name="Ítala Marx" userId="09d09e15-dab6-44da-9e3e-d094c80c64d9" providerId="ADAL" clId="{CF0AF9FA-D829-469F-96BA-BE73FCE2BA6A}" dt="2023-06-16T08:05:08.655" v="3737" actId="22"/>
          <ac:spMkLst>
            <pc:docMk/>
            <pc:sldMk cId="1983319558" sldId="2155"/>
            <ac:spMk id="7" creationId="{D3F9736C-A1F4-C065-534A-08AAD6120ED6}"/>
          </ac:spMkLst>
        </pc:spChg>
        <pc:spChg chg="add del">
          <ac:chgData name="Ítala Marx" userId="09d09e15-dab6-44da-9e3e-d094c80c64d9" providerId="ADAL" clId="{CF0AF9FA-D829-469F-96BA-BE73FCE2BA6A}" dt="2023-06-16T08:05:15.640" v="3739" actId="22"/>
          <ac:spMkLst>
            <pc:docMk/>
            <pc:sldMk cId="1983319558" sldId="2155"/>
            <ac:spMk id="11" creationId="{B1FF78FB-1148-31B3-360B-6AC4B1A5DF56}"/>
          </ac:spMkLst>
        </pc:spChg>
        <pc:spChg chg="add del">
          <ac:chgData name="Ítala Marx" userId="09d09e15-dab6-44da-9e3e-d094c80c64d9" providerId="ADAL" clId="{CF0AF9FA-D829-469F-96BA-BE73FCE2BA6A}" dt="2023-06-16T08:09:58.325" v="3747" actId="22"/>
          <ac:spMkLst>
            <pc:docMk/>
            <pc:sldMk cId="1983319558" sldId="2155"/>
            <ac:spMk id="18" creationId="{EC06366A-3C01-DBCD-77F3-A93FF81FB05F}"/>
          </ac:spMkLst>
        </pc:spChg>
        <pc:spChg chg="mod">
          <ac:chgData name="Ítala Marx" userId="09d09e15-dab6-44da-9e3e-d094c80c64d9" providerId="ADAL" clId="{CF0AF9FA-D829-469F-96BA-BE73FCE2BA6A}" dt="2023-06-16T08:31:58.770" v="3761" actId="1076"/>
          <ac:spMkLst>
            <pc:docMk/>
            <pc:sldMk cId="1983319558" sldId="2155"/>
            <ac:spMk id="60" creationId="{CCAC1B6E-1F7F-E7C6-D622-F06A5A9C595C}"/>
          </ac:spMkLst>
        </pc:spChg>
        <pc:grpChg chg="add mod">
          <ac:chgData name="Ítala Marx" userId="09d09e15-dab6-44da-9e3e-d094c80c64d9" providerId="ADAL" clId="{CF0AF9FA-D829-469F-96BA-BE73FCE2BA6A}" dt="2023-06-16T08:31:09.760" v="3755" actId="164"/>
          <ac:grpSpMkLst>
            <pc:docMk/>
            <pc:sldMk cId="1983319558" sldId="2155"/>
            <ac:grpSpMk id="23" creationId="{FC0D1AF3-9352-D5E4-47EA-A0ADEAFFDC38}"/>
          </ac:grpSpMkLst>
        </pc:grpChg>
        <pc:picChg chg="add mod">
          <ac:chgData name="Ítala Marx" userId="09d09e15-dab6-44da-9e3e-d094c80c64d9" providerId="ADAL" clId="{CF0AF9FA-D829-469F-96BA-BE73FCE2BA6A}" dt="2023-06-16T08:31:09.760" v="3755" actId="164"/>
          <ac:picMkLst>
            <pc:docMk/>
            <pc:sldMk cId="1983319558" sldId="2155"/>
            <ac:picMk id="14" creationId="{4383371E-801F-6AE5-B91A-FA427876A728}"/>
          </ac:picMkLst>
        </pc:picChg>
        <pc:picChg chg="add mod">
          <ac:chgData name="Ítala Marx" userId="09d09e15-dab6-44da-9e3e-d094c80c64d9" providerId="ADAL" clId="{CF0AF9FA-D829-469F-96BA-BE73FCE2BA6A}" dt="2023-06-16T08:32:22.180" v="3767" actId="1076"/>
          <ac:picMkLst>
            <pc:docMk/>
            <pc:sldMk cId="1983319558" sldId="2155"/>
            <ac:picMk id="16" creationId="{DAFF7283-43A1-0C33-038B-C2FBBCE9423C}"/>
          </ac:picMkLst>
        </pc:picChg>
        <pc:picChg chg="add mod">
          <ac:chgData name="Ítala Marx" userId="09d09e15-dab6-44da-9e3e-d094c80c64d9" providerId="ADAL" clId="{CF0AF9FA-D829-469F-96BA-BE73FCE2BA6A}" dt="2023-06-16T08:32:13.561" v="3766" actId="1076"/>
          <ac:picMkLst>
            <pc:docMk/>
            <pc:sldMk cId="1983319558" sldId="2155"/>
            <ac:picMk id="20" creationId="{B1B0EF10-2DFC-A627-93B6-9EF11CF667A5}"/>
          </ac:picMkLst>
        </pc:picChg>
        <pc:picChg chg="add mod">
          <ac:chgData name="Ítala Marx" userId="09d09e15-dab6-44da-9e3e-d094c80c64d9" providerId="ADAL" clId="{CF0AF9FA-D829-469F-96BA-BE73FCE2BA6A}" dt="2023-06-16T08:32:03.910" v="3763" actId="1076"/>
          <ac:picMkLst>
            <pc:docMk/>
            <pc:sldMk cId="1983319558" sldId="2155"/>
            <ac:picMk id="22" creationId="{F5B436B9-A27A-56CE-D7E7-3E8AA85EBD06}"/>
          </ac:picMkLst>
        </pc:picChg>
      </pc:sldChg>
      <pc:sldChg chg="new del">
        <pc:chgData name="Ítala Marx" userId="09d09e15-dab6-44da-9e3e-d094c80c64d9" providerId="ADAL" clId="{CF0AF9FA-D829-469F-96BA-BE73FCE2BA6A}" dt="2023-06-16T08:31:38.992" v="3758" actId="680"/>
        <pc:sldMkLst>
          <pc:docMk/>
          <pc:sldMk cId="1210791738" sldId="2156"/>
        </pc:sldMkLst>
      </pc:sldChg>
      <pc:sldMasterChg chg="delSldLayout">
        <pc:chgData name="Ítala Marx" userId="09d09e15-dab6-44da-9e3e-d094c80c64d9" providerId="ADAL" clId="{CF0AF9FA-D829-469F-96BA-BE73FCE2BA6A}" dt="2023-06-08T07:12:08.373" v="651" actId="47"/>
        <pc:sldMasterMkLst>
          <pc:docMk/>
          <pc:sldMasterMk cId="2232414843" sldId="2147483648"/>
        </pc:sldMasterMkLst>
        <pc:sldLayoutChg chg="del">
          <pc:chgData name="Ítala Marx" userId="09d09e15-dab6-44da-9e3e-d094c80c64d9" providerId="ADAL" clId="{CF0AF9FA-D829-469F-96BA-BE73FCE2BA6A}" dt="2023-06-07T14:55:57.249" v="87" actId="47"/>
          <pc:sldLayoutMkLst>
            <pc:docMk/>
            <pc:sldMasterMk cId="2232414843" sldId="2147483648"/>
            <pc:sldLayoutMk cId="333552122" sldId="2147483661"/>
          </pc:sldLayoutMkLst>
        </pc:sldLayoutChg>
        <pc:sldLayoutChg chg="del">
          <pc:chgData name="Ítala Marx" userId="09d09e15-dab6-44da-9e3e-d094c80c64d9" providerId="ADAL" clId="{CF0AF9FA-D829-469F-96BA-BE73FCE2BA6A}" dt="2023-06-08T07:12:08.373" v="651" actId="47"/>
          <pc:sldLayoutMkLst>
            <pc:docMk/>
            <pc:sldMasterMk cId="2232414843" sldId="2147483648"/>
            <pc:sldLayoutMk cId="517400563" sldId="2147483781"/>
          </pc:sldLayoutMkLst>
        </pc:sldLayoutChg>
      </pc:sldMasterChg>
      <pc:sldMasterChg chg="del delSldLayout">
        <pc:chgData name="Ítala Marx" userId="09d09e15-dab6-44da-9e3e-d094c80c64d9" providerId="ADAL" clId="{CF0AF9FA-D829-469F-96BA-BE73FCE2BA6A}" dt="2023-06-08T07:36:32.057" v="779" actId="47"/>
        <pc:sldMasterMkLst>
          <pc:docMk/>
          <pc:sldMasterMk cId="3485389136" sldId="2147483782"/>
        </pc:sldMasterMkLst>
        <pc:sldLayoutChg chg="del">
          <pc:chgData name="Ítala Marx" userId="09d09e15-dab6-44da-9e3e-d094c80c64d9" providerId="ADAL" clId="{CF0AF9FA-D829-469F-96BA-BE73FCE2BA6A}" dt="2023-06-08T07:36:32.057" v="779" actId="47"/>
          <pc:sldLayoutMkLst>
            <pc:docMk/>
            <pc:sldMasterMk cId="3485389136" sldId="2147483782"/>
            <pc:sldLayoutMk cId="2980580508" sldId="2147483783"/>
          </pc:sldLayoutMkLst>
        </pc:sldLayoutChg>
        <pc:sldLayoutChg chg="del">
          <pc:chgData name="Ítala Marx" userId="09d09e15-dab6-44da-9e3e-d094c80c64d9" providerId="ADAL" clId="{CF0AF9FA-D829-469F-96BA-BE73FCE2BA6A}" dt="2023-06-08T07:36:32.057" v="779" actId="47"/>
          <pc:sldLayoutMkLst>
            <pc:docMk/>
            <pc:sldMasterMk cId="3485389136" sldId="2147483782"/>
            <pc:sldLayoutMk cId="3818187599" sldId="2147483784"/>
          </pc:sldLayoutMkLst>
        </pc:sldLayoutChg>
        <pc:sldLayoutChg chg="del">
          <pc:chgData name="Ítala Marx" userId="09d09e15-dab6-44da-9e3e-d094c80c64d9" providerId="ADAL" clId="{CF0AF9FA-D829-469F-96BA-BE73FCE2BA6A}" dt="2023-06-08T07:36:32.057" v="779" actId="47"/>
          <pc:sldLayoutMkLst>
            <pc:docMk/>
            <pc:sldMasterMk cId="3485389136" sldId="2147483782"/>
            <pc:sldLayoutMk cId="2268194544" sldId="2147483785"/>
          </pc:sldLayoutMkLst>
        </pc:sldLayoutChg>
        <pc:sldLayoutChg chg="del">
          <pc:chgData name="Ítala Marx" userId="09d09e15-dab6-44da-9e3e-d094c80c64d9" providerId="ADAL" clId="{CF0AF9FA-D829-469F-96BA-BE73FCE2BA6A}" dt="2023-06-08T07:36:32.057" v="779" actId="47"/>
          <pc:sldLayoutMkLst>
            <pc:docMk/>
            <pc:sldMasterMk cId="3485389136" sldId="2147483782"/>
            <pc:sldLayoutMk cId="3562352387" sldId="2147483786"/>
          </pc:sldLayoutMkLst>
        </pc:sldLayoutChg>
        <pc:sldLayoutChg chg="del">
          <pc:chgData name="Ítala Marx" userId="09d09e15-dab6-44da-9e3e-d094c80c64d9" providerId="ADAL" clId="{CF0AF9FA-D829-469F-96BA-BE73FCE2BA6A}" dt="2023-06-08T07:36:32.057" v="779" actId="47"/>
          <pc:sldLayoutMkLst>
            <pc:docMk/>
            <pc:sldMasterMk cId="3485389136" sldId="2147483782"/>
            <pc:sldLayoutMk cId="381634454" sldId="2147483787"/>
          </pc:sldLayoutMkLst>
        </pc:sldLayoutChg>
      </pc:sldMasterChg>
    </pc:docChg>
  </pc:docChgLst>
  <pc:docChgLst>
    <pc:chgData name="Ítala Marx" userId="09d09e15-dab6-44da-9e3e-d094c80c64d9" providerId="ADAL" clId="{287B0811-D200-40B5-A4D7-348D5E532D2C}"/>
    <pc:docChg chg="undo redo custSel addSld delSld modSld sldOrd modMainMaster">
      <pc:chgData name="Ítala Marx" userId="09d09e15-dab6-44da-9e3e-d094c80c64d9" providerId="ADAL" clId="{287B0811-D200-40B5-A4D7-348D5E532D2C}" dt="2023-03-24T05:18:15.281" v="10943" actId="3626"/>
      <pc:docMkLst>
        <pc:docMk/>
      </pc:docMkLst>
      <pc:sldChg chg="addSp delSp modSp add del mod">
        <pc:chgData name="Ítala Marx" userId="09d09e15-dab6-44da-9e3e-d094c80c64d9" providerId="ADAL" clId="{287B0811-D200-40B5-A4D7-348D5E532D2C}" dt="2023-03-24T04:59:06.503" v="10807" actId="478"/>
        <pc:sldMkLst>
          <pc:docMk/>
          <pc:sldMk cId="3979649407" sldId="259"/>
        </pc:sldMkLst>
        <pc:spChg chg="add mod">
          <ac:chgData name="Ítala Marx" userId="09d09e15-dab6-44da-9e3e-d094c80c64d9" providerId="ADAL" clId="{287B0811-D200-40B5-A4D7-348D5E532D2C}" dt="2023-03-17T16:03:37.896" v="3044"/>
          <ac:spMkLst>
            <pc:docMk/>
            <pc:sldMk cId="3979649407" sldId="259"/>
            <ac:spMk id="2" creationId="{660F6CFE-6BA7-75A5-058F-D431ED9F7B36}"/>
          </ac:spMkLst>
        </pc:spChg>
        <pc:spChg chg="del topLvl">
          <ac:chgData name="Ítala Marx" userId="09d09e15-dab6-44da-9e3e-d094c80c64d9" providerId="ADAL" clId="{287B0811-D200-40B5-A4D7-348D5E532D2C}" dt="2023-03-11T09:21:31.639" v="100" actId="478"/>
          <ac:spMkLst>
            <pc:docMk/>
            <pc:sldMk cId="3979649407" sldId="259"/>
            <ac:spMk id="3" creationId="{836F5683-2B9F-E2EC-13F2-B8FA02F9818C}"/>
          </ac:spMkLst>
        </pc:spChg>
        <pc:spChg chg="add del mod">
          <ac:chgData name="Ítala Marx" userId="09d09e15-dab6-44da-9e3e-d094c80c64d9" providerId="ADAL" clId="{287B0811-D200-40B5-A4D7-348D5E532D2C}" dt="2023-03-24T04:55:23.833" v="10771" actId="478"/>
          <ac:spMkLst>
            <pc:docMk/>
            <pc:sldMk cId="3979649407" sldId="259"/>
            <ac:spMk id="4" creationId="{73BEF58E-0A9E-3F9E-D261-43D6BC46AD66}"/>
          </ac:spMkLst>
        </pc:spChg>
        <pc:spChg chg="del mod topLvl">
          <ac:chgData name="Ítala Marx" userId="09d09e15-dab6-44da-9e3e-d094c80c64d9" providerId="ADAL" clId="{287B0811-D200-40B5-A4D7-348D5E532D2C}" dt="2023-03-21T08:28:50.510" v="8833" actId="478"/>
          <ac:spMkLst>
            <pc:docMk/>
            <pc:sldMk cId="3979649407" sldId="259"/>
            <ac:spMk id="4" creationId="{F4448B20-392A-4C40-F081-C0EAEC195A2D}"/>
          </ac:spMkLst>
        </pc:spChg>
        <pc:spChg chg="del">
          <ac:chgData name="Ítala Marx" userId="09d09e15-dab6-44da-9e3e-d094c80c64d9" providerId="ADAL" clId="{287B0811-D200-40B5-A4D7-348D5E532D2C}" dt="2023-03-19T17:27:54.203" v="4533" actId="478"/>
          <ac:spMkLst>
            <pc:docMk/>
            <pc:sldMk cId="3979649407" sldId="259"/>
            <ac:spMk id="5" creationId="{FA336EA1-1945-59E3-D80E-8C36309F5AAC}"/>
          </ac:spMkLst>
        </pc:spChg>
        <pc:spChg chg="del">
          <ac:chgData name="Ítala Marx" userId="09d09e15-dab6-44da-9e3e-d094c80c64d9" providerId="ADAL" clId="{287B0811-D200-40B5-A4D7-348D5E532D2C}" dt="2023-03-19T17:27:53.099" v="4532" actId="478"/>
          <ac:spMkLst>
            <pc:docMk/>
            <pc:sldMk cId="3979649407" sldId="259"/>
            <ac:spMk id="6" creationId="{1DA7AF16-C2C0-E0EB-01A8-3607EE3151FC}"/>
          </ac:spMkLst>
        </pc:spChg>
        <pc:spChg chg="mod">
          <ac:chgData name="Ítala Marx" userId="09d09e15-dab6-44da-9e3e-d094c80c64d9" providerId="ADAL" clId="{287B0811-D200-40B5-A4D7-348D5E532D2C}" dt="2023-03-20T15:38:58.695" v="7043" actId="20577"/>
          <ac:spMkLst>
            <pc:docMk/>
            <pc:sldMk cId="3979649407" sldId="259"/>
            <ac:spMk id="8" creationId="{22CA3F36-21B5-E788-1EB2-3F068BE0E9F2}"/>
          </ac:spMkLst>
        </pc:spChg>
        <pc:spChg chg="del">
          <ac:chgData name="Ítala Marx" userId="09d09e15-dab6-44da-9e3e-d094c80c64d9" providerId="ADAL" clId="{287B0811-D200-40B5-A4D7-348D5E532D2C}" dt="2023-03-19T17:27:55.069" v="4534" actId="478"/>
          <ac:spMkLst>
            <pc:docMk/>
            <pc:sldMk cId="3979649407" sldId="259"/>
            <ac:spMk id="9" creationId="{721B42D8-49D5-CFD9-088D-30AA5DA10C0B}"/>
          </ac:spMkLst>
        </pc:spChg>
        <pc:spChg chg="add mod">
          <ac:chgData name="Ítala Marx" userId="09d09e15-dab6-44da-9e3e-d094c80c64d9" providerId="ADAL" clId="{287B0811-D200-40B5-A4D7-348D5E532D2C}" dt="2023-03-11T09:21:31.976" v="101"/>
          <ac:spMkLst>
            <pc:docMk/>
            <pc:sldMk cId="3979649407" sldId="259"/>
            <ac:spMk id="10" creationId="{6FCAC43F-E05A-164D-69C1-EBF76BD16556}"/>
          </ac:spMkLst>
        </pc:spChg>
        <pc:spChg chg="mod">
          <ac:chgData name="Ítala Marx" userId="09d09e15-dab6-44da-9e3e-d094c80c64d9" providerId="ADAL" clId="{287B0811-D200-40B5-A4D7-348D5E532D2C}" dt="2023-03-21T08:21:25.178" v="8698" actId="20577"/>
          <ac:spMkLst>
            <pc:docMk/>
            <pc:sldMk cId="3979649407" sldId="259"/>
            <ac:spMk id="15" creationId="{993CCEFA-DA6F-8EA7-661B-D3C370AF63A7}"/>
          </ac:spMkLst>
        </pc:spChg>
        <pc:spChg chg="del">
          <ac:chgData name="Ítala Marx" userId="09d09e15-dab6-44da-9e3e-d094c80c64d9" providerId="ADAL" clId="{287B0811-D200-40B5-A4D7-348D5E532D2C}" dt="2023-03-11T09:23:47.038" v="142" actId="478"/>
          <ac:spMkLst>
            <pc:docMk/>
            <pc:sldMk cId="3979649407" sldId="259"/>
            <ac:spMk id="16" creationId="{5B0EF365-4FC4-7BA7-8D82-C02AF3ED4DD4}"/>
          </ac:spMkLst>
        </pc:spChg>
        <pc:spChg chg="add del mod">
          <ac:chgData name="Ítala Marx" userId="09d09e15-dab6-44da-9e3e-d094c80c64d9" providerId="ADAL" clId="{287B0811-D200-40B5-A4D7-348D5E532D2C}" dt="2023-03-24T04:55:22.452" v="10770" actId="478"/>
          <ac:spMkLst>
            <pc:docMk/>
            <pc:sldMk cId="3979649407" sldId="259"/>
            <ac:spMk id="16" creationId="{E3C5ED62-FF5A-D3D2-4850-CEDD20833309}"/>
          </ac:spMkLst>
        </pc:spChg>
        <pc:spChg chg="del">
          <ac:chgData name="Ítala Marx" userId="09d09e15-dab6-44da-9e3e-d094c80c64d9" providerId="ADAL" clId="{287B0811-D200-40B5-A4D7-348D5E532D2C}" dt="2023-03-19T17:28:04.940" v="4539" actId="478"/>
          <ac:spMkLst>
            <pc:docMk/>
            <pc:sldMk cId="3979649407" sldId="259"/>
            <ac:spMk id="17" creationId="{21E788FA-D857-66EC-0BAC-96EC178E98CB}"/>
          </ac:spMkLst>
        </pc:spChg>
        <pc:spChg chg="add mod">
          <ac:chgData name="Ítala Marx" userId="09d09e15-dab6-44da-9e3e-d094c80c64d9" providerId="ADAL" clId="{287B0811-D200-40B5-A4D7-348D5E532D2C}" dt="2023-03-20T18:11:06.029" v="7763" actId="571"/>
          <ac:spMkLst>
            <pc:docMk/>
            <pc:sldMk cId="3979649407" sldId="259"/>
            <ac:spMk id="17" creationId="{595906AC-B345-3EF3-0743-590287CB7C27}"/>
          </ac:spMkLst>
        </pc:spChg>
        <pc:spChg chg="add del mod">
          <ac:chgData name="Ítala Marx" userId="09d09e15-dab6-44da-9e3e-d094c80c64d9" providerId="ADAL" clId="{287B0811-D200-40B5-A4D7-348D5E532D2C}" dt="2023-03-24T04:55:20.894" v="10769" actId="478"/>
          <ac:spMkLst>
            <pc:docMk/>
            <pc:sldMk cId="3979649407" sldId="259"/>
            <ac:spMk id="17" creationId="{618970F3-A18C-14A0-D356-AFEA78487875}"/>
          </ac:spMkLst>
        </pc:spChg>
        <pc:spChg chg="del">
          <ac:chgData name="Ítala Marx" userId="09d09e15-dab6-44da-9e3e-d094c80c64d9" providerId="ADAL" clId="{287B0811-D200-40B5-A4D7-348D5E532D2C}" dt="2023-03-19T17:28:07.209" v="4540" actId="478"/>
          <ac:spMkLst>
            <pc:docMk/>
            <pc:sldMk cId="3979649407" sldId="259"/>
            <ac:spMk id="18" creationId="{F6DEA81D-0385-9740-130B-D274788AEF61}"/>
          </ac:spMkLst>
        </pc:spChg>
        <pc:spChg chg="add mod">
          <ac:chgData name="Ítala Marx" userId="09d09e15-dab6-44da-9e3e-d094c80c64d9" providerId="ADAL" clId="{287B0811-D200-40B5-A4D7-348D5E532D2C}" dt="2023-03-24T04:51:57.152" v="10739" actId="1076"/>
          <ac:spMkLst>
            <pc:docMk/>
            <pc:sldMk cId="3979649407" sldId="259"/>
            <ac:spMk id="19" creationId="{1DCAB893-D9C6-461D-64B8-C28F679A45B4}"/>
          </ac:spMkLst>
        </pc:spChg>
        <pc:spChg chg="del mod">
          <ac:chgData name="Ítala Marx" userId="09d09e15-dab6-44da-9e3e-d094c80c64d9" providerId="ADAL" clId="{287B0811-D200-40B5-A4D7-348D5E532D2C}" dt="2023-03-19T17:28:09.400" v="4542" actId="478"/>
          <ac:spMkLst>
            <pc:docMk/>
            <pc:sldMk cId="3979649407" sldId="259"/>
            <ac:spMk id="19" creationId="{8E4861D1-B886-5C9E-9B12-E4C79639CD7C}"/>
          </ac:spMkLst>
        </pc:spChg>
        <pc:spChg chg="add mod">
          <ac:chgData name="Ítala Marx" userId="09d09e15-dab6-44da-9e3e-d094c80c64d9" providerId="ADAL" clId="{287B0811-D200-40B5-A4D7-348D5E532D2C}" dt="2023-03-24T04:51:57.152" v="10739" actId="1076"/>
          <ac:spMkLst>
            <pc:docMk/>
            <pc:sldMk cId="3979649407" sldId="259"/>
            <ac:spMk id="20" creationId="{CAD3BBBE-8410-3554-1F0C-492A9C32264C}"/>
          </ac:spMkLst>
        </pc:spChg>
        <pc:spChg chg="add del mod">
          <ac:chgData name="Ítala Marx" userId="09d09e15-dab6-44da-9e3e-d094c80c64d9" providerId="ADAL" clId="{287B0811-D200-40B5-A4D7-348D5E532D2C}" dt="2023-03-19T17:43:07.211" v="4759" actId="478"/>
          <ac:spMkLst>
            <pc:docMk/>
            <pc:sldMk cId="3979649407" sldId="259"/>
            <ac:spMk id="21" creationId="{455F109B-B351-D269-6F1B-7EF74C209FEF}"/>
          </ac:spMkLst>
        </pc:spChg>
        <pc:spChg chg="add mod">
          <ac:chgData name="Ítala Marx" userId="09d09e15-dab6-44da-9e3e-d094c80c64d9" providerId="ADAL" clId="{287B0811-D200-40B5-A4D7-348D5E532D2C}" dt="2023-03-24T04:52:27.585" v="10745" actId="1076"/>
          <ac:spMkLst>
            <pc:docMk/>
            <pc:sldMk cId="3979649407" sldId="259"/>
            <ac:spMk id="22" creationId="{A1135387-E458-E6AA-61B0-AF1CA0B88FDE}"/>
          </ac:spMkLst>
        </pc:spChg>
        <pc:spChg chg="add mod">
          <ac:chgData name="Ítala Marx" userId="09d09e15-dab6-44da-9e3e-d094c80c64d9" providerId="ADAL" clId="{287B0811-D200-40B5-A4D7-348D5E532D2C}" dt="2023-03-21T08:28:50.902" v="8834"/>
          <ac:spMkLst>
            <pc:docMk/>
            <pc:sldMk cId="3979649407" sldId="259"/>
            <ac:spMk id="23" creationId="{F5BEA299-BC79-5A0C-7A09-E303F32AE0F8}"/>
          </ac:spMkLst>
        </pc:spChg>
        <pc:spChg chg="add del mod">
          <ac:chgData name="Ítala Marx" userId="09d09e15-dab6-44da-9e3e-d094c80c64d9" providerId="ADAL" clId="{287B0811-D200-40B5-A4D7-348D5E532D2C}" dt="2023-03-19T17:45:28.436" v="4781" actId="478"/>
          <ac:spMkLst>
            <pc:docMk/>
            <pc:sldMk cId="3979649407" sldId="259"/>
            <ac:spMk id="24" creationId="{464DBE47-08EE-EFB1-6548-365551AF8BAB}"/>
          </ac:spMkLst>
        </pc:spChg>
        <pc:spChg chg="add mod">
          <ac:chgData name="Ítala Marx" userId="09d09e15-dab6-44da-9e3e-d094c80c64d9" providerId="ADAL" clId="{287B0811-D200-40B5-A4D7-348D5E532D2C}" dt="2023-03-24T04:51:57.152" v="10739" actId="1076"/>
          <ac:spMkLst>
            <pc:docMk/>
            <pc:sldMk cId="3979649407" sldId="259"/>
            <ac:spMk id="24" creationId="{B599D41D-B922-3F37-5D55-C03E365C1460}"/>
          </ac:spMkLst>
        </pc:spChg>
        <pc:spChg chg="add del mod">
          <ac:chgData name="Ítala Marx" userId="09d09e15-dab6-44da-9e3e-d094c80c64d9" providerId="ADAL" clId="{287B0811-D200-40B5-A4D7-348D5E532D2C}" dt="2023-03-19T17:45:26.363" v="4780" actId="478"/>
          <ac:spMkLst>
            <pc:docMk/>
            <pc:sldMk cId="3979649407" sldId="259"/>
            <ac:spMk id="25" creationId="{445CA6E7-9EB1-3103-E1D3-F85862DB17F5}"/>
          </ac:spMkLst>
        </pc:spChg>
        <pc:spChg chg="add del mod">
          <ac:chgData name="Ítala Marx" userId="09d09e15-dab6-44da-9e3e-d094c80c64d9" providerId="ADAL" clId="{287B0811-D200-40B5-A4D7-348D5E532D2C}" dt="2023-03-19T17:45:22.497" v="4777" actId="478"/>
          <ac:spMkLst>
            <pc:docMk/>
            <pc:sldMk cId="3979649407" sldId="259"/>
            <ac:spMk id="28" creationId="{F3EC0808-E5AD-DFBE-9B24-E044498DE0F6}"/>
          </ac:spMkLst>
        </pc:spChg>
        <pc:spChg chg="add mod">
          <ac:chgData name="Ítala Marx" userId="09d09e15-dab6-44da-9e3e-d094c80c64d9" providerId="ADAL" clId="{287B0811-D200-40B5-A4D7-348D5E532D2C}" dt="2023-03-24T04:52:56.751" v="10747" actId="1076"/>
          <ac:spMkLst>
            <pc:docMk/>
            <pc:sldMk cId="3979649407" sldId="259"/>
            <ac:spMk id="29" creationId="{9ED01AFB-F996-42AF-0649-BDFA2A48BC75}"/>
          </ac:spMkLst>
        </pc:spChg>
        <pc:spChg chg="add mod">
          <ac:chgData name="Ítala Marx" userId="09d09e15-dab6-44da-9e3e-d094c80c64d9" providerId="ADAL" clId="{287B0811-D200-40B5-A4D7-348D5E532D2C}" dt="2023-03-24T04:52:08.653" v="10741" actId="1076"/>
          <ac:spMkLst>
            <pc:docMk/>
            <pc:sldMk cId="3979649407" sldId="259"/>
            <ac:spMk id="32" creationId="{EFA1D151-AEAD-68DF-0953-4706F51244BE}"/>
          </ac:spMkLst>
        </pc:spChg>
        <pc:spChg chg="del">
          <ac:chgData name="Ítala Marx" userId="09d09e15-dab6-44da-9e3e-d094c80c64d9" providerId="ADAL" clId="{287B0811-D200-40B5-A4D7-348D5E532D2C}" dt="2023-03-11T09:23:57.475" v="147" actId="478"/>
          <ac:spMkLst>
            <pc:docMk/>
            <pc:sldMk cId="3979649407" sldId="259"/>
            <ac:spMk id="37" creationId="{5914B227-AFA9-3B87-9AFF-A96A167D7BDA}"/>
          </ac:spMkLst>
        </pc:spChg>
        <pc:spChg chg="del">
          <ac:chgData name="Ítala Marx" userId="09d09e15-dab6-44da-9e3e-d094c80c64d9" providerId="ADAL" clId="{287B0811-D200-40B5-A4D7-348D5E532D2C}" dt="2023-03-19T09:20:47.449" v="4449" actId="478"/>
          <ac:spMkLst>
            <pc:docMk/>
            <pc:sldMk cId="3979649407" sldId="259"/>
            <ac:spMk id="39" creationId="{407C6AC9-ABD9-50B5-0F9B-8307D4A7B6A7}"/>
          </ac:spMkLst>
        </pc:spChg>
        <pc:spChg chg="del">
          <ac:chgData name="Ítala Marx" userId="09d09e15-dab6-44da-9e3e-d094c80c64d9" providerId="ADAL" clId="{287B0811-D200-40B5-A4D7-348D5E532D2C}" dt="2023-03-19T09:20:48.784" v="4450" actId="478"/>
          <ac:spMkLst>
            <pc:docMk/>
            <pc:sldMk cId="3979649407" sldId="259"/>
            <ac:spMk id="40" creationId="{85279832-FCAA-916A-D521-4F43377C6106}"/>
          </ac:spMkLst>
        </pc:spChg>
        <pc:spChg chg="del mod">
          <ac:chgData name="Ítala Marx" userId="09d09e15-dab6-44da-9e3e-d094c80c64d9" providerId="ADAL" clId="{287B0811-D200-40B5-A4D7-348D5E532D2C}" dt="2023-03-11T09:23:55.427" v="145" actId="478"/>
          <ac:spMkLst>
            <pc:docMk/>
            <pc:sldMk cId="3979649407" sldId="259"/>
            <ac:spMk id="43" creationId="{8D61DB42-AC56-BDDC-4E20-802EC441F8C5}"/>
          </ac:spMkLst>
        </pc:spChg>
        <pc:grpChg chg="del">
          <ac:chgData name="Ítala Marx" userId="09d09e15-dab6-44da-9e3e-d094c80c64d9" providerId="ADAL" clId="{287B0811-D200-40B5-A4D7-348D5E532D2C}" dt="2023-03-11T09:21:31.639" v="100" actId="478"/>
          <ac:grpSpMkLst>
            <pc:docMk/>
            <pc:sldMk cId="3979649407" sldId="259"/>
            <ac:grpSpMk id="2" creationId="{245A6CFD-5A66-51AD-4AD4-F9B501BECDB3}"/>
          </ac:grpSpMkLst>
        </pc:grpChg>
        <pc:grpChg chg="del">
          <ac:chgData name="Ítala Marx" userId="09d09e15-dab6-44da-9e3e-d094c80c64d9" providerId="ADAL" clId="{287B0811-D200-40B5-A4D7-348D5E532D2C}" dt="2023-03-11T09:23:56.272" v="146" actId="478"/>
          <ac:grpSpMkLst>
            <pc:docMk/>
            <pc:sldMk cId="3979649407" sldId="259"/>
            <ac:grpSpMk id="32" creationId="{C071BA17-33B1-936E-B0AB-D3D004BFF36A}"/>
          </ac:grpSpMkLst>
        </pc:grpChg>
        <pc:graphicFrameChg chg="add mod modGraphic">
          <ac:chgData name="Ítala Marx" userId="09d09e15-dab6-44da-9e3e-d094c80c64d9" providerId="ADAL" clId="{287B0811-D200-40B5-A4D7-348D5E532D2C}" dt="2023-03-24T04:52:53.340" v="10746" actId="1076"/>
          <ac:graphicFrameMkLst>
            <pc:docMk/>
            <pc:sldMk cId="3979649407" sldId="259"/>
            <ac:graphicFrameMk id="3" creationId="{489F9898-384B-E64C-E96B-941ABF6A1681}"/>
          </ac:graphicFrameMkLst>
        </pc:graphicFrameChg>
        <pc:graphicFrameChg chg="del">
          <ac:chgData name="Ítala Marx" userId="09d09e15-dab6-44da-9e3e-d094c80c64d9" providerId="ADAL" clId="{287B0811-D200-40B5-A4D7-348D5E532D2C}" dt="2023-03-11T09:23:51.302" v="143" actId="478"/>
          <ac:graphicFrameMkLst>
            <pc:docMk/>
            <pc:sldMk cId="3979649407" sldId="259"/>
            <ac:graphicFrameMk id="12" creationId="{C3AD773D-49C7-682D-ADEF-9694FBFF1C2F}"/>
          </ac:graphicFrameMkLst>
        </pc:graphicFrameChg>
        <pc:picChg chg="add del mod modCrop">
          <ac:chgData name="Ítala Marx" userId="09d09e15-dab6-44da-9e3e-d094c80c64d9" providerId="ADAL" clId="{287B0811-D200-40B5-A4D7-348D5E532D2C}" dt="2023-03-24T04:51:57.152" v="10739" actId="1076"/>
          <ac:picMkLst>
            <pc:docMk/>
            <pc:sldMk cId="3979649407" sldId="259"/>
            <ac:picMk id="12" creationId="{782C0534-AFA1-D6B6-280D-7AFA444F5417}"/>
          </ac:picMkLst>
        </pc:picChg>
        <pc:picChg chg="add mod">
          <ac:chgData name="Ítala Marx" userId="09d09e15-dab6-44da-9e3e-d094c80c64d9" providerId="ADAL" clId="{287B0811-D200-40B5-A4D7-348D5E532D2C}" dt="2023-03-20T18:11:06.029" v="7763" actId="571"/>
          <ac:picMkLst>
            <pc:docMk/>
            <pc:sldMk cId="3979649407" sldId="259"/>
            <ac:picMk id="16" creationId="{8D1A7706-1700-9204-526B-28D84108412C}"/>
          </ac:picMkLst>
        </pc:picChg>
        <pc:picChg chg="add del mod">
          <ac:chgData name="Ítala Marx" userId="09d09e15-dab6-44da-9e3e-d094c80c64d9" providerId="ADAL" clId="{287B0811-D200-40B5-A4D7-348D5E532D2C}" dt="2023-03-20T07:12:33.272" v="5384" actId="478"/>
          <ac:picMkLst>
            <pc:docMk/>
            <pc:sldMk cId="3979649407" sldId="259"/>
            <ac:picMk id="22" creationId="{332B2BB7-E5E9-B3E2-F632-7D1B9B80F42F}"/>
          </ac:picMkLst>
        </pc:picChg>
        <pc:picChg chg="add mod">
          <ac:chgData name="Ítala Marx" userId="09d09e15-dab6-44da-9e3e-d094c80c64d9" providerId="ADAL" clId="{287B0811-D200-40B5-A4D7-348D5E532D2C}" dt="2023-03-24T04:52:03.620" v="10740" actId="1076"/>
          <ac:picMkLst>
            <pc:docMk/>
            <pc:sldMk cId="3979649407" sldId="259"/>
            <ac:picMk id="30" creationId="{62AB8608-1C09-1D29-6D82-9A908CA2ACB9}"/>
          </ac:picMkLst>
        </pc:picChg>
        <pc:picChg chg="add mod">
          <ac:chgData name="Ítala Marx" userId="09d09e15-dab6-44da-9e3e-d094c80c64d9" providerId="ADAL" clId="{287B0811-D200-40B5-A4D7-348D5E532D2C}" dt="2023-03-24T04:52:03.620" v="10740" actId="1076"/>
          <ac:picMkLst>
            <pc:docMk/>
            <pc:sldMk cId="3979649407" sldId="259"/>
            <ac:picMk id="31" creationId="{E36300EA-41B1-4679-187F-87CF6F5BFC4A}"/>
          </ac:picMkLst>
        </pc:picChg>
        <pc:picChg chg="del">
          <ac:chgData name="Ítala Marx" userId="09d09e15-dab6-44da-9e3e-d094c80c64d9" providerId="ADAL" clId="{287B0811-D200-40B5-A4D7-348D5E532D2C}" dt="2023-03-13T06:27:26.590" v="204" actId="478"/>
          <ac:picMkLst>
            <pc:docMk/>
            <pc:sldMk cId="3979649407" sldId="259"/>
            <ac:picMk id="44" creationId="{40ED99D3-0227-3189-E65A-1C7DAA51243D}"/>
          </ac:picMkLst>
        </pc:picChg>
        <pc:cxnChg chg="add del mod">
          <ac:chgData name="Ítala Marx" userId="09d09e15-dab6-44da-9e3e-d094c80c64d9" providerId="ADAL" clId="{287B0811-D200-40B5-A4D7-348D5E532D2C}" dt="2023-03-24T04:59:06.503" v="10807" actId="478"/>
          <ac:cxnSpMkLst>
            <pc:docMk/>
            <pc:sldMk cId="3979649407" sldId="259"/>
            <ac:cxnSpMk id="5" creationId="{E27D8BCA-178E-E60F-AB3A-EEB0D2ABD67B}"/>
          </ac:cxnSpMkLst>
        </pc:cxnChg>
        <pc:cxnChg chg="add del mod">
          <ac:chgData name="Ítala Marx" userId="09d09e15-dab6-44da-9e3e-d094c80c64d9" providerId="ADAL" clId="{287B0811-D200-40B5-A4D7-348D5E532D2C}" dt="2023-03-24T04:59:05.848" v="10806" actId="478"/>
          <ac:cxnSpMkLst>
            <pc:docMk/>
            <pc:sldMk cId="3979649407" sldId="259"/>
            <ac:cxnSpMk id="6" creationId="{DF4E54B9-E2A9-C82C-F397-6F9DD548D262}"/>
          </ac:cxnSpMkLst>
        </pc:cxnChg>
        <pc:cxnChg chg="add del mod">
          <ac:chgData name="Ítala Marx" userId="09d09e15-dab6-44da-9e3e-d094c80c64d9" providerId="ADAL" clId="{287B0811-D200-40B5-A4D7-348D5E532D2C}" dt="2023-03-24T04:59:05.125" v="10805" actId="478"/>
          <ac:cxnSpMkLst>
            <pc:docMk/>
            <pc:sldMk cId="3979649407" sldId="259"/>
            <ac:cxnSpMk id="9" creationId="{F64C86E9-384F-C1EF-6C38-49EF1558949A}"/>
          </ac:cxnSpMkLst>
        </pc:cxnChg>
        <pc:cxnChg chg="del">
          <ac:chgData name="Ítala Marx" userId="09d09e15-dab6-44da-9e3e-d094c80c64d9" providerId="ADAL" clId="{287B0811-D200-40B5-A4D7-348D5E532D2C}" dt="2023-03-19T17:27:56.041" v="4535" actId="478"/>
          <ac:cxnSpMkLst>
            <pc:docMk/>
            <pc:sldMk cId="3979649407" sldId="259"/>
            <ac:cxnSpMk id="11" creationId="{3A09BCAF-9EDC-829D-068E-2F5D6427CD64}"/>
          </ac:cxnSpMkLst>
        </pc:cxnChg>
        <pc:cxnChg chg="add del mod">
          <ac:chgData name="Ítala Marx" userId="09d09e15-dab6-44da-9e3e-d094c80c64d9" providerId="ADAL" clId="{287B0811-D200-40B5-A4D7-348D5E532D2C}" dt="2023-03-24T04:59:04.459" v="10804" actId="478"/>
          <ac:cxnSpMkLst>
            <pc:docMk/>
            <pc:sldMk cId="3979649407" sldId="259"/>
            <ac:cxnSpMk id="11" creationId="{8D176CCA-52B8-0543-3A50-270771D491E5}"/>
          </ac:cxnSpMkLst>
        </pc:cxnChg>
        <pc:cxnChg chg="add mod">
          <ac:chgData name="Ítala Marx" userId="09d09e15-dab6-44da-9e3e-d094c80c64d9" providerId="ADAL" clId="{287B0811-D200-40B5-A4D7-348D5E532D2C}" dt="2023-03-24T04:51:57.152" v="10739" actId="1076"/>
          <ac:cxnSpMkLst>
            <pc:docMk/>
            <pc:sldMk cId="3979649407" sldId="259"/>
            <ac:cxnSpMk id="13" creationId="{71E20758-8E6C-1281-5118-44856070C375}"/>
          </ac:cxnSpMkLst>
        </pc:cxnChg>
        <pc:cxnChg chg="del">
          <ac:chgData name="Ítala Marx" userId="09d09e15-dab6-44da-9e3e-d094c80c64d9" providerId="ADAL" clId="{287B0811-D200-40B5-A4D7-348D5E532D2C}" dt="2023-03-19T17:27:57.443" v="4537" actId="478"/>
          <ac:cxnSpMkLst>
            <pc:docMk/>
            <pc:sldMk cId="3979649407" sldId="259"/>
            <ac:cxnSpMk id="13" creationId="{97A935F5-71E3-F72D-1C96-C2E8BFD52819}"/>
          </ac:cxnSpMkLst>
        </pc:cxnChg>
        <pc:cxnChg chg="add mod">
          <ac:chgData name="Ítala Marx" userId="09d09e15-dab6-44da-9e3e-d094c80c64d9" providerId="ADAL" clId="{287B0811-D200-40B5-A4D7-348D5E532D2C}" dt="2023-03-24T04:51:57.152" v="10739" actId="1076"/>
          <ac:cxnSpMkLst>
            <pc:docMk/>
            <pc:sldMk cId="3979649407" sldId="259"/>
            <ac:cxnSpMk id="14" creationId="{104D50DA-F16E-1AED-52CB-4146B8042AB4}"/>
          </ac:cxnSpMkLst>
        </pc:cxnChg>
        <pc:cxnChg chg="del">
          <ac:chgData name="Ítala Marx" userId="09d09e15-dab6-44da-9e3e-d094c80c64d9" providerId="ADAL" clId="{287B0811-D200-40B5-A4D7-348D5E532D2C}" dt="2023-03-19T17:27:56.695" v="4536" actId="478"/>
          <ac:cxnSpMkLst>
            <pc:docMk/>
            <pc:sldMk cId="3979649407" sldId="259"/>
            <ac:cxnSpMk id="14" creationId="{C78248CC-1A2C-E044-BC07-776AF44B8ACB}"/>
          </ac:cxnSpMkLst>
        </pc:cxnChg>
        <pc:cxnChg chg="add mod">
          <ac:chgData name="Ítala Marx" userId="09d09e15-dab6-44da-9e3e-d094c80c64d9" providerId="ADAL" clId="{287B0811-D200-40B5-A4D7-348D5E532D2C}" dt="2023-03-20T18:11:06.029" v="7763" actId="571"/>
          <ac:cxnSpMkLst>
            <pc:docMk/>
            <pc:sldMk cId="3979649407" sldId="259"/>
            <ac:cxnSpMk id="18" creationId="{795CEA4F-5F9E-6900-4552-FDFEE9F2C1B2}"/>
          </ac:cxnSpMkLst>
        </pc:cxnChg>
        <pc:cxnChg chg="add mod">
          <ac:chgData name="Ítala Marx" userId="09d09e15-dab6-44da-9e3e-d094c80c64d9" providerId="ADAL" clId="{287B0811-D200-40B5-A4D7-348D5E532D2C}" dt="2023-03-20T18:11:06.029" v="7763" actId="571"/>
          <ac:cxnSpMkLst>
            <pc:docMk/>
            <pc:sldMk cId="3979649407" sldId="259"/>
            <ac:cxnSpMk id="19" creationId="{6BF7F357-C66B-BF5B-A936-7CCEC7873FC3}"/>
          </ac:cxnSpMkLst>
        </pc:cxnChg>
        <pc:cxnChg chg="del">
          <ac:chgData name="Ítala Marx" userId="09d09e15-dab6-44da-9e3e-d094c80c64d9" providerId="ADAL" clId="{287B0811-D200-40B5-A4D7-348D5E532D2C}" dt="2023-03-17T16:03:43.387" v="3045" actId="478"/>
          <ac:cxnSpMkLst>
            <pc:docMk/>
            <pc:sldMk cId="3979649407" sldId="259"/>
            <ac:cxnSpMk id="21" creationId="{946C99CA-37AE-8329-533D-EC0640F5EB73}"/>
          </ac:cxnSpMkLst>
        </pc:cxnChg>
      </pc:sldChg>
      <pc:sldChg chg="addSp delSp modSp mod">
        <pc:chgData name="Ítala Marx" userId="09d09e15-dab6-44da-9e3e-d094c80c64d9" providerId="ADAL" clId="{287B0811-D200-40B5-A4D7-348D5E532D2C}" dt="2023-03-21T08:30:26.116" v="8853"/>
        <pc:sldMkLst>
          <pc:docMk/>
          <pc:sldMk cId="209466186" sldId="284"/>
        </pc:sldMkLst>
        <pc:spChg chg="add mod">
          <ac:chgData name="Ítala Marx" userId="09d09e15-dab6-44da-9e3e-d094c80c64d9" providerId="ADAL" clId="{287B0811-D200-40B5-A4D7-348D5E532D2C}" dt="2023-03-21T08:27:25.706" v="8801"/>
          <ac:spMkLst>
            <pc:docMk/>
            <pc:sldMk cId="209466186" sldId="284"/>
            <ac:spMk id="2" creationId="{02244E7E-1842-2B22-5C64-CB974B323C98}"/>
          </ac:spMkLst>
        </pc:spChg>
        <pc:spChg chg="del topLvl">
          <ac:chgData name="Ítala Marx" userId="09d09e15-dab6-44da-9e3e-d094c80c64d9" providerId="ADAL" clId="{287B0811-D200-40B5-A4D7-348D5E532D2C}" dt="2023-03-11T09:21:48.270" v="108" actId="478"/>
          <ac:spMkLst>
            <pc:docMk/>
            <pc:sldMk cId="209466186" sldId="284"/>
            <ac:spMk id="5" creationId="{E686E5BF-B481-CFF1-F157-4DD59D4B2832}"/>
          </ac:spMkLst>
        </pc:spChg>
        <pc:spChg chg="add mod">
          <ac:chgData name="Ítala Marx" userId="09d09e15-dab6-44da-9e3e-d094c80c64d9" providerId="ADAL" clId="{287B0811-D200-40B5-A4D7-348D5E532D2C}" dt="2023-03-21T08:30:26.116" v="8853"/>
          <ac:spMkLst>
            <pc:docMk/>
            <pc:sldMk cId="209466186" sldId="284"/>
            <ac:spMk id="5" creationId="{EFA393BB-E81B-3C84-C886-9112464B84F6}"/>
          </ac:spMkLst>
        </pc:spChg>
        <pc:spChg chg="del mod topLvl">
          <ac:chgData name="Ítala Marx" userId="09d09e15-dab6-44da-9e3e-d094c80c64d9" providerId="ADAL" clId="{287B0811-D200-40B5-A4D7-348D5E532D2C}" dt="2023-03-21T08:30:25.650" v="8852" actId="478"/>
          <ac:spMkLst>
            <pc:docMk/>
            <pc:sldMk cId="209466186" sldId="284"/>
            <ac:spMk id="9" creationId="{E79A134B-94FC-848E-FAC4-DB5ACA014472}"/>
          </ac:spMkLst>
        </pc:spChg>
        <pc:spChg chg="add mod">
          <ac:chgData name="Ítala Marx" userId="09d09e15-dab6-44da-9e3e-d094c80c64d9" providerId="ADAL" clId="{287B0811-D200-40B5-A4D7-348D5E532D2C}" dt="2023-03-11T09:21:48.671" v="109"/>
          <ac:spMkLst>
            <pc:docMk/>
            <pc:sldMk cId="209466186" sldId="284"/>
            <ac:spMk id="12" creationId="{70B67759-18AF-18EC-670C-19E4BF94C7C3}"/>
          </ac:spMkLst>
        </pc:spChg>
        <pc:spChg chg="mod">
          <ac:chgData name="Ítala Marx" userId="09d09e15-dab6-44da-9e3e-d094c80c64d9" providerId="ADAL" clId="{287B0811-D200-40B5-A4D7-348D5E532D2C}" dt="2023-03-20T18:12:01.842" v="7771" actId="1076"/>
          <ac:spMkLst>
            <pc:docMk/>
            <pc:sldMk cId="209466186" sldId="284"/>
            <ac:spMk id="31" creationId="{14C20A94-1ADA-1048-619D-EB5C488205C2}"/>
          </ac:spMkLst>
        </pc:spChg>
        <pc:grpChg chg="del">
          <ac:chgData name="Ítala Marx" userId="09d09e15-dab6-44da-9e3e-d094c80c64d9" providerId="ADAL" clId="{287B0811-D200-40B5-A4D7-348D5E532D2C}" dt="2023-03-11T09:21:48.270" v="108" actId="478"/>
          <ac:grpSpMkLst>
            <pc:docMk/>
            <pc:sldMk cId="209466186" sldId="284"/>
            <ac:grpSpMk id="2" creationId="{BD305266-E8F3-ABA5-DE37-704FA82B1A38}"/>
          </ac:grpSpMkLst>
        </pc:grpChg>
        <pc:cxnChg chg="del">
          <ac:chgData name="Ítala Marx" userId="09d09e15-dab6-44da-9e3e-d094c80c64d9" providerId="ADAL" clId="{287B0811-D200-40B5-A4D7-348D5E532D2C}" dt="2023-03-21T08:27:27.530" v="8802" actId="478"/>
          <ac:cxnSpMkLst>
            <pc:docMk/>
            <pc:sldMk cId="209466186" sldId="284"/>
            <ac:cxnSpMk id="19" creationId="{DCE12971-06FD-2306-05DA-AAAB827772F4}"/>
          </ac:cxnSpMkLst>
        </pc:cxnChg>
      </pc:sldChg>
      <pc:sldChg chg="addSp delSp modSp add del mod">
        <pc:chgData name="Ítala Marx" userId="09d09e15-dab6-44da-9e3e-d094c80c64d9" providerId="ADAL" clId="{287B0811-D200-40B5-A4D7-348D5E532D2C}" dt="2023-03-17T16:57:09.935" v="3114" actId="47"/>
        <pc:sldMkLst>
          <pc:docMk/>
          <pc:sldMk cId="2218120150" sldId="1648"/>
        </pc:sldMkLst>
        <pc:spChg chg="del mod">
          <ac:chgData name="Ítala Marx" userId="09d09e15-dab6-44da-9e3e-d094c80c64d9" providerId="ADAL" clId="{287B0811-D200-40B5-A4D7-348D5E532D2C}" dt="2023-03-15T10:37:09.464" v="1129" actId="478"/>
          <ac:spMkLst>
            <pc:docMk/>
            <pc:sldMk cId="2218120150" sldId="1648"/>
            <ac:spMk id="3" creationId="{00000000-0000-0000-0000-000000000000}"/>
          </ac:spMkLst>
        </pc:spChg>
        <pc:spChg chg="del">
          <ac:chgData name="Ítala Marx" userId="09d09e15-dab6-44da-9e3e-d094c80c64d9" providerId="ADAL" clId="{287B0811-D200-40B5-A4D7-348D5E532D2C}" dt="2023-03-15T10:37:06.792" v="1127" actId="478"/>
          <ac:spMkLst>
            <pc:docMk/>
            <pc:sldMk cId="2218120150" sldId="1648"/>
            <ac:spMk id="4" creationId="{00000000-0000-0000-0000-000000000000}"/>
          </ac:spMkLst>
        </pc:spChg>
        <pc:spChg chg="add del mod">
          <ac:chgData name="Ítala Marx" userId="09d09e15-dab6-44da-9e3e-d094c80c64d9" providerId="ADAL" clId="{287B0811-D200-40B5-A4D7-348D5E532D2C}" dt="2023-03-15T10:37:08.260" v="1128" actId="478"/>
          <ac:spMkLst>
            <pc:docMk/>
            <pc:sldMk cId="2218120150" sldId="1648"/>
            <ac:spMk id="5" creationId="{773023C6-8C48-B10E-A2E7-5B050E794EA3}"/>
          </ac:spMkLst>
        </pc:spChg>
        <pc:spChg chg="add del mod">
          <ac:chgData name="Ítala Marx" userId="09d09e15-dab6-44da-9e3e-d094c80c64d9" providerId="ADAL" clId="{287B0811-D200-40B5-A4D7-348D5E532D2C}" dt="2023-03-15T10:37:12.158" v="1130" actId="478"/>
          <ac:spMkLst>
            <pc:docMk/>
            <pc:sldMk cId="2218120150" sldId="1648"/>
            <ac:spMk id="7" creationId="{45A2EB3E-563E-8711-76F7-0C0C03386CDF}"/>
          </ac:spMkLst>
        </pc:spChg>
      </pc:sldChg>
      <pc:sldChg chg="addSp delSp modSp add mod ord modTransition delAnim modAnim">
        <pc:chgData name="Ítala Marx" userId="09d09e15-dab6-44da-9e3e-d094c80c64d9" providerId="ADAL" clId="{287B0811-D200-40B5-A4D7-348D5E532D2C}" dt="2023-03-24T05:13:06.409" v="10915"/>
        <pc:sldMkLst>
          <pc:docMk/>
          <pc:sldMk cId="2682676881" sldId="1651"/>
        </pc:sldMkLst>
        <pc:spChg chg="add mod">
          <ac:chgData name="Ítala Marx" userId="09d09e15-dab6-44da-9e3e-d094c80c64d9" providerId="ADAL" clId="{287B0811-D200-40B5-A4D7-348D5E532D2C}" dt="2023-03-21T12:43:37.971" v="9163" actId="790"/>
          <ac:spMkLst>
            <pc:docMk/>
            <pc:sldMk cId="2682676881" sldId="1651"/>
            <ac:spMk id="2" creationId="{2242D39C-B3CF-9373-86E0-D65BE3B127FA}"/>
          </ac:spMkLst>
        </pc:spChg>
        <pc:spChg chg="add del mod">
          <ac:chgData name="Ítala Marx" userId="09d09e15-dab6-44da-9e3e-d094c80c64d9" providerId="ADAL" clId="{287B0811-D200-40B5-A4D7-348D5E532D2C}" dt="2023-03-17T14:57:49.420" v="2856"/>
          <ac:spMkLst>
            <pc:docMk/>
            <pc:sldMk cId="2682676881" sldId="1651"/>
            <ac:spMk id="2" creationId="{E0CDDBB3-F1C9-9EAE-4245-92E4570B3B2A}"/>
          </ac:spMkLst>
        </pc:spChg>
        <pc:spChg chg="del mod">
          <ac:chgData name="Ítala Marx" userId="09d09e15-dab6-44da-9e3e-d094c80c64d9" providerId="ADAL" clId="{287B0811-D200-40B5-A4D7-348D5E532D2C}" dt="2023-03-16T11:48:12.636" v="2107" actId="478"/>
          <ac:spMkLst>
            <pc:docMk/>
            <pc:sldMk cId="2682676881" sldId="1651"/>
            <ac:spMk id="3" creationId="{00000000-0000-0000-0000-000000000000}"/>
          </ac:spMkLst>
        </pc:spChg>
        <pc:spChg chg="add mod">
          <ac:chgData name="Ítala Marx" userId="09d09e15-dab6-44da-9e3e-d094c80c64d9" providerId="ADAL" clId="{287B0811-D200-40B5-A4D7-348D5E532D2C}" dt="2023-03-21T12:43:37.971" v="9163" actId="790"/>
          <ac:spMkLst>
            <pc:docMk/>
            <pc:sldMk cId="2682676881" sldId="1651"/>
            <ac:spMk id="3" creationId="{E250F79E-8C1E-62DE-B165-18368B665174}"/>
          </ac:spMkLst>
        </pc:spChg>
        <pc:spChg chg="add del mod">
          <ac:chgData name="Ítala Marx" userId="09d09e15-dab6-44da-9e3e-d094c80c64d9" providerId="ADAL" clId="{287B0811-D200-40B5-A4D7-348D5E532D2C}" dt="2023-03-17T14:57:49.420" v="2856"/>
          <ac:spMkLst>
            <pc:docMk/>
            <pc:sldMk cId="2682676881" sldId="1651"/>
            <ac:spMk id="3" creationId="{FBDA2C4B-E9F2-F5C8-CFA2-C700BD70861E}"/>
          </ac:spMkLst>
        </pc:spChg>
        <pc:spChg chg="del">
          <ac:chgData name="Ítala Marx" userId="09d09e15-dab6-44da-9e3e-d094c80c64d9" providerId="ADAL" clId="{287B0811-D200-40B5-A4D7-348D5E532D2C}" dt="2023-03-16T11:48:14.267" v="2108" actId="478"/>
          <ac:spMkLst>
            <pc:docMk/>
            <pc:sldMk cId="2682676881" sldId="1651"/>
            <ac:spMk id="4" creationId="{00000000-0000-0000-0000-000000000000}"/>
          </ac:spMkLst>
        </pc:spChg>
        <pc:spChg chg="add mod">
          <ac:chgData name="Ítala Marx" userId="09d09e15-dab6-44da-9e3e-d094c80c64d9" providerId="ADAL" clId="{287B0811-D200-40B5-A4D7-348D5E532D2C}" dt="2023-03-21T13:16:08.306" v="9920" actId="1076"/>
          <ac:spMkLst>
            <pc:docMk/>
            <pc:sldMk cId="2682676881" sldId="1651"/>
            <ac:spMk id="4" creationId="{B766F15B-9B82-0E38-0720-44C63C60F7D7}"/>
          </ac:spMkLst>
        </pc:spChg>
        <pc:spChg chg="add del mod">
          <ac:chgData name="Ítala Marx" userId="09d09e15-dab6-44da-9e3e-d094c80c64d9" providerId="ADAL" clId="{287B0811-D200-40B5-A4D7-348D5E532D2C}" dt="2023-03-17T14:57:49.420" v="2856"/>
          <ac:spMkLst>
            <pc:docMk/>
            <pc:sldMk cId="2682676881" sldId="1651"/>
            <ac:spMk id="4" creationId="{E2C7F9F5-714C-8609-1392-F3A717B6F21A}"/>
          </ac:spMkLst>
        </pc:spChg>
        <pc:spChg chg="add del mod">
          <ac:chgData name="Ítala Marx" userId="09d09e15-dab6-44da-9e3e-d094c80c64d9" providerId="ADAL" clId="{287B0811-D200-40B5-A4D7-348D5E532D2C}" dt="2023-03-16T11:48:16.374" v="2110" actId="478"/>
          <ac:spMkLst>
            <pc:docMk/>
            <pc:sldMk cId="2682676881" sldId="1651"/>
            <ac:spMk id="5" creationId="{4BE002D6-F55F-E49D-042C-FFAC2745D7BA}"/>
          </ac:spMkLst>
        </pc:spChg>
        <pc:spChg chg="add del mod">
          <ac:chgData name="Ítala Marx" userId="09d09e15-dab6-44da-9e3e-d094c80c64d9" providerId="ADAL" clId="{287B0811-D200-40B5-A4D7-348D5E532D2C}" dt="2023-03-17T14:57:49.420" v="2856"/>
          <ac:spMkLst>
            <pc:docMk/>
            <pc:sldMk cId="2682676881" sldId="1651"/>
            <ac:spMk id="5" creationId="{90D94561-683C-602B-A5B9-9A9263FB4B61}"/>
          </ac:spMkLst>
        </pc:spChg>
        <pc:spChg chg="add mod">
          <ac:chgData name="Ítala Marx" userId="09d09e15-dab6-44da-9e3e-d094c80c64d9" providerId="ADAL" clId="{287B0811-D200-40B5-A4D7-348D5E532D2C}" dt="2023-03-21T13:15:02.238" v="9900" actId="14100"/>
          <ac:spMkLst>
            <pc:docMk/>
            <pc:sldMk cId="2682676881" sldId="1651"/>
            <ac:spMk id="5" creationId="{9A031725-760C-08AD-55A2-20B2722E6DA8}"/>
          </ac:spMkLst>
        </pc:spChg>
        <pc:spChg chg="add mod">
          <ac:chgData name="Ítala Marx" userId="09d09e15-dab6-44da-9e3e-d094c80c64d9" providerId="ADAL" clId="{287B0811-D200-40B5-A4D7-348D5E532D2C}" dt="2023-03-21T13:15:30.753" v="9909" actId="14100"/>
          <ac:spMkLst>
            <pc:docMk/>
            <pc:sldMk cId="2682676881" sldId="1651"/>
            <ac:spMk id="6" creationId="{2DDDC3ED-CE62-01FA-E9D1-ECD96B0C233F}"/>
          </ac:spMkLst>
        </pc:spChg>
        <pc:spChg chg="add del mod">
          <ac:chgData name="Ítala Marx" userId="09d09e15-dab6-44da-9e3e-d094c80c64d9" providerId="ADAL" clId="{287B0811-D200-40B5-A4D7-348D5E532D2C}" dt="2023-03-16T11:48:15.302" v="2109" actId="478"/>
          <ac:spMkLst>
            <pc:docMk/>
            <pc:sldMk cId="2682676881" sldId="1651"/>
            <ac:spMk id="7" creationId="{CF76A08D-8696-FB54-A3F8-CBD3BCD5295C}"/>
          </ac:spMkLst>
        </pc:spChg>
        <pc:spChg chg="add mod topLvl">
          <ac:chgData name="Ítala Marx" userId="09d09e15-dab6-44da-9e3e-d094c80c64d9" providerId="ADAL" clId="{287B0811-D200-40B5-A4D7-348D5E532D2C}" dt="2023-03-24T05:12:08.533" v="10903" actId="164"/>
          <ac:spMkLst>
            <pc:docMk/>
            <pc:sldMk cId="2682676881" sldId="1651"/>
            <ac:spMk id="7" creationId="{E63F865C-022B-E30F-F184-14DCEBDBFC26}"/>
          </ac:spMkLst>
        </pc:spChg>
        <pc:spChg chg="add del mod">
          <ac:chgData name="Ítala Marx" userId="09d09e15-dab6-44da-9e3e-d094c80c64d9" providerId="ADAL" clId="{287B0811-D200-40B5-A4D7-348D5E532D2C}" dt="2023-03-21T08:28:27.906" v="8823" actId="478"/>
          <ac:spMkLst>
            <pc:docMk/>
            <pc:sldMk cId="2682676881" sldId="1651"/>
            <ac:spMk id="9" creationId="{E23AEAE1-6DF8-C6C6-2CAF-78DBBF77AF6E}"/>
          </ac:spMkLst>
        </pc:spChg>
        <pc:spChg chg="add mod">
          <ac:chgData name="Ítala Marx" userId="09d09e15-dab6-44da-9e3e-d094c80c64d9" providerId="ADAL" clId="{287B0811-D200-40B5-A4D7-348D5E532D2C}" dt="2023-03-21T12:43:37.971" v="9163" actId="790"/>
          <ac:spMkLst>
            <pc:docMk/>
            <pc:sldMk cId="2682676881" sldId="1651"/>
            <ac:spMk id="10" creationId="{52CBFACD-0247-7790-B053-CC040744192E}"/>
          </ac:spMkLst>
        </pc:spChg>
        <pc:spChg chg="add mod">
          <ac:chgData name="Ítala Marx" userId="09d09e15-dab6-44da-9e3e-d094c80c64d9" providerId="ADAL" clId="{287B0811-D200-40B5-A4D7-348D5E532D2C}" dt="2023-03-21T12:43:37.971" v="9163" actId="790"/>
          <ac:spMkLst>
            <pc:docMk/>
            <pc:sldMk cId="2682676881" sldId="1651"/>
            <ac:spMk id="11" creationId="{43D1FC75-5C72-5188-9F49-613974FE06FA}"/>
          </ac:spMkLst>
        </pc:spChg>
        <pc:spChg chg="add mod">
          <ac:chgData name="Ítala Marx" userId="09d09e15-dab6-44da-9e3e-d094c80c64d9" providerId="ADAL" clId="{287B0811-D200-40B5-A4D7-348D5E532D2C}" dt="2023-03-21T12:43:37.971" v="9163" actId="790"/>
          <ac:spMkLst>
            <pc:docMk/>
            <pc:sldMk cId="2682676881" sldId="1651"/>
            <ac:spMk id="17" creationId="{534747E7-DFF3-4BFA-EE6C-44F379D95364}"/>
          </ac:spMkLst>
        </pc:spChg>
        <pc:spChg chg="mod topLvl">
          <ac:chgData name="Ítala Marx" userId="09d09e15-dab6-44da-9e3e-d094c80c64d9" providerId="ADAL" clId="{287B0811-D200-40B5-A4D7-348D5E532D2C}" dt="2023-03-24T05:10:57.382" v="10892" actId="164"/>
          <ac:spMkLst>
            <pc:docMk/>
            <pc:sldMk cId="2682676881" sldId="1651"/>
            <ac:spMk id="23" creationId="{A8F0454B-A902-EB9D-E5DA-81EB25A54A88}"/>
          </ac:spMkLst>
        </pc:spChg>
        <pc:spChg chg="mod topLvl">
          <ac:chgData name="Ítala Marx" userId="09d09e15-dab6-44da-9e3e-d094c80c64d9" providerId="ADAL" clId="{287B0811-D200-40B5-A4D7-348D5E532D2C}" dt="2023-03-24T05:11:45.027" v="10899" actId="164"/>
          <ac:spMkLst>
            <pc:docMk/>
            <pc:sldMk cId="2682676881" sldId="1651"/>
            <ac:spMk id="24" creationId="{F3690F11-96AF-54C2-EBB6-40921BE61B4D}"/>
          </ac:spMkLst>
        </pc:spChg>
        <pc:spChg chg="mod topLvl">
          <ac:chgData name="Ítala Marx" userId="09d09e15-dab6-44da-9e3e-d094c80c64d9" providerId="ADAL" clId="{287B0811-D200-40B5-A4D7-348D5E532D2C}" dt="2023-03-24T05:11:57.220" v="10901" actId="164"/>
          <ac:spMkLst>
            <pc:docMk/>
            <pc:sldMk cId="2682676881" sldId="1651"/>
            <ac:spMk id="25" creationId="{0DAA054D-49E3-4D2D-A5C6-B6F92E39F221}"/>
          </ac:spMkLst>
        </pc:spChg>
        <pc:spChg chg="mod topLvl">
          <ac:chgData name="Ítala Marx" userId="09d09e15-dab6-44da-9e3e-d094c80c64d9" providerId="ADAL" clId="{287B0811-D200-40B5-A4D7-348D5E532D2C}" dt="2023-03-24T05:11:31.768" v="10897" actId="164"/>
          <ac:spMkLst>
            <pc:docMk/>
            <pc:sldMk cId="2682676881" sldId="1651"/>
            <ac:spMk id="26" creationId="{1FBEEEF6-EFDA-8B97-41D0-9998899DB0F2}"/>
          </ac:spMkLst>
        </pc:spChg>
        <pc:spChg chg="mod topLvl">
          <ac:chgData name="Ítala Marx" userId="09d09e15-dab6-44da-9e3e-d094c80c64d9" providerId="ADAL" clId="{287B0811-D200-40B5-A4D7-348D5E532D2C}" dt="2023-03-24T05:11:57.220" v="10901" actId="164"/>
          <ac:spMkLst>
            <pc:docMk/>
            <pc:sldMk cId="2682676881" sldId="1651"/>
            <ac:spMk id="27" creationId="{01726FEF-0528-044A-78F7-9B1195520E79}"/>
          </ac:spMkLst>
        </pc:spChg>
        <pc:spChg chg="del mod">
          <ac:chgData name="Ítala Marx" userId="09d09e15-dab6-44da-9e3e-d094c80c64d9" providerId="ADAL" clId="{287B0811-D200-40B5-A4D7-348D5E532D2C}" dt="2023-03-21T08:14:36.737" v="8558" actId="478"/>
          <ac:spMkLst>
            <pc:docMk/>
            <pc:sldMk cId="2682676881" sldId="1651"/>
            <ac:spMk id="28" creationId="{73797813-E929-861D-6695-7CF52D6F4C22}"/>
          </ac:spMkLst>
        </pc:spChg>
        <pc:spChg chg="mod">
          <ac:chgData name="Ítala Marx" userId="09d09e15-dab6-44da-9e3e-d094c80c64d9" providerId="ADAL" clId="{287B0811-D200-40B5-A4D7-348D5E532D2C}" dt="2023-03-24T05:10:44.692" v="10891" actId="165"/>
          <ac:spMkLst>
            <pc:docMk/>
            <pc:sldMk cId="2682676881" sldId="1651"/>
            <ac:spMk id="29" creationId="{881CFDF2-FEEF-3CC5-75CB-D59D71B4E5C3}"/>
          </ac:spMkLst>
        </pc:spChg>
        <pc:spChg chg="mod">
          <ac:chgData name="Ítala Marx" userId="09d09e15-dab6-44da-9e3e-d094c80c64d9" providerId="ADAL" clId="{287B0811-D200-40B5-A4D7-348D5E532D2C}" dt="2023-03-24T05:10:44.692" v="10891" actId="165"/>
          <ac:spMkLst>
            <pc:docMk/>
            <pc:sldMk cId="2682676881" sldId="1651"/>
            <ac:spMk id="30" creationId="{8AC2F6DE-4A7A-5740-9C37-07F20EC02C96}"/>
          </ac:spMkLst>
        </pc:spChg>
        <pc:spChg chg="mod">
          <ac:chgData name="Ítala Marx" userId="09d09e15-dab6-44da-9e3e-d094c80c64d9" providerId="ADAL" clId="{287B0811-D200-40B5-A4D7-348D5E532D2C}" dt="2023-03-24T05:10:44.692" v="10891" actId="165"/>
          <ac:spMkLst>
            <pc:docMk/>
            <pc:sldMk cId="2682676881" sldId="1651"/>
            <ac:spMk id="31" creationId="{F1DA02EE-1FD2-1E97-B616-59482A3F3AC7}"/>
          </ac:spMkLst>
        </pc:spChg>
        <pc:spChg chg="mod">
          <ac:chgData name="Ítala Marx" userId="09d09e15-dab6-44da-9e3e-d094c80c64d9" providerId="ADAL" clId="{287B0811-D200-40B5-A4D7-348D5E532D2C}" dt="2023-03-24T05:10:44.692" v="10891" actId="165"/>
          <ac:spMkLst>
            <pc:docMk/>
            <pc:sldMk cId="2682676881" sldId="1651"/>
            <ac:spMk id="32" creationId="{A41CC474-AF45-C55E-D130-A75888217919}"/>
          </ac:spMkLst>
        </pc:spChg>
        <pc:spChg chg="mod">
          <ac:chgData name="Ítala Marx" userId="09d09e15-dab6-44da-9e3e-d094c80c64d9" providerId="ADAL" clId="{287B0811-D200-40B5-A4D7-348D5E532D2C}" dt="2023-03-24T05:10:44.692" v="10891" actId="165"/>
          <ac:spMkLst>
            <pc:docMk/>
            <pc:sldMk cId="2682676881" sldId="1651"/>
            <ac:spMk id="33" creationId="{38C63428-6F3B-5A1B-8AEC-E99E8A5A4583}"/>
          </ac:spMkLst>
        </pc:spChg>
        <pc:spChg chg="mod">
          <ac:chgData name="Ítala Marx" userId="09d09e15-dab6-44da-9e3e-d094c80c64d9" providerId="ADAL" clId="{287B0811-D200-40B5-A4D7-348D5E532D2C}" dt="2023-03-24T05:10:44.692" v="10891" actId="165"/>
          <ac:spMkLst>
            <pc:docMk/>
            <pc:sldMk cId="2682676881" sldId="1651"/>
            <ac:spMk id="34" creationId="{17725812-CAE1-0351-234F-F452643A6ADC}"/>
          </ac:spMkLst>
        </pc:spChg>
        <pc:spChg chg="add mod topLvl">
          <ac:chgData name="Ítala Marx" userId="09d09e15-dab6-44da-9e3e-d094c80c64d9" providerId="ADAL" clId="{287B0811-D200-40B5-A4D7-348D5E532D2C}" dt="2023-03-24T05:12:08.533" v="10903" actId="164"/>
          <ac:spMkLst>
            <pc:docMk/>
            <pc:sldMk cId="2682676881" sldId="1651"/>
            <ac:spMk id="36" creationId="{2EC8A345-EAA7-B12B-C5D8-370004157296}"/>
          </ac:spMkLst>
        </pc:spChg>
        <pc:spChg chg="add mod">
          <ac:chgData name="Ítala Marx" userId="09d09e15-dab6-44da-9e3e-d094c80c64d9" providerId="ADAL" clId="{287B0811-D200-40B5-A4D7-348D5E532D2C}" dt="2023-03-21T13:16:02.724" v="9916" actId="1076"/>
          <ac:spMkLst>
            <pc:docMk/>
            <pc:sldMk cId="2682676881" sldId="1651"/>
            <ac:spMk id="38" creationId="{4E32C512-0EA0-BBA9-735B-DFB7928F3D95}"/>
          </ac:spMkLst>
        </pc:spChg>
        <pc:spChg chg="add mod">
          <ac:chgData name="Ítala Marx" userId="09d09e15-dab6-44da-9e3e-d094c80c64d9" providerId="ADAL" clId="{287B0811-D200-40B5-A4D7-348D5E532D2C}" dt="2023-03-21T13:15:15.843" v="9903" actId="1076"/>
          <ac:spMkLst>
            <pc:docMk/>
            <pc:sldMk cId="2682676881" sldId="1651"/>
            <ac:spMk id="39" creationId="{FC3F6535-80BF-AE5E-A056-F33CCD786840}"/>
          </ac:spMkLst>
        </pc:spChg>
        <pc:spChg chg="mod">
          <ac:chgData name="Ítala Marx" userId="09d09e15-dab6-44da-9e3e-d094c80c64d9" providerId="ADAL" clId="{287B0811-D200-40B5-A4D7-348D5E532D2C}" dt="2023-03-16T11:46:43.246" v="2093" actId="207"/>
          <ac:spMkLst>
            <pc:docMk/>
            <pc:sldMk cId="2682676881" sldId="1651"/>
            <ac:spMk id="41" creationId="{1F3CD996-57BB-492B-B6DB-8EF70C0DCA46}"/>
          </ac:spMkLst>
        </pc:spChg>
        <pc:spChg chg="mod">
          <ac:chgData name="Ítala Marx" userId="09d09e15-dab6-44da-9e3e-d094c80c64d9" providerId="ADAL" clId="{287B0811-D200-40B5-A4D7-348D5E532D2C}" dt="2023-03-16T11:46:43.246" v="2093" actId="207"/>
          <ac:spMkLst>
            <pc:docMk/>
            <pc:sldMk cId="2682676881" sldId="1651"/>
            <ac:spMk id="42" creationId="{59C2F2EA-24B6-4B4A-BFFB-5A4A3D1D2C15}"/>
          </ac:spMkLst>
        </pc:spChg>
        <pc:spChg chg="mod">
          <ac:chgData name="Ítala Marx" userId="09d09e15-dab6-44da-9e3e-d094c80c64d9" providerId="ADAL" clId="{287B0811-D200-40B5-A4D7-348D5E532D2C}" dt="2023-03-16T11:46:53.299" v="2094" actId="207"/>
          <ac:spMkLst>
            <pc:docMk/>
            <pc:sldMk cId="2682676881" sldId="1651"/>
            <ac:spMk id="44" creationId="{4360C6D8-B586-47FE-9862-102AC26A478E}"/>
          </ac:spMkLst>
        </pc:spChg>
        <pc:spChg chg="mod">
          <ac:chgData name="Ítala Marx" userId="09d09e15-dab6-44da-9e3e-d094c80c64d9" providerId="ADAL" clId="{287B0811-D200-40B5-A4D7-348D5E532D2C}" dt="2023-03-16T11:46:53.299" v="2094" actId="207"/>
          <ac:spMkLst>
            <pc:docMk/>
            <pc:sldMk cId="2682676881" sldId="1651"/>
            <ac:spMk id="45" creationId="{2D6C7F8B-57E9-4777-924F-A1AD7B5DA037}"/>
          </ac:spMkLst>
        </pc:spChg>
        <pc:spChg chg="mod">
          <ac:chgData name="Ítala Marx" userId="09d09e15-dab6-44da-9e3e-d094c80c64d9" providerId="ADAL" clId="{287B0811-D200-40B5-A4D7-348D5E532D2C}" dt="2023-03-17T14:53:07.418" v="2737" actId="207"/>
          <ac:spMkLst>
            <pc:docMk/>
            <pc:sldMk cId="2682676881" sldId="1651"/>
            <ac:spMk id="47" creationId="{31957904-43AF-44EF-A62F-6BB3E62BE7E3}"/>
          </ac:spMkLst>
        </pc:spChg>
        <pc:spChg chg="mod">
          <ac:chgData name="Ítala Marx" userId="09d09e15-dab6-44da-9e3e-d094c80c64d9" providerId="ADAL" clId="{287B0811-D200-40B5-A4D7-348D5E532D2C}" dt="2023-03-17T14:54:29.318" v="2747" actId="207"/>
          <ac:spMkLst>
            <pc:docMk/>
            <pc:sldMk cId="2682676881" sldId="1651"/>
            <ac:spMk id="48" creationId="{1B76F53E-87C6-401B-905A-1BB870490451}"/>
          </ac:spMkLst>
        </pc:spChg>
        <pc:spChg chg="mod">
          <ac:chgData name="Ítala Marx" userId="09d09e15-dab6-44da-9e3e-d094c80c64d9" providerId="ADAL" clId="{287B0811-D200-40B5-A4D7-348D5E532D2C}" dt="2023-03-17T14:53:01.796" v="2736" actId="207"/>
          <ac:spMkLst>
            <pc:docMk/>
            <pc:sldMk cId="2682676881" sldId="1651"/>
            <ac:spMk id="50" creationId="{F5D0C336-2678-4E8B-A93E-60BB66FDEE81}"/>
          </ac:spMkLst>
        </pc:spChg>
        <pc:spChg chg="mod">
          <ac:chgData name="Ítala Marx" userId="09d09e15-dab6-44da-9e3e-d094c80c64d9" providerId="ADAL" clId="{287B0811-D200-40B5-A4D7-348D5E532D2C}" dt="2023-03-17T14:53:47.180" v="2743" actId="207"/>
          <ac:spMkLst>
            <pc:docMk/>
            <pc:sldMk cId="2682676881" sldId="1651"/>
            <ac:spMk id="51" creationId="{C917A7F5-5231-4F5B-9D12-830B4DE413DF}"/>
          </ac:spMkLst>
        </pc:spChg>
        <pc:spChg chg="mod">
          <ac:chgData name="Ítala Marx" userId="09d09e15-dab6-44da-9e3e-d094c80c64d9" providerId="ADAL" clId="{287B0811-D200-40B5-A4D7-348D5E532D2C}" dt="2023-03-17T14:57:54.836" v="2857" actId="164"/>
          <ac:spMkLst>
            <pc:docMk/>
            <pc:sldMk cId="2682676881" sldId="1651"/>
            <ac:spMk id="52" creationId="{C31C46B6-0262-4C5A-B617-591D7F9FEE27}"/>
          </ac:spMkLst>
        </pc:spChg>
        <pc:spChg chg="mod">
          <ac:chgData name="Ítala Marx" userId="09d09e15-dab6-44da-9e3e-d094c80c64d9" providerId="ADAL" clId="{287B0811-D200-40B5-A4D7-348D5E532D2C}" dt="2023-03-17T14:57:54.836" v="2857" actId="164"/>
          <ac:spMkLst>
            <pc:docMk/>
            <pc:sldMk cId="2682676881" sldId="1651"/>
            <ac:spMk id="53" creationId="{C5816729-644F-46E4-963E-89B90130A688}"/>
          </ac:spMkLst>
        </pc:spChg>
        <pc:spChg chg="mod">
          <ac:chgData name="Ítala Marx" userId="09d09e15-dab6-44da-9e3e-d094c80c64d9" providerId="ADAL" clId="{287B0811-D200-40B5-A4D7-348D5E532D2C}" dt="2023-03-17T14:57:54.836" v="2857" actId="164"/>
          <ac:spMkLst>
            <pc:docMk/>
            <pc:sldMk cId="2682676881" sldId="1651"/>
            <ac:spMk id="54" creationId="{78C65B67-4245-44FC-BEE0-90EE04D5F750}"/>
          </ac:spMkLst>
        </pc:spChg>
        <pc:spChg chg="mod">
          <ac:chgData name="Ítala Marx" userId="09d09e15-dab6-44da-9e3e-d094c80c64d9" providerId="ADAL" clId="{287B0811-D200-40B5-A4D7-348D5E532D2C}" dt="2023-03-17T14:57:54.836" v="2857" actId="164"/>
          <ac:spMkLst>
            <pc:docMk/>
            <pc:sldMk cId="2682676881" sldId="1651"/>
            <ac:spMk id="55" creationId="{1C458E00-35EF-4FBF-836D-677CBB28915F}"/>
          </ac:spMkLst>
        </pc:spChg>
        <pc:spChg chg="mod">
          <ac:chgData name="Ítala Marx" userId="09d09e15-dab6-44da-9e3e-d094c80c64d9" providerId="ADAL" clId="{287B0811-D200-40B5-A4D7-348D5E532D2C}" dt="2023-03-17T14:57:54.836" v="2857" actId="164"/>
          <ac:spMkLst>
            <pc:docMk/>
            <pc:sldMk cId="2682676881" sldId="1651"/>
            <ac:spMk id="56" creationId="{9D89BCB6-F9FF-418D-AB16-BA18BCA48E71}"/>
          </ac:spMkLst>
        </pc:spChg>
        <pc:spChg chg="mod">
          <ac:chgData name="Ítala Marx" userId="09d09e15-dab6-44da-9e3e-d094c80c64d9" providerId="ADAL" clId="{287B0811-D200-40B5-A4D7-348D5E532D2C}" dt="2023-03-17T14:57:54.836" v="2857" actId="164"/>
          <ac:spMkLst>
            <pc:docMk/>
            <pc:sldMk cId="2682676881" sldId="1651"/>
            <ac:spMk id="57" creationId="{871B83D8-036A-4945-9A4F-6E6719B0F89C}"/>
          </ac:spMkLst>
        </pc:spChg>
        <pc:spChg chg="del mod">
          <ac:chgData name="Ítala Marx" userId="09d09e15-dab6-44da-9e3e-d094c80c64d9" providerId="ADAL" clId="{287B0811-D200-40B5-A4D7-348D5E532D2C}" dt="2023-03-17T14:56:53.377" v="2850" actId="478"/>
          <ac:spMkLst>
            <pc:docMk/>
            <pc:sldMk cId="2682676881" sldId="1651"/>
            <ac:spMk id="58" creationId="{8DACAF1F-5F9C-48A0-B41D-01AD2252250B}"/>
          </ac:spMkLst>
        </pc:spChg>
        <pc:spChg chg="del mod">
          <ac:chgData name="Ítala Marx" userId="09d09e15-dab6-44da-9e3e-d094c80c64d9" providerId="ADAL" clId="{287B0811-D200-40B5-A4D7-348D5E532D2C}" dt="2023-03-17T14:56:51.719" v="2849" actId="478"/>
          <ac:spMkLst>
            <pc:docMk/>
            <pc:sldMk cId="2682676881" sldId="1651"/>
            <ac:spMk id="59" creationId="{3382766D-66A3-426E-B13F-7EEC65FC7D2C}"/>
          </ac:spMkLst>
        </pc:spChg>
        <pc:spChg chg="del mod">
          <ac:chgData name="Ítala Marx" userId="09d09e15-dab6-44da-9e3e-d094c80c64d9" providerId="ADAL" clId="{287B0811-D200-40B5-A4D7-348D5E532D2C}" dt="2023-03-17T14:56:56.471" v="2852" actId="478"/>
          <ac:spMkLst>
            <pc:docMk/>
            <pc:sldMk cId="2682676881" sldId="1651"/>
            <ac:spMk id="60" creationId="{8E5FE54F-0B4F-44C4-854E-694D23E8D2FE}"/>
          </ac:spMkLst>
        </pc:spChg>
        <pc:spChg chg="del mod">
          <ac:chgData name="Ítala Marx" userId="09d09e15-dab6-44da-9e3e-d094c80c64d9" providerId="ADAL" clId="{287B0811-D200-40B5-A4D7-348D5E532D2C}" dt="2023-03-17T14:56:54.667" v="2851" actId="478"/>
          <ac:spMkLst>
            <pc:docMk/>
            <pc:sldMk cId="2682676881" sldId="1651"/>
            <ac:spMk id="61" creationId="{7E8CDFB0-5D8A-4556-9098-89EF687BD293}"/>
          </ac:spMkLst>
        </pc:spChg>
        <pc:spChg chg="del mod">
          <ac:chgData name="Ítala Marx" userId="09d09e15-dab6-44da-9e3e-d094c80c64d9" providerId="ADAL" clId="{287B0811-D200-40B5-A4D7-348D5E532D2C}" dt="2023-03-17T14:56:58.509" v="2853" actId="478"/>
          <ac:spMkLst>
            <pc:docMk/>
            <pc:sldMk cId="2682676881" sldId="1651"/>
            <ac:spMk id="62" creationId="{8D2C42DD-AE4E-45EB-9550-D3ACE29FFBEE}"/>
          </ac:spMkLst>
        </pc:spChg>
        <pc:spChg chg="add mod">
          <ac:chgData name="Ítala Marx" userId="09d09e15-dab6-44da-9e3e-d094c80c64d9" providerId="ADAL" clId="{287B0811-D200-40B5-A4D7-348D5E532D2C}" dt="2023-03-21T13:15:47.695" v="9912" actId="1076"/>
          <ac:spMkLst>
            <pc:docMk/>
            <pc:sldMk cId="2682676881" sldId="1651"/>
            <ac:spMk id="63" creationId="{B8950D15-C05F-867C-21A8-B800031155D8}"/>
          </ac:spMkLst>
        </pc:spChg>
        <pc:spChg chg="add mod">
          <ac:chgData name="Ítala Marx" userId="09d09e15-dab6-44da-9e3e-d094c80c64d9" providerId="ADAL" clId="{287B0811-D200-40B5-A4D7-348D5E532D2C}" dt="2023-03-21T12:43:37.971" v="9163" actId="790"/>
          <ac:spMkLst>
            <pc:docMk/>
            <pc:sldMk cId="2682676881" sldId="1651"/>
            <ac:spMk id="64" creationId="{21B0A32C-D2DD-E489-9A8F-2C93A9CF0800}"/>
          </ac:spMkLst>
        </pc:spChg>
        <pc:spChg chg="add del mod">
          <ac:chgData name="Ítala Marx" userId="09d09e15-dab6-44da-9e3e-d094c80c64d9" providerId="ADAL" clId="{287B0811-D200-40B5-A4D7-348D5E532D2C}" dt="2023-03-17T17:03:53.656" v="3267" actId="478"/>
          <ac:spMkLst>
            <pc:docMk/>
            <pc:sldMk cId="2682676881" sldId="1651"/>
            <ac:spMk id="65" creationId="{97D9FD4E-C514-B436-DA53-700C7DC97576}"/>
          </ac:spMkLst>
        </pc:spChg>
        <pc:spChg chg="add mod">
          <ac:chgData name="Ítala Marx" userId="09d09e15-dab6-44da-9e3e-d094c80c64d9" providerId="ADAL" clId="{287B0811-D200-40B5-A4D7-348D5E532D2C}" dt="2023-03-21T12:43:37.971" v="9163" actId="790"/>
          <ac:spMkLst>
            <pc:docMk/>
            <pc:sldMk cId="2682676881" sldId="1651"/>
            <ac:spMk id="66" creationId="{06FF9FA6-EA9E-1ACF-50FB-949B612F201E}"/>
          </ac:spMkLst>
        </pc:spChg>
        <pc:grpChg chg="add mod">
          <ac:chgData name="Ítala Marx" userId="09d09e15-dab6-44da-9e3e-d094c80c64d9" providerId="ADAL" clId="{287B0811-D200-40B5-A4D7-348D5E532D2C}" dt="2023-03-24T05:12:59.308" v="10911" actId="164"/>
          <ac:grpSpMkLst>
            <pc:docMk/>
            <pc:sldMk cId="2682676881" sldId="1651"/>
            <ac:grpSpMk id="9" creationId="{86665E5E-ED89-A815-8CA5-011512A28ACC}"/>
          </ac:grpSpMkLst>
        </pc:grpChg>
        <pc:grpChg chg="add mod topLvl">
          <ac:chgData name="Ítala Marx" userId="09d09e15-dab6-44da-9e3e-d094c80c64d9" providerId="ADAL" clId="{287B0811-D200-40B5-A4D7-348D5E532D2C}" dt="2023-03-24T05:11:45.027" v="10899" actId="164"/>
          <ac:grpSpMkLst>
            <pc:docMk/>
            <pc:sldMk cId="2682676881" sldId="1651"/>
            <ac:grpSpMk id="12" creationId="{95A5E579-C0C9-967D-68FC-4F830CC85552}"/>
          </ac:grpSpMkLst>
        </pc:grpChg>
        <pc:grpChg chg="add del mod topLvl">
          <ac:chgData name="Ítala Marx" userId="09d09e15-dab6-44da-9e3e-d094c80c64d9" providerId="ADAL" clId="{287B0811-D200-40B5-A4D7-348D5E532D2C}" dt="2023-03-24T05:11:07.396" v="10894" actId="165"/>
          <ac:grpSpMkLst>
            <pc:docMk/>
            <pc:sldMk cId="2682676881" sldId="1651"/>
            <ac:grpSpMk id="13" creationId="{7CB1AAD9-3400-124B-7DBA-B00ABF2A26ED}"/>
          </ac:grpSpMkLst>
        </pc:grpChg>
        <pc:grpChg chg="add mod topLvl">
          <ac:chgData name="Ítala Marx" userId="09d09e15-dab6-44da-9e3e-d094c80c64d9" providerId="ADAL" clId="{287B0811-D200-40B5-A4D7-348D5E532D2C}" dt="2023-03-24T05:11:31.768" v="10897" actId="164"/>
          <ac:grpSpMkLst>
            <pc:docMk/>
            <pc:sldMk cId="2682676881" sldId="1651"/>
            <ac:grpSpMk id="14" creationId="{BAFF46B1-50A9-079C-0766-E6DAD7878F0B}"/>
          </ac:grpSpMkLst>
        </pc:grpChg>
        <pc:grpChg chg="add mod topLvl">
          <ac:chgData name="Ítala Marx" userId="09d09e15-dab6-44da-9e3e-d094c80c64d9" providerId="ADAL" clId="{287B0811-D200-40B5-A4D7-348D5E532D2C}" dt="2023-03-24T05:11:57.220" v="10901" actId="164"/>
          <ac:grpSpMkLst>
            <pc:docMk/>
            <pc:sldMk cId="2682676881" sldId="1651"/>
            <ac:grpSpMk id="15" creationId="{026A6715-EDD1-01C1-C7D0-239AF248EAEB}"/>
          </ac:grpSpMkLst>
        </pc:grpChg>
        <pc:grpChg chg="add mod">
          <ac:chgData name="Ítala Marx" userId="09d09e15-dab6-44da-9e3e-d094c80c64d9" providerId="ADAL" clId="{287B0811-D200-40B5-A4D7-348D5E532D2C}" dt="2023-03-24T05:11:31.768" v="10897" actId="164"/>
          <ac:grpSpMkLst>
            <pc:docMk/>
            <pc:sldMk cId="2682676881" sldId="1651"/>
            <ac:grpSpMk id="16" creationId="{3F47DD84-2DBF-3D94-0726-9BBEA36AB845}"/>
          </ac:grpSpMkLst>
        </pc:grpChg>
        <pc:grpChg chg="add del mod">
          <ac:chgData name="Ítala Marx" userId="09d09e15-dab6-44da-9e3e-d094c80c64d9" providerId="ADAL" clId="{287B0811-D200-40B5-A4D7-348D5E532D2C}" dt="2023-03-21T13:13:57.124" v="9888" actId="165"/>
          <ac:grpSpMkLst>
            <pc:docMk/>
            <pc:sldMk cId="2682676881" sldId="1651"/>
            <ac:grpSpMk id="16" creationId="{E32D4331-E03D-C87D-F49F-4775A8D2E297}"/>
          </ac:grpSpMkLst>
        </pc:grpChg>
        <pc:grpChg chg="add del mod">
          <ac:chgData name="Ítala Marx" userId="09d09e15-dab6-44da-9e3e-d094c80c64d9" providerId="ADAL" clId="{287B0811-D200-40B5-A4D7-348D5E532D2C}" dt="2023-03-17T14:58:52.468" v="2879" actId="21"/>
          <ac:grpSpMkLst>
            <pc:docMk/>
            <pc:sldMk cId="2682676881" sldId="1651"/>
            <ac:grpSpMk id="17" creationId="{46886554-053F-94CB-EA93-A35749F77FCF}"/>
          </ac:grpSpMkLst>
        </pc:grpChg>
        <pc:grpChg chg="add del mod topLvl">
          <ac:chgData name="Ítala Marx" userId="09d09e15-dab6-44da-9e3e-d094c80c64d9" providerId="ADAL" clId="{287B0811-D200-40B5-A4D7-348D5E532D2C}" dt="2023-03-24T05:10:44.692" v="10891" actId="165"/>
          <ac:grpSpMkLst>
            <pc:docMk/>
            <pc:sldMk cId="2682676881" sldId="1651"/>
            <ac:grpSpMk id="18" creationId="{5FA26367-A1AF-7B34-849C-86937D9449AC}"/>
          </ac:grpSpMkLst>
        </pc:grpChg>
        <pc:grpChg chg="mod topLvl">
          <ac:chgData name="Ítala Marx" userId="09d09e15-dab6-44da-9e3e-d094c80c64d9" providerId="ADAL" clId="{287B0811-D200-40B5-A4D7-348D5E532D2C}" dt="2023-03-24T05:10:57.382" v="10892" actId="164"/>
          <ac:grpSpMkLst>
            <pc:docMk/>
            <pc:sldMk cId="2682676881" sldId="1651"/>
            <ac:grpSpMk id="19" creationId="{AC630966-72BA-CDC5-6921-C837630FAFDB}"/>
          </ac:grpSpMkLst>
        </pc:grpChg>
        <pc:grpChg chg="mod topLvl">
          <ac:chgData name="Ítala Marx" userId="09d09e15-dab6-44da-9e3e-d094c80c64d9" providerId="ADAL" clId="{287B0811-D200-40B5-A4D7-348D5E532D2C}" dt="2023-03-24T05:11:31.768" v="10897" actId="164"/>
          <ac:grpSpMkLst>
            <pc:docMk/>
            <pc:sldMk cId="2682676881" sldId="1651"/>
            <ac:grpSpMk id="20" creationId="{AEC4624B-0614-B73C-1679-6EA7B222A469}"/>
          </ac:grpSpMkLst>
        </pc:grpChg>
        <pc:grpChg chg="mod topLvl">
          <ac:chgData name="Ítala Marx" userId="09d09e15-dab6-44da-9e3e-d094c80c64d9" providerId="ADAL" clId="{287B0811-D200-40B5-A4D7-348D5E532D2C}" dt="2023-03-24T05:11:45.027" v="10899" actId="164"/>
          <ac:grpSpMkLst>
            <pc:docMk/>
            <pc:sldMk cId="2682676881" sldId="1651"/>
            <ac:grpSpMk id="21" creationId="{870538E9-69BC-5FCF-5F60-87BDFF78537D}"/>
          </ac:grpSpMkLst>
        </pc:grpChg>
        <pc:grpChg chg="add mod">
          <ac:chgData name="Ítala Marx" userId="09d09e15-dab6-44da-9e3e-d094c80c64d9" providerId="ADAL" clId="{287B0811-D200-40B5-A4D7-348D5E532D2C}" dt="2023-03-24T05:11:45.027" v="10899" actId="164"/>
          <ac:grpSpMkLst>
            <pc:docMk/>
            <pc:sldMk cId="2682676881" sldId="1651"/>
            <ac:grpSpMk id="22" creationId="{5896F863-EBE1-26CF-9567-CC4870209091}"/>
          </ac:grpSpMkLst>
        </pc:grpChg>
        <pc:grpChg chg="del mod">
          <ac:chgData name="Ítala Marx" userId="09d09e15-dab6-44da-9e3e-d094c80c64d9" providerId="ADAL" clId="{287B0811-D200-40B5-A4D7-348D5E532D2C}" dt="2023-03-21T08:14:36.737" v="8558" actId="478"/>
          <ac:grpSpMkLst>
            <pc:docMk/>
            <pc:sldMk cId="2682676881" sldId="1651"/>
            <ac:grpSpMk id="22" creationId="{CA5F818C-6BF6-1B7B-4329-DABAC81853F2}"/>
          </ac:grpSpMkLst>
        </pc:grpChg>
        <pc:grpChg chg="add mod">
          <ac:chgData name="Ítala Marx" userId="09d09e15-dab6-44da-9e3e-d094c80c64d9" providerId="ADAL" clId="{287B0811-D200-40B5-A4D7-348D5E532D2C}" dt="2023-03-24T05:11:57.220" v="10901" actId="164"/>
          <ac:grpSpMkLst>
            <pc:docMk/>
            <pc:sldMk cId="2682676881" sldId="1651"/>
            <ac:grpSpMk id="28" creationId="{118095FF-F7AF-DD60-230E-6B168D2ED59F}"/>
          </ac:grpSpMkLst>
        </pc:grpChg>
        <pc:grpChg chg="add mod">
          <ac:chgData name="Ítala Marx" userId="09d09e15-dab6-44da-9e3e-d094c80c64d9" providerId="ADAL" clId="{287B0811-D200-40B5-A4D7-348D5E532D2C}" dt="2023-03-24T05:12:59.308" v="10911" actId="164"/>
          <ac:grpSpMkLst>
            <pc:docMk/>
            <pc:sldMk cId="2682676881" sldId="1651"/>
            <ac:grpSpMk id="35" creationId="{449CC47F-DDC8-35DB-2110-5F6B27F8F720}"/>
          </ac:grpSpMkLst>
        </pc:grpChg>
        <pc:grpChg chg="add mod">
          <ac:chgData name="Ítala Marx" userId="09d09e15-dab6-44da-9e3e-d094c80c64d9" providerId="ADAL" clId="{287B0811-D200-40B5-A4D7-348D5E532D2C}" dt="2023-03-24T05:12:59.308" v="10911" actId="164"/>
          <ac:grpSpMkLst>
            <pc:docMk/>
            <pc:sldMk cId="2682676881" sldId="1651"/>
            <ac:grpSpMk id="37" creationId="{15EB16B2-F460-2802-05F1-C332394F0F38}"/>
          </ac:grpSpMkLst>
        </pc:grpChg>
        <pc:grpChg chg="mod">
          <ac:chgData name="Ítala Marx" userId="09d09e15-dab6-44da-9e3e-d094c80c64d9" providerId="ADAL" clId="{287B0811-D200-40B5-A4D7-348D5E532D2C}" dt="2023-03-17T14:57:54.836" v="2857" actId="164"/>
          <ac:grpSpMkLst>
            <pc:docMk/>
            <pc:sldMk cId="2682676881" sldId="1651"/>
            <ac:grpSpMk id="40" creationId="{991AE6CF-023F-4FD1-BBAA-5E13CE9D7868}"/>
          </ac:grpSpMkLst>
        </pc:grpChg>
        <pc:grpChg chg="mod">
          <ac:chgData name="Ítala Marx" userId="09d09e15-dab6-44da-9e3e-d094c80c64d9" providerId="ADAL" clId="{287B0811-D200-40B5-A4D7-348D5E532D2C}" dt="2023-03-17T14:57:54.836" v="2857" actId="164"/>
          <ac:grpSpMkLst>
            <pc:docMk/>
            <pc:sldMk cId="2682676881" sldId="1651"/>
            <ac:grpSpMk id="43" creationId="{FD6F8A48-C3DB-432C-BE28-5DC0F933F07D}"/>
          </ac:grpSpMkLst>
        </pc:grpChg>
        <pc:grpChg chg="mod">
          <ac:chgData name="Ítala Marx" userId="09d09e15-dab6-44da-9e3e-d094c80c64d9" providerId="ADAL" clId="{287B0811-D200-40B5-A4D7-348D5E532D2C}" dt="2023-03-17T14:57:54.836" v="2857" actId="164"/>
          <ac:grpSpMkLst>
            <pc:docMk/>
            <pc:sldMk cId="2682676881" sldId="1651"/>
            <ac:grpSpMk id="46" creationId="{49762B1E-20E5-465E-A280-907F52C27FEB}"/>
          </ac:grpSpMkLst>
        </pc:grpChg>
        <pc:grpChg chg="mod">
          <ac:chgData name="Ítala Marx" userId="09d09e15-dab6-44da-9e3e-d094c80c64d9" providerId="ADAL" clId="{287B0811-D200-40B5-A4D7-348D5E532D2C}" dt="2023-03-17T14:57:54.836" v="2857" actId="164"/>
          <ac:grpSpMkLst>
            <pc:docMk/>
            <pc:sldMk cId="2682676881" sldId="1651"/>
            <ac:grpSpMk id="49" creationId="{02AA2166-9F9F-4DC9-8C8A-46B97FC6CBDC}"/>
          </ac:grpSpMkLst>
        </pc:grpChg>
        <pc:picChg chg="add del mod">
          <ac:chgData name="Ítala Marx" userId="09d09e15-dab6-44da-9e3e-d094c80c64d9" providerId="ADAL" clId="{287B0811-D200-40B5-A4D7-348D5E532D2C}" dt="2023-03-17T14:57:49.420" v="2856"/>
          <ac:picMkLst>
            <pc:docMk/>
            <pc:sldMk cId="2682676881" sldId="1651"/>
            <ac:picMk id="6" creationId="{DC072804-9013-439B-0D0D-E3C6B55D712C}"/>
          </ac:picMkLst>
        </pc:picChg>
        <pc:picChg chg="add del mod">
          <ac:chgData name="Ítala Marx" userId="09d09e15-dab6-44da-9e3e-d094c80c64d9" providerId="ADAL" clId="{287B0811-D200-40B5-A4D7-348D5E532D2C}" dt="2023-03-17T14:57:49.420" v="2856"/>
          <ac:picMkLst>
            <pc:docMk/>
            <pc:sldMk cId="2682676881" sldId="1651"/>
            <ac:picMk id="7" creationId="{F9317C13-3BB1-86C3-B61F-59B36CEAD26B}"/>
          </ac:picMkLst>
        </pc:picChg>
        <pc:picChg chg="add del mod">
          <ac:chgData name="Ítala Marx" userId="09d09e15-dab6-44da-9e3e-d094c80c64d9" providerId="ADAL" clId="{287B0811-D200-40B5-A4D7-348D5E532D2C}" dt="2023-03-17T14:57:49.420" v="2856"/>
          <ac:picMkLst>
            <pc:docMk/>
            <pc:sldMk cId="2682676881" sldId="1651"/>
            <ac:picMk id="12" creationId="{395ACB5C-6AB4-62BA-B1C9-2B836BE63A9A}"/>
          </ac:picMkLst>
        </pc:picChg>
        <pc:picChg chg="add del mod">
          <ac:chgData name="Ítala Marx" userId="09d09e15-dab6-44da-9e3e-d094c80c64d9" providerId="ADAL" clId="{287B0811-D200-40B5-A4D7-348D5E532D2C}" dt="2023-03-17T14:57:49.420" v="2856"/>
          <ac:picMkLst>
            <pc:docMk/>
            <pc:sldMk cId="2682676881" sldId="1651"/>
            <ac:picMk id="13" creationId="{1555BC57-BA6F-9DE3-12EA-203A43E29A9E}"/>
          </ac:picMkLst>
        </pc:picChg>
        <pc:picChg chg="add del mod">
          <ac:chgData name="Ítala Marx" userId="09d09e15-dab6-44da-9e3e-d094c80c64d9" providerId="ADAL" clId="{287B0811-D200-40B5-A4D7-348D5E532D2C}" dt="2023-03-17T14:57:49.420" v="2856"/>
          <ac:picMkLst>
            <pc:docMk/>
            <pc:sldMk cId="2682676881" sldId="1651"/>
            <ac:picMk id="14" creationId="{7EA5FEE2-698B-16E2-4A4F-7AB513082C84}"/>
          </ac:picMkLst>
        </pc:picChg>
        <pc:picChg chg="add del mod">
          <ac:chgData name="Ítala Marx" userId="09d09e15-dab6-44da-9e3e-d094c80c64d9" providerId="ADAL" clId="{287B0811-D200-40B5-A4D7-348D5E532D2C}" dt="2023-03-17T14:57:49.420" v="2856"/>
          <ac:picMkLst>
            <pc:docMk/>
            <pc:sldMk cId="2682676881" sldId="1651"/>
            <ac:picMk id="15" creationId="{EB28CB4B-14D1-E2A7-0D56-B1CA1E4151D7}"/>
          </ac:picMkLst>
        </pc:picChg>
        <pc:picChg chg="add del mod">
          <ac:chgData name="Ítala Marx" userId="09d09e15-dab6-44da-9e3e-d094c80c64d9" providerId="ADAL" clId="{287B0811-D200-40B5-A4D7-348D5E532D2C}" dt="2023-03-17T14:57:49.420" v="2856"/>
          <ac:picMkLst>
            <pc:docMk/>
            <pc:sldMk cId="2682676881" sldId="1651"/>
            <ac:picMk id="16" creationId="{868D060C-2748-4530-827C-5AD7C9F755C6}"/>
          </ac:picMkLst>
        </pc:picChg>
        <pc:cxnChg chg="add mod">
          <ac:chgData name="Ítala Marx" userId="09d09e15-dab6-44da-9e3e-d094c80c64d9" providerId="ADAL" clId="{287B0811-D200-40B5-A4D7-348D5E532D2C}" dt="2023-03-16T11:48:33.635" v="2111"/>
          <ac:cxnSpMkLst>
            <pc:docMk/>
            <pc:sldMk cId="2682676881" sldId="1651"/>
            <ac:cxnSpMk id="8" creationId="{A1FA9EE1-1C07-0217-508B-B88E8A2DB206}"/>
          </ac:cxnSpMkLst>
        </pc:cxnChg>
      </pc:sldChg>
      <pc:sldChg chg="addSp delSp modSp mod">
        <pc:chgData name="Ítala Marx" userId="09d09e15-dab6-44da-9e3e-d094c80c64d9" providerId="ADAL" clId="{287B0811-D200-40B5-A4D7-348D5E532D2C}" dt="2023-03-24T05:09:52.616" v="10887" actId="20577"/>
        <pc:sldMkLst>
          <pc:docMk/>
          <pc:sldMk cId="1614981772" sldId="1681"/>
        </pc:sldMkLst>
        <pc:spChg chg="mod">
          <ac:chgData name="Ítala Marx" userId="09d09e15-dab6-44da-9e3e-d094c80c64d9" providerId="ADAL" clId="{287B0811-D200-40B5-A4D7-348D5E532D2C}" dt="2023-03-11T09:17:11.719" v="20" actId="20577"/>
          <ac:spMkLst>
            <pc:docMk/>
            <pc:sldMk cId="1614981772" sldId="1681"/>
            <ac:spMk id="3" creationId="{B548184C-095F-E18E-51EF-B585DF0435EC}"/>
          </ac:spMkLst>
        </pc:spChg>
        <pc:spChg chg="mod">
          <ac:chgData name="Ítala Marx" userId="09d09e15-dab6-44da-9e3e-d094c80c64d9" providerId="ADAL" clId="{287B0811-D200-40B5-A4D7-348D5E532D2C}" dt="2023-03-21T08:27:59.020" v="8812" actId="947"/>
          <ac:spMkLst>
            <pc:docMk/>
            <pc:sldMk cId="1614981772" sldId="1681"/>
            <ac:spMk id="5" creationId="{3B969508-8147-3738-E0BE-BAB9887010B1}"/>
          </ac:spMkLst>
        </pc:spChg>
        <pc:spChg chg="add del mod">
          <ac:chgData name="Ítala Marx" userId="09d09e15-dab6-44da-9e3e-d094c80c64d9" providerId="ADAL" clId="{287B0811-D200-40B5-A4D7-348D5E532D2C}" dt="2023-03-11T09:16:54.287" v="1"/>
          <ac:spMkLst>
            <pc:docMk/>
            <pc:sldMk cId="1614981772" sldId="1681"/>
            <ac:spMk id="6" creationId="{E9F9743A-47D3-BFB3-2384-F68D0CA31DF5}"/>
          </ac:spMkLst>
        </pc:spChg>
        <pc:spChg chg="del mod">
          <ac:chgData name="Ítala Marx" userId="09d09e15-dab6-44da-9e3e-d094c80c64d9" providerId="ADAL" clId="{287B0811-D200-40B5-A4D7-348D5E532D2C}" dt="2023-03-23T11:23:49.320" v="10451" actId="478"/>
          <ac:spMkLst>
            <pc:docMk/>
            <pc:sldMk cId="1614981772" sldId="1681"/>
            <ac:spMk id="7" creationId="{EAD7AAE7-AF11-8626-E966-44ACE1B1365A}"/>
          </ac:spMkLst>
        </pc:spChg>
        <pc:spChg chg="del">
          <ac:chgData name="Ítala Marx" userId="09d09e15-dab6-44da-9e3e-d094c80c64d9" providerId="ADAL" clId="{287B0811-D200-40B5-A4D7-348D5E532D2C}" dt="2023-03-11T09:16:59.714" v="2" actId="478"/>
          <ac:spMkLst>
            <pc:docMk/>
            <pc:sldMk cId="1614981772" sldId="1681"/>
            <ac:spMk id="8" creationId="{85D0C8BE-020D-A5C6-5E50-D8F721C95321}"/>
          </ac:spMkLst>
        </pc:spChg>
        <pc:spChg chg="add del mod">
          <ac:chgData name="Ítala Marx" userId="09d09e15-dab6-44da-9e3e-d094c80c64d9" providerId="ADAL" clId="{287B0811-D200-40B5-A4D7-348D5E532D2C}" dt="2023-03-11T09:16:54.287" v="1"/>
          <ac:spMkLst>
            <pc:docMk/>
            <pc:sldMk cId="1614981772" sldId="1681"/>
            <ac:spMk id="9" creationId="{19812A5A-E3D4-46A1-0478-020DE03ED45F}"/>
          </ac:spMkLst>
        </pc:spChg>
        <pc:spChg chg="add mod">
          <ac:chgData name="Ítala Marx" userId="09d09e15-dab6-44da-9e3e-d094c80c64d9" providerId="ADAL" clId="{287B0811-D200-40B5-A4D7-348D5E532D2C}" dt="2023-03-14T18:05:04.285" v="653"/>
          <ac:spMkLst>
            <pc:docMk/>
            <pc:sldMk cId="1614981772" sldId="1681"/>
            <ac:spMk id="10" creationId="{A898D11D-94C0-3ED5-4468-B9FCB39EB75F}"/>
          </ac:spMkLst>
        </pc:spChg>
        <pc:spChg chg="add mod">
          <ac:chgData name="Ítala Marx" userId="09d09e15-dab6-44da-9e3e-d094c80c64d9" providerId="ADAL" clId="{287B0811-D200-40B5-A4D7-348D5E532D2C}" dt="2023-03-24T05:09:52.616" v="10887" actId="20577"/>
          <ac:spMkLst>
            <pc:docMk/>
            <pc:sldMk cId="1614981772" sldId="1681"/>
            <ac:spMk id="11" creationId="{9CAF53CE-9659-CAA3-25EB-C84B3942F1B1}"/>
          </ac:spMkLst>
        </pc:spChg>
        <pc:spChg chg="del">
          <ac:chgData name="Ítala Marx" userId="09d09e15-dab6-44da-9e3e-d094c80c64d9" providerId="ADAL" clId="{287B0811-D200-40B5-A4D7-348D5E532D2C}" dt="2023-03-11T09:17:01.488" v="3" actId="478"/>
          <ac:spMkLst>
            <pc:docMk/>
            <pc:sldMk cId="1614981772" sldId="1681"/>
            <ac:spMk id="12" creationId="{6A9417F4-7BC4-1CAD-C529-8655162D245C}"/>
          </ac:spMkLst>
        </pc:spChg>
        <pc:spChg chg="add mod">
          <ac:chgData name="Ítala Marx" userId="09d09e15-dab6-44da-9e3e-d094c80c64d9" providerId="ADAL" clId="{287B0811-D200-40B5-A4D7-348D5E532D2C}" dt="2023-03-11T09:18:55.568" v="28" actId="1076"/>
          <ac:spMkLst>
            <pc:docMk/>
            <pc:sldMk cId="1614981772" sldId="1681"/>
            <ac:spMk id="17" creationId="{67E8CA3F-5800-6F35-0FDB-E061874283F8}"/>
          </ac:spMkLst>
        </pc:spChg>
        <pc:cxnChg chg="del">
          <ac:chgData name="Ítala Marx" userId="09d09e15-dab6-44da-9e3e-d094c80c64d9" providerId="ADAL" clId="{287B0811-D200-40B5-A4D7-348D5E532D2C}" dt="2023-03-11T09:18:58.590" v="29" actId="478"/>
          <ac:cxnSpMkLst>
            <pc:docMk/>
            <pc:sldMk cId="1614981772" sldId="1681"/>
            <ac:cxnSpMk id="16" creationId="{DF035F7A-47A8-BC45-729A-33D154297DEF}"/>
          </ac:cxnSpMkLst>
        </pc:cxnChg>
      </pc:sldChg>
      <pc:sldChg chg="addSp delSp modSp mod">
        <pc:chgData name="Ítala Marx" userId="09d09e15-dab6-44da-9e3e-d094c80c64d9" providerId="ADAL" clId="{287B0811-D200-40B5-A4D7-348D5E532D2C}" dt="2023-03-24T05:16:56.038" v="10940" actId="1076"/>
        <pc:sldMkLst>
          <pc:docMk/>
          <pc:sldMk cId="2053784608" sldId="1720"/>
        </pc:sldMkLst>
        <pc:spChg chg="add mod">
          <ac:chgData name="Ítala Marx" userId="09d09e15-dab6-44da-9e3e-d094c80c64d9" providerId="ADAL" clId="{287B0811-D200-40B5-A4D7-348D5E532D2C}" dt="2023-03-17T16:02:24.811" v="3027"/>
          <ac:spMkLst>
            <pc:docMk/>
            <pc:sldMk cId="2053784608" sldId="1720"/>
            <ac:spMk id="2" creationId="{8D43B484-E351-3ADD-F15E-23F95955CEFE}"/>
          </ac:spMkLst>
        </pc:spChg>
        <pc:spChg chg="del">
          <ac:chgData name="Ítala Marx" userId="09d09e15-dab6-44da-9e3e-d094c80c64d9" providerId="ADAL" clId="{287B0811-D200-40B5-A4D7-348D5E532D2C}" dt="2023-03-11T09:20:34.422" v="80" actId="478"/>
          <ac:spMkLst>
            <pc:docMk/>
            <pc:sldMk cId="2053784608" sldId="1720"/>
            <ac:spMk id="2" creationId="{DB6847F6-0260-CD01-862B-584DE36EAD59}"/>
          </ac:spMkLst>
        </pc:spChg>
        <pc:spChg chg="add del mod">
          <ac:chgData name="Ítala Marx" userId="09d09e15-dab6-44da-9e3e-d094c80c64d9" providerId="ADAL" clId="{287B0811-D200-40B5-A4D7-348D5E532D2C}" dt="2023-03-20T14:29:48.864" v="6671" actId="478"/>
          <ac:spMkLst>
            <pc:docMk/>
            <pc:sldMk cId="2053784608" sldId="1720"/>
            <ac:spMk id="4" creationId="{3BF18199-8473-097D-7408-19B03EFDE23D}"/>
          </ac:spMkLst>
        </pc:spChg>
        <pc:spChg chg="del">
          <ac:chgData name="Ítala Marx" userId="09d09e15-dab6-44da-9e3e-d094c80c64d9" providerId="ADAL" clId="{287B0811-D200-40B5-A4D7-348D5E532D2C}" dt="2023-03-11T09:19:58.967" v="69" actId="478"/>
          <ac:spMkLst>
            <pc:docMk/>
            <pc:sldMk cId="2053784608" sldId="1720"/>
            <ac:spMk id="4" creationId="{B5DD6EF8-C7EB-2FA4-DFDD-A7E3D57BE671}"/>
          </ac:spMkLst>
        </pc:spChg>
        <pc:spChg chg="add del mod">
          <ac:chgData name="Ítala Marx" userId="09d09e15-dab6-44da-9e3e-d094c80c64d9" providerId="ADAL" clId="{287B0811-D200-40B5-A4D7-348D5E532D2C}" dt="2023-03-21T06:24:51.417" v="8051"/>
          <ac:spMkLst>
            <pc:docMk/>
            <pc:sldMk cId="2053784608" sldId="1720"/>
            <ac:spMk id="5" creationId="{1FFDC38B-D506-6D7D-3EF1-81F6F1FCE37F}"/>
          </ac:spMkLst>
        </pc:spChg>
        <pc:spChg chg="add del mod">
          <ac:chgData name="Ítala Marx" userId="09d09e15-dab6-44da-9e3e-d094c80c64d9" providerId="ADAL" clId="{287B0811-D200-40B5-A4D7-348D5E532D2C}" dt="2023-03-15T14:22:20.105" v="1272"/>
          <ac:spMkLst>
            <pc:docMk/>
            <pc:sldMk cId="2053784608" sldId="1720"/>
            <ac:spMk id="5" creationId="{55B06853-E1DC-AE30-C13E-4D89D34DA03D}"/>
          </ac:spMkLst>
        </pc:spChg>
        <pc:spChg chg="mod">
          <ac:chgData name="Ítala Marx" userId="09d09e15-dab6-44da-9e3e-d094c80c64d9" providerId="ADAL" clId="{287B0811-D200-40B5-A4D7-348D5E532D2C}" dt="2023-03-20T15:38:02.066" v="7025" actId="20577"/>
          <ac:spMkLst>
            <pc:docMk/>
            <pc:sldMk cId="2053784608" sldId="1720"/>
            <ac:spMk id="8" creationId="{2E966CAD-5048-59C4-9E9B-23C64EE54B82}"/>
          </ac:spMkLst>
        </pc:spChg>
        <pc:spChg chg="add mod">
          <ac:chgData name="Ítala Marx" userId="09d09e15-dab6-44da-9e3e-d094c80c64d9" providerId="ADAL" clId="{287B0811-D200-40B5-A4D7-348D5E532D2C}" dt="2023-03-11T09:20:35.241" v="81"/>
          <ac:spMkLst>
            <pc:docMk/>
            <pc:sldMk cId="2053784608" sldId="1720"/>
            <ac:spMk id="9" creationId="{60AD3334-793F-BFEE-A8CA-F3E173D8FBE5}"/>
          </ac:spMkLst>
        </pc:spChg>
        <pc:spChg chg="add del mod">
          <ac:chgData name="Ítala Marx" userId="09d09e15-dab6-44da-9e3e-d094c80c64d9" providerId="ADAL" clId="{287B0811-D200-40B5-A4D7-348D5E532D2C}" dt="2023-03-15T10:24:53.208" v="1041" actId="478"/>
          <ac:spMkLst>
            <pc:docMk/>
            <pc:sldMk cId="2053784608" sldId="1720"/>
            <ac:spMk id="10" creationId="{353D7C6E-F94E-1ADE-01D1-95350A6A37D5}"/>
          </ac:spMkLst>
        </pc:spChg>
        <pc:spChg chg="add del mod">
          <ac:chgData name="Ítala Marx" userId="09d09e15-dab6-44da-9e3e-d094c80c64d9" providerId="ADAL" clId="{287B0811-D200-40B5-A4D7-348D5E532D2C}" dt="2023-03-15T10:24:47.813" v="1039" actId="478"/>
          <ac:spMkLst>
            <pc:docMk/>
            <pc:sldMk cId="2053784608" sldId="1720"/>
            <ac:spMk id="11" creationId="{954B56B1-3A50-7E8F-7C97-F7D3E1CCFE81}"/>
          </ac:spMkLst>
        </pc:spChg>
        <pc:spChg chg="add del mod">
          <ac:chgData name="Ítala Marx" userId="09d09e15-dab6-44da-9e3e-d094c80c64d9" providerId="ADAL" clId="{287B0811-D200-40B5-A4D7-348D5E532D2C}" dt="2023-03-15T15:17:28.696" v="1953" actId="478"/>
          <ac:spMkLst>
            <pc:docMk/>
            <pc:sldMk cId="2053784608" sldId="1720"/>
            <ac:spMk id="12" creationId="{55820D13-AB1A-3133-F2E9-D7CA72A90DF7}"/>
          </ac:spMkLst>
        </pc:spChg>
        <pc:spChg chg="del mod">
          <ac:chgData name="Ítala Marx" userId="09d09e15-dab6-44da-9e3e-d094c80c64d9" providerId="ADAL" clId="{287B0811-D200-40B5-A4D7-348D5E532D2C}" dt="2023-03-21T08:28:19.811" v="8819" actId="478"/>
          <ac:spMkLst>
            <pc:docMk/>
            <pc:sldMk cId="2053784608" sldId="1720"/>
            <ac:spMk id="14" creationId="{26D2D577-CFF3-31EE-FC10-9335F42FF61F}"/>
          </ac:spMkLst>
        </pc:spChg>
        <pc:spChg chg="add del mod">
          <ac:chgData name="Ítala Marx" userId="09d09e15-dab6-44da-9e3e-d094c80c64d9" providerId="ADAL" clId="{287B0811-D200-40B5-A4D7-348D5E532D2C}" dt="2023-03-15T14:16:29.403" v="1209" actId="26606"/>
          <ac:spMkLst>
            <pc:docMk/>
            <pc:sldMk cId="2053784608" sldId="1720"/>
            <ac:spMk id="15" creationId="{AFC76208-E4C2-4DEC-CD0D-59E81B9C4709}"/>
          </ac:spMkLst>
        </pc:spChg>
        <pc:spChg chg="add del mod">
          <ac:chgData name="Ítala Marx" userId="09d09e15-dab6-44da-9e3e-d094c80c64d9" providerId="ADAL" clId="{287B0811-D200-40B5-A4D7-348D5E532D2C}" dt="2023-03-15T15:33:49.030" v="2024" actId="478"/>
          <ac:spMkLst>
            <pc:docMk/>
            <pc:sldMk cId="2053784608" sldId="1720"/>
            <ac:spMk id="16" creationId="{EABAE34D-C251-E2B4-89A9-47C3C772AFEF}"/>
          </ac:spMkLst>
        </pc:spChg>
        <pc:spChg chg="add mod">
          <ac:chgData name="Ítala Marx" userId="09d09e15-dab6-44da-9e3e-d094c80c64d9" providerId="ADAL" clId="{287B0811-D200-40B5-A4D7-348D5E532D2C}" dt="2023-03-24T05:16:42.136" v="10936" actId="1076"/>
          <ac:spMkLst>
            <pc:docMk/>
            <pc:sldMk cId="2053784608" sldId="1720"/>
            <ac:spMk id="18" creationId="{4C0E0ED3-BB3B-EC46-6DC9-797C1984282C}"/>
          </ac:spMkLst>
        </pc:spChg>
        <pc:spChg chg="add mod">
          <ac:chgData name="Ítala Marx" userId="09d09e15-dab6-44da-9e3e-d094c80c64d9" providerId="ADAL" clId="{287B0811-D200-40B5-A4D7-348D5E532D2C}" dt="2023-03-24T05:16:42.136" v="10936" actId="1076"/>
          <ac:spMkLst>
            <pc:docMk/>
            <pc:sldMk cId="2053784608" sldId="1720"/>
            <ac:spMk id="19" creationId="{9738C180-DE01-A30F-4026-A2702357750C}"/>
          </ac:spMkLst>
        </pc:spChg>
        <pc:spChg chg="add mod">
          <ac:chgData name="Ítala Marx" userId="09d09e15-dab6-44da-9e3e-d094c80c64d9" providerId="ADAL" clId="{287B0811-D200-40B5-A4D7-348D5E532D2C}" dt="2023-03-21T08:28:20.226" v="8820"/>
          <ac:spMkLst>
            <pc:docMk/>
            <pc:sldMk cId="2053784608" sldId="1720"/>
            <ac:spMk id="20" creationId="{9D53BAF4-F3A3-A473-8285-961FC8DAEE13}"/>
          </ac:spMkLst>
        </pc:spChg>
        <pc:spChg chg="add del mod">
          <ac:chgData name="Ítala Marx" userId="09d09e15-dab6-44da-9e3e-d094c80c64d9" providerId="ADAL" clId="{287B0811-D200-40B5-A4D7-348D5E532D2C}" dt="2023-03-15T14:17:12.620" v="1219" actId="478"/>
          <ac:spMkLst>
            <pc:docMk/>
            <pc:sldMk cId="2053784608" sldId="1720"/>
            <ac:spMk id="21" creationId="{D5E37E9A-0F77-8C99-7EB3-929F52ED7407}"/>
          </ac:spMkLst>
        </pc:spChg>
        <pc:spChg chg="add mod">
          <ac:chgData name="Ítala Marx" userId="09d09e15-dab6-44da-9e3e-d094c80c64d9" providerId="ADAL" clId="{287B0811-D200-40B5-A4D7-348D5E532D2C}" dt="2023-03-24T05:16:42.136" v="10936" actId="1076"/>
          <ac:spMkLst>
            <pc:docMk/>
            <pc:sldMk cId="2053784608" sldId="1720"/>
            <ac:spMk id="22" creationId="{DF8FCC06-FA1E-8D92-CAD2-CDE8B28D540F}"/>
          </ac:spMkLst>
        </pc:spChg>
        <pc:spChg chg="del">
          <ac:chgData name="Ítala Marx" userId="09d09e15-dab6-44da-9e3e-d094c80c64d9" providerId="ADAL" clId="{287B0811-D200-40B5-A4D7-348D5E532D2C}" dt="2023-03-15T15:11:18.132" v="1808" actId="21"/>
          <ac:spMkLst>
            <pc:docMk/>
            <pc:sldMk cId="2053784608" sldId="1720"/>
            <ac:spMk id="25" creationId="{0AE687AC-4692-129D-E736-597D1457AE0E}"/>
          </ac:spMkLst>
        </pc:spChg>
        <pc:spChg chg="add mod">
          <ac:chgData name="Ítala Marx" userId="09d09e15-dab6-44da-9e3e-d094c80c64d9" providerId="ADAL" clId="{287B0811-D200-40B5-A4D7-348D5E532D2C}" dt="2023-03-20T06:59:55.207" v="5101" actId="12"/>
          <ac:spMkLst>
            <pc:docMk/>
            <pc:sldMk cId="2053784608" sldId="1720"/>
            <ac:spMk id="26" creationId="{DCEB109E-D679-267B-35B0-142C1744D373}"/>
          </ac:spMkLst>
        </pc:spChg>
        <pc:spChg chg="add mod">
          <ac:chgData name="Ítala Marx" userId="09d09e15-dab6-44da-9e3e-d094c80c64d9" providerId="ADAL" clId="{287B0811-D200-40B5-A4D7-348D5E532D2C}" dt="2023-03-24T05:16:56.038" v="10940" actId="1076"/>
          <ac:spMkLst>
            <pc:docMk/>
            <pc:sldMk cId="2053784608" sldId="1720"/>
            <ac:spMk id="29" creationId="{E1065427-5CD5-7BB9-4325-1A97D4900A5F}"/>
          </ac:spMkLst>
        </pc:spChg>
        <pc:spChg chg="add del mod">
          <ac:chgData name="Ítala Marx" userId="09d09e15-dab6-44da-9e3e-d094c80c64d9" providerId="ADAL" clId="{287B0811-D200-40B5-A4D7-348D5E532D2C}" dt="2023-03-20T14:20:22.875" v="6429" actId="478"/>
          <ac:spMkLst>
            <pc:docMk/>
            <pc:sldMk cId="2053784608" sldId="1720"/>
            <ac:spMk id="35" creationId="{8046CEDF-CB79-6E7A-E8AF-687B23367BB9}"/>
          </ac:spMkLst>
        </pc:spChg>
        <pc:spChg chg="add mod">
          <ac:chgData name="Ítala Marx" userId="09d09e15-dab6-44da-9e3e-d094c80c64d9" providerId="ADAL" clId="{287B0811-D200-40B5-A4D7-348D5E532D2C}" dt="2023-03-24T05:16:42.136" v="10936" actId="1076"/>
          <ac:spMkLst>
            <pc:docMk/>
            <pc:sldMk cId="2053784608" sldId="1720"/>
            <ac:spMk id="37" creationId="{752EA91C-B064-0FE5-ADBF-48B54E4302A1}"/>
          </ac:spMkLst>
        </pc:spChg>
        <pc:spChg chg="add mod">
          <ac:chgData name="Ítala Marx" userId="09d09e15-dab6-44da-9e3e-d094c80c64d9" providerId="ADAL" clId="{287B0811-D200-40B5-A4D7-348D5E532D2C}" dt="2023-03-24T05:16:42.136" v="10936" actId="1076"/>
          <ac:spMkLst>
            <pc:docMk/>
            <pc:sldMk cId="2053784608" sldId="1720"/>
            <ac:spMk id="38" creationId="{EF919CBC-4D71-D588-2FDC-BDDB42CDEE51}"/>
          </ac:spMkLst>
        </pc:spChg>
        <pc:spChg chg="del">
          <ac:chgData name="Ítala Marx" userId="09d09e15-dab6-44da-9e3e-d094c80c64d9" providerId="ADAL" clId="{287B0811-D200-40B5-A4D7-348D5E532D2C}" dt="2023-03-11T09:20:08.245" v="71" actId="478"/>
          <ac:spMkLst>
            <pc:docMk/>
            <pc:sldMk cId="2053784608" sldId="1720"/>
            <ac:spMk id="40" creationId="{9961C0A6-8DDC-C7E5-BE26-264E6CB9BF88}"/>
          </ac:spMkLst>
        </pc:spChg>
        <pc:spChg chg="add del mod">
          <ac:chgData name="Ítala Marx" userId="09d09e15-dab6-44da-9e3e-d094c80c64d9" providerId="ADAL" clId="{287B0811-D200-40B5-A4D7-348D5E532D2C}" dt="2023-03-20T14:20:12.064" v="6425" actId="478"/>
          <ac:spMkLst>
            <pc:docMk/>
            <pc:sldMk cId="2053784608" sldId="1720"/>
            <ac:spMk id="40" creationId="{E822B3F9-000B-FE8A-A0B0-3EFBFE446C83}"/>
          </ac:spMkLst>
        </pc:spChg>
        <pc:spChg chg="del">
          <ac:chgData name="Ítala Marx" userId="09d09e15-dab6-44da-9e3e-d094c80c64d9" providerId="ADAL" clId="{287B0811-D200-40B5-A4D7-348D5E532D2C}" dt="2023-03-11T09:20:11.663" v="75" actId="478"/>
          <ac:spMkLst>
            <pc:docMk/>
            <pc:sldMk cId="2053784608" sldId="1720"/>
            <ac:spMk id="49" creationId="{46AA62C1-06D2-2676-4ECC-D0340625F7B5}"/>
          </ac:spMkLst>
        </pc:spChg>
        <pc:spChg chg="del">
          <ac:chgData name="Ítala Marx" userId="09d09e15-dab6-44da-9e3e-d094c80c64d9" providerId="ADAL" clId="{287B0811-D200-40B5-A4D7-348D5E532D2C}" dt="2023-03-11T09:20:12.834" v="76" actId="478"/>
          <ac:spMkLst>
            <pc:docMk/>
            <pc:sldMk cId="2053784608" sldId="1720"/>
            <ac:spMk id="51" creationId="{104FD4CE-6D11-ED3A-C807-896BA2BD7152}"/>
          </ac:spMkLst>
        </pc:spChg>
        <pc:spChg chg="del">
          <ac:chgData name="Ítala Marx" userId="09d09e15-dab6-44da-9e3e-d094c80c64d9" providerId="ADAL" clId="{287B0811-D200-40B5-A4D7-348D5E532D2C}" dt="2023-03-11T09:20:03.514" v="70" actId="478"/>
          <ac:spMkLst>
            <pc:docMk/>
            <pc:sldMk cId="2053784608" sldId="1720"/>
            <ac:spMk id="53" creationId="{11E7385D-A69D-E7CB-9D17-F5CF4916213D}"/>
          </ac:spMkLst>
        </pc:spChg>
        <pc:spChg chg="del">
          <ac:chgData name="Ítala Marx" userId="09d09e15-dab6-44da-9e3e-d094c80c64d9" providerId="ADAL" clId="{287B0811-D200-40B5-A4D7-348D5E532D2C}" dt="2023-03-11T09:20:10.312" v="74" actId="478"/>
          <ac:spMkLst>
            <pc:docMk/>
            <pc:sldMk cId="2053784608" sldId="1720"/>
            <ac:spMk id="54" creationId="{FFA31590-2694-0E87-F9BE-0CB01443710D}"/>
          </ac:spMkLst>
        </pc:spChg>
        <pc:spChg chg="del">
          <ac:chgData name="Ítala Marx" userId="09d09e15-dab6-44da-9e3e-d094c80c64d9" providerId="ADAL" clId="{287B0811-D200-40B5-A4D7-348D5E532D2C}" dt="2023-03-11T09:20:03.514" v="70" actId="478"/>
          <ac:spMkLst>
            <pc:docMk/>
            <pc:sldMk cId="2053784608" sldId="1720"/>
            <ac:spMk id="1025" creationId="{E3B2D029-2E83-583A-9306-44198A687292}"/>
          </ac:spMkLst>
        </pc:spChg>
        <pc:spChg chg="del">
          <ac:chgData name="Ítala Marx" userId="09d09e15-dab6-44da-9e3e-d094c80c64d9" providerId="ADAL" clId="{287B0811-D200-40B5-A4D7-348D5E532D2C}" dt="2023-03-11T09:20:03.514" v="70" actId="478"/>
          <ac:spMkLst>
            <pc:docMk/>
            <pc:sldMk cId="2053784608" sldId="1720"/>
            <ac:spMk id="1029" creationId="{E56DDB55-E6BD-870D-B534-9F8EC6447F5B}"/>
          </ac:spMkLst>
        </pc:spChg>
        <pc:spChg chg="del">
          <ac:chgData name="Ítala Marx" userId="09d09e15-dab6-44da-9e3e-d094c80c64d9" providerId="ADAL" clId="{287B0811-D200-40B5-A4D7-348D5E532D2C}" dt="2023-03-11T09:20:03.514" v="70" actId="478"/>
          <ac:spMkLst>
            <pc:docMk/>
            <pc:sldMk cId="2053784608" sldId="1720"/>
            <ac:spMk id="1031" creationId="{AFFFD6B6-8155-15D5-77CB-D58128643502}"/>
          </ac:spMkLst>
        </pc:spChg>
        <pc:grpChg chg="add mod">
          <ac:chgData name="Ítala Marx" userId="09d09e15-dab6-44da-9e3e-d094c80c64d9" providerId="ADAL" clId="{287B0811-D200-40B5-A4D7-348D5E532D2C}" dt="2023-03-24T05:16:42.136" v="10936" actId="1076"/>
          <ac:grpSpMkLst>
            <pc:docMk/>
            <pc:sldMk cId="2053784608" sldId="1720"/>
            <ac:grpSpMk id="3" creationId="{D819A5A8-A646-27E9-98C5-105F8BFAD5E2}"/>
          </ac:grpSpMkLst>
        </pc:grpChg>
        <pc:grpChg chg="add mod topLvl">
          <ac:chgData name="Ítala Marx" userId="09d09e15-dab6-44da-9e3e-d094c80c64d9" providerId="ADAL" clId="{287B0811-D200-40B5-A4D7-348D5E532D2C}" dt="2023-03-24T05:16:42.136" v="10936" actId="1076"/>
          <ac:grpSpMkLst>
            <pc:docMk/>
            <pc:sldMk cId="2053784608" sldId="1720"/>
            <ac:grpSpMk id="30" creationId="{7D4F1235-2BE0-B367-77BD-9FF75A5DEC64}"/>
          </ac:grpSpMkLst>
        </pc:grpChg>
        <pc:grpChg chg="del">
          <ac:chgData name="Ítala Marx" userId="09d09e15-dab6-44da-9e3e-d094c80c64d9" providerId="ADAL" clId="{287B0811-D200-40B5-A4D7-348D5E532D2C}" dt="2023-03-11T09:20:15.563" v="77" actId="478"/>
          <ac:grpSpMkLst>
            <pc:docMk/>
            <pc:sldMk cId="2053784608" sldId="1720"/>
            <ac:grpSpMk id="31" creationId="{2DAC6AC8-EB26-6AE7-D7D5-C5B0A682647F}"/>
          </ac:grpSpMkLst>
        </pc:grpChg>
        <pc:grpChg chg="add del mod">
          <ac:chgData name="Ítala Marx" userId="09d09e15-dab6-44da-9e3e-d094c80c64d9" providerId="ADAL" clId="{287B0811-D200-40B5-A4D7-348D5E532D2C}" dt="2023-03-21T07:35:27.627" v="8144" actId="478"/>
          <ac:grpSpMkLst>
            <pc:docMk/>
            <pc:sldMk cId="2053784608" sldId="1720"/>
            <ac:grpSpMk id="33" creationId="{30359504-E4DE-2CA2-5B3E-88406C6795DE}"/>
          </ac:grpSpMkLst>
        </pc:grpChg>
        <pc:graphicFrameChg chg="add del mod">
          <ac:chgData name="Ítala Marx" userId="09d09e15-dab6-44da-9e3e-d094c80c64d9" providerId="ADAL" clId="{287B0811-D200-40B5-A4D7-348D5E532D2C}" dt="2023-03-15T15:12:49.458" v="1849" actId="21"/>
          <ac:graphicFrameMkLst>
            <pc:docMk/>
            <pc:sldMk cId="2053784608" sldId="1720"/>
            <ac:graphicFrameMk id="27" creationId="{CCB25941-F815-AF18-9C4A-0831C3FB6A11}"/>
          </ac:graphicFrameMkLst>
        </pc:graphicFrameChg>
        <pc:picChg chg="add del mod">
          <ac:chgData name="Ítala Marx" userId="09d09e15-dab6-44da-9e3e-d094c80c64d9" providerId="ADAL" clId="{287B0811-D200-40B5-A4D7-348D5E532D2C}" dt="2023-03-15T10:24:45.922" v="1037" actId="478"/>
          <ac:picMkLst>
            <pc:docMk/>
            <pc:sldMk cId="2053784608" sldId="1720"/>
            <ac:picMk id="2" creationId="{EB4752DC-1974-EFD0-2A78-893024E5F534}"/>
          </ac:picMkLst>
        </pc:picChg>
        <pc:picChg chg="add del mod">
          <ac:chgData name="Ítala Marx" userId="09d09e15-dab6-44da-9e3e-d094c80c64d9" providerId="ADAL" clId="{287B0811-D200-40B5-A4D7-348D5E532D2C}" dt="2023-03-15T14:14:33.021" v="1178" actId="478"/>
          <ac:picMkLst>
            <pc:docMk/>
            <pc:sldMk cId="2053784608" sldId="1720"/>
            <ac:picMk id="3" creationId="{026B963D-D0BB-1F19-CCA0-064EF53E714A}"/>
          </ac:picMkLst>
        </pc:picChg>
        <pc:picChg chg="add del mod">
          <ac:chgData name="Ítala Marx" userId="09d09e15-dab6-44da-9e3e-d094c80c64d9" providerId="ADAL" clId="{287B0811-D200-40B5-A4D7-348D5E532D2C}" dt="2023-03-20T14:29:49.479" v="6672" actId="478"/>
          <ac:picMkLst>
            <pc:docMk/>
            <pc:sldMk cId="2053784608" sldId="1720"/>
            <ac:picMk id="3" creationId="{D57335AC-0DBB-0202-31B9-CE40F82F8E72}"/>
          </ac:picMkLst>
        </pc:picChg>
        <pc:picChg chg="add del mod">
          <ac:chgData name="Ítala Marx" userId="09d09e15-dab6-44da-9e3e-d094c80c64d9" providerId="ADAL" clId="{287B0811-D200-40B5-A4D7-348D5E532D2C}" dt="2023-03-15T10:24:45.421" v="1036" actId="478"/>
          <ac:picMkLst>
            <pc:docMk/>
            <pc:sldMk cId="2053784608" sldId="1720"/>
            <ac:picMk id="3" creationId="{DCF77D04-ABDF-ACE6-A08B-A183A3BFC3D5}"/>
          </ac:picMkLst>
        </pc:picChg>
        <pc:picChg chg="add mod modCrop">
          <ac:chgData name="Ítala Marx" userId="09d09e15-dab6-44da-9e3e-d094c80c64d9" providerId="ADAL" clId="{287B0811-D200-40B5-A4D7-348D5E532D2C}" dt="2023-03-24T05:16:42.136" v="10936" actId="1076"/>
          <ac:picMkLst>
            <pc:docMk/>
            <pc:sldMk cId="2053784608" sldId="1720"/>
            <ac:picMk id="7" creationId="{AA3F3BC4-4B1C-2CB1-B63C-FE6AD9155B61}"/>
          </ac:picMkLst>
        </pc:picChg>
        <pc:picChg chg="add del mod">
          <ac:chgData name="Ítala Marx" userId="09d09e15-dab6-44da-9e3e-d094c80c64d9" providerId="ADAL" clId="{287B0811-D200-40B5-A4D7-348D5E532D2C}" dt="2023-03-20T14:20:33.798" v="6431" actId="478"/>
          <ac:picMkLst>
            <pc:docMk/>
            <pc:sldMk cId="2053784608" sldId="1720"/>
            <ac:picMk id="10" creationId="{C7049852-A83A-267B-41F5-20C36D78D01F}"/>
          </ac:picMkLst>
        </pc:picChg>
        <pc:picChg chg="add mod ord">
          <ac:chgData name="Ítala Marx" userId="09d09e15-dab6-44da-9e3e-d094c80c64d9" providerId="ADAL" clId="{287B0811-D200-40B5-A4D7-348D5E532D2C}" dt="2023-03-24T05:16:42.136" v="10936" actId="1076"/>
          <ac:picMkLst>
            <pc:docMk/>
            <pc:sldMk cId="2053784608" sldId="1720"/>
            <ac:picMk id="11" creationId="{511963F5-B78F-2D3B-EE31-D1299A2669AC}"/>
          </ac:picMkLst>
        </pc:picChg>
        <pc:picChg chg="add del mod modCrop">
          <ac:chgData name="Ítala Marx" userId="09d09e15-dab6-44da-9e3e-d094c80c64d9" providerId="ADAL" clId="{287B0811-D200-40B5-A4D7-348D5E532D2C}" dt="2023-03-21T07:34:58.938" v="8136" actId="478"/>
          <ac:picMkLst>
            <pc:docMk/>
            <pc:sldMk cId="2053784608" sldId="1720"/>
            <ac:picMk id="13" creationId="{EBEE2D8B-EAF0-FD54-9E83-5627E11F5849}"/>
          </ac:picMkLst>
        </pc:picChg>
        <pc:picChg chg="add mod">
          <ac:chgData name="Ítala Marx" userId="09d09e15-dab6-44da-9e3e-d094c80c64d9" providerId="ADAL" clId="{287B0811-D200-40B5-A4D7-348D5E532D2C}" dt="2023-03-24T05:16:42.136" v="10936" actId="1076"/>
          <ac:picMkLst>
            <pc:docMk/>
            <pc:sldMk cId="2053784608" sldId="1720"/>
            <ac:picMk id="15" creationId="{EF946394-57D2-5124-10C1-DD53C5796251}"/>
          </ac:picMkLst>
        </pc:picChg>
        <pc:picChg chg="add del mod">
          <ac:chgData name="Ítala Marx" userId="09d09e15-dab6-44da-9e3e-d094c80c64d9" providerId="ADAL" clId="{287B0811-D200-40B5-A4D7-348D5E532D2C}" dt="2023-03-15T10:24:57.623" v="1044" actId="478"/>
          <ac:picMkLst>
            <pc:docMk/>
            <pc:sldMk cId="2053784608" sldId="1720"/>
            <ac:picMk id="16" creationId="{D393E056-81FA-8537-0399-977CB23D071B}"/>
          </ac:picMkLst>
        </pc:picChg>
        <pc:picChg chg="add del mod">
          <ac:chgData name="Ítala Marx" userId="09d09e15-dab6-44da-9e3e-d094c80c64d9" providerId="ADAL" clId="{287B0811-D200-40B5-A4D7-348D5E532D2C}" dt="2023-03-20T14:20:35.334" v="6432" actId="478"/>
          <ac:picMkLst>
            <pc:docMk/>
            <pc:sldMk cId="2053784608" sldId="1720"/>
            <ac:picMk id="17" creationId="{ED052C5C-4D05-6D14-96E2-63A0F50AD229}"/>
          </ac:picMkLst>
        </pc:picChg>
        <pc:picChg chg="add del mod">
          <ac:chgData name="Ítala Marx" userId="09d09e15-dab6-44da-9e3e-d094c80c64d9" providerId="ADAL" clId="{287B0811-D200-40B5-A4D7-348D5E532D2C}" dt="2023-03-15T10:24:57.623" v="1044" actId="478"/>
          <ac:picMkLst>
            <pc:docMk/>
            <pc:sldMk cId="2053784608" sldId="1720"/>
            <ac:picMk id="18" creationId="{B41E58B1-516B-48A2-6130-279C68B7BBB2}"/>
          </ac:picMkLst>
        </pc:picChg>
        <pc:picChg chg="add del mod">
          <ac:chgData name="Ítala Marx" userId="09d09e15-dab6-44da-9e3e-d094c80c64d9" providerId="ADAL" clId="{287B0811-D200-40B5-A4D7-348D5E532D2C}" dt="2023-03-15T10:24:46.392" v="1038" actId="478"/>
          <ac:picMkLst>
            <pc:docMk/>
            <pc:sldMk cId="2053784608" sldId="1720"/>
            <ac:picMk id="19" creationId="{045B5A0B-67CC-E681-B314-E1337A4E7861}"/>
          </ac:picMkLst>
        </pc:picChg>
        <pc:picChg chg="add del mod">
          <ac:chgData name="Ítala Marx" userId="09d09e15-dab6-44da-9e3e-d094c80c64d9" providerId="ADAL" clId="{287B0811-D200-40B5-A4D7-348D5E532D2C}" dt="2023-03-15T10:24:44.851" v="1035" actId="478"/>
          <ac:picMkLst>
            <pc:docMk/>
            <pc:sldMk cId="2053784608" sldId="1720"/>
            <ac:picMk id="20" creationId="{4E14B9D6-2680-3021-F1E7-77117043E560}"/>
          </ac:picMkLst>
        </pc:picChg>
        <pc:picChg chg="add del mod">
          <ac:chgData name="Ítala Marx" userId="09d09e15-dab6-44da-9e3e-d094c80c64d9" providerId="ADAL" clId="{287B0811-D200-40B5-A4D7-348D5E532D2C}" dt="2023-03-17T16:55:38.202" v="3101" actId="478"/>
          <ac:picMkLst>
            <pc:docMk/>
            <pc:sldMk cId="2053784608" sldId="1720"/>
            <ac:picMk id="36" creationId="{09C44810-CFFD-F9E3-6A00-045E47B6D02D}"/>
          </ac:picMkLst>
        </pc:picChg>
        <pc:picChg chg="del">
          <ac:chgData name="Ítala Marx" userId="09d09e15-dab6-44da-9e3e-d094c80c64d9" providerId="ADAL" clId="{287B0811-D200-40B5-A4D7-348D5E532D2C}" dt="2023-03-11T09:20:03.514" v="70" actId="478"/>
          <ac:picMkLst>
            <pc:docMk/>
            <pc:sldMk cId="2053784608" sldId="1720"/>
            <ac:picMk id="42" creationId="{267F145D-30E4-1E72-6F42-441B8AD1298E}"/>
          </ac:picMkLst>
        </pc:picChg>
        <pc:picChg chg="del">
          <ac:chgData name="Ítala Marx" userId="09d09e15-dab6-44da-9e3e-d094c80c64d9" providerId="ADAL" clId="{287B0811-D200-40B5-A4D7-348D5E532D2C}" dt="2023-03-11T09:20:03.514" v="70" actId="478"/>
          <ac:picMkLst>
            <pc:docMk/>
            <pc:sldMk cId="2053784608" sldId="1720"/>
            <ac:picMk id="43" creationId="{EF201239-326D-E333-0E9D-40CC2C9C4AAB}"/>
          </ac:picMkLst>
        </pc:picChg>
        <pc:picChg chg="del">
          <ac:chgData name="Ítala Marx" userId="09d09e15-dab6-44da-9e3e-d094c80c64d9" providerId="ADAL" clId="{287B0811-D200-40B5-A4D7-348D5E532D2C}" dt="2023-03-11T09:20:03.514" v="70" actId="478"/>
          <ac:picMkLst>
            <pc:docMk/>
            <pc:sldMk cId="2053784608" sldId="1720"/>
            <ac:picMk id="56" creationId="{4DFF27B1-7980-3700-7D39-DF064179BA08}"/>
          </ac:picMkLst>
        </pc:picChg>
        <pc:picChg chg="add del mod">
          <ac:chgData name="Ítala Marx" userId="09d09e15-dab6-44da-9e3e-d094c80c64d9" providerId="ADAL" clId="{287B0811-D200-40B5-A4D7-348D5E532D2C}" dt="2023-03-15T14:15:13.334" v="1186" actId="478"/>
          <ac:picMkLst>
            <pc:docMk/>
            <pc:sldMk cId="2053784608" sldId="1720"/>
            <ac:picMk id="1026" creationId="{3B3F3B71-A383-CA38-9DE9-DD090FF5EA50}"/>
          </ac:picMkLst>
        </pc:picChg>
        <pc:picChg chg="del">
          <ac:chgData name="Ítala Marx" userId="09d09e15-dab6-44da-9e3e-d094c80c64d9" providerId="ADAL" clId="{287B0811-D200-40B5-A4D7-348D5E532D2C}" dt="2023-03-11T09:20:09.479" v="73" actId="478"/>
          <ac:picMkLst>
            <pc:docMk/>
            <pc:sldMk cId="2053784608" sldId="1720"/>
            <ac:picMk id="1026" creationId="{D6BF891D-E8E2-5C7F-9C02-569D41661C76}"/>
          </ac:picMkLst>
        </pc:picChg>
        <pc:picChg chg="add mod">
          <ac:chgData name="Ítala Marx" userId="09d09e15-dab6-44da-9e3e-d094c80c64d9" providerId="ADAL" clId="{287B0811-D200-40B5-A4D7-348D5E532D2C}" dt="2023-03-24T05:16:42.136" v="10936" actId="1076"/>
          <ac:picMkLst>
            <pc:docMk/>
            <pc:sldMk cId="2053784608" sldId="1720"/>
            <ac:picMk id="1028" creationId="{BD848C60-84CE-7FE7-4E13-CD8B4B2C7F39}"/>
          </ac:picMkLst>
        </pc:picChg>
        <pc:picChg chg="del">
          <ac:chgData name="Ítala Marx" userId="09d09e15-dab6-44da-9e3e-d094c80c64d9" providerId="ADAL" clId="{287B0811-D200-40B5-A4D7-348D5E532D2C}" dt="2023-03-11T09:20:03.514" v="70" actId="478"/>
          <ac:picMkLst>
            <pc:docMk/>
            <pc:sldMk cId="2053784608" sldId="1720"/>
            <ac:picMk id="1030" creationId="{53ED7DAC-C510-21DC-10E1-29475A18C912}"/>
          </ac:picMkLst>
        </pc:picChg>
        <pc:picChg chg="del">
          <ac:chgData name="Ítala Marx" userId="09d09e15-dab6-44da-9e3e-d094c80c64d9" providerId="ADAL" clId="{287B0811-D200-40B5-A4D7-348D5E532D2C}" dt="2023-03-11T09:20:03.514" v="70" actId="478"/>
          <ac:picMkLst>
            <pc:docMk/>
            <pc:sldMk cId="2053784608" sldId="1720"/>
            <ac:picMk id="1032" creationId="{2DB77362-0892-DD75-1313-C8CAB3AA5501}"/>
          </ac:picMkLst>
        </pc:picChg>
        <pc:picChg chg="del">
          <ac:chgData name="Ítala Marx" userId="09d09e15-dab6-44da-9e3e-d094c80c64d9" providerId="ADAL" clId="{287B0811-D200-40B5-A4D7-348D5E532D2C}" dt="2023-03-11T09:20:03.514" v="70" actId="478"/>
          <ac:picMkLst>
            <pc:docMk/>
            <pc:sldMk cId="2053784608" sldId="1720"/>
            <ac:picMk id="1034" creationId="{AA220822-9057-90BD-65E8-81E4A0C72971}"/>
          </ac:picMkLst>
        </pc:picChg>
        <pc:cxnChg chg="del">
          <ac:chgData name="Ítala Marx" userId="09d09e15-dab6-44da-9e3e-d094c80c64d9" providerId="ADAL" clId="{287B0811-D200-40B5-A4D7-348D5E532D2C}" dt="2023-03-11T09:19:06.665" v="30" actId="478"/>
          <ac:cxnSpMkLst>
            <pc:docMk/>
            <pc:sldMk cId="2053784608" sldId="1720"/>
            <ac:cxnSpMk id="15" creationId="{846D1CC7-935B-3D2D-A536-A87701804385}"/>
          </ac:cxnSpMkLst>
        </pc:cxnChg>
        <pc:cxnChg chg="add del mod topLvl">
          <ac:chgData name="Ítala Marx" userId="09d09e15-dab6-44da-9e3e-d094c80c64d9" providerId="ADAL" clId="{287B0811-D200-40B5-A4D7-348D5E532D2C}" dt="2023-03-21T07:35:27.627" v="8144" actId="478"/>
          <ac:cxnSpMkLst>
            <pc:docMk/>
            <pc:sldMk cId="2053784608" sldId="1720"/>
            <ac:cxnSpMk id="32" creationId="{29E74CBB-9256-953E-4421-9CF44CAA766B}"/>
          </ac:cxnSpMkLst>
        </pc:cxnChg>
        <pc:cxnChg chg="del">
          <ac:chgData name="Ítala Marx" userId="09d09e15-dab6-44da-9e3e-d094c80c64d9" providerId="ADAL" clId="{287B0811-D200-40B5-A4D7-348D5E532D2C}" dt="2023-03-11T09:20:08.915" v="72" actId="478"/>
          <ac:cxnSpMkLst>
            <pc:docMk/>
            <pc:sldMk cId="2053784608" sldId="1720"/>
            <ac:cxnSpMk id="35" creationId="{BAC6856C-BB0C-023F-F05E-42FC35D4292A}"/>
          </ac:cxnSpMkLst>
        </pc:cxnChg>
        <pc:cxnChg chg="del">
          <ac:chgData name="Ítala Marx" userId="09d09e15-dab6-44da-9e3e-d094c80c64d9" providerId="ADAL" clId="{287B0811-D200-40B5-A4D7-348D5E532D2C}" dt="2023-03-11T09:20:03.514" v="70" actId="478"/>
          <ac:cxnSpMkLst>
            <pc:docMk/>
            <pc:sldMk cId="2053784608" sldId="1720"/>
            <ac:cxnSpMk id="47" creationId="{7607EA1D-5849-867F-6A95-FB4A6B944E39}"/>
          </ac:cxnSpMkLst>
        </pc:cxnChg>
        <pc:cxnChg chg="del">
          <ac:chgData name="Ítala Marx" userId="09d09e15-dab6-44da-9e3e-d094c80c64d9" providerId="ADAL" clId="{287B0811-D200-40B5-A4D7-348D5E532D2C}" dt="2023-03-11T09:20:03.514" v="70" actId="478"/>
          <ac:cxnSpMkLst>
            <pc:docMk/>
            <pc:sldMk cId="2053784608" sldId="1720"/>
            <ac:cxnSpMk id="52" creationId="{BC557ABE-8F6F-7D61-30A1-1F2C78644155}"/>
          </ac:cxnSpMkLst>
        </pc:cxnChg>
        <pc:cxnChg chg="del">
          <ac:chgData name="Ítala Marx" userId="09d09e15-dab6-44da-9e3e-d094c80c64d9" providerId="ADAL" clId="{287B0811-D200-40B5-A4D7-348D5E532D2C}" dt="2023-03-11T09:20:03.514" v="70" actId="478"/>
          <ac:cxnSpMkLst>
            <pc:docMk/>
            <pc:sldMk cId="2053784608" sldId="1720"/>
            <ac:cxnSpMk id="57" creationId="{9CC4FF50-0DDB-A132-23DF-62C85B0D5E23}"/>
          </ac:cxnSpMkLst>
        </pc:cxnChg>
      </pc:sldChg>
      <pc:sldChg chg="addSp delSp modSp del mod">
        <pc:chgData name="Ítala Marx" userId="09d09e15-dab6-44da-9e3e-d094c80c64d9" providerId="ADAL" clId="{287B0811-D200-40B5-A4D7-348D5E532D2C}" dt="2023-03-19T09:15:24.724" v="4348" actId="47"/>
        <pc:sldMkLst>
          <pc:docMk/>
          <pc:sldMk cId="2410639254" sldId="1749"/>
        </pc:sldMkLst>
        <pc:spChg chg="del topLvl">
          <ac:chgData name="Ítala Marx" userId="09d09e15-dab6-44da-9e3e-d094c80c64d9" providerId="ADAL" clId="{287B0811-D200-40B5-A4D7-348D5E532D2C}" dt="2023-03-11T09:21:44.344" v="106" actId="478"/>
          <ac:spMkLst>
            <pc:docMk/>
            <pc:sldMk cId="2410639254" sldId="1749"/>
            <ac:spMk id="3" creationId="{DF649301-FAB1-D00D-FF01-A41614DD73D1}"/>
          </ac:spMkLst>
        </pc:spChg>
        <pc:spChg chg="mod topLvl">
          <ac:chgData name="Ítala Marx" userId="09d09e15-dab6-44da-9e3e-d094c80c64d9" providerId="ADAL" clId="{287B0811-D200-40B5-A4D7-348D5E532D2C}" dt="2023-03-14T18:05:04.285" v="653"/>
          <ac:spMkLst>
            <pc:docMk/>
            <pc:sldMk cId="2410639254" sldId="1749"/>
            <ac:spMk id="4" creationId="{EDA10342-2D9F-4AEC-B7AC-827E44C017E5}"/>
          </ac:spMkLst>
        </pc:spChg>
        <pc:spChg chg="add mod">
          <ac:chgData name="Ítala Marx" userId="09d09e15-dab6-44da-9e3e-d094c80c64d9" providerId="ADAL" clId="{287B0811-D200-40B5-A4D7-348D5E532D2C}" dt="2023-03-11T09:21:44.661" v="107"/>
          <ac:spMkLst>
            <pc:docMk/>
            <pc:sldMk cId="2410639254" sldId="1749"/>
            <ac:spMk id="5" creationId="{422F3BAE-5A4B-C5DF-FFEB-B4C025F3E8CF}"/>
          </ac:spMkLst>
        </pc:spChg>
        <pc:spChg chg="del">
          <ac:chgData name="Ítala Marx" userId="09d09e15-dab6-44da-9e3e-d094c80c64d9" providerId="ADAL" clId="{287B0811-D200-40B5-A4D7-348D5E532D2C}" dt="2023-03-11T09:22:46.483" v="129" actId="478"/>
          <ac:spMkLst>
            <pc:docMk/>
            <pc:sldMk cId="2410639254" sldId="1749"/>
            <ac:spMk id="9" creationId="{73B4F038-AF8B-AAFE-8CD3-18BB4FAC8558}"/>
          </ac:spMkLst>
        </pc:spChg>
        <pc:spChg chg="del">
          <ac:chgData name="Ítala Marx" userId="09d09e15-dab6-44da-9e3e-d094c80c64d9" providerId="ADAL" clId="{287B0811-D200-40B5-A4D7-348D5E532D2C}" dt="2023-03-11T09:22:43.804" v="128" actId="478"/>
          <ac:spMkLst>
            <pc:docMk/>
            <pc:sldMk cId="2410639254" sldId="1749"/>
            <ac:spMk id="17" creationId="{B0D91887-F94E-D495-15E7-F421CDBBF9D6}"/>
          </ac:spMkLst>
        </pc:spChg>
        <pc:spChg chg="add del mod">
          <ac:chgData name="Ítala Marx" userId="09d09e15-dab6-44da-9e3e-d094c80c64d9" providerId="ADAL" clId="{287B0811-D200-40B5-A4D7-348D5E532D2C}" dt="2023-03-19T09:15:22.052" v="4347" actId="478"/>
          <ac:spMkLst>
            <pc:docMk/>
            <pc:sldMk cId="2410639254" sldId="1749"/>
            <ac:spMk id="22" creationId="{4725CCD6-1B37-E83D-066E-937F8CA978BB}"/>
          </ac:spMkLst>
        </pc:spChg>
        <pc:grpChg chg="del">
          <ac:chgData name="Ítala Marx" userId="09d09e15-dab6-44da-9e3e-d094c80c64d9" providerId="ADAL" clId="{287B0811-D200-40B5-A4D7-348D5E532D2C}" dt="2023-03-11T09:21:44.344" v="106" actId="478"/>
          <ac:grpSpMkLst>
            <pc:docMk/>
            <pc:sldMk cId="2410639254" sldId="1749"/>
            <ac:grpSpMk id="2" creationId="{F8137294-150D-E042-8CF7-22762D3C5E9E}"/>
          </ac:grpSpMkLst>
        </pc:grpChg>
        <pc:grpChg chg="del">
          <ac:chgData name="Ítala Marx" userId="09d09e15-dab6-44da-9e3e-d094c80c64d9" providerId="ADAL" clId="{287B0811-D200-40B5-A4D7-348D5E532D2C}" dt="2023-03-11T09:22:35.530" v="123" actId="478"/>
          <ac:grpSpMkLst>
            <pc:docMk/>
            <pc:sldMk cId="2410639254" sldId="1749"/>
            <ac:grpSpMk id="18" creationId="{F46B91D4-D366-63B9-F42F-60FD3921CB4F}"/>
          </ac:grpSpMkLst>
        </pc:grpChg>
        <pc:picChg chg="del">
          <ac:chgData name="Ítala Marx" userId="09d09e15-dab6-44da-9e3e-d094c80c64d9" providerId="ADAL" clId="{287B0811-D200-40B5-A4D7-348D5E532D2C}" dt="2023-03-11T09:22:37.116" v="125" actId="478"/>
          <ac:picMkLst>
            <pc:docMk/>
            <pc:sldMk cId="2410639254" sldId="1749"/>
            <ac:picMk id="19" creationId="{804E44C3-7461-3973-A37E-ACA9CEDEAE20}"/>
          </ac:picMkLst>
        </pc:picChg>
        <pc:picChg chg="del">
          <ac:chgData name="Ítala Marx" userId="09d09e15-dab6-44da-9e3e-d094c80c64d9" providerId="ADAL" clId="{287B0811-D200-40B5-A4D7-348D5E532D2C}" dt="2023-03-11T09:22:36.580" v="124" actId="478"/>
          <ac:picMkLst>
            <pc:docMk/>
            <pc:sldMk cId="2410639254" sldId="1749"/>
            <ac:picMk id="20" creationId="{E340B4C4-C40B-AC8C-03DA-18F5961D8D21}"/>
          </ac:picMkLst>
        </pc:picChg>
        <pc:picChg chg="del">
          <ac:chgData name="Ítala Marx" userId="09d09e15-dab6-44da-9e3e-d094c80c64d9" providerId="ADAL" clId="{287B0811-D200-40B5-A4D7-348D5E532D2C}" dt="2023-03-11T09:22:37.854" v="126" actId="478"/>
          <ac:picMkLst>
            <pc:docMk/>
            <pc:sldMk cId="2410639254" sldId="1749"/>
            <ac:picMk id="21" creationId="{B5909080-7909-6A2D-CD76-119527449095}"/>
          </ac:picMkLst>
        </pc:picChg>
        <pc:picChg chg="del">
          <ac:chgData name="Ítala Marx" userId="09d09e15-dab6-44da-9e3e-d094c80c64d9" providerId="ADAL" clId="{287B0811-D200-40B5-A4D7-348D5E532D2C}" dt="2023-03-11T09:22:39.493" v="127" actId="478"/>
          <ac:picMkLst>
            <pc:docMk/>
            <pc:sldMk cId="2410639254" sldId="1749"/>
            <ac:picMk id="24" creationId="{E7265AA5-0B99-1DF6-129B-DE51598481FA}"/>
          </ac:picMkLst>
        </pc:picChg>
      </pc:sldChg>
      <pc:sldChg chg="addSp delSp modSp del mod">
        <pc:chgData name="Ítala Marx" userId="09d09e15-dab6-44da-9e3e-d094c80c64d9" providerId="ADAL" clId="{287B0811-D200-40B5-A4D7-348D5E532D2C}" dt="2023-03-15T10:14:24.683" v="1010" actId="47"/>
        <pc:sldMkLst>
          <pc:docMk/>
          <pc:sldMk cId="928049171" sldId="1755"/>
        </pc:sldMkLst>
        <pc:spChg chg="add mod">
          <ac:chgData name="Ítala Marx" userId="09d09e15-dab6-44da-9e3e-d094c80c64d9" providerId="ADAL" clId="{287B0811-D200-40B5-A4D7-348D5E532D2C}" dt="2023-03-11T09:20:30.984" v="79"/>
          <ac:spMkLst>
            <pc:docMk/>
            <pc:sldMk cId="928049171" sldId="1755"/>
            <ac:spMk id="2" creationId="{B6358EC5-2409-1AD7-D637-7C0B71DD7B96}"/>
          </ac:spMkLst>
        </pc:spChg>
        <pc:spChg chg="del topLvl">
          <ac:chgData name="Ítala Marx" userId="09d09e15-dab6-44da-9e3e-d094c80c64d9" providerId="ADAL" clId="{287B0811-D200-40B5-A4D7-348D5E532D2C}" dt="2023-03-11T09:20:30.178" v="78" actId="478"/>
          <ac:spMkLst>
            <pc:docMk/>
            <pc:sldMk cId="928049171" sldId="1755"/>
            <ac:spMk id="31" creationId="{EE667B24-6827-038B-40B6-CB3939F04BBB}"/>
          </ac:spMkLst>
        </pc:spChg>
        <pc:spChg chg="mod topLvl">
          <ac:chgData name="Ítala Marx" userId="09d09e15-dab6-44da-9e3e-d094c80c64d9" providerId="ADAL" clId="{287B0811-D200-40B5-A4D7-348D5E532D2C}" dt="2023-03-14T18:05:04.285" v="653"/>
          <ac:spMkLst>
            <pc:docMk/>
            <pc:sldMk cId="928049171" sldId="1755"/>
            <ac:spMk id="33" creationId="{EC3AF83F-F508-F2D8-2DFE-99ECBC510AE2}"/>
          </ac:spMkLst>
        </pc:spChg>
        <pc:grpChg chg="del">
          <ac:chgData name="Ítala Marx" userId="09d09e15-dab6-44da-9e3e-d094c80c64d9" providerId="ADAL" clId="{287B0811-D200-40B5-A4D7-348D5E532D2C}" dt="2023-03-11T09:20:30.178" v="78" actId="478"/>
          <ac:grpSpMkLst>
            <pc:docMk/>
            <pc:sldMk cId="928049171" sldId="1755"/>
            <ac:grpSpMk id="27" creationId="{39390F5C-C652-2D94-F72A-9FB5386F8928}"/>
          </ac:grpSpMkLst>
        </pc:grpChg>
        <pc:cxnChg chg="del">
          <ac:chgData name="Ítala Marx" userId="09d09e15-dab6-44da-9e3e-d094c80c64d9" providerId="ADAL" clId="{287B0811-D200-40B5-A4D7-348D5E532D2C}" dt="2023-03-11T09:19:10.846" v="31" actId="478"/>
          <ac:cxnSpMkLst>
            <pc:docMk/>
            <pc:sldMk cId="928049171" sldId="1755"/>
            <ac:cxnSpMk id="19" creationId="{EB40FCE4-BE44-B7A3-6409-7AD396430048}"/>
          </ac:cxnSpMkLst>
        </pc:cxnChg>
      </pc:sldChg>
      <pc:sldChg chg="addSp delSp modSp mod modTransition">
        <pc:chgData name="Ítala Marx" userId="09d09e15-dab6-44da-9e3e-d094c80c64d9" providerId="ADAL" clId="{287B0811-D200-40B5-A4D7-348D5E532D2C}" dt="2023-03-24T04:59:18.032" v="10810" actId="478"/>
        <pc:sldMkLst>
          <pc:docMk/>
          <pc:sldMk cId="2918675622" sldId="1763"/>
        </pc:sldMkLst>
        <pc:spChg chg="add mod">
          <ac:chgData name="Ítala Marx" userId="09d09e15-dab6-44da-9e3e-d094c80c64d9" providerId="ADAL" clId="{287B0811-D200-40B5-A4D7-348D5E532D2C}" dt="2023-03-17T16:03:35.507" v="3043"/>
          <ac:spMkLst>
            <pc:docMk/>
            <pc:sldMk cId="2918675622" sldId="1763"/>
            <ac:spMk id="2" creationId="{C28A72E4-C328-525D-2814-7CCA399CD0E8}"/>
          </ac:spMkLst>
        </pc:spChg>
        <pc:spChg chg="del">
          <ac:chgData name="Ítala Marx" userId="09d09e15-dab6-44da-9e3e-d094c80c64d9" providerId="ADAL" clId="{287B0811-D200-40B5-A4D7-348D5E532D2C}" dt="2023-03-11T09:23:25.999" v="139" actId="478"/>
          <ac:spMkLst>
            <pc:docMk/>
            <pc:sldMk cId="2918675622" sldId="1763"/>
            <ac:spMk id="3" creationId="{05B99160-D732-B73F-4831-98EA51BEB514}"/>
          </ac:spMkLst>
        </pc:spChg>
        <pc:spChg chg="add del mod">
          <ac:chgData name="Ítala Marx" userId="09d09e15-dab6-44da-9e3e-d094c80c64d9" providerId="ADAL" clId="{287B0811-D200-40B5-A4D7-348D5E532D2C}" dt="2023-03-23T15:00:33.415" v="10672" actId="478"/>
          <ac:spMkLst>
            <pc:docMk/>
            <pc:sldMk cId="2918675622" sldId="1763"/>
            <ac:spMk id="3" creationId="{5A1C786E-CE08-8856-5AA4-BEA80526C08B}"/>
          </ac:spMkLst>
        </pc:spChg>
        <pc:spChg chg="add del mod">
          <ac:chgData name="Ítala Marx" userId="09d09e15-dab6-44da-9e3e-d094c80c64d9" providerId="ADAL" clId="{287B0811-D200-40B5-A4D7-348D5E532D2C}" dt="2023-03-19T09:21:49.440" v="4462" actId="478"/>
          <ac:spMkLst>
            <pc:docMk/>
            <pc:sldMk cId="2918675622" sldId="1763"/>
            <ac:spMk id="4" creationId="{67FC51FC-1043-0847-26E1-FDF3C8D3ED79}"/>
          </ac:spMkLst>
        </pc:spChg>
        <pc:spChg chg="mod">
          <ac:chgData name="Ítala Marx" userId="09d09e15-dab6-44da-9e3e-d094c80c64d9" providerId="ADAL" clId="{287B0811-D200-40B5-A4D7-348D5E532D2C}" dt="2023-03-20T06:49:19.508" v="4973" actId="1076"/>
          <ac:spMkLst>
            <pc:docMk/>
            <pc:sldMk cId="2918675622" sldId="1763"/>
            <ac:spMk id="5" creationId="{856FA662-740F-3E2F-7D3A-1FD271663AFC}"/>
          </ac:spMkLst>
        </pc:spChg>
        <pc:spChg chg="add mod">
          <ac:chgData name="Ítala Marx" userId="09d09e15-dab6-44da-9e3e-d094c80c64d9" providerId="ADAL" clId="{287B0811-D200-40B5-A4D7-348D5E532D2C}" dt="2023-03-20T07:08:43.808" v="5317" actId="164"/>
          <ac:spMkLst>
            <pc:docMk/>
            <pc:sldMk cId="2918675622" sldId="1763"/>
            <ac:spMk id="8" creationId="{26E7B449-DECE-B69D-DE91-81AD5243D566}"/>
          </ac:spMkLst>
        </pc:spChg>
        <pc:spChg chg="add del mod">
          <ac:chgData name="Ítala Marx" userId="09d09e15-dab6-44da-9e3e-d094c80c64d9" providerId="ADAL" clId="{287B0811-D200-40B5-A4D7-348D5E532D2C}" dt="2023-03-23T15:00:30.654" v="10671" actId="478"/>
          <ac:spMkLst>
            <pc:docMk/>
            <pc:sldMk cId="2918675622" sldId="1763"/>
            <ac:spMk id="10" creationId="{A20E3BB7-A4BA-8836-B877-DF4A3C00452E}"/>
          </ac:spMkLst>
        </pc:spChg>
        <pc:spChg chg="add del mod">
          <ac:chgData name="Ítala Marx" userId="09d09e15-dab6-44da-9e3e-d094c80c64d9" providerId="ADAL" clId="{287B0811-D200-40B5-A4D7-348D5E532D2C}" dt="2023-03-20T06:51:10.270" v="5039" actId="478"/>
          <ac:spMkLst>
            <pc:docMk/>
            <pc:sldMk cId="2918675622" sldId="1763"/>
            <ac:spMk id="10" creationId="{C2187E37-742B-452D-2EC2-832F45BD2476}"/>
          </ac:spMkLst>
        </pc:spChg>
        <pc:spChg chg="del topLvl">
          <ac:chgData name="Ítala Marx" userId="09d09e15-dab6-44da-9e3e-d094c80c64d9" providerId="ADAL" clId="{287B0811-D200-40B5-A4D7-348D5E532D2C}" dt="2023-03-11T09:21:27.527" v="98" actId="478"/>
          <ac:spMkLst>
            <pc:docMk/>
            <pc:sldMk cId="2918675622" sldId="1763"/>
            <ac:spMk id="10" creationId="{D0F5496C-07AD-0C41-EA63-61492393B4B2}"/>
          </ac:spMkLst>
        </pc:spChg>
        <pc:spChg chg="del mod topLvl">
          <ac:chgData name="Ítala Marx" userId="09d09e15-dab6-44da-9e3e-d094c80c64d9" providerId="ADAL" clId="{287B0811-D200-40B5-A4D7-348D5E532D2C}" dt="2023-03-21T08:28:47.062" v="8831" actId="478"/>
          <ac:spMkLst>
            <pc:docMk/>
            <pc:sldMk cId="2918675622" sldId="1763"/>
            <ac:spMk id="11" creationId="{1496FD1E-E47D-F95B-0170-79A5DA7B6278}"/>
          </ac:spMkLst>
        </pc:spChg>
        <pc:spChg chg="del">
          <ac:chgData name="Ítala Marx" userId="09d09e15-dab6-44da-9e3e-d094c80c64d9" providerId="ADAL" clId="{287B0811-D200-40B5-A4D7-348D5E532D2C}" dt="2023-03-11T09:23:09.697" v="135" actId="478"/>
          <ac:spMkLst>
            <pc:docMk/>
            <pc:sldMk cId="2918675622" sldId="1763"/>
            <ac:spMk id="12" creationId="{9ADE022F-D4C4-B48B-7A82-2C4198830063}"/>
          </ac:spMkLst>
        </pc:spChg>
        <pc:spChg chg="add mod">
          <ac:chgData name="Ítala Marx" userId="09d09e15-dab6-44da-9e3e-d094c80c64d9" providerId="ADAL" clId="{287B0811-D200-40B5-A4D7-348D5E532D2C}" dt="2023-03-23T10:53:53.559" v="10324" actId="1076"/>
          <ac:spMkLst>
            <pc:docMk/>
            <pc:sldMk cId="2918675622" sldId="1763"/>
            <ac:spMk id="14" creationId="{5B068C3A-AC85-7148-BDBB-09431EA7B00E}"/>
          </ac:spMkLst>
        </pc:spChg>
        <pc:spChg chg="del">
          <ac:chgData name="Ítala Marx" userId="09d09e15-dab6-44da-9e3e-d094c80c64d9" providerId="ADAL" clId="{287B0811-D200-40B5-A4D7-348D5E532D2C}" dt="2023-03-11T09:23:07.073" v="132" actId="478"/>
          <ac:spMkLst>
            <pc:docMk/>
            <pc:sldMk cId="2918675622" sldId="1763"/>
            <ac:spMk id="15" creationId="{A402442D-8039-4AFE-4992-33CD5DF8B6E0}"/>
          </ac:spMkLst>
        </pc:spChg>
        <pc:spChg chg="del">
          <ac:chgData name="Ítala Marx" userId="09d09e15-dab6-44da-9e3e-d094c80c64d9" providerId="ADAL" clId="{287B0811-D200-40B5-A4D7-348D5E532D2C}" dt="2023-03-11T09:23:08.878" v="134" actId="478"/>
          <ac:spMkLst>
            <pc:docMk/>
            <pc:sldMk cId="2918675622" sldId="1763"/>
            <ac:spMk id="16" creationId="{12069E38-A477-0DE6-030A-5E2647174A3E}"/>
          </ac:spMkLst>
        </pc:spChg>
        <pc:spChg chg="add mod">
          <ac:chgData name="Ítala Marx" userId="09d09e15-dab6-44da-9e3e-d094c80c64d9" providerId="ADAL" clId="{287B0811-D200-40B5-A4D7-348D5E532D2C}" dt="2023-03-21T08:21:10.090" v="8674" actId="20577"/>
          <ac:spMkLst>
            <pc:docMk/>
            <pc:sldMk cId="2918675622" sldId="1763"/>
            <ac:spMk id="16" creationId="{CFC2B2C3-6BCC-E393-15FF-771B247A7459}"/>
          </ac:spMkLst>
        </pc:spChg>
        <pc:spChg chg="add mod">
          <ac:chgData name="Ítala Marx" userId="09d09e15-dab6-44da-9e3e-d094c80c64d9" providerId="ADAL" clId="{287B0811-D200-40B5-A4D7-348D5E532D2C}" dt="2023-03-22T07:00:06.251" v="10306" actId="255"/>
          <ac:spMkLst>
            <pc:docMk/>
            <pc:sldMk cId="2918675622" sldId="1763"/>
            <ac:spMk id="17" creationId="{E4243502-8457-2626-945C-1161EB0CF0B6}"/>
          </ac:spMkLst>
        </pc:spChg>
        <pc:spChg chg="del">
          <ac:chgData name="Ítala Marx" userId="09d09e15-dab6-44da-9e3e-d094c80c64d9" providerId="ADAL" clId="{287B0811-D200-40B5-A4D7-348D5E532D2C}" dt="2023-03-11T09:23:13.392" v="137" actId="478"/>
          <ac:spMkLst>
            <pc:docMk/>
            <pc:sldMk cId="2918675622" sldId="1763"/>
            <ac:spMk id="17" creationId="{ED69FD8C-0794-0FAC-CF31-FA4B6F0C67BD}"/>
          </ac:spMkLst>
        </pc:spChg>
        <pc:spChg chg="mod">
          <ac:chgData name="Ítala Marx" userId="09d09e15-dab6-44da-9e3e-d094c80c64d9" providerId="ADAL" clId="{287B0811-D200-40B5-A4D7-348D5E532D2C}" dt="2023-03-20T15:38:54.778" v="7041" actId="20577"/>
          <ac:spMkLst>
            <pc:docMk/>
            <pc:sldMk cId="2918675622" sldId="1763"/>
            <ac:spMk id="18" creationId="{DD6A0B6E-0CE0-5833-BE71-D7A45DC975BB}"/>
          </ac:spMkLst>
        </pc:spChg>
        <pc:spChg chg="add mod">
          <ac:chgData name="Ítala Marx" userId="09d09e15-dab6-44da-9e3e-d094c80c64d9" providerId="ADAL" clId="{287B0811-D200-40B5-A4D7-348D5E532D2C}" dt="2023-03-11T09:21:28.198" v="99"/>
          <ac:spMkLst>
            <pc:docMk/>
            <pc:sldMk cId="2918675622" sldId="1763"/>
            <ac:spMk id="19" creationId="{DF9A595B-9C6A-C4C5-CD89-C7FDDC11F83F}"/>
          </ac:spMkLst>
        </pc:spChg>
        <pc:spChg chg="add mod">
          <ac:chgData name="Ítala Marx" userId="09d09e15-dab6-44da-9e3e-d094c80c64d9" providerId="ADAL" clId="{287B0811-D200-40B5-A4D7-348D5E532D2C}" dt="2023-03-20T07:08:43.808" v="5317" actId="164"/>
          <ac:spMkLst>
            <pc:docMk/>
            <pc:sldMk cId="2918675622" sldId="1763"/>
            <ac:spMk id="22" creationId="{DE17B834-52B9-F834-C83D-4A4856E588D7}"/>
          </ac:spMkLst>
        </pc:spChg>
        <pc:spChg chg="add mod">
          <ac:chgData name="Ítala Marx" userId="09d09e15-dab6-44da-9e3e-d094c80c64d9" providerId="ADAL" clId="{287B0811-D200-40B5-A4D7-348D5E532D2C}" dt="2023-03-23T10:54:04.365" v="10333" actId="1076"/>
          <ac:spMkLst>
            <pc:docMk/>
            <pc:sldMk cId="2918675622" sldId="1763"/>
            <ac:spMk id="23" creationId="{ED1225DC-B332-3050-EDC3-CF82B9E2C942}"/>
          </ac:spMkLst>
        </pc:spChg>
        <pc:spChg chg="add mod">
          <ac:chgData name="Ítala Marx" userId="09d09e15-dab6-44da-9e3e-d094c80c64d9" providerId="ADAL" clId="{287B0811-D200-40B5-A4D7-348D5E532D2C}" dt="2023-03-21T08:01:39.303" v="8457" actId="313"/>
          <ac:spMkLst>
            <pc:docMk/>
            <pc:sldMk cId="2918675622" sldId="1763"/>
            <ac:spMk id="28" creationId="{74A2CFF5-9662-022A-5B5C-8422D3DBEB13}"/>
          </ac:spMkLst>
        </pc:spChg>
        <pc:spChg chg="add mod">
          <ac:chgData name="Ítala Marx" userId="09d09e15-dab6-44da-9e3e-d094c80c64d9" providerId="ADAL" clId="{287B0811-D200-40B5-A4D7-348D5E532D2C}" dt="2023-03-20T07:13:03.760" v="5391" actId="1076"/>
          <ac:spMkLst>
            <pc:docMk/>
            <pc:sldMk cId="2918675622" sldId="1763"/>
            <ac:spMk id="30" creationId="{027A8E42-62F5-55E3-FF5C-F64A7CDA4175}"/>
          </ac:spMkLst>
        </pc:spChg>
        <pc:spChg chg="add mod">
          <ac:chgData name="Ítala Marx" userId="09d09e15-dab6-44da-9e3e-d094c80c64d9" providerId="ADAL" clId="{287B0811-D200-40B5-A4D7-348D5E532D2C}" dt="2023-03-21T07:57:41.753" v="8370" actId="5793"/>
          <ac:spMkLst>
            <pc:docMk/>
            <pc:sldMk cId="2918675622" sldId="1763"/>
            <ac:spMk id="31" creationId="{84EA3632-9979-89F7-B885-0F21912DC317}"/>
          </ac:spMkLst>
        </pc:spChg>
        <pc:spChg chg="add mod">
          <ac:chgData name="Ítala Marx" userId="09d09e15-dab6-44da-9e3e-d094c80c64d9" providerId="ADAL" clId="{287B0811-D200-40B5-A4D7-348D5E532D2C}" dt="2023-03-21T08:28:47.427" v="8832"/>
          <ac:spMkLst>
            <pc:docMk/>
            <pc:sldMk cId="2918675622" sldId="1763"/>
            <ac:spMk id="32" creationId="{A26C5CE6-4067-3628-585F-82B3376B49F7}"/>
          </ac:spMkLst>
        </pc:spChg>
        <pc:spChg chg="add del mod">
          <ac:chgData name="Ítala Marx" userId="09d09e15-dab6-44da-9e3e-d094c80c64d9" providerId="ADAL" clId="{287B0811-D200-40B5-A4D7-348D5E532D2C}" dt="2023-03-24T04:49:10.258" v="10718"/>
          <ac:spMkLst>
            <pc:docMk/>
            <pc:sldMk cId="2918675622" sldId="1763"/>
            <ac:spMk id="35" creationId="{96308294-DE10-A475-A791-F69879CBACCF}"/>
          </ac:spMkLst>
        </pc:spChg>
        <pc:spChg chg="add del mod">
          <ac:chgData name="Ítala Marx" userId="09d09e15-dab6-44da-9e3e-d094c80c64d9" providerId="ADAL" clId="{287B0811-D200-40B5-A4D7-348D5E532D2C}" dt="2023-03-24T04:49:10.258" v="10718"/>
          <ac:spMkLst>
            <pc:docMk/>
            <pc:sldMk cId="2918675622" sldId="1763"/>
            <ac:spMk id="36" creationId="{86E76789-EDBE-100A-051E-052C7BB8492B}"/>
          </ac:spMkLst>
        </pc:spChg>
        <pc:grpChg chg="del">
          <ac:chgData name="Ítala Marx" userId="09d09e15-dab6-44da-9e3e-d094c80c64d9" providerId="ADAL" clId="{287B0811-D200-40B5-A4D7-348D5E532D2C}" dt="2023-03-11T09:21:27.527" v="98" actId="478"/>
          <ac:grpSpMkLst>
            <pc:docMk/>
            <pc:sldMk cId="2918675622" sldId="1763"/>
            <ac:grpSpMk id="9" creationId="{A3331A58-8780-9D6D-2D51-4B86551795C9}"/>
          </ac:grpSpMkLst>
        </pc:grpChg>
        <pc:grpChg chg="add mod">
          <ac:chgData name="Ítala Marx" userId="09d09e15-dab6-44da-9e3e-d094c80c64d9" providerId="ADAL" clId="{287B0811-D200-40B5-A4D7-348D5E532D2C}" dt="2023-03-20T07:09:02.055" v="5329" actId="164"/>
          <ac:grpSpMkLst>
            <pc:docMk/>
            <pc:sldMk cId="2918675622" sldId="1763"/>
            <ac:grpSpMk id="25" creationId="{5F45F5F4-617C-1657-3836-82CC6E4F295E}"/>
          </ac:grpSpMkLst>
        </pc:grpChg>
        <pc:grpChg chg="add mod">
          <ac:chgData name="Ítala Marx" userId="09d09e15-dab6-44da-9e3e-d094c80c64d9" providerId="ADAL" clId="{287B0811-D200-40B5-A4D7-348D5E532D2C}" dt="2023-03-20T07:11:08.300" v="5378" actId="164"/>
          <ac:grpSpMkLst>
            <pc:docMk/>
            <pc:sldMk cId="2918675622" sldId="1763"/>
            <ac:grpSpMk id="26" creationId="{4B5AAC10-2B2A-885D-C2BC-2C15DA44DE44}"/>
          </ac:grpSpMkLst>
        </pc:grpChg>
        <pc:grpChg chg="add mod">
          <ac:chgData name="Ítala Marx" userId="09d09e15-dab6-44da-9e3e-d094c80c64d9" providerId="ADAL" clId="{287B0811-D200-40B5-A4D7-348D5E532D2C}" dt="2023-03-20T07:11:13.480" v="5379" actId="1076"/>
          <ac:grpSpMkLst>
            <pc:docMk/>
            <pc:sldMk cId="2918675622" sldId="1763"/>
            <ac:grpSpMk id="29" creationId="{26EFA8F5-F95A-D2D2-218A-941D7B12E198}"/>
          </ac:grpSpMkLst>
        </pc:grpChg>
        <pc:graphicFrameChg chg="add del mod">
          <ac:chgData name="Ítala Marx" userId="09d09e15-dab6-44da-9e3e-d094c80c64d9" providerId="ADAL" clId="{287B0811-D200-40B5-A4D7-348D5E532D2C}" dt="2023-03-14T17:34:09.079" v="491"/>
          <ac:graphicFrameMkLst>
            <pc:docMk/>
            <pc:sldMk cId="2918675622" sldId="1763"/>
            <ac:graphicFrameMk id="2" creationId="{3B879098-8888-EDEA-5D27-B54B7709A5D0}"/>
          </ac:graphicFrameMkLst>
        </pc:graphicFrameChg>
        <pc:graphicFrameChg chg="add del mod modGraphic">
          <ac:chgData name="Ítala Marx" userId="09d09e15-dab6-44da-9e3e-d094c80c64d9" providerId="ADAL" clId="{287B0811-D200-40B5-A4D7-348D5E532D2C}" dt="2023-03-19T09:22:14.235" v="4483" actId="478"/>
          <ac:graphicFrameMkLst>
            <pc:docMk/>
            <pc:sldMk cId="2918675622" sldId="1763"/>
            <ac:graphicFrameMk id="3" creationId="{57DFEC39-83D0-D517-D3E3-6B28EC048966}"/>
          </ac:graphicFrameMkLst>
        </pc:graphicFrameChg>
        <pc:graphicFrameChg chg="del">
          <ac:chgData name="Ítala Marx" userId="09d09e15-dab6-44da-9e3e-d094c80c64d9" providerId="ADAL" clId="{287B0811-D200-40B5-A4D7-348D5E532D2C}" dt="2023-03-11T09:23:04.704" v="130" actId="478"/>
          <ac:graphicFrameMkLst>
            <pc:docMk/>
            <pc:sldMk cId="2918675622" sldId="1763"/>
            <ac:graphicFrameMk id="8" creationId="{D4B93CAD-8C6A-97EE-349C-D0146EA79A8A}"/>
          </ac:graphicFrameMkLst>
        </pc:graphicFrameChg>
        <pc:graphicFrameChg chg="add del mod">
          <ac:chgData name="Ítala Marx" userId="09d09e15-dab6-44da-9e3e-d094c80c64d9" providerId="ADAL" clId="{287B0811-D200-40B5-A4D7-348D5E532D2C}" dt="2023-03-24T04:49:10.258" v="10718"/>
          <ac:graphicFrameMkLst>
            <pc:docMk/>
            <pc:sldMk cId="2918675622" sldId="1763"/>
            <ac:graphicFrameMk id="11" creationId="{C6F15743-2D02-063D-9168-A31E58162B32}"/>
          </ac:graphicFrameMkLst>
        </pc:graphicFrameChg>
        <pc:graphicFrameChg chg="add del mod">
          <ac:chgData name="Ítala Marx" userId="09d09e15-dab6-44da-9e3e-d094c80c64d9" providerId="ADAL" clId="{287B0811-D200-40B5-A4D7-348D5E532D2C}" dt="2023-03-20T06:47:27.461" v="4945" actId="478"/>
          <ac:graphicFrameMkLst>
            <pc:docMk/>
            <pc:sldMk cId="2918675622" sldId="1763"/>
            <ac:graphicFrameMk id="12" creationId="{C00A3096-D374-A05B-6535-F27A57C6D763}"/>
          </ac:graphicFrameMkLst>
        </pc:graphicFrameChg>
        <pc:graphicFrameChg chg="del">
          <ac:chgData name="Ítala Marx" userId="09d09e15-dab6-44da-9e3e-d094c80c64d9" providerId="ADAL" clId="{287B0811-D200-40B5-A4D7-348D5E532D2C}" dt="2023-03-11T09:23:12.436" v="136" actId="478"/>
          <ac:graphicFrameMkLst>
            <pc:docMk/>
            <pc:sldMk cId="2918675622" sldId="1763"/>
            <ac:graphicFrameMk id="13" creationId="{79A63BAD-76E5-84EC-A4D9-52AE165C5E90}"/>
          </ac:graphicFrameMkLst>
        </pc:graphicFrameChg>
        <pc:graphicFrameChg chg="add mod modGraphic">
          <ac:chgData name="Ítala Marx" userId="09d09e15-dab6-44da-9e3e-d094c80c64d9" providerId="ADAL" clId="{287B0811-D200-40B5-A4D7-348D5E532D2C}" dt="2023-03-21T08:21:55.418" v="8701" actId="2062"/>
          <ac:graphicFrameMkLst>
            <pc:docMk/>
            <pc:sldMk cId="2918675622" sldId="1763"/>
            <ac:graphicFrameMk id="15" creationId="{00E6A88F-3DB9-56B8-31D1-74FBF8745312}"/>
          </ac:graphicFrameMkLst>
        </pc:graphicFrameChg>
        <pc:graphicFrameChg chg="add del mod modGraphic">
          <ac:chgData name="Ítala Marx" userId="09d09e15-dab6-44da-9e3e-d094c80c64d9" providerId="ADAL" clId="{287B0811-D200-40B5-A4D7-348D5E532D2C}" dt="2023-03-20T06:47:24.406" v="4944" actId="478"/>
          <ac:graphicFrameMkLst>
            <pc:docMk/>
            <pc:sldMk cId="2918675622" sldId="1763"/>
            <ac:graphicFrameMk id="20" creationId="{2DE2BE69-192B-A5D2-4EC5-A9B00B070E82}"/>
          </ac:graphicFrameMkLst>
        </pc:graphicFrameChg>
        <pc:picChg chg="del">
          <ac:chgData name="Ítala Marx" userId="09d09e15-dab6-44da-9e3e-d094c80c64d9" providerId="ADAL" clId="{287B0811-D200-40B5-A4D7-348D5E532D2C}" dt="2023-03-11T09:23:07.920" v="133" actId="478"/>
          <ac:picMkLst>
            <pc:docMk/>
            <pc:sldMk cId="2918675622" sldId="1763"/>
            <ac:picMk id="2" creationId="{0E7DA681-EF1C-79DD-4205-88AD7BC512A6}"/>
          </ac:picMkLst>
        </pc:picChg>
        <pc:picChg chg="add mod">
          <ac:chgData name="Ítala Marx" userId="09d09e15-dab6-44da-9e3e-d094c80c64d9" providerId="ADAL" clId="{287B0811-D200-40B5-A4D7-348D5E532D2C}" dt="2023-03-20T07:13:07.910" v="5392" actId="1076"/>
          <ac:picMkLst>
            <pc:docMk/>
            <pc:sldMk cId="2918675622" sldId="1763"/>
            <ac:picMk id="9" creationId="{22B3F772-D4FE-BCAD-86D1-EDC031862DFB}"/>
          </ac:picMkLst>
        </pc:picChg>
        <pc:picChg chg="del">
          <ac:chgData name="Ítala Marx" userId="09d09e15-dab6-44da-9e3e-d094c80c64d9" providerId="ADAL" clId="{287B0811-D200-40B5-A4D7-348D5E532D2C}" dt="2023-03-11T09:23:05.632" v="131" actId="478"/>
          <ac:picMkLst>
            <pc:docMk/>
            <pc:sldMk cId="2918675622" sldId="1763"/>
            <ac:picMk id="14" creationId="{25E27171-0E57-2C72-835C-69F2E97DC1C3}"/>
          </ac:picMkLst>
        </pc:picChg>
        <pc:picChg chg="add mod">
          <ac:chgData name="Ítala Marx" userId="09d09e15-dab6-44da-9e3e-d094c80c64d9" providerId="ADAL" clId="{287B0811-D200-40B5-A4D7-348D5E532D2C}" dt="2023-03-20T07:08:43.808" v="5317" actId="164"/>
          <ac:picMkLst>
            <pc:docMk/>
            <pc:sldMk cId="2918675622" sldId="1763"/>
            <ac:picMk id="21" creationId="{F37D671C-358D-36DB-6E2B-ED19EB9433B7}"/>
          </ac:picMkLst>
        </pc:picChg>
        <pc:picChg chg="add mod">
          <ac:chgData name="Ítala Marx" userId="09d09e15-dab6-44da-9e3e-d094c80c64d9" providerId="ADAL" clId="{287B0811-D200-40B5-A4D7-348D5E532D2C}" dt="2023-03-20T07:13:13.043" v="5393" actId="1076"/>
          <ac:picMkLst>
            <pc:docMk/>
            <pc:sldMk cId="2918675622" sldId="1763"/>
            <ac:picMk id="24" creationId="{722C5E15-2207-666E-BB2A-C67DB7354F7E}"/>
          </ac:picMkLst>
        </pc:picChg>
        <pc:cxnChg chg="del">
          <ac:chgData name="Ítala Marx" userId="09d09e15-dab6-44da-9e3e-d094c80c64d9" providerId="ADAL" clId="{287B0811-D200-40B5-A4D7-348D5E532D2C}" dt="2023-03-11T09:23:14.356" v="138" actId="478"/>
          <ac:cxnSpMkLst>
            <pc:docMk/>
            <pc:sldMk cId="2918675622" sldId="1763"/>
            <ac:cxnSpMk id="4" creationId="{73566318-4A4D-2BEC-1336-F04CCF099FC7}"/>
          </ac:cxnSpMkLst>
        </pc:cxnChg>
        <pc:cxnChg chg="add del mod">
          <ac:chgData name="Ítala Marx" userId="09d09e15-dab6-44da-9e3e-d094c80c64d9" providerId="ADAL" clId="{287B0811-D200-40B5-A4D7-348D5E532D2C}" dt="2023-03-24T04:59:18.032" v="10810" actId="478"/>
          <ac:cxnSpMkLst>
            <pc:docMk/>
            <pc:sldMk cId="2918675622" sldId="1763"/>
            <ac:cxnSpMk id="4" creationId="{C1E83B8C-D8E1-76E2-101D-859A67B52F58}"/>
          </ac:cxnSpMkLst>
        </pc:cxnChg>
        <pc:cxnChg chg="add del mod">
          <ac:chgData name="Ítala Marx" userId="09d09e15-dab6-44da-9e3e-d094c80c64d9" providerId="ADAL" clId="{287B0811-D200-40B5-A4D7-348D5E532D2C}" dt="2023-03-24T04:59:17.129" v="10809" actId="478"/>
          <ac:cxnSpMkLst>
            <pc:docMk/>
            <pc:sldMk cId="2918675622" sldId="1763"/>
            <ac:cxnSpMk id="12" creationId="{5790A909-4078-5C27-8A60-475D301C8AA5}"/>
          </ac:cxnSpMkLst>
        </pc:cxnChg>
        <pc:cxnChg chg="add del mod">
          <ac:chgData name="Ítala Marx" userId="09d09e15-dab6-44da-9e3e-d094c80c64d9" providerId="ADAL" clId="{287B0811-D200-40B5-A4D7-348D5E532D2C}" dt="2023-03-24T04:59:16.320" v="10808" actId="478"/>
          <ac:cxnSpMkLst>
            <pc:docMk/>
            <pc:sldMk cId="2918675622" sldId="1763"/>
            <ac:cxnSpMk id="13" creationId="{565CC47E-1DC7-913E-77F7-273AAC2CCE20}"/>
          </ac:cxnSpMkLst>
        </pc:cxnChg>
        <pc:cxnChg chg="add mod">
          <ac:chgData name="Ítala Marx" userId="09d09e15-dab6-44da-9e3e-d094c80c64d9" providerId="ADAL" clId="{287B0811-D200-40B5-A4D7-348D5E532D2C}" dt="2023-03-21T14:28:05.251" v="10067" actId="1076"/>
          <ac:cxnSpMkLst>
            <pc:docMk/>
            <pc:sldMk cId="2918675622" sldId="1763"/>
            <ac:cxnSpMk id="20" creationId="{7CECA2ED-A225-9879-CCEE-CBF15977E803}"/>
          </ac:cxnSpMkLst>
        </pc:cxnChg>
        <pc:cxnChg chg="add mod">
          <ac:chgData name="Ítala Marx" userId="09d09e15-dab6-44da-9e3e-d094c80c64d9" providerId="ADAL" clId="{287B0811-D200-40B5-A4D7-348D5E532D2C}" dt="2023-03-23T10:54:08.208" v="10343" actId="1035"/>
          <ac:cxnSpMkLst>
            <pc:docMk/>
            <pc:sldMk cId="2918675622" sldId="1763"/>
            <ac:cxnSpMk id="27" creationId="{9B176644-C281-8FD3-2911-C395B3F5794D}"/>
          </ac:cxnSpMkLst>
        </pc:cxnChg>
        <pc:cxnChg chg="add del mod">
          <ac:chgData name="Ítala Marx" userId="09d09e15-dab6-44da-9e3e-d094c80c64d9" providerId="ADAL" clId="{287B0811-D200-40B5-A4D7-348D5E532D2C}" dt="2023-03-24T04:49:10.258" v="10718"/>
          <ac:cxnSpMkLst>
            <pc:docMk/>
            <pc:sldMk cId="2918675622" sldId="1763"/>
            <ac:cxnSpMk id="33" creationId="{1C5F63C4-2112-D664-5F9A-F60D7656E980}"/>
          </ac:cxnSpMkLst>
        </pc:cxnChg>
        <pc:cxnChg chg="add del mod">
          <ac:chgData name="Ítala Marx" userId="09d09e15-dab6-44da-9e3e-d094c80c64d9" providerId="ADAL" clId="{287B0811-D200-40B5-A4D7-348D5E532D2C}" dt="2023-03-24T04:49:10.258" v="10718"/>
          <ac:cxnSpMkLst>
            <pc:docMk/>
            <pc:sldMk cId="2918675622" sldId="1763"/>
            <ac:cxnSpMk id="34" creationId="{A293C258-119E-8567-EEFC-1750730CD6A0}"/>
          </ac:cxnSpMkLst>
        </pc:cxnChg>
      </pc:sldChg>
      <pc:sldChg chg="addSp delSp modSp add del mod">
        <pc:chgData name="Ítala Marx" userId="09d09e15-dab6-44da-9e3e-d094c80c64d9" providerId="ADAL" clId="{287B0811-D200-40B5-A4D7-348D5E532D2C}" dt="2023-03-18T17:02:54.149" v="3460" actId="47"/>
        <pc:sldMkLst>
          <pc:docMk/>
          <pc:sldMk cId="1481681936" sldId="1764"/>
        </pc:sldMkLst>
        <pc:spChg chg="add mod">
          <ac:chgData name="Ítala Marx" userId="09d09e15-dab6-44da-9e3e-d094c80c64d9" providerId="ADAL" clId="{287B0811-D200-40B5-A4D7-348D5E532D2C}" dt="2023-03-17T16:03:28.251" v="3041"/>
          <ac:spMkLst>
            <pc:docMk/>
            <pc:sldMk cId="1481681936" sldId="1764"/>
            <ac:spMk id="2" creationId="{5339E505-7BE3-9961-702C-0562EEE32864}"/>
          </ac:spMkLst>
        </pc:spChg>
        <pc:spChg chg="del topLvl">
          <ac:chgData name="Ítala Marx" userId="09d09e15-dab6-44da-9e3e-d094c80c64d9" providerId="ADAL" clId="{287B0811-D200-40B5-A4D7-348D5E532D2C}" dt="2023-03-11T09:21:23.051" v="96" actId="478"/>
          <ac:spMkLst>
            <pc:docMk/>
            <pc:sldMk cId="1481681936" sldId="1764"/>
            <ac:spMk id="3" creationId="{138F215E-14A1-7113-527C-828D41F174ED}"/>
          </ac:spMkLst>
        </pc:spChg>
        <pc:spChg chg="mod topLvl">
          <ac:chgData name="Ítala Marx" userId="09d09e15-dab6-44da-9e3e-d094c80c64d9" providerId="ADAL" clId="{287B0811-D200-40B5-A4D7-348D5E532D2C}" dt="2023-03-14T18:05:04.285" v="653"/>
          <ac:spMkLst>
            <pc:docMk/>
            <pc:sldMk cId="1481681936" sldId="1764"/>
            <ac:spMk id="4" creationId="{294459D7-F330-8E31-C8A6-2155A61CCE80}"/>
          </ac:spMkLst>
        </pc:spChg>
        <pc:spChg chg="mod">
          <ac:chgData name="Ítala Marx" userId="09d09e15-dab6-44da-9e3e-d094c80c64d9" providerId="ADAL" clId="{287B0811-D200-40B5-A4D7-348D5E532D2C}" dt="2023-03-18T16:33:41.751" v="3323" actId="14100"/>
          <ac:spMkLst>
            <pc:docMk/>
            <pc:sldMk cId="1481681936" sldId="1764"/>
            <ac:spMk id="7" creationId="{8AA75E52-677B-67DB-EC5F-2D63B7E9528E}"/>
          </ac:spMkLst>
        </pc:spChg>
        <pc:spChg chg="mod">
          <ac:chgData name="Ítala Marx" userId="09d09e15-dab6-44da-9e3e-d094c80c64d9" providerId="ADAL" clId="{287B0811-D200-40B5-A4D7-348D5E532D2C}" dt="2023-03-18T16:32:42.493" v="3310" actId="1076"/>
          <ac:spMkLst>
            <pc:docMk/>
            <pc:sldMk cId="1481681936" sldId="1764"/>
            <ac:spMk id="8" creationId="{CC34D037-8A15-955A-8EC7-532B851B513C}"/>
          </ac:spMkLst>
        </pc:spChg>
        <pc:spChg chg="mod">
          <ac:chgData name="Ítala Marx" userId="09d09e15-dab6-44da-9e3e-d094c80c64d9" providerId="ADAL" clId="{287B0811-D200-40B5-A4D7-348D5E532D2C}" dt="2023-03-18T16:32:42.493" v="3310" actId="1076"/>
          <ac:spMkLst>
            <pc:docMk/>
            <pc:sldMk cId="1481681936" sldId="1764"/>
            <ac:spMk id="9" creationId="{6BF35E68-FAAF-242B-26F9-FB096A65C276}"/>
          </ac:spMkLst>
        </pc:spChg>
        <pc:spChg chg="mod">
          <ac:chgData name="Ítala Marx" userId="09d09e15-dab6-44da-9e3e-d094c80c64d9" providerId="ADAL" clId="{287B0811-D200-40B5-A4D7-348D5E532D2C}" dt="2023-03-18T16:32:06.783" v="3292" actId="2710"/>
          <ac:spMkLst>
            <pc:docMk/>
            <pc:sldMk cId="1481681936" sldId="1764"/>
            <ac:spMk id="10" creationId="{26564BF3-1C40-77F4-87E5-E0CAF4D4BB9C}"/>
          </ac:spMkLst>
        </pc:spChg>
        <pc:spChg chg="add mod">
          <ac:chgData name="Ítala Marx" userId="09d09e15-dab6-44da-9e3e-d094c80c64d9" providerId="ADAL" clId="{287B0811-D200-40B5-A4D7-348D5E532D2C}" dt="2023-03-11T09:21:23.483" v="97"/>
          <ac:spMkLst>
            <pc:docMk/>
            <pc:sldMk cId="1481681936" sldId="1764"/>
            <ac:spMk id="12" creationId="{131DC4C3-588D-F630-E2CB-1E63F3559783}"/>
          </ac:spMkLst>
        </pc:spChg>
        <pc:spChg chg="del mod">
          <ac:chgData name="Ítala Marx" userId="09d09e15-dab6-44da-9e3e-d094c80c64d9" providerId="ADAL" clId="{287B0811-D200-40B5-A4D7-348D5E532D2C}" dt="2023-03-18T16:33:29.902" v="3320" actId="478"/>
          <ac:spMkLst>
            <pc:docMk/>
            <pc:sldMk cId="1481681936" sldId="1764"/>
            <ac:spMk id="24" creationId="{47624A72-41DA-4EF4-B83E-D4468A553E6A}"/>
          </ac:spMkLst>
        </pc:spChg>
        <pc:grpChg chg="del">
          <ac:chgData name="Ítala Marx" userId="09d09e15-dab6-44da-9e3e-d094c80c64d9" providerId="ADAL" clId="{287B0811-D200-40B5-A4D7-348D5E532D2C}" dt="2023-03-11T09:21:23.051" v="96" actId="478"/>
          <ac:grpSpMkLst>
            <pc:docMk/>
            <pc:sldMk cId="1481681936" sldId="1764"/>
            <ac:grpSpMk id="2" creationId="{4F257B7A-9E98-98BF-AAC9-4763B1E9FEAF}"/>
          </ac:grpSpMkLst>
        </pc:grpChg>
        <pc:cxnChg chg="del">
          <ac:chgData name="Ítala Marx" userId="09d09e15-dab6-44da-9e3e-d094c80c64d9" providerId="ADAL" clId="{287B0811-D200-40B5-A4D7-348D5E532D2C}" dt="2023-03-17T16:03:30.662" v="3042" actId="478"/>
          <ac:cxnSpMkLst>
            <pc:docMk/>
            <pc:sldMk cId="1481681936" sldId="1764"/>
            <ac:cxnSpMk id="21" creationId="{7A32DCC8-CB6C-BD38-A23C-820A60B012BB}"/>
          </ac:cxnSpMkLst>
        </pc:cxnChg>
      </pc:sldChg>
      <pc:sldChg chg="addSp delSp modSp del mod">
        <pc:chgData name="Ítala Marx" userId="09d09e15-dab6-44da-9e3e-d094c80c64d9" providerId="ADAL" clId="{287B0811-D200-40B5-A4D7-348D5E532D2C}" dt="2023-03-19T09:20:40.509" v="4448" actId="47"/>
        <pc:sldMkLst>
          <pc:docMk/>
          <pc:sldMk cId="4113890507" sldId="1765"/>
        </pc:sldMkLst>
        <pc:spChg chg="add mod">
          <ac:chgData name="Ítala Marx" userId="09d09e15-dab6-44da-9e3e-d094c80c64d9" providerId="ADAL" clId="{287B0811-D200-40B5-A4D7-348D5E532D2C}" dt="2023-03-17T16:03:59.740" v="3049"/>
          <ac:spMkLst>
            <pc:docMk/>
            <pc:sldMk cId="4113890507" sldId="1765"/>
            <ac:spMk id="2" creationId="{A195D51D-4DA4-CF4C-D381-8B5D3544516C}"/>
          </ac:spMkLst>
        </pc:spChg>
        <pc:spChg chg="del topLvl">
          <ac:chgData name="Ítala Marx" userId="09d09e15-dab6-44da-9e3e-d094c80c64d9" providerId="ADAL" clId="{287B0811-D200-40B5-A4D7-348D5E532D2C}" dt="2023-03-14T18:12:16.530" v="707" actId="478"/>
          <ac:spMkLst>
            <pc:docMk/>
            <pc:sldMk cId="4113890507" sldId="1765"/>
            <ac:spMk id="3" creationId="{836F5683-2B9F-E2EC-13F2-B8FA02F9818C}"/>
          </ac:spMkLst>
        </pc:spChg>
        <pc:spChg chg="mod topLvl">
          <ac:chgData name="Ítala Marx" userId="09d09e15-dab6-44da-9e3e-d094c80c64d9" providerId="ADAL" clId="{287B0811-D200-40B5-A4D7-348D5E532D2C}" dt="2023-03-14T18:12:16.530" v="707" actId="478"/>
          <ac:spMkLst>
            <pc:docMk/>
            <pc:sldMk cId="4113890507" sldId="1765"/>
            <ac:spMk id="4" creationId="{F4448B20-392A-4C40-F081-C0EAEC195A2D}"/>
          </ac:spMkLst>
        </pc:spChg>
        <pc:spChg chg="add mod">
          <ac:chgData name="Ítala Marx" userId="09d09e15-dab6-44da-9e3e-d094c80c64d9" providerId="ADAL" clId="{287B0811-D200-40B5-A4D7-348D5E532D2C}" dt="2023-03-14T18:12:17.009" v="708"/>
          <ac:spMkLst>
            <pc:docMk/>
            <pc:sldMk cId="4113890507" sldId="1765"/>
            <ac:spMk id="6" creationId="{A8629272-B34A-EB24-1CC0-9458EFDCF29F}"/>
          </ac:spMkLst>
        </pc:spChg>
        <pc:spChg chg="del">
          <ac:chgData name="Ítala Marx" userId="09d09e15-dab6-44da-9e3e-d094c80c64d9" providerId="ADAL" clId="{287B0811-D200-40B5-A4D7-348D5E532D2C}" dt="2023-03-14T18:12:04.318" v="706" actId="478"/>
          <ac:spMkLst>
            <pc:docMk/>
            <pc:sldMk cId="4113890507" sldId="1765"/>
            <ac:spMk id="18" creationId="{9E41A665-F3AD-00B5-39B4-5331B7F9EC6E}"/>
          </ac:spMkLst>
        </pc:spChg>
        <pc:grpChg chg="del">
          <ac:chgData name="Ítala Marx" userId="09d09e15-dab6-44da-9e3e-d094c80c64d9" providerId="ADAL" clId="{287B0811-D200-40B5-A4D7-348D5E532D2C}" dt="2023-03-14T18:12:16.530" v="707" actId="478"/>
          <ac:grpSpMkLst>
            <pc:docMk/>
            <pc:sldMk cId="4113890507" sldId="1765"/>
            <ac:grpSpMk id="2" creationId="{245A6CFD-5A66-51AD-4AD4-F9B501BECDB3}"/>
          </ac:grpSpMkLst>
        </pc:grpChg>
        <pc:graphicFrameChg chg="del">
          <ac:chgData name="Ítala Marx" userId="09d09e15-dab6-44da-9e3e-d094c80c64d9" providerId="ADAL" clId="{287B0811-D200-40B5-A4D7-348D5E532D2C}" dt="2023-03-14T18:11:56.507" v="702" actId="478"/>
          <ac:graphicFrameMkLst>
            <pc:docMk/>
            <pc:sldMk cId="4113890507" sldId="1765"/>
            <ac:graphicFrameMk id="16" creationId="{708CA41F-480A-DF2B-AF31-398FDEF66B32}"/>
          </ac:graphicFrameMkLst>
        </pc:graphicFrameChg>
        <pc:graphicFrameChg chg="del">
          <ac:chgData name="Ítala Marx" userId="09d09e15-dab6-44da-9e3e-d094c80c64d9" providerId="ADAL" clId="{287B0811-D200-40B5-A4D7-348D5E532D2C}" dt="2023-03-14T18:11:58.530" v="703" actId="478"/>
          <ac:graphicFrameMkLst>
            <pc:docMk/>
            <pc:sldMk cId="4113890507" sldId="1765"/>
            <ac:graphicFrameMk id="23" creationId="{27D8DDE8-7BED-B901-B97A-3635AAADF640}"/>
          </ac:graphicFrameMkLst>
        </pc:graphicFrameChg>
        <pc:picChg chg="del">
          <ac:chgData name="Ítala Marx" userId="09d09e15-dab6-44da-9e3e-d094c80c64d9" providerId="ADAL" clId="{287B0811-D200-40B5-A4D7-348D5E532D2C}" dt="2023-03-14T18:12:01.207" v="704" actId="478"/>
          <ac:picMkLst>
            <pc:docMk/>
            <pc:sldMk cId="4113890507" sldId="1765"/>
            <ac:picMk id="10" creationId="{5B3B32A5-9DEF-B38A-5D8C-5E9B1412ABB2}"/>
          </ac:picMkLst>
        </pc:picChg>
        <pc:picChg chg="del">
          <ac:chgData name="Ítala Marx" userId="09d09e15-dab6-44da-9e3e-d094c80c64d9" providerId="ADAL" clId="{287B0811-D200-40B5-A4D7-348D5E532D2C}" dt="2023-03-14T18:12:02.258" v="705" actId="478"/>
          <ac:picMkLst>
            <pc:docMk/>
            <pc:sldMk cId="4113890507" sldId="1765"/>
            <ac:picMk id="15" creationId="{F5AF37A8-8506-872C-C0C9-24CE4045D1A9}"/>
          </ac:picMkLst>
        </pc:picChg>
        <pc:cxnChg chg="del">
          <ac:chgData name="Ítala Marx" userId="09d09e15-dab6-44da-9e3e-d094c80c64d9" providerId="ADAL" clId="{287B0811-D200-40B5-A4D7-348D5E532D2C}" dt="2023-03-17T16:03:59.038" v="3048" actId="478"/>
          <ac:cxnSpMkLst>
            <pc:docMk/>
            <pc:sldMk cId="4113890507" sldId="1765"/>
            <ac:cxnSpMk id="21" creationId="{946C99CA-37AE-8329-533D-EC0640F5EB73}"/>
          </ac:cxnSpMkLst>
        </pc:cxnChg>
      </pc:sldChg>
      <pc:sldChg chg="addSp delSp modSp mod">
        <pc:chgData name="Ítala Marx" userId="09d09e15-dab6-44da-9e3e-d094c80c64d9" providerId="ADAL" clId="{287B0811-D200-40B5-A4D7-348D5E532D2C}" dt="2023-03-24T05:08:43.488" v="10880" actId="1076"/>
        <pc:sldMkLst>
          <pc:docMk/>
          <pc:sldMk cId="4264081155" sldId="1770"/>
        </pc:sldMkLst>
        <pc:spChg chg="add mod">
          <ac:chgData name="Ítala Marx" userId="09d09e15-dab6-44da-9e3e-d094c80c64d9" providerId="ADAL" clId="{287B0811-D200-40B5-A4D7-348D5E532D2C}" dt="2023-03-24T05:08:43.488" v="10880" actId="1076"/>
          <ac:spMkLst>
            <pc:docMk/>
            <pc:sldMk cId="4264081155" sldId="1770"/>
            <ac:spMk id="2" creationId="{5AB833A1-F490-BC3D-9A6A-FC79155A039B}"/>
          </ac:spMkLst>
        </pc:spChg>
        <pc:spChg chg="mod">
          <ac:chgData name="Ítala Marx" userId="09d09e15-dab6-44da-9e3e-d094c80c64d9" providerId="ADAL" clId="{287B0811-D200-40B5-A4D7-348D5E532D2C}" dt="2023-03-20T07:07:49.018" v="5273" actId="1035"/>
          <ac:spMkLst>
            <pc:docMk/>
            <pc:sldMk cId="4264081155" sldId="1770"/>
            <ac:spMk id="6" creationId="{CF361AAF-37CA-D311-230A-10B6ABB0B67C}"/>
          </ac:spMkLst>
        </pc:spChg>
        <pc:spChg chg="mod">
          <ac:chgData name="Ítala Marx" userId="09d09e15-dab6-44da-9e3e-d094c80c64d9" providerId="ADAL" clId="{287B0811-D200-40B5-A4D7-348D5E532D2C}" dt="2023-03-20T07:07:49.018" v="5273" actId="1035"/>
          <ac:spMkLst>
            <pc:docMk/>
            <pc:sldMk cId="4264081155" sldId="1770"/>
            <ac:spMk id="7" creationId="{F384FB0A-B275-D868-8AA8-4CC9A86A6140}"/>
          </ac:spMkLst>
        </pc:spChg>
        <pc:spChg chg="mod">
          <ac:chgData name="Ítala Marx" userId="09d09e15-dab6-44da-9e3e-d094c80c64d9" providerId="ADAL" clId="{287B0811-D200-40B5-A4D7-348D5E532D2C}" dt="2023-03-20T07:07:49.018" v="5273" actId="1035"/>
          <ac:spMkLst>
            <pc:docMk/>
            <pc:sldMk cId="4264081155" sldId="1770"/>
            <ac:spMk id="9" creationId="{7487B15D-9FF6-0081-22AD-D1E569B8CF5A}"/>
          </ac:spMkLst>
        </pc:spChg>
        <pc:spChg chg="mod">
          <ac:chgData name="Ítala Marx" userId="09d09e15-dab6-44da-9e3e-d094c80c64d9" providerId="ADAL" clId="{287B0811-D200-40B5-A4D7-348D5E532D2C}" dt="2023-03-20T07:07:49.018" v="5273" actId="1035"/>
          <ac:spMkLst>
            <pc:docMk/>
            <pc:sldMk cId="4264081155" sldId="1770"/>
            <ac:spMk id="10" creationId="{B43FC82B-A5B2-92C9-3C55-A97F31A50423}"/>
          </ac:spMkLst>
        </pc:spChg>
        <pc:spChg chg="mod">
          <ac:chgData name="Ítala Marx" userId="09d09e15-dab6-44da-9e3e-d094c80c64d9" providerId="ADAL" clId="{287B0811-D200-40B5-A4D7-348D5E532D2C}" dt="2023-03-20T07:07:49.018" v="5273" actId="1035"/>
          <ac:spMkLst>
            <pc:docMk/>
            <pc:sldMk cId="4264081155" sldId="1770"/>
            <ac:spMk id="12" creationId="{60E37FFE-A4C6-44AD-85D5-D4B5107DAE77}"/>
          </ac:spMkLst>
        </pc:spChg>
        <pc:spChg chg="mod">
          <ac:chgData name="Ítala Marx" userId="09d09e15-dab6-44da-9e3e-d094c80c64d9" providerId="ADAL" clId="{287B0811-D200-40B5-A4D7-348D5E532D2C}" dt="2023-03-20T07:07:49.018" v="5273" actId="1035"/>
          <ac:spMkLst>
            <pc:docMk/>
            <pc:sldMk cId="4264081155" sldId="1770"/>
            <ac:spMk id="13" creationId="{066648E0-A6FF-7BCD-F4BE-540B82D70C20}"/>
          </ac:spMkLst>
        </pc:spChg>
        <pc:spChg chg="mod">
          <ac:chgData name="Ítala Marx" userId="09d09e15-dab6-44da-9e3e-d094c80c64d9" providerId="ADAL" clId="{287B0811-D200-40B5-A4D7-348D5E532D2C}" dt="2023-03-20T07:07:49.018" v="5273" actId="1035"/>
          <ac:spMkLst>
            <pc:docMk/>
            <pc:sldMk cId="4264081155" sldId="1770"/>
            <ac:spMk id="15" creationId="{0497C368-5397-F99C-E878-035729FA13B5}"/>
          </ac:spMkLst>
        </pc:spChg>
        <pc:spChg chg="mod">
          <ac:chgData name="Ítala Marx" userId="09d09e15-dab6-44da-9e3e-d094c80c64d9" providerId="ADAL" clId="{287B0811-D200-40B5-A4D7-348D5E532D2C}" dt="2023-03-20T07:07:49.018" v="5273" actId="1035"/>
          <ac:spMkLst>
            <pc:docMk/>
            <pc:sldMk cId="4264081155" sldId="1770"/>
            <ac:spMk id="16" creationId="{2526BD8A-FF92-086B-B225-96E93A932D55}"/>
          </ac:spMkLst>
        </pc:spChg>
        <pc:spChg chg="mod">
          <ac:chgData name="Ítala Marx" userId="09d09e15-dab6-44da-9e3e-d094c80c64d9" providerId="ADAL" clId="{287B0811-D200-40B5-A4D7-348D5E532D2C}" dt="2023-03-24T05:08:09.508" v="10876" actId="1076"/>
          <ac:spMkLst>
            <pc:docMk/>
            <pc:sldMk cId="4264081155" sldId="1770"/>
            <ac:spMk id="17" creationId="{2D574D3C-ED38-F982-878A-165EE7B023CC}"/>
          </ac:spMkLst>
        </pc:spChg>
        <pc:spChg chg="mod">
          <ac:chgData name="Ítala Marx" userId="09d09e15-dab6-44da-9e3e-d094c80c64d9" providerId="ADAL" clId="{287B0811-D200-40B5-A4D7-348D5E532D2C}" dt="2023-03-20T07:07:49.018" v="5273" actId="1035"/>
          <ac:spMkLst>
            <pc:docMk/>
            <pc:sldMk cId="4264081155" sldId="1770"/>
            <ac:spMk id="18" creationId="{AC4481AF-A5DA-1128-C960-50A74D60E370}"/>
          </ac:spMkLst>
        </pc:spChg>
        <pc:spChg chg="mod">
          <ac:chgData name="Ítala Marx" userId="09d09e15-dab6-44da-9e3e-d094c80c64d9" providerId="ADAL" clId="{287B0811-D200-40B5-A4D7-348D5E532D2C}" dt="2023-03-20T07:07:49.018" v="5273" actId="1035"/>
          <ac:spMkLst>
            <pc:docMk/>
            <pc:sldMk cId="4264081155" sldId="1770"/>
            <ac:spMk id="19" creationId="{90D829A7-BFEB-6718-9ACC-FD036381B530}"/>
          </ac:spMkLst>
        </pc:spChg>
        <pc:spChg chg="mod">
          <ac:chgData name="Ítala Marx" userId="09d09e15-dab6-44da-9e3e-d094c80c64d9" providerId="ADAL" clId="{287B0811-D200-40B5-A4D7-348D5E532D2C}" dt="2023-03-20T07:07:49.018" v="5273" actId="1035"/>
          <ac:spMkLst>
            <pc:docMk/>
            <pc:sldMk cId="4264081155" sldId="1770"/>
            <ac:spMk id="20" creationId="{8779920D-9BF4-B211-9EFA-7A9682C7F507}"/>
          </ac:spMkLst>
        </pc:spChg>
        <pc:spChg chg="mod">
          <ac:chgData name="Ítala Marx" userId="09d09e15-dab6-44da-9e3e-d094c80c64d9" providerId="ADAL" clId="{287B0811-D200-40B5-A4D7-348D5E532D2C}" dt="2023-03-20T07:07:49.018" v="5273" actId="1035"/>
          <ac:spMkLst>
            <pc:docMk/>
            <pc:sldMk cId="4264081155" sldId="1770"/>
            <ac:spMk id="21" creationId="{347BC3D3-E461-7113-0781-0D6B2A352BF2}"/>
          </ac:spMkLst>
        </pc:spChg>
        <pc:spChg chg="add del mod">
          <ac:chgData name="Ítala Marx" userId="09d09e15-dab6-44da-9e3e-d094c80c64d9" providerId="ADAL" clId="{287B0811-D200-40B5-A4D7-348D5E532D2C}" dt="2023-03-17T16:03:12.191" v="3037"/>
          <ac:spMkLst>
            <pc:docMk/>
            <pc:sldMk cId="4264081155" sldId="1770"/>
            <ac:spMk id="22" creationId="{BAF235AC-5DAA-2355-E9D7-110F452EA85D}"/>
          </ac:spMkLst>
        </pc:spChg>
        <pc:spChg chg="mod">
          <ac:chgData name="Ítala Marx" userId="09d09e15-dab6-44da-9e3e-d094c80c64d9" providerId="ADAL" clId="{287B0811-D200-40B5-A4D7-348D5E532D2C}" dt="2023-03-22T06:01:24.368" v="10180" actId="20577"/>
          <ac:spMkLst>
            <pc:docMk/>
            <pc:sldMk cId="4264081155" sldId="1770"/>
            <ac:spMk id="24" creationId="{F05303CD-A8B9-6674-CCC7-B697DF0EBECC}"/>
          </ac:spMkLst>
        </pc:spChg>
        <pc:spChg chg="mod">
          <ac:chgData name="Ítala Marx" userId="09d09e15-dab6-44da-9e3e-d094c80c64d9" providerId="ADAL" clId="{287B0811-D200-40B5-A4D7-348D5E532D2C}" dt="2023-03-20T15:38:29.836" v="7035" actId="20577"/>
          <ac:spMkLst>
            <pc:docMk/>
            <pc:sldMk cId="4264081155" sldId="1770"/>
            <ac:spMk id="25" creationId="{430F5B40-6214-FD92-956B-D117EC17E1BD}"/>
          </ac:spMkLst>
        </pc:spChg>
        <pc:spChg chg="mod">
          <ac:chgData name="Ítala Marx" userId="09d09e15-dab6-44da-9e3e-d094c80c64d9" providerId="ADAL" clId="{287B0811-D200-40B5-A4D7-348D5E532D2C}" dt="2023-03-20T07:07:37.044" v="5243" actId="1076"/>
          <ac:spMkLst>
            <pc:docMk/>
            <pc:sldMk cId="4264081155" sldId="1770"/>
            <ac:spMk id="26" creationId="{460D5A12-2E44-1EB9-B369-87322B6C399C}"/>
          </ac:spMkLst>
        </pc:spChg>
        <pc:spChg chg="mod">
          <ac:chgData name="Ítala Marx" userId="09d09e15-dab6-44da-9e3e-d094c80c64d9" providerId="ADAL" clId="{287B0811-D200-40B5-A4D7-348D5E532D2C}" dt="2023-03-20T07:07:49.018" v="5273" actId="1035"/>
          <ac:spMkLst>
            <pc:docMk/>
            <pc:sldMk cId="4264081155" sldId="1770"/>
            <ac:spMk id="27" creationId="{1D1EE6CF-056D-0919-1CF8-D73D97B804B5}"/>
          </ac:spMkLst>
        </pc:spChg>
        <pc:spChg chg="mod">
          <ac:chgData name="Ítala Marx" userId="09d09e15-dab6-44da-9e3e-d094c80c64d9" providerId="ADAL" clId="{287B0811-D200-40B5-A4D7-348D5E532D2C}" dt="2023-03-20T07:07:49.018" v="5273" actId="1035"/>
          <ac:spMkLst>
            <pc:docMk/>
            <pc:sldMk cId="4264081155" sldId="1770"/>
            <ac:spMk id="28" creationId="{428081B6-6830-DCEF-DF67-4C041E5F0FE9}"/>
          </ac:spMkLst>
        </pc:spChg>
        <pc:spChg chg="add mod">
          <ac:chgData name="Ítala Marx" userId="09d09e15-dab6-44da-9e3e-d094c80c64d9" providerId="ADAL" clId="{287B0811-D200-40B5-A4D7-348D5E532D2C}" dt="2023-03-11T09:21:01.737" v="89"/>
          <ac:spMkLst>
            <pc:docMk/>
            <pc:sldMk cId="4264081155" sldId="1770"/>
            <ac:spMk id="29" creationId="{21D6DDBD-6600-F27D-BAF6-60D35857881D}"/>
          </ac:spMkLst>
        </pc:spChg>
        <pc:spChg chg="add del mod">
          <ac:chgData name="Ítala Marx" userId="09d09e15-dab6-44da-9e3e-d094c80c64d9" providerId="ADAL" clId="{287B0811-D200-40B5-A4D7-348D5E532D2C}" dt="2023-03-17T15:00:58.775" v="2924" actId="478"/>
          <ac:spMkLst>
            <pc:docMk/>
            <pc:sldMk cId="4264081155" sldId="1770"/>
            <ac:spMk id="30" creationId="{28C8235F-71D3-DC48-44F4-D9568033E226}"/>
          </ac:spMkLst>
        </pc:spChg>
        <pc:spChg chg="add del mod">
          <ac:chgData name="Ítala Marx" userId="09d09e15-dab6-44da-9e3e-d094c80c64d9" providerId="ADAL" clId="{287B0811-D200-40B5-A4D7-348D5E532D2C}" dt="2023-03-17T15:01:00.194" v="2925" actId="478"/>
          <ac:spMkLst>
            <pc:docMk/>
            <pc:sldMk cId="4264081155" sldId="1770"/>
            <ac:spMk id="31" creationId="{015654CD-7C53-7460-1C26-D47B58CC5E76}"/>
          </ac:spMkLst>
        </pc:spChg>
        <pc:spChg chg="add del mod">
          <ac:chgData name="Ítala Marx" userId="09d09e15-dab6-44da-9e3e-d094c80c64d9" providerId="ADAL" clId="{287B0811-D200-40B5-A4D7-348D5E532D2C}" dt="2023-03-17T15:01:01.428" v="2926" actId="478"/>
          <ac:spMkLst>
            <pc:docMk/>
            <pc:sldMk cId="4264081155" sldId="1770"/>
            <ac:spMk id="32" creationId="{5841E38D-D72F-2871-0C85-27415C9266CD}"/>
          </ac:spMkLst>
        </pc:spChg>
        <pc:spChg chg="add del mod">
          <ac:chgData name="Ítala Marx" userId="09d09e15-dab6-44da-9e3e-d094c80c64d9" providerId="ADAL" clId="{287B0811-D200-40B5-A4D7-348D5E532D2C}" dt="2023-03-17T16:03:11.758" v="3036"/>
          <ac:spMkLst>
            <pc:docMk/>
            <pc:sldMk cId="4264081155" sldId="1770"/>
            <ac:spMk id="33" creationId="{E7020F7B-EE62-68B1-0403-9B7CAA39D00D}"/>
          </ac:spMkLst>
        </pc:spChg>
        <pc:spChg chg="add del mod">
          <ac:chgData name="Ítala Marx" userId="09d09e15-dab6-44da-9e3e-d094c80c64d9" providerId="ADAL" clId="{287B0811-D200-40B5-A4D7-348D5E532D2C}" dt="2023-03-17T16:03:11.758" v="3036"/>
          <ac:spMkLst>
            <pc:docMk/>
            <pc:sldMk cId="4264081155" sldId="1770"/>
            <ac:spMk id="34" creationId="{06F3B7E5-EE45-62C0-9B99-AACE9FF9C35D}"/>
          </ac:spMkLst>
        </pc:spChg>
        <pc:spChg chg="add mod">
          <ac:chgData name="Ítala Marx" userId="09d09e15-dab6-44da-9e3e-d094c80c64d9" providerId="ADAL" clId="{287B0811-D200-40B5-A4D7-348D5E532D2C}" dt="2023-03-17T16:03:22.681" v="3038"/>
          <ac:spMkLst>
            <pc:docMk/>
            <pc:sldMk cId="4264081155" sldId="1770"/>
            <ac:spMk id="40" creationId="{C1124642-7E47-A6A5-8AE3-AAAFFBE0F1DE}"/>
          </ac:spMkLst>
        </pc:spChg>
        <pc:spChg chg="del mod">
          <ac:chgData name="Ítala Marx" userId="09d09e15-dab6-44da-9e3e-d094c80c64d9" providerId="ADAL" clId="{287B0811-D200-40B5-A4D7-348D5E532D2C}" dt="2023-03-21T08:28:35.842" v="8827" actId="478"/>
          <ac:spMkLst>
            <pc:docMk/>
            <pc:sldMk cId="4264081155" sldId="1770"/>
            <ac:spMk id="45" creationId="{1C872774-1CC1-C572-9C76-8F2419106456}"/>
          </ac:spMkLst>
        </pc:spChg>
        <pc:spChg chg="del">
          <ac:chgData name="Ítala Marx" userId="09d09e15-dab6-44da-9e3e-d094c80c64d9" providerId="ADAL" clId="{287B0811-D200-40B5-A4D7-348D5E532D2C}" dt="2023-03-11T09:21:01.322" v="88" actId="478"/>
          <ac:spMkLst>
            <pc:docMk/>
            <pc:sldMk cId="4264081155" sldId="1770"/>
            <ac:spMk id="47" creationId="{0B0E06AE-A6ED-E95F-1218-9A485AD5A0C8}"/>
          </ac:spMkLst>
        </pc:spChg>
        <pc:spChg chg="add mod">
          <ac:chgData name="Ítala Marx" userId="09d09e15-dab6-44da-9e3e-d094c80c64d9" providerId="ADAL" clId="{287B0811-D200-40B5-A4D7-348D5E532D2C}" dt="2023-03-21T08:28:36.336" v="8828"/>
          <ac:spMkLst>
            <pc:docMk/>
            <pc:sldMk cId="4264081155" sldId="1770"/>
            <ac:spMk id="49" creationId="{1D1F4790-DEE0-BD31-B886-745BADF11972}"/>
          </ac:spMkLst>
        </pc:spChg>
        <pc:grpChg chg="del">
          <ac:chgData name="Ítala Marx" userId="09d09e15-dab6-44da-9e3e-d094c80c64d9" providerId="ADAL" clId="{287B0811-D200-40B5-A4D7-348D5E532D2C}" dt="2023-03-13T06:18:46.113" v="175" actId="478"/>
          <ac:grpSpMkLst>
            <pc:docMk/>
            <pc:sldMk cId="4264081155" sldId="1770"/>
            <ac:grpSpMk id="23" creationId="{37D587B7-EA87-2D8D-6641-B9E0E7771FD5}"/>
          </ac:grpSpMkLst>
        </pc:grpChg>
        <pc:grpChg chg="add mod">
          <ac:chgData name="Ítala Marx" userId="09d09e15-dab6-44da-9e3e-d094c80c64d9" providerId="ADAL" clId="{287B0811-D200-40B5-A4D7-348D5E532D2C}" dt="2023-03-21T07:47:10.446" v="8220" actId="1076"/>
          <ac:grpSpMkLst>
            <pc:docMk/>
            <pc:sldMk cId="4264081155" sldId="1770"/>
            <ac:grpSpMk id="48" creationId="{2B9D3C76-7C28-3E84-6D3E-616483EF2942}"/>
          </ac:grpSpMkLst>
        </pc:grpChg>
        <pc:picChg chg="del">
          <ac:chgData name="Ítala Marx" userId="09d09e15-dab6-44da-9e3e-d094c80c64d9" providerId="ADAL" clId="{287B0811-D200-40B5-A4D7-348D5E532D2C}" dt="2023-03-13T06:28:29.071" v="225" actId="478"/>
          <ac:picMkLst>
            <pc:docMk/>
            <pc:sldMk cId="4264081155" sldId="1770"/>
            <ac:picMk id="2" creationId="{5217AA5B-4F67-5EC0-7647-56EAA92D5BBA}"/>
          </ac:picMkLst>
        </pc:picChg>
        <pc:picChg chg="add del mod">
          <ac:chgData name="Ítala Marx" userId="09d09e15-dab6-44da-9e3e-d094c80c64d9" providerId="ADAL" clId="{287B0811-D200-40B5-A4D7-348D5E532D2C}" dt="2023-03-21T07:27:54.541" v="8086" actId="478"/>
          <ac:picMkLst>
            <pc:docMk/>
            <pc:sldMk cId="4264081155" sldId="1770"/>
            <ac:picMk id="2" creationId="{9CF52D6F-0FC4-AD64-3332-BC6236CE4DBF}"/>
          </ac:picMkLst>
        </pc:picChg>
        <pc:picChg chg="add del mod">
          <ac:chgData name="Ítala Marx" userId="09d09e15-dab6-44da-9e3e-d094c80c64d9" providerId="ADAL" clId="{287B0811-D200-40B5-A4D7-348D5E532D2C}" dt="2023-03-21T07:27:45.749" v="8084" actId="478"/>
          <ac:picMkLst>
            <pc:docMk/>
            <pc:sldMk cId="4264081155" sldId="1770"/>
            <ac:picMk id="3" creationId="{2C79B665-BF8E-44EC-8DF6-3D63F0419847}"/>
          </ac:picMkLst>
        </pc:picChg>
        <pc:picChg chg="add mod">
          <ac:chgData name="Ítala Marx" userId="09d09e15-dab6-44da-9e3e-d094c80c64d9" providerId="ADAL" clId="{287B0811-D200-40B5-A4D7-348D5E532D2C}" dt="2023-03-21T07:47:06.587" v="8219" actId="164"/>
          <ac:picMkLst>
            <pc:docMk/>
            <pc:sldMk cId="4264081155" sldId="1770"/>
            <ac:picMk id="23" creationId="{8376EE1D-5649-4F41-4186-C7E556DF7650}"/>
          </ac:picMkLst>
        </pc:picChg>
        <pc:picChg chg="add mod ord modCrop">
          <ac:chgData name="Ítala Marx" userId="09d09e15-dab6-44da-9e3e-d094c80c64d9" providerId="ADAL" clId="{287B0811-D200-40B5-A4D7-348D5E532D2C}" dt="2023-03-21T07:31:29.972" v="8125" actId="1076"/>
          <ac:picMkLst>
            <pc:docMk/>
            <pc:sldMk cId="4264081155" sldId="1770"/>
            <ac:picMk id="30" creationId="{F52038DC-63F7-9924-2FE5-AD33DCAA2730}"/>
          </ac:picMkLst>
        </pc:picChg>
        <pc:picChg chg="del">
          <ac:chgData name="Ítala Marx" userId="09d09e15-dab6-44da-9e3e-d094c80c64d9" providerId="ADAL" clId="{287B0811-D200-40B5-A4D7-348D5E532D2C}" dt="2023-03-13T06:28:26.211" v="224" actId="478"/>
          <ac:picMkLst>
            <pc:docMk/>
            <pc:sldMk cId="4264081155" sldId="1770"/>
            <ac:picMk id="31" creationId="{7D28EA54-34B5-DD59-667E-F3489073A967}"/>
          </ac:picMkLst>
        </pc:picChg>
        <pc:picChg chg="add mod">
          <ac:chgData name="Ítala Marx" userId="09d09e15-dab6-44da-9e3e-d094c80c64d9" providerId="ADAL" clId="{287B0811-D200-40B5-A4D7-348D5E532D2C}" dt="2023-03-21T07:28:29.967" v="8099" actId="1076"/>
          <ac:picMkLst>
            <pc:docMk/>
            <pc:sldMk cId="4264081155" sldId="1770"/>
            <ac:picMk id="31" creationId="{CB144484-9920-59E1-9146-FD51EF44C002}"/>
          </ac:picMkLst>
        </pc:picChg>
        <pc:picChg chg="add mod">
          <ac:chgData name="Ítala Marx" userId="09d09e15-dab6-44da-9e3e-d094c80c64d9" providerId="ADAL" clId="{287B0811-D200-40B5-A4D7-348D5E532D2C}" dt="2023-03-21T07:28:25.759" v="8098" actId="1076"/>
          <ac:picMkLst>
            <pc:docMk/>
            <pc:sldMk cId="4264081155" sldId="1770"/>
            <ac:picMk id="32" creationId="{5E05D57F-F2DB-07A0-C566-0575FF40A315}"/>
          </ac:picMkLst>
        </pc:picChg>
        <pc:picChg chg="add del mod">
          <ac:chgData name="Ítala Marx" userId="09d09e15-dab6-44da-9e3e-d094c80c64d9" providerId="ADAL" clId="{287B0811-D200-40B5-A4D7-348D5E532D2C}" dt="2023-03-13T06:28:31.714" v="226" actId="21"/>
          <ac:picMkLst>
            <pc:docMk/>
            <pc:sldMk cId="4264081155" sldId="1770"/>
            <ac:picMk id="32" creationId="{B68B404F-E5A3-8719-4C58-9F295501012E}"/>
          </ac:picMkLst>
        </pc:picChg>
        <pc:picChg chg="add mod">
          <ac:chgData name="Ítala Marx" userId="09d09e15-dab6-44da-9e3e-d094c80c64d9" providerId="ADAL" clId="{287B0811-D200-40B5-A4D7-348D5E532D2C}" dt="2023-03-21T07:29:03.013" v="8102" actId="1076"/>
          <ac:picMkLst>
            <pc:docMk/>
            <pc:sldMk cId="4264081155" sldId="1770"/>
            <ac:picMk id="33" creationId="{9F723505-484C-4BA3-EC05-2223C8ADB86B}"/>
          </ac:picMkLst>
        </pc:picChg>
        <pc:picChg chg="add del mod">
          <ac:chgData name="Ítala Marx" userId="09d09e15-dab6-44da-9e3e-d094c80c64d9" providerId="ADAL" clId="{287B0811-D200-40B5-A4D7-348D5E532D2C}" dt="2023-03-15T14:38:05.734" v="1418" actId="478"/>
          <ac:picMkLst>
            <pc:docMk/>
            <pc:sldMk cId="4264081155" sldId="1770"/>
            <ac:picMk id="34" creationId="{AE2E9567-94B8-A49D-C488-A1D89AD3AABA}"/>
          </ac:picMkLst>
        </pc:picChg>
        <pc:picChg chg="add mod modCrop">
          <ac:chgData name="Ítala Marx" userId="09d09e15-dab6-44da-9e3e-d094c80c64d9" providerId="ADAL" clId="{287B0811-D200-40B5-A4D7-348D5E532D2C}" dt="2023-03-21T07:47:06.587" v="8219" actId="164"/>
          <ac:picMkLst>
            <pc:docMk/>
            <pc:sldMk cId="4264081155" sldId="1770"/>
            <ac:picMk id="35" creationId="{0792F8AC-6F77-BFED-8984-AB12CA7DFD6B}"/>
          </ac:picMkLst>
        </pc:picChg>
        <pc:picChg chg="add del mod">
          <ac:chgData name="Ítala Marx" userId="09d09e15-dab6-44da-9e3e-d094c80c64d9" providerId="ADAL" clId="{287B0811-D200-40B5-A4D7-348D5E532D2C}" dt="2023-03-17T16:03:11.758" v="3036"/>
          <ac:picMkLst>
            <pc:docMk/>
            <pc:sldMk cId="4264081155" sldId="1770"/>
            <ac:picMk id="35" creationId="{15F46D74-11A6-9E25-3FFE-BEEAAB8316BC}"/>
          </ac:picMkLst>
        </pc:picChg>
        <pc:picChg chg="add mod">
          <ac:chgData name="Ítala Marx" userId="09d09e15-dab6-44da-9e3e-d094c80c64d9" providerId="ADAL" clId="{287B0811-D200-40B5-A4D7-348D5E532D2C}" dt="2023-03-20T07:07:49.018" v="5273" actId="1035"/>
          <ac:picMkLst>
            <pc:docMk/>
            <pc:sldMk cId="4264081155" sldId="1770"/>
            <ac:picMk id="36" creationId="{C3521DFB-5319-DBDA-2DB2-8EC33765FDC0}"/>
          </ac:picMkLst>
        </pc:picChg>
        <pc:picChg chg="mod">
          <ac:chgData name="Ítala Marx" userId="09d09e15-dab6-44da-9e3e-d094c80c64d9" providerId="ADAL" clId="{287B0811-D200-40B5-A4D7-348D5E532D2C}" dt="2023-03-21T07:47:21.336" v="8222" actId="1076"/>
          <ac:picMkLst>
            <pc:docMk/>
            <pc:sldMk cId="4264081155" sldId="1770"/>
            <ac:picMk id="37" creationId="{CC52481D-81A0-3017-452A-FEA81C24351C}"/>
          </ac:picMkLst>
        </pc:picChg>
        <pc:picChg chg="add del mod">
          <ac:chgData name="Ítala Marx" userId="09d09e15-dab6-44da-9e3e-d094c80c64d9" providerId="ADAL" clId="{287B0811-D200-40B5-A4D7-348D5E532D2C}" dt="2023-03-21T07:31:56.846" v="8128" actId="478"/>
          <ac:picMkLst>
            <pc:docMk/>
            <pc:sldMk cId="4264081155" sldId="1770"/>
            <ac:picMk id="38" creationId="{995CCEF4-40FC-48C0-A69D-557477644F92}"/>
          </ac:picMkLst>
        </pc:picChg>
        <pc:picChg chg="add del mod">
          <ac:chgData name="Ítala Marx" userId="09d09e15-dab6-44da-9e3e-d094c80c64d9" providerId="ADAL" clId="{287B0811-D200-40B5-A4D7-348D5E532D2C}" dt="2023-03-17T16:03:11.758" v="3036"/>
          <ac:picMkLst>
            <pc:docMk/>
            <pc:sldMk cId="4264081155" sldId="1770"/>
            <ac:picMk id="39" creationId="{B06A1FFF-26C7-D9BF-A065-82E2DC097441}"/>
          </ac:picMkLst>
        </pc:picChg>
        <pc:picChg chg="del">
          <ac:chgData name="Ítala Marx" userId="09d09e15-dab6-44da-9e3e-d094c80c64d9" providerId="ADAL" clId="{287B0811-D200-40B5-A4D7-348D5E532D2C}" dt="2023-03-13T06:28:06.052" v="220" actId="478"/>
          <ac:picMkLst>
            <pc:docMk/>
            <pc:sldMk cId="4264081155" sldId="1770"/>
            <ac:picMk id="39" creationId="{BD8C40E2-9EB5-D59D-4B86-B479A843F45A}"/>
          </ac:picMkLst>
        </pc:picChg>
        <pc:picChg chg="add mod">
          <ac:chgData name="Ítala Marx" userId="09d09e15-dab6-44da-9e3e-d094c80c64d9" providerId="ADAL" clId="{287B0811-D200-40B5-A4D7-348D5E532D2C}" dt="2023-03-21T07:47:26.586" v="8223" actId="1076"/>
          <ac:picMkLst>
            <pc:docMk/>
            <pc:sldMk cId="4264081155" sldId="1770"/>
            <ac:picMk id="41" creationId="{99A76291-DD10-C16B-5745-A63E17C37004}"/>
          </ac:picMkLst>
        </pc:picChg>
        <pc:picChg chg="add mod">
          <ac:chgData name="Ítala Marx" userId="09d09e15-dab6-44da-9e3e-d094c80c64d9" providerId="ADAL" clId="{287B0811-D200-40B5-A4D7-348D5E532D2C}" dt="2023-03-21T07:44:28.885" v="8195" actId="1076"/>
          <ac:picMkLst>
            <pc:docMk/>
            <pc:sldMk cId="4264081155" sldId="1770"/>
            <ac:picMk id="43" creationId="{280E8FB9-4131-2335-6D52-3625C210651A}"/>
          </ac:picMkLst>
        </pc:picChg>
        <pc:picChg chg="add mod">
          <ac:chgData name="Ítala Marx" userId="09d09e15-dab6-44da-9e3e-d094c80c64d9" providerId="ADAL" clId="{287B0811-D200-40B5-A4D7-348D5E532D2C}" dt="2023-03-21T07:44:31.020" v="8196" actId="1076"/>
          <ac:picMkLst>
            <pc:docMk/>
            <pc:sldMk cId="4264081155" sldId="1770"/>
            <ac:picMk id="47" creationId="{37200B15-1C06-CEFF-0774-48E52AAC9185}"/>
          </ac:picMkLst>
        </pc:picChg>
        <pc:picChg chg="add mod">
          <ac:chgData name="Ítala Marx" userId="09d09e15-dab6-44da-9e3e-d094c80c64d9" providerId="ADAL" clId="{287B0811-D200-40B5-A4D7-348D5E532D2C}" dt="2023-03-21T07:31:39.848" v="8127" actId="1076"/>
          <ac:picMkLst>
            <pc:docMk/>
            <pc:sldMk cId="4264081155" sldId="1770"/>
            <ac:picMk id="2050" creationId="{0070AB6A-24F7-6855-A906-D880036BED3D}"/>
          </ac:picMkLst>
        </pc:picChg>
        <pc:cxnChg chg="del mod">
          <ac:chgData name="Ítala Marx" userId="09d09e15-dab6-44da-9e3e-d094c80c64d9" providerId="ADAL" clId="{287B0811-D200-40B5-A4D7-348D5E532D2C}" dt="2023-03-24T05:08:30.216" v="10877" actId="478"/>
          <ac:cxnSpMkLst>
            <pc:docMk/>
            <pc:sldMk cId="4264081155" sldId="1770"/>
            <ac:cxnSpMk id="4" creationId="{9D45A970-324A-347A-F71E-9F3C5E0CA63A}"/>
          </ac:cxnSpMkLst>
        </pc:cxnChg>
        <pc:cxnChg chg="mod">
          <ac:chgData name="Ítala Marx" userId="09d09e15-dab6-44da-9e3e-d094c80c64d9" providerId="ADAL" clId="{287B0811-D200-40B5-A4D7-348D5E532D2C}" dt="2023-03-20T07:07:49.018" v="5273" actId="1035"/>
          <ac:cxnSpMkLst>
            <pc:docMk/>
            <pc:sldMk cId="4264081155" sldId="1770"/>
            <ac:cxnSpMk id="5" creationId="{3200FA96-AC26-7CF3-5065-D421651C31DF}"/>
          </ac:cxnSpMkLst>
        </pc:cxnChg>
        <pc:cxnChg chg="mod">
          <ac:chgData name="Ítala Marx" userId="09d09e15-dab6-44da-9e3e-d094c80c64d9" providerId="ADAL" clId="{287B0811-D200-40B5-A4D7-348D5E532D2C}" dt="2023-03-20T07:07:49.018" v="5273" actId="1035"/>
          <ac:cxnSpMkLst>
            <pc:docMk/>
            <pc:sldMk cId="4264081155" sldId="1770"/>
            <ac:cxnSpMk id="8" creationId="{990234E2-A7BF-396B-406D-635B9EBFA9A9}"/>
          </ac:cxnSpMkLst>
        </pc:cxnChg>
        <pc:cxnChg chg="mod">
          <ac:chgData name="Ítala Marx" userId="09d09e15-dab6-44da-9e3e-d094c80c64d9" providerId="ADAL" clId="{287B0811-D200-40B5-A4D7-348D5E532D2C}" dt="2023-03-20T07:07:49.018" v="5273" actId="1035"/>
          <ac:cxnSpMkLst>
            <pc:docMk/>
            <pc:sldMk cId="4264081155" sldId="1770"/>
            <ac:cxnSpMk id="11" creationId="{DFF08298-70DF-5D8F-C916-D4C172D8BA4E}"/>
          </ac:cxnSpMkLst>
        </pc:cxnChg>
        <pc:cxnChg chg="mod">
          <ac:chgData name="Ítala Marx" userId="09d09e15-dab6-44da-9e3e-d094c80c64d9" providerId="ADAL" clId="{287B0811-D200-40B5-A4D7-348D5E532D2C}" dt="2023-03-20T07:07:49.018" v="5273" actId="1035"/>
          <ac:cxnSpMkLst>
            <pc:docMk/>
            <pc:sldMk cId="4264081155" sldId="1770"/>
            <ac:cxnSpMk id="14" creationId="{A7DED2E3-B8EF-CFF4-064A-2232DD39CCA8}"/>
          </ac:cxnSpMkLst>
        </pc:cxnChg>
      </pc:sldChg>
      <pc:sldChg chg="addSp delSp modSp mod modTransition">
        <pc:chgData name="Ítala Marx" userId="09d09e15-dab6-44da-9e3e-d094c80c64d9" providerId="ADAL" clId="{287B0811-D200-40B5-A4D7-348D5E532D2C}" dt="2023-03-24T05:06:00.870" v="10869" actId="1076"/>
        <pc:sldMkLst>
          <pc:docMk/>
          <pc:sldMk cId="4143826918" sldId="1772"/>
        </pc:sldMkLst>
        <pc:spChg chg="mod">
          <ac:chgData name="Ítala Marx" userId="09d09e15-dab6-44da-9e3e-d094c80c64d9" providerId="ADAL" clId="{287B0811-D200-40B5-A4D7-348D5E532D2C}" dt="2023-03-20T15:38:48.522" v="7039" actId="1076"/>
          <ac:spMkLst>
            <pc:docMk/>
            <pc:sldMk cId="4143826918" sldId="1772"/>
            <ac:spMk id="2" creationId="{1D440116-D28D-2AB3-7BAC-1748E2AB423E}"/>
          </ac:spMkLst>
        </pc:spChg>
        <pc:spChg chg="mod">
          <ac:chgData name="Ítala Marx" userId="09d09e15-dab6-44da-9e3e-d094c80c64d9" providerId="ADAL" clId="{287B0811-D200-40B5-A4D7-348D5E532D2C}" dt="2023-03-22T06:09:03.742" v="10207" actId="123"/>
          <ac:spMkLst>
            <pc:docMk/>
            <pc:sldMk cId="4143826918" sldId="1772"/>
            <ac:spMk id="5" creationId="{19AE86EC-B5AE-B49D-A00F-828C412ECC63}"/>
          </ac:spMkLst>
        </pc:spChg>
        <pc:spChg chg="del mod">
          <ac:chgData name="Ítala Marx" userId="09d09e15-dab6-44da-9e3e-d094c80c64d9" providerId="ADAL" clId="{287B0811-D200-40B5-A4D7-348D5E532D2C}" dt="2023-03-21T08:28:40.350" v="8829" actId="478"/>
          <ac:spMkLst>
            <pc:docMk/>
            <pc:sldMk cId="4143826918" sldId="1772"/>
            <ac:spMk id="8" creationId="{8C9C173C-62A3-A520-C6BB-1557EDC48D80}"/>
          </ac:spMkLst>
        </pc:spChg>
        <pc:spChg chg="add mod">
          <ac:chgData name="Ítala Marx" userId="09d09e15-dab6-44da-9e3e-d094c80c64d9" providerId="ADAL" clId="{287B0811-D200-40B5-A4D7-348D5E532D2C}" dt="2023-03-17T16:03:26.432" v="3040"/>
          <ac:spMkLst>
            <pc:docMk/>
            <pc:sldMk cId="4143826918" sldId="1772"/>
            <ac:spMk id="10" creationId="{37B11E05-9BE2-353A-EEEB-896F9D0C097B}"/>
          </ac:spMkLst>
        </pc:spChg>
        <pc:spChg chg="del">
          <ac:chgData name="Ítala Marx" userId="09d09e15-dab6-44da-9e3e-d094c80c64d9" providerId="ADAL" clId="{287B0811-D200-40B5-A4D7-348D5E532D2C}" dt="2023-03-11T09:21:05.657" v="90" actId="478"/>
          <ac:spMkLst>
            <pc:docMk/>
            <pc:sldMk cId="4143826918" sldId="1772"/>
            <ac:spMk id="10" creationId="{44DD7291-F544-3A02-CACB-F4441FA3083F}"/>
          </ac:spMkLst>
        </pc:spChg>
        <pc:spChg chg="add mod">
          <ac:chgData name="Ítala Marx" userId="09d09e15-dab6-44da-9e3e-d094c80c64d9" providerId="ADAL" clId="{287B0811-D200-40B5-A4D7-348D5E532D2C}" dt="2023-03-11T09:21:06.090" v="91"/>
          <ac:spMkLst>
            <pc:docMk/>
            <pc:sldMk cId="4143826918" sldId="1772"/>
            <ac:spMk id="11" creationId="{6BFF0E8F-68B6-5168-FA80-B9FDF1C87565}"/>
          </ac:spMkLst>
        </pc:spChg>
        <pc:spChg chg="mod">
          <ac:chgData name="Ítala Marx" userId="09d09e15-dab6-44da-9e3e-d094c80c64d9" providerId="ADAL" clId="{287B0811-D200-40B5-A4D7-348D5E532D2C}" dt="2023-03-21T08:20:51.885" v="8650" actId="20577"/>
          <ac:spMkLst>
            <pc:docMk/>
            <pc:sldMk cId="4143826918" sldId="1772"/>
            <ac:spMk id="12" creationId="{A6708254-BA24-1C1D-2BD8-E9BDDC568FE4}"/>
          </ac:spMkLst>
        </pc:spChg>
        <pc:spChg chg="add mod">
          <ac:chgData name="Ítala Marx" userId="09d09e15-dab6-44da-9e3e-d094c80c64d9" providerId="ADAL" clId="{287B0811-D200-40B5-A4D7-348D5E532D2C}" dt="2023-03-24T05:06:00.870" v="10869" actId="1076"/>
          <ac:spMkLst>
            <pc:docMk/>
            <pc:sldMk cId="4143826918" sldId="1772"/>
            <ac:spMk id="13" creationId="{07C2965B-6C0B-1798-E97F-E055398105B0}"/>
          </ac:spMkLst>
        </pc:spChg>
        <pc:spChg chg="add del mod">
          <ac:chgData name="Ítala Marx" userId="09d09e15-dab6-44da-9e3e-d094c80c64d9" providerId="ADAL" clId="{287B0811-D200-40B5-A4D7-348D5E532D2C}" dt="2023-03-18T17:52:29.363" v="3829" actId="478"/>
          <ac:spMkLst>
            <pc:docMk/>
            <pc:sldMk cId="4143826918" sldId="1772"/>
            <ac:spMk id="14" creationId="{73FABF52-2B99-8288-28DA-0E80505B7C98}"/>
          </ac:spMkLst>
        </pc:spChg>
        <pc:spChg chg="add mod">
          <ac:chgData name="Ítala Marx" userId="09d09e15-dab6-44da-9e3e-d094c80c64d9" providerId="ADAL" clId="{287B0811-D200-40B5-A4D7-348D5E532D2C}" dt="2023-03-24T05:06:00.870" v="10869" actId="1076"/>
          <ac:spMkLst>
            <pc:docMk/>
            <pc:sldMk cId="4143826918" sldId="1772"/>
            <ac:spMk id="15" creationId="{D6CE7A7E-2DB9-1195-E4F2-814F6DAFE00C}"/>
          </ac:spMkLst>
        </pc:spChg>
        <pc:spChg chg="add mod">
          <ac:chgData name="Ítala Marx" userId="09d09e15-dab6-44da-9e3e-d094c80c64d9" providerId="ADAL" clId="{287B0811-D200-40B5-A4D7-348D5E532D2C}" dt="2023-03-21T08:28:41.334" v="8830"/>
          <ac:spMkLst>
            <pc:docMk/>
            <pc:sldMk cId="4143826918" sldId="1772"/>
            <ac:spMk id="16" creationId="{EFEDC68A-1E56-7A8E-AB1B-D38ED06FFD9F}"/>
          </ac:spMkLst>
        </pc:spChg>
        <pc:spChg chg="add mod">
          <ac:chgData name="Ítala Marx" userId="09d09e15-dab6-44da-9e3e-d094c80c64d9" providerId="ADAL" clId="{287B0811-D200-40B5-A4D7-348D5E532D2C}" dt="2023-03-21T08:29:52.035" v="8847" actId="1076"/>
          <ac:spMkLst>
            <pc:docMk/>
            <pc:sldMk cId="4143826918" sldId="1772"/>
            <ac:spMk id="17" creationId="{BBCB8D99-81E1-3C88-464B-62863475F12E}"/>
          </ac:spMkLst>
        </pc:spChg>
        <pc:spChg chg="del mod topLvl">
          <ac:chgData name="Ítala Marx" userId="09d09e15-dab6-44da-9e3e-d094c80c64d9" providerId="ADAL" clId="{287B0811-D200-40B5-A4D7-348D5E532D2C}" dt="2023-03-18T16:39:43.714" v="3344" actId="478"/>
          <ac:spMkLst>
            <pc:docMk/>
            <pc:sldMk cId="4143826918" sldId="1772"/>
            <ac:spMk id="19" creationId="{6C58E624-6529-4F61-B140-36EAE8D73549}"/>
          </ac:spMkLst>
        </pc:spChg>
        <pc:spChg chg="del mod topLvl">
          <ac:chgData name="Ítala Marx" userId="09d09e15-dab6-44da-9e3e-d094c80c64d9" providerId="ADAL" clId="{287B0811-D200-40B5-A4D7-348D5E532D2C}" dt="2023-03-21T08:29:21.842" v="8837" actId="478"/>
          <ac:spMkLst>
            <pc:docMk/>
            <pc:sldMk cId="4143826918" sldId="1772"/>
            <ac:spMk id="20" creationId="{55FD6234-1C43-96A5-EEAD-AF153A221B8B}"/>
          </ac:spMkLst>
        </pc:spChg>
        <pc:grpChg chg="del mod">
          <ac:chgData name="Ítala Marx" userId="09d09e15-dab6-44da-9e3e-d094c80c64d9" providerId="ADAL" clId="{287B0811-D200-40B5-A4D7-348D5E532D2C}" dt="2023-03-18T16:43:15.832" v="3350" actId="478"/>
          <ac:grpSpMkLst>
            <pc:docMk/>
            <pc:sldMk cId="4143826918" sldId="1772"/>
            <ac:grpSpMk id="17" creationId="{226F4C72-BDF3-8607-11F2-7891DAF5FD5A}"/>
          </ac:grpSpMkLst>
        </pc:grpChg>
        <pc:grpChg chg="add del mod">
          <ac:chgData name="Ítala Marx" userId="09d09e15-dab6-44da-9e3e-d094c80c64d9" providerId="ADAL" clId="{287B0811-D200-40B5-A4D7-348D5E532D2C}" dt="2023-03-18T16:39:43.714" v="3344" actId="478"/>
          <ac:grpSpMkLst>
            <pc:docMk/>
            <pc:sldMk cId="4143826918" sldId="1772"/>
            <ac:grpSpMk id="18" creationId="{00B2761D-C944-E23A-8137-68933A023B5A}"/>
          </ac:grpSpMkLst>
        </pc:grpChg>
        <pc:picChg chg="mod">
          <ac:chgData name="Ítala Marx" userId="09d09e15-dab6-44da-9e3e-d094c80c64d9" providerId="ADAL" clId="{287B0811-D200-40B5-A4D7-348D5E532D2C}" dt="2023-03-18T16:39:52.629" v="3347" actId="1076"/>
          <ac:picMkLst>
            <pc:docMk/>
            <pc:sldMk cId="4143826918" sldId="1772"/>
            <ac:picMk id="3" creationId="{8EFD1967-CDBA-0897-019C-864F7F1DC53D}"/>
          </ac:picMkLst>
        </pc:picChg>
        <pc:picChg chg="add mod">
          <ac:chgData name="Ítala Marx" userId="09d09e15-dab6-44da-9e3e-d094c80c64d9" providerId="ADAL" clId="{287B0811-D200-40B5-A4D7-348D5E532D2C}" dt="2023-03-21T07:33:41.222" v="8135" actId="1076"/>
          <ac:picMkLst>
            <pc:docMk/>
            <pc:sldMk cId="4143826918" sldId="1772"/>
            <ac:picMk id="4" creationId="{55B238FB-7E81-8465-0789-9A430E84BA2E}"/>
          </ac:picMkLst>
        </pc:picChg>
        <pc:picChg chg="mod">
          <ac:chgData name="Ítala Marx" userId="09d09e15-dab6-44da-9e3e-d094c80c64d9" providerId="ADAL" clId="{287B0811-D200-40B5-A4D7-348D5E532D2C}" dt="2023-03-18T16:34:15.755" v="3327" actId="1440"/>
          <ac:picMkLst>
            <pc:docMk/>
            <pc:sldMk cId="4143826918" sldId="1772"/>
            <ac:picMk id="4" creationId="{E431A83C-D482-ADA9-23A2-411A3C96333F}"/>
          </ac:picMkLst>
        </pc:picChg>
        <pc:picChg chg="del">
          <ac:chgData name="Ítala Marx" userId="09d09e15-dab6-44da-9e3e-d094c80c64d9" providerId="ADAL" clId="{287B0811-D200-40B5-A4D7-348D5E532D2C}" dt="2023-03-18T16:33:49.422" v="3324" actId="478"/>
          <ac:picMkLst>
            <pc:docMk/>
            <pc:sldMk cId="4143826918" sldId="1772"/>
            <ac:picMk id="6" creationId="{5BECAA6E-C3BD-9A00-0238-AC51D6E795E4}"/>
          </ac:picMkLst>
        </pc:picChg>
        <pc:picChg chg="add del mod">
          <ac:chgData name="Ítala Marx" userId="09d09e15-dab6-44da-9e3e-d094c80c64d9" providerId="ADAL" clId="{287B0811-D200-40B5-A4D7-348D5E532D2C}" dt="2023-03-21T08:18:15.614" v="8589" actId="478"/>
          <ac:picMkLst>
            <pc:docMk/>
            <pc:sldMk cId="4143826918" sldId="1772"/>
            <ac:picMk id="14" creationId="{4946009A-BD2D-EDBF-BA7D-CE3C36496B46}"/>
          </ac:picMkLst>
        </pc:picChg>
        <pc:picChg chg="del">
          <ac:chgData name="Ítala Marx" userId="09d09e15-dab6-44da-9e3e-d094c80c64d9" providerId="ADAL" clId="{287B0811-D200-40B5-A4D7-348D5E532D2C}" dt="2023-03-18T16:38:29.656" v="3335" actId="478"/>
          <ac:picMkLst>
            <pc:docMk/>
            <pc:sldMk cId="4143826918" sldId="1772"/>
            <ac:picMk id="16" creationId="{7DB59B26-E565-62DD-29EB-C22F601A2AAC}"/>
          </ac:picMkLst>
        </pc:picChg>
        <pc:picChg chg="add mod">
          <ac:chgData name="Ítala Marx" userId="09d09e15-dab6-44da-9e3e-d094c80c64d9" providerId="ADAL" clId="{287B0811-D200-40B5-A4D7-348D5E532D2C}" dt="2023-03-21T08:29:45.614" v="8845" actId="1076"/>
          <ac:picMkLst>
            <pc:docMk/>
            <pc:sldMk cId="4143826918" sldId="1772"/>
            <ac:picMk id="22" creationId="{F1A4C7BB-610E-3994-86F0-A2325F19EB6F}"/>
          </ac:picMkLst>
        </pc:picChg>
        <pc:picChg chg="add mod">
          <ac:chgData name="Ítala Marx" userId="09d09e15-dab6-44da-9e3e-d094c80c64d9" providerId="ADAL" clId="{287B0811-D200-40B5-A4D7-348D5E532D2C}" dt="2023-03-21T07:33:37.952" v="8134" actId="14100"/>
          <ac:picMkLst>
            <pc:docMk/>
            <pc:sldMk cId="4143826918" sldId="1772"/>
            <ac:picMk id="24" creationId="{1B437B49-416C-0236-8D8F-81861581F4AB}"/>
          </ac:picMkLst>
        </pc:picChg>
        <pc:picChg chg="add del mod">
          <ac:chgData name="Ítala Marx" userId="09d09e15-dab6-44da-9e3e-d094c80c64d9" providerId="ADAL" clId="{287B0811-D200-40B5-A4D7-348D5E532D2C}" dt="2023-03-21T07:33:26.817" v="8130" actId="478"/>
          <ac:picMkLst>
            <pc:docMk/>
            <pc:sldMk cId="4143826918" sldId="1772"/>
            <ac:picMk id="26" creationId="{E9DCD8F7-1D2E-7E61-34A8-CD6E048ECA02}"/>
          </ac:picMkLst>
        </pc:picChg>
        <pc:picChg chg="add mod">
          <ac:chgData name="Ítala Marx" userId="09d09e15-dab6-44da-9e3e-d094c80c64d9" providerId="ADAL" clId="{287B0811-D200-40B5-A4D7-348D5E532D2C}" dt="2023-03-18T16:44:34.753" v="3361" actId="1076"/>
          <ac:picMkLst>
            <pc:docMk/>
            <pc:sldMk cId="4143826918" sldId="1772"/>
            <ac:picMk id="28" creationId="{338D1FF0-F6C0-A613-8861-C29DF7743C64}"/>
          </ac:picMkLst>
        </pc:picChg>
        <pc:picChg chg="add mod">
          <ac:chgData name="Ítala Marx" userId="09d09e15-dab6-44da-9e3e-d094c80c64d9" providerId="ADAL" clId="{287B0811-D200-40B5-A4D7-348D5E532D2C}" dt="2023-03-18T16:44:42.230" v="3364" actId="1076"/>
          <ac:picMkLst>
            <pc:docMk/>
            <pc:sldMk cId="4143826918" sldId="1772"/>
            <ac:picMk id="30" creationId="{EAE09020-4BEC-11E1-B10A-0C78CE36B558}"/>
          </ac:picMkLst>
        </pc:picChg>
        <pc:picChg chg="add mod ord">
          <ac:chgData name="Ítala Marx" userId="09d09e15-dab6-44da-9e3e-d094c80c64d9" providerId="ADAL" clId="{287B0811-D200-40B5-A4D7-348D5E532D2C}" dt="2023-03-21T08:29:47.317" v="8846" actId="1076"/>
          <ac:picMkLst>
            <pc:docMk/>
            <pc:sldMk cId="4143826918" sldId="1772"/>
            <ac:picMk id="32" creationId="{D03B1572-FD3D-6F3F-0045-64547C2E4DB6}"/>
          </ac:picMkLst>
        </pc:picChg>
        <pc:picChg chg="add del mod">
          <ac:chgData name="Ítala Marx" userId="09d09e15-dab6-44da-9e3e-d094c80c64d9" providerId="ADAL" clId="{287B0811-D200-40B5-A4D7-348D5E532D2C}" dt="2023-03-21T08:18:16.549" v="8590" actId="478"/>
          <ac:picMkLst>
            <pc:docMk/>
            <pc:sldMk cId="4143826918" sldId="1772"/>
            <ac:picMk id="34" creationId="{7C4D714C-5979-B3CD-FE9E-F18C53331DAF}"/>
          </ac:picMkLst>
        </pc:picChg>
      </pc:sldChg>
      <pc:sldChg chg="addSp delSp modSp del mod">
        <pc:chgData name="Ítala Marx" userId="09d09e15-dab6-44da-9e3e-d094c80c64d9" providerId="ADAL" clId="{287B0811-D200-40B5-A4D7-348D5E532D2C}" dt="2023-03-16T11:46:32.369" v="2090" actId="47"/>
        <pc:sldMkLst>
          <pc:docMk/>
          <pc:sldMk cId="1584936748" sldId="1776"/>
        </pc:sldMkLst>
        <pc:spChg chg="add del mod">
          <ac:chgData name="Ítala Marx" userId="09d09e15-dab6-44da-9e3e-d094c80c64d9" providerId="ADAL" clId="{287B0811-D200-40B5-A4D7-348D5E532D2C}" dt="2023-03-14T15:30:14.554" v="421" actId="21"/>
          <ac:spMkLst>
            <pc:docMk/>
            <pc:sldMk cId="1584936748" sldId="1776"/>
            <ac:spMk id="3" creationId="{13FCE918-DF25-444F-505A-39F3A0CEA024}"/>
          </ac:spMkLst>
        </pc:spChg>
        <pc:spChg chg="del topLvl">
          <ac:chgData name="Ítala Marx" userId="09d09e15-dab6-44da-9e3e-d094c80c64d9" providerId="ADAL" clId="{287B0811-D200-40B5-A4D7-348D5E532D2C}" dt="2023-03-11T09:20:42.801" v="84" actId="478"/>
          <ac:spMkLst>
            <pc:docMk/>
            <pc:sldMk cId="1584936748" sldId="1776"/>
            <ac:spMk id="3" creationId="{41C658F2-3D67-29E0-377E-A7C006A9EE29}"/>
          </ac:spMkLst>
        </pc:spChg>
        <pc:spChg chg="mod topLvl">
          <ac:chgData name="Ítala Marx" userId="09d09e15-dab6-44da-9e3e-d094c80c64d9" providerId="ADAL" clId="{287B0811-D200-40B5-A4D7-348D5E532D2C}" dt="2023-03-14T18:05:04.285" v="653"/>
          <ac:spMkLst>
            <pc:docMk/>
            <pc:sldMk cId="1584936748" sldId="1776"/>
            <ac:spMk id="4" creationId="{AC4CEA05-CD6F-E34A-588C-D066EE342BDA}"/>
          </ac:spMkLst>
        </pc:spChg>
        <pc:spChg chg="mod">
          <ac:chgData name="Ítala Marx" userId="09d09e15-dab6-44da-9e3e-d094c80c64d9" providerId="ADAL" clId="{287B0811-D200-40B5-A4D7-348D5E532D2C}" dt="2023-03-15T10:05:31.485" v="815" actId="14100"/>
          <ac:spMkLst>
            <pc:docMk/>
            <pc:sldMk cId="1584936748" sldId="1776"/>
            <ac:spMk id="5" creationId="{59669AB1-D6DA-5756-EEBB-1C4A554E98D9}"/>
          </ac:spMkLst>
        </pc:spChg>
        <pc:spChg chg="del mod">
          <ac:chgData name="Ítala Marx" userId="09d09e15-dab6-44da-9e3e-d094c80c64d9" providerId="ADAL" clId="{287B0811-D200-40B5-A4D7-348D5E532D2C}" dt="2023-03-15T14:48:25.735" v="1520"/>
          <ac:spMkLst>
            <pc:docMk/>
            <pc:sldMk cId="1584936748" sldId="1776"/>
            <ac:spMk id="6" creationId="{4B63C4DB-6B00-8782-5467-1AD838E7597F}"/>
          </ac:spMkLst>
        </pc:spChg>
        <pc:spChg chg="del mod">
          <ac:chgData name="Ítala Marx" userId="09d09e15-dab6-44da-9e3e-d094c80c64d9" providerId="ADAL" clId="{287B0811-D200-40B5-A4D7-348D5E532D2C}" dt="2023-03-15T10:05:42.563" v="818" actId="478"/>
          <ac:spMkLst>
            <pc:docMk/>
            <pc:sldMk cId="1584936748" sldId="1776"/>
            <ac:spMk id="9" creationId="{D55ABB1F-3360-017A-1309-CCD76A2B7927}"/>
          </ac:spMkLst>
        </pc:spChg>
        <pc:spChg chg="add mod">
          <ac:chgData name="Ítala Marx" userId="09d09e15-dab6-44da-9e3e-d094c80c64d9" providerId="ADAL" clId="{287B0811-D200-40B5-A4D7-348D5E532D2C}" dt="2023-03-11T09:20:43.248" v="85"/>
          <ac:spMkLst>
            <pc:docMk/>
            <pc:sldMk cId="1584936748" sldId="1776"/>
            <ac:spMk id="10" creationId="{BD4731E3-57D2-7814-8B08-0853FFAD2F22}"/>
          </ac:spMkLst>
        </pc:spChg>
        <pc:spChg chg="mod">
          <ac:chgData name="Ítala Marx" userId="09d09e15-dab6-44da-9e3e-d094c80c64d9" providerId="ADAL" clId="{287B0811-D200-40B5-A4D7-348D5E532D2C}" dt="2023-03-15T10:05:13.327" v="810" actId="1076"/>
          <ac:spMkLst>
            <pc:docMk/>
            <pc:sldMk cId="1584936748" sldId="1776"/>
            <ac:spMk id="11" creationId="{B9AE44F9-90F3-7D5E-5EDB-8C1F7FAEA1A6}"/>
          </ac:spMkLst>
        </pc:spChg>
        <pc:spChg chg="add mod">
          <ac:chgData name="Ítala Marx" userId="09d09e15-dab6-44da-9e3e-d094c80c64d9" providerId="ADAL" clId="{287B0811-D200-40B5-A4D7-348D5E532D2C}" dt="2023-03-15T10:06:24.420" v="871" actId="1076"/>
          <ac:spMkLst>
            <pc:docMk/>
            <pc:sldMk cId="1584936748" sldId="1776"/>
            <ac:spMk id="13" creationId="{08A0CDDD-0F60-CC86-B275-282AA52A1FB1}"/>
          </ac:spMkLst>
        </pc:spChg>
        <pc:spChg chg="mod">
          <ac:chgData name="Ítala Marx" userId="09d09e15-dab6-44da-9e3e-d094c80c64d9" providerId="ADAL" clId="{287B0811-D200-40B5-A4D7-348D5E532D2C}" dt="2023-03-15T10:05:13.327" v="810" actId="1076"/>
          <ac:spMkLst>
            <pc:docMk/>
            <pc:sldMk cId="1584936748" sldId="1776"/>
            <ac:spMk id="23" creationId="{F22309D0-6571-5CB4-006D-A46F2C0A2264}"/>
          </ac:spMkLst>
        </pc:spChg>
        <pc:spChg chg="mod">
          <ac:chgData name="Ítala Marx" userId="09d09e15-dab6-44da-9e3e-d094c80c64d9" providerId="ADAL" clId="{287B0811-D200-40B5-A4D7-348D5E532D2C}" dt="2023-03-15T10:05:17.400" v="811" actId="1076"/>
          <ac:spMkLst>
            <pc:docMk/>
            <pc:sldMk cId="1584936748" sldId="1776"/>
            <ac:spMk id="24" creationId="{0910380B-0058-19D5-2F38-D5EE45AD3879}"/>
          </ac:spMkLst>
        </pc:spChg>
        <pc:grpChg chg="del">
          <ac:chgData name="Ítala Marx" userId="09d09e15-dab6-44da-9e3e-d094c80c64d9" providerId="ADAL" clId="{287B0811-D200-40B5-A4D7-348D5E532D2C}" dt="2023-03-11T09:20:42.801" v="84" actId="478"/>
          <ac:grpSpMkLst>
            <pc:docMk/>
            <pc:sldMk cId="1584936748" sldId="1776"/>
            <ac:grpSpMk id="2" creationId="{892EC04C-E957-5AC2-B696-4E6385777528}"/>
          </ac:grpSpMkLst>
        </pc:grpChg>
      </pc:sldChg>
      <pc:sldChg chg="addSp delSp modSp mod delAnim modAnim">
        <pc:chgData name="Ítala Marx" userId="09d09e15-dab6-44da-9e3e-d094c80c64d9" providerId="ADAL" clId="{287B0811-D200-40B5-A4D7-348D5E532D2C}" dt="2023-03-24T05:06:24.084" v="10871" actId="1076"/>
        <pc:sldMkLst>
          <pc:docMk/>
          <pc:sldMk cId="1785930767" sldId="1777"/>
        </pc:sldMkLst>
        <pc:spChg chg="add mod">
          <ac:chgData name="Ítala Marx" userId="09d09e15-dab6-44da-9e3e-d094c80c64d9" providerId="ADAL" clId="{287B0811-D200-40B5-A4D7-348D5E532D2C}" dt="2023-03-17T16:02:40.988" v="3031"/>
          <ac:spMkLst>
            <pc:docMk/>
            <pc:sldMk cId="1785930767" sldId="1777"/>
            <ac:spMk id="2" creationId="{2D58BEB9-1005-2F83-4570-A3DB10286923}"/>
          </ac:spMkLst>
        </pc:spChg>
        <pc:spChg chg="add del mod">
          <ac:chgData name="Ítala Marx" userId="09d09e15-dab6-44da-9e3e-d094c80c64d9" providerId="ADAL" clId="{287B0811-D200-40B5-A4D7-348D5E532D2C}" dt="2023-03-14T15:30:45.463" v="433" actId="478"/>
          <ac:spMkLst>
            <pc:docMk/>
            <pc:sldMk cId="1785930767" sldId="1777"/>
            <ac:spMk id="2" creationId="{2EF72B77-F7E9-FB61-81B1-594F5EABED89}"/>
          </ac:spMkLst>
        </pc:spChg>
        <pc:spChg chg="del topLvl">
          <ac:chgData name="Ítala Marx" userId="09d09e15-dab6-44da-9e3e-d094c80c64d9" providerId="ADAL" clId="{287B0811-D200-40B5-A4D7-348D5E532D2C}" dt="2023-03-11T09:20:53.282" v="86" actId="478"/>
          <ac:spMkLst>
            <pc:docMk/>
            <pc:sldMk cId="1785930767" sldId="1777"/>
            <ac:spMk id="3" creationId="{138F215E-14A1-7113-527C-828D41F174ED}"/>
          </ac:spMkLst>
        </pc:spChg>
        <pc:spChg chg="del mod topLvl">
          <ac:chgData name="Ítala Marx" userId="09d09e15-dab6-44da-9e3e-d094c80c64d9" providerId="ADAL" clId="{287B0811-D200-40B5-A4D7-348D5E532D2C}" dt="2023-03-21T08:28:31.738" v="8825" actId="478"/>
          <ac:spMkLst>
            <pc:docMk/>
            <pc:sldMk cId="1785930767" sldId="1777"/>
            <ac:spMk id="4" creationId="{294459D7-F330-8E31-C8A6-2155A61CCE80}"/>
          </ac:spMkLst>
        </pc:spChg>
        <pc:spChg chg="del">
          <ac:chgData name="Ítala Marx" userId="09d09e15-dab6-44da-9e3e-d094c80c64d9" providerId="ADAL" clId="{287B0811-D200-40B5-A4D7-348D5E532D2C}" dt="2023-03-14T15:18:48.894" v="351" actId="478"/>
          <ac:spMkLst>
            <pc:docMk/>
            <pc:sldMk cId="1785930767" sldId="1777"/>
            <ac:spMk id="5" creationId="{E16C3336-1013-8211-2EBF-D05788627FF9}"/>
          </ac:spMkLst>
        </pc:spChg>
        <pc:spChg chg="mod">
          <ac:chgData name="Ítala Marx" userId="09d09e15-dab6-44da-9e3e-d094c80c64d9" providerId="ADAL" clId="{287B0811-D200-40B5-A4D7-348D5E532D2C}" dt="2023-03-20T15:38:25.459" v="7033" actId="20577"/>
          <ac:spMkLst>
            <pc:docMk/>
            <pc:sldMk cId="1785930767" sldId="1777"/>
            <ac:spMk id="6" creationId="{1DE692D6-FC1F-626D-0818-7E08C445E66C}"/>
          </ac:spMkLst>
        </pc:spChg>
        <pc:spChg chg="add mod">
          <ac:chgData name="Ítala Marx" userId="09d09e15-dab6-44da-9e3e-d094c80c64d9" providerId="ADAL" clId="{287B0811-D200-40B5-A4D7-348D5E532D2C}" dt="2023-03-11T09:20:54.253" v="87"/>
          <ac:spMkLst>
            <pc:docMk/>
            <pc:sldMk cId="1785930767" sldId="1777"/>
            <ac:spMk id="7" creationId="{98E3882F-B232-FDBF-FEAD-1FE58E7F5760}"/>
          </ac:spMkLst>
        </pc:spChg>
        <pc:spChg chg="add mod">
          <ac:chgData name="Ítala Marx" userId="09d09e15-dab6-44da-9e3e-d094c80c64d9" providerId="ADAL" clId="{287B0811-D200-40B5-A4D7-348D5E532D2C}" dt="2023-03-21T08:28:32.194" v="8826"/>
          <ac:spMkLst>
            <pc:docMk/>
            <pc:sldMk cId="1785930767" sldId="1777"/>
            <ac:spMk id="8" creationId="{65D9AD7E-3159-237D-E8F7-3EF22E556C20}"/>
          </ac:spMkLst>
        </pc:spChg>
        <pc:spChg chg="del mod">
          <ac:chgData name="Ítala Marx" userId="09d09e15-dab6-44da-9e3e-d094c80c64d9" providerId="ADAL" clId="{287B0811-D200-40B5-A4D7-348D5E532D2C}" dt="2023-03-18T17:39:56.428" v="3689" actId="21"/>
          <ac:spMkLst>
            <pc:docMk/>
            <pc:sldMk cId="1785930767" sldId="1777"/>
            <ac:spMk id="10" creationId="{0199DA29-5564-7DEA-8BED-A6C7F147CDEC}"/>
          </ac:spMkLst>
        </pc:spChg>
        <pc:spChg chg="mod">
          <ac:chgData name="Ítala Marx" userId="09d09e15-dab6-44da-9e3e-d094c80c64d9" providerId="ADAL" clId="{287B0811-D200-40B5-A4D7-348D5E532D2C}" dt="2023-03-21T08:16:56.217" v="8588" actId="1035"/>
          <ac:spMkLst>
            <pc:docMk/>
            <pc:sldMk cId="1785930767" sldId="1777"/>
            <ac:spMk id="18" creationId="{22AC0A32-6284-F946-9F6C-4030A6135C93}"/>
          </ac:spMkLst>
        </pc:spChg>
        <pc:spChg chg="mod">
          <ac:chgData name="Ítala Marx" userId="09d09e15-dab6-44da-9e3e-d094c80c64d9" providerId="ADAL" clId="{287B0811-D200-40B5-A4D7-348D5E532D2C}" dt="2023-03-21T06:25:53.447" v="8066" actId="20577"/>
          <ac:spMkLst>
            <pc:docMk/>
            <pc:sldMk cId="1785930767" sldId="1777"/>
            <ac:spMk id="19" creationId="{A09ED173-7772-C708-4B06-74690D88B5F5}"/>
          </ac:spMkLst>
        </pc:spChg>
        <pc:spChg chg="mod">
          <ac:chgData name="Ítala Marx" userId="09d09e15-dab6-44da-9e3e-d094c80c64d9" providerId="ADAL" clId="{287B0811-D200-40B5-A4D7-348D5E532D2C}" dt="2023-03-21T06:26:13.759" v="8072" actId="20577"/>
          <ac:spMkLst>
            <pc:docMk/>
            <pc:sldMk cId="1785930767" sldId="1777"/>
            <ac:spMk id="25" creationId="{63CD51BA-2C2D-C228-24CD-FBB3121827A0}"/>
          </ac:spMkLst>
        </pc:spChg>
        <pc:spChg chg="del mod">
          <ac:chgData name="Ítala Marx" userId="09d09e15-dab6-44da-9e3e-d094c80c64d9" providerId="ADAL" clId="{287B0811-D200-40B5-A4D7-348D5E532D2C}" dt="2023-03-15T15:02:34.901" v="1641" actId="478"/>
          <ac:spMkLst>
            <pc:docMk/>
            <pc:sldMk cId="1785930767" sldId="1777"/>
            <ac:spMk id="26" creationId="{AF89DC66-B4D2-E97A-F31A-6BB3B9A600B7}"/>
          </ac:spMkLst>
        </pc:spChg>
        <pc:spChg chg="del mod">
          <ac:chgData name="Ítala Marx" userId="09d09e15-dab6-44da-9e3e-d094c80c64d9" providerId="ADAL" clId="{287B0811-D200-40B5-A4D7-348D5E532D2C}" dt="2023-03-15T15:02:29.956" v="1639" actId="478"/>
          <ac:spMkLst>
            <pc:docMk/>
            <pc:sldMk cId="1785930767" sldId="1777"/>
            <ac:spMk id="27" creationId="{15886C39-1986-8F87-E800-AF9DC2C3A45B}"/>
          </ac:spMkLst>
        </pc:spChg>
        <pc:grpChg chg="del">
          <ac:chgData name="Ítala Marx" userId="09d09e15-dab6-44da-9e3e-d094c80c64d9" providerId="ADAL" clId="{287B0811-D200-40B5-A4D7-348D5E532D2C}" dt="2023-03-11T09:20:53.282" v="86" actId="478"/>
          <ac:grpSpMkLst>
            <pc:docMk/>
            <pc:sldMk cId="1785930767" sldId="1777"/>
            <ac:grpSpMk id="2" creationId="{4F257B7A-9E98-98BF-AAC9-4763B1E9FEAF}"/>
          </ac:grpSpMkLst>
        </pc:grpChg>
        <pc:picChg chg="add del mod">
          <ac:chgData name="Ítala Marx" userId="09d09e15-dab6-44da-9e3e-d094c80c64d9" providerId="ADAL" clId="{287B0811-D200-40B5-A4D7-348D5E532D2C}" dt="2023-03-20T07:06:43.901" v="5234" actId="478"/>
          <ac:picMkLst>
            <pc:docMk/>
            <pc:sldMk cId="1785930767" sldId="1777"/>
            <ac:picMk id="3" creationId="{4671AB0D-9C9A-70AA-AD77-89E94D7B5295}"/>
          </ac:picMkLst>
        </pc:picChg>
        <pc:picChg chg="add mod">
          <ac:chgData name="Ítala Marx" userId="09d09e15-dab6-44da-9e3e-d094c80c64d9" providerId="ADAL" clId="{287B0811-D200-40B5-A4D7-348D5E532D2C}" dt="2023-03-24T05:06:18.383" v="10870" actId="1076"/>
          <ac:picMkLst>
            <pc:docMk/>
            <pc:sldMk cId="1785930767" sldId="1777"/>
            <ac:picMk id="3" creationId="{B5A3B41B-29E4-E3DF-63D9-C3AA900C2F26}"/>
          </ac:picMkLst>
        </pc:picChg>
        <pc:picChg chg="add mod">
          <ac:chgData name="Ítala Marx" userId="09d09e15-dab6-44da-9e3e-d094c80c64d9" providerId="ADAL" clId="{287B0811-D200-40B5-A4D7-348D5E532D2C}" dt="2023-03-24T05:06:24.084" v="10871" actId="1076"/>
          <ac:picMkLst>
            <pc:docMk/>
            <pc:sldMk cId="1785930767" sldId="1777"/>
            <ac:picMk id="5" creationId="{94BA8990-A809-37C1-410E-F187CF8C24BE}"/>
          </ac:picMkLst>
        </pc:picChg>
        <pc:picChg chg="add del mod">
          <ac:chgData name="Ítala Marx" userId="09d09e15-dab6-44da-9e3e-d094c80c64d9" providerId="ADAL" clId="{287B0811-D200-40B5-A4D7-348D5E532D2C}" dt="2023-03-18T17:42:51.710" v="3736"/>
          <ac:picMkLst>
            <pc:docMk/>
            <pc:sldMk cId="1785930767" sldId="1777"/>
            <ac:picMk id="5" creationId="{CD140195-1F1F-50F5-DDAD-8824A033D95C}"/>
          </ac:picMkLst>
        </pc:picChg>
        <pc:picChg chg="add del mod">
          <ac:chgData name="Ítala Marx" userId="09d09e15-dab6-44da-9e3e-d094c80c64d9" providerId="ADAL" clId="{287B0811-D200-40B5-A4D7-348D5E532D2C}" dt="2023-03-18T17:50:32.906" v="3808" actId="478"/>
          <ac:picMkLst>
            <pc:docMk/>
            <pc:sldMk cId="1785930767" sldId="1777"/>
            <ac:picMk id="8" creationId="{1F52574D-6666-68CF-11DB-5F98871D4798}"/>
          </ac:picMkLst>
        </pc:picChg>
        <pc:picChg chg="add del mod">
          <ac:chgData name="Ítala Marx" userId="09d09e15-dab6-44da-9e3e-d094c80c64d9" providerId="ADAL" clId="{287B0811-D200-40B5-A4D7-348D5E532D2C}" dt="2023-03-18T17:50:33.592" v="3809" actId="478"/>
          <ac:picMkLst>
            <pc:docMk/>
            <pc:sldMk cId="1785930767" sldId="1777"/>
            <ac:picMk id="9" creationId="{155BD2A1-8CE9-EF26-DC4E-A275032D1254}"/>
          </ac:picMkLst>
        </pc:picChg>
        <pc:picChg chg="del">
          <ac:chgData name="Ítala Marx" userId="09d09e15-dab6-44da-9e3e-d094c80c64d9" providerId="ADAL" clId="{287B0811-D200-40B5-A4D7-348D5E532D2C}" dt="2023-03-13T06:19:13.907" v="176" actId="478"/>
          <ac:picMkLst>
            <pc:docMk/>
            <pc:sldMk cId="1785930767" sldId="1777"/>
            <ac:picMk id="9" creationId="{FEF0B8C2-7F01-FE98-A129-C6B481E34032}"/>
          </ac:picMkLst>
        </pc:picChg>
        <pc:picChg chg="del">
          <ac:chgData name="Ítala Marx" userId="09d09e15-dab6-44da-9e3e-d094c80c64d9" providerId="ADAL" clId="{287B0811-D200-40B5-A4D7-348D5E532D2C}" dt="2023-03-13T06:19:14.792" v="177" actId="478"/>
          <ac:picMkLst>
            <pc:docMk/>
            <pc:sldMk cId="1785930767" sldId="1777"/>
            <ac:picMk id="11" creationId="{AC88C9D2-142D-C8B2-BD6D-A21B00EB449F}"/>
          </ac:picMkLst>
        </pc:picChg>
        <pc:picChg chg="add del mod">
          <ac:chgData name="Ítala Marx" userId="09d09e15-dab6-44da-9e3e-d094c80c64d9" providerId="ADAL" clId="{287B0811-D200-40B5-A4D7-348D5E532D2C}" dt="2023-03-18T17:44:13.031" v="3765" actId="478"/>
          <ac:picMkLst>
            <pc:docMk/>
            <pc:sldMk cId="1785930767" sldId="1777"/>
            <ac:picMk id="11" creationId="{CE07BB5A-6DE8-BD20-2698-2F5B0650168B}"/>
          </ac:picMkLst>
        </pc:picChg>
        <pc:picChg chg="add del mod">
          <ac:chgData name="Ítala Marx" userId="09d09e15-dab6-44da-9e3e-d094c80c64d9" providerId="ADAL" clId="{287B0811-D200-40B5-A4D7-348D5E532D2C}" dt="2023-03-18T17:44:13.717" v="3766" actId="478"/>
          <ac:picMkLst>
            <pc:docMk/>
            <pc:sldMk cId="1785930767" sldId="1777"/>
            <ac:picMk id="12" creationId="{7A4132BE-CA54-7FD1-9F94-B3F3A7EB3D2B}"/>
          </ac:picMkLst>
        </pc:picChg>
        <pc:picChg chg="del">
          <ac:chgData name="Ítala Marx" userId="09d09e15-dab6-44da-9e3e-d094c80c64d9" providerId="ADAL" clId="{287B0811-D200-40B5-A4D7-348D5E532D2C}" dt="2023-03-13T06:19:15.558" v="178" actId="478"/>
          <ac:picMkLst>
            <pc:docMk/>
            <pc:sldMk cId="1785930767" sldId="1777"/>
            <ac:picMk id="12" creationId="{CF1A7652-0630-0C5C-6D71-FE458B4FC17A}"/>
          </ac:picMkLst>
        </pc:picChg>
        <pc:picChg chg="add del mod">
          <ac:chgData name="Ítala Marx" userId="09d09e15-dab6-44da-9e3e-d094c80c64d9" providerId="ADAL" clId="{287B0811-D200-40B5-A4D7-348D5E532D2C}" dt="2023-03-14T14:35:51.800" v="345" actId="21"/>
          <ac:picMkLst>
            <pc:docMk/>
            <pc:sldMk cId="1785930767" sldId="1777"/>
            <ac:picMk id="13" creationId="{64EEEBC6-03C3-B192-05AD-90B794B3802F}"/>
          </ac:picMkLst>
        </pc:picChg>
        <pc:picChg chg="add mod">
          <ac:chgData name="Ítala Marx" userId="09d09e15-dab6-44da-9e3e-d094c80c64d9" providerId="ADAL" clId="{287B0811-D200-40B5-A4D7-348D5E532D2C}" dt="2023-03-24T05:06:18.383" v="10870" actId="1076"/>
          <ac:picMkLst>
            <pc:docMk/>
            <pc:sldMk cId="1785930767" sldId="1777"/>
            <ac:picMk id="13" creationId="{EBF4446F-2088-D452-8E4C-4BF311456C04}"/>
          </ac:picMkLst>
        </pc:picChg>
        <pc:picChg chg="add del mod">
          <ac:chgData name="Ítala Marx" userId="09d09e15-dab6-44da-9e3e-d094c80c64d9" providerId="ADAL" clId="{287B0811-D200-40B5-A4D7-348D5E532D2C}" dt="2023-03-18T17:50:02.348" v="3802" actId="478"/>
          <ac:picMkLst>
            <pc:docMk/>
            <pc:sldMk cId="1785930767" sldId="1777"/>
            <ac:picMk id="14" creationId="{4954DF4A-13AD-4A62-3DD9-A975993B4D9E}"/>
          </ac:picMkLst>
        </pc:picChg>
        <pc:picChg chg="del ord">
          <ac:chgData name="Ítala Marx" userId="09d09e15-dab6-44da-9e3e-d094c80c64d9" providerId="ADAL" clId="{287B0811-D200-40B5-A4D7-348D5E532D2C}" dt="2023-03-14T15:18:44.753" v="350" actId="478"/>
          <ac:picMkLst>
            <pc:docMk/>
            <pc:sldMk cId="1785930767" sldId="1777"/>
            <ac:picMk id="14" creationId="{9FD79BEB-E080-ED5F-71CD-F933852C1051}"/>
          </ac:picMkLst>
        </pc:picChg>
        <pc:picChg chg="add mod">
          <ac:chgData name="Ítala Marx" userId="09d09e15-dab6-44da-9e3e-d094c80c64d9" providerId="ADAL" clId="{287B0811-D200-40B5-A4D7-348D5E532D2C}" dt="2023-03-24T05:06:24.084" v="10871" actId="1076"/>
          <ac:picMkLst>
            <pc:docMk/>
            <pc:sldMk cId="1785930767" sldId="1777"/>
            <ac:picMk id="15" creationId="{FC04035B-398B-6C91-0501-B34C75273B02}"/>
          </ac:picMkLst>
        </pc:picChg>
        <pc:picChg chg="add del mod">
          <ac:chgData name="Ítala Marx" userId="09d09e15-dab6-44da-9e3e-d094c80c64d9" providerId="ADAL" clId="{287B0811-D200-40B5-A4D7-348D5E532D2C}" dt="2023-03-14T14:35:51.800" v="345" actId="21"/>
          <ac:picMkLst>
            <pc:docMk/>
            <pc:sldMk cId="1785930767" sldId="1777"/>
            <ac:picMk id="16" creationId="{861B5E5F-7823-F984-2DE6-EF38CA861F54}"/>
          </ac:picMkLst>
        </pc:picChg>
        <pc:picChg chg="add del mod">
          <ac:chgData name="Ítala Marx" userId="09d09e15-dab6-44da-9e3e-d094c80c64d9" providerId="ADAL" clId="{287B0811-D200-40B5-A4D7-348D5E532D2C}" dt="2023-03-18T17:49:46.381" v="3797" actId="478"/>
          <ac:picMkLst>
            <pc:docMk/>
            <pc:sldMk cId="1785930767" sldId="1777"/>
            <ac:picMk id="1026" creationId="{3993E88C-D438-37D8-DEC2-78277BE1F642}"/>
          </ac:picMkLst>
        </pc:picChg>
        <pc:picChg chg="add del mod">
          <ac:chgData name="Ítala Marx" userId="09d09e15-dab6-44da-9e3e-d094c80c64d9" providerId="ADAL" clId="{287B0811-D200-40B5-A4D7-348D5E532D2C}" dt="2023-03-18T17:43:13.755" v="3741" actId="478"/>
          <ac:picMkLst>
            <pc:docMk/>
            <pc:sldMk cId="1785930767" sldId="1777"/>
            <ac:picMk id="1028" creationId="{E254D1C4-2EE5-F720-534F-9438433BBB21}"/>
          </ac:picMkLst>
        </pc:picChg>
        <pc:cxnChg chg="del">
          <ac:chgData name="Ítala Marx" userId="09d09e15-dab6-44da-9e3e-d094c80c64d9" providerId="ADAL" clId="{287B0811-D200-40B5-A4D7-348D5E532D2C}" dt="2023-03-17T14:56:05.128" v="2842" actId="478"/>
          <ac:cxnSpMkLst>
            <pc:docMk/>
            <pc:sldMk cId="1785930767" sldId="1777"/>
            <ac:cxnSpMk id="21" creationId="{7A32DCC8-CB6C-BD38-A23C-820A60B012BB}"/>
          </ac:cxnSpMkLst>
        </pc:cxnChg>
      </pc:sldChg>
      <pc:sldChg chg="addSp delSp modSp mod ord modTransition modAnim">
        <pc:chgData name="Ítala Marx" userId="09d09e15-dab6-44da-9e3e-d094c80c64d9" providerId="ADAL" clId="{287B0811-D200-40B5-A4D7-348D5E532D2C}" dt="2023-03-24T05:14:38.093" v="10919"/>
        <pc:sldMkLst>
          <pc:docMk/>
          <pc:sldMk cId="80960426" sldId="1778"/>
        </pc:sldMkLst>
        <pc:spChg chg="mod">
          <ac:chgData name="Ítala Marx" userId="09d09e15-dab6-44da-9e3e-d094c80c64d9" providerId="ADAL" clId="{287B0811-D200-40B5-A4D7-348D5E532D2C}" dt="2023-03-20T15:37:52.743" v="7021" actId="20577"/>
          <ac:spMkLst>
            <pc:docMk/>
            <pc:sldMk cId="80960426" sldId="1778"/>
            <ac:spMk id="2" creationId="{1ADFB446-588F-EF8E-C4EB-A6881B91BD96}"/>
          </ac:spMkLst>
        </pc:spChg>
        <pc:spChg chg="add mod">
          <ac:chgData name="Ítala Marx" userId="09d09e15-dab6-44da-9e3e-d094c80c64d9" providerId="ADAL" clId="{287B0811-D200-40B5-A4D7-348D5E532D2C}" dt="2023-03-11T09:20:38.471" v="83"/>
          <ac:spMkLst>
            <pc:docMk/>
            <pc:sldMk cId="80960426" sldId="1778"/>
            <ac:spMk id="3" creationId="{9A78B0CB-7DB2-C6F7-0E4F-BEE163720BD1}"/>
          </ac:spMkLst>
        </pc:spChg>
        <pc:spChg chg="add mod">
          <ac:chgData name="Ítala Marx" userId="09d09e15-dab6-44da-9e3e-d094c80c64d9" providerId="ADAL" clId="{287B0811-D200-40B5-A4D7-348D5E532D2C}" dt="2023-03-20T14:04:27.698" v="6061"/>
          <ac:spMkLst>
            <pc:docMk/>
            <pc:sldMk cId="80960426" sldId="1778"/>
            <ac:spMk id="4" creationId="{8A4E25E0-3240-B61F-FA7B-A98908E62DB4}"/>
          </ac:spMkLst>
        </pc:spChg>
        <pc:spChg chg="add del mod">
          <ac:chgData name="Ítala Marx" userId="09d09e15-dab6-44da-9e3e-d094c80c64d9" providerId="ADAL" clId="{287B0811-D200-40B5-A4D7-348D5E532D2C}" dt="2023-03-17T14:44:48.593" v="2662" actId="478"/>
          <ac:spMkLst>
            <pc:docMk/>
            <pc:sldMk cId="80960426" sldId="1778"/>
            <ac:spMk id="5" creationId="{1E4101A5-8534-78F1-7091-07AA250A765D}"/>
          </ac:spMkLst>
        </pc:spChg>
        <pc:spChg chg="del mod">
          <ac:chgData name="Ítala Marx" userId="09d09e15-dab6-44da-9e3e-d094c80c64d9" providerId="ADAL" clId="{287B0811-D200-40B5-A4D7-348D5E532D2C}" dt="2023-03-21T08:28:11.578" v="8815" actId="478"/>
          <ac:spMkLst>
            <pc:docMk/>
            <pc:sldMk cId="80960426" sldId="1778"/>
            <ac:spMk id="7" creationId="{515A1216-8C6B-5AD3-CCDA-AB5D826A4E93}"/>
          </ac:spMkLst>
        </pc:spChg>
        <pc:spChg chg="del">
          <ac:chgData name="Ítala Marx" userId="09d09e15-dab6-44da-9e3e-d094c80c64d9" providerId="ADAL" clId="{287B0811-D200-40B5-A4D7-348D5E532D2C}" dt="2023-03-11T09:20:37.955" v="82" actId="478"/>
          <ac:spMkLst>
            <pc:docMk/>
            <pc:sldMk cId="80960426" sldId="1778"/>
            <ac:spMk id="9" creationId="{275B30B5-5F21-95AB-8908-782A46B64D14}"/>
          </ac:spMkLst>
        </pc:spChg>
        <pc:spChg chg="add del mod">
          <ac:chgData name="Ítala Marx" userId="09d09e15-dab6-44da-9e3e-d094c80c64d9" providerId="ADAL" clId="{287B0811-D200-40B5-A4D7-348D5E532D2C}" dt="2023-03-17T14:44:46.333" v="2661" actId="478"/>
          <ac:spMkLst>
            <pc:docMk/>
            <pc:sldMk cId="80960426" sldId="1778"/>
            <ac:spMk id="9" creationId="{6AA6928A-692E-CEF2-3D8D-9987FBC2C578}"/>
          </ac:spMkLst>
        </pc:spChg>
        <pc:spChg chg="add del mod">
          <ac:chgData name="Ítala Marx" userId="09d09e15-dab6-44da-9e3e-d094c80c64d9" providerId="ADAL" clId="{287B0811-D200-40B5-A4D7-348D5E532D2C}" dt="2023-03-18T17:30:47.748" v="3578"/>
          <ac:spMkLst>
            <pc:docMk/>
            <pc:sldMk cId="80960426" sldId="1778"/>
            <ac:spMk id="9" creationId="{8E0EB885-8432-44DF-862C-6AFE8CEE8B17}"/>
          </ac:spMkLst>
        </pc:spChg>
        <pc:spChg chg="add del mod">
          <ac:chgData name="Ítala Marx" userId="09d09e15-dab6-44da-9e3e-d094c80c64d9" providerId="ADAL" clId="{287B0811-D200-40B5-A4D7-348D5E532D2C}" dt="2023-03-21T12:55:41.774" v="9303"/>
          <ac:spMkLst>
            <pc:docMk/>
            <pc:sldMk cId="80960426" sldId="1778"/>
            <ac:spMk id="9" creationId="{C503BEE8-E2B1-533E-CD54-8F499B1A4C26}"/>
          </ac:spMkLst>
        </pc:spChg>
        <pc:spChg chg="add mod">
          <ac:chgData name="Ítala Marx" userId="09d09e15-dab6-44da-9e3e-d094c80c64d9" providerId="ADAL" clId="{287B0811-D200-40B5-A4D7-348D5E532D2C}" dt="2023-03-24T05:14:03.981" v="10916" actId="164"/>
          <ac:spMkLst>
            <pc:docMk/>
            <pc:sldMk cId="80960426" sldId="1778"/>
            <ac:spMk id="10" creationId="{D1CEBBFE-30FD-CA07-FF03-015389E9B706}"/>
          </ac:spMkLst>
        </pc:spChg>
        <pc:spChg chg="add del mod">
          <ac:chgData name="Ítala Marx" userId="09d09e15-dab6-44da-9e3e-d094c80c64d9" providerId="ADAL" clId="{287B0811-D200-40B5-A4D7-348D5E532D2C}" dt="2023-03-17T14:44:49.774" v="2663" actId="478"/>
          <ac:spMkLst>
            <pc:docMk/>
            <pc:sldMk cId="80960426" sldId="1778"/>
            <ac:spMk id="10" creationId="{E36C5A7E-1B35-BF56-A29D-17504DFF0DA2}"/>
          </ac:spMkLst>
        </pc:spChg>
        <pc:spChg chg="add mod">
          <ac:chgData name="Ítala Marx" userId="09d09e15-dab6-44da-9e3e-d094c80c64d9" providerId="ADAL" clId="{287B0811-D200-40B5-A4D7-348D5E532D2C}" dt="2023-03-24T05:14:03.981" v="10916" actId="164"/>
          <ac:spMkLst>
            <pc:docMk/>
            <pc:sldMk cId="80960426" sldId="1778"/>
            <ac:spMk id="11" creationId="{4520402C-48A1-110B-61B8-CB4FCF191566}"/>
          </ac:spMkLst>
        </pc:spChg>
        <pc:spChg chg="add del mod">
          <ac:chgData name="Ítala Marx" userId="09d09e15-dab6-44da-9e3e-d094c80c64d9" providerId="ADAL" clId="{287B0811-D200-40B5-A4D7-348D5E532D2C}" dt="2023-03-18T17:30:47.748" v="3576" actId="478"/>
          <ac:spMkLst>
            <pc:docMk/>
            <pc:sldMk cId="80960426" sldId="1778"/>
            <ac:spMk id="12" creationId="{B4B6942C-221A-B417-6810-1C64CA6D9BA5}"/>
          </ac:spMkLst>
        </pc:spChg>
        <pc:spChg chg="add mod">
          <ac:chgData name="Ítala Marx" userId="09d09e15-dab6-44da-9e3e-d094c80c64d9" providerId="ADAL" clId="{287B0811-D200-40B5-A4D7-348D5E532D2C}" dt="2023-03-17T16:02:34.411" v="3029"/>
          <ac:spMkLst>
            <pc:docMk/>
            <pc:sldMk cId="80960426" sldId="1778"/>
            <ac:spMk id="13" creationId="{062C90B7-9A17-B03B-DC86-23C7889421B9}"/>
          </ac:spMkLst>
        </pc:spChg>
        <pc:spChg chg="add mod">
          <ac:chgData name="Ítala Marx" userId="09d09e15-dab6-44da-9e3e-d094c80c64d9" providerId="ADAL" clId="{287B0811-D200-40B5-A4D7-348D5E532D2C}" dt="2023-03-21T08:28:12.107" v="8816"/>
          <ac:spMkLst>
            <pc:docMk/>
            <pc:sldMk cId="80960426" sldId="1778"/>
            <ac:spMk id="15" creationId="{96DD597E-25BD-9FA3-2ACC-0AAE00451944}"/>
          </ac:spMkLst>
        </pc:spChg>
        <pc:spChg chg="add del">
          <ac:chgData name="Ítala Marx" userId="09d09e15-dab6-44da-9e3e-d094c80c64d9" providerId="ADAL" clId="{287B0811-D200-40B5-A4D7-348D5E532D2C}" dt="2023-03-18T17:32:45.712" v="3588" actId="22"/>
          <ac:spMkLst>
            <pc:docMk/>
            <pc:sldMk cId="80960426" sldId="1778"/>
            <ac:spMk id="15" creationId="{B156776E-C849-2825-48C9-1A26B0A2052D}"/>
          </ac:spMkLst>
        </pc:spChg>
        <pc:spChg chg="add del mod">
          <ac:chgData name="Ítala Marx" userId="09d09e15-dab6-44da-9e3e-d094c80c64d9" providerId="ADAL" clId="{287B0811-D200-40B5-A4D7-348D5E532D2C}" dt="2023-03-21T13:03:37.640" v="9808" actId="478"/>
          <ac:spMkLst>
            <pc:docMk/>
            <pc:sldMk cId="80960426" sldId="1778"/>
            <ac:spMk id="16" creationId="{C5DEF64B-1BD5-0873-12A1-8D0C46C25C28}"/>
          </ac:spMkLst>
        </pc:spChg>
        <pc:spChg chg="add mod">
          <ac:chgData name="Ítala Marx" userId="09d09e15-dab6-44da-9e3e-d094c80c64d9" providerId="ADAL" clId="{287B0811-D200-40B5-A4D7-348D5E532D2C}" dt="2023-03-24T05:14:03.981" v="10916" actId="164"/>
          <ac:spMkLst>
            <pc:docMk/>
            <pc:sldMk cId="80960426" sldId="1778"/>
            <ac:spMk id="17" creationId="{83C974EE-5B55-0299-A000-7AC977BD9145}"/>
          </ac:spMkLst>
        </pc:spChg>
        <pc:spChg chg="add mod">
          <ac:chgData name="Ítala Marx" userId="09d09e15-dab6-44da-9e3e-d094c80c64d9" providerId="ADAL" clId="{287B0811-D200-40B5-A4D7-348D5E532D2C}" dt="2023-03-24T05:14:03.981" v="10916" actId="164"/>
          <ac:spMkLst>
            <pc:docMk/>
            <pc:sldMk cId="80960426" sldId="1778"/>
            <ac:spMk id="18" creationId="{350A8E83-BF79-D1CF-A47D-1D061B195C41}"/>
          </ac:spMkLst>
        </pc:spChg>
        <pc:spChg chg="mod">
          <ac:chgData name="Ítala Marx" userId="09d09e15-dab6-44da-9e3e-d094c80c64d9" providerId="ADAL" clId="{287B0811-D200-40B5-A4D7-348D5E532D2C}" dt="2023-03-21T13:07:16.132" v="9830" actId="20577"/>
          <ac:spMkLst>
            <pc:docMk/>
            <pc:sldMk cId="80960426" sldId="1778"/>
            <ac:spMk id="19" creationId="{00B10814-42A0-DDBF-04ED-D2E1721E5BFE}"/>
          </ac:spMkLst>
        </pc:spChg>
        <pc:spChg chg="del mod">
          <ac:chgData name="Ítala Marx" userId="09d09e15-dab6-44da-9e3e-d094c80c64d9" providerId="ADAL" clId="{287B0811-D200-40B5-A4D7-348D5E532D2C}" dt="2023-03-14T18:14:21.419" v="735" actId="478"/>
          <ac:spMkLst>
            <pc:docMk/>
            <pc:sldMk cId="80960426" sldId="1778"/>
            <ac:spMk id="21" creationId="{825A8AB2-24AE-BCF9-43A6-973C23AD887B}"/>
          </ac:spMkLst>
        </pc:spChg>
        <pc:spChg chg="add del mod">
          <ac:chgData name="Ítala Marx" userId="09d09e15-dab6-44da-9e3e-d094c80c64d9" providerId="ADAL" clId="{287B0811-D200-40B5-A4D7-348D5E532D2C}" dt="2023-03-21T12:55:45.565" v="9304" actId="478"/>
          <ac:spMkLst>
            <pc:docMk/>
            <pc:sldMk cId="80960426" sldId="1778"/>
            <ac:spMk id="22" creationId="{CBE859D9-AE04-12F6-A9F9-7510BB180BB3}"/>
          </ac:spMkLst>
        </pc:spChg>
        <pc:spChg chg="add del mod">
          <ac:chgData name="Ítala Marx" userId="09d09e15-dab6-44da-9e3e-d094c80c64d9" providerId="ADAL" clId="{287B0811-D200-40B5-A4D7-348D5E532D2C}" dt="2023-03-21T12:53:46.851" v="9271"/>
          <ac:spMkLst>
            <pc:docMk/>
            <pc:sldMk cId="80960426" sldId="1778"/>
            <ac:spMk id="25" creationId="{08C8EEF6-38E4-9B53-0F5A-295335E6420F}"/>
          </ac:spMkLst>
        </pc:spChg>
        <pc:spChg chg="add mod">
          <ac:chgData name="Ítala Marx" userId="09d09e15-dab6-44da-9e3e-d094c80c64d9" providerId="ADAL" clId="{287B0811-D200-40B5-A4D7-348D5E532D2C}" dt="2023-03-24T05:14:34.536" v="10918" actId="164"/>
          <ac:spMkLst>
            <pc:docMk/>
            <pc:sldMk cId="80960426" sldId="1778"/>
            <ac:spMk id="26" creationId="{22C46B40-C4C8-3AD1-A904-AEC70BEE7A88}"/>
          </ac:spMkLst>
        </pc:spChg>
        <pc:spChg chg="add mod ord">
          <ac:chgData name="Ítala Marx" userId="09d09e15-dab6-44da-9e3e-d094c80c64d9" providerId="ADAL" clId="{287B0811-D200-40B5-A4D7-348D5E532D2C}" dt="2023-03-24T05:14:03.981" v="10916" actId="164"/>
          <ac:spMkLst>
            <pc:docMk/>
            <pc:sldMk cId="80960426" sldId="1778"/>
            <ac:spMk id="30" creationId="{36B654F6-B144-571A-005B-345B8F673DD0}"/>
          </ac:spMkLst>
        </pc:spChg>
        <pc:spChg chg="add mod">
          <ac:chgData name="Ítala Marx" userId="09d09e15-dab6-44da-9e3e-d094c80c64d9" providerId="ADAL" clId="{287B0811-D200-40B5-A4D7-348D5E532D2C}" dt="2023-03-24T05:14:03.981" v="10916" actId="164"/>
          <ac:spMkLst>
            <pc:docMk/>
            <pc:sldMk cId="80960426" sldId="1778"/>
            <ac:spMk id="31" creationId="{D90B6B3E-2DC3-FFE7-4AA8-4C39FA0AB812}"/>
          </ac:spMkLst>
        </pc:spChg>
        <pc:spChg chg="add mod">
          <ac:chgData name="Ítala Marx" userId="09d09e15-dab6-44da-9e3e-d094c80c64d9" providerId="ADAL" clId="{287B0811-D200-40B5-A4D7-348D5E532D2C}" dt="2023-03-24T05:14:03.981" v="10916" actId="164"/>
          <ac:spMkLst>
            <pc:docMk/>
            <pc:sldMk cId="80960426" sldId="1778"/>
            <ac:spMk id="32" creationId="{E8220904-F63E-EACE-D60A-A71FBBFBB9F3}"/>
          </ac:spMkLst>
        </pc:spChg>
        <pc:grpChg chg="add mod">
          <ac:chgData name="Ítala Marx" userId="09d09e15-dab6-44da-9e3e-d094c80c64d9" providerId="ADAL" clId="{287B0811-D200-40B5-A4D7-348D5E532D2C}" dt="2023-03-24T05:14:34.536" v="10918" actId="164"/>
          <ac:grpSpMkLst>
            <pc:docMk/>
            <pc:sldMk cId="80960426" sldId="1778"/>
            <ac:grpSpMk id="5" creationId="{F49368EE-6022-AB1D-64C9-BB3DFB1BCD4C}"/>
          </ac:grpSpMkLst>
        </pc:grpChg>
        <pc:grpChg chg="add mod">
          <ac:chgData name="Ítala Marx" userId="09d09e15-dab6-44da-9e3e-d094c80c64d9" providerId="ADAL" clId="{287B0811-D200-40B5-A4D7-348D5E532D2C}" dt="2023-03-24T05:14:34.536" v="10918" actId="164"/>
          <ac:grpSpMkLst>
            <pc:docMk/>
            <pc:sldMk cId="80960426" sldId="1778"/>
            <ac:grpSpMk id="7" creationId="{705BBA04-EE80-92B6-6793-F001698717E3}"/>
          </ac:grpSpMkLst>
        </pc:grpChg>
        <pc:grpChg chg="add mod">
          <ac:chgData name="Ítala Marx" userId="09d09e15-dab6-44da-9e3e-d094c80c64d9" providerId="ADAL" clId="{287B0811-D200-40B5-A4D7-348D5E532D2C}" dt="2023-03-24T05:14:03.981" v="10916" actId="164"/>
          <ac:grpSpMkLst>
            <pc:docMk/>
            <pc:sldMk cId="80960426" sldId="1778"/>
            <ac:grpSpMk id="14" creationId="{1EA5355D-7AE5-6ADD-CC56-28560A409FB1}"/>
          </ac:grpSpMkLst>
        </pc:grpChg>
        <pc:grpChg chg="del">
          <ac:chgData name="Ítala Marx" userId="09d09e15-dab6-44da-9e3e-d094c80c64d9" providerId="ADAL" clId="{287B0811-D200-40B5-A4D7-348D5E532D2C}" dt="2023-03-14T18:14:08.808" v="732" actId="478"/>
          <ac:grpSpMkLst>
            <pc:docMk/>
            <pc:sldMk cId="80960426" sldId="1778"/>
            <ac:grpSpMk id="22" creationId="{31DCFC62-617C-38A5-0ACB-E81AA0E1641C}"/>
          </ac:grpSpMkLst>
        </pc:grpChg>
        <pc:graphicFrameChg chg="add del mod">
          <ac:chgData name="Ítala Marx" userId="09d09e15-dab6-44da-9e3e-d094c80c64d9" providerId="ADAL" clId="{287B0811-D200-40B5-A4D7-348D5E532D2C}" dt="2023-03-18T17:03:22.493" v="3462" actId="478"/>
          <ac:graphicFrameMkLst>
            <pc:docMk/>
            <pc:sldMk cId="80960426" sldId="1778"/>
            <ac:graphicFrameMk id="4" creationId="{991888CC-2F76-8C98-AAD3-F810C4AF1592}"/>
          </ac:graphicFrameMkLst>
        </pc:graphicFrameChg>
        <pc:picChg chg="del">
          <ac:chgData name="Ítala Marx" userId="09d09e15-dab6-44da-9e3e-d094c80c64d9" providerId="ADAL" clId="{287B0811-D200-40B5-A4D7-348D5E532D2C}" dt="2023-03-14T18:14:10.043" v="733" actId="478"/>
          <ac:picMkLst>
            <pc:docMk/>
            <pc:sldMk cId="80960426" sldId="1778"/>
            <ac:picMk id="4" creationId="{1D67D11A-2CB6-DE1D-54D0-33628C001A90}"/>
          </ac:picMkLst>
        </pc:picChg>
        <pc:picChg chg="add del mod">
          <ac:chgData name="Ítala Marx" userId="09d09e15-dab6-44da-9e3e-d094c80c64d9" providerId="ADAL" clId="{287B0811-D200-40B5-A4D7-348D5E532D2C}" dt="2023-03-21T06:19:48.657" v="7979" actId="478"/>
          <ac:picMkLst>
            <pc:docMk/>
            <pc:sldMk cId="80960426" sldId="1778"/>
            <ac:picMk id="12" creationId="{9481F2D1-2752-7018-9909-909445F92E65}"/>
          </ac:picMkLst>
        </pc:picChg>
        <pc:picChg chg="add del mod">
          <ac:chgData name="Ítala Marx" userId="09d09e15-dab6-44da-9e3e-d094c80c64d9" providerId="ADAL" clId="{287B0811-D200-40B5-A4D7-348D5E532D2C}" dt="2023-03-20T15:42:35.862" v="7138" actId="21"/>
          <ac:picMkLst>
            <pc:docMk/>
            <pc:sldMk cId="80960426" sldId="1778"/>
            <ac:picMk id="21" creationId="{480B695D-0D11-B915-0BF6-2501BDA7ED32}"/>
          </ac:picMkLst>
        </pc:picChg>
        <pc:picChg chg="add del mod">
          <ac:chgData name="Ítala Marx" userId="09d09e15-dab6-44da-9e3e-d094c80c64d9" providerId="ADAL" clId="{287B0811-D200-40B5-A4D7-348D5E532D2C}" dt="2023-03-20T15:42:35.862" v="7138" actId="21"/>
          <ac:picMkLst>
            <pc:docMk/>
            <pc:sldMk cId="80960426" sldId="1778"/>
            <ac:picMk id="23" creationId="{A2E837B3-AE34-170D-F94B-9F50723EEC67}"/>
          </ac:picMkLst>
        </pc:picChg>
        <pc:picChg chg="add mod">
          <ac:chgData name="Ítala Marx" userId="09d09e15-dab6-44da-9e3e-d094c80c64d9" providerId="ADAL" clId="{287B0811-D200-40B5-A4D7-348D5E532D2C}" dt="2023-03-21T13:03:42.964" v="9809" actId="1076"/>
          <ac:picMkLst>
            <pc:docMk/>
            <pc:sldMk cId="80960426" sldId="1778"/>
            <ac:picMk id="1026" creationId="{EBC04695-4EE4-E09E-6899-99BCF3D56E77}"/>
          </ac:picMkLst>
        </pc:picChg>
        <pc:picChg chg="add mod">
          <ac:chgData name="Ítala Marx" userId="09d09e15-dab6-44da-9e3e-d094c80c64d9" providerId="ADAL" clId="{287B0811-D200-40B5-A4D7-348D5E532D2C}" dt="2023-03-21T13:03:42.964" v="9809" actId="1076"/>
          <ac:picMkLst>
            <pc:docMk/>
            <pc:sldMk cId="80960426" sldId="1778"/>
            <ac:picMk id="1028" creationId="{5C949A29-E79C-FEC5-78B4-E0896AA025B2}"/>
          </ac:picMkLst>
        </pc:picChg>
        <pc:cxnChg chg="add del mod">
          <ac:chgData name="Ítala Marx" userId="09d09e15-dab6-44da-9e3e-d094c80c64d9" providerId="ADAL" clId="{287B0811-D200-40B5-A4D7-348D5E532D2C}" dt="2023-03-21T12:56:55.464" v="9369" actId="478"/>
          <ac:cxnSpMkLst>
            <pc:docMk/>
            <pc:sldMk cId="80960426" sldId="1778"/>
            <ac:cxnSpMk id="28" creationId="{3B0CCAD1-1C9F-E743-04EC-F9A5852A4079}"/>
          </ac:cxnSpMkLst>
        </pc:cxnChg>
      </pc:sldChg>
      <pc:sldChg chg="addSp delSp modSp del mod">
        <pc:chgData name="Ítala Marx" userId="09d09e15-dab6-44da-9e3e-d094c80c64d9" providerId="ADAL" clId="{287B0811-D200-40B5-A4D7-348D5E532D2C}" dt="2023-03-20T07:12:02.158" v="5381" actId="47"/>
        <pc:sldMkLst>
          <pc:docMk/>
          <pc:sldMk cId="3824232167" sldId="1780"/>
        </pc:sldMkLst>
        <pc:spChg chg="add mod">
          <ac:chgData name="Ítala Marx" userId="09d09e15-dab6-44da-9e3e-d094c80c64d9" providerId="ADAL" clId="{287B0811-D200-40B5-A4D7-348D5E532D2C}" dt="2023-03-17T16:03:53.693" v="3047"/>
          <ac:spMkLst>
            <pc:docMk/>
            <pc:sldMk cId="3824232167" sldId="1780"/>
            <ac:spMk id="2" creationId="{C0C3FBCB-17A8-1F07-C0B6-D519311833CB}"/>
          </ac:spMkLst>
        </pc:spChg>
        <pc:spChg chg="del topLvl">
          <ac:chgData name="Ítala Marx" userId="09d09e15-dab6-44da-9e3e-d094c80c64d9" providerId="ADAL" clId="{287B0811-D200-40B5-A4D7-348D5E532D2C}" dt="2023-03-11T09:21:35.487" v="102" actId="478"/>
          <ac:spMkLst>
            <pc:docMk/>
            <pc:sldMk cId="3824232167" sldId="1780"/>
            <ac:spMk id="3" creationId="{836F5683-2B9F-E2EC-13F2-B8FA02F9818C}"/>
          </ac:spMkLst>
        </pc:spChg>
        <pc:spChg chg="mod topLvl">
          <ac:chgData name="Ítala Marx" userId="09d09e15-dab6-44da-9e3e-d094c80c64d9" providerId="ADAL" clId="{287B0811-D200-40B5-A4D7-348D5E532D2C}" dt="2023-03-14T18:05:04.285" v="653"/>
          <ac:spMkLst>
            <pc:docMk/>
            <pc:sldMk cId="3824232167" sldId="1780"/>
            <ac:spMk id="4" creationId="{F4448B20-392A-4C40-F081-C0EAEC195A2D}"/>
          </ac:spMkLst>
        </pc:spChg>
        <pc:spChg chg="del">
          <ac:chgData name="Ítala Marx" userId="09d09e15-dab6-44da-9e3e-d094c80c64d9" providerId="ADAL" clId="{287B0811-D200-40B5-A4D7-348D5E532D2C}" dt="2023-03-14T18:11:33.590" v="678" actId="478"/>
          <ac:spMkLst>
            <pc:docMk/>
            <pc:sldMk cId="3824232167" sldId="1780"/>
            <ac:spMk id="8" creationId="{E658CDA4-23AD-E1E7-F115-CFD6146B2D2B}"/>
          </ac:spMkLst>
        </pc:spChg>
        <pc:spChg chg="del">
          <ac:chgData name="Ítala Marx" userId="09d09e15-dab6-44da-9e3e-d094c80c64d9" providerId="ADAL" clId="{287B0811-D200-40B5-A4D7-348D5E532D2C}" dt="2023-03-14T18:11:36.753" v="680" actId="478"/>
          <ac:spMkLst>
            <pc:docMk/>
            <pc:sldMk cId="3824232167" sldId="1780"/>
            <ac:spMk id="9" creationId="{3F467761-E7D6-74A1-E461-3F5DFC42E377}"/>
          </ac:spMkLst>
        </pc:spChg>
        <pc:spChg chg="add mod">
          <ac:chgData name="Ítala Marx" userId="09d09e15-dab6-44da-9e3e-d094c80c64d9" providerId="ADAL" clId="{287B0811-D200-40B5-A4D7-348D5E532D2C}" dt="2023-03-11T09:21:35.834" v="103"/>
          <ac:spMkLst>
            <pc:docMk/>
            <pc:sldMk cId="3824232167" sldId="1780"/>
            <ac:spMk id="14" creationId="{C033535D-A1BA-E1A5-7CB7-40862C7AC30E}"/>
          </ac:spMkLst>
        </pc:spChg>
        <pc:spChg chg="del">
          <ac:chgData name="Ítala Marx" userId="09d09e15-dab6-44da-9e3e-d094c80c64d9" providerId="ADAL" clId="{287B0811-D200-40B5-A4D7-348D5E532D2C}" dt="2023-03-14T18:11:30.668" v="675" actId="478"/>
          <ac:spMkLst>
            <pc:docMk/>
            <pc:sldMk cId="3824232167" sldId="1780"/>
            <ac:spMk id="18" creationId="{179F99D0-50AB-3F37-73F3-50D76B1CC1FC}"/>
          </ac:spMkLst>
        </pc:spChg>
        <pc:spChg chg="del">
          <ac:chgData name="Ítala Marx" userId="09d09e15-dab6-44da-9e3e-d094c80c64d9" providerId="ADAL" clId="{287B0811-D200-40B5-A4D7-348D5E532D2C}" dt="2023-03-14T18:11:32.341" v="677" actId="478"/>
          <ac:spMkLst>
            <pc:docMk/>
            <pc:sldMk cId="3824232167" sldId="1780"/>
            <ac:spMk id="20" creationId="{FFC1DF78-878B-D46D-9DB9-DE23456498EF}"/>
          </ac:spMkLst>
        </pc:spChg>
        <pc:spChg chg="mod">
          <ac:chgData name="Ítala Marx" userId="09d09e15-dab6-44da-9e3e-d094c80c64d9" providerId="ADAL" clId="{287B0811-D200-40B5-A4D7-348D5E532D2C}" dt="2023-03-14T18:11:48.832" v="701" actId="20577"/>
          <ac:spMkLst>
            <pc:docMk/>
            <pc:sldMk cId="3824232167" sldId="1780"/>
            <ac:spMk id="23" creationId="{E60133C6-0785-A641-283D-D9C9A9A099A9}"/>
          </ac:spMkLst>
        </pc:spChg>
        <pc:spChg chg="mod">
          <ac:chgData name="Ítala Marx" userId="09d09e15-dab6-44da-9e3e-d094c80c64d9" providerId="ADAL" clId="{287B0811-D200-40B5-A4D7-348D5E532D2C}" dt="2023-03-14T18:11:17.638" v="671" actId="20577"/>
          <ac:spMkLst>
            <pc:docMk/>
            <pc:sldMk cId="3824232167" sldId="1780"/>
            <ac:spMk id="24" creationId="{A0BF5C3A-3C6A-E457-9402-95809AE4D10C}"/>
          </ac:spMkLst>
        </pc:spChg>
        <pc:spChg chg="mod">
          <ac:chgData name="Ítala Marx" userId="09d09e15-dab6-44da-9e3e-d094c80c64d9" providerId="ADAL" clId="{287B0811-D200-40B5-A4D7-348D5E532D2C}" dt="2023-03-14T18:12:38.299" v="724" actId="20577"/>
          <ac:spMkLst>
            <pc:docMk/>
            <pc:sldMk cId="3824232167" sldId="1780"/>
            <ac:spMk id="26" creationId="{7438086A-5B67-4636-806D-BE54B98FFFD5}"/>
          </ac:spMkLst>
        </pc:spChg>
        <pc:spChg chg="del">
          <ac:chgData name="Ítala Marx" userId="09d09e15-dab6-44da-9e3e-d094c80c64d9" providerId="ADAL" clId="{287B0811-D200-40B5-A4D7-348D5E532D2C}" dt="2023-03-14T18:11:29.912" v="674" actId="478"/>
          <ac:spMkLst>
            <pc:docMk/>
            <pc:sldMk cId="3824232167" sldId="1780"/>
            <ac:spMk id="29" creationId="{8E08CDB4-93D6-2F3A-D5C8-1F758ED84ECD}"/>
          </ac:spMkLst>
        </pc:spChg>
        <pc:spChg chg="del">
          <ac:chgData name="Ítala Marx" userId="09d09e15-dab6-44da-9e3e-d094c80c64d9" providerId="ADAL" clId="{287B0811-D200-40B5-A4D7-348D5E532D2C}" dt="2023-03-14T18:11:31.401" v="676" actId="478"/>
          <ac:spMkLst>
            <pc:docMk/>
            <pc:sldMk cId="3824232167" sldId="1780"/>
            <ac:spMk id="30" creationId="{2DEAFED8-1BB4-1285-B7F9-A05E7BFEFA38}"/>
          </ac:spMkLst>
        </pc:spChg>
        <pc:spChg chg="del">
          <ac:chgData name="Ítala Marx" userId="09d09e15-dab6-44da-9e3e-d094c80c64d9" providerId="ADAL" clId="{287B0811-D200-40B5-A4D7-348D5E532D2C}" dt="2023-03-14T18:11:37.517" v="681" actId="478"/>
          <ac:spMkLst>
            <pc:docMk/>
            <pc:sldMk cId="3824232167" sldId="1780"/>
            <ac:spMk id="31" creationId="{EA1519D9-DFAA-5296-28A7-2C9CBBA0A1D3}"/>
          </ac:spMkLst>
        </pc:spChg>
        <pc:spChg chg="del">
          <ac:chgData name="Ítala Marx" userId="09d09e15-dab6-44da-9e3e-d094c80c64d9" providerId="ADAL" clId="{287B0811-D200-40B5-A4D7-348D5E532D2C}" dt="2023-03-14T18:11:35.845" v="679" actId="478"/>
          <ac:spMkLst>
            <pc:docMk/>
            <pc:sldMk cId="3824232167" sldId="1780"/>
            <ac:spMk id="32" creationId="{E1774605-870F-D1D8-BF03-03C52FE0D6B4}"/>
          </ac:spMkLst>
        </pc:spChg>
        <pc:grpChg chg="del">
          <ac:chgData name="Ítala Marx" userId="09d09e15-dab6-44da-9e3e-d094c80c64d9" providerId="ADAL" clId="{287B0811-D200-40B5-A4D7-348D5E532D2C}" dt="2023-03-11T09:21:35.487" v="102" actId="478"/>
          <ac:grpSpMkLst>
            <pc:docMk/>
            <pc:sldMk cId="3824232167" sldId="1780"/>
            <ac:grpSpMk id="2" creationId="{245A6CFD-5A66-51AD-4AD4-F9B501BECDB3}"/>
          </ac:grpSpMkLst>
        </pc:grpChg>
        <pc:graphicFrameChg chg="del mod">
          <ac:chgData name="Ítala Marx" userId="09d09e15-dab6-44da-9e3e-d094c80c64d9" providerId="ADAL" clId="{287B0811-D200-40B5-A4D7-348D5E532D2C}" dt="2023-03-14T18:11:26.151" v="672" actId="478"/>
          <ac:graphicFrameMkLst>
            <pc:docMk/>
            <pc:sldMk cId="3824232167" sldId="1780"/>
            <ac:graphicFrameMk id="6" creationId="{1AC41208-F603-E2EA-7E03-067655DAE083}"/>
          </ac:graphicFrameMkLst>
        </pc:graphicFrameChg>
        <pc:picChg chg="del">
          <ac:chgData name="Ítala Marx" userId="09d09e15-dab6-44da-9e3e-d094c80c64d9" providerId="ADAL" clId="{287B0811-D200-40B5-A4D7-348D5E532D2C}" dt="2023-03-14T18:11:29.109" v="673" actId="478"/>
          <ac:picMkLst>
            <pc:docMk/>
            <pc:sldMk cId="3824232167" sldId="1780"/>
            <ac:picMk id="10" creationId="{29599C26-5D6C-2D04-A563-CE11B7B953E8}"/>
          </ac:picMkLst>
        </pc:picChg>
        <pc:cxnChg chg="del">
          <ac:chgData name="Ítala Marx" userId="09d09e15-dab6-44da-9e3e-d094c80c64d9" providerId="ADAL" clId="{287B0811-D200-40B5-A4D7-348D5E532D2C}" dt="2023-03-17T16:03:52.087" v="3046" actId="478"/>
          <ac:cxnSpMkLst>
            <pc:docMk/>
            <pc:sldMk cId="3824232167" sldId="1780"/>
            <ac:cxnSpMk id="21" creationId="{946C99CA-37AE-8329-533D-EC0640F5EB73}"/>
          </ac:cxnSpMkLst>
        </pc:cxnChg>
      </pc:sldChg>
      <pc:sldChg chg="addSp delSp modSp mod">
        <pc:chgData name="Ítala Marx" userId="09d09e15-dab6-44da-9e3e-d094c80c64d9" providerId="ADAL" clId="{287B0811-D200-40B5-A4D7-348D5E532D2C}" dt="2023-03-24T05:18:15.281" v="10943" actId="3626"/>
        <pc:sldMkLst>
          <pc:docMk/>
          <pc:sldMk cId="3004761083" sldId="1782"/>
        </pc:sldMkLst>
        <pc:spChg chg="add mod">
          <ac:chgData name="Ítala Marx" userId="09d09e15-dab6-44da-9e3e-d094c80c64d9" providerId="ADAL" clId="{287B0811-D200-40B5-A4D7-348D5E532D2C}" dt="2023-03-17T16:04:33.166" v="3072"/>
          <ac:spMkLst>
            <pc:docMk/>
            <pc:sldMk cId="3004761083" sldId="1782"/>
            <ac:spMk id="2" creationId="{22E7F5A9-460B-62A5-528D-D1D0C67F56D8}"/>
          </ac:spMkLst>
        </pc:spChg>
        <pc:spChg chg="add mod">
          <ac:chgData name="Ítala Marx" userId="09d09e15-dab6-44da-9e3e-d094c80c64d9" providerId="ADAL" clId="{287B0811-D200-40B5-A4D7-348D5E532D2C}" dt="2023-03-11T09:21:52.800" v="111"/>
          <ac:spMkLst>
            <pc:docMk/>
            <pc:sldMk cId="3004761083" sldId="1782"/>
            <ac:spMk id="3" creationId="{3B108957-757D-11A8-E93E-478073AB639D}"/>
          </ac:spMkLst>
        </pc:spChg>
        <pc:spChg chg="add mod">
          <ac:chgData name="Ítala Marx" userId="09d09e15-dab6-44da-9e3e-d094c80c64d9" providerId="ADAL" clId="{287B0811-D200-40B5-A4D7-348D5E532D2C}" dt="2023-03-21T08:30:29.763" v="8855"/>
          <ac:spMkLst>
            <pc:docMk/>
            <pc:sldMk cId="3004761083" sldId="1782"/>
            <ac:spMk id="5" creationId="{1DDB6DF0-AC9C-BC80-F26F-79201D9C06B9}"/>
          </ac:spMkLst>
        </pc:spChg>
        <pc:spChg chg="del topLvl">
          <ac:chgData name="Ítala Marx" userId="09d09e15-dab6-44da-9e3e-d094c80c64d9" providerId="ADAL" clId="{287B0811-D200-40B5-A4D7-348D5E532D2C}" dt="2023-03-11T09:21:52.368" v="110" actId="478"/>
          <ac:spMkLst>
            <pc:docMk/>
            <pc:sldMk cId="3004761083" sldId="1782"/>
            <ac:spMk id="5" creationId="{E686E5BF-B481-CFF1-F157-4DD59D4B2832}"/>
          </ac:spMkLst>
        </pc:spChg>
        <pc:spChg chg="add mod">
          <ac:chgData name="Ítala Marx" userId="09d09e15-dab6-44da-9e3e-d094c80c64d9" providerId="ADAL" clId="{287B0811-D200-40B5-A4D7-348D5E532D2C}" dt="2023-03-11T09:22:15.963" v="122"/>
          <ac:spMkLst>
            <pc:docMk/>
            <pc:sldMk cId="3004761083" sldId="1782"/>
            <ac:spMk id="6" creationId="{FCE5C9E9-F570-B0F6-4D93-CDB0AD0CBD3A}"/>
          </ac:spMkLst>
        </pc:spChg>
        <pc:spChg chg="del mod topLvl">
          <ac:chgData name="Ítala Marx" userId="09d09e15-dab6-44da-9e3e-d094c80c64d9" providerId="ADAL" clId="{287B0811-D200-40B5-A4D7-348D5E532D2C}" dt="2023-03-21T08:30:29.354" v="8854" actId="478"/>
          <ac:spMkLst>
            <pc:docMk/>
            <pc:sldMk cId="3004761083" sldId="1782"/>
            <ac:spMk id="9" creationId="{E79A134B-94FC-848E-FAC4-DB5ACA014472}"/>
          </ac:spMkLst>
        </pc:spChg>
        <pc:spChg chg="mod">
          <ac:chgData name="Ítala Marx" userId="09d09e15-dab6-44da-9e3e-d094c80c64d9" providerId="ADAL" clId="{287B0811-D200-40B5-A4D7-348D5E532D2C}" dt="2023-03-20T15:40:48.343" v="7110" actId="1076"/>
          <ac:spMkLst>
            <pc:docMk/>
            <pc:sldMk cId="3004761083" sldId="1782"/>
            <ac:spMk id="18" creationId="{76D45013-35AF-5EC4-36B4-ED11C3ED7392}"/>
          </ac:spMkLst>
        </pc:spChg>
        <pc:spChg chg="mod">
          <ac:chgData name="Ítala Marx" userId="09d09e15-dab6-44da-9e3e-d094c80c64d9" providerId="ADAL" clId="{287B0811-D200-40B5-A4D7-348D5E532D2C}" dt="2023-03-24T05:18:15.281" v="10943" actId="3626"/>
          <ac:spMkLst>
            <pc:docMk/>
            <pc:sldMk cId="3004761083" sldId="1782"/>
            <ac:spMk id="21" creationId="{B84B06C1-27FC-378A-BE4C-8708E94FFFFD}"/>
          </ac:spMkLst>
        </pc:spChg>
        <pc:spChg chg="mod">
          <ac:chgData name="Ítala Marx" userId="09d09e15-dab6-44da-9e3e-d094c80c64d9" providerId="ADAL" clId="{287B0811-D200-40B5-A4D7-348D5E532D2C}" dt="2023-03-21T08:27:15.298" v="8800" actId="255"/>
          <ac:spMkLst>
            <pc:docMk/>
            <pc:sldMk cId="3004761083" sldId="1782"/>
            <ac:spMk id="31" creationId="{14C20A94-1ADA-1048-619D-EB5C488205C2}"/>
          </ac:spMkLst>
        </pc:spChg>
        <pc:grpChg chg="del">
          <ac:chgData name="Ítala Marx" userId="09d09e15-dab6-44da-9e3e-d094c80c64d9" providerId="ADAL" clId="{287B0811-D200-40B5-A4D7-348D5E532D2C}" dt="2023-03-11T09:21:52.368" v="110" actId="478"/>
          <ac:grpSpMkLst>
            <pc:docMk/>
            <pc:sldMk cId="3004761083" sldId="1782"/>
            <ac:grpSpMk id="2" creationId="{BD305266-E8F3-ABA5-DE37-704FA82B1A38}"/>
          </ac:grpSpMkLst>
        </pc:grpChg>
        <pc:cxnChg chg="del">
          <ac:chgData name="Ítala Marx" userId="09d09e15-dab6-44da-9e3e-d094c80c64d9" providerId="ADAL" clId="{287B0811-D200-40B5-A4D7-348D5E532D2C}" dt="2023-03-17T16:04:31.292" v="3071" actId="478"/>
          <ac:cxnSpMkLst>
            <pc:docMk/>
            <pc:sldMk cId="3004761083" sldId="1782"/>
            <ac:cxnSpMk id="19" creationId="{DCE12971-06FD-2306-05DA-AAAB827772F4}"/>
          </ac:cxnSpMkLst>
        </pc:cxnChg>
      </pc:sldChg>
      <pc:sldChg chg="addSp delSp modSp add del mod">
        <pc:chgData name="Ítala Marx" userId="09d09e15-dab6-44da-9e3e-d094c80c64d9" providerId="ADAL" clId="{287B0811-D200-40B5-A4D7-348D5E532D2C}" dt="2023-03-18T18:01:39.967" v="3974" actId="47"/>
        <pc:sldMkLst>
          <pc:docMk/>
          <pc:sldMk cId="2868070239" sldId="1783"/>
        </pc:sldMkLst>
        <pc:spChg chg="del topLvl">
          <ac:chgData name="Ítala Marx" userId="09d09e15-dab6-44da-9e3e-d094c80c64d9" providerId="ADAL" clId="{287B0811-D200-40B5-A4D7-348D5E532D2C}" dt="2023-03-11T09:21:40.315" v="104" actId="478"/>
          <ac:spMkLst>
            <pc:docMk/>
            <pc:sldMk cId="2868070239" sldId="1783"/>
            <ac:spMk id="3" creationId="{836F5683-2B9F-E2EC-13F2-B8FA02F9818C}"/>
          </ac:spMkLst>
        </pc:spChg>
        <pc:spChg chg="mod topLvl">
          <ac:chgData name="Ítala Marx" userId="09d09e15-dab6-44da-9e3e-d094c80c64d9" providerId="ADAL" clId="{287B0811-D200-40B5-A4D7-348D5E532D2C}" dt="2023-03-14T18:05:04.285" v="653"/>
          <ac:spMkLst>
            <pc:docMk/>
            <pc:sldMk cId="2868070239" sldId="1783"/>
            <ac:spMk id="4" creationId="{F4448B20-392A-4C40-F081-C0EAEC195A2D}"/>
          </ac:spMkLst>
        </pc:spChg>
        <pc:spChg chg="add mod">
          <ac:chgData name="Ítala Marx" userId="09d09e15-dab6-44da-9e3e-d094c80c64d9" providerId="ADAL" clId="{287B0811-D200-40B5-A4D7-348D5E532D2C}" dt="2023-03-11T09:21:40.690" v="105"/>
          <ac:spMkLst>
            <pc:docMk/>
            <pc:sldMk cId="2868070239" sldId="1783"/>
            <ac:spMk id="8" creationId="{17C7CABE-E95C-6508-BB0E-4A324506CA88}"/>
          </ac:spMkLst>
        </pc:spChg>
        <pc:grpChg chg="del">
          <ac:chgData name="Ítala Marx" userId="09d09e15-dab6-44da-9e3e-d094c80c64d9" providerId="ADAL" clId="{287B0811-D200-40B5-A4D7-348D5E532D2C}" dt="2023-03-11T09:21:40.315" v="104" actId="478"/>
          <ac:grpSpMkLst>
            <pc:docMk/>
            <pc:sldMk cId="2868070239" sldId="1783"/>
            <ac:grpSpMk id="2" creationId="{245A6CFD-5A66-51AD-4AD4-F9B501BECDB3}"/>
          </ac:grpSpMkLst>
        </pc:grpChg>
      </pc:sldChg>
      <pc:sldChg chg="addSp delSp modSp new del mod">
        <pc:chgData name="Ítala Marx" userId="09d09e15-dab6-44da-9e3e-d094c80c64d9" providerId="ADAL" clId="{287B0811-D200-40B5-A4D7-348D5E532D2C}" dt="2023-03-17T14:52:43.714" v="2734" actId="47"/>
        <pc:sldMkLst>
          <pc:docMk/>
          <pc:sldMk cId="4025024974" sldId="1784"/>
        </pc:sldMkLst>
        <pc:spChg chg="del">
          <ac:chgData name="Ítala Marx" userId="09d09e15-dab6-44da-9e3e-d094c80c64d9" providerId="ADAL" clId="{287B0811-D200-40B5-A4D7-348D5E532D2C}" dt="2023-03-14T18:18:58.015" v="772" actId="478"/>
          <ac:spMkLst>
            <pc:docMk/>
            <pc:sldMk cId="4025024974" sldId="1784"/>
            <ac:spMk id="2" creationId="{21B3DE75-DCE2-CBD2-22A1-93FA348683F2}"/>
          </ac:spMkLst>
        </pc:spChg>
        <pc:spChg chg="add mod">
          <ac:chgData name="Ítala Marx" userId="09d09e15-dab6-44da-9e3e-d094c80c64d9" providerId="ADAL" clId="{287B0811-D200-40B5-A4D7-348D5E532D2C}" dt="2023-03-17T14:52:03.077" v="2721" actId="21"/>
          <ac:spMkLst>
            <pc:docMk/>
            <pc:sldMk cId="4025024974" sldId="1784"/>
            <ac:spMk id="3" creationId="{76EB1B92-D4E2-2BB8-1A3F-11BFEA3D0043}"/>
          </ac:spMkLst>
        </pc:spChg>
        <pc:spChg chg="del">
          <ac:chgData name="Ítala Marx" userId="09d09e15-dab6-44da-9e3e-d094c80c64d9" providerId="ADAL" clId="{287B0811-D200-40B5-A4D7-348D5E532D2C}" dt="2023-03-14T18:18:56.897" v="771" actId="478"/>
          <ac:spMkLst>
            <pc:docMk/>
            <pc:sldMk cId="4025024974" sldId="1784"/>
            <ac:spMk id="3" creationId="{E426172E-9098-E75C-F929-B074C53AEF43}"/>
          </ac:spMkLst>
        </pc:spChg>
        <pc:spChg chg="add del mod">
          <ac:chgData name="Ítala Marx" userId="09d09e15-dab6-44da-9e3e-d094c80c64d9" providerId="ADAL" clId="{287B0811-D200-40B5-A4D7-348D5E532D2C}" dt="2023-03-17T14:50:41.785" v="2692"/>
          <ac:spMkLst>
            <pc:docMk/>
            <pc:sldMk cId="4025024974" sldId="1784"/>
            <ac:spMk id="5" creationId="{BD1BC199-D9C3-F77B-5338-EABC83442B93}"/>
          </ac:spMkLst>
        </pc:spChg>
        <pc:spChg chg="add del mod">
          <ac:chgData name="Ítala Marx" userId="09d09e15-dab6-44da-9e3e-d094c80c64d9" providerId="ADAL" clId="{287B0811-D200-40B5-A4D7-348D5E532D2C}" dt="2023-03-17T14:52:14.169" v="2725" actId="478"/>
          <ac:spMkLst>
            <pc:docMk/>
            <pc:sldMk cId="4025024974" sldId="1784"/>
            <ac:spMk id="6" creationId="{7AB7FDE3-6A78-C313-1A76-A5B36B417040}"/>
          </ac:spMkLst>
        </pc:spChg>
      </pc:sldChg>
      <pc:sldChg chg="addSp delSp modSp new mod modTransition setBg delAnim modAnim">
        <pc:chgData name="Ítala Marx" userId="09d09e15-dab6-44da-9e3e-d094c80c64d9" providerId="ADAL" clId="{287B0811-D200-40B5-A4D7-348D5E532D2C}" dt="2023-03-21T14:26:10.285" v="10059"/>
        <pc:sldMkLst>
          <pc:docMk/>
          <pc:sldMk cId="3734902752" sldId="1785"/>
        </pc:sldMkLst>
        <pc:spChg chg="del">
          <ac:chgData name="Ítala Marx" userId="09d09e15-dab6-44da-9e3e-d094c80c64d9" providerId="ADAL" clId="{287B0811-D200-40B5-A4D7-348D5E532D2C}" dt="2023-03-15T10:08:02.026" v="874" actId="478"/>
          <ac:spMkLst>
            <pc:docMk/>
            <pc:sldMk cId="3734902752" sldId="1785"/>
            <ac:spMk id="2" creationId="{39E9DF04-0993-0F8C-0ECA-E411D160C1BB}"/>
          </ac:spMkLst>
        </pc:spChg>
        <pc:spChg chg="add mod">
          <ac:chgData name="Ítala Marx" userId="09d09e15-dab6-44da-9e3e-d094c80c64d9" providerId="ADAL" clId="{287B0811-D200-40B5-A4D7-348D5E532D2C}" dt="2023-03-17T16:02:18.333" v="3025"/>
          <ac:spMkLst>
            <pc:docMk/>
            <pc:sldMk cId="3734902752" sldId="1785"/>
            <ac:spMk id="2" creationId="{3F9715EE-0190-D0F7-8A98-C575317D2CC5}"/>
          </ac:spMkLst>
        </pc:spChg>
        <pc:spChg chg="del">
          <ac:chgData name="Ítala Marx" userId="09d09e15-dab6-44da-9e3e-d094c80c64d9" providerId="ADAL" clId="{287B0811-D200-40B5-A4D7-348D5E532D2C}" dt="2023-03-15T10:08:00.250" v="873" actId="478"/>
          <ac:spMkLst>
            <pc:docMk/>
            <pc:sldMk cId="3734902752" sldId="1785"/>
            <ac:spMk id="3" creationId="{CC2ECE58-4B4C-6934-E8B4-B412DAE985AD}"/>
          </ac:spMkLst>
        </pc:spChg>
        <pc:spChg chg="add mod">
          <ac:chgData name="Ítala Marx" userId="09d09e15-dab6-44da-9e3e-d094c80c64d9" providerId="ADAL" clId="{287B0811-D200-40B5-A4D7-348D5E532D2C}" dt="2023-03-21T08:28:07.531" v="8814"/>
          <ac:spMkLst>
            <pc:docMk/>
            <pc:sldMk cId="3734902752" sldId="1785"/>
            <ac:spMk id="5" creationId="{61384F14-8A2F-A77B-5562-B804461AC3A9}"/>
          </ac:spMkLst>
        </pc:spChg>
        <pc:spChg chg="mod">
          <ac:chgData name="Ítala Marx" userId="09d09e15-dab6-44da-9e3e-d094c80c64d9" providerId="ADAL" clId="{287B0811-D200-40B5-A4D7-348D5E532D2C}" dt="2023-03-15T10:08:02.658" v="875"/>
          <ac:spMkLst>
            <pc:docMk/>
            <pc:sldMk cId="3734902752" sldId="1785"/>
            <ac:spMk id="5" creationId="{C2C5F0BE-900B-E038-6749-085C3AAD48B9}"/>
          </ac:spMkLst>
        </pc:spChg>
        <pc:spChg chg="add del mod ord">
          <ac:chgData name="Ítala Marx" userId="09d09e15-dab6-44da-9e3e-d094c80c64d9" providerId="ADAL" clId="{287B0811-D200-40B5-A4D7-348D5E532D2C}" dt="2023-03-21T13:02:58" v="9804"/>
          <ac:spMkLst>
            <pc:docMk/>
            <pc:sldMk cId="3734902752" sldId="1785"/>
            <ac:spMk id="6" creationId="{46882C1F-FF97-4980-3DB6-A155F2F244A5}"/>
          </ac:spMkLst>
        </pc:spChg>
        <pc:spChg chg="mod">
          <ac:chgData name="Ítala Marx" userId="09d09e15-dab6-44da-9e3e-d094c80c64d9" providerId="ADAL" clId="{287B0811-D200-40B5-A4D7-348D5E532D2C}" dt="2023-03-15T10:08:02.658" v="875"/>
          <ac:spMkLst>
            <pc:docMk/>
            <pc:sldMk cId="3734902752" sldId="1785"/>
            <ac:spMk id="6" creationId="{C75A0DFC-FB95-ABF5-984F-441B89C28F2F}"/>
          </ac:spMkLst>
        </pc:spChg>
        <pc:spChg chg="mod">
          <ac:chgData name="Ítala Marx" userId="09d09e15-dab6-44da-9e3e-d094c80c64d9" providerId="ADAL" clId="{287B0811-D200-40B5-A4D7-348D5E532D2C}" dt="2023-03-15T10:08:02.658" v="875"/>
          <ac:spMkLst>
            <pc:docMk/>
            <pc:sldMk cId="3734902752" sldId="1785"/>
            <ac:spMk id="8" creationId="{A487F95B-8BAB-A047-6313-63D4D1DE5931}"/>
          </ac:spMkLst>
        </pc:spChg>
        <pc:spChg chg="mod">
          <ac:chgData name="Ítala Marx" userId="09d09e15-dab6-44da-9e3e-d094c80c64d9" providerId="ADAL" clId="{287B0811-D200-40B5-A4D7-348D5E532D2C}" dt="2023-03-15T10:08:02.658" v="875"/>
          <ac:spMkLst>
            <pc:docMk/>
            <pc:sldMk cId="3734902752" sldId="1785"/>
            <ac:spMk id="9" creationId="{70FE6941-D4EA-BECC-8659-D406B288E100}"/>
          </ac:spMkLst>
        </pc:spChg>
        <pc:spChg chg="mod">
          <ac:chgData name="Ítala Marx" userId="09d09e15-dab6-44da-9e3e-d094c80c64d9" providerId="ADAL" clId="{287B0811-D200-40B5-A4D7-348D5E532D2C}" dt="2023-03-15T10:08:02.658" v="875"/>
          <ac:spMkLst>
            <pc:docMk/>
            <pc:sldMk cId="3734902752" sldId="1785"/>
            <ac:spMk id="11" creationId="{DF8058D3-431E-F664-2618-D80F66DB0438}"/>
          </ac:spMkLst>
        </pc:spChg>
        <pc:spChg chg="mod">
          <ac:chgData name="Ítala Marx" userId="09d09e15-dab6-44da-9e3e-d094c80c64d9" providerId="ADAL" clId="{287B0811-D200-40B5-A4D7-348D5E532D2C}" dt="2023-03-15T10:08:02.658" v="875"/>
          <ac:spMkLst>
            <pc:docMk/>
            <pc:sldMk cId="3734902752" sldId="1785"/>
            <ac:spMk id="12" creationId="{64929932-F826-C141-1A09-A451F4BD2E67}"/>
          </ac:spMkLst>
        </pc:spChg>
        <pc:spChg chg="mod">
          <ac:chgData name="Ítala Marx" userId="09d09e15-dab6-44da-9e3e-d094c80c64d9" providerId="ADAL" clId="{287B0811-D200-40B5-A4D7-348D5E532D2C}" dt="2023-03-15T10:08:02.658" v="875"/>
          <ac:spMkLst>
            <pc:docMk/>
            <pc:sldMk cId="3734902752" sldId="1785"/>
            <ac:spMk id="14" creationId="{ED4C6115-3E72-8A8A-4CF5-044865781100}"/>
          </ac:spMkLst>
        </pc:spChg>
        <pc:spChg chg="mod">
          <ac:chgData name="Ítala Marx" userId="09d09e15-dab6-44da-9e3e-d094c80c64d9" providerId="ADAL" clId="{287B0811-D200-40B5-A4D7-348D5E532D2C}" dt="2023-03-15T10:08:02.658" v="875"/>
          <ac:spMkLst>
            <pc:docMk/>
            <pc:sldMk cId="3734902752" sldId="1785"/>
            <ac:spMk id="15" creationId="{FFC9C33C-B7C0-69E1-4257-7BCA9B1B9DFC}"/>
          </ac:spMkLst>
        </pc:spChg>
        <pc:spChg chg="add mod">
          <ac:chgData name="Ítala Marx" userId="09d09e15-dab6-44da-9e3e-d094c80c64d9" providerId="ADAL" clId="{287B0811-D200-40B5-A4D7-348D5E532D2C}" dt="2023-03-15T10:08:43.688" v="880"/>
          <ac:spMkLst>
            <pc:docMk/>
            <pc:sldMk cId="3734902752" sldId="1785"/>
            <ac:spMk id="17" creationId="{4EA6D6CA-E0F7-CD96-07F0-0536886BCBF2}"/>
          </ac:spMkLst>
        </pc:spChg>
        <pc:spChg chg="mod topLvl">
          <ac:chgData name="Ítala Marx" userId="09d09e15-dab6-44da-9e3e-d094c80c64d9" providerId="ADAL" clId="{287B0811-D200-40B5-A4D7-348D5E532D2C}" dt="2023-03-21T08:28:07.074" v="8813" actId="478"/>
          <ac:spMkLst>
            <pc:docMk/>
            <pc:sldMk cId="3734902752" sldId="1785"/>
            <ac:spMk id="20" creationId="{11D2312E-983A-171C-FB2A-951780FEE898}"/>
          </ac:spMkLst>
        </pc:spChg>
        <pc:spChg chg="add del">
          <ac:chgData name="Ítala Marx" userId="09d09e15-dab6-44da-9e3e-d094c80c64d9" providerId="ADAL" clId="{287B0811-D200-40B5-A4D7-348D5E532D2C}" dt="2023-03-15T10:08:30.351" v="879" actId="26606"/>
          <ac:spMkLst>
            <pc:docMk/>
            <pc:sldMk cId="3734902752" sldId="1785"/>
            <ac:spMk id="21" creationId="{32BC26D8-82FB-445E-AA49-62A77D7C1EE0}"/>
          </ac:spMkLst>
        </pc:spChg>
        <pc:spChg chg="del mod topLvl">
          <ac:chgData name="Ítala Marx" userId="09d09e15-dab6-44da-9e3e-d094c80c64d9" providerId="ADAL" clId="{287B0811-D200-40B5-A4D7-348D5E532D2C}" dt="2023-03-21T08:28:07.074" v="8813" actId="478"/>
          <ac:spMkLst>
            <pc:docMk/>
            <pc:sldMk cId="3734902752" sldId="1785"/>
            <ac:spMk id="22" creationId="{1CAB19B0-3F84-7DBE-BA63-08D19682E6E8}"/>
          </ac:spMkLst>
        </pc:spChg>
        <pc:spChg chg="add del">
          <ac:chgData name="Ítala Marx" userId="09d09e15-dab6-44da-9e3e-d094c80c64d9" providerId="ADAL" clId="{287B0811-D200-40B5-A4D7-348D5E532D2C}" dt="2023-03-15T10:08:30.351" v="879" actId="26606"/>
          <ac:spMkLst>
            <pc:docMk/>
            <pc:sldMk cId="3734902752" sldId="1785"/>
            <ac:spMk id="23" creationId="{CB44330D-EA18-4254-AA95-EB49948539B8}"/>
          </ac:spMkLst>
        </pc:spChg>
        <pc:spChg chg="mod">
          <ac:chgData name="Ítala Marx" userId="09d09e15-dab6-44da-9e3e-d094c80c64d9" providerId="ADAL" clId="{287B0811-D200-40B5-A4D7-348D5E532D2C}" dt="2023-03-15T10:13:47.337" v="1006" actId="207"/>
          <ac:spMkLst>
            <pc:docMk/>
            <pc:sldMk cId="3734902752" sldId="1785"/>
            <ac:spMk id="25" creationId="{BD963696-40AA-2E8F-A453-88853CBC4FD1}"/>
          </ac:spMkLst>
        </pc:spChg>
        <pc:spChg chg="mod">
          <ac:chgData name="Ítala Marx" userId="09d09e15-dab6-44da-9e3e-d094c80c64d9" providerId="ADAL" clId="{287B0811-D200-40B5-A4D7-348D5E532D2C}" dt="2023-03-17T14:40:20.259" v="2578" actId="255"/>
          <ac:spMkLst>
            <pc:docMk/>
            <pc:sldMk cId="3734902752" sldId="1785"/>
            <ac:spMk id="26" creationId="{81A070E8-E564-C439-5176-18B4EBD91665}"/>
          </ac:spMkLst>
        </pc:spChg>
        <pc:spChg chg="mod">
          <ac:chgData name="Ítala Marx" userId="09d09e15-dab6-44da-9e3e-d094c80c64d9" providerId="ADAL" clId="{287B0811-D200-40B5-A4D7-348D5E532D2C}" dt="2023-03-15T10:13:54.229" v="1007" actId="207"/>
          <ac:spMkLst>
            <pc:docMk/>
            <pc:sldMk cId="3734902752" sldId="1785"/>
            <ac:spMk id="28" creationId="{D2417B34-6749-A5A3-505D-B30F499A2D63}"/>
          </ac:spMkLst>
        </pc:spChg>
        <pc:spChg chg="mod">
          <ac:chgData name="Ítala Marx" userId="09d09e15-dab6-44da-9e3e-d094c80c64d9" providerId="ADAL" clId="{287B0811-D200-40B5-A4D7-348D5E532D2C}" dt="2023-03-17T14:40:29.575" v="2579" actId="108"/>
          <ac:spMkLst>
            <pc:docMk/>
            <pc:sldMk cId="3734902752" sldId="1785"/>
            <ac:spMk id="29" creationId="{8C0FEFBA-D713-5E2A-2A0A-B77B28AD5FAA}"/>
          </ac:spMkLst>
        </pc:spChg>
        <pc:spChg chg="mod">
          <ac:chgData name="Ítala Marx" userId="09d09e15-dab6-44da-9e3e-d094c80c64d9" providerId="ADAL" clId="{287B0811-D200-40B5-A4D7-348D5E532D2C}" dt="2023-03-15T10:13:28.998" v="1005" actId="255"/>
          <ac:spMkLst>
            <pc:docMk/>
            <pc:sldMk cId="3734902752" sldId="1785"/>
            <ac:spMk id="31" creationId="{EEC09E59-09FA-3427-C0E4-F15C40ACEF49}"/>
          </ac:spMkLst>
        </pc:spChg>
        <pc:spChg chg="mod">
          <ac:chgData name="Ítala Marx" userId="09d09e15-dab6-44da-9e3e-d094c80c64d9" providerId="ADAL" clId="{287B0811-D200-40B5-A4D7-348D5E532D2C}" dt="2023-03-17T14:40:45.608" v="2582" actId="108"/>
          <ac:spMkLst>
            <pc:docMk/>
            <pc:sldMk cId="3734902752" sldId="1785"/>
            <ac:spMk id="32" creationId="{F0107D13-48AC-1841-6453-B7E596ACB251}"/>
          </ac:spMkLst>
        </pc:spChg>
        <pc:spChg chg="mod">
          <ac:chgData name="Ítala Marx" userId="09d09e15-dab6-44da-9e3e-d094c80c64d9" providerId="ADAL" clId="{287B0811-D200-40B5-A4D7-348D5E532D2C}" dt="2023-03-15T10:13:28.998" v="1005" actId="255"/>
          <ac:spMkLst>
            <pc:docMk/>
            <pc:sldMk cId="3734902752" sldId="1785"/>
            <ac:spMk id="34" creationId="{EEA86236-8FE3-F9CC-B0EF-9354BD1FD7AE}"/>
          </ac:spMkLst>
        </pc:spChg>
        <pc:spChg chg="mod">
          <ac:chgData name="Ítala Marx" userId="09d09e15-dab6-44da-9e3e-d094c80c64d9" providerId="ADAL" clId="{287B0811-D200-40B5-A4D7-348D5E532D2C}" dt="2023-03-17T14:40:49.921" v="2583" actId="108"/>
          <ac:spMkLst>
            <pc:docMk/>
            <pc:sldMk cId="3734902752" sldId="1785"/>
            <ac:spMk id="35" creationId="{C990153E-36B1-55E1-ED23-1C59019007CD}"/>
          </ac:spMkLst>
        </pc:spChg>
        <pc:spChg chg="add mod">
          <ac:chgData name="Ítala Marx" userId="09d09e15-dab6-44da-9e3e-d094c80c64d9" providerId="ADAL" clId="{287B0811-D200-40B5-A4D7-348D5E532D2C}" dt="2023-03-21T07:51:57.087" v="8249" actId="1076"/>
          <ac:spMkLst>
            <pc:docMk/>
            <pc:sldMk cId="3734902752" sldId="1785"/>
            <ac:spMk id="36" creationId="{0824F42F-A64A-707F-D472-DE637106108C}"/>
          </ac:spMkLst>
        </pc:spChg>
        <pc:spChg chg="add mod">
          <ac:chgData name="Ítala Marx" userId="09d09e15-dab6-44da-9e3e-d094c80c64d9" providerId="ADAL" clId="{287B0811-D200-40B5-A4D7-348D5E532D2C}" dt="2023-03-21T07:51:57.087" v="8249" actId="1076"/>
          <ac:spMkLst>
            <pc:docMk/>
            <pc:sldMk cId="3734902752" sldId="1785"/>
            <ac:spMk id="37" creationId="{2570A4D1-DA27-A739-E379-601271A0AF3F}"/>
          </ac:spMkLst>
        </pc:spChg>
        <pc:spChg chg="add mod">
          <ac:chgData name="Ítala Marx" userId="09d09e15-dab6-44da-9e3e-d094c80c64d9" providerId="ADAL" clId="{287B0811-D200-40B5-A4D7-348D5E532D2C}" dt="2023-03-21T07:51:57.087" v="8249" actId="1076"/>
          <ac:spMkLst>
            <pc:docMk/>
            <pc:sldMk cId="3734902752" sldId="1785"/>
            <ac:spMk id="38" creationId="{36212B22-D03D-3B8D-A0EF-9A07FBDDDE68}"/>
          </ac:spMkLst>
        </pc:spChg>
        <pc:spChg chg="add mod">
          <ac:chgData name="Ítala Marx" userId="09d09e15-dab6-44da-9e3e-d094c80c64d9" providerId="ADAL" clId="{287B0811-D200-40B5-A4D7-348D5E532D2C}" dt="2023-03-21T07:51:57.087" v="8249" actId="1076"/>
          <ac:spMkLst>
            <pc:docMk/>
            <pc:sldMk cId="3734902752" sldId="1785"/>
            <ac:spMk id="39" creationId="{7E75C896-686E-7752-AD7E-053E1B7C464E}"/>
          </ac:spMkLst>
        </pc:spChg>
        <pc:spChg chg="mod">
          <ac:chgData name="Ítala Marx" userId="09d09e15-dab6-44da-9e3e-d094c80c64d9" providerId="ADAL" clId="{287B0811-D200-40B5-A4D7-348D5E532D2C}" dt="2023-03-17T14:42:04.392" v="2591" actId="207"/>
          <ac:spMkLst>
            <pc:docMk/>
            <pc:sldMk cId="3734902752" sldId="1785"/>
            <ac:spMk id="41" creationId="{0BD7AE55-13E4-114D-8FC8-C3F380B35A6B}"/>
          </ac:spMkLst>
        </pc:spChg>
        <pc:spChg chg="mod">
          <ac:chgData name="Ítala Marx" userId="09d09e15-dab6-44da-9e3e-d094c80c64d9" providerId="ADAL" clId="{287B0811-D200-40B5-A4D7-348D5E532D2C}" dt="2023-03-17T14:40:55.022" v="2584" actId="108"/>
          <ac:spMkLst>
            <pc:docMk/>
            <pc:sldMk cId="3734902752" sldId="1785"/>
            <ac:spMk id="42" creationId="{584EC7F8-D580-9337-D62D-0A87B13EB720}"/>
          </ac:spMkLst>
        </pc:spChg>
        <pc:spChg chg="mod">
          <ac:chgData name="Ítala Marx" userId="09d09e15-dab6-44da-9e3e-d094c80c64d9" providerId="ADAL" clId="{287B0811-D200-40B5-A4D7-348D5E532D2C}" dt="2023-03-15T10:09:37.512" v="887"/>
          <ac:spMkLst>
            <pc:docMk/>
            <pc:sldMk cId="3734902752" sldId="1785"/>
            <ac:spMk id="44" creationId="{B24AFB14-81AC-3D77-5322-77F0477720C0}"/>
          </ac:spMkLst>
        </pc:spChg>
        <pc:spChg chg="mod">
          <ac:chgData name="Ítala Marx" userId="09d09e15-dab6-44da-9e3e-d094c80c64d9" providerId="ADAL" clId="{287B0811-D200-40B5-A4D7-348D5E532D2C}" dt="2023-03-15T10:09:37.512" v="887"/>
          <ac:spMkLst>
            <pc:docMk/>
            <pc:sldMk cId="3734902752" sldId="1785"/>
            <ac:spMk id="45" creationId="{B5DEF473-D7B4-B00D-E9F4-CA350304C3BE}"/>
          </ac:spMkLst>
        </pc:spChg>
        <pc:spChg chg="add mod">
          <ac:chgData name="Ítala Marx" userId="09d09e15-dab6-44da-9e3e-d094c80c64d9" providerId="ADAL" clId="{287B0811-D200-40B5-A4D7-348D5E532D2C}" dt="2023-03-21T07:51:57.087" v="8249" actId="1076"/>
          <ac:spMkLst>
            <pc:docMk/>
            <pc:sldMk cId="3734902752" sldId="1785"/>
            <ac:spMk id="46" creationId="{01724443-2B86-142D-2339-5097105E07BB}"/>
          </ac:spMkLst>
        </pc:spChg>
        <pc:spChg chg="add del mod">
          <ac:chgData name="Ítala Marx" userId="09d09e15-dab6-44da-9e3e-d094c80c64d9" providerId="ADAL" clId="{287B0811-D200-40B5-A4D7-348D5E532D2C}" dt="2023-03-15T10:11:14.219" v="989" actId="478"/>
          <ac:spMkLst>
            <pc:docMk/>
            <pc:sldMk cId="3734902752" sldId="1785"/>
            <ac:spMk id="47" creationId="{D7540EB5-BCAE-98AE-7685-064DFEBDCB71}"/>
          </ac:spMkLst>
        </pc:spChg>
        <pc:spChg chg="add mod">
          <ac:chgData name="Ítala Marx" userId="09d09e15-dab6-44da-9e3e-d094c80c64d9" providerId="ADAL" clId="{287B0811-D200-40B5-A4D7-348D5E532D2C}" dt="2023-03-20T06:59:35.396" v="5098" actId="1076"/>
          <ac:spMkLst>
            <pc:docMk/>
            <pc:sldMk cId="3734902752" sldId="1785"/>
            <ac:spMk id="48" creationId="{E0FE6878-A727-D839-A536-FF85CCB9B56B}"/>
          </ac:spMkLst>
        </pc:spChg>
        <pc:spChg chg="add mod">
          <ac:chgData name="Ítala Marx" userId="09d09e15-dab6-44da-9e3e-d094c80c64d9" providerId="ADAL" clId="{287B0811-D200-40B5-A4D7-348D5E532D2C}" dt="2023-03-15T10:14:18.406" v="1009"/>
          <ac:spMkLst>
            <pc:docMk/>
            <pc:sldMk cId="3734902752" sldId="1785"/>
            <ac:spMk id="49" creationId="{7B1ACFE0-3C9D-08BE-B9B9-A7D6861860D0}"/>
          </ac:spMkLst>
        </pc:spChg>
        <pc:grpChg chg="add del mod">
          <ac:chgData name="Ítala Marx" userId="09d09e15-dab6-44da-9e3e-d094c80c64d9" providerId="ADAL" clId="{287B0811-D200-40B5-A4D7-348D5E532D2C}" dt="2023-03-15T10:08:05.117" v="876"/>
          <ac:grpSpMkLst>
            <pc:docMk/>
            <pc:sldMk cId="3734902752" sldId="1785"/>
            <ac:grpSpMk id="4" creationId="{B3F0FD2F-8F80-A424-6DC6-374CFADE86E5}"/>
          </ac:grpSpMkLst>
        </pc:grpChg>
        <pc:grpChg chg="add del mod">
          <ac:chgData name="Ítala Marx" userId="09d09e15-dab6-44da-9e3e-d094c80c64d9" providerId="ADAL" clId="{287B0811-D200-40B5-A4D7-348D5E532D2C}" dt="2023-03-15T10:08:05.117" v="876"/>
          <ac:grpSpMkLst>
            <pc:docMk/>
            <pc:sldMk cId="3734902752" sldId="1785"/>
            <ac:grpSpMk id="7" creationId="{2941A9FA-F131-440C-3B9D-652EB41E1886}"/>
          </ac:grpSpMkLst>
        </pc:grpChg>
        <pc:grpChg chg="add del mod">
          <ac:chgData name="Ítala Marx" userId="09d09e15-dab6-44da-9e3e-d094c80c64d9" providerId="ADAL" clId="{287B0811-D200-40B5-A4D7-348D5E532D2C}" dt="2023-03-15T10:08:05.117" v="876"/>
          <ac:grpSpMkLst>
            <pc:docMk/>
            <pc:sldMk cId="3734902752" sldId="1785"/>
            <ac:grpSpMk id="10" creationId="{C7D66E53-3CE5-2C71-F6D7-2ECC1A743732}"/>
          </ac:grpSpMkLst>
        </pc:grpChg>
        <pc:grpChg chg="add del mod">
          <ac:chgData name="Ítala Marx" userId="09d09e15-dab6-44da-9e3e-d094c80c64d9" providerId="ADAL" clId="{287B0811-D200-40B5-A4D7-348D5E532D2C}" dt="2023-03-15T10:08:05.117" v="876"/>
          <ac:grpSpMkLst>
            <pc:docMk/>
            <pc:sldMk cId="3734902752" sldId="1785"/>
            <ac:grpSpMk id="13" creationId="{2C37A41D-F6CB-8673-991A-56FC5D89B9E0}"/>
          </ac:grpSpMkLst>
        </pc:grpChg>
        <pc:grpChg chg="add del mod">
          <ac:chgData name="Ítala Marx" userId="09d09e15-dab6-44da-9e3e-d094c80c64d9" providerId="ADAL" clId="{287B0811-D200-40B5-A4D7-348D5E532D2C}" dt="2023-03-21T08:28:07.074" v="8813" actId="478"/>
          <ac:grpSpMkLst>
            <pc:docMk/>
            <pc:sldMk cId="3734902752" sldId="1785"/>
            <ac:grpSpMk id="19" creationId="{6FF049A8-80E2-0423-65AA-75F686779EA1}"/>
          </ac:grpSpMkLst>
        </pc:grpChg>
        <pc:grpChg chg="add mod">
          <ac:chgData name="Ítala Marx" userId="09d09e15-dab6-44da-9e3e-d094c80c64d9" providerId="ADAL" clId="{287B0811-D200-40B5-A4D7-348D5E532D2C}" dt="2023-03-21T07:51:57.087" v="8249" actId="1076"/>
          <ac:grpSpMkLst>
            <pc:docMk/>
            <pc:sldMk cId="3734902752" sldId="1785"/>
            <ac:grpSpMk id="24" creationId="{B460AE81-7763-55DC-BC8A-69928CD9F605}"/>
          </ac:grpSpMkLst>
        </pc:grpChg>
        <pc:grpChg chg="add mod">
          <ac:chgData name="Ítala Marx" userId="09d09e15-dab6-44da-9e3e-d094c80c64d9" providerId="ADAL" clId="{287B0811-D200-40B5-A4D7-348D5E532D2C}" dt="2023-03-21T07:51:57.087" v="8249" actId="1076"/>
          <ac:grpSpMkLst>
            <pc:docMk/>
            <pc:sldMk cId="3734902752" sldId="1785"/>
            <ac:grpSpMk id="27" creationId="{15592E4A-A96E-B30D-4ADC-9E4FEFD09D9C}"/>
          </ac:grpSpMkLst>
        </pc:grpChg>
        <pc:grpChg chg="add mod">
          <ac:chgData name="Ítala Marx" userId="09d09e15-dab6-44da-9e3e-d094c80c64d9" providerId="ADAL" clId="{287B0811-D200-40B5-A4D7-348D5E532D2C}" dt="2023-03-21T07:51:57.087" v="8249" actId="1076"/>
          <ac:grpSpMkLst>
            <pc:docMk/>
            <pc:sldMk cId="3734902752" sldId="1785"/>
            <ac:grpSpMk id="30" creationId="{3B0FDFF9-5A6B-3E9B-F638-0FE305062356}"/>
          </ac:grpSpMkLst>
        </pc:grpChg>
        <pc:grpChg chg="add mod">
          <ac:chgData name="Ítala Marx" userId="09d09e15-dab6-44da-9e3e-d094c80c64d9" providerId="ADAL" clId="{287B0811-D200-40B5-A4D7-348D5E532D2C}" dt="2023-03-21T07:51:57.087" v="8249" actId="1076"/>
          <ac:grpSpMkLst>
            <pc:docMk/>
            <pc:sldMk cId="3734902752" sldId="1785"/>
            <ac:grpSpMk id="33" creationId="{A76C255C-8F8A-F16E-E844-0997633FF212}"/>
          </ac:grpSpMkLst>
        </pc:grpChg>
        <pc:grpChg chg="add mod">
          <ac:chgData name="Ítala Marx" userId="09d09e15-dab6-44da-9e3e-d094c80c64d9" providerId="ADAL" clId="{287B0811-D200-40B5-A4D7-348D5E532D2C}" dt="2023-03-21T07:51:57.087" v="8249" actId="1076"/>
          <ac:grpSpMkLst>
            <pc:docMk/>
            <pc:sldMk cId="3734902752" sldId="1785"/>
            <ac:grpSpMk id="40" creationId="{C7CA14B5-D55F-99E0-E076-EFE5286A1316}"/>
          </ac:grpSpMkLst>
        </pc:grpChg>
        <pc:grpChg chg="add del mod">
          <ac:chgData name="Ítala Marx" userId="09d09e15-dab6-44da-9e3e-d094c80c64d9" providerId="ADAL" clId="{287B0811-D200-40B5-A4D7-348D5E532D2C}" dt="2023-03-15T10:11:12.296" v="988" actId="478"/>
          <ac:grpSpMkLst>
            <pc:docMk/>
            <pc:sldMk cId="3734902752" sldId="1785"/>
            <ac:grpSpMk id="43" creationId="{C7FFE378-6C92-7B89-10D9-080BDEA85718}"/>
          </ac:grpSpMkLst>
        </pc:grpChg>
        <pc:picChg chg="add del mod">
          <ac:chgData name="Ítala Marx" userId="09d09e15-dab6-44da-9e3e-d094c80c64d9" providerId="ADAL" clId="{287B0811-D200-40B5-A4D7-348D5E532D2C}" dt="2023-03-20T16:05:41.614" v="7145" actId="21"/>
          <ac:picMkLst>
            <pc:docMk/>
            <pc:sldMk cId="3734902752" sldId="1785"/>
            <ac:picMk id="3" creationId="{E3FDFE25-DC7D-2096-8F8B-DADE2143056C}"/>
          </ac:picMkLst>
        </pc:picChg>
        <pc:picChg chg="add del mod">
          <ac:chgData name="Ítala Marx" userId="09d09e15-dab6-44da-9e3e-d094c80c64d9" providerId="ADAL" clId="{287B0811-D200-40B5-A4D7-348D5E532D2C}" dt="2023-03-20T16:05:41.614" v="7145" actId="21"/>
          <ac:picMkLst>
            <pc:docMk/>
            <pc:sldMk cId="3734902752" sldId="1785"/>
            <ac:picMk id="4" creationId="{EF347EA5-3DCA-1744-EEC9-F3CAC5A63C6A}"/>
          </ac:picMkLst>
        </pc:picChg>
        <pc:picChg chg="add del mod">
          <ac:chgData name="Ítala Marx" userId="09d09e15-dab6-44da-9e3e-d094c80c64d9" providerId="ADAL" clId="{287B0811-D200-40B5-A4D7-348D5E532D2C}" dt="2023-03-15T10:08:52.411" v="881" actId="478"/>
          <ac:picMkLst>
            <pc:docMk/>
            <pc:sldMk cId="3734902752" sldId="1785"/>
            <ac:picMk id="16" creationId="{6C8019EA-B275-0CEE-0DC9-901D05E35C22}"/>
          </ac:picMkLst>
        </pc:picChg>
        <pc:cxnChg chg="add mod">
          <ac:chgData name="Ítala Marx" userId="09d09e15-dab6-44da-9e3e-d094c80c64d9" providerId="ADAL" clId="{287B0811-D200-40B5-A4D7-348D5E532D2C}" dt="2023-03-15T10:08:43.688" v="880"/>
          <ac:cxnSpMkLst>
            <pc:docMk/>
            <pc:sldMk cId="3734902752" sldId="1785"/>
            <ac:cxnSpMk id="18" creationId="{D1735636-8A7C-B388-C49B-834191904F3E}"/>
          </ac:cxnSpMkLst>
        </pc:cxnChg>
      </pc:sldChg>
      <pc:sldChg chg="delSp new del mod">
        <pc:chgData name="Ítala Marx" userId="09d09e15-dab6-44da-9e3e-d094c80c64d9" providerId="ADAL" clId="{287B0811-D200-40B5-A4D7-348D5E532D2C}" dt="2023-03-15T14:03:55.892" v="1151" actId="47"/>
        <pc:sldMkLst>
          <pc:docMk/>
          <pc:sldMk cId="105563300" sldId="1786"/>
        </pc:sldMkLst>
        <pc:spChg chg="del">
          <ac:chgData name="Ítala Marx" userId="09d09e15-dab6-44da-9e3e-d094c80c64d9" providerId="ADAL" clId="{287B0811-D200-40B5-A4D7-348D5E532D2C}" dt="2023-03-15T10:24:07.723" v="1027" actId="478"/>
          <ac:spMkLst>
            <pc:docMk/>
            <pc:sldMk cId="105563300" sldId="1786"/>
            <ac:spMk id="2" creationId="{1A46B00B-09FB-1AE1-8CA1-ABCAE03C9818}"/>
          </ac:spMkLst>
        </pc:spChg>
        <pc:spChg chg="del">
          <ac:chgData name="Ítala Marx" userId="09d09e15-dab6-44da-9e3e-d094c80c64d9" providerId="ADAL" clId="{287B0811-D200-40B5-A4D7-348D5E532D2C}" dt="2023-03-15T10:24:06.967" v="1026" actId="478"/>
          <ac:spMkLst>
            <pc:docMk/>
            <pc:sldMk cId="105563300" sldId="1786"/>
            <ac:spMk id="3" creationId="{A8502C6A-7951-92A3-19B0-1896DE983345}"/>
          </ac:spMkLst>
        </pc:spChg>
      </pc:sldChg>
      <pc:sldChg chg="addSp delSp modSp add mod ord">
        <pc:chgData name="Ítala Marx" userId="09d09e15-dab6-44da-9e3e-d094c80c64d9" providerId="ADAL" clId="{287B0811-D200-40B5-A4D7-348D5E532D2C}" dt="2023-03-24T05:15:32.866" v="10926" actId="1076"/>
        <pc:sldMkLst>
          <pc:docMk/>
          <pc:sldMk cId="846827497" sldId="1787"/>
        </pc:sldMkLst>
        <pc:spChg chg="add mod">
          <ac:chgData name="Ítala Marx" userId="09d09e15-dab6-44da-9e3e-d094c80c64d9" providerId="ADAL" clId="{287B0811-D200-40B5-A4D7-348D5E532D2C}" dt="2023-03-24T05:15:32.866" v="10926" actId="1076"/>
          <ac:spMkLst>
            <pc:docMk/>
            <pc:sldMk cId="846827497" sldId="1787"/>
            <ac:spMk id="2" creationId="{60ECEE48-25FF-E6B1-A8B5-724861C8B65B}"/>
          </ac:spMkLst>
        </pc:spChg>
        <pc:spChg chg="add mod">
          <ac:chgData name="Ítala Marx" userId="09d09e15-dab6-44da-9e3e-d094c80c64d9" providerId="ADAL" clId="{287B0811-D200-40B5-A4D7-348D5E532D2C}" dt="2023-03-17T16:02:28.074" v="3028"/>
          <ac:spMkLst>
            <pc:docMk/>
            <pc:sldMk cId="846827497" sldId="1787"/>
            <ac:spMk id="3" creationId="{AE451EA7-1CAD-7FDF-8CFA-FCEF66F96380}"/>
          </ac:spMkLst>
        </pc:spChg>
        <pc:spChg chg="add mod">
          <ac:chgData name="Ítala Marx" userId="09d09e15-dab6-44da-9e3e-d094c80c64d9" providerId="ADAL" clId="{287B0811-D200-40B5-A4D7-348D5E532D2C}" dt="2023-03-21T06:23:03.353" v="8024" actId="1076"/>
          <ac:spMkLst>
            <pc:docMk/>
            <pc:sldMk cId="846827497" sldId="1787"/>
            <ac:spMk id="4" creationId="{128EC439-1A83-2CB1-725B-29471E74C462}"/>
          </ac:spMkLst>
        </pc:spChg>
        <pc:spChg chg="del">
          <ac:chgData name="Ítala Marx" userId="09d09e15-dab6-44da-9e3e-d094c80c64d9" providerId="ADAL" clId="{287B0811-D200-40B5-A4D7-348D5E532D2C}" dt="2023-03-15T10:24:13.927" v="1029" actId="478"/>
          <ac:spMkLst>
            <pc:docMk/>
            <pc:sldMk cId="846827497" sldId="1787"/>
            <ac:spMk id="5" creationId="{55B06853-E1DC-AE30-C13E-4D89D34DA03D}"/>
          </ac:spMkLst>
        </pc:spChg>
        <pc:spChg chg="add mod">
          <ac:chgData name="Ítala Marx" userId="09d09e15-dab6-44da-9e3e-d094c80c64d9" providerId="ADAL" clId="{287B0811-D200-40B5-A4D7-348D5E532D2C}" dt="2023-03-24T05:15:32.866" v="10926" actId="1076"/>
          <ac:spMkLst>
            <pc:docMk/>
            <pc:sldMk cId="846827497" sldId="1787"/>
            <ac:spMk id="7" creationId="{923E1E3E-81EA-E84B-5A0E-5A064E06AD9E}"/>
          </ac:spMkLst>
        </pc:spChg>
        <pc:spChg chg="mod">
          <ac:chgData name="Ítala Marx" userId="09d09e15-dab6-44da-9e3e-d094c80c64d9" providerId="ADAL" clId="{287B0811-D200-40B5-A4D7-348D5E532D2C}" dt="2023-03-20T15:37:57.767" v="7023" actId="20577"/>
          <ac:spMkLst>
            <pc:docMk/>
            <pc:sldMk cId="846827497" sldId="1787"/>
            <ac:spMk id="8" creationId="{2E966CAD-5048-59C4-9E9B-23C64EE54B82}"/>
          </ac:spMkLst>
        </pc:spChg>
        <pc:spChg chg="del mod">
          <ac:chgData name="Ítala Marx" userId="09d09e15-dab6-44da-9e3e-d094c80c64d9" providerId="ADAL" clId="{287B0811-D200-40B5-A4D7-348D5E532D2C}" dt="2023-03-15T15:11:53.299" v="1819" actId="21"/>
          <ac:spMkLst>
            <pc:docMk/>
            <pc:sldMk cId="846827497" sldId="1787"/>
            <ac:spMk id="10" creationId="{353D7C6E-F94E-1ADE-01D1-95350A6A37D5}"/>
          </ac:spMkLst>
        </pc:spChg>
        <pc:spChg chg="add mod">
          <ac:chgData name="Ítala Marx" userId="09d09e15-dab6-44da-9e3e-d094c80c64d9" providerId="ADAL" clId="{287B0811-D200-40B5-A4D7-348D5E532D2C}" dt="2023-03-24T05:15:32.866" v="10926" actId="1076"/>
          <ac:spMkLst>
            <pc:docMk/>
            <pc:sldMk cId="846827497" sldId="1787"/>
            <ac:spMk id="10" creationId="{379E65A2-5666-DF03-49AD-78E127B95C8E}"/>
          </ac:spMkLst>
        </pc:spChg>
        <pc:spChg chg="mod">
          <ac:chgData name="Ítala Marx" userId="09d09e15-dab6-44da-9e3e-d094c80c64d9" providerId="ADAL" clId="{287B0811-D200-40B5-A4D7-348D5E532D2C}" dt="2023-03-24T05:15:19.559" v="10922" actId="1076"/>
          <ac:spMkLst>
            <pc:docMk/>
            <pc:sldMk cId="846827497" sldId="1787"/>
            <ac:spMk id="11" creationId="{954B56B1-3A50-7E8F-7C97-F7D3E1CCFE81}"/>
          </ac:spMkLst>
        </pc:spChg>
        <pc:spChg chg="add mod">
          <ac:chgData name="Ítala Marx" userId="09d09e15-dab6-44da-9e3e-d094c80c64d9" providerId="ADAL" clId="{287B0811-D200-40B5-A4D7-348D5E532D2C}" dt="2023-03-24T05:15:32.866" v="10926" actId="1076"/>
          <ac:spMkLst>
            <pc:docMk/>
            <pc:sldMk cId="846827497" sldId="1787"/>
            <ac:spMk id="13" creationId="{945DA683-D91A-2A4E-9AB4-45D2A351A628}"/>
          </ac:spMkLst>
        </pc:spChg>
        <pc:spChg chg="del">
          <ac:chgData name="Ítala Marx" userId="09d09e15-dab6-44da-9e3e-d094c80c64d9" providerId="ADAL" clId="{287B0811-D200-40B5-A4D7-348D5E532D2C}" dt="2023-03-21T08:28:15.698" v="8817" actId="478"/>
          <ac:spMkLst>
            <pc:docMk/>
            <pc:sldMk cId="846827497" sldId="1787"/>
            <ac:spMk id="14" creationId="{26D2D577-CFF3-31EE-FC10-9335F42FF61F}"/>
          </ac:spMkLst>
        </pc:spChg>
        <pc:spChg chg="add mod">
          <ac:chgData name="Ítala Marx" userId="09d09e15-dab6-44da-9e3e-d094c80c64d9" providerId="ADAL" clId="{287B0811-D200-40B5-A4D7-348D5E532D2C}" dt="2023-03-21T08:28:16.164" v="8818"/>
          <ac:spMkLst>
            <pc:docMk/>
            <pc:sldMk cId="846827497" sldId="1787"/>
            <ac:spMk id="15" creationId="{0836504E-83B3-81A0-689E-1A5FDF5541B6}"/>
          </ac:spMkLst>
        </pc:spChg>
        <pc:spChg chg="del">
          <ac:chgData name="Ítala Marx" userId="09d09e15-dab6-44da-9e3e-d094c80c64d9" providerId="ADAL" clId="{287B0811-D200-40B5-A4D7-348D5E532D2C}" dt="2023-03-15T10:24:16.251" v="1030" actId="478"/>
          <ac:spMkLst>
            <pc:docMk/>
            <pc:sldMk cId="846827497" sldId="1787"/>
            <ac:spMk id="15" creationId="{AFC76208-E4C2-4DEC-CD0D-59E81B9C4709}"/>
          </ac:spMkLst>
        </pc:spChg>
        <pc:spChg chg="add del mod ord">
          <ac:chgData name="Ítala Marx" userId="09d09e15-dab6-44da-9e3e-d094c80c64d9" providerId="ADAL" clId="{287B0811-D200-40B5-A4D7-348D5E532D2C}" dt="2023-03-21T13:02:43.123" v="9800"/>
          <ac:spMkLst>
            <pc:docMk/>
            <pc:sldMk cId="846827497" sldId="1787"/>
            <ac:spMk id="17" creationId="{14963A0A-BD3B-FBFD-39D2-A212B55637B6}"/>
          </ac:spMkLst>
        </pc:spChg>
        <pc:spChg chg="del">
          <ac:chgData name="Ítala Marx" userId="09d09e15-dab6-44da-9e3e-d094c80c64d9" providerId="ADAL" clId="{287B0811-D200-40B5-A4D7-348D5E532D2C}" dt="2023-03-15T14:25:09.968" v="1319" actId="478"/>
          <ac:spMkLst>
            <pc:docMk/>
            <pc:sldMk cId="846827497" sldId="1787"/>
            <ac:spMk id="25" creationId="{0AE687AC-4692-129D-E736-597D1457AE0E}"/>
          </ac:spMkLst>
        </pc:spChg>
        <pc:grpChg chg="add mod">
          <ac:chgData name="Ítala Marx" userId="09d09e15-dab6-44da-9e3e-d094c80c64d9" providerId="ADAL" clId="{287B0811-D200-40B5-A4D7-348D5E532D2C}" dt="2023-03-24T05:15:32.866" v="10926" actId="1076"/>
          <ac:grpSpMkLst>
            <pc:docMk/>
            <pc:sldMk cId="846827497" sldId="1787"/>
            <ac:grpSpMk id="5" creationId="{E6D4FD4F-BE4A-29D6-0A0C-ED5577893F67}"/>
          </ac:grpSpMkLst>
        </pc:grpChg>
        <pc:grpChg chg="add mod">
          <ac:chgData name="Ítala Marx" userId="09d09e15-dab6-44da-9e3e-d094c80c64d9" providerId="ADAL" clId="{287B0811-D200-40B5-A4D7-348D5E532D2C}" dt="2023-03-24T05:15:32.866" v="10926" actId="1076"/>
          <ac:grpSpMkLst>
            <pc:docMk/>
            <pc:sldMk cId="846827497" sldId="1787"/>
            <ac:grpSpMk id="12" creationId="{502D52A5-7849-F6FA-23C8-20572EDBDF36}"/>
          </ac:grpSpMkLst>
        </pc:grpChg>
        <pc:picChg chg="del">
          <ac:chgData name="Ítala Marx" userId="09d09e15-dab6-44da-9e3e-d094c80c64d9" providerId="ADAL" clId="{287B0811-D200-40B5-A4D7-348D5E532D2C}" dt="2023-03-15T14:25:54.701" v="1332" actId="478"/>
          <ac:picMkLst>
            <pc:docMk/>
            <pc:sldMk cId="846827497" sldId="1787"/>
            <ac:picMk id="2" creationId="{EB4752DC-1974-EFD0-2A78-893024E5F534}"/>
          </ac:picMkLst>
        </pc:picChg>
        <pc:picChg chg="del mod">
          <ac:chgData name="Ítala Marx" userId="09d09e15-dab6-44da-9e3e-d094c80c64d9" providerId="ADAL" clId="{287B0811-D200-40B5-A4D7-348D5E532D2C}" dt="2023-03-16T15:02:00.101" v="2449" actId="478"/>
          <ac:picMkLst>
            <pc:docMk/>
            <pc:sldMk cId="846827497" sldId="1787"/>
            <ac:picMk id="3" creationId="{DCF77D04-ABDF-ACE6-A08B-A183A3BFC3D5}"/>
          </ac:picMkLst>
        </pc:picChg>
        <pc:picChg chg="add del mod">
          <ac:chgData name="Ítala Marx" userId="09d09e15-dab6-44da-9e3e-d094c80c64d9" providerId="ADAL" clId="{287B0811-D200-40B5-A4D7-348D5E532D2C}" dt="2023-03-18T17:49:20.068" v="3791" actId="478"/>
          <ac:picMkLst>
            <pc:docMk/>
            <pc:sldMk cId="846827497" sldId="1787"/>
            <ac:picMk id="5" creationId="{4EA0AF9C-6B06-013C-4287-D0DEF7001E45}"/>
          </ac:picMkLst>
        </pc:picChg>
        <pc:picChg chg="del">
          <ac:chgData name="Ítala Marx" userId="09d09e15-dab6-44da-9e3e-d094c80c64d9" providerId="ADAL" clId="{287B0811-D200-40B5-A4D7-348D5E532D2C}" dt="2023-03-15T10:24:19.342" v="1032" actId="478"/>
          <ac:picMkLst>
            <pc:docMk/>
            <pc:sldMk cId="846827497" sldId="1787"/>
            <ac:picMk id="13" creationId="{EBEE2D8B-EAF0-FD54-9E83-5627E11F5849}"/>
          </ac:picMkLst>
        </pc:picChg>
        <pc:picChg chg="add mod">
          <ac:chgData name="Ítala Marx" userId="09d09e15-dab6-44da-9e3e-d094c80c64d9" providerId="ADAL" clId="{287B0811-D200-40B5-A4D7-348D5E532D2C}" dt="2023-03-24T05:15:32.866" v="10926" actId="1076"/>
          <ac:picMkLst>
            <pc:docMk/>
            <pc:sldMk cId="846827497" sldId="1787"/>
            <ac:picMk id="16" creationId="{48A8CFE7-5966-AA5A-96E3-A7CC7378B8E2}"/>
          </ac:picMkLst>
        </pc:picChg>
        <pc:picChg chg="del">
          <ac:chgData name="Ítala Marx" userId="09d09e15-dab6-44da-9e3e-d094c80c64d9" providerId="ADAL" clId="{287B0811-D200-40B5-A4D7-348D5E532D2C}" dt="2023-03-15T10:24:18.731" v="1031" actId="478"/>
          <ac:picMkLst>
            <pc:docMk/>
            <pc:sldMk cId="846827497" sldId="1787"/>
            <ac:picMk id="17" creationId="{ED052C5C-4D05-6D14-96E2-63A0F50AD229}"/>
          </ac:picMkLst>
        </pc:picChg>
        <pc:picChg chg="mod">
          <ac:chgData name="Ítala Marx" userId="09d09e15-dab6-44da-9e3e-d094c80c64d9" providerId="ADAL" clId="{287B0811-D200-40B5-A4D7-348D5E532D2C}" dt="2023-03-24T05:15:32.866" v="10926" actId="1076"/>
          <ac:picMkLst>
            <pc:docMk/>
            <pc:sldMk cId="846827497" sldId="1787"/>
            <ac:picMk id="19" creationId="{045B5A0B-67CC-E681-B314-E1337A4E7861}"/>
          </ac:picMkLst>
        </pc:picChg>
        <pc:picChg chg="mod">
          <ac:chgData name="Ítala Marx" userId="09d09e15-dab6-44da-9e3e-d094c80c64d9" providerId="ADAL" clId="{287B0811-D200-40B5-A4D7-348D5E532D2C}" dt="2023-03-24T05:15:32.866" v="10926" actId="1076"/>
          <ac:picMkLst>
            <pc:docMk/>
            <pc:sldMk cId="846827497" sldId="1787"/>
            <ac:picMk id="20" creationId="{4E14B9D6-2680-3021-F1E7-77117043E560}"/>
          </ac:picMkLst>
        </pc:picChg>
        <pc:picChg chg="add mod">
          <ac:chgData name="Ítala Marx" userId="09d09e15-dab6-44da-9e3e-d094c80c64d9" providerId="ADAL" clId="{287B0811-D200-40B5-A4D7-348D5E532D2C}" dt="2023-03-24T05:15:32.866" v="10926" actId="1076"/>
          <ac:picMkLst>
            <pc:docMk/>
            <pc:sldMk cId="846827497" sldId="1787"/>
            <ac:picMk id="1026" creationId="{7210789C-D6CF-73FB-9E29-2F7065A1FD64}"/>
          </ac:picMkLst>
        </pc:picChg>
        <pc:picChg chg="add del mod">
          <ac:chgData name="Ítala Marx" userId="09d09e15-dab6-44da-9e3e-d094c80c64d9" providerId="ADAL" clId="{287B0811-D200-40B5-A4D7-348D5E532D2C}" dt="2023-03-18T17:49:34.263" v="3796" actId="478"/>
          <ac:picMkLst>
            <pc:docMk/>
            <pc:sldMk cId="846827497" sldId="1787"/>
            <ac:picMk id="1028" creationId="{692FCFE1-4944-8E71-FD14-B3893BC020C6}"/>
          </ac:picMkLst>
        </pc:picChg>
        <pc:picChg chg="add del mod">
          <ac:chgData name="Ítala Marx" userId="09d09e15-dab6-44da-9e3e-d094c80c64d9" providerId="ADAL" clId="{287B0811-D200-40B5-A4D7-348D5E532D2C}" dt="2023-03-18T17:47:40.645" v="3784" actId="478"/>
          <ac:picMkLst>
            <pc:docMk/>
            <pc:sldMk cId="846827497" sldId="1787"/>
            <ac:picMk id="1030" creationId="{0EF83BC0-41BA-287C-93EA-7213C5DBEDC8}"/>
          </ac:picMkLst>
        </pc:picChg>
        <pc:picChg chg="add mod">
          <ac:chgData name="Ítala Marx" userId="09d09e15-dab6-44da-9e3e-d094c80c64d9" providerId="ADAL" clId="{287B0811-D200-40B5-A4D7-348D5E532D2C}" dt="2023-03-24T05:15:32.866" v="10926" actId="1076"/>
          <ac:picMkLst>
            <pc:docMk/>
            <pc:sldMk cId="846827497" sldId="1787"/>
            <ac:picMk id="1032" creationId="{7FAC76BE-984E-688B-3954-B235089EE0EC}"/>
          </ac:picMkLst>
        </pc:picChg>
      </pc:sldChg>
      <pc:sldChg chg="addSp delSp modSp add del mod">
        <pc:chgData name="Ítala Marx" userId="09d09e15-dab6-44da-9e3e-d094c80c64d9" providerId="ADAL" clId="{287B0811-D200-40B5-A4D7-348D5E532D2C}" dt="2023-03-15T15:02:20.056" v="1635" actId="47"/>
        <pc:sldMkLst>
          <pc:docMk/>
          <pc:sldMk cId="2416075302" sldId="2132"/>
        </pc:sldMkLst>
        <pc:spChg chg="del mod">
          <ac:chgData name="Ítala Marx" userId="09d09e15-dab6-44da-9e3e-d094c80c64d9" providerId="ADAL" clId="{287B0811-D200-40B5-A4D7-348D5E532D2C}" dt="2023-03-15T10:37:21.838" v="1133" actId="478"/>
          <ac:spMkLst>
            <pc:docMk/>
            <pc:sldMk cId="2416075302" sldId="2132"/>
            <ac:spMk id="3" creationId="{00000000-0000-0000-0000-000000000000}"/>
          </ac:spMkLst>
        </pc:spChg>
        <pc:spChg chg="del">
          <ac:chgData name="Ítala Marx" userId="09d09e15-dab6-44da-9e3e-d094c80c64d9" providerId="ADAL" clId="{287B0811-D200-40B5-A4D7-348D5E532D2C}" dt="2023-03-15T10:37:19.152" v="1131" actId="478"/>
          <ac:spMkLst>
            <pc:docMk/>
            <pc:sldMk cId="2416075302" sldId="2132"/>
            <ac:spMk id="4" creationId="{00000000-0000-0000-0000-000000000000}"/>
          </ac:spMkLst>
        </pc:spChg>
        <pc:spChg chg="add del mod">
          <ac:chgData name="Ítala Marx" userId="09d09e15-dab6-44da-9e3e-d094c80c64d9" providerId="ADAL" clId="{287B0811-D200-40B5-A4D7-348D5E532D2C}" dt="2023-03-15T10:37:20.634" v="1132" actId="478"/>
          <ac:spMkLst>
            <pc:docMk/>
            <pc:sldMk cId="2416075302" sldId="2132"/>
            <ac:spMk id="5" creationId="{E227BC12-1921-328E-CC70-DFB03AF8B4DC}"/>
          </ac:spMkLst>
        </pc:spChg>
        <pc:spChg chg="add del mod">
          <ac:chgData name="Ítala Marx" userId="09d09e15-dab6-44da-9e3e-d094c80c64d9" providerId="ADAL" clId="{287B0811-D200-40B5-A4D7-348D5E532D2C}" dt="2023-03-15T10:37:22.825" v="1134" actId="478"/>
          <ac:spMkLst>
            <pc:docMk/>
            <pc:sldMk cId="2416075302" sldId="2132"/>
            <ac:spMk id="7" creationId="{9E06AE5F-7F7A-5A0F-D9A6-86A62945CF35}"/>
          </ac:spMkLst>
        </pc:spChg>
      </pc:sldChg>
      <pc:sldChg chg="addSp delSp modSp new mod modTransition delAnim modAnim">
        <pc:chgData name="Ítala Marx" userId="09d09e15-dab6-44da-9e3e-d094c80c64d9" providerId="ADAL" clId="{287B0811-D200-40B5-A4D7-348D5E532D2C}" dt="2023-03-24T05:09:02.923" v="10881" actId="11530"/>
        <pc:sldMkLst>
          <pc:docMk/>
          <pc:sldMk cId="3834594260" sldId="2133"/>
        </pc:sldMkLst>
        <pc:spChg chg="del">
          <ac:chgData name="Ítala Marx" userId="09d09e15-dab6-44da-9e3e-d094c80c64d9" providerId="ADAL" clId="{287B0811-D200-40B5-A4D7-348D5E532D2C}" dt="2023-03-15T10:37:44.821" v="1136" actId="478"/>
          <ac:spMkLst>
            <pc:docMk/>
            <pc:sldMk cId="3834594260" sldId="2133"/>
            <ac:spMk id="2" creationId="{2FBE8E2A-491D-098D-FDBD-CDC7D1349260}"/>
          </ac:spMkLst>
        </pc:spChg>
        <pc:spChg chg="add mod">
          <ac:chgData name="Ítala Marx" userId="09d09e15-dab6-44da-9e3e-d094c80c64d9" providerId="ADAL" clId="{287B0811-D200-40B5-A4D7-348D5E532D2C}" dt="2023-03-21T12:43:56.399" v="9164" actId="790"/>
          <ac:spMkLst>
            <pc:docMk/>
            <pc:sldMk cId="3834594260" sldId="2133"/>
            <ac:spMk id="2" creationId="{398E8482-57F3-71DC-A0ED-CDDCE9D8D9B0}"/>
          </ac:spMkLst>
        </pc:spChg>
        <pc:spChg chg="del">
          <ac:chgData name="Ítala Marx" userId="09d09e15-dab6-44da-9e3e-d094c80c64d9" providerId="ADAL" clId="{287B0811-D200-40B5-A4D7-348D5E532D2C}" dt="2023-03-15T10:37:46.665" v="1137" actId="478"/>
          <ac:spMkLst>
            <pc:docMk/>
            <pc:sldMk cId="3834594260" sldId="2133"/>
            <ac:spMk id="3" creationId="{79A3D205-7BCD-F7B1-BAE4-4E51A7386456}"/>
          </ac:spMkLst>
        </pc:spChg>
        <pc:spChg chg="add mod">
          <ac:chgData name="Ítala Marx" userId="09d09e15-dab6-44da-9e3e-d094c80c64d9" providerId="ADAL" clId="{287B0811-D200-40B5-A4D7-348D5E532D2C}" dt="2023-03-21T12:43:56.399" v="9164" actId="790"/>
          <ac:spMkLst>
            <pc:docMk/>
            <pc:sldMk cId="3834594260" sldId="2133"/>
            <ac:spMk id="3" creationId="{B31BCB09-F024-590B-AD11-F8910C3ACA8E}"/>
          </ac:spMkLst>
        </pc:spChg>
        <pc:spChg chg="add del">
          <ac:chgData name="Ítala Marx" userId="09d09e15-dab6-44da-9e3e-d094c80c64d9" providerId="ADAL" clId="{287B0811-D200-40B5-A4D7-348D5E532D2C}" dt="2023-03-20T07:03:53.389" v="5185" actId="11529"/>
          <ac:spMkLst>
            <pc:docMk/>
            <pc:sldMk cId="3834594260" sldId="2133"/>
            <ac:spMk id="4" creationId="{6DD078F3-4CB3-950B-C593-7D559850406B}"/>
          </ac:spMkLst>
        </pc:spChg>
        <pc:spChg chg="add del mod">
          <ac:chgData name="Ítala Marx" userId="09d09e15-dab6-44da-9e3e-d094c80c64d9" providerId="ADAL" clId="{287B0811-D200-40B5-A4D7-348D5E532D2C}" dt="2023-03-20T14:37:05.591" v="6940" actId="478"/>
          <ac:spMkLst>
            <pc:docMk/>
            <pc:sldMk cId="3834594260" sldId="2133"/>
            <ac:spMk id="5" creationId="{D10EF91E-DFD3-BCAA-F564-24827E17C73D}"/>
          </ac:spMkLst>
        </pc:spChg>
        <pc:spChg chg="mod">
          <ac:chgData name="Ítala Marx" userId="09d09e15-dab6-44da-9e3e-d094c80c64d9" providerId="ADAL" clId="{287B0811-D200-40B5-A4D7-348D5E532D2C}" dt="2023-03-15T10:37:47.452" v="1138"/>
          <ac:spMkLst>
            <pc:docMk/>
            <pc:sldMk cId="3834594260" sldId="2133"/>
            <ac:spMk id="5" creationId="{F0528B7F-5D5B-7900-6C25-66B9708963A6}"/>
          </ac:spMkLst>
        </pc:spChg>
        <pc:spChg chg="mod">
          <ac:chgData name="Ítala Marx" userId="09d09e15-dab6-44da-9e3e-d094c80c64d9" providerId="ADAL" clId="{287B0811-D200-40B5-A4D7-348D5E532D2C}" dt="2023-03-15T14:44:09.286" v="1476" actId="6549"/>
          <ac:spMkLst>
            <pc:docMk/>
            <pc:sldMk cId="3834594260" sldId="2133"/>
            <ac:spMk id="6" creationId="{347F8D62-6196-0AB4-34F2-91D1EC5F900F}"/>
          </ac:spMkLst>
        </pc:spChg>
        <pc:spChg chg="add mod">
          <ac:chgData name="Ítala Marx" userId="09d09e15-dab6-44da-9e3e-d094c80c64d9" providerId="ADAL" clId="{287B0811-D200-40B5-A4D7-348D5E532D2C}" dt="2023-03-21T12:43:56.399" v="9164" actId="790"/>
          <ac:spMkLst>
            <pc:docMk/>
            <pc:sldMk cId="3834594260" sldId="2133"/>
            <ac:spMk id="6" creationId="{C8DD4F2E-25A8-805C-5485-845C73D8358B}"/>
          </ac:spMkLst>
        </pc:spChg>
        <pc:spChg chg="add del mod">
          <ac:chgData name="Ítala Marx" userId="09d09e15-dab6-44da-9e3e-d094c80c64d9" providerId="ADAL" clId="{287B0811-D200-40B5-A4D7-348D5E532D2C}" dt="2023-03-21T12:43:56.399" v="9164" actId="790"/>
          <ac:spMkLst>
            <pc:docMk/>
            <pc:sldMk cId="3834594260" sldId="2133"/>
            <ac:spMk id="7" creationId="{58764CD4-0391-CC83-D066-490013A51067}"/>
          </ac:spMkLst>
        </pc:spChg>
        <pc:spChg chg="add del mod ord">
          <ac:chgData name="Ítala Marx" userId="09d09e15-dab6-44da-9e3e-d094c80c64d9" providerId="ADAL" clId="{287B0811-D200-40B5-A4D7-348D5E532D2C}" dt="2023-03-24T05:09:02.923" v="10881" actId="11530"/>
          <ac:spMkLst>
            <pc:docMk/>
            <pc:sldMk cId="3834594260" sldId="2133"/>
            <ac:spMk id="8" creationId="{D44AFD8F-6E94-3B43-3476-287DF58407FC}"/>
          </ac:spMkLst>
        </pc:spChg>
        <pc:spChg chg="del mod ord topLvl">
          <ac:chgData name="Ítala Marx" userId="09d09e15-dab6-44da-9e3e-d094c80c64d9" providerId="ADAL" clId="{287B0811-D200-40B5-A4D7-348D5E532D2C}" dt="2023-03-20T07:03:21.821" v="5181" actId="478"/>
          <ac:spMkLst>
            <pc:docMk/>
            <pc:sldMk cId="3834594260" sldId="2133"/>
            <ac:spMk id="8" creationId="{F93B0FE5-C3BD-5217-66BC-EBB5BEC591D8}"/>
          </ac:spMkLst>
        </pc:spChg>
        <pc:spChg chg="add mod">
          <ac:chgData name="Ítala Marx" userId="09d09e15-dab6-44da-9e3e-d094c80c64d9" providerId="ADAL" clId="{287B0811-D200-40B5-A4D7-348D5E532D2C}" dt="2023-03-21T12:43:56.399" v="9164" actId="790"/>
          <ac:spMkLst>
            <pc:docMk/>
            <pc:sldMk cId="3834594260" sldId="2133"/>
            <ac:spMk id="9" creationId="{47A84BAC-4DDD-A00E-22C0-E5E1F9BE6F53}"/>
          </ac:spMkLst>
        </pc:spChg>
        <pc:spChg chg="del mod topLvl">
          <ac:chgData name="Ítala Marx" userId="09d09e15-dab6-44da-9e3e-d094c80c64d9" providerId="ADAL" clId="{287B0811-D200-40B5-A4D7-348D5E532D2C}" dt="2023-03-20T07:05:30.350" v="5217" actId="478"/>
          <ac:spMkLst>
            <pc:docMk/>
            <pc:sldMk cId="3834594260" sldId="2133"/>
            <ac:spMk id="9" creationId="{DBB3F4EE-DA37-2A2D-5BAA-7F2EB8AF7E73}"/>
          </ac:spMkLst>
        </pc:spChg>
        <pc:spChg chg="add mod">
          <ac:chgData name="Ítala Marx" userId="09d09e15-dab6-44da-9e3e-d094c80c64d9" providerId="ADAL" clId="{287B0811-D200-40B5-A4D7-348D5E532D2C}" dt="2023-03-21T12:43:56.399" v="9164" actId="790"/>
          <ac:spMkLst>
            <pc:docMk/>
            <pc:sldMk cId="3834594260" sldId="2133"/>
            <ac:spMk id="10" creationId="{9FD189B6-C6F3-EF29-68C8-CC1A343D3F04}"/>
          </ac:spMkLst>
        </pc:spChg>
        <pc:spChg chg="add mod">
          <ac:chgData name="Ítala Marx" userId="09d09e15-dab6-44da-9e3e-d094c80c64d9" providerId="ADAL" clId="{287B0811-D200-40B5-A4D7-348D5E532D2C}" dt="2023-03-21T12:43:56.399" v="9164" actId="790"/>
          <ac:spMkLst>
            <pc:docMk/>
            <pc:sldMk cId="3834594260" sldId="2133"/>
            <ac:spMk id="11" creationId="{9413B2B0-93F4-1DD2-C002-F2D22C5F4079}"/>
          </ac:spMkLst>
        </pc:spChg>
        <pc:spChg chg="del mod ord topLvl">
          <ac:chgData name="Ítala Marx" userId="09d09e15-dab6-44da-9e3e-d094c80c64d9" providerId="ADAL" clId="{287B0811-D200-40B5-A4D7-348D5E532D2C}" dt="2023-03-20T07:03:46.581" v="5183" actId="478"/>
          <ac:spMkLst>
            <pc:docMk/>
            <pc:sldMk cId="3834594260" sldId="2133"/>
            <ac:spMk id="11" creationId="{FEAFB493-712E-4494-F26A-B83072D41618}"/>
          </ac:spMkLst>
        </pc:spChg>
        <pc:spChg chg="del mod topLvl">
          <ac:chgData name="Ítala Marx" userId="09d09e15-dab6-44da-9e3e-d094c80c64d9" providerId="ADAL" clId="{287B0811-D200-40B5-A4D7-348D5E532D2C}" dt="2023-03-20T07:05:38.028" v="5222" actId="478"/>
          <ac:spMkLst>
            <pc:docMk/>
            <pc:sldMk cId="3834594260" sldId="2133"/>
            <ac:spMk id="12" creationId="{221FCC97-8AD9-39E0-3D92-E4B5F3593575}"/>
          </ac:spMkLst>
        </pc:spChg>
        <pc:spChg chg="add mod">
          <ac:chgData name="Ítala Marx" userId="09d09e15-dab6-44da-9e3e-d094c80c64d9" providerId="ADAL" clId="{287B0811-D200-40B5-A4D7-348D5E532D2C}" dt="2023-03-21T12:43:56.399" v="9164" actId="790"/>
          <ac:spMkLst>
            <pc:docMk/>
            <pc:sldMk cId="3834594260" sldId="2133"/>
            <ac:spMk id="12" creationId="{48F2F5D8-FD6F-7E6D-F72C-D3B42DFD7355}"/>
          </ac:spMkLst>
        </pc:spChg>
        <pc:spChg chg="add mod">
          <ac:chgData name="Ítala Marx" userId="09d09e15-dab6-44da-9e3e-d094c80c64d9" providerId="ADAL" clId="{287B0811-D200-40B5-A4D7-348D5E532D2C}" dt="2023-03-21T12:43:56.399" v="9164" actId="790"/>
          <ac:spMkLst>
            <pc:docMk/>
            <pc:sldMk cId="3834594260" sldId="2133"/>
            <ac:spMk id="13" creationId="{805E16F4-7A4C-3FFB-7986-431F10A4AA30}"/>
          </ac:spMkLst>
        </pc:spChg>
        <pc:spChg chg="del mod ord topLvl">
          <ac:chgData name="Ítala Marx" userId="09d09e15-dab6-44da-9e3e-d094c80c64d9" providerId="ADAL" clId="{287B0811-D200-40B5-A4D7-348D5E532D2C}" dt="2023-03-15T14:58:35.291" v="1623" actId="478"/>
          <ac:spMkLst>
            <pc:docMk/>
            <pc:sldMk cId="3834594260" sldId="2133"/>
            <ac:spMk id="14" creationId="{31CB3B84-4826-59FE-C034-E2104320D503}"/>
          </ac:spMkLst>
        </pc:spChg>
        <pc:spChg chg="del mod topLvl">
          <ac:chgData name="Ítala Marx" userId="09d09e15-dab6-44da-9e3e-d094c80c64d9" providerId="ADAL" clId="{287B0811-D200-40B5-A4D7-348D5E532D2C}" dt="2023-03-15T14:58:36.822" v="1624" actId="478"/>
          <ac:spMkLst>
            <pc:docMk/>
            <pc:sldMk cId="3834594260" sldId="2133"/>
            <ac:spMk id="15" creationId="{4260C4C4-2522-41DE-8AB3-E532F14E74E2}"/>
          </ac:spMkLst>
        </pc:spChg>
        <pc:spChg chg="add del mod">
          <ac:chgData name="Ítala Marx" userId="09d09e15-dab6-44da-9e3e-d094c80c64d9" providerId="ADAL" clId="{287B0811-D200-40B5-A4D7-348D5E532D2C}" dt="2023-03-15T10:38:01.131" v="1140" actId="478"/>
          <ac:spMkLst>
            <pc:docMk/>
            <pc:sldMk cId="3834594260" sldId="2133"/>
            <ac:spMk id="16" creationId="{79139D37-2B9E-DF7C-FF8B-709751812561}"/>
          </ac:spMkLst>
        </pc:spChg>
        <pc:spChg chg="add del mod">
          <ac:chgData name="Ítala Marx" userId="09d09e15-dab6-44da-9e3e-d094c80c64d9" providerId="ADAL" clId="{287B0811-D200-40B5-A4D7-348D5E532D2C}" dt="2023-03-15T14:47:29.956" v="1516" actId="478"/>
          <ac:spMkLst>
            <pc:docMk/>
            <pc:sldMk cId="3834594260" sldId="2133"/>
            <ac:spMk id="16" creationId="{A521E757-4746-E436-FAD7-FA6BBD664878}"/>
          </ac:spMkLst>
        </pc:spChg>
        <pc:spChg chg="add del mod">
          <ac:chgData name="Ítala Marx" userId="09d09e15-dab6-44da-9e3e-d094c80c64d9" providerId="ADAL" clId="{287B0811-D200-40B5-A4D7-348D5E532D2C}" dt="2023-03-15T10:38:02.724" v="1141" actId="478"/>
          <ac:spMkLst>
            <pc:docMk/>
            <pc:sldMk cId="3834594260" sldId="2133"/>
            <ac:spMk id="17" creationId="{F22F5C17-B69F-A431-2438-BCFF99888EEA}"/>
          </ac:spMkLst>
        </pc:spChg>
        <pc:spChg chg="add del mod">
          <ac:chgData name="Ítala Marx" userId="09d09e15-dab6-44da-9e3e-d094c80c64d9" providerId="ADAL" clId="{287B0811-D200-40B5-A4D7-348D5E532D2C}" dt="2023-03-20T14:37:23.643" v="6945" actId="478"/>
          <ac:spMkLst>
            <pc:docMk/>
            <pc:sldMk cId="3834594260" sldId="2133"/>
            <ac:spMk id="18" creationId="{6E4720F9-7A24-D3C6-D476-8755954B8F9D}"/>
          </ac:spMkLst>
        </pc:spChg>
        <pc:spChg chg="add del mod">
          <ac:chgData name="Ítala Marx" userId="09d09e15-dab6-44da-9e3e-d094c80c64d9" providerId="ADAL" clId="{287B0811-D200-40B5-A4D7-348D5E532D2C}" dt="2023-03-15T10:38:03.670" v="1142" actId="478"/>
          <ac:spMkLst>
            <pc:docMk/>
            <pc:sldMk cId="3834594260" sldId="2133"/>
            <ac:spMk id="18" creationId="{97D3D040-C2ED-9646-915E-35A151BB6F7E}"/>
          </ac:spMkLst>
        </pc:spChg>
        <pc:spChg chg="add del mod">
          <ac:chgData name="Ítala Marx" userId="09d09e15-dab6-44da-9e3e-d094c80c64d9" providerId="ADAL" clId="{287B0811-D200-40B5-A4D7-348D5E532D2C}" dt="2023-03-15T10:38:04.957" v="1143" actId="478"/>
          <ac:spMkLst>
            <pc:docMk/>
            <pc:sldMk cId="3834594260" sldId="2133"/>
            <ac:spMk id="19" creationId="{FD6516F4-5961-BDB0-73C2-9028EC0525E7}"/>
          </ac:spMkLst>
        </pc:spChg>
        <pc:spChg chg="mod">
          <ac:chgData name="Ítala Marx" userId="09d09e15-dab6-44da-9e3e-d094c80c64d9" providerId="ADAL" clId="{287B0811-D200-40B5-A4D7-348D5E532D2C}" dt="2023-03-15T10:37:47.452" v="1138"/>
          <ac:spMkLst>
            <pc:docMk/>
            <pc:sldMk cId="3834594260" sldId="2133"/>
            <ac:spMk id="21" creationId="{38641938-59E4-D0DC-2666-42BC044E3CA7}"/>
          </ac:spMkLst>
        </pc:spChg>
        <pc:spChg chg="mod">
          <ac:chgData name="Ítala Marx" userId="09d09e15-dab6-44da-9e3e-d094c80c64d9" providerId="ADAL" clId="{287B0811-D200-40B5-A4D7-348D5E532D2C}" dt="2023-03-15T14:44:18.442" v="1480" actId="6549"/>
          <ac:spMkLst>
            <pc:docMk/>
            <pc:sldMk cId="3834594260" sldId="2133"/>
            <ac:spMk id="22" creationId="{C0D2A6BB-2BFF-A5C5-B2DF-CDC0756E81E7}"/>
          </ac:spMkLst>
        </pc:spChg>
        <pc:spChg chg="add del">
          <ac:chgData name="Ítala Marx" userId="09d09e15-dab6-44da-9e3e-d094c80c64d9" providerId="ADAL" clId="{287B0811-D200-40B5-A4D7-348D5E532D2C}" dt="2023-03-15T14:53:43.494" v="1547" actId="22"/>
          <ac:spMkLst>
            <pc:docMk/>
            <pc:sldMk cId="3834594260" sldId="2133"/>
            <ac:spMk id="23" creationId="{5E5FCB2A-56BA-C71D-5AF4-ACB8A4897330}"/>
          </ac:spMkLst>
        </pc:spChg>
        <pc:spChg chg="add del mod">
          <ac:chgData name="Ítala Marx" userId="09d09e15-dab6-44da-9e3e-d094c80c64d9" providerId="ADAL" clId="{287B0811-D200-40B5-A4D7-348D5E532D2C}" dt="2023-03-15T10:38:06.410" v="1144" actId="478"/>
          <ac:spMkLst>
            <pc:docMk/>
            <pc:sldMk cId="3834594260" sldId="2133"/>
            <ac:spMk id="23" creationId="{E13936CC-7C3F-CBD4-B239-AA5F4E0CABA3}"/>
          </ac:spMkLst>
        </pc:spChg>
        <pc:spChg chg="add mod">
          <ac:chgData name="Ítala Marx" userId="09d09e15-dab6-44da-9e3e-d094c80c64d9" providerId="ADAL" clId="{287B0811-D200-40B5-A4D7-348D5E532D2C}" dt="2023-03-21T12:43:56.399" v="9164" actId="790"/>
          <ac:spMkLst>
            <pc:docMk/>
            <pc:sldMk cId="3834594260" sldId="2133"/>
            <ac:spMk id="25" creationId="{DEA6E006-9751-AE2B-5F82-9E470C3352B6}"/>
          </ac:spMkLst>
        </pc:spChg>
        <pc:spChg chg="add del mod">
          <ac:chgData name="Ítala Marx" userId="09d09e15-dab6-44da-9e3e-d094c80c64d9" providerId="ADAL" clId="{287B0811-D200-40B5-A4D7-348D5E532D2C}" dt="2023-03-21T08:28:23.690" v="8821" actId="478"/>
          <ac:spMkLst>
            <pc:docMk/>
            <pc:sldMk cId="3834594260" sldId="2133"/>
            <ac:spMk id="26" creationId="{CBC5ADDF-D124-9205-5CD5-01B316E65742}"/>
          </ac:spMkLst>
        </pc:spChg>
        <pc:spChg chg="add mod">
          <ac:chgData name="Ítala Marx" userId="09d09e15-dab6-44da-9e3e-d094c80c64d9" providerId="ADAL" clId="{287B0811-D200-40B5-A4D7-348D5E532D2C}" dt="2023-03-21T12:43:56.399" v="9164" actId="790"/>
          <ac:spMkLst>
            <pc:docMk/>
            <pc:sldMk cId="3834594260" sldId="2133"/>
            <ac:spMk id="27" creationId="{F340F479-D784-C6E1-507A-52DB3B5194BC}"/>
          </ac:spMkLst>
        </pc:spChg>
        <pc:spChg chg="add del mod">
          <ac:chgData name="Ítala Marx" userId="09d09e15-dab6-44da-9e3e-d094c80c64d9" providerId="ADAL" clId="{287B0811-D200-40B5-A4D7-348D5E532D2C}" dt="2023-03-15T14:58:39.064" v="1625" actId="478"/>
          <ac:spMkLst>
            <pc:docMk/>
            <pc:sldMk cId="3834594260" sldId="2133"/>
            <ac:spMk id="28" creationId="{27F01F4E-BAF4-1C7F-710D-E7D7DD64A29B}"/>
          </ac:spMkLst>
        </pc:spChg>
        <pc:spChg chg="add del mod">
          <ac:chgData name="Ítala Marx" userId="09d09e15-dab6-44da-9e3e-d094c80c64d9" providerId="ADAL" clId="{287B0811-D200-40B5-A4D7-348D5E532D2C}" dt="2023-03-20T07:04:01.516" v="5187" actId="478"/>
          <ac:spMkLst>
            <pc:docMk/>
            <pc:sldMk cId="3834594260" sldId="2133"/>
            <ac:spMk id="29" creationId="{FDC6059F-B82D-49B3-F417-B72AF5D5C905}"/>
          </ac:spMkLst>
        </pc:spChg>
        <pc:spChg chg="add del mod">
          <ac:chgData name="Ítala Marx" userId="09d09e15-dab6-44da-9e3e-d094c80c64d9" providerId="ADAL" clId="{287B0811-D200-40B5-A4D7-348D5E532D2C}" dt="2023-03-15T14:44:31.204" v="1482" actId="478"/>
          <ac:spMkLst>
            <pc:docMk/>
            <pc:sldMk cId="3834594260" sldId="2133"/>
            <ac:spMk id="30" creationId="{D8873BE3-FD99-531A-49A5-146CCCF37F47}"/>
          </ac:spMkLst>
        </pc:spChg>
        <pc:spChg chg="add del">
          <ac:chgData name="Ítala Marx" userId="09d09e15-dab6-44da-9e3e-d094c80c64d9" providerId="ADAL" clId="{287B0811-D200-40B5-A4D7-348D5E532D2C}" dt="2023-03-15T14:53:53.724" v="1550" actId="22"/>
          <ac:spMkLst>
            <pc:docMk/>
            <pc:sldMk cId="3834594260" sldId="2133"/>
            <ac:spMk id="32" creationId="{F7B59070-D489-7CA5-6883-A580762CBB58}"/>
          </ac:spMkLst>
        </pc:spChg>
        <pc:spChg chg="add del mod">
          <ac:chgData name="Ítala Marx" userId="09d09e15-dab6-44da-9e3e-d094c80c64d9" providerId="ADAL" clId="{287B0811-D200-40B5-A4D7-348D5E532D2C}" dt="2023-03-17T17:02:20.291" v="3206" actId="478"/>
          <ac:spMkLst>
            <pc:docMk/>
            <pc:sldMk cId="3834594260" sldId="2133"/>
            <ac:spMk id="33" creationId="{5B3F92C4-5855-4213-CA3F-4C8A1D24A3D4}"/>
          </ac:spMkLst>
        </pc:spChg>
        <pc:spChg chg="add del mod">
          <ac:chgData name="Ítala Marx" userId="09d09e15-dab6-44da-9e3e-d094c80c64d9" providerId="ADAL" clId="{287B0811-D200-40B5-A4D7-348D5E532D2C}" dt="2023-03-17T17:02:22.010" v="3207" actId="478"/>
          <ac:spMkLst>
            <pc:docMk/>
            <pc:sldMk cId="3834594260" sldId="2133"/>
            <ac:spMk id="34" creationId="{DD8664A2-574B-7367-5F7E-5C6FA0652F3A}"/>
          </ac:spMkLst>
        </pc:spChg>
        <pc:grpChg chg="add del mod">
          <ac:chgData name="Ítala Marx" userId="09d09e15-dab6-44da-9e3e-d094c80c64d9" providerId="ADAL" clId="{287B0811-D200-40B5-A4D7-348D5E532D2C}" dt="2023-03-15T14:44:54.431" v="1489" actId="478"/>
          <ac:grpSpMkLst>
            <pc:docMk/>
            <pc:sldMk cId="3834594260" sldId="2133"/>
            <ac:grpSpMk id="4" creationId="{3FEC2BEA-B5C8-350F-0874-E37BCDACB546}"/>
          </ac:grpSpMkLst>
        </pc:grpChg>
        <pc:grpChg chg="add del mod">
          <ac:chgData name="Ítala Marx" userId="09d09e15-dab6-44da-9e3e-d094c80c64d9" providerId="ADAL" clId="{287B0811-D200-40B5-A4D7-348D5E532D2C}" dt="2023-03-15T14:56:40.991" v="1586" actId="165"/>
          <ac:grpSpMkLst>
            <pc:docMk/>
            <pc:sldMk cId="3834594260" sldId="2133"/>
            <ac:grpSpMk id="7" creationId="{AFCF282C-F11A-E1F1-958D-9767D7A936A9}"/>
          </ac:grpSpMkLst>
        </pc:grpChg>
        <pc:grpChg chg="add del mod">
          <ac:chgData name="Ítala Marx" userId="09d09e15-dab6-44da-9e3e-d094c80c64d9" providerId="ADAL" clId="{287B0811-D200-40B5-A4D7-348D5E532D2C}" dt="2023-03-15T14:56:44.893" v="1587" actId="165"/>
          <ac:grpSpMkLst>
            <pc:docMk/>
            <pc:sldMk cId="3834594260" sldId="2133"/>
            <ac:grpSpMk id="10" creationId="{6975AC99-FA44-3C73-9CE3-9B12CBE7C5F0}"/>
          </ac:grpSpMkLst>
        </pc:grpChg>
        <pc:grpChg chg="add del mod">
          <ac:chgData name="Ítala Marx" userId="09d09e15-dab6-44da-9e3e-d094c80c64d9" providerId="ADAL" clId="{287B0811-D200-40B5-A4D7-348D5E532D2C}" dt="2023-03-15T14:56:48.042" v="1588" actId="165"/>
          <ac:grpSpMkLst>
            <pc:docMk/>
            <pc:sldMk cId="3834594260" sldId="2133"/>
            <ac:grpSpMk id="13" creationId="{CA6C4348-81F8-6C8A-0802-6F0CBFBCDB45}"/>
          </ac:grpSpMkLst>
        </pc:grpChg>
        <pc:grpChg chg="add del mod">
          <ac:chgData name="Ítala Marx" userId="09d09e15-dab6-44da-9e3e-d094c80c64d9" providerId="ADAL" clId="{287B0811-D200-40B5-A4D7-348D5E532D2C}" dt="2023-03-15T14:44:28.696" v="1481" actId="478"/>
          <ac:grpSpMkLst>
            <pc:docMk/>
            <pc:sldMk cId="3834594260" sldId="2133"/>
            <ac:grpSpMk id="20" creationId="{197B3766-D8FC-7128-27BB-5E4C9ABAD344}"/>
          </ac:grpSpMkLst>
        </pc:grpChg>
        <pc:cxnChg chg="add mod">
          <ac:chgData name="Ítala Marx" userId="09d09e15-dab6-44da-9e3e-d094c80c64d9" providerId="ADAL" clId="{287B0811-D200-40B5-A4D7-348D5E532D2C}" dt="2023-03-15T10:37:57.618" v="1139"/>
          <ac:cxnSpMkLst>
            <pc:docMk/>
            <pc:sldMk cId="3834594260" sldId="2133"/>
            <ac:cxnSpMk id="24" creationId="{D2604F4A-14DD-9E5A-5277-B9DE7EDB63B3}"/>
          </ac:cxnSpMkLst>
        </pc:cxnChg>
      </pc:sldChg>
      <pc:sldChg chg="addSp delSp modSp new del mod">
        <pc:chgData name="Ítala Marx" userId="09d09e15-dab6-44da-9e3e-d094c80c64d9" providerId="ADAL" clId="{287B0811-D200-40B5-A4D7-348D5E532D2C}" dt="2023-03-20T15:37:47.154" v="7019" actId="47"/>
        <pc:sldMkLst>
          <pc:docMk/>
          <pc:sldMk cId="3745854252" sldId="2134"/>
        </pc:sldMkLst>
        <pc:spChg chg="del">
          <ac:chgData name="Ítala Marx" userId="09d09e15-dab6-44da-9e3e-d094c80c64d9" providerId="ADAL" clId="{287B0811-D200-40B5-A4D7-348D5E532D2C}" dt="2023-03-15T15:09:18.143" v="1664" actId="478"/>
          <ac:spMkLst>
            <pc:docMk/>
            <pc:sldMk cId="3745854252" sldId="2134"/>
            <ac:spMk id="2" creationId="{56741074-F259-0337-EC42-0723F5D6F76B}"/>
          </ac:spMkLst>
        </pc:spChg>
        <pc:spChg chg="add mod">
          <ac:chgData name="Ítala Marx" userId="09d09e15-dab6-44da-9e3e-d094c80c64d9" providerId="ADAL" clId="{287B0811-D200-40B5-A4D7-348D5E532D2C}" dt="2023-03-17T16:02:21.687" v="3026"/>
          <ac:spMkLst>
            <pc:docMk/>
            <pc:sldMk cId="3745854252" sldId="2134"/>
            <ac:spMk id="2" creationId="{C7E8869A-2773-D717-19BA-A4C8CE525A20}"/>
          </ac:spMkLst>
        </pc:spChg>
        <pc:spChg chg="del">
          <ac:chgData name="Ítala Marx" userId="09d09e15-dab6-44da-9e3e-d094c80c64d9" providerId="ADAL" clId="{287B0811-D200-40B5-A4D7-348D5E532D2C}" dt="2023-03-15T15:09:17.326" v="1663" actId="478"/>
          <ac:spMkLst>
            <pc:docMk/>
            <pc:sldMk cId="3745854252" sldId="2134"/>
            <ac:spMk id="3" creationId="{D13D42B2-E04E-2FCC-43CA-97D5CEA6C3B1}"/>
          </ac:spMkLst>
        </pc:spChg>
        <pc:spChg chg="add mod">
          <ac:chgData name="Ítala Marx" userId="09d09e15-dab6-44da-9e3e-d094c80c64d9" providerId="ADAL" clId="{287B0811-D200-40B5-A4D7-348D5E532D2C}" dt="2023-03-20T12:43:35.155" v="5865" actId="20577"/>
          <ac:spMkLst>
            <pc:docMk/>
            <pc:sldMk cId="3745854252" sldId="2134"/>
            <ac:spMk id="5" creationId="{542EFBEC-8657-CB6E-EF06-93D0ED063F71}"/>
          </ac:spMkLst>
        </pc:spChg>
        <pc:spChg chg="add del mod">
          <ac:chgData name="Ítala Marx" userId="09d09e15-dab6-44da-9e3e-d094c80c64d9" providerId="ADAL" clId="{287B0811-D200-40B5-A4D7-348D5E532D2C}" dt="2023-03-17T16:52:58.397" v="3076" actId="478"/>
          <ac:spMkLst>
            <pc:docMk/>
            <pc:sldMk cId="3745854252" sldId="2134"/>
            <ac:spMk id="6" creationId="{A3BFA42E-A93C-ED13-D23A-44C3E5E89425}"/>
          </ac:spMkLst>
        </pc:spChg>
        <pc:spChg chg="add mod">
          <ac:chgData name="Ítala Marx" userId="09d09e15-dab6-44da-9e3e-d094c80c64d9" providerId="ADAL" clId="{287B0811-D200-40B5-A4D7-348D5E532D2C}" dt="2023-03-17T16:53:46.269" v="3096" actId="1076"/>
          <ac:spMkLst>
            <pc:docMk/>
            <pc:sldMk cId="3745854252" sldId="2134"/>
            <ac:spMk id="7" creationId="{66CC073D-9603-68CD-0644-B5BB8BE3CBF6}"/>
          </ac:spMkLst>
        </pc:spChg>
        <pc:spChg chg="add mod">
          <ac:chgData name="Ítala Marx" userId="09d09e15-dab6-44da-9e3e-d094c80c64d9" providerId="ADAL" clId="{287B0811-D200-40B5-A4D7-348D5E532D2C}" dt="2023-03-17T16:53:48.823" v="3097" actId="1076"/>
          <ac:spMkLst>
            <pc:docMk/>
            <pc:sldMk cId="3745854252" sldId="2134"/>
            <ac:spMk id="8" creationId="{439A360C-E835-ED24-13A6-C4389FDDB533}"/>
          </ac:spMkLst>
        </pc:spChg>
        <pc:spChg chg="add mod">
          <ac:chgData name="Ítala Marx" userId="09d09e15-dab6-44da-9e3e-d094c80c64d9" providerId="ADAL" clId="{287B0811-D200-40B5-A4D7-348D5E532D2C}" dt="2023-03-17T16:53:52.949" v="3098" actId="1076"/>
          <ac:spMkLst>
            <pc:docMk/>
            <pc:sldMk cId="3745854252" sldId="2134"/>
            <ac:spMk id="9" creationId="{317FE236-712E-3E0E-C664-532B23F38698}"/>
          </ac:spMkLst>
        </pc:spChg>
        <pc:spChg chg="add mod">
          <ac:chgData name="Ítala Marx" userId="09d09e15-dab6-44da-9e3e-d094c80c64d9" providerId="ADAL" clId="{287B0811-D200-40B5-A4D7-348D5E532D2C}" dt="2023-03-17T16:53:55.861" v="3099" actId="1076"/>
          <ac:spMkLst>
            <pc:docMk/>
            <pc:sldMk cId="3745854252" sldId="2134"/>
            <ac:spMk id="10" creationId="{88646A7C-12E4-27BC-F430-EEAE0DE839B3}"/>
          </ac:spMkLst>
        </pc:spChg>
        <pc:spChg chg="add mod">
          <ac:chgData name="Ítala Marx" userId="09d09e15-dab6-44da-9e3e-d094c80c64d9" providerId="ADAL" clId="{287B0811-D200-40B5-A4D7-348D5E532D2C}" dt="2023-03-15T15:10:40.814" v="1803" actId="571"/>
          <ac:spMkLst>
            <pc:docMk/>
            <pc:sldMk cId="3745854252" sldId="2134"/>
            <ac:spMk id="11" creationId="{C85A9661-AE46-1D71-2281-50D4A4D8A9A7}"/>
          </ac:spMkLst>
        </pc:spChg>
        <pc:spChg chg="add mod">
          <ac:chgData name="Ítala Marx" userId="09d09e15-dab6-44da-9e3e-d094c80c64d9" providerId="ADAL" clId="{287B0811-D200-40B5-A4D7-348D5E532D2C}" dt="2023-03-15T15:10:40.814" v="1803" actId="571"/>
          <ac:spMkLst>
            <pc:docMk/>
            <pc:sldMk cId="3745854252" sldId="2134"/>
            <ac:spMk id="12" creationId="{9EED12B2-E978-A0A7-58B9-D8C66798293C}"/>
          </ac:spMkLst>
        </pc:spChg>
        <pc:spChg chg="add mod">
          <ac:chgData name="Ítala Marx" userId="09d09e15-dab6-44da-9e3e-d094c80c64d9" providerId="ADAL" clId="{287B0811-D200-40B5-A4D7-348D5E532D2C}" dt="2023-03-15T15:10:40.814" v="1803" actId="571"/>
          <ac:spMkLst>
            <pc:docMk/>
            <pc:sldMk cId="3745854252" sldId="2134"/>
            <ac:spMk id="13" creationId="{7152DDEC-EDC9-539F-42D2-D5C5AE772CB3}"/>
          </ac:spMkLst>
        </pc:spChg>
        <pc:spChg chg="add mod">
          <ac:chgData name="Ítala Marx" userId="09d09e15-dab6-44da-9e3e-d094c80c64d9" providerId="ADAL" clId="{287B0811-D200-40B5-A4D7-348D5E532D2C}" dt="2023-03-15T15:11:13.555" v="1807"/>
          <ac:spMkLst>
            <pc:docMk/>
            <pc:sldMk cId="3745854252" sldId="2134"/>
            <ac:spMk id="14" creationId="{6FBFDC50-BABC-1C3B-E21D-DC0002809A34}"/>
          </ac:spMkLst>
        </pc:spChg>
        <pc:spChg chg="mod">
          <ac:chgData name="Ítala Marx" userId="09d09e15-dab6-44da-9e3e-d094c80c64d9" providerId="ADAL" clId="{287B0811-D200-40B5-A4D7-348D5E532D2C}" dt="2023-03-15T15:11:13.555" v="1807"/>
          <ac:spMkLst>
            <pc:docMk/>
            <pc:sldMk cId="3745854252" sldId="2134"/>
            <ac:spMk id="17" creationId="{B06216A6-4C38-576C-4F6F-DA432769C1C6}"/>
          </ac:spMkLst>
        </pc:spChg>
        <pc:spChg chg="mod">
          <ac:chgData name="Ítala Marx" userId="09d09e15-dab6-44da-9e3e-d094c80c64d9" providerId="ADAL" clId="{287B0811-D200-40B5-A4D7-348D5E532D2C}" dt="2023-03-15T15:11:13.555" v="1807"/>
          <ac:spMkLst>
            <pc:docMk/>
            <pc:sldMk cId="3745854252" sldId="2134"/>
            <ac:spMk id="18" creationId="{19BA41F2-C896-DE13-A0CB-86DA785CB5D0}"/>
          </ac:spMkLst>
        </pc:spChg>
        <pc:spChg chg="add mod">
          <ac:chgData name="Ítala Marx" userId="09d09e15-dab6-44da-9e3e-d094c80c64d9" providerId="ADAL" clId="{287B0811-D200-40B5-A4D7-348D5E532D2C}" dt="2023-03-20T06:59:40.699" v="5099" actId="1076"/>
          <ac:spMkLst>
            <pc:docMk/>
            <pc:sldMk cId="3745854252" sldId="2134"/>
            <ac:spMk id="19" creationId="{B21EB540-3C19-7C0A-8BB3-E11D76F03E25}"/>
          </ac:spMkLst>
        </pc:spChg>
        <pc:spChg chg="add del mod">
          <ac:chgData name="Ítala Marx" userId="09d09e15-dab6-44da-9e3e-d094c80c64d9" providerId="ADAL" clId="{287B0811-D200-40B5-A4D7-348D5E532D2C}" dt="2023-03-17T16:53:37.939" v="3094" actId="478"/>
          <ac:spMkLst>
            <pc:docMk/>
            <pc:sldMk cId="3745854252" sldId="2134"/>
            <ac:spMk id="20" creationId="{31C0A788-35A2-31F1-BBF4-2A325936D2F4}"/>
          </ac:spMkLst>
        </pc:spChg>
        <pc:spChg chg="add del mod">
          <ac:chgData name="Ítala Marx" userId="09d09e15-dab6-44da-9e3e-d094c80c64d9" providerId="ADAL" clId="{287B0811-D200-40B5-A4D7-348D5E532D2C}" dt="2023-03-17T16:53:20.525" v="3083"/>
          <ac:spMkLst>
            <pc:docMk/>
            <pc:sldMk cId="3745854252" sldId="2134"/>
            <ac:spMk id="22" creationId="{62504E0B-033B-6CB3-E9B8-6E51A1B66F5C}"/>
          </ac:spMkLst>
        </pc:spChg>
        <pc:grpChg chg="add mod">
          <ac:chgData name="Ítala Marx" userId="09d09e15-dab6-44da-9e3e-d094c80c64d9" providerId="ADAL" clId="{287B0811-D200-40B5-A4D7-348D5E532D2C}" dt="2023-03-15T15:11:13.555" v="1807"/>
          <ac:grpSpMkLst>
            <pc:docMk/>
            <pc:sldMk cId="3745854252" sldId="2134"/>
            <ac:grpSpMk id="16" creationId="{8BBE2561-696A-FABD-3A33-05B78848F6CE}"/>
          </ac:grpSpMkLst>
        </pc:grpChg>
        <pc:graphicFrameChg chg="add del mod">
          <ac:chgData name="Ítala Marx" userId="09d09e15-dab6-44da-9e3e-d094c80c64d9" providerId="ADAL" clId="{287B0811-D200-40B5-A4D7-348D5E532D2C}" dt="2023-03-16T11:49:51.002" v="2113" actId="21"/>
          <ac:graphicFrameMkLst>
            <pc:docMk/>
            <pc:sldMk cId="3745854252" sldId="2134"/>
            <ac:graphicFrameMk id="21" creationId="{A154FC7F-BA3C-8198-7FF6-B4501DFF60E6}"/>
          </ac:graphicFrameMkLst>
        </pc:graphicFrameChg>
        <pc:cxnChg chg="add mod">
          <ac:chgData name="Ítala Marx" userId="09d09e15-dab6-44da-9e3e-d094c80c64d9" providerId="ADAL" clId="{287B0811-D200-40B5-A4D7-348D5E532D2C}" dt="2023-03-15T15:11:13.555" v="1807"/>
          <ac:cxnSpMkLst>
            <pc:docMk/>
            <pc:sldMk cId="3745854252" sldId="2134"/>
            <ac:cxnSpMk id="15" creationId="{08F4467B-4FF2-F156-DA2A-45E499B05689}"/>
          </ac:cxnSpMkLst>
        </pc:cxnChg>
      </pc:sldChg>
      <pc:sldChg chg="addSp delSp modSp add mod">
        <pc:chgData name="Ítala Marx" userId="09d09e15-dab6-44da-9e3e-d094c80c64d9" providerId="ADAL" clId="{287B0811-D200-40B5-A4D7-348D5E532D2C}" dt="2023-03-24T05:04:27.110" v="10860" actId="1076"/>
        <pc:sldMkLst>
          <pc:docMk/>
          <pc:sldMk cId="1656496476" sldId="2135"/>
        </pc:sldMkLst>
        <pc:spChg chg="add del mod">
          <ac:chgData name="Ítala Marx" userId="09d09e15-dab6-44da-9e3e-d094c80c64d9" providerId="ADAL" clId="{287B0811-D200-40B5-A4D7-348D5E532D2C}" dt="2023-03-16T11:54:00.237" v="2241"/>
          <ac:spMkLst>
            <pc:docMk/>
            <pc:sldMk cId="1656496476" sldId="2135"/>
            <ac:spMk id="2" creationId="{88331956-7B67-43B3-986E-7A13193ACEEE}"/>
          </ac:spMkLst>
        </pc:spChg>
        <pc:spChg chg="del topLvl">
          <ac:chgData name="Ítala Marx" userId="09d09e15-dab6-44da-9e3e-d094c80c64d9" providerId="ADAL" clId="{287B0811-D200-40B5-A4D7-348D5E532D2C}" dt="2023-03-15T16:35:14.184" v="2088" actId="478"/>
          <ac:spMkLst>
            <pc:docMk/>
            <pc:sldMk cId="1656496476" sldId="2135"/>
            <ac:spMk id="3" creationId="{836F5683-2B9F-E2EC-13F2-B8FA02F9818C}"/>
          </ac:spMkLst>
        </pc:spChg>
        <pc:spChg chg="add mod ord">
          <ac:chgData name="Ítala Marx" userId="09d09e15-dab6-44da-9e3e-d094c80c64d9" providerId="ADAL" clId="{287B0811-D200-40B5-A4D7-348D5E532D2C}" dt="2023-03-24T05:03:10.267" v="10850" actId="14100"/>
          <ac:spMkLst>
            <pc:docMk/>
            <pc:sldMk cId="1656496476" sldId="2135"/>
            <ac:spMk id="4" creationId="{280CBFCF-AD0E-66A2-B4DE-5DAE5B50AE38}"/>
          </ac:spMkLst>
        </pc:spChg>
        <pc:spChg chg="del mod topLvl">
          <ac:chgData name="Ítala Marx" userId="09d09e15-dab6-44da-9e3e-d094c80c64d9" providerId="ADAL" clId="{287B0811-D200-40B5-A4D7-348D5E532D2C}" dt="2023-03-21T08:28:54.302" v="8835" actId="478"/>
          <ac:spMkLst>
            <pc:docMk/>
            <pc:sldMk cId="1656496476" sldId="2135"/>
            <ac:spMk id="4" creationId="{F4448B20-392A-4C40-F081-C0EAEC195A2D}"/>
          </ac:spMkLst>
        </pc:spChg>
        <pc:spChg chg="mod">
          <ac:chgData name="Ítala Marx" userId="09d09e15-dab6-44da-9e3e-d094c80c64d9" providerId="ADAL" clId="{287B0811-D200-40B5-A4D7-348D5E532D2C}" dt="2023-03-16T12:16:27.722" v="2354" actId="1076"/>
          <ac:spMkLst>
            <pc:docMk/>
            <pc:sldMk cId="1656496476" sldId="2135"/>
            <ac:spMk id="6" creationId="{996D9705-38C2-70DC-1E43-778A30089CF8}"/>
          </ac:spMkLst>
        </pc:spChg>
        <pc:spChg chg="add mod">
          <ac:chgData name="Ítala Marx" userId="09d09e15-dab6-44da-9e3e-d094c80c64d9" providerId="ADAL" clId="{287B0811-D200-40B5-A4D7-348D5E532D2C}" dt="2023-03-24T05:04:27.110" v="10860" actId="1076"/>
          <ac:spMkLst>
            <pc:docMk/>
            <pc:sldMk cId="1656496476" sldId="2135"/>
            <ac:spMk id="6" creationId="{C2A2511C-3BC3-2D39-4C45-814865BD449F}"/>
          </ac:spMkLst>
        </pc:spChg>
        <pc:spChg chg="add mod">
          <ac:chgData name="Ítala Marx" userId="09d09e15-dab6-44da-9e3e-d094c80c64d9" providerId="ADAL" clId="{287B0811-D200-40B5-A4D7-348D5E532D2C}" dt="2023-03-15T16:35:15.002" v="2089"/>
          <ac:spMkLst>
            <pc:docMk/>
            <pc:sldMk cId="1656496476" sldId="2135"/>
            <ac:spMk id="8" creationId="{C7B986F8-9230-0A65-DFA2-CC9AC56037FE}"/>
          </ac:spMkLst>
        </pc:spChg>
        <pc:spChg chg="add mod ord">
          <ac:chgData name="Ítala Marx" userId="09d09e15-dab6-44da-9e3e-d094c80c64d9" providerId="ADAL" clId="{287B0811-D200-40B5-A4D7-348D5E532D2C}" dt="2023-03-24T05:03:22.942" v="10852" actId="14100"/>
          <ac:spMkLst>
            <pc:docMk/>
            <pc:sldMk cId="1656496476" sldId="2135"/>
            <ac:spMk id="9" creationId="{2C0E814F-16D2-F107-8658-C5E0FD80BBF1}"/>
          </ac:spMkLst>
        </pc:spChg>
        <pc:spChg chg="add mod ord">
          <ac:chgData name="Ítala Marx" userId="09d09e15-dab6-44da-9e3e-d094c80c64d9" providerId="ADAL" clId="{287B0811-D200-40B5-A4D7-348D5E532D2C}" dt="2023-03-16T12:14:43.564" v="2336" actId="164"/>
          <ac:spMkLst>
            <pc:docMk/>
            <pc:sldMk cId="1656496476" sldId="2135"/>
            <ac:spMk id="9" creationId="{7B759B8D-C50F-C76B-DF7C-49399B933597}"/>
          </ac:spMkLst>
        </pc:spChg>
        <pc:spChg chg="add del mod">
          <ac:chgData name="Ítala Marx" userId="09d09e15-dab6-44da-9e3e-d094c80c64d9" providerId="ADAL" clId="{287B0811-D200-40B5-A4D7-348D5E532D2C}" dt="2023-03-21T12:37:59.645" v="9125" actId="478"/>
          <ac:spMkLst>
            <pc:docMk/>
            <pc:sldMk cId="1656496476" sldId="2135"/>
            <ac:spMk id="9" creationId="{E82B0452-3542-32AD-FCC1-1ADE1A1E1223}"/>
          </ac:spMkLst>
        </pc:spChg>
        <pc:spChg chg="add mod">
          <ac:chgData name="Ítala Marx" userId="09d09e15-dab6-44da-9e3e-d094c80c64d9" providerId="ADAL" clId="{287B0811-D200-40B5-A4D7-348D5E532D2C}" dt="2023-03-21T08:28:54.743" v="8836"/>
          <ac:spMkLst>
            <pc:docMk/>
            <pc:sldMk cId="1656496476" sldId="2135"/>
            <ac:spMk id="10" creationId="{21DE69FF-565E-5318-A464-421D6BD2EE34}"/>
          </ac:spMkLst>
        </pc:spChg>
        <pc:spChg chg="mod">
          <ac:chgData name="Ítala Marx" userId="09d09e15-dab6-44da-9e3e-d094c80c64d9" providerId="ADAL" clId="{287B0811-D200-40B5-A4D7-348D5E532D2C}" dt="2023-03-16T12:16:07.540" v="2350" actId="164"/>
          <ac:spMkLst>
            <pc:docMk/>
            <pc:sldMk cId="1656496476" sldId="2135"/>
            <ac:spMk id="10" creationId="{C793A905-2C94-BC10-0B8B-F6DECDA69897}"/>
          </ac:spMkLst>
        </pc:spChg>
        <pc:spChg chg="add mod">
          <ac:chgData name="Ítala Marx" userId="09d09e15-dab6-44da-9e3e-d094c80c64d9" providerId="ADAL" clId="{287B0811-D200-40B5-A4D7-348D5E532D2C}" dt="2023-03-16T12:17:05.862" v="2356" actId="207"/>
          <ac:spMkLst>
            <pc:docMk/>
            <pc:sldMk cId="1656496476" sldId="2135"/>
            <ac:spMk id="11" creationId="{C79FD8B7-36BF-728E-C01E-AD3FC56AAF54}"/>
          </ac:spMkLst>
        </pc:spChg>
        <pc:spChg chg="add del mod">
          <ac:chgData name="Ítala Marx" userId="09d09e15-dab6-44da-9e3e-d094c80c64d9" providerId="ADAL" clId="{287B0811-D200-40B5-A4D7-348D5E532D2C}" dt="2023-03-21T08:33:28.954" v="8864" actId="478"/>
          <ac:spMkLst>
            <pc:docMk/>
            <pc:sldMk cId="1656496476" sldId="2135"/>
            <ac:spMk id="12" creationId="{5005D810-D773-72FF-D5B0-073BD19BB3CE}"/>
          </ac:spMkLst>
        </pc:spChg>
        <pc:spChg chg="del mod">
          <ac:chgData name="Ítala Marx" userId="09d09e15-dab6-44da-9e3e-d094c80c64d9" providerId="ADAL" clId="{287B0811-D200-40B5-A4D7-348D5E532D2C}" dt="2023-03-18T17:53:26.282" v="3835" actId="478"/>
          <ac:spMkLst>
            <pc:docMk/>
            <pc:sldMk cId="1656496476" sldId="2135"/>
            <ac:spMk id="12" creationId="{7543DBF3-1A4B-2678-4124-02242AEC270F}"/>
          </ac:spMkLst>
        </pc:spChg>
        <pc:spChg chg="del mod">
          <ac:chgData name="Ítala Marx" userId="09d09e15-dab6-44da-9e3e-d094c80c64d9" providerId="ADAL" clId="{287B0811-D200-40B5-A4D7-348D5E532D2C}" dt="2023-03-18T17:55:48.298" v="3922" actId="478"/>
          <ac:spMkLst>
            <pc:docMk/>
            <pc:sldMk cId="1656496476" sldId="2135"/>
            <ac:spMk id="16" creationId="{4AA6E02C-CE3C-4B5B-C927-D48A83430447}"/>
          </ac:spMkLst>
        </pc:spChg>
        <pc:spChg chg="add mod">
          <ac:chgData name="Ítala Marx" userId="09d09e15-dab6-44da-9e3e-d094c80c64d9" providerId="ADAL" clId="{287B0811-D200-40B5-A4D7-348D5E532D2C}" dt="2023-03-22T06:53:28.330" v="10283" actId="20577"/>
          <ac:spMkLst>
            <pc:docMk/>
            <pc:sldMk cId="1656496476" sldId="2135"/>
            <ac:spMk id="17" creationId="{C5A5F2F7-3B60-3BD1-9BB4-32FD123E9AC2}"/>
          </ac:spMkLst>
        </pc:spChg>
        <pc:spChg chg="del mod">
          <ac:chgData name="Ítala Marx" userId="09d09e15-dab6-44da-9e3e-d094c80c64d9" providerId="ADAL" clId="{287B0811-D200-40B5-A4D7-348D5E532D2C}" dt="2023-03-18T17:56:40.857" v="3955" actId="478"/>
          <ac:spMkLst>
            <pc:docMk/>
            <pc:sldMk cId="1656496476" sldId="2135"/>
            <ac:spMk id="18" creationId="{3D85E688-107A-D2B3-9BC3-41A38EF4AECA}"/>
          </ac:spMkLst>
        </pc:spChg>
        <pc:spChg chg="add del mod">
          <ac:chgData name="Ítala Marx" userId="09d09e15-dab6-44da-9e3e-d094c80c64d9" providerId="ADAL" clId="{287B0811-D200-40B5-A4D7-348D5E532D2C}" dt="2023-03-19T09:11:07.722" v="4190" actId="478"/>
          <ac:spMkLst>
            <pc:docMk/>
            <pc:sldMk cId="1656496476" sldId="2135"/>
            <ac:spMk id="19" creationId="{E968ABC2-D1B3-5228-925B-F03D110C7B96}"/>
          </ac:spMkLst>
        </pc:spChg>
        <pc:spChg chg="add mod">
          <ac:chgData name="Ítala Marx" userId="09d09e15-dab6-44da-9e3e-d094c80c64d9" providerId="ADAL" clId="{287B0811-D200-40B5-A4D7-348D5E532D2C}" dt="2023-03-24T05:04:07.576" v="10857" actId="1076"/>
          <ac:spMkLst>
            <pc:docMk/>
            <pc:sldMk cId="1656496476" sldId="2135"/>
            <ac:spMk id="22" creationId="{3E96BD37-B002-F71D-471A-6E149A21AD66}"/>
          </ac:spMkLst>
        </pc:spChg>
        <pc:spChg chg="add del mod">
          <ac:chgData name="Ítala Marx" userId="09d09e15-dab6-44da-9e3e-d094c80c64d9" providerId="ADAL" clId="{287B0811-D200-40B5-A4D7-348D5E532D2C}" dt="2023-03-19T09:14:23.529" v="4335"/>
          <ac:spMkLst>
            <pc:docMk/>
            <pc:sldMk cId="1656496476" sldId="2135"/>
            <ac:spMk id="23" creationId="{173A6BDE-E920-85F6-5F00-6B0432A3F107}"/>
          </ac:spMkLst>
        </pc:spChg>
        <pc:spChg chg="add mod">
          <ac:chgData name="Ítala Marx" userId="09d09e15-dab6-44da-9e3e-d094c80c64d9" providerId="ADAL" clId="{287B0811-D200-40B5-A4D7-348D5E532D2C}" dt="2023-03-18T18:01:35.967" v="3973" actId="20577"/>
          <ac:spMkLst>
            <pc:docMk/>
            <pc:sldMk cId="1656496476" sldId="2135"/>
            <ac:spMk id="24" creationId="{A4E9437A-0CAB-0F52-4CC4-F98B084BF9E5}"/>
          </ac:spMkLst>
        </pc:spChg>
        <pc:spChg chg="add mod">
          <ac:chgData name="Ítala Marx" userId="09d09e15-dab6-44da-9e3e-d094c80c64d9" providerId="ADAL" clId="{287B0811-D200-40B5-A4D7-348D5E532D2C}" dt="2023-03-24T05:03:51.170" v="10855" actId="255"/>
          <ac:spMkLst>
            <pc:docMk/>
            <pc:sldMk cId="1656496476" sldId="2135"/>
            <ac:spMk id="26" creationId="{5DC5C522-B5FE-9678-8854-2CC0BD7D45A9}"/>
          </ac:spMkLst>
        </pc:spChg>
        <pc:grpChg chg="del">
          <ac:chgData name="Ítala Marx" userId="09d09e15-dab6-44da-9e3e-d094c80c64d9" providerId="ADAL" clId="{287B0811-D200-40B5-A4D7-348D5E532D2C}" dt="2023-03-15T16:35:14.184" v="2088" actId="478"/>
          <ac:grpSpMkLst>
            <pc:docMk/>
            <pc:sldMk cId="1656496476" sldId="2135"/>
            <ac:grpSpMk id="2" creationId="{245A6CFD-5A66-51AD-4AD4-F9B501BECDB3}"/>
          </ac:grpSpMkLst>
        </pc:grpChg>
        <pc:grpChg chg="add del mod">
          <ac:chgData name="Ítala Marx" userId="09d09e15-dab6-44da-9e3e-d094c80c64d9" providerId="ADAL" clId="{287B0811-D200-40B5-A4D7-348D5E532D2C}" dt="2023-03-18T17:53:56.744" v="3843" actId="478"/>
          <ac:grpSpMkLst>
            <pc:docMk/>
            <pc:sldMk cId="1656496476" sldId="2135"/>
            <ac:grpSpMk id="13" creationId="{38CB2CBD-B5D3-A26A-3508-043A413D957A}"/>
          </ac:grpSpMkLst>
        </pc:grpChg>
        <pc:grpChg chg="add del mod">
          <ac:chgData name="Ítala Marx" userId="09d09e15-dab6-44da-9e3e-d094c80c64d9" providerId="ADAL" clId="{287B0811-D200-40B5-A4D7-348D5E532D2C}" dt="2023-03-18T17:53:28.104" v="3836" actId="478"/>
          <ac:grpSpMkLst>
            <pc:docMk/>
            <pc:sldMk cId="1656496476" sldId="2135"/>
            <ac:grpSpMk id="15" creationId="{5DC1DF8C-C027-96F2-39FE-CD01F8B34B81}"/>
          </ac:grpSpMkLst>
        </pc:grpChg>
        <pc:graphicFrameChg chg="del">
          <ac:chgData name="Ítala Marx" userId="09d09e15-dab6-44da-9e3e-d094c80c64d9" providerId="ADAL" clId="{287B0811-D200-40B5-A4D7-348D5E532D2C}" dt="2023-03-16T11:54:16.494" v="2244" actId="478"/>
          <ac:graphicFrameMkLst>
            <pc:docMk/>
            <pc:sldMk cId="1656496476" sldId="2135"/>
            <ac:graphicFrameMk id="14" creationId="{4E016A87-2A6B-ABAA-E850-8E745756D0D5}"/>
          </ac:graphicFrameMkLst>
        </pc:graphicFrameChg>
        <pc:graphicFrameChg chg="add del mod">
          <ac:chgData name="Ítala Marx" userId="09d09e15-dab6-44da-9e3e-d094c80c64d9" providerId="ADAL" clId="{287B0811-D200-40B5-A4D7-348D5E532D2C}" dt="2023-03-16T14:55:12.179" v="2429"/>
          <ac:graphicFrameMkLst>
            <pc:docMk/>
            <pc:sldMk cId="1656496476" sldId="2135"/>
            <ac:graphicFrameMk id="17" creationId="{A1C5668A-89FA-0BA3-0687-EB8B60D96387}"/>
          </ac:graphicFrameMkLst>
        </pc:graphicFrameChg>
        <pc:graphicFrameChg chg="add del mod">
          <ac:chgData name="Ítala Marx" userId="09d09e15-dab6-44da-9e3e-d094c80c64d9" providerId="ADAL" clId="{287B0811-D200-40B5-A4D7-348D5E532D2C}" dt="2023-03-16T14:55:50.473" v="2433" actId="478"/>
          <ac:graphicFrameMkLst>
            <pc:docMk/>
            <pc:sldMk cId="1656496476" sldId="2135"/>
            <ac:graphicFrameMk id="19" creationId="{9A9B5BF0-0008-B639-CA24-1D96465064D7}"/>
          </ac:graphicFrameMkLst>
        </pc:graphicFrameChg>
        <pc:picChg chg="add mod">
          <ac:chgData name="Ítala Marx" userId="09d09e15-dab6-44da-9e3e-d094c80c64d9" providerId="ADAL" clId="{287B0811-D200-40B5-A4D7-348D5E532D2C}" dt="2023-03-24T05:04:07.576" v="10857" actId="1076"/>
          <ac:picMkLst>
            <pc:docMk/>
            <pc:sldMk cId="1656496476" sldId="2135"/>
            <ac:picMk id="2" creationId="{1238B0B7-BFF8-33FD-A577-635E62C599BE}"/>
          </ac:picMkLst>
        </pc:picChg>
        <pc:picChg chg="add mod">
          <ac:chgData name="Ítala Marx" userId="09d09e15-dab6-44da-9e3e-d094c80c64d9" providerId="ADAL" clId="{287B0811-D200-40B5-A4D7-348D5E532D2C}" dt="2023-03-24T05:04:07.576" v="10857" actId="1076"/>
          <ac:picMkLst>
            <pc:docMk/>
            <pc:sldMk cId="1656496476" sldId="2135"/>
            <ac:picMk id="3" creationId="{3C106967-317A-F350-3147-75B87770FE61}"/>
          </ac:picMkLst>
        </pc:picChg>
        <pc:picChg chg="add mod">
          <ac:chgData name="Ítala Marx" userId="09d09e15-dab6-44da-9e3e-d094c80c64d9" providerId="ADAL" clId="{287B0811-D200-40B5-A4D7-348D5E532D2C}" dt="2023-03-24T05:04:07.576" v="10857" actId="1076"/>
          <ac:picMkLst>
            <pc:docMk/>
            <pc:sldMk cId="1656496476" sldId="2135"/>
            <ac:picMk id="14" creationId="{9760F460-DC5F-1792-CB94-39D633E5051F}"/>
          </ac:picMkLst>
        </pc:picChg>
        <pc:cxnChg chg="del">
          <ac:chgData name="Ítala Marx" userId="09d09e15-dab6-44da-9e3e-d094c80c64d9" providerId="ADAL" clId="{287B0811-D200-40B5-A4D7-348D5E532D2C}" dt="2023-03-20T15:39:21.400" v="7044" actId="478"/>
          <ac:cxnSpMkLst>
            <pc:docMk/>
            <pc:sldMk cId="1656496476" sldId="2135"/>
            <ac:cxnSpMk id="21" creationId="{946C99CA-37AE-8329-533D-EC0640F5EB73}"/>
          </ac:cxnSpMkLst>
        </pc:cxnChg>
      </pc:sldChg>
      <pc:sldChg chg="addSp delSp modSp new del mod">
        <pc:chgData name="Ítala Marx" userId="09d09e15-dab6-44da-9e3e-d094c80c64d9" providerId="ADAL" clId="{287B0811-D200-40B5-A4D7-348D5E532D2C}" dt="2023-03-18T17:56:45.309" v="3956" actId="47"/>
        <pc:sldMkLst>
          <pc:docMk/>
          <pc:sldMk cId="2860894278" sldId="2136"/>
        </pc:sldMkLst>
        <pc:graphicFrameChg chg="add del mod">
          <ac:chgData name="Ítala Marx" userId="09d09e15-dab6-44da-9e3e-d094c80c64d9" providerId="ADAL" clId="{287B0811-D200-40B5-A4D7-348D5E532D2C}" dt="2023-03-16T12:39:10.871" v="2373"/>
          <ac:graphicFrameMkLst>
            <pc:docMk/>
            <pc:sldMk cId="2860894278" sldId="2136"/>
            <ac:graphicFrameMk id="2" creationId="{B9464F9B-6716-86D8-2BD8-B4995500F518}"/>
          </ac:graphicFrameMkLst>
        </pc:graphicFrameChg>
        <pc:graphicFrameChg chg="add del mod">
          <ac:chgData name="Ítala Marx" userId="09d09e15-dab6-44da-9e3e-d094c80c64d9" providerId="ADAL" clId="{287B0811-D200-40B5-A4D7-348D5E532D2C}" dt="2023-03-16T15:06:44.813" v="2573"/>
          <ac:graphicFrameMkLst>
            <pc:docMk/>
            <pc:sldMk cId="2860894278" sldId="2136"/>
            <ac:graphicFrameMk id="3" creationId="{7B6C576F-BC97-FE11-48D1-CBB09731A61B}"/>
          </ac:graphicFrameMkLst>
        </pc:graphicFrameChg>
        <pc:graphicFrameChg chg="add del mod modGraphic">
          <ac:chgData name="Ítala Marx" userId="09d09e15-dab6-44da-9e3e-d094c80c64d9" providerId="ADAL" clId="{287B0811-D200-40B5-A4D7-348D5E532D2C}" dt="2023-03-16T12:53:16.321" v="2393"/>
          <ac:graphicFrameMkLst>
            <pc:docMk/>
            <pc:sldMk cId="2860894278" sldId="2136"/>
            <ac:graphicFrameMk id="4" creationId="{DAEC18D4-E36A-674C-3C17-75F1175278E7}"/>
          </ac:graphicFrameMkLst>
        </pc:graphicFrameChg>
      </pc:sldChg>
      <pc:sldChg chg="addSp delSp modSp add mod">
        <pc:chgData name="Ítala Marx" userId="09d09e15-dab6-44da-9e3e-d094c80c64d9" providerId="ADAL" clId="{287B0811-D200-40B5-A4D7-348D5E532D2C}" dt="2023-03-24T05:05:03.119" v="10866" actId="20577"/>
        <pc:sldMkLst>
          <pc:docMk/>
          <pc:sldMk cId="3304715700" sldId="2136"/>
        </pc:sldMkLst>
        <pc:spChg chg="add mod">
          <ac:chgData name="Ítala Marx" userId="09d09e15-dab6-44da-9e3e-d094c80c64d9" providerId="ADAL" clId="{287B0811-D200-40B5-A4D7-348D5E532D2C}" dt="2023-03-24T05:04:56.460" v="10862" actId="20577"/>
          <ac:spMkLst>
            <pc:docMk/>
            <pc:sldMk cId="3304715700" sldId="2136"/>
            <ac:spMk id="2" creationId="{E44D0B4A-09D9-FEB1-9F88-FFE743608AE8}"/>
          </ac:spMkLst>
        </pc:spChg>
        <pc:spChg chg="add mod">
          <ac:chgData name="Ítala Marx" userId="09d09e15-dab6-44da-9e3e-d094c80c64d9" providerId="ADAL" clId="{287B0811-D200-40B5-A4D7-348D5E532D2C}" dt="2023-03-24T05:05:03.119" v="10866" actId="20577"/>
          <ac:spMkLst>
            <pc:docMk/>
            <pc:sldMk cId="3304715700" sldId="2136"/>
            <ac:spMk id="3" creationId="{29EFE300-31AC-52A8-3606-A10953C90E72}"/>
          </ac:spMkLst>
        </pc:spChg>
        <pc:spChg chg="del topLvl">
          <ac:chgData name="Ítala Marx" userId="09d09e15-dab6-44da-9e3e-d094c80c64d9" providerId="ADAL" clId="{287B0811-D200-40B5-A4D7-348D5E532D2C}" dt="2023-03-18T18:01:48.128" v="3975" actId="478"/>
          <ac:spMkLst>
            <pc:docMk/>
            <pc:sldMk cId="3304715700" sldId="2136"/>
            <ac:spMk id="3" creationId="{DF649301-FAB1-D00D-FF01-A41614DD73D1}"/>
          </ac:spMkLst>
        </pc:spChg>
        <pc:spChg chg="del mod topLvl">
          <ac:chgData name="Ítala Marx" userId="09d09e15-dab6-44da-9e3e-d094c80c64d9" providerId="ADAL" clId="{287B0811-D200-40B5-A4D7-348D5E532D2C}" dt="2023-03-21T08:30:21.674" v="8850" actId="478"/>
          <ac:spMkLst>
            <pc:docMk/>
            <pc:sldMk cId="3304715700" sldId="2136"/>
            <ac:spMk id="4" creationId="{EDA10342-2D9F-4AEC-B7AC-827E44C017E5}"/>
          </ac:spMkLst>
        </pc:spChg>
        <pc:spChg chg="mod">
          <ac:chgData name="Ítala Marx" userId="09d09e15-dab6-44da-9e3e-d094c80c64d9" providerId="ADAL" clId="{287B0811-D200-40B5-A4D7-348D5E532D2C}" dt="2023-03-20T15:39:38.073" v="7046" actId="20577"/>
          <ac:spMkLst>
            <pc:docMk/>
            <pc:sldMk cId="3304715700" sldId="2136"/>
            <ac:spMk id="7" creationId="{593F0794-F352-1B1B-2BA0-71F7C8CEBADA}"/>
          </ac:spMkLst>
        </pc:spChg>
        <pc:spChg chg="add mod">
          <ac:chgData name="Ítala Marx" userId="09d09e15-dab6-44da-9e3e-d094c80c64d9" providerId="ADAL" clId="{287B0811-D200-40B5-A4D7-348D5E532D2C}" dt="2023-03-18T18:01:53.848" v="3976"/>
          <ac:spMkLst>
            <pc:docMk/>
            <pc:sldMk cId="3304715700" sldId="2136"/>
            <ac:spMk id="8" creationId="{26638969-2834-4465-D8D0-6A2FE9DC7A10}"/>
          </ac:spMkLst>
        </pc:spChg>
        <pc:spChg chg="mod">
          <ac:chgData name="Ítala Marx" userId="09d09e15-dab6-44da-9e3e-d094c80c64d9" providerId="ADAL" clId="{287B0811-D200-40B5-A4D7-348D5E532D2C}" dt="2023-03-21T08:26:43.802" v="8796" actId="14100"/>
          <ac:spMkLst>
            <pc:docMk/>
            <pc:sldMk cId="3304715700" sldId="2136"/>
            <ac:spMk id="9" creationId="{73B4F038-AF8B-AAFE-8CD3-18BB4FAC8558}"/>
          </ac:spMkLst>
        </pc:spChg>
        <pc:spChg chg="mod">
          <ac:chgData name="Ítala Marx" userId="09d09e15-dab6-44da-9e3e-d094c80c64d9" providerId="ADAL" clId="{287B0811-D200-40B5-A4D7-348D5E532D2C}" dt="2023-03-18T18:02:02.106" v="3981" actId="478"/>
          <ac:spMkLst>
            <pc:docMk/>
            <pc:sldMk cId="3304715700" sldId="2136"/>
            <ac:spMk id="10" creationId="{70C1F1A8-2952-5873-D275-5F43215F0DD3}"/>
          </ac:spMkLst>
        </pc:spChg>
        <pc:spChg chg="add mod">
          <ac:chgData name="Ítala Marx" userId="09d09e15-dab6-44da-9e3e-d094c80c64d9" providerId="ADAL" clId="{287B0811-D200-40B5-A4D7-348D5E532D2C}" dt="2023-03-21T08:30:22.260" v="8851"/>
          <ac:spMkLst>
            <pc:docMk/>
            <pc:sldMk cId="3304715700" sldId="2136"/>
            <ac:spMk id="12" creationId="{C2038120-F01B-315F-01C0-235F4CCA2813}"/>
          </ac:spMkLst>
        </pc:spChg>
        <pc:spChg chg="del mod">
          <ac:chgData name="Ítala Marx" userId="09d09e15-dab6-44da-9e3e-d094c80c64d9" providerId="ADAL" clId="{287B0811-D200-40B5-A4D7-348D5E532D2C}" dt="2023-03-19T09:16:08.377" v="4356" actId="478"/>
          <ac:spMkLst>
            <pc:docMk/>
            <pc:sldMk cId="3304715700" sldId="2136"/>
            <ac:spMk id="15" creationId="{E3257602-F0AF-C6B4-8CBC-5C72F1DA9404}"/>
          </ac:spMkLst>
        </pc:spChg>
        <pc:spChg chg="mod">
          <ac:chgData name="Ítala Marx" userId="09d09e15-dab6-44da-9e3e-d094c80c64d9" providerId="ADAL" clId="{287B0811-D200-40B5-A4D7-348D5E532D2C}" dt="2023-03-18T18:02:02.106" v="3981" actId="478"/>
          <ac:spMkLst>
            <pc:docMk/>
            <pc:sldMk cId="3304715700" sldId="2136"/>
            <ac:spMk id="16" creationId="{7D713EE1-F2B1-EBD3-9C1C-03E03A9C8F2B}"/>
          </ac:spMkLst>
        </pc:spChg>
        <pc:spChg chg="mod">
          <ac:chgData name="Ítala Marx" userId="09d09e15-dab6-44da-9e3e-d094c80c64d9" providerId="ADAL" clId="{287B0811-D200-40B5-A4D7-348D5E532D2C}" dt="2023-03-21T12:37:32.181" v="9124" actId="113"/>
          <ac:spMkLst>
            <pc:docMk/>
            <pc:sldMk cId="3304715700" sldId="2136"/>
            <ac:spMk id="17" creationId="{B0D91887-F94E-D495-15E7-F421CDBBF9D6}"/>
          </ac:spMkLst>
        </pc:spChg>
        <pc:spChg chg="add mod">
          <ac:chgData name="Ítala Marx" userId="09d09e15-dab6-44da-9e3e-d094c80c64d9" providerId="ADAL" clId="{287B0811-D200-40B5-A4D7-348D5E532D2C}" dt="2023-03-19T09:17:59.774" v="4385" actId="1076"/>
          <ac:spMkLst>
            <pc:docMk/>
            <pc:sldMk cId="3304715700" sldId="2136"/>
            <ac:spMk id="27" creationId="{325B5CE9-EAA6-FA41-96AA-85624C557302}"/>
          </ac:spMkLst>
        </pc:spChg>
        <pc:spChg chg="add mod">
          <ac:chgData name="Ítala Marx" userId="09d09e15-dab6-44da-9e3e-d094c80c64d9" providerId="ADAL" clId="{287B0811-D200-40B5-A4D7-348D5E532D2C}" dt="2023-03-19T09:18:07.019" v="4387" actId="1076"/>
          <ac:spMkLst>
            <pc:docMk/>
            <pc:sldMk cId="3304715700" sldId="2136"/>
            <ac:spMk id="28" creationId="{D336D440-71B3-1E10-F342-D3C796873074}"/>
          </ac:spMkLst>
        </pc:spChg>
        <pc:spChg chg="add mod">
          <ac:chgData name="Ítala Marx" userId="09d09e15-dab6-44da-9e3e-d094c80c64d9" providerId="ADAL" clId="{287B0811-D200-40B5-A4D7-348D5E532D2C}" dt="2023-03-19T09:18:51.521" v="4405" actId="1036"/>
          <ac:spMkLst>
            <pc:docMk/>
            <pc:sldMk cId="3304715700" sldId="2136"/>
            <ac:spMk id="29" creationId="{5C17C4B4-1F58-67A4-FC42-283FB18257BB}"/>
          </ac:spMkLst>
        </pc:spChg>
        <pc:grpChg chg="del">
          <ac:chgData name="Ítala Marx" userId="09d09e15-dab6-44da-9e3e-d094c80c64d9" providerId="ADAL" clId="{287B0811-D200-40B5-A4D7-348D5E532D2C}" dt="2023-03-18T18:01:48.128" v="3975" actId="478"/>
          <ac:grpSpMkLst>
            <pc:docMk/>
            <pc:sldMk cId="3304715700" sldId="2136"/>
            <ac:grpSpMk id="2" creationId="{F8137294-150D-E042-8CF7-22762D3C5E9E}"/>
          </ac:grpSpMkLst>
        </pc:grpChg>
        <pc:grpChg chg="del mod">
          <ac:chgData name="Ítala Marx" userId="09d09e15-dab6-44da-9e3e-d094c80c64d9" providerId="ADAL" clId="{287B0811-D200-40B5-A4D7-348D5E532D2C}" dt="2023-03-19T09:18:17.155" v="4389" actId="478"/>
          <ac:grpSpMkLst>
            <pc:docMk/>
            <pc:sldMk cId="3304715700" sldId="2136"/>
            <ac:grpSpMk id="18" creationId="{F46B91D4-D366-63B9-F42F-60FD3921CB4F}"/>
          </ac:grpSpMkLst>
        </pc:grpChg>
        <pc:picChg chg="add mod">
          <ac:chgData name="Ítala Marx" userId="09d09e15-dab6-44da-9e3e-d094c80c64d9" providerId="ADAL" clId="{287B0811-D200-40B5-A4D7-348D5E532D2C}" dt="2023-03-21T12:36:56.440" v="9119" actId="14100"/>
          <ac:picMkLst>
            <pc:docMk/>
            <pc:sldMk cId="3304715700" sldId="2136"/>
            <ac:picMk id="10" creationId="{446A7D99-FAD7-A6FF-B1DB-FB8DE5EBB2A6}"/>
          </ac:picMkLst>
        </pc:picChg>
        <pc:picChg chg="add mod">
          <ac:chgData name="Ítala Marx" userId="09d09e15-dab6-44da-9e3e-d094c80c64d9" providerId="ADAL" clId="{287B0811-D200-40B5-A4D7-348D5E532D2C}" dt="2023-03-21T12:37:00.670" v="9120" actId="1076"/>
          <ac:picMkLst>
            <pc:docMk/>
            <pc:sldMk cId="3304715700" sldId="2136"/>
            <ac:picMk id="11" creationId="{63ED1B7A-80C6-53BF-E8E4-47EE8424C5DE}"/>
          </ac:picMkLst>
        </pc:picChg>
        <pc:picChg chg="add del mod">
          <ac:chgData name="Ítala Marx" userId="09d09e15-dab6-44da-9e3e-d094c80c64d9" providerId="ADAL" clId="{287B0811-D200-40B5-A4D7-348D5E532D2C}" dt="2023-03-19T09:17:33.583" v="4379" actId="478"/>
          <ac:picMkLst>
            <pc:docMk/>
            <pc:sldMk cId="3304715700" sldId="2136"/>
            <ac:picMk id="11" creationId="{CAB783C2-B6A3-C4DB-F9B9-CB930D260558}"/>
          </ac:picMkLst>
        </pc:picChg>
        <pc:picChg chg="del">
          <ac:chgData name="Ítala Marx" userId="09d09e15-dab6-44da-9e3e-d094c80c64d9" providerId="ADAL" clId="{287B0811-D200-40B5-A4D7-348D5E532D2C}" dt="2023-03-18T18:01:57.585" v="3977" actId="478"/>
          <ac:picMkLst>
            <pc:docMk/>
            <pc:sldMk cId="3304715700" sldId="2136"/>
            <ac:picMk id="12" creationId="{D2D2D759-273C-56B3-310F-83351BF0541C}"/>
          </ac:picMkLst>
        </pc:picChg>
        <pc:picChg chg="del">
          <ac:chgData name="Ítala Marx" userId="09d09e15-dab6-44da-9e3e-d094c80c64d9" providerId="ADAL" clId="{287B0811-D200-40B5-A4D7-348D5E532D2C}" dt="2023-03-18T18:01:58.812" v="3978" actId="478"/>
          <ac:picMkLst>
            <pc:docMk/>
            <pc:sldMk cId="3304715700" sldId="2136"/>
            <ac:picMk id="13" creationId="{66159770-5771-60AC-3CD7-378DE209FC11}"/>
          </ac:picMkLst>
        </pc:picChg>
        <pc:picChg chg="del mod">
          <ac:chgData name="Ítala Marx" userId="09d09e15-dab6-44da-9e3e-d094c80c64d9" providerId="ADAL" clId="{287B0811-D200-40B5-A4D7-348D5E532D2C}" dt="2023-03-18T18:02:02.106" v="3981" actId="478"/>
          <ac:picMkLst>
            <pc:docMk/>
            <pc:sldMk cId="3304715700" sldId="2136"/>
            <ac:picMk id="14" creationId="{D25E298A-8B25-0A83-EFB7-E183C72C1B61}"/>
          </ac:picMkLst>
        </pc:picChg>
        <pc:picChg chg="del">
          <ac:chgData name="Ítala Marx" userId="09d09e15-dab6-44da-9e3e-d094c80c64d9" providerId="ADAL" clId="{287B0811-D200-40B5-A4D7-348D5E532D2C}" dt="2023-03-18T18:01:59.714" v="3979" actId="478"/>
          <ac:picMkLst>
            <pc:docMk/>
            <pc:sldMk cId="3304715700" sldId="2136"/>
            <ac:picMk id="19" creationId="{804E44C3-7461-3973-A37E-ACA9CEDEAE20}"/>
          </ac:picMkLst>
        </pc:picChg>
        <pc:picChg chg="del">
          <ac:chgData name="Ítala Marx" userId="09d09e15-dab6-44da-9e3e-d094c80c64d9" providerId="ADAL" clId="{287B0811-D200-40B5-A4D7-348D5E532D2C}" dt="2023-03-18T18:02:00.601" v="3980" actId="478"/>
          <ac:picMkLst>
            <pc:docMk/>
            <pc:sldMk cId="3304715700" sldId="2136"/>
            <ac:picMk id="20" creationId="{E340B4C4-C40B-AC8C-03DA-18F5961D8D21}"/>
          </ac:picMkLst>
        </pc:picChg>
        <pc:picChg chg="del">
          <ac:chgData name="Ítala Marx" userId="09d09e15-dab6-44da-9e3e-d094c80c64d9" providerId="ADAL" clId="{287B0811-D200-40B5-A4D7-348D5E532D2C}" dt="2023-03-18T18:02:03.781" v="3982" actId="478"/>
          <ac:picMkLst>
            <pc:docMk/>
            <pc:sldMk cId="3304715700" sldId="2136"/>
            <ac:picMk id="21" creationId="{B5909080-7909-6A2D-CD76-119527449095}"/>
          </ac:picMkLst>
        </pc:picChg>
        <pc:picChg chg="add mod">
          <ac:chgData name="Ítala Marx" userId="09d09e15-dab6-44da-9e3e-d094c80c64d9" providerId="ADAL" clId="{287B0811-D200-40B5-A4D7-348D5E532D2C}" dt="2023-03-19T09:16:43.719" v="4366" actId="1076"/>
          <ac:picMkLst>
            <pc:docMk/>
            <pc:sldMk cId="3304715700" sldId="2136"/>
            <ac:picMk id="22" creationId="{2DCB3EDF-BC5A-674B-C5CE-8ABC56E2D396}"/>
          </ac:picMkLst>
        </pc:picChg>
        <pc:picChg chg="add mod">
          <ac:chgData name="Ítala Marx" userId="09d09e15-dab6-44da-9e3e-d094c80c64d9" providerId="ADAL" clId="{287B0811-D200-40B5-A4D7-348D5E532D2C}" dt="2023-03-19T09:17:09.181" v="4375" actId="1076"/>
          <ac:picMkLst>
            <pc:docMk/>
            <pc:sldMk cId="3304715700" sldId="2136"/>
            <ac:picMk id="23" creationId="{B763577E-5333-CE0F-E40E-222A4760191C}"/>
          </ac:picMkLst>
        </pc:picChg>
        <pc:picChg chg="del">
          <ac:chgData name="Ítala Marx" userId="09d09e15-dab6-44da-9e3e-d094c80c64d9" providerId="ADAL" clId="{287B0811-D200-40B5-A4D7-348D5E532D2C}" dt="2023-03-18T18:03:55.020" v="4098" actId="478"/>
          <ac:picMkLst>
            <pc:docMk/>
            <pc:sldMk cId="3304715700" sldId="2136"/>
            <ac:picMk id="24" creationId="{E7265AA5-0B99-1DF6-129B-DE51598481FA}"/>
          </ac:picMkLst>
        </pc:picChg>
        <pc:picChg chg="add mod">
          <ac:chgData name="Ítala Marx" userId="09d09e15-dab6-44da-9e3e-d094c80c64d9" providerId="ADAL" clId="{287B0811-D200-40B5-A4D7-348D5E532D2C}" dt="2023-03-20T14:14:51.713" v="6303" actId="1076"/>
          <ac:picMkLst>
            <pc:docMk/>
            <pc:sldMk cId="3304715700" sldId="2136"/>
            <ac:picMk id="25" creationId="{246619DC-060F-48B6-44ED-182A50BD9B24}"/>
          </ac:picMkLst>
        </pc:picChg>
        <pc:picChg chg="add mod">
          <ac:chgData name="Ítala Marx" userId="09d09e15-dab6-44da-9e3e-d094c80c64d9" providerId="ADAL" clId="{287B0811-D200-40B5-A4D7-348D5E532D2C}" dt="2023-03-19T09:17:41.076" v="4381" actId="1076"/>
          <ac:picMkLst>
            <pc:docMk/>
            <pc:sldMk cId="3304715700" sldId="2136"/>
            <ac:picMk id="26" creationId="{98B3B402-4834-623C-530A-E5471751FD8B}"/>
          </ac:picMkLst>
        </pc:picChg>
      </pc:sldChg>
      <pc:sldChg chg="addSp delSp modSp new del mod">
        <pc:chgData name="Ítala Marx" userId="09d09e15-dab6-44da-9e3e-d094c80c64d9" providerId="ADAL" clId="{287B0811-D200-40B5-A4D7-348D5E532D2C}" dt="2023-03-18T17:39:18.496" v="3661" actId="47"/>
        <pc:sldMkLst>
          <pc:docMk/>
          <pc:sldMk cId="2813020645" sldId="2137"/>
        </pc:sldMkLst>
        <pc:spChg chg="del">
          <ac:chgData name="Ítala Marx" userId="09d09e15-dab6-44da-9e3e-d094c80c64d9" providerId="ADAL" clId="{287B0811-D200-40B5-A4D7-348D5E532D2C}" dt="2023-03-18T17:32:50.731" v="3591" actId="478"/>
          <ac:spMkLst>
            <pc:docMk/>
            <pc:sldMk cId="2813020645" sldId="2137"/>
            <ac:spMk id="2" creationId="{33A47AE0-391F-0663-802B-E296EFE0931F}"/>
          </ac:spMkLst>
        </pc:spChg>
        <pc:spChg chg="del">
          <ac:chgData name="Ítala Marx" userId="09d09e15-dab6-44da-9e3e-d094c80c64d9" providerId="ADAL" clId="{287B0811-D200-40B5-A4D7-348D5E532D2C}" dt="2023-03-18T17:32:49.666" v="3590" actId="478"/>
          <ac:spMkLst>
            <pc:docMk/>
            <pc:sldMk cId="2813020645" sldId="2137"/>
            <ac:spMk id="3" creationId="{CACF7773-459D-62DE-73DE-C595967B55A9}"/>
          </ac:spMkLst>
        </pc:spChg>
        <pc:spChg chg="add mod">
          <ac:chgData name="Ítala Marx" userId="09d09e15-dab6-44da-9e3e-d094c80c64d9" providerId="ADAL" clId="{287B0811-D200-40B5-A4D7-348D5E532D2C}" dt="2023-03-18T17:33:20.178" v="3604" actId="20577"/>
          <ac:spMkLst>
            <pc:docMk/>
            <pc:sldMk cId="2813020645" sldId="2137"/>
            <ac:spMk id="5" creationId="{FE3CB3CD-983F-2B50-B690-2B1A82684541}"/>
          </ac:spMkLst>
        </pc:spChg>
      </pc:sldChg>
      <pc:sldChg chg="addSp delSp modSp new del mod">
        <pc:chgData name="Ítala Marx" userId="09d09e15-dab6-44da-9e3e-d094c80c64d9" providerId="ADAL" clId="{287B0811-D200-40B5-A4D7-348D5E532D2C}" dt="2023-03-20T06:48:57.773" v="4970" actId="47"/>
        <pc:sldMkLst>
          <pc:docMk/>
          <pc:sldMk cId="2821340529" sldId="2137"/>
        </pc:sldMkLst>
        <pc:spChg chg="del">
          <ac:chgData name="Ítala Marx" userId="09d09e15-dab6-44da-9e3e-d094c80c64d9" providerId="ADAL" clId="{287B0811-D200-40B5-A4D7-348D5E532D2C}" dt="2023-03-20T06:42:00.574" v="4905" actId="478"/>
          <ac:spMkLst>
            <pc:docMk/>
            <pc:sldMk cId="2821340529" sldId="2137"/>
            <ac:spMk id="2" creationId="{95995C50-7BEE-31BD-5C3D-D0EA93851602}"/>
          </ac:spMkLst>
        </pc:spChg>
        <pc:graphicFrameChg chg="add mod modGraphic">
          <ac:chgData name="Ítala Marx" userId="09d09e15-dab6-44da-9e3e-d094c80c64d9" providerId="ADAL" clId="{287B0811-D200-40B5-A4D7-348D5E532D2C}" dt="2023-03-20T06:47:13.718" v="4943" actId="255"/>
          <ac:graphicFrameMkLst>
            <pc:docMk/>
            <pc:sldMk cId="2821340529" sldId="2137"/>
            <ac:graphicFrameMk id="3" creationId="{06511CDD-8663-D7E9-4601-D8A22A8CEAC0}"/>
          </ac:graphicFrameMkLst>
        </pc:graphicFrameChg>
      </pc:sldChg>
      <pc:sldChg chg="addSp delSp modSp add del mod">
        <pc:chgData name="Ítala Marx" userId="09d09e15-dab6-44da-9e3e-d094c80c64d9" providerId="ADAL" clId="{287B0811-D200-40B5-A4D7-348D5E532D2C}" dt="2023-03-17T15:01:21.243" v="2935" actId="47"/>
        <pc:sldMkLst>
          <pc:docMk/>
          <pc:sldMk cId="3738863293" sldId="2137"/>
        </pc:sldMkLst>
        <pc:spChg chg="del">
          <ac:chgData name="Ítala Marx" userId="09d09e15-dab6-44da-9e3e-d094c80c64d9" providerId="ADAL" clId="{287B0811-D200-40B5-A4D7-348D5E532D2C}" dt="2023-03-17T14:58:20.056" v="2864" actId="478"/>
          <ac:spMkLst>
            <pc:docMk/>
            <pc:sldMk cId="3738863293" sldId="2137"/>
            <ac:spMk id="6" creationId="{CF361AAF-37CA-D311-230A-10B6ABB0B67C}"/>
          </ac:spMkLst>
        </pc:spChg>
        <pc:spChg chg="mod">
          <ac:chgData name="Ítala Marx" userId="09d09e15-dab6-44da-9e3e-d094c80c64d9" providerId="ADAL" clId="{287B0811-D200-40B5-A4D7-348D5E532D2C}" dt="2023-03-17T15:00:25.254" v="2920" actId="1036"/>
          <ac:spMkLst>
            <pc:docMk/>
            <pc:sldMk cId="3738863293" sldId="2137"/>
            <ac:spMk id="7" creationId="{F384FB0A-B275-D868-8AA8-4CC9A86A6140}"/>
          </ac:spMkLst>
        </pc:spChg>
        <pc:spChg chg="del">
          <ac:chgData name="Ítala Marx" userId="09d09e15-dab6-44da-9e3e-d094c80c64d9" providerId="ADAL" clId="{287B0811-D200-40B5-A4D7-348D5E532D2C}" dt="2023-03-17T14:58:31.837" v="2872" actId="478"/>
          <ac:spMkLst>
            <pc:docMk/>
            <pc:sldMk cId="3738863293" sldId="2137"/>
            <ac:spMk id="9" creationId="{7487B15D-9FF6-0081-22AD-D1E569B8CF5A}"/>
          </ac:spMkLst>
        </pc:spChg>
        <pc:spChg chg="mod">
          <ac:chgData name="Ítala Marx" userId="09d09e15-dab6-44da-9e3e-d094c80c64d9" providerId="ADAL" clId="{287B0811-D200-40B5-A4D7-348D5E532D2C}" dt="2023-03-17T15:00:25.254" v="2920" actId="1036"/>
          <ac:spMkLst>
            <pc:docMk/>
            <pc:sldMk cId="3738863293" sldId="2137"/>
            <ac:spMk id="10" creationId="{B43FC82B-A5B2-92C9-3C55-A97F31A50423}"/>
          </ac:spMkLst>
        </pc:spChg>
        <pc:spChg chg="del">
          <ac:chgData name="Ítala Marx" userId="09d09e15-dab6-44da-9e3e-d094c80c64d9" providerId="ADAL" clId="{287B0811-D200-40B5-A4D7-348D5E532D2C}" dt="2023-03-17T14:58:24.330" v="2867" actId="478"/>
          <ac:spMkLst>
            <pc:docMk/>
            <pc:sldMk cId="3738863293" sldId="2137"/>
            <ac:spMk id="12" creationId="{60E37FFE-A4C6-44AD-85D5-D4B5107DAE77}"/>
          </ac:spMkLst>
        </pc:spChg>
        <pc:spChg chg="mod">
          <ac:chgData name="Ítala Marx" userId="09d09e15-dab6-44da-9e3e-d094c80c64d9" providerId="ADAL" clId="{287B0811-D200-40B5-A4D7-348D5E532D2C}" dt="2023-03-17T15:00:25.254" v="2920" actId="1036"/>
          <ac:spMkLst>
            <pc:docMk/>
            <pc:sldMk cId="3738863293" sldId="2137"/>
            <ac:spMk id="13" creationId="{066648E0-A6FF-7BCD-F4BE-540B82D70C20}"/>
          </ac:spMkLst>
        </pc:spChg>
        <pc:spChg chg="del">
          <ac:chgData name="Ítala Marx" userId="09d09e15-dab6-44da-9e3e-d094c80c64d9" providerId="ADAL" clId="{287B0811-D200-40B5-A4D7-348D5E532D2C}" dt="2023-03-17T14:58:27.007" v="2869" actId="478"/>
          <ac:spMkLst>
            <pc:docMk/>
            <pc:sldMk cId="3738863293" sldId="2137"/>
            <ac:spMk id="15" creationId="{0497C368-5397-F99C-E878-035729FA13B5}"/>
          </ac:spMkLst>
        </pc:spChg>
        <pc:spChg chg="mod">
          <ac:chgData name="Ítala Marx" userId="09d09e15-dab6-44da-9e3e-d094c80c64d9" providerId="ADAL" clId="{287B0811-D200-40B5-A4D7-348D5E532D2C}" dt="2023-03-17T15:00:25.254" v="2920" actId="1036"/>
          <ac:spMkLst>
            <pc:docMk/>
            <pc:sldMk cId="3738863293" sldId="2137"/>
            <ac:spMk id="16" creationId="{2526BD8A-FF92-086B-B225-96E93A932D55}"/>
          </ac:spMkLst>
        </pc:spChg>
        <pc:spChg chg="mod">
          <ac:chgData name="Ítala Marx" userId="09d09e15-dab6-44da-9e3e-d094c80c64d9" providerId="ADAL" clId="{287B0811-D200-40B5-A4D7-348D5E532D2C}" dt="2023-03-17T15:00:25.254" v="2920" actId="1036"/>
          <ac:spMkLst>
            <pc:docMk/>
            <pc:sldMk cId="3738863293" sldId="2137"/>
            <ac:spMk id="17" creationId="{2D574D3C-ED38-F982-878A-165EE7B023CC}"/>
          </ac:spMkLst>
        </pc:spChg>
        <pc:spChg chg="del">
          <ac:chgData name="Ítala Marx" userId="09d09e15-dab6-44da-9e3e-d094c80c64d9" providerId="ADAL" clId="{287B0811-D200-40B5-A4D7-348D5E532D2C}" dt="2023-03-17T14:58:36.049" v="2874" actId="478"/>
          <ac:spMkLst>
            <pc:docMk/>
            <pc:sldMk cId="3738863293" sldId="2137"/>
            <ac:spMk id="18" creationId="{AC4481AF-A5DA-1128-C960-50A74D60E370}"/>
          </ac:spMkLst>
        </pc:spChg>
        <pc:spChg chg="del">
          <ac:chgData name="Ítala Marx" userId="09d09e15-dab6-44da-9e3e-d094c80c64d9" providerId="ADAL" clId="{287B0811-D200-40B5-A4D7-348D5E532D2C}" dt="2023-03-17T14:58:21.306" v="2865" actId="478"/>
          <ac:spMkLst>
            <pc:docMk/>
            <pc:sldMk cId="3738863293" sldId="2137"/>
            <ac:spMk id="19" creationId="{90D829A7-BFEB-6718-9ACC-FD036381B530}"/>
          </ac:spMkLst>
        </pc:spChg>
        <pc:spChg chg="del">
          <ac:chgData name="Ítala Marx" userId="09d09e15-dab6-44da-9e3e-d094c80c64d9" providerId="ADAL" clId="{287B0811-D200-40B5-A4D7-348D5E532D2C}" dt="2023-03-17T14:58:23.546" v="2866" actId="478"/>
          <ac:spMkLst>
            <pc:docMk/>
            <pc:sldMk cId="3738863293" sldId="2137"/>
            <ac:spMk id="20" creationId="{8779920D-9BF4-B211-9EFA-7A9682C7F507}"/>
          </ac:spMkLst>
        </pc:spChg>
        <pc:spChg chg="del">
          <ac:chgData name="Ítala Marx" userId="09d09e15-dab6-44da-9e3e-d094c80c64d9" providerId="ADAL" clId="{287B0811-D200-40B5-A4D7-348D5E532D2C}" dt="2023-03-17T14:58:26.374" v="2868" actId="478"/>
          <ac:spMkLst>
            <pc:docMk/>
            <pc:sldMk cId="3738863293" sldId="2137"/>
            <ac:spMk id="21" creationId="{347BC3D3-E461-7113-0781-0D6B2A352BF2}"/>
          </ac:spMkLst>
        </pc:spChg>
        <pc:spChg chg="mod">
          <ac:chgData name="Ítala Marx" userId="09d09e15-dab6-44da-9e3e-d094c80c64d9" providerId="ADAL" clId="{287B0811-D200-40B5-A4D7-348D5E532D2C}" dt="2023-03-17T15:00:25.254" v="2920" actId="1036"/>
          <ac:spMkLst>
            <pc:docMk/>
            <pc:sldMk cId="3738863293" sldId="2137"/>
            <ac:spMk id="24" creationId="{F05303CD-A8B9-6674-CCC7-B697DF0EBECC}"/>
          </ac:spMkLst>
        </pc:spChg>
        <pc:spChg chg="mod">
          <ac:chgData name="Ítala Marx" userId="09d09e15-dab6-44da-9e3e-d094c80c64d9" providerId="ADAL" clId="{287B0811-D200-40B5-A4D7-348D5E532D2C}" dt="2023-03-17T14:58:58.631" v="2880" actId="1076"/>
          <ac:spMkLst>
            <pc:docMk/>
            <pc:sldMk cId="3738863293" sldId="2137"/>
            <ac:spMk id="26" creationId="{460D5A12-2E44-1EB9-B369-87322B6C399C}"/>
          </ac:spMkLst>
        </pc:spChg>
        <pc:spChg chg="mod">
          <ac:chgData name="Ítala Marx" userId="09d09e15-dab6-44da-9e3e-d094c80c64d9" providerId="ADAL" clId="{287B0811-D200-40B5-A4D7-348D5E532D2C}" dt="2023-03-17T15:00:25.254" v="2920" actId="1036"/>
          <ac:spMkLst>
            <pc:docMk/>
            <pc:sldMk cId="3738863293" sldId="2137"/>
            <ac:spMk id="27" creationId="{1D1EE6CF-056D-0919-1CF8-D73D97B804B5}"/>
          </ac:spMkLst>
        </pc:spChg>
        <pc:spChg chg="mod">
          <ac:chgData name="Ítala Marx" userId="09d09e15-dab6-44da-9e3e-d094c80c64d9" providerId="ADAL" clId="{287B0811-D200-40B5-A4D7-348D5E532D2C}" dt="2023-03-17T15:00:25.254" v="2920" actId="1036"/>
          <ac:spMkLst>
            <pc:docMk/>
            <pc:sldMk cId="3738863293" sldId="2137"/>
            <ac:spMk id="28" creationId="{428081B6-6830-DCEF-DF67-4C041E5F0FE9}"/>
          </ac:spMkLst>
        </pc:spChg>
        <pc:spChg chg="del">
          <ac:chgData name="Ítala Marx" userId="09d09e15-dab6-44da-9e3e-d094c80c64d9" providerId="ADAL" clId="{287B0811-D200-40B5-A4D7-348D5E532D2C}" dt="2023-03-17T14:58:41.920" v="2876" actId="478"/>
          <ac:spMkLst>
            <pc:docMk/>
            <pc:sldMk cId="3738863293" sldId="2137"/>
            <ac:spMk id="30" creationId="{28C8235F-71D3-DC48-44F4-D9568033E226}"/>
          </ac:spMkLst>
        </pc:spChg>
        <pc:spChg chg="del">
          <ac:chgData name="Ítala Marx" userId="09d09e15-dab6-44da-9e3e-d094c80c64d9" providerId="ADAL" clId="{287B0811-D200-40B5-A4D7-348D5E532D2C}" dt="2023-03-17T14:58:42.522" v="2877" actId="478"/>
          <ac:spMkLst>
            <pc:docMk/>
            <pc:sldMk cId="3738863293" sldId="2137"/>
            <ac:spMk id="31" creationId="{015654CD-7C53-7460-1C26-D47B58CC5E76}"/>
          </ac:spMkLst>
        </pc:spChg>
        <pc:spChg chg="del">
          <ac:chgData name="Ítala Marx" userId="09d09e15-dab6-44da-9e3e-d094c80c64d9" providerId="ADAL" clId="{287B0811-D200-40B5-A4D7-348D5E532D2C}" dt="2023-03-17T14:58:43.355" v="2878" actId="478"/>
          <ac:spMkLst>
            <pc:docMk/>
            <pc:sldMk cId="3738863293" sldId="2137"/>
            <ac:spMk id="32" creationId="{5841E38D-D72F-2871-0C85-27415C9266CD}"/>
          </ac:spMkLst>
        </pc:spChg>
        <pc:spChg chg="del mod">
          <ac:chgData name="Ítala Marx" userId="09d09e15-dab6-44da-9e3e-d094c80c64d9" providerId="ADAL" clId="{287B0811-D200-40B5-A4D7-348D5E532D2C}" dt="2023-03-17T14:59:13.346" v="2883" actId="478"/>
          <ac:spMkLst>
            <pc:docMk/>
            <pc:sldMk cId="3738863293" sldId="2137"/>
            <ac:spMk id="40" creationId="{138E3D5B-E3A8-2D1E-2A10-727FDF32FEA7}"/>
          </ac:spMkLst>
        </pc:spChg>
        <pc:spChg chg="mod">
          <ac:chgData name="Ítala Marx" userId="09d09e15-dab6-44da-9e3e-d094c80c64d9" providerId="ADAL" clId="{287B0811-D200-40B5-A4D7-348D5E532D2C}" dt="2023-03-17T14:58:59.633" v="2881"/>
          <ac:spMkLst>
            <pc:docMk/>
            <pc:sldMk cId="3738863293" sldId="2137"/>
            <ac:spMk id="43" creationId="{A35C7917-DB06-CF53-B832-4C6950F0A16D}"/>
          </ac:spMkLst>
        </pc:spChg>
        <pc:spChg chg="mod">
          <ac:chgData name="Ítala Marx" userId="09d09e15-dab6-44da-9e3e-d094c80c64d9" providerId="ADAL" clId="{287B0811-D200-40B5-A4D7-348D5E532D2C}" dt="2023-03-17T14:58:59.633" v="2881"/>
          <ac:spMkLst>
            <pc:docMk/>
            <pc:sldMk cId="3738863293" sldId="2137"/>
            <ac:spMk id="44" creationId="{F64D3DC6-D902-0D3E-15F8-ECC3C5FD3F42}"/>
          </ac:spMkLst>
        </pc:spChg>
        <pc:spChg chg="del mod">
          <ac:chgData name="Ítala Marx" userId="09d09e15-dab6-44da-9e3e-d094c80c64d9" providerId="ADAL" clId="{287B0811-D200-40B5-A4D7-348D5E532D2C}" dt="2023-03-17T14:59:17.445" v="2886" actId="478"/>
          <ac:spMkLst>
            <pc:docMk/>
            <pc:sldMk cId="3738863293" sldId="2137"/>
            <ac:spMk id="47" creationId="{3CE69DD7-64F5-2257-CC1A-DADACA4680B4}"/>
          </ac:spMkLst>
        </pc:spChg>
        <pc:spChg chg="mod">
          <ac:chgData name="Ítala Marx" userId="09d09e15-dab6-44da-9e3e-d094c80c64d9" providerId="ADAL" clId="{287B0811-D200-40B5-A4D7-348D5E532D2C}" dt="2023-03-17T14:58:59.633" v="2881"/>
          <ac:spMkLst>
            <pc:docMk/>
            <pc:sldMk cId="3738863293" sldId="2137"/>
            <ac:spMk id="48" creationId="{D4C36890-F911-D7EC-3884-9F4EC3389C8B}"/>
          </ac:spMkLst>
        </pc:spChg>
        <pc:spChg chg="mod">
          <ac:chgData name="Ítala Marx" userId="09d09e15-dab6-44da-9e3e-d094c80c64d9" providerId="ADAL" clId="{287B0811-D200-40B5-A4D7-348D5E532D2C}" dt="2023-03-17T14:58:59.633" v="2881"/>
          <ac:spMkLst>
            <pc:docMk/>
            <pc:sldMk cId="3738863293" sldId="2137"/>
            <ac:spMk id="49" creationId="{F96A029A-D8B3-1057-C726-60C31ABF6A9D}"/>
          </ac:spMkLst>
        </pc:spChg>
        <pc:spChg chg="mod">
          <ac:chgData name="Ítala Marx" userId="09d09e15-dab6-44da-9e3e-d094c80c64d9" providerId="ADAL" clId="{287B0811-D200-40B5-A4D7-348D5E532D2C}" dt="2023-03-17T14:58:59.633" v="2881"/>
          <ac:spMkLst>
            <pc:docMk/>
            <pc:sldMk cId="3738863293" sldId="2137"/>
            <ac:spMk id="50" creationId="{EBD91373-E158-FDCC-AB4C-BB29157E2656}"/>
          </ac:spMkLst>
        </pc:spChg>
        <pc:spChg chg="mod">
          <ac:chgData name="Ítala Marx" userId="09d09e15-dab6-44da-9e3e-d094c80c64d9" providerId="ADAL" clId="{287B0811-D200-40B5-A4D7-348D5E532D2C}" dt="2023-03-17T14:58:59.633" v="2881"/>
          <ac:spMkLst>
            <pc:docMk/>
            <pc:sldMk cId="3738863293" sldId="2137"/>
            <ac:spMk id="51" creationId="{EF8E663C-C122-83A9-D5B9-A3AAE3622F0B}"/>
          </ac:spMkLst>
        </pc:spChg>
        <pc:spChg chg="mod">
          <ac:chgData name="Ítala Marx" userId="09d09e15-dab6-44da-9e3e-d094c80c64d9" providerId="ADAL" clId="{287B0811-D200-40B5-A4D7-348D5E532D2C}" dt="2023-03-17T14:58:59.633" v="2881"/>
          <ac:spMkLst>
            <pc:docMk/>
            <pc:sldMk cId="3738863293" sldId="2137"/>
            <ac:spMk id="52" creationId="{122B9BF0-5E34-BB3E-119F-3C9B958752A6}"/>
          </ac:spMkLst>
        </pc:spChg>
        <pc:spChg chg="mod">
          <ac:chgData name="Ítala Marx" userId="09d09e15-dab6-44da-9e3e-d094c80c64d9" providerId="ADAL" clId="{287B0811-D200-40B5-A4D7-348D5E532D2C}" dt="2023-03-17T14:58:59.633" v="2881"/>
          <ac:spMkLst>
            <pc:docMk/>
            <pc:sldMk cId="3738863293" sldId="2137"/>
            <ac:spMk id="53" creationId="{2C6F2D0F-9B81-88F4-E576-AC4DAD02AD9B}"/>
          </ac:spMkLst>
        </pc:spChg>
        <pc:spChg chg="mod">
          <ac:chgData name="Ítala Marx" userId="09d09e15-dab6-44da-9e3e-d094c80c64d9" providerId="ADAL" clId="{287B0811-D200-40B5-A4D7-348D5E532D2C}" dt="2023-03-17T14:58:59.633" v="2881"/>
          <ac:spMkLst>
            <pc:docMk/>
            <pc:sldMk cId="3738863293" sldId="2137"/>
            <ac:spMk id="54" creationId="{3A3E4851-0715-B3D0-5969-5082100B0F66}"/>
          </ac:spMkLst>
        </pc:spChg>
        <pc:spChg chg="mod">
          <ac:chgData name="Ítala Marx" userId="09d09e15-dab6-44da-9e3e-d094c80c64d9" providerId="ADAL" clId="{287B0811-D200-40B5-A4D7-348D5E532D2C}" dt="2023-03-17T14:58:59.633" v="2881"/>
          <ac:spMkLst>
            <pc:docMk/>
            <pc:sldMk cId="3738863293" sldId="2137"/>
            <ac:spMk id="55" creationId="{ABF83249-B902-FD43-1AEF-4A4734D6860A}"/>
          </ac:spMkLst>
        </pc:spChg>
        <pc:spChg chg="mod">
          <ac:chgData name="Ítala Marx" userId="09d09e15-dab6-44da-9e3e-d094c80c64d9" providerId="ADAL" clId="{287B0811-D200-40B5-A4D7-348D5E532D2C}" dt="2023-03-17T14:58:59.633" v="2881"/>
          <ac:spMkLst>
            <pc:docMk/>
            <pc:sldMk cId="3738863293" sldId="2137"/>
            <ac:spMk id="56" creationId="{5BCE7300-D3DF-0EF1-DCC6-9B8B274AD64D}"/>
          </ac:spMkLst>
        </pc:spChg>
        <pc:spChg chg="mod">
          <ac:chgData name="Ítala Marx" userId="09d09e15-dab6-44da-9e3e-d094c80c64d9" providerId="ADAL" clId="{287B0811-D200-40B5-A4D7-348D5E532D2C}" dt="2023-03-17T14:58:59.633" v="2881"/>
          <ac:spMkLst>
            <pc:docMk/>
            <pc:sldMk cId="3738863293" sldId="2137"/>
            <ac:spMk id="57" creationId="{62B5AD9B-EF37-E2F3-EC00-49B830C0325C}"/>
          </ac:spMkLst>
        </pc:spChg>
        <pc:grpChg chg="add del mod">
          <ac:chgData name="Ítala Marx" userId="09d09e15-dab6-44da-9e3e-d094c80c64d9" providerId="ADAL" clId="{287B0811-D200-40B5-A4D7-348D5E532D2C}" dt="2023-03-17T15:00:47.741" v="2922" actId="21"/>
          <ac:grpSpMkLst>
            <pc:docMk/>
            <pc:sldMk cId="3738863293" sldId="2137"/>
            <ac:grpSpMk id="22" creationId="{0C68577F-614A-C1AD-B107-8E4C0688B10A}"/>
          </ac:grpSpMkLst>
        </pc:grpChg>
        <pc:grpChg chg="mod">
          <ac:chgData name="Ítala Marx" userId="09d09e15-dab6-44da-9e3e-d094c80c64d9" providerId="ADAL" clId="{287B0811-D200-40B5-A4D7-348D5E532D2C}" dt="2023-03-17T14:58:59.633" v="2881"/>
          <ac:grpSpMkLst>
            <pc:docMk/>
            <pc:sldMk cId="3738863293" sldId="2137"/>
            <ac:grpSpMk id="33" creationId="{11DC9D5B-C016-44D3-0B2B-347172991C53}"/>
          </ac:grpSpMkLst>
        </pc:grpChg>
        <pc:grpChg chg="mod">
          <ac:chgData name="Ítala Marx" userId="09d09e15-dab6-44da-9e3e-d094c80c64d9" providerId="ADAL" clId="{287B0811-D200-40B5-A4D7-348D5E532D2C}" dt="2023-03-17T14:58:59.633" v="2881"/>
          <ac:grpSpMkLst>
            <pc:docMk/>
            <pc:sldMk cId="3738863293" sldId="2137"/>
            <ac:grpSpMk id="34" creationId="{4B1F9391-6ACF-9F18-56F7-2B5A8988B16A}"/>
          </ac:grpSpMkLst>
        </pc:grpChg>
        <pc:grpChg chg="mod">
          <ac:chgData name="Ítala Marx" userId="09d09e15-dab6-44da-9e3e-d094c80c64d9" providerId="ADAL" clId="{287B0811-D200-40B5-A4D7-348D5E532D2C}" dt="2023-03-17T14:58:59.633" v="2881"/>
          <ac:grpSpMkLst>
            <pc:docMk/>
            <pc:sldMk cId="3738863293" sldId="2137"/>
            <ac:grpSpMk id="35" creationId="{7E543396-25D2-3867-D935-1255B390A851}"/>
          </ac:grpSpMkLst>
        </pc:grpChg>
        <pc:grpChg chg="mod">
          <ac:chgData name="Ítala Marx" userId="09d09e15-dab6-44da-9e3e-d094c80c64d9" providerId="ADAL" clId="{287B0811-D200-40B5-A4D7-348D5E532D2C}" dt="2023-03-17T14:58:59.633" v="2881"/>
          <ac:grpSpMkLst>
            <pc:docMk/>
            <pc:sldMk cId="3738863293" sldId="2137"/>
            <ac:grpSpMk id="39" creationId="{C9658F05-3836-1B73-38FC-11BAA1B70D30}"/>
          </ac:grpSpMkLst>
        </pc:grpChg>
        <pc:grpChg chg="add mod">
          <ac:chgData name="Ítala Marx" userId="09d09e15-dab6-44da-9e3e-d094c80c64d9" providerId="ADAL" clId="{287B0811-D200-40B5-A4D7-348D5E532D2C}" dt="2023-03-17T15:00:25.254" v="2920" actId="1036"/>
          <ac:grpSpMkLst>
            <pc:docMk/>
            <pc:sldMk cId="3738863293" sldId="2137"/>
            <ac:grpSpMk id="58" creationId="{91DCF4BE-D817-BAFF-7F0F-430285C6D194}"/>
          </ac:grpSpMkLst>
        </pc:grpChg>
        <pc:picChg chg="mod">
          <ac:chgData name="Ítala Marx" userId="09d09e15-dab6-44da-9e3e-d094c80c64d9" providerId="ADAL" clId="{287B0811-D200-40B5-A4D7-348D5E532D2C}" dt="2023-03-17T15:00:25.254" v="2920" actId="1036"/>
          <ac:picMkLst>
            <pc:docMk/>
            <pc:sldMk cId="3738863293" sldId="2137"/>
            <ac:picMk id="2" creationId="{9CF52D6F-0FC4-AD64-3332-BC6236CE4DBF}"/>
          </ac:picMkLst>
        </pc:picChg>
        <pc:picChg chg="mod">
          <ac:chgData name="Ítala Marx" userId="09d09e15-dab6-44da-9e3e-d094c80c64d9" providerId="ADAL" clId="{287B0811-D200-40B5-A4D7-348D5E532D2C}" dt="2023-03-17T15:00:25.254" v="2920" actId="1036"/>
          <ac:picMkLst>
            <pc:docMk/>
            <pc:sldMk cId="3738863293" sldId="2137"/>
            <ac:picMk id="3" creationId="{2C79B665-BF8E-44EC-8DF6-3D63F0419847}"/>
          </ac:picMkLst>
        </pc:picChg>
        <pc:picChg chg="mod">
          <ac:chgData name="Ítala Marx" userId="09d09e15-dab6-44da-9e3e-d094c80c64d9" providerId="ADAL" clId="{287B0811-D200-40B5-A4D7-348D5E532D2C}" dt="2023-03-17T15:00:25.254" v="2920" actId="1036"/>
          <ac:picMkLst>
            <pc:docMk/>
            <pc:sldMk cId="3738863293" sldId="2137"/>
            <ac:picMk id="23" creationId="{8376EE1D-5649-4F41-4186-C7E556DF7650}"/>
          </ac:picMkLst>
        </pc:picChg>
        <pc:picChg chg="mod">
          <ac:chgData name="Ítala Marx" userId="09d09e15-dab6-44da-9e3e-d094c80c64d9" providerId="ADAL" clId="{287B0811-D200-40B5-A4D7-348D5E532D2C}" dt="2023-03-17T15:00:25.254" v="2920" actId="1036"/>
          <ac:picMkLst>
            <pc:docMk/>
            <pc:sldMk cId="3738863293" sldId="2137"/>
            <ac:picMk id="36" creationId="{C3521DFB-5319-DBDA-2DB2-8EC33765FDC0}"/>
          </ac:picMkLst>
        </pc:picChg>
        <pc:picChg chg="add del mod">
          <ac:chgData name="Ítala Marx" userId="09d09e15-dab6-44da-9e3e-d094c80c64d9" providerId="ADAL" clId="{287B0811-D200-40B5-A4D7-348D5E532D2C}" dt="2023-03-17T15:00:25.254" v="2920" actId="1036"/>
          <ac:picMkLst>
            <pc:docMk/>
            <pc:sldMk cId="3738863293" sldId="2137"/>
            <ac:picMk id="37" creationId="{CC52481D-81A0-3017-452A-FEA81C24351C}"/>
          </ac:picMkLst>
        </pc:picChg>
        <pc:picChg chg="mod">
          <ac:chgData name="Ítala Marx" userId="09d09e15-dab6-44da-9e3e-d094c80c64d9" providerId="ADAL" clId="{287B0811-D200-40B5-A4D7-348D5E532D2C}" dt="2023-03-17T15:00:25.254" v="2920" actId="1036"/>
          <ac:picMkLst>
            <pc:docMk/>
            <pc:sldMk cId="3738863293" sldId="2137"/>
            <ac:picMk id="38" creationId="{995CCEF4-40FC-48C0-A69D-557477644F92}"/>
          </ac:picMkLst>
        </pc:picChg>
        <pc:picChg chg="mod">
          <ac:chgData name="Ítala Marx" userId="09d09e15-dab6-44da-9e3e-d094c80c64d9" providerId="ADAL" clId="{287B0811-D200-40B5-A4D7-348D5E532D2C}" dt="2023-03-17T15:00:25.254" v="2920" actId="1036"/>
          <ac:picMkLst>
            <pc:docMk/>
            <pc:sldMk cId="3738863293" sldId="2137"/>
            <ac:picMk id="41" creationId="{99A76291-DD10-C16B-5745-A63E17C37004}"/>
          </ac:picMkLst>
        </pc:picChg>
        <pc:cxnChg chg="del">
          <ac:chgData name="Ítala Marx" userId="09d09e15-dab6-44da-9e3e-d094c80c64d9" providerId="ADAL" clId="{287B0811-D200-40B5-A4D7-348D5E532D2C}" dt="2023-03-17T14:58:18.499" v="2863" actId="478"/>
          <ac:cxnSpMkLst>
            <pc:docMk/>
            <pc:sldMk cId="3738863293" sldId="2137"/>
            <ac:cxnSpMk id="4" creationId="{9D45A970-324A-347A-F71E-9F3C5E0CA63A}"/>
          </ac:cxnSpMkLst>
        </pc:cxnChg>
        <pc:cxnChg chg="del mod">
          <ac:chgData name="Ítala Marx" userId="09d09e15-dab6-44da-9e3e-d094c80c64d9" providerId="ADAL" clId="{287B0811-D200-40B5-A4D7-348D5E532D2C}" dt="2023-03-17T14:58:36.751" v="2875" actId="478"/>
          <ac:cxnSpMkLst>
            <pc:docMk/>
            <pc:sldMk cId="3738863293" sldId="2137"/>
            <ac:cxnSpMk id="5" creationId="{3200FA96-AC26-7CF3-5065-D421651C31DF}"/>
          </ac:cxnSpMkLst>
        </pc:cxnChg>
        <pc:cxnChg chg="del mod">
          <ac:chgData name="Ítala Marx" userId="09d09e15-dab6-44da-9e3e-d094c80c64d9" providerId="ADAL" clId="{287B0811-D200-40B5-A4D7-348D5E532D2C}" dt="2023-03-17T14:58:32.870" v="2873" actId="478"/>
          <ac:cxnSpMkLst>
            <pc:docMk/>
            <pc:sldMk cId="3738863293" sldId="2137"/>
            <ac:cxnSpMk id="8" creationId="{990234E2-A7BF-396B-406D-635B9EBFA9A9}"/>
          </ac:cxnSpMkLst>
        </pc:cxnChg>
        <pc:cxnChg chg="del mod">
          <ac:chgData name="Ítala Marx" userId="09d09e15-dab6-44da-9e3e-d094c80c64d9" providerId="ADAL" clId="{287B0811-D200-40B5-A4D7-348D5E532D2C}" dt="2023-03-17T14:58:28.342" v="2870" actId="478"/>
          <ac:cxnSpMkLst>
            <pc:docMk/>
            <pc:sldMk cId="3738863293" sldId="2137"/>
            <ac:cxnSpMk id="11" creationId="{DFF08298-70DF-5D8F-C916-D4C172D8BA4E}"/>
          </ac:cxnSpMkLst>
        </pc:cxnChg>
        <pc:cxnChg chg="del mod">
          <ac:chgData name="Ítala Marx" userId="09d09e15-dab6-44da-9e3e-d094c80c64d9" providerId="ADAL" clId="{287B0811-D200-40B5-A4D7-348D5E532D2C}" dt="2023-03-17T14:58:29.914" v="2871" actId="478"/>
          <ac:cxnSpMkLst>
            <pc:docMk/>
            <pc:sldMk cId="3738863293" sldId="2137"/>
            <ac:cxnSpMk id="14" creationId="{A7DED2E3-B8EF-CFF4-064A-2232DD39CCA8}"/>
          </ac:cxnSpMkLst>
        </pc:cxnChg>
      </pc:sldChg>
      <pc:sldChg chg="delSp modSp add del mod">
        <pc:chgData name="Ítala Marx" userId="09d09e15-dab6-44da-9e3e-d094c80c64d9" providerId="ADAL" clId="{287B0811-D200-40B5-A4D7-348D5E532D2C}" dt="2023-03-24T05:01:46.862" v="10840" actId="47"/>
        <pc:sldMkLst>
          <pc:docMk/>
          <pc:sldMk cId="3881372065" sldId="2137"/>
        </pc:sldMkLst>
        <pc:spChg chg="del mod">
          <ac:chgData name="Ítala Marx" userId="09d09e15-dab6-44da-9e3e-d094c80c64d9" providerId="ADAL" clId="{287B0811-D200-40B5-A4D7-348D5E532D2C}" dt="2023-03-24T04:59:23.335" v="10811" actId="478"/>
          <ac:spMkLst>
            <pc:docMk/>
            <pc:sldMk cId="3881372065" sldId="2137"/>
            <ac:spMk id="3" creationId="{5A1C786E-CE08-8856-5AA4-BEA80526C08B}"/>
          </ac:spMkLst>
        </pc:spChg>
        <pc:spChg chg="del mod">
          <ac:chgData name="Ítala Marx" userId="09d09e15-dab6-44da-9e3e-d094c80c64d9" providerId="ADAL" clId="{287B0811-D200-40B5-A4D7-348D5E532D2C}" dt="2023-03-24T04:59:24.423" v="10812" actId="478"/>
          <ac:spMkLst>
            <pc:docMk/>
            <pc:sldMk cId="3881372065" sldId="2137"/>
            <ac:spMk id="10" creationId="{A20E3BB7-A4BA-8836-B877-DF4A3C00452E}"/>
          </ac:spMkLst>
        </pc:spChg>
        <pc:spChg chg="del">
          <ac:chgData name="Ítala Marx" userId="09d09e15-dab6-44da-9e3e-d094c80c64d9" providerId="ADAL" clId="{287B0811-D200-40B5-A4D7-348D5E532D2C}" dt="2023-03-24T04:48:53.637" v="10716" actId="478"/>
          <ac:spMkLst>
            <pc:docMk/>
            <pc:sldMk cId="3881372065" sldId="2137"/>
            <ac:spMk id="17" creationId="{E4243502-8457-2626-945C-1161EB0CF0B6}"/>
          </ac:spMkLst>
        </pc:spChg>
        <pc:graphicFrameChg chg="mod modGraphic">
          <ac:chgData name="Ítala Marx" userId="09d09e15-dab6-44da-9e3e-d094c80c64d9" providerId="ADAL" clId="{287B0811-D200-40B5-A4D7-348D5E532D2C}" dt="2023-03-23T15:01:55.743" v="10685" actId="14100"/>
          <ac:graphicFrameMkLst>
            <pc:docMk/>
            <pc:sldMk cId="3881372065" sldId="2137"/>
            <ac:graphicFrameMk id="15" creationId="{00E6A88F-3DB9-56B8-31D1-74FBF8745312}"/>
          </ac:graphicFrameMkLst>
        </pc:graphicFrameChg>
        <pc:cxnChg chg="del">
          <ac:chgData name="Ítala Marx" userId="09d09e15-dab6-44da-9e3e-d094c80c64d9" providerId="ADAL" clId="{287B0811-D200-40B5-A4D7-348D5E532D2C}" dt="2023-03-23T15:00:19.529" v="10670" actId="478"/>
          <ac:cxnSpMkLst>
            <pc:docMk/>
            <pc:sldMk cId="3881372065" sldId="2137"/>
            <ac:cxnSpMk id="4" creationId="{C1E83B8C-D8E1-76E2-101D-859A67B52F58}"/>
          </ac:cxnSpMkLst>
        </pc:cxnChg>
        <pc:cxnChg chg="del mod">
          <ac:chgData name="Ítala Marx" userId="09d09e15-dab6-44da-9e3e-d094c80c64d9" providerId="ADAL" clId="{287B0811-D200-40B5-A4D7-348D5E532D2C}" dt="2023-03-24T04:59:26.915" v="10814" actId="478"/>
          <ac:cxnSpMkLst>
            <pc:docMk/>
            <pc:sldMk cId="3881372065" sldId="2137"/>
            <ac:cxnSpMk id="12" creationId="{5790A909-4078-5C27-8A60-475D301C8AA5}"/>
          </ac:cxnSpMkLst>
        </pc:cxnChg>
        <pc:cxnChg chg="del mod">
          <ac:chgData name="Ítala Marx" userId="09d09e15-dab6-44da-9e3e-d094c80c64d9" providerId="ADAL" clId="{287B0811-D200-40B5-A4D7-348D5E532D2C}" dt="2023-03-24T04:59:25.643" v="10813" actId="478"/>
          <ac:cxnSpMkLst>
            <pc:docMk/>
            <pc:sldMk cId="3881372065" sldId="2137"/>
            <ac:cxnSpMk id="13" creationId="{565CC47E-1DC7-913E-77F7-273AAC2CCE20}"/>
          </ac:cxnSpMkLst>
        </pc:cxnChg>
      </pc:sldChg>
      <pc:sldChg chg="addSp delSp modSp add del mod">
        <pc:chgData name="Ítala Marx" userId="09d09e15-dab6-44da-9e3e-d094c80c64d9" providerId="ADAL" clId="{287B0811-D200-40B5-A4D7-348D5E532D2C}" dt="2023-03-24T04:55:58.118" v="10774" actId="47"/>
        <pc:sldMkLst>
          <pc:docMk/>
          <pc:sldMk cId="784575830" sldId="2138"/>
        </pc:sldMkLst>
        <pc:spChg chg="mod ord">
          <ac:chgData name="Ítala Marx" userId="09d09e15-dab6-44da-9e3e-d094c80c64d9" providerId="ADAL" clId="{287B0811-D200-40B5-A4D7-348D5E532D2C}" dt="2023-03-24T04:55:11.476" v="10768" actId="207"/>
          <ac:spMkLst>
            <pc:docMk/>
            <pc:sldMk cId="784575830" sldId="2138"/>
            <ac:spMk id="4" creationId="{73BEF58E-0A9E-3F9E-D261-43D6BC46AD66}"/>
          </ac:spMkLst>
        </pc:spChg>
        <pc:spChg chg="mod ord">
          <ac:chgData name="Ítala Marx" userId="09d09e15-dab6-44da-9e3e-d094c80c64d9" providerId="ADAL" clId="{287B0811-D200-40B5-A4D7-348D5E532D2C}" dt="2023-03-24T04:55:11.476" v="10768" actId="207"/>
          <ac:spMkLst>
            <pc:docMk/>
            <pc:sldMk cId="784575830" sldId="2138"/>
            <ac:spMk id="16" creationId="{E3C5ED62-FF5A-D3D2-4850-CEDD20833309}"/>
          </ac:spMkLst>
        </pc:spChg>
        <pc:spChg chg="mod ord">
          <ac:chgData name="Ítala Marx" userId="09d09e15-dab6-44da-9e3e-d094c80c64d9" providerId="ADAL" clId="{287B0811-D200-40B5-A4D7-348D5E532D2C}" dt="2023-03-24T04:55:11.476" v="10768" actId="207"/>
          <ac:spMkLst>
            <pc:docMk/>
            <pc:sldMk cId="784575830" sldId="2138"/>
            <ac:spMk id="17" creationId="{618970F3-A18C-14A0-D356-AFEA78487875}"/>
          </ac:spMkLst>
        </pc:spChg>
        <pc:spChg chg="add mod">
          <ac:chgData name="Ítala Marx" userId="09d09e15-dab6-44da-9e3e-d094c80c64d9" providerId="ADAL" clId="{287B0811-D200-40B5-A4D7-348D5E532D2C}" dt="2023-03-24T04:55:03.525" v="10767" actId="1076"/>
          <ac:spMkLst>
            <pc:docMk/>
            <pc:sldMk cId="784575830" sldId="2138"/>
            <ac:spMk id="18" creationId="{ECD8086E-859B-EEDE-EF85-9C78A984BAE9}"/>
          </ac:spMkLst>
        </pc:spChg>
        <pc:spChg chg="add mod ord">
          <ac:chgData name="Ítala Marx" userId="09d09e15-dab6-44da-9e3e-d094c80c64d9" providerId="ADAL" clId="{287B0811-D200-40B5-A4D7-348D5E532D2C}" dt="2023-03-24T04:53:29.250" v="10749" actId="167"/>
          <ac:spMkLst>
            <pc:docMk/>
            <pc:sldMk cId="784575830" sldId="2138"/>
            <ac:spMk id="26" creationId="{06BDBC8B-2ECC-E2C9-8380-E4662FBA75EB}"/>
          </ac:spMkLst>
        </pc:spChg>
        <pc:spChg chg="del">
          <ac:chgData name="Ítala Marx" userId="09d09e15-dab6-44da-9e3e-d094c80c64d9" providerId="ADAL" clId="{287B0811-D200-40B5-A4D7-348D5E532D2C}" dt="2023-03-24T04:53:33.032" v="10750" actId="478"/>
          <ac:spMkLst>
            <pc:docMk/>
            <pc:sldMk cId="784575830" sldId="2138"/>
            <ac:spMk id="29" creationId="{9ED01AFB-F996-42AF-0649-BDFA2A48BC75}"/>
          </ac:spMkLst>
        </pc:spChg>
        <pc:graphicFrameChg chg="del mod modGraphic">
          <ac:chgData name="Ítala Marx" userId="09d09e15-dab6-44da-9e3e-d094c80c64d9" providerId="ADAL" clId="{287B0811-D200-40B5-A4D7-348D5E532D2C}" dt="2023-03-24T04:50:32.598" v="10725" actId="478"/>
          <ac:graphicFrameMkLst>
            <pc:docMk/>
            <pc:sldMk cId="784575830" sldId="2138"/>
            <ac:graphicFrameMk id="3" creationId="{489F9898-384B-E64C-E96B-941ABF6A1681}"/>
          </ac:graphicFrameMkLst>
        </pc:graphicFrameChg>
        <pc:graphicFrameChg chg="add mod">
          <ac:chgData name="Ítala Marx" userId="09d09e15-dab6-44da-9e3e-d094c80c64d9" providerId="ADAL" clId="{287B0811-D200-40B5-A4D7-348D5E532D2C}" dt="2023-03-24T04:55:03.525" v="10767" actId="1076"/>
          <ac:graphicFrameMkLst>
            <pc:docMk/>
            <pc:sldMk cId="784575830" sldId="2138"/>
            <ac:graphicFrameMk id="21" creationId="{9CFD8E84-B524-691C-AF0C-4D1C5608460D}"/>
          </ac:graphicFrameMkLst>
        </pc:graphicFrameChg>
        <pc:graphicFrameChg chg="add mod ord">
          <ac:chgData name="Ítala Marx" userId="09d09e15-dab6-44da-9e3e-d094c80c64d9" providerId="ADAL" clId="{287B0811-D200-40B5-A4D7-348D5E532D2C}" dt="2023-03-24T04:53:45.687" v="10754" actId="1076"/>
          <ac:graphicFrameMkLst>
            <pc:docMk/>
            <pc:sldMk cId="784575830" sldId="2138"/>
            <ac:graphicFrameMk id="25" creationId="{32EF44DB-348E-2A8E-21CA-C92D3E958DB8}"/>
          </ac:graphicFrameMkLst>
        </pc:graphicFrameChg>
        <pc:cxnChg chg="del">
          <ac:chgData name="Ítala Marx" userId="09d09e15-dab6-44da-9e3e-d094c80c64d9" providerId="ADAL" clId="{287B0811-D200-40B5-A4D7-348D5E532D2C}" dt="2023-03-24T04:51:12.430" v="10737" actId="478"/>
          <ac:cxnSpMkLst>
            <pc:docMk/>
            <pc:sldMk cId="784575830" sldId="2138"/>
            <ac:cxnSpMk id="5" creationId="{E27D8BCA-178E-E60F-AB3A-EEB0D2ABD67B}"/>
          </ac:cxnSpMkLst>
        </pc:cxnChg>
        <pc:cxnChg chg="del">
          <ac:chgData name="Ítala Marx" userId="09d09e15-dab6-44da-9e3e-d094c80c64d9" providerId="ADAL" clId="{287B0811-D200-40B5-A4D7-348D5E532D2C}" dt="2023-03-24T04:51:11.843" v="10736" actId="478"/>
          <ac:cxnSpMkLst>
            <pc:docMk/>
            <pc:sldMk cId="784575830" sldId="2138"/>
            <ac:cxnSpMk id="6" creationId="{DF4E54B9-E2A9-C82C-F397-6F9DD548D262}"/>
          </ac:cxnSpMkLst>
        </pc:cxnChg>
        <pc:cxnChg chg="del">
          <ac:chgData name="Ítala Marx" userId="09d09e15-dab6-44da-9e3e-d094c80c64d9" providerId="ADAL" clId="{287B0811-D200-40B5-A4D7-348D5E532D2C}" dt="2023-03-24T04:51:11.173" v="10735" actId="478"/>
          <ac:cxnSpMkLst>
            <pc:docMk/>
            <pc:sldMk cId="784575830" sldId="2138"/>
            <ac:cxnSpMk id="9" creationId="{F64C86E9-384F-C1EF-6C38-49EF1558949A}"/>
          </ac:cxnSpMkLst>
        </pc:cxnChg>
        <pc:cxnChg chg="del">
          <ac:chgData name="Ítala Marx" userId="09d09e15-dab6-44da-9e3e-d094c80c64d9" providerId="ADAL" clId="{287B0811-D200-40B5-A4D7-348D5E532D2C}" dt="2023-03-24T04:51:10.324" v="10734" actId="478"/>
          <ac:cxnSpMkLst>
            <pc:docMk/>
            <pc:sldMk cId="784575830" sldId="2138"/>
            <ac:cxnSpMk id="11" creationId="{8D176CCA-52B8-0543-3A50-270771D491E5}"/>
          </ac:cxnSpMkLst>
        </pc:cxnChg>
      </pc:sldChg>
      <pc:sldChg chg="addSp delSp modSp add mod modTransition">
        <pc:chgData name="Ítala Marx" userId="09d09e15-dab6-44da-9e3e-d094c80c64d9" providerId="ADAL" clId="{287B0811-D200-40B5-A4D7-348D5E532D2C}" dt="2023-03-24T04:58:42.031" v="10803"/>
        <pc:sldMkLst>
          <pc:docMk/>
          <pc:sldMk cId="1233974253" sldId="2139"/>
        </pc:sldMkLst>
        <pc:spChg chg="add mod">
          <ac:chgData name="Ítala Marx" userId="09d09e15-dab6-44da-9e3e-d094c80c64d9" providerId="ADAL" clId="{287B0811-D200-40B5-A4D7-348D5E532D2C}" dt="2023-03-24T04:56:42.937" v="10786" actId="11530"/>
          <ac:spMkLst>
            <pc:docMk/>
            <pc:sldMk cId="1233974253" sldId="2139"/>
            <ac:spMk id="4" creationId="{A4E983B2-CC51-6125-3671-1DA2880D5D64}"/>
          </ac:spMkLst>
        </pc:spChg>
        <pc:spChg chg="add mod">
          <ac:chgData name="Ítala Marx" userId="09d09e15-dab6-44da-9e3e-d094c80c64d9" providerId="ADAL" clId="{287B0811-D200-40B5-A4D7-348D5E532D2C}" dt="2023-03-24T04:57:12.491" v="10791" actId="1076"/>
          <ac:spMkLst>
            <pc:docMk/>
            <pc:sldMk cId="1233974253" sldId="2139"/>
            <ac:spMk id="17" creationId="{70900428-957C-C6C5-5451-1854830C9DB9}"/>
          </ac:spMkLst>
        </pc:spChg>
        <pc:spChg chg="add mod">
          <ac:chgData name="Ítala Marx" userId="09d09e15-dab6-44da-9e3e-d094c80c64d9" providerId="ADAL" clId="{287B0811-D200-40B5-A4D7-348D5E532D2C}" dt="2023-03-24T04:57:18.482" v="10794" actId="1035"/>
          <ac:spMkLst>
            <pc:docMk/>
            <pc:sldMk cId="1233974253" sldId="2139"/>
            <ac:spMk id="18" creationId="{30110371-CFC7-815E-332E-39CDB50030F9}"/>
          </ac:spMkLst>
        </pc:spChg>
        <pc:spChg chg="add mod">
          <ac:chgData name="Ítala Marx" userId="09d09e15-dab6-44da-9e3e-d094c80c64d9" providerId="ADAL" clId="{287B0811-D200-40B5-A4D7-348D5E532D2C}" dt="2023-03-24T04:57:04.433" v="10789" actId="1076"/>
          <ac:spMkLst>
            <pc:docMk/>
            <pc:sldMk cId="1233974253" sldId="2139"/>
            <ac:spMk id="21" creationId="{1F65E286-8310-6B02-95C3-16B039B562A7}"/>
          </ac:spMkLst>
        </pc:spChg>
        <pc:spChg chg="add mod">
          <ac:chgData name="Ítala Marx" userId="09d09e15-dab6-44da-9e3e-d094c80c64d9" providerId="ADAL" clId="{287B0811-D200-40B5-A4D7-348D5E532D2C}" dt="2023-03-24T04:58:11.682" v="10802" actId="1076"/>
          <ac:spMkLst>
            <pc:docMk/>
            <pc:sldMk cId="1233974253" sldId="2139"/>
            <ac:spMk id="25" creationId="{5E215B3E-A25A-1CE0-EF38-DDF72CF54A30}"/>
          </ac:spMkLst>
        </pc:spChg>
        <pc:graphicFrameChg chg="add mod modGraphic">
          <ac:chgData name="Ítala Marx" userId="09d09e15-dab6-44da-9e3e-d094c80c64d9" providerId="ADAL" clId="{287B0811-D200-40B5-A4D7-348D5E532D2C}" dt="2023-03-24T04:56:48.972" v="10787" actId="1076"/>
          <ac:graphicFrameMkLst>
            <pc:docMk/>
            <pc:sldMk cId="1233974253" sldId="2139"/>
            <ac:graphicFrameMk id="16" creationId="{BFBEA48B-66C4-BFEF-1B54-AC513A9758BD}"/>
          </ac:graphicFrameMkLst>
        </pc:graphicFrameChg>
        <pc:cxnChg chg="del">
          <ac:chgData name="Ítala Marx" userId="09d09e15-dab6-44da-9e3e-d094c80c64d9" providerId="ADAL" clId="{287B0811-D200-40B5-A4D7-348D5E532D2C}" dt="2023-03-24T04:56:14.038" v="10775" actId="478"/>
          <ac:cxnSpMkLst>
            <pc:docMk/>
            <pc:sldMk cId="1233974253" sldId="2139"/>
            <ac:cxnSpMk id="5" creationId="{E27D8BCA-178E-E60F-AB3A-EEB0D2ABD67B}"/>
          </ac:cxnSpMkLst>
        </pc:cxnChg>
        <pc:cxnChg chg="del">
          <ac:chgData name="Ítala Marx" userId="09d09e15-dab6-44da-9e3e-d094c80c64d9" providerId="ADAL" clId="{287B0811-D200-40B5-A4D7-348D5E532D2C}" dt="2023-03-24T04:56:15.131" v="10776" actId="478"/>
          <ac:cxnSpMkLst>
            <pc:docMk/>
            <pc:sldMk cId="1233974253" sldId="2139"/>
            <ac:cxnSpMk id="6" creationId="{DF4E54B9-E2A9-C82C-F397-6F9DD548D262}"/>
          </ac:cxnSpMkLst>
        </pc:cxnChg>
        <pc:cxnChg chg="del">
          <ac:chgData name="Ítala Marx" userId="09d09e15-dab6-44da-9e3e-d094c80c64d9" providerId="ADAL" clId="{287B0811-D200-40B5-A4D7-348D5E532D2C}" dt="2023-03-24T04:56:15.928" v="10777" actId="478"/>
          <ac:cxnSpMkLst>
            <pc:docMk/>
            <pc:sldMk cId="1233974253" sldId="2139"/>
            <ac:cxnSpMk id="9" creationId="{F64C86E9-384F-C1EF-6C38-49EF1558949A}"/>
          </ac:cxnSpMkLst>
        </pc:cxnChg>
        <pc:cxnChg chg="del">
          <ac:chgData name="Ítala Marx" userId="09d09e15-dab6-44da-9e3e-d094c80c64d9" providerId="ADAL" clId="{287B0811-D200-40B5-A4D7-348D5E532D2C}" dt="2023-03-24T04:56:16.785" v="10778" actId="478"/>
          <ac:cxnSpMkLst>
            <pc:docMk/>
            <pc:sldMk cId="1233974253" sldId="2139"/>
            <ac:cxnSpMk id="11" creationId="{8D176CCA-52B8-0543-3A50-270771D491E5}"/>
          </ac:cxnSpMkLst>
        </pc:cxnChg>
      </pc:sldChg>
      <pc:sldChg chg="addSp modSp add mod modTransition">
        <pc:chgData name="Ítala Marx" userId="09d09e15-dab6-44da-9e3e-d094c80c64d9" providerId="ADAL" clId="{287B0811-D200-40B5-A4D7-348D5E532D2C}" dt="2023-03-24T05:05:38.817" v="10868" actId="14100"/>
        <pc:sldMkLst>
          <pc:docMk/>
          <pc:sldMk cId="471011534" sldId="2140"/>
        </pc:sldMkLst>
        <pc:spChg chg="add mod">
          <ac:chgData name="Ítala Marx" userId="09d09e15-dab6-44da-9e3e-d094c80c64d9" providerId="ADAL" clId="{287B0811-D200-40B5-A4D7-348D5E532D2C}" dt="2023-03-24T05:05:34.440" v="10867" actId="1076"/>
          <ac:spMkLst>
            <pc:docMk/>
            <pc:sldMk cId="471011534" sldId="2140"/>
            <ac:spMk id="4" creationId="{8B406E53-1CBD-DA53-C29F-D7B7C731379B}"/>
          </ac:spMkLst>
        </pc:spChg>
        <pc:spChg chg="add mod ord">
          <ac:chgData name="Ítala Marx" userId="09d09e15-dab6-44da-9e3e-d094c80c64d9" providerId="ADAL" clId="{287B0811-D200-40B5-A4D7-348D5E532D2C}" dt="2023-03-24T05:01:44.222" v="10839" actId="1076"/>
          <ac:spMkLst>
            <pc:docMk/>
            <pc:sldMk cId="471011534" sldId="2140"/>
            <ac:spMk id="10" creationId="{A0C491E8-2DD3-B6CA-2D01-16F3C77DA882}"/>
          </ac:spMkLst>
        </pc:spChg>
        <pc:spChg chg="add mod">
          <ac:chgData name="Ítala Marx" userId="09d09e15-dab6-44da-9e3e-d094c80c64d9" providerId="ADAL" clId="{287B0811-D200-40B5-A4D7-348D5E532D2C}" dt="2023-03-24T05:01:10.730" v="10831" actId="1076"/>
          <ac:spMkLst>
            <pc:docMk/>
            <pc:sldMk cId="471011534" sldId="2140"/>
            <ac:spMk id="11" creationId="{5F2B34D3-A347-ADC4-8C5B-5BC2F652A9DB}"/>
          </ac:spMkLst>
        </pc:spChg>
        <pc:spChg chg="add mod">
          <ac:chgData name="Ítala Marx" userId="09d09e15-dab6-44da-9e3e-d094c80c64d9" providerId="ADAL" clId="{287B0811-D200-40B5-A4D7-348D5E532D2C}" dt="2023-03-24T05:01:12.659" v="10833" actId="20577"/>
          <ac:spMkLst>
            <pc:docMk/>
            <pc:sldMk cId="471011534" sldId="2140"/>
            <ac:spMk id="12" creationId="{5385644D-D8C3-975B-8105-978225EE142A}"/>
          </ac:spMkLst>
        </pc:spChg>
        <pc:graphicFrameChg chg="add mod ord modGraphic">
          <ac:chgData name="Ítala Marx" userId="09d09e15-dab6-44da-9e3e-d094c80c64d9" providerId="ADAL" clId="{287B0811-D200-40B5-A4D7-348D5E532D2C}" dt="2023-03-24T05:00:41.756" v="10827" actId="14100"/>
          <ac:graphicFrameMkLst>
            <pc:docMk/>
            <pc:sldMk cId="471011534" sldId="2140"/>
            <ac:graphicFrameMk id="3" creationId="{666DEBD5-A73F-D261-57A7-38E8C7011E23}"/>
          </ac:graphicFrameMkLst>
        </pc:graphicFrameChg>
        <pc:graphicFrameChg chg="mod modGraphic">
          <ac:chgData name="Ítala Marx" userId="09d09e15-dab6-44da-9e3e-d094c80c64d9" providerId="ADAL" clId="{287B0811-D200-40B5-A4D7-348D5E532D2C}" dt="2023-03-24T05:05:38.817" v="10868" actId="14100"/>
          <ac:graphicFrameMkLst>
            <pc:docMk/>
            <pc:sldMk cId="471011534" sldId="2140"/>
            <ac:graphicFrameMk id="15" creationId="{00E6A88F-3DB9-56B8-31D1-74FBF8745312}"/>
          </ac:graphicFrameMkLst>
        </pc:graphicFrameChg>
      </pc:sldChg>
      <pc:sldMasterChg chg="modSldLayout">
        <pc:chgData name="Ítala Marx" userId="09d09e15-dab6-44da-9e3e-d094c80c64d9" providerId="ADAL" clId="{287B0811-D200-40B5-A4D7-348D5E532D2C}" dt="2023-03-14T18:05:04.285" v="653"/>
        <pc:sldMasterMkLst>
          <pc:docMk/>
          <pc:sldMasterMk cId="2082474727" sldId="2147483662"/>
        </pc:sldMasterMkLst>
        <pc:sldLayoutChg chg="modSp">
          <pc:chgData name="Ítala Marx" userId="09d09e15-dab6-44da-9e3e-d094c80c64d9" providerId="ADAL" clId="{287B0811-D200-40B5-A4D7-348D5E532D2C}" dt="2023-03-14T18:05:04.285" v="653"/>
          <pc:sldLayoutMkLst>
            <pc:docMk/>
            <pc:sldMasterMk cId="2082474727" sldId="2147483662"/>
            <pc:sldLayoutMk cId="645118766" sldId="2147483682"/>
          </pc:sldLayoutMkLst>
          <pc:spChg chg="mod">
            <ac:chgData name="Ítala Marx" userId="09d09e15-dab6-44da-9e3e-d094c80c64d9" providerId="ADAL" clId="{287B0811-D200-40B5-A4D7-348D5E532D2C}" dt="2023-03-14T18:05:04.285" v="653"/>
            <ac:spMkLst>
              <pc:docMk/>
              <pc:sldMasterMk cId="2082474727" sldId="2147483662"/>
              <pc:sldLayoutMk cId="645118766" sldId="2147483682"/>
              <ac:spMk id="60" creationId="{962A52DF-2523-4479-BFA3-B5ACE9887E1C}"/>
            </ac:spMkLst>
          </pc:spChg>
        </pc:sldLayoutChg>
      </pc:sldMasterChg>
      <pc:sldMasterChg chg="modSldLayout">
        <pc:chgData name="Ítala Marx" userId="09d09e15-dab6-44da-9e3e-d094c80c64d9" providerId="ADAL" clId="{287B0811-D200-40B5-A4D7-348D5E532D2C}" dt="2023-03-14T18:05:04.285" v="653"/>
        <pc:sldMasterMkLst>
          <pc:docMk/>
          <pc:sldMasterMk cId="3614290575" sldId="2147483684"/>
        </pc:sldMasterMkLst>
        <pc:sldLayoutChg chg="modSp">
          <pc:chgData name="Ítala Marx" userId="09d09e15-dab6-44da-9e3e-d094c80c64d9" providerId="ADAL" clId="{287B0811-D200-40B5-A4D7-348D5E532D2C}" dt="2023-03-14T18:05:04.285" v="653"/>
          <pc:sldLayoutMkLst>
            <pc:docMk/>
            <pc:sldMasterMk cId="3614290575" sldId="2147483684"/>
            <pc:sldLayoutMk cId="3417734257" sldId="2147483703"/>
          </pc:sldLayoutMkLst>
          <pc:spChg chg="mod">
            <ac:chgData name="Ítala Marx" userId="09d09e15-dab6-44da-9e3e-d094c80c64d9" providerId="ADAL" clId="{287B0811-D200-40B5-A4D7-348D5E532D2C}" dt="2023-03-14T18:05:04.285" v="653"/>
            <ac:spMkLst>
              <pc:docMk/>
              <pc:sldMasterMk cId="3614290575" sldId="2147483684"/>
              <pc:sldLayoutMk cId="3417734257" sldId="2147483703"/>
              <ac:spMk id="60" creationId="{962A52DF-2523-4479-BFA3-B5ACE9887E1C}"/>
            </ac:spMkLst>
          </pc:spChg>
        </pc:sldLayoutChg>
      </pc:sldMasterChg>
      <pc:sldMasterChg chg="modSldLayout">
        <pc:chgData name="Ítala Marx" userId="09d09e15-dab6-44da-9e3e-d094c80c64d9" providerId="ADAL" clId="{287B0811-D200-40B5-A4D7-348D5E532D2C}" dt="2023-03-14T18:05:04.285" v="653"/>
        <pc:sldMasterMkLst>
          <pc:docMk/>
          <pc:sldMasterMk cId="1183788820" sldId="2147483704"/>
        </pc:sldMasterMkLst>
        <pc:sldLayoutChg chg="modSp">
          <pc:chgData name="Ítala Marx" userId="09d09e15-dab6-44da-9e3e-d094c80c64d9" providerId="ADAL" clId="{287B0811-D200-40B5-A4D7-348D5E532D2C}" dt="2023-03-14T18:05:04.285" v="653"/>
          <pc:sldLayoutMkLst>
            <pc:docMk/>
            <pc:sldMasterMk cId="1183788820" sldId="2147483704"/>
            <pc:sldLayoutMk cId="3579071889" sldId="2147483725"/>
          </pc:sldLayoutMkLst>
          <pc:spChg chg="mod">
            <ac:chgData name="Ítala Marx" userId="09d09e15-dab6-44da-9e3e-d094c80c64d9" providerId="ADAL" clId="{287B0811-D200-40B5-A4D7-348D5E532D2C}" dt="2023-03-14T18:05:04.285" v="653"/>
            <ac:spMkLst>
              <pc:docMk/>
              <pc:sldMasterMk cId="1183788820" sldId="2147483704"/>
              <pc:sldLayoutMk cId="3579071889" sldId="2147483725"/>
              <ac:spMk id="60" creationId="{962A52DF-2523-4479-BFA3-B5ACE9887E1C}"/>
            </ac:spMkLst>
          </pc:spChg>
        </pc:sldLayoutChg>
      </pc:sldMasterChg>
      <pc:sldMasterChg chg="modSldLayout">
        <pc:chgData name="Ítala Marx" userId="09d09e15-dab6-44da-9e3e-d094c80c64d9" providerId="ADAL" clId="{287B0811-D200-40B5-A4D7-348D5E532D2C}" dt="2023-03-14T18:05:04.285" v="653"/>
        <pc:sldMasterMkLst>
          <pc:docMk/>
          <pc:sldMasterMk cId="72379260" sldId="2147483726"/>
        </pc:sldMasterMkLst>
        <pc:sldLayoutChg chg="modSp">
          <pc:chgData name="Ítala Marx" userId="09d09e15-dab6-44da-9e3e-d094c80c64d9" providerId="ADAL" clId="{287B0811-D200-40B5-A4D7-348D5E532D2C}" dt="2023-03-14T18:05:04.285" v="653"/>
          <pc:sldLayoutMkLst>
            <pc:docMk/>
            <pc:sldMasterMk cId="72379260" sldId="2147483726"/>
            <pc:sldLayoutMk cId="2628045609" sldId="2147483744"/>
          </pc:sldLayoutMkLst>
          <pc:spChg chg="mod">
            <ac:chgData name="Ítala Marx" userId="09d09e15-dab6-44da-9e3e-d094c80c64d9" providerId="ADAL" clId="{287B0811-D200-40B5-A4D7-348D5E532D2C}" dt="2023-03-14T18:05:04.285" v="653"/>
            <ac:spMkLst>
              <pc:docMk/>
              <pc:sldMasterMk cId="72379260" sldId="2147483726"/>
              <pc:sldLayoutMk cId="2628045609" sldId="2147483744"/>
              <ac:spMk id="60" creationId="{962A52DF-2523-4479-BFA3-B5ACE9887E1C}"/>
            </ac:spMkLst>
          </pc:spChg>
        </pc:sldLayoutChg>
      </pc:sldMasterChg>
      <pc:sldMasterChg chg="modSldLayout">
        <pc:chgData name="Ítala Marx" userId="09d09e15-dab6-44da-9e3e-d094c80c64d9" providerId="ADAL" clId="{287B0811-D200-40B5-A4D7-348D5E532D2C}" dt="2023-03-14T18:05:04.285" v="653"/>
        <pc:sldMasterMkLst>
          <pc:docMk/>
          <pc:sldMasterMk cId="3154066055" sldId="2147483760"/>
        </pc:sldMasterMkLst>
        <pc:sldLayoutChg chg="modSp">
          <pc:chgData name="Ítala Marx" userId="09d09e15-dab6-44da-9e3e-d094c80c64d9" providerId="ADAL" clId="{287B0811-D200-40B5-A4D7-348D5E532D2C}" dt="2023-03-14T18:05:04.285" v="653"/>
          <pc:sldLayoutMkLst>
            <pc:docMk/>
            <pc:sldMasterMk cId="3154066055" sldId="2147483760"/>
            <pc:sldLayoutMk cId="3626528359" sldId="2147483779"/>
          </pc:sldLayoutMkLst>
          <pc:spChg chg="mod">
            <ac:chgData name="Ítala Marx" userId="09d09e15-dab6-44da-9e3e-d094c80c64d9" providerId="ADAL" clId="{287B0811-D200-40B5-A4D7-348D5E532D2C}" dt="2023-03-14T18:05:04.285" v="653"/>
            <ac:spMkLst>
              <pc:docMk/>
              <pc:sldMasterMk cId="3154066055" sldId="2147483760"/>
              <pc:sldLayoutMk cId="3626528359" sldId="2147483779"/>
              <ac:spMk id="60" creationId="{962A52DF-2523-4479-BFA3-B5ACE9887E1C}"/>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pbpt-my.sharepoint.com/personal/a35296_alunos_ipb_pt/Documents/&#193;rea%20de%20Trabalho/PreVineGrape/PreVineGrape/Extratos%20PreVine_Botryt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pbpt-my.sharepoint.com/personal/a35296_alunos_ipb_pt/Documents/&#193;rea%20de%20Trabalho/PreVineGrape/PreVineGrape/Extratos%20PreVine_Botryt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pbpt-my.sharepoint.com/personal/a35296_alunos_ipb_pt/Documents/&#193;rea%20de%20Trabalho/PreVineGrape/PreVineGrape/Extratos%20PreVine_Botryt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5765407295"/>
          <c:y val="0.11711211104852906"/>
          <c:w val="0.79779124679689317"/>
          <c:h val="0.71115287832742247"/>
        </c:manualLayout>
      </c:layout>
      <c:barChart>
        <c:barDir val="col"/>
        <c:grouping val="clustered"/>
        <c:varyColors val="0"/>
        <c:ser>
          <c:idx val="0"/>
          <c:order val="0"/>
          <c:tx>
            <c:strRef>
              <c:f>'[Extratos PreVine_Botrytis.xlsx]Crescimento Botrytis (2)'!$L$32</c:f>
              <c:strCache>
                <c:ptCount val="1"/>
                <c:pt idx="0">
                  <c:v>Negative Control</c:v>
                </c:pt>
              </c:strCache>
            </c:strRef>
          </c:tx>
          <c:spPr>
            <a:solidFill>
              <a:schemeClr val="accent6"/>
            </a:solidFill>
            <a:ln>
              <a:noFill/>
            </a:ln>
            <a:effectLst/>
          </c:spPr>
          <c:invertIfNegative val="0"/>
          <c:cat>
            <c:numRef>
              <c:f>'[Extratos PreVine_Botrytis.xlsx]Crescimento Botrytis (2)'!$M$31:$S$31</c:f>
              <c:numCache>
                <c:formatCode>General</c:formatCode>
                <c:ptCount val="7"/>
                <c:pt idx="0">
                  <c:v>1</c:v>
                </c:pt>
                <c:pt idx="1">
                  <c:v>2</c:v>
                </c:pt>
                <c:pt idx="2">
                  <c:v>3</c:v>
                </c:pt>
                <c:pt idx="3">
                  <c:v>4</c:v>
                </c:pt>
                <c:pt idx="4">
                  <c:v>5</c:v>
                </c:pt>
                <c:pt idx="5">
                  <c:v>6</c:v>
                </c:pt>
                <c:pt idx="6">
                  <c:v>9</c:v>
                </c:pt>
              </c:numCache>
            </c:numRef>
          </c:cat>
          <c:val>
            <c:numRef>
              <c:f>'[Extratos PreVine_Botrytis.xlsx]Crescimento Botrytis (2)'!$M$32:$S$32</c:f>
              <c:numCache>
                <c:formatCode>General</c:formatCode>
                <c:ptCount val="7"/>
                <c:pt idx="0">
                  <c:v>1.5</c:v>
                </c:pt>
                <c:pt idx="1">
                  <c:v>3.2000000000000006</c:v>
                </c:pt>
                <c:pt idx="2">
                  <c:v>5</c:v>
                </c:pt>
                <c:pt idx="3">
                  <c:v>7</c:v>
                </c:pt>
                <c:pt idx="4">
                  <c:v>8</c:v>
                </c:pt>
                <c:pt idx="5">
                  <c:v>8.5</c:v>
                </c:pt>
                <c:pt idx="6">
                  <c:v>9</c:v>
                </c:pt>
              </c:numCache>
            </c:numRef>
          </c:val>
          <c:extLst>
            <c:ext xmlns:c16="http://schemas.microsoft.com/office/drawing/2014/chart" uri="{C3380CC4-5D6E-409C-BE32-E72D297353CC}">
              <c16:uniqueId val="{00000000-F5A7-4C87-8980-7653D681CD52}"/>
            </c:ext>
          </c:extLst>
        </c:ser>
        <c:ser>
          <c:idx val="1"/>
          <c:order val="1"/>
          <c:tx>
            <c:strRef>
              <c:f>'[Extratos PreVine_Botrytis.xlsx]Crescimento Botrytis (2)'!$L$33</c:f>
              <c:strCache>
                <c:ptCount val="1"/>
                <c:pt idx="0">
                  <c:v>PreVine 1</c:v>
                </c:pt>
              </c:strCache>
            </c:strRef>
          </c:tx>
          <c:spPr>
            <a:solidFill>
              <a:schemeClr val="accent2"/>
            </a:solidFill>
            <a:ln>
              <a:noFill/>
            </a:ln>
            <a:effectLst/>
          </c:spPr>
          <c:invertIfNegative val="0"/>
          <c:cat>
            <c:numRef>
              <c:f>'[Extratos PreVine_Botrytis.xlsx]Crescimento Botrytis (2)'!$M$31:$S$31</c:f>
              <c:numCache>
                <c:formatCode>General</c:formatCode>
                <c:ptCount val="7"/>
                <c:pt idx="0">
                  <c:v>1</c:v>
                </c:pt>
                <c:pt idx="1">
                  <c:v>2</c:v>
                </c:pt>
                <c:pt idx="2">
                  <c:v>3</c:v>
                </c:pt>
                <c:pt idx="3">
                  <c:v>4</c:v>
                </c:pt>
                <c:pt idx="4">
                  <c:v>5</c:v>
                </c:pt>
                <c:pt idx="5">
                  <c:v>6</c:v>
                </c:pt>
                <c:pt idx="6">
                  <c:v>9</c:v>
                </c:pt>
              </c:numCache>
            </c:numRef>
          </c:cat>
          <c:val>
            <c:numRef>
              <c:f>'[Extratos PreVine_Botrytis.xlsx]Crescimento Botrytis (2)'!$M$33:$S$33</c:f>
              <c:numCache>
                <c:formatCode>General</c:formatCode>
                <c:ptCount val="7"/>
                <c:pt idx="0">
                  <c:v>1</c:v>
                </c:pt>
                <c:pt idx="1">
                  <c:v>2.0333333333333332</c:v>
                </c:pt>
                <c:pt idx="2">
                  <c:v>3.2999999999999994</c:v>
                </c:pt>
                <c:pt idx="3">
                  <c:v>4.2</c:v>
                </c:pt>
                <c:pt idx="4">
                  <c:v>4.5</c:v>
                </c:pt>
                <c:pt idx="5">
                  <c:v>5.166666666666667</c:v>
                </c:pt>
                <c:pt idx="6">
                  <c:v>5.833333333333333</c:v>
                </c:pt>
              </c:numCache>
            </c:numRef>
          </c:val>
          <c:extLst>
            <c:ext xmlns:c16="http://schemas.microsoft.com/office/drawing/2014/chart" uri="{C3380CC4-5D6E-409C-BE32-E72D297353CC}">
              <c16:uniqueId val="{00000001-F5A7-4C87-8980-7653D681CD52}"/>
            </c:ext>
          </c:extLst>
        </c:ser>
        <c:ser>
          <c:idx val="2"/>
          <c:order val="2"/>
          <c:tx>
            <c:strRef>
              <c:f>'[Extratos PreVine_Botrytis.xlsx]Crescimento Botrytis (2)'!$L$34</c:f>
              <c:strCache>
                <c:ptCount val="1"/>
                <c:pt idx="0">
                  <c:v>PreVine 2</c:v>
                </c:pt>
              </c:strCache>
            </c:strRef>
          </c:tx>
          <c:spPr>
            <a:solidFill>
              <a:schemeClr val="accent3"/>
            </a:solidFill>
            <a:ln>
              <a:noFill/>
            </a:ln>
            <a:effectLst/>
          </c:spPr>
          <c:invertIfNegative val="0"/>
          <c:cat>
            <c:numRef>
              <c:f>'[Extratos PreVine_Botrytis.xlsx]Crescimento Botrytis (2)'!$M$31:$S$31</c:f>
              <c:numCache>
                <c:formatCode>General</c:formatCode>
                <c:ptCount val="7"/>
                <c:pt idx="0">
                  <c:v>1</c:v>
                </c:pt>
                <c:pt idx="1">
                  <c:v>2</c:v>
                </c:pt>
                <c:pt idx="2">
                  <c:v>3</c:v>
                </c:pt>
                <c:pt idx="3">
                  <c:v>4</c:v>
                </c:pt>
                <c:pt idx="4">
                  <c:v>5</c:v>
                </c:pt>
                <c:pt idx="5">
                  <c:v>6</c:v>
                </c:pt>
                <c:pt idx="6">
                  <c:v>9</c:v>
                </c:pt>
              </c:numCache>
            </c:numRef>
          </c:cat>
          <c:val>
            <c:numRef>
              <c:f>'[Extratos PreVine_Botrytis.xlsx]Crescimento Botrytis (2)'!$M$34:$S$34</c:f>
              <c:numCache>
                <c:formatCode>General</c:formatCode>
                <c:ptCount val="7"/>
                <c:pt idx="0">
                  <c:v>1</c:v>
                </c:pt>
                <c:pt idx="1">
                  <c:v>2.5</c:v>
                </c:pt>
                <c:pt idx="2">
                  <c:v>3.7000000000000006</c:v>
                </c:pt>
                <c:pt idx="3">
                  <c:v>4.5</c:v>
                </c:pt>
                <c:pt idx="4">
                  <c:v>5</c:v>
                </c:pt>
                <c:pt idx="5">
                  <c:v>6</c:v>
                </c:pt>
                <c:pt idx="6">
                  <c:v>8.3333333333333339</c:v>
                </c:pt>
              </c:numCache>
            </c:numRef>
          </c:val>
          <c:extLst>
            <c:ext xmlns:c16="http://schemas.microsoft.com/office/drawing/2014/chart" uri="{C3380CC4-5D6E-409C-BE32-E72D297353CC}">
              <c16:uniqueId val="{00000002-F5A7-4C87-8980-7653D681CD52}"/>
            </c:ext>
          </c:extLst>
        </c:ser>
        <c:ser>
          <c:idx val="3"/>
          <c:order val="3"/>
          <c:tx>
            <c:strRef>
              <c:f>'[Extratos PreVine_Botrytis.xlsx]Crescimento Botrytis (2)'!$L$35</c:f>
              <c:strCache>
                <c:ptCount val="1"/>
                <c:pt idx="0">
                  <c:v>PreVine 3</c:v>
                </c:pt>
              </c:strCache>
            </c:strRef>
          </c:tx>
          <c:spPr>
            <a:solidFill>
              <a:schemeClr val="accent4"/>
            </a:solidFill>
            <a:ln>
              <a:noFill/>
            </a:ln>
            <a:effectLst/>
          </c:spPr>
          <c:invertIfNegative val="0"/>
          <c:cat>
            <c:numRef>
              <c:f>'[Extratos PreVine_Botrytis.xlsx]Crescimento Botrytis (2)'!$M$31:$S$31</c:f>
              <c:numCache>
                <c:formatCode>General</c:formatCode>
                <c:ptCount val="7"/>
                <c:pt idx="0">
                  <c:v>1</c:v>
                </c:pt>
                <c:pt idx="1">
                  <c:v>2</c:v>
                </c:pt>
                <c:pt idx="2">
                  <c:v>3</c:v>
                </c:pt>
                <c:pt idx="3">
                  <c:v>4</c:v>
                </c:pt>
                <c:pt idx="4">
                  <c:v>5</c:v>
                </c:pt>
                <c:pt idx="5">
                  <c:v>6</c:v>
                </c:pt>
                <c:pt idx="6">
                  <c:v>9</c:v>
                </c:pt>
              </c:numCache>
            </c:numRef>
          </c:cat>
          <c:val>
            <c:numRef>
              <c:f>'[Extratos PreVine_Botrytis.xlsx]Crescimento Botrytis (2)'!$M$35:$S$35</c:f>
              <c:numCache>
                <c:formatCode>General</c:formatCode>
                <c:ptCount val="7"/>
                <c:pt idx="0">
                  <c:v>1</c:v>
                </c:pt>
                <c:pt idx="1">
                  <c:v>3</c:v>
                </c:pt>
                <c:pt idx="2">
                  <c:v>4.5</c:v>
                </c:pt>
                <c:pt idx="3">
                  <c:v>6</c:v>
                </c:pt>
                <c:pt idx="4">
                  <c:v>7</c:v>
                </c:pt>
                <c:pt idx="5">
                  <c:v>9</c:v>
                </c:pt>
                <c:pt idx="6">
                  <c:v>9</c:v>
                </c:pt>
              </c:numCache>
            </c:numRef>
          </c:val>
          <c:extLst>
            <c:ext xmlns:c16="http://schemas.microsoft.com/office/drawing/2014/chart" uri="{C3380CC4-5D6E-409C-BE32-E72D297353CC}">
              <c16:uniqueId val="{00000003-F5A7-4C87-8980-7653D681CD52}"/>
            </c:ext>
          </c:extLst>
        </c:ser>
        <c:ser>
          <c:idx val="4"/>
          <c:order val="4"/>
          <c:tx>
            <c:strRef>
              <c:f>'[Extratos PreVine_Botrytis.xlsx]Crescimento Botrytis (2)'!$L$36</c:f>
              <c:strCache>
                <c:ptCount val="1"/>
                <c:pt idx="0">
                  <c:v>Positive Control</c:v>
                </c:pt>
              </c:strCache>
            </c:strRef>
          </c:tx>
          <c:spPr>
            <a:solidFill>
              <a:schemeClr val="accent5"/>
            </a:solidFill>
            <a:ln>
              <a:noFill/>
            </a:ln>
            <a:effectLst/>
          </c:spPr>
          <c:invertIfNegative val="0"/>
          <c:cat>
            <c:numRef>
              <c:f>'[Extratos PreVine_Botrytis.xlsx]Crescimento Botrytis (2)'!$M$31:$S$31</c:f>
              <c:numCache>
                <c:formatCode>General</c:formatCode>
                <c:ptCount val="7"/>
                <c:pt idx="0">
                  <c:v>1</c:v>
                </c:pt>
                <c:pt idx="1">
                  <c:v>2</c:v>
                </c:pt>
                <c:pt idx="2">
                  <c:v>3</c:v>
                </c:pt>
                <c:pt idx="3">
                  <c:v>4</c:v>
                </c:pt>
                <c:pt idx="4">
                  <c:v>5</c:v>
                </c:pt>
                <c:pt idx="5">
                  <c:v>6</c:v>
                </c:pt>
                <c:pt idx="6">
                  <c:v>9</c:v>
                </c:pt>
              </c:numCache>
            </c:numRef>
          </c:cat>
          <c:val>
            <c:numRef>
              <c:f>'[Extratos PreVine_Botrytis.xlsx]Crescimento Botrytis (2)'!$M$36:$S$36</c:f>
              <c:numCache>
                <c:formatCode>General</c:formatCode>
                <c:ptCount val="7"/>
                <c:pt idx="0">
                  <c:v>1</c:v>
                </c:pt>
                <c:pt idx="1">
                  <c:v>1</c:v>
                </c:pt>
                <c:pt idx="2">
                  <c:v>1</c:v>
                </c:pt>
                <c:pt idx="3">
                  <c:v>1.5</c:v>
                </c:pt>
                <c:pt idx="4">
                  <c:v>1.8</c:v>
                </c:pt>
                <c:pt idx="5">
                  <c:v>2</c:v>
                </c:pt>
                <c:pt idx="6">
                  <c:v>3.6666666666666665</c:v>
                </c:pt>
              </c:numCache>
            </c:numRef>
          </c:val>
          <c:extLst>
            <c:ext xmlns:c16="http://schemas.microsoft.com/office/drawing/2014/chart" uri="{C3380CC4-5D6E-409C-BE32-E72D297353CC}">
              <c16:uniqueId val="{00000004-F5A7-4C87-8980-7653D681CD52}"/>
            </c:ext>
          </c:extLst>
        </c:ser>
        <c:dLbls>
          <c:showLegendKey val="0"/>
          <c:showVal val="0"/>
          <c:showCatName val="0"/>
          <c:showSerName val="0"/>
          <c:showPercent val="0"/>
          <c:showBubbleSize val="0"/>
        </c:dLbls>
        <c:gapWidth val="219"/>
        <c:overlap val="-27"/>
        <c:axId val="1247397103"/>
        <c:axId val="1247394223"/>
      </c:barChart>
      <c:catAx>
        <c:axId val="1247397103"/>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a:t>Time (Days)</a:t>
                </a:r>
              </a:p>
            </c:rich>
          </c:tx>
          <c:layout>
            <c:manualLayout>
              <c:xMode val="edge"/>
              <c:yMode val="edge"/>
              <c:x val="0.45012050341144783"/>
              <c:y val="0.885514153408169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47394223"/>
        <c:crosses val="autoZero"/>
        <c:auto val="1"/>
        <c:lblAlgn val="ctr"/>
        <c:lblOffset val="100"/>
        <c:noMultiLvlLbl val="0"/>
      </c:catAx>
      <c:valAx>
        <c:axId val="1247394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a:t>Mycelial growth (cm)</a:t>
                </a:r>
              </a:p>
            </c:rich>
          </c:tx>
          <c:layout>
            <c:manualLayout>
              <c:xMode val="edge"/>
              <c:yMode val="edge"/>
              <c:x val="7.0464541109159354E-2"/>
              <c:y val="0.2936200920941903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47397103"/>
        <c:crosses val="autoZero"/>
        <c:crossBetween val="between"/>
      </c:valAx>
      <c:spPr>
        <a:noFill/>
        <a:ln>
          <a:noFill/>
        </a:ln>
        <a:effectLst/>
      </c:spPr>
    </c:plotArea>
    <c:legend>
      <c:legendPos val="b"/>
      <c:layout>
        <c:manualLayout>
          <c:xMode val="edge"/>
          <c:yMode val="edge"/>
          <c:x val="0.1735793836058836"/>
          <c:y val="0.93805889727671776"/>
          <c:w val="0.65007639998981193"/>
          <c:h val="5.611845017494319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436219824373E-2"/>
          <c:y val="5.3398058252427182E-2"/>
          <c:w val="0.75589564506356033"/>
          <c:h val="0.67781766297885837"/>
        </c:manualLayout>
      </c:layout>
      <c:scatterChart>
        <c:scatterStyle val="lineMarker"/>
        <c:varyColors val="0"/>
        <c:ser>
          <c:idx val="0"/>
          <c:order val="0"/>
          <c:tx>
            <c:strRef>
              <c:f>'[Extratos PreVine_Botrytis.xlsx]Crescimento Botrytis (2)'!$U$32</c:f>
              <c:strCache>
                <c:ptCount val="1"/>
                <c:pt idx="0">
                  <c:v>Negative Control</c:v>
                </c:pt>
              </c:strCache>
            </c:strRef>
          </c:tx>
          <c:spPr>
            <a:ln w="19050" cap="rnd">
              <a:noFill/>
              <a:round/>
            </a:ln>
            <a:effectLst/>
          </c:spPr>
          <c:marker>
            <c:symbol val="circle"/>
            <c:size val="5"/>
            <c:spPr>
              <a:solidFill>
                <a:srgbClr val="74931E"/>
              </a:solidFill>
              <a:ln w="9525">
                <a:solidFill>
                  <a:schemeClr val="accent1"/>
                </a:solidFill>
              </a:ln>
              <a:effectLst/>
            </c:spPr>
          </c:marker>
          <c:trendline>
            <c:spPr>
              <a:ln w="6350" cap="flat" cmpd="sng" algn="ctr">
                <a:solidFill>
                  <a:schemeClr val="dk1"/>
                </a:solidFill>
                <a:prstDash val="solid"/>
                <a:miter lim="800000"/>
              </a:ln>
              <a:effectLst/>
            </c:spPr>
            <c:trendlineType val="exp"/>
            <c:dispRSqr val="1"/>
            <c:dispEq val="1"/>
            <c:trendlineLbl>
              <c:layout>
                <c:manualLayout>
                  <c:x val="0.27716717649975353"/>
                  <c:y val="0.63107529890983449"/>
                </c:manualLayout>
              </c:layout>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baseline="0" dirty="0">
                        <a:solidFill>
                          <a:schemeClr val="tx1"/>
                        </a:solidFill>
                        <a:latin typeface="Arial" panose="020B0604020202020204" pitchFamily="34" charset="0"/>
                        <a:cs typeface="Arial" panose="020B0604020202020204" pitchFamily="34" charset="0"/>
                      </a:rPr>
                      <a:t>y = </a:t>
                    </a:r>
                    <a:r>
                      <a:rPr lang="en-US" sz="1200" b="1" u="sng" baseline="0" dirty="0">
                        <a:solidFill>
                          <a:srgbClr val="FF0000"/>
                        </a:solidFill>
                        <a:latin typeface="Arial" panose="020B0604020202020204" pitchFamily="34" charset="0"/>
                        <a:cs typeface="Arial" panose="020B0604020202020204" pitchFamily="34" charset="0"/>
                      </a:rPr>
                      <a:t>1,8391</a:t>
                    </a:r>
                    <a:r>
                      <a:rPr lang="en-US" sz="1200" b="1" baseline="0" dirty="0">
                        <a:solidFill>
                          <a:schemeClr val="tx1"/>
                        </a:solidFill>
                        <a:latin typeface="Arial" panose="020B0604020202020204" pitchFamily="34" charset="0"/>
                        <a:cs typeface="Arial" panose="020B0604020202020204" pitchFamily="34" charset="0"/>
                      </a:rPr>
                      <a:t>e</a:t>
                    </a:r>
                    <a:r>
                      <a:rPr lang="en-US" sz="1200" b="1" baseline="30000" dirty="0">
                        <a:solidFill>
                          <a:schemeClr val="tx1"/>
                        </a:solidFill>
                        <a:latin typeface="Arial" panose="020B0604020202020204" pitchFamily="34" charset="0"/>
                        <a:cs typeface="Arial" panose="020B0604020202020204" pitchFamily="34" charset="0"/>
                      </a:rPr>
                      <a:t>-0,054x</a:t>
                    </a:r>
                    <a:br>
                      <a:rPr lang="en-US" sz="1200" b="1" baseline="0" dirty="0">
                        <a:solidFill>
                          <a:schemeClr val="tx1"/>
                        </a:solidFill>
                        <a:latin typeface="Arial" panose="020B0604020202020204" pitchFamily="34" charset="0"/>
                        <a:cs typeface="Arial" panose="020B0604020202020204" pitchFamily="34" charset="0"/>
                      </a:rPr>
                    </a:br>
                    <a:r>
                      <a:rPr lang="en-US" sz="1200" b="1" baseline="0" dirty="0">
                        <a:solidFill>
                          <a:schemeClr val="tx1"/>
                        </a:solidFill>
                        <a:latin typeface="Arial" panose="020B0604020202020204" pitchFamily="34" charset="0"/>
                        <a:cs typeface="Arial" panose="020B0604020202020204" pitchFamily="34" charset="0"/>
                      </a:rPr>
                      <a:t>R² = 0.3212</a:t>
                    </a:r>
                    <a:endParaRPr lang="en-US" sz="1200" b="1"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yVal>
            <c:numRef>
              <c:f>'[Extratos PreVine_Botrytis.xlsx]Crescimento Botrytis (2)'!$V$32:$AB$32</c:f>
              <c:numCache>
                <c:formatCode>General</c:formatCode>
                <c:ptCount val="7"/>
                <c:pt idx="0">
                  <c:v>1.5</c:v>
                </c:pt>
                <c:pt idx="1">
                  <c:v>1.6000000000000003</c:v>
                </c:pt>
                <c:pt idx="2">
                  <c:v>1.6666666666666667</c:v>
                </c:pt>
                <c:pt idx="3">
                  <c:v>1.75</c:v>
                </c:pt>
                <c:pt idx="4">
                  <c:v>1.6</c:v>
                </c:pt>
                <c:pt idx="5">
                  <c:v>1.4166666666666667</c:v>
                </c:pt>
                <c:pt idx="6">
                  <c:v>1</c:v>
                </c:pt>
              </c:numCache>
            </c:numRef>
          </c:yVal>
          <c:smooth val="0"/>
          <c:extLst>
            <c:ext xmlns:c16="http://schemas.microsoft.com/office/drawing/2014/chart" uri="{C3380CC4-5D6E-409C-BE32-E72D297353CC}">
              <c16:uniqueId val="{00000001-FF1E-4118-95BE-B5A17F1967B6}"/>
            </c:ext>
          </c:extLst>
        </c:ser>
        <c:dLbls>
          <c:showLegendKey val="0"/>
          <c:showVal val="0"/>
          <c:showCatName val="0"/>
          <c:showSerName val="0"/>
          <c:showPercent val="0"/>
          <c:showBubbleSize val="0"/>
        </c:dLbls>
        <c:axId val="1241671487"/>
        <c:axId val="1241671967"/>
      </c:scatterChart>
      <c:valAx>
        <c:axId val="1241671487"/>
        <c:scaling>
          <c:orientation val="minMax"/>
        </c:scaling>
        <c:delete val="1"/>
        <c:axPos val="b"/>
        <c:majorGridlines>
          <c:spPr>
            <a:ln w="9525" cap="flat" cmpd="sng" algn="ctr">
              <a:solidFill>
                <a:schemeClr val="tx1">
                  <a:lumMod val="15000"/>
                  <a:lumOff val="85000"/>
                </a:schemeClr>
              </a:solidFill>
              <a:round/>
            </a:ln>
            <a:effectLst/>
          </c:spPr>
        </c:majorGridlines>
        <c:majorTickMark val="out"/>
        <c:minorTickMark val="none"/>
        <c:tickLblPos val="nextTo"/>
        <c:crossAx val="1241671967"/>
        <c:crosses val="autoZero"/>
        <c:crossBetween val="midCat"/>
      </c:valAx>
      <c:valAx>
        <c:axId val="1241671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167148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64978776853165E-2"/>
          <c:y val="0.14307166567902568"/>
          <c:w val="0.72810688966360149"/>
          <c:h val="0.60928872537212697"/>
        </c:manualLayout>
      </c:layout>
      <c:scatterChart>
        <c:scatterStyle val="lineMarker"/>
        <c:varyColors val="0"/>
        <c:ser>
          <c:idx val="0"/>
          <c:order val="0"/>
          <c:tx>
            <c:strRef>
              <c:f>'[Extratos PreVine_Botrytis.xlsx]Crescimento Botrytis (2)'!$U$33</c:f>
              <c:strCache>
                <c:ptCount val="1"/>
                <c:pt idx="0">
                  <c:v>PreVine 1</c:v>
                </c:pt>
              </c:strCache>
            </c:strRef>
          </c:tx>
          <c:spPr>
            <a:ln w="19050" cap="rnd">
              <a:noFill/>
              <a:round/>
            </a:ln>
            <a:effectLst/>
          </c:spPr>
          <c:marker>
            <c:symbol val="circle"/>
            <c:size val="5"/>
            <c:spPr>
              <a:solidFill>
                <a:srgbClr val="74931E"/>
              </a:solidFill>
              <a:ln w="9525">
                <a:solidFill>
                  <a:schemeClr val="accent1"/>
                </a:solidFill>
              </a:ln>
              <a:effectLst/>
            </c:spPr>
          </c:marker>
          <c:trendline>
            <c:spPr>
              <a:ln w="6350" cap="flat" cmpd="sng" algn="ctr">
                <a:solidFill>
                  <a:schemeClr val="dk1"/>
                </a:solidFill>
                <a:prstDash val="solid"/>
                <a:miter lim="800000"/>
              </a:ln>
              <a:effectLst/>
            </c:spPr>
            <c:trendlineType val="exp"/>
            <c:dispRSqr val="1"/>
            <c:dispEq val="1"/>
            <c:trendlineLbl>
              <c:layout>
                <c:manualLayout>
                  <c:x val="0.31522875324056521"/>
                  <c:y val="0.56146645093469516"/>
                </c:manualLayout>
              </c:layout>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baseline="0" dirty="0">
                        <a:solidFill>
                          <a:schemeClr val="tx1"/>
                        </a:solidFill>
                        <a:latin typeface="Arial" panose="020B0604020202020204" pitchFamily="34" charset="0"/>
                        <a:cs typeface="Arial" panose="020B0604020202020204" pitchFamily="34" charset="0"/>
                      </a:rPr>
                      <a:t>y = </a:t>
                    </a:r>
                    <a:r>
                      <a:rPr lang="en-US" sz="1200" b="1" u="sng" baseline="0" dirty="0">
                        <a:solidFill>
                          <a:srgbClr val="FF0000"/>
                        </a:solidFill>
                        <a:latin typeface="Arial" panose="020B0604020202020204" pitchFamily="34" charset="0"/>
                        <a:cs typeface="Arial" panose="020B0604020202020204" pitchFamily="34" charset="0"/>
                      </a:rPr>
                      <a:t>1,2051</a:t>
                    </a:r>
                    <a:r>
                      <a:rPr lang="en-US" sz="1200" b="1" baseline="0" dirty="0">
                        <a:solidFill>
                          <a:schemeClr val="tx1"/>
                        </a:solidFill>
                        <a:latin typeface="Arial" panose="020B0604020202020204" pitchFamily="34" charset="0"/>
                        <a:cs typeface="Arial" panose="020B0604020202020204" pitchFamily="34" charset="0"/>
                      </a:rPr>
                      <a:t>e</a:t>
                    </a:r>
                    <a:r>
                      <a:rPr lang="en-US" sz="1200" b="1" baseline="30000" dirty="0">
                        <a:solidFill>
                          <a:schemeClr val="tx1"/>
                        </a:solidFill>
                        <a:latin typeface="Arial" panose="020B0604020202020204" pitchFamily="34" charset="0"/>
                        <a:cs typeface="Arial" panose="020B0604020202020204" pitchFamily="34" charset="0"/>
                      </a:rPr>
                      <a:t>-0,065x</a:t>
                    </a:r>
                    <a:br>
                      <a:rPr lang="en-US" sz="1200" b="1" baseline="0" dirty="0">
                        <a:solidFill>
                          <a:schemeClr val="tx1"/>
                        </a:solidFill>
                        <a:latin typeface="Arial" panose="020B0604020202020204" pitchFamily="34" charset="0"/>
                        <a:cs typeface="Arial" panose="020B0604020202020204" pitchFamily="34" charset="0"/>
                      </a:rPr>
                    </a:br>
                    <a:r>
                      <a:rPr lang="en-US" sz="1200" b="1" baseline="0" dirty="0">
                        <a:solidFill>
                          <a:schemeClr val="tx1"/>
                        </a:solidFill>
                        <a:latin typeface="Arial" panose="020B0604020202020204" pitchFamily="34" charset="0"/>
                        <a:cs typeface="Arial" panose="020B0604020202020204" pitchFamily="34" charset="0"/>
                      </a:rPr>
                      <a:t>R² = 0.5734</a:t>
                    </a:r>
                    <a:endParaRPr lang="en-US" sz="1200" b="1" dirty="0">
                      <a:solidFill>
                        <a:schemeClr val="tx1"/>
                      </a:solidFill>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yVal>
            <c:numRef>
              <c:f>'[Extratos PreVine_Botrytis.xlsx]Crescimento Botrytis (2)'!$V$33:$AB$33</c:f>
              <c:numCache>
                <c:formatCode>General</c:formatCode>
                <c:ptCount val="7"/>
                <c:pt idx="0">
                  <c:v>1</c:v>
                </c:pt>
                <c:pt idx="1">
                  <c:v>1.0166666666666666</c:v>
                </c:pt>
                <c:pt idx="2">
                  <c:v>1.0999999999999999</c:v>
                </c:pt>
                <c:pt idx="3">
                  <c:v>1.05</c:v>
                </c:pt>
                <c:pt idx="4">
                  <c:v>0.9</c:v>
                </c:pt>
                <c:pt idx="5">
                  <c:v>0.86111111111111116</c:v>
                </c:pt>
                <c:pt idx="6">
                  <c:v>0.64814814814814814</c:v>
                </c:pt>
              </c:numCache>
            </c:numRef>
          </c:yVal>
          <c:smooth val="0"/>
          <c:extLst>
            <c:ext xmlns:c16="http://schemas.microsoft.com/office/drawing/2014/chart" uri="{C3380CC4-5D6E-409C-BE32-E72D297353CC}">
              <c16:uniqueId val="{00000001-4A63-45BA-80ED-67084BED25A9}"/>
            </c:ext>
          </c:extLst>
        </c:ser>
        <c:dLbls>
          <c:showLegendKey val="0"/>
          <c:showVal val="0"/>
          <c:showCatName val="0"/>
          <c:showSerName val="0"/>
          <c:showPercent val="0"/>
          <c:showBubbleSize val="0"/>
        </c:dLbls>
        <c:axId val="1985228223"/>
        <c:axId val="1985224863"/>
      </c:scatterChart>
      <c:valAx>
        <c:axId val="1985228223"/>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1985224863"/>
        <c:crosses val="autoZero"/>
        <c:crossBetween val="midCat"/>
      </c:valAx>
      <c:valAx>
        <c:axId val="1985224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52282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BEBF9662-94C1-4A3F-527D-4F1D964003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7188B9C0-C583-A850-C034-1091B7D7B2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37CA78-1020-4E5E-B5BE-941B7A6B0E32}" type="datetimeFigureOut">
              <a:rPr lang="pt-PT" smtClean="0"/>
              <a:t>13/10/2023</a:t>
            </a:fld>
            <a:endParaRPr lang="pt-PT"/>
          </a:p>
        </p:txBody>
      </p:sp>
      <p:sp>
        <p:nvSpPr>
          <p:cNvPr id="4" name="Marcador de Posição do Rodapé 3">
            <a:extLst>
              <a:ext uri="{FF2B5EF4-FFF2-40B4-BE49-F238E27FC236}">
                <a16:creationId xmlns:a16="http://schemas.microsoft.com/office/drawing/2014/main" id="{2149611D-8539-22DE-1662-0B48C5A43A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3AA475D8-1913-931E-5CEC-960EA93059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C01B4-1359-4975-AD0D-057CB23ED8BF}" type="slidenum">
              <a:rPr lang="pt-PT" smtClean="0"/>
              <a:t>‹nº›</a:t>
            </a:fld>
            <a:endParaRPr lang="pt-PT"/>
          </a:p>
        </p:txBody>
      </p:sp>
    </p:spTree>
    <p:extLst>
      <p:ext uri="{BB962C8B-B14F-4D97-AF65-F5344CB8AC3E}">
        <p14:creationId xmlns:p14="http://schemas.microsoft.com/office/powerpoint/2010/main" val="36412731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FC62E-5F89-4BC1-A7A0-30D9461B5447}" type="datetimeFigureOut">
              <a:rPr lang="pt-PT" smtClean="0"/>
              <a:t>13/10/2023</a:t>
            </a:fld>
            <a:endParaRPr lang="pt-PT"/>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583D0-0C5B-4761-8E95-9E91A44FA2FC}" type="slidenum">
              <a:rPr lang="pt-PT" smtClean="0"/>
              <a:t>‹nº›</a:t>
            </a:fld>
            <a:endParaRPr lang="pt-PT"/>
          </a:p>
        </p:txBody>
      </p:sp>
    </p:spTree>
    <p:extLst>
      <p:ext uri="{BB962C8B-B14F-4D97-AF65-F5344CB8AC3E}">
        <p14:creationId xmlns:p14="http://schemas.microsoft.com/office/powerpoint/2010/main" val="42213824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063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95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8B3DE6A-BA0F-6644-99D2-6F2B93CFA01F}" type="slidenum">
              <a:rPr lang="pt-PT" smtClean="0"/>
              <a:t>8</a:t>
            </a:fld>
            <a:endParaRPr lang="pt-PT"/>
          </a:p>
        </p:txBody>
      </p:sp>
    </p:spTree>
    <p:extLst>
      <p:ext uri="{BB962C8B-B14F-4D97-AF65-F5344CB8AC3E}">
        <p14:creationId xmlns:p14="http://schemas.microsoft.com/office/powerpoint/2010/main" val="82189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8B3DE6A-BA0F-6644-99D2-6F2B93CFA01F}" type="slidenum">
              <a:rPr lang="pt-PT" smtClean="0"/>
              <a:t>10</a:t>
            </a:fld>
            <a:endParaRPr lang="pt-PT"/>
          </a:p>
        </p:txBody>
      </p:sp>
    </p:spTree>
    <p:extLst>
      <p:ext uri="{BB962C8B-B14F-4D97-AF65-F5344CB8AC3E}">
        <p14:creationId xmlns:p14="http://schemas.microsoft.com/office/powerpoint/2010/main" val="124544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39978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406924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9685B-984C-E70B-05EB-166534A4C63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pt-PT"/>
          </a:p>
        </p:txBody>
      </p:sp>
      <p:sp>
        <p:nvSpPr>
          <p:cNvPr id="3" name="Subtítulo 2">
            <a:extLst>
              <a:ext uri="{FF2B5EF4-FFF2-40B4-BE49-F238E27FC236}">
                <a16:creationId xmlns:a16="http://schemas.microsoft.com/office/drawing/2014/main" id="{35AE4AC9-FEF4-F6A1-7EE3-DC6425C1F74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t-BR"/>
              <a:t>Clique para editar o estilo do subtítulo Mestre</a:t>
            </a:r>
            <a:endParaRPr lang="pt-PT"/>
          </a:p>
        </p:txBody>
      </p:sp>
      <p:sp>
        <p:nvSpPr>
          <p:cNvPr id="4" name="Espaço Reservado para Data 3">
            <a:extLst>
              <a:ext uri="{FF2B5EF4-FFF2-40B4-BE49-F238E27FC236}">
                <a16:creationId xmlns:a16="http://schemas.microsoft.com/office/drawing/2014/main" id="{9628ABA1-3F0A-05DB-45A6-4B3E8F17BCD6}"/>
              </a:ext>
            </a:extLst>
          </p:cNvPr>
          <p:cNvSpPr>
            <a:spLocks noGrp="1"/>
          </p:cNvSpPr>
          <p:nvPr>
            <p:ph type="dt" sz="half" idx="10"/>
          </p:nvPr>
        </p:nvSpPr>
        <p:spPr/>
        <p:txBody>
          <a:bodyPr/>
          <a:lstStyle/>
          <a:p>
            <a:fld id="{7CC348E5-A34C-4714-BC35-B2BC50E15219}" type="datetime1">
              <a:rPr lang="pt-PT" smtClean="0"/>
              <a:t>13/10/2023</a:t>
            </a:fld>
            <a:endParaRPr lang="pt-PT"/>
          </a:p>
        </p:txBody>
      </p:sp>
      <p:sp>
        <p:nvSpPr>
          <p:cNvPr id="5" name="Espaço Reservado para Rodapé 4">
            <a:extLst>
              <a:ext uri="{FF2B5EF4-FFF2-40B4-BE49-F238E27FC236}">
                <a16:creationId xmlns:a16="http://schemas.microsoft.com/office/drawing/2014/main" id="{6D153086-B4BF-BD13-6BCE-493EE6BDAEB4}"/>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FE9D64C0-9B19-B70F-C2DC-E216ED3EDB27}"/>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382500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E3EE0-E189-BDBF-73D0-79AD51178A3A}"/>
              </a:ext>
            </a:extLst>
          </p:cNvPr>
          <p:cNvSpPr>
            <a:spLocks noGrp="1"/>
          </p:cNvSpPr>
          <p:nvPr>
            <p:ph type="title"/>
          </p:nvPr>
        </p:nvSpPr>
        <p:spPr/>
        <p:txBody>
          <a:bodyPr/>
          <a:lstStyle/>
          <a:p>
            <a:r>
              <a:rPr lang="pt-BR"/>
              <a:t>Clique para editar o título Mestre</a:t>
            </a:r>
            <a:endParaRPr lang="pt-PT"/>
          </a:p>
        </p:txBody>
      </p:sp>
      <p:sp>
        <p:nvSpPr>
          <p:cNvPr id="3" name="Espaço Reservado para Texto Vertical 2">
            <a:extLst>
              <a:ext uri="{FF2B5EF4-FFF2-40B4-BE49-F238E27FC236}">
                <a16:creationId xmlns:a16="http://schemas.microsoft.com/office/drawing/2014/main" id="{9393F724-CDFB-C1D8-3062-C8B863F2909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976F68B7-91A4-5EBA-F592-C48D196FC25A}"/>
              </a:ext>
            </a:extLst>
          </p:cNvPr>
          <p:cNvSpPr>
            <a:spLocks noGrp="1"/>
          </p:cNvSpPr>
          <p:nvPr>
            <p:ph type="dt" sz="half" idx="10"/>
          </p:nvPr>
        </p:nvSpPr>
        <p:spPr/>
        <p:txBody>
          <a:bodyPr/>
          <a:lstStyle/>
          <a:p>
            <a:fld id="{89B58DA9-0B55-4D6D-A7E2-20668D853ABD}" type="datetime1">
              <a:rPr lang="pt-PT" smtClean="0"/>
              <a:t>13/10/2023</a:t>
            </a:fld>
            <a:endParaRPr lang="pt-PT"/>
          </a:p>
        </p:txBody>
      </p:sp>
      <p:sp>
        <p:nvSpPr>
          <p:cNvPr id="5" name="Espaço Reservado para Rodapé 4">
            <a:extLst>
              <a:ext uri="{FF2B5EF4-FFF2-40B4-BE49-F238E27FC236}">
                <a16:creationId xmlns:a16="http://schemas.microsoft.com/office/drawing/2014/main" id="{D252423F-DFDB-2605-F420-D797D901D386}"/>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4EF42785-97D9-8BC3-E23B-33598818C855}"/>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136322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586D60-3D9E-620E-794C-EA2067B7B95E}"/>
              </a:ext>
            </a:extLst>
          </p:cNvPr>
          <p:cNvSpPr>
            <a:spLocks noGrp="1"/>
          </p:cNvSpPr>
          <p:nvPr>
            <p:ph type="title" orient="vert"/>
          </p:nvPr>
        </p:nvSpPr>
        <p:spPr>
          <a:xfrm>
            <a:off x="8724901" y="365125"/>
            <a:ext cx="2628900" cy="5811838"/>
          </a:xfrm>
        </p:spPr>
        <p:txBody>
          <a:bodyPr vert="eaVert"/>
          <a:lstStyle/>
          <a:p>
            <a:r>
              <a:rPr lang="pt-BR"/>
              <a:t>Clique para editar o título Mestre</a:t>
            </a:r>
            <a:endParaRPr lang="pt-PT"/>
          </a:p>
        </p:txBody>
      </p:sp>
      <p:sp>
        <p:nvSpPr>
          <p:cNvPr id="3" name="Espaço Reservado para Texto Vertical 2">
            <a:extLst>
              <a:ext uri="{FF2B5EF4-FFF2-40B4-BE49-F238E27FC236}">
                <a16:creationId xmlns:a16="http://schemas.microsoft.com/office/drawing/2014/main" id="{E173A13D-85A3-8022-3CC1-81E1E245041B}"/>
              </a:ext>
            </a:extLst>
          </p:cNvPr>
          <p:cNvSpPr>
            <a:spLocks noGrp="1"/>
          </p:cNvSpPr>
          <p:nvPr>
            <p:ph type="body" orient="vert" idx="1"/>
          </p:nvPr>
        </p:nvSpPr>
        <p:spPr>
          <a:xfrm>
            <a:off x="838201"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6DDACDB8-02AD-F0D7-CBFA-6155662C1E41}"/>
              </a:ext>
            </a:extLst>
          </p:cNvPr>
          <p:cNvSpPr>
            <a:spLocks noGrp="1"/>
          </p:cNvSpPr>
          <p:nvPr>
            <p:ph type="dt" sz="half" idx="10"/>
          </p:nvPr>
        </p:nvSpPr>
        <p:spPr/>
        <p:txBody>
          <a:bodyPr/>
          <a:lstStyle/>
          <a:p>
            <a:fld id="{E69D0C20-3417-4B9E-8A51-FE77962F7223}" type="datetime1">
              <a:rPr lang="pt-PT" smtClean="0"/>
              <a:t>13/10/2023</a:t>
            </a:fld>
            <a:endParaRPr lang="pt-PT"/>
          </a:p>
        </p:txBody>
      </p:sp>
      <p:sp>
        <p:nvSpPr>
          <p:cNvPr id="5" name="Espaço Reservado para Rodapé 4">
            <a:extLst>
              <a:ext uri="{FF2B5EF4-FFF2-40B4-BE49-F238E27FC236}">
                <a16:creationId xmlns:a16="http://schemas.microsoft.com/office/drawing/2014/main" id="{05CE04D5-4BF9-A5CF-6EEF-7A44E205696D}"/>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D179F16C-E84A-18B0-5E79-91B1D0AF9E1C}"/>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123843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6174F8-1206-42B4-8253-0D1E82F521D8}"/>
              </a:ext>
            </a:extLst>
          </p:cNvPr>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50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5" name="Title 2">
            <a:extLst>
              <a:ext uri="{FF2B5EF4-FFF2-40B4-BE49-F238E27FC236}">
                <a16:creationId xmlns:a16="http://schemas.microsoft.com/office/drawing/2014/main" id="{CE59A572-76E8-4055-881A-EC3A9E6FDA57}"/>
              </a:ext>
            </a:extLst>
          </p:cNvPr>
          <p:cNvSpPr>
            <a:spLocks noGrp="1"/>
          </p:cNvSpPr>
          <p:nvPr>
            <p:ph type="title"/>
          </p:nvPr>
        </p:nvSpPr>
        <p:spPr>
          <a:xfrm>
            <a:off x="517093" y="376816"/>
            <a:ext cx="11157817" cy="545945"/>
          </a:xfrm>
          <a:prstGeom prst="rect">
            <a:avLst/>
          </a:prstGeom>
        </p:spPr>
        <p:txBody>
          <a:bodyPr lIns="0" tIns="0" rIns="0" bIns="0" anchor="ctr"/>
          <a:lstStyle>
            <a:lvl1pPr algn="l">
              <a:defRPr sz="3733">
                <a:solidFill>
                  <a:schemeClr val="tx1">
                    <a:lumMod val="75000"/>
                    <a:lumOff val="2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43282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018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29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38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9235459"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4870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2" y="0"/>
            <a:ext cx="10101087"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8408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Images &amp; Contents Layout">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C5CAE6CC-0777-410B-BE73-8A074C9199CF}"/>
              </a:ext>
            </a:extLst>
          </p:cNvPr>
          <p:cNvSpPr/>
          <p:nvPr userDrawn="1"/>
        </p:nvSpPr>
        <p:spPr>
          <a:xfrm>
            <a:off x="8096681" y="1"/>
            <a:ext cx="409532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직각 삼각형 14">
            <a:extLst>
              <a:ext uri="{FF2B5EF4-FFF2-40B4-BE49-F238E27FC236}">
                <a16:creationId xmlns:a16="http://schemas.microsoft.com/office/drawing/2014/main" id="{27AB863B-2D74-4A53-A2E3-274C4C5FB816}"/>
              </a:ext>
            </a:extLst>
          </p:cNvPr>
          <p:cNvSpPr/>
          <p:nvPr userDrawn="1"/>
        </p:nvSpPr>
        <p:spPr>
          <a:xfrm rot="16200000">
            <a:off x="3327704" y="2089024"/>
            <a:ext cx="6858000" cy="267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그룹 6">
            <a:extLst>
              <a:ext uri="{FF2B5EF4-FFF2-40B4-BE49-F238E27FC236}">
                <a16:creationId xmlns:a16="http://schemas.microsoft.com/office/drawing/2014/main" id="{076FB581-D82A-4A07-BEDE-D963D08A73CA}"/>
              </a:ext>
            </a:extLst>
          </p:cNvPr>
          <p:cNvGrpSpPr/>
          <p:nvPr userDrawn="1"/>
        </p:nvGrpSpPr>
        <p:grpSpPr>
          <a:xfrm>
            <a:off x="5617029" y="2"/>
            <a:ext cx="6574971" cy="6858001"/>
            <a:chOff x="5617029" y="0"/>
            <a:chExt cx="6574971" cy="6858001"/>
          </a:xfrm>
        </p:grpSpPr>
        <p:sp>
          <p:nvSpPr>
            <p:cNvPr id="4" name="직사각형 3">
              <a:extLst>
                <a:ext uri="{FF2B5EF4-FFF2-40B4-BE49-F238E27FC236}">
                  <a16:creationId xmlns:a16="http://schemas.microsoft.com/office/drawing/2014/main" id="{B37C9B50-0D09-46C8-85D1-5A89A7E84EE9}"/>
                </a:ext>
              </a:extLst>
            </p:cNvPr>
            <p:cNvSpPr/>
            <p:nvPr userDrawn="1"/>
          </p:nvSpPr>
          <p:spPr>
            <a:xfrm>
              <a:off x="8297363" y="1"/>
              <a:ext cx="38946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직각 삼각형 4">
              <a:extLst>
                <a:ext uri="{FF2B5EF4-FFF2-40B4-BE49-F238E27FC236}">
                  <a16:creationId xmlns:a16="http://schemas.microsoft.com/office/drawing/2014/main" id="{0CD561B9-7D36-45DD-BD33-82B9A6F8DBD2}"/>
                </a:ext>
              </a:extLst>
            </p:cNvPr>
            <p:cNvSpPr/>
            <p:nvPr userDrawn="1"/>
          </p:nvSpPr>
          <p:spPr>
            <a:xfrm rot="16200000">
              <a:off x="3528005" y="2089024"/>
              <a:ext cx="6858000" cy="26799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13" name="Parallelogram 3">
            <a:extLst>
              <a:ext uri="{FF2B5EF4-FFF2-40B4-BE49-F238E27FC236}">
                <a16:creationId xmlns:a16="http://schemas.microsoft.com/office/drawing/2014/main" id="{011EAF74-627A-4689-B0B7-AB245EAA78D8}"/>
              </a:ext>
            </a:extLst>
          </p:cNvPr>
          <p:cNvSpPr/>
          <p:nvPr userDrawn="1"/>
        </p:nvSpPr>
        <p:spPr>
          <a:xfrm>
            <a:off x="-283" y="542955"/>
            <a:ext cx="1725003" cy="2679887"/>
          </a:xfrm>
          <a:custGeom>
            <a:avLst/>
            <a:gdLst>
              <a:gd name="connsiteX0" fmla="*/ 862360 w 1724720"/>
              <a:gd name="connsiteY0" fmla="*/ 0 h 2679887"/>
              <a:gd name="connsiteX1" fmla="*/ 1724720 w 1724720"/>
              <a:gd name="connsiteY1" fmla="*/ 0 h 2679887"/>
              <a:gd name="connsiteX2" fmla="*/ 1724720 w 1724720"/>
              <a:gd name="connsiteY2" fmla="*/ 0 h 2679887"/>
              <a:gd name="connsiteX3" fmla="*/ 1724720 w 1724720"/>
              <a:gd name="connsiteY3" fmla="*/ 1817527 h 2679887"/>
              <a:gd name="connsiteX4" fmla="*/ 862360 w 1724720"/>
              <a:gd name="connsiteY4" fmla="*/ 2679887 h 2679887"/>
              <a:gd name="connsiteX5" fmla="*/ 0 w 1724720"/>
              <a:gd name="connsiteY5" fmla="*/ 2679887 h 2679887"/>
              <a:gd name="connsiteX6" fmla="*/ 0 w 1724720"/>
              <a:gd name="connsiteY6" fmla="*/ 2679887 h 2679887"/>
              <a:gd name="connsiteX7" fmla="*/ 0 w 1724720"/>
              <a:gd name="connsiteY7" fmla="*/ 862360 h 2679887"/>
              <a:gd name="connsiteX8" fmla="*/ 862360 w 1724720"/>
              <a:gd name="connsiteY8" fmla="*/ 0 h 2679887"/>
              <a:gd name="connsiteX0" fmla="*/ 211601 w 1936603"/>
              <a:gd name="connsiteY0" fmla="*/ 8626 h 2679887"/>
              <a:gd name="connsiteX1" fmla="*/ 1936603 w 1936603"/>
              <a:gd name="connsiteY1" fmla="*/ 0 h 2679887"/>
              <a:gd name="connsiteX2" fmla="*/ 1936603 w 1936603"/>
              <a:gd name="connsiteY2" fmla="*/ 0 h 2679887"/>
              <a:gd name="connsiteX3" fmla="*/ 1936603 w 1936603"/>
              <a:gd name="connsiteY3" fmla="*/ 1817527 h 2679887"/>
              <a:gd name="connsiteX4" fmla="*/ 1074243 w 1936603"/>
              <a:gd name="connsiteY4" fmla="*/ 2679887 h 2679887"/>
              <a:gd name="connsiteX5" fmla="*/ 211883 w 1936603"/>
              <a:gd name="connsiteY5" fmla="*/ 2679887 h 2679887"/>
              <a:gd name="connsiteX6" fmla="*/ 211883 w 1936603"/>
              <a:gd name="connsiteY6" fmla="*/ 2679887 h 2679887"/>
              <a:gd name="connsiteX7" fmla="*/ 211883 w 1936603"/>
              <a:gd name="connsiteY7" fmla="*/ 862360 h 2679887"/>
              <a:gd name="connsiteX8" fmla="*/ 211601 w 1936603"/>
              <a:gd name="connsiteY8" fmla="*/ 8626 h 2679887"/>
              <a:gd name="connsiteX0" fmla="*/ 0 w 1725002"/>
              <a:gd name="connsiteY0" fmla="*/ 8626 h 2679887"/>
              <a:gd name="connsiteX1" fmla="*/ 1725002 w 1725002"/>
              <a:gd name="connsiteY1" fmla="*/ 0 h 2679887"/>
              <a:gd name="connsiteX2" fmla="*/ 1725002 w 1725002"/>
              <a:gd name="connsiteY2" fmla="*/ 0 h 2679887"/>
              <a:gd name="connsiteX3" fmla="*/ 1725002 w 1725002"/>
              <a:gd name="connsiteY3" fmla="*/ 1817527 h 2679887"/>
              <a:gd name="connsiteX4" fmla="*/ 862642 w 1725002"/>
              <a:gd name="connsiteY4" fmla="*/ 2679887 h 2679887"/>
              <a:gd name="connsiteX5" fmla="*/ 282 w 1725002"/>
              <a:gd name="connsiteY5" fmla="*/ 2679887 h 2679887"/>
              <a:gd name="connsiteX6" fmla="*/ 282 w 1725002"/>
              <a:gd name="connsiteY6" fmla="*/ 2679887 h 2679887"/>
              <a:gd name="connsiteX7" fmla="*/ 282 w 1725002"/>
              <a:gd name="connsiteY7" fmla="*/ 862360 h 2679887"/>
              <a:gd name="connsiteX8" fmla="*/ 0 w 1725002"/>
              <a:gd name="connsiteY8" fmla="*/ 8626 h 2679887"/>
              <a:gd name="connsiteX0" fmla="*/ 0 w 1725002"/>
              <a:gd name="connsiteY0" fmla="*/ 8626 h 2679887"/>
              <a:gd name="connsiteX1" fmla="*/ 1725002 w 1725002"/>
              <a:gd name="connsiteY1" fmla="*/ 0 h 2679887"/>
              <a:gd name="connsiteX2" fmla="*/ 1725002 w 1725002"/>
              <a:gd name="connsiteY2" fmla="*/ 0 h 2679887"/>
              <a:gd name="connsiteX3" fmla="*/ 1725002 w 1725002"/>
              <a:gd name="connsiteY3" fmla="*/ 1817527 h 2679887"/>
              <a:gd name="connsiteX4" fmla="*/ 862642 w 1725002"/>
              <a:gd name="connsiteY4" fmla="*/ 2679887 h 2679887"/>
              <a:gd name="connsiteX5" fmla="*/ 282 w 1725002"/>
              <a:gd name="connsiteY5" fmla="*/ 2679887 h 2679887"/>
              <a:gd name="connsiteX6" fmla="*/ 282 w 1725002"/>
              <a:gd name="connsiteY6" fmla="*/ 2679887 h 2679887"/>
              <a:gd name="connsiteX7" fmla="*/ 0 w 1725002"/>
              <a:gd name="connsiteY7" fmla="*/ 8626 h 267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002" h="2679887">
                <a:moveTo>
                  <a:pt x="0" y="8626"/>
                </a:moveTo>
                <a:lnTo>
                  <a:pt x="1725002" y="0"/>
                </a:lnTo>
                <a:lnTo>
                  <a:pt x="1725002" y="0"/>
                </a:lnTo>
                <a:lnTo>
                  <a:pt x="1725002" y="1817527"/>
                </a:lnTo>
                <a:cubicBezTo>
                  <a:pt x="1725002" y="2293795"/>
                  <a:pt x="1338910" y="2679887"/>
                  <a:pt x="862642" y="2679887"/>
                </a:cubicBezTo>
                <a:lnTo>
                  <a:pt x="282" y="2679887"/>
                </a:lnTo>
                <a:lnTo>
                  <a:pt x="282" y="2679887"/>
                </a:lnTo>
                <a:lnTo>
                  <a:pt x="0" y="86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Picture Placeholder 9"/>
          <p:cNvSpPr>
            <a:spLocks noGrp="1"/>
          </p:cNvSpPr>
          <p:nvPr>
            <p:ph type="pic" sz="quarter" idx="11" hasCustomPrompt="1"/>
          </p:nvPr>
        </p:nvSpPr>
        <p:spPr>
          <a:xfrm>
            <a:off x="9270417" y="542956"/>
            <a:ext cx="2328969" cy="2677425"/>
          </a:xfrm>
          <a:prstGeom prst="round2DiagRect">
            <a:avLst>
              <a:gd name="adj1" fmla="val 17405"/>
              <a:gd name="adj2" fmla="val 0"/>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8" name="Picture Placeholder 9"/>
          <p:cNvSpPr>
            <a:spLocks noGrp="1"/>
          </p:cNvSpPr>
          <p:nvPr>
            <p:ph type="pic" sz="quarter" idx="12" hasCustomPrompt="1"/>
          </p:nvPr>
        </p:nvSpPr>
        <p:spPr>
          <a:xfrm>
            <a:off x="6792753" y="542956"/>
            <a:ext cx="2328969" cy="2677425"/>
          </a:xfrm>
          <a:prstGeom prst="round2DiagRect">
            <a:avLst>
              <a:gd name="adj1" fmla="val 17405"/>
              <a:gd name="adj2" fmla="val 0"/>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9" name="Picture Placeholder 9"/>
          <p:cNvSpPr>
            <a:spLocks noGrp="1"/>
          </p:cNvSpPr>
          <p:nvPr>
            <p:ph type="pic" sz="quarter" idx="13" hasCustomPrompt="1"/>
          </p:nvPr>
        </p:nvSpPr>
        <p:spPr>
          <a:xfrm>
            <a:off x="4315089" y="542956"/>
            <a:ext cx="2328969" cy="2677425"/>
          </a:xfrm>
          <a:prstGeom prst="round2DiagRect">
            <a:avLst>
              <a:gd name="adj1" fmla="val 16664"/>
              <a:gd name="adj2" fmla="val 0"/>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30" name="Picture Placeholder 9"/>
          <p:cNvSpPr>
            <a:spLocks noGrp="1"/>
          </p:cNvSpPr>
          <p:nvPr>
            <p:ph type="pic" sz="quarter" idx="14" hasCustomPrompt="1"/>
          </p:nvPr>
        </p:nvSpPr>
        <p:spPr>
          <a:xfrm>
            <a:off x="1837428" y="542956"/>
            <a:ext cx="2328969" cy="2677425"/>
          </a:xfrm>
          <a:prstGeom prst="round2DiagRect">
            <a:avLst>
              <a:gd name="adj1" fmla="val 21109"/>
              <a:gd name="adj2" fmla="val 0"/>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383365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E028B6F-D647-4878-B4BB-2D1F673AEFD7}"/>
              </a:ext>
            </a:extLst>
          </p:cNvPr>
          <p:cNvSpPr>
            <a:spLocks noGrp="1"/>
          </p:cNvSpPr>
          <p:nvPr>
            <p:ph type="pic" sz="quarter" idx="11" hasCustomPrompt="1"/>
          </p:nvPr>
        </p:nvSpPr>
        <p:spPr>
          <a:xfrm>
            <a:off x="4424584" y="11386"/>
            <a:ext cx="7767416" cy="6777596"/>
          </a:xfrm>
          <a:custGeom>
            <a:avLst/>
            <a:gdLst>
              <a:gd name="connsiteX0" fmla="*/ 7767416 w 7767416"/>
              <a:gd name="connsiteY0" fmla="*/ 1399861 h 6777596"/>
              <a:gd name="connsiteX1" fmla="*/ 7767416 w 7767416"/>
              <a:gd name="connsiteY1" fmla="*/ 2360732 h 6777596"/>
              <a:gd name="connsiteX2" fmla="*/ 5766870 w 7767416"/>
              <a:gd name="connsiteY2" fmla="*/ 6058701 h 6777596"/>
              <a:gd name="connsiteX3" fmla="*/ 5364742 w 7767416"/>
              <a:gd name="connsiteY3" fmla="*/ 5841156 h 6777596"/>
              <a:gd name="connsiteX4" fmla="*/ 7767416 w 7767416"/>
              <a:gd name="connsiteY4" fmla="*/ 241367 h 6777596"/>
              <a:gd name="connsiteX5" fmla="*/ 7767416 w 7767416"/>
              <a:gd name="connsiteY5" fmla="*/ 1202237 h 6777596"/>
              <a:gd name="connsiteX6" fmla="*/ 5008532 w 7767416"/>
              <a:gd name="connsiteY6" fmla="*/ 6301980 h 6777596"/>
              <a:gd name="connsiteX7" fmla="*/ 4606405 w 7767416"/>
              <a:gd name="connsiteY7" fmla="*/ 6084435 h 6777596"/>
              <a:gd name="connsiteX8" fmla="*/ 7271266 w 7767416"/>
              <a:gd name="connsiteY8" fmla="*/ 0 h 6777596"/>
              <a:gd name="connsiteX9" fmla="*/ 7767416 w 7767416"/>
              <a:gd name="connsiteY9" fmla="*/ 0 h 6777596"/>
              <a:gd name="connsiteX10" fmla="*/ 7767416 w 7767416"/>
              <a:gd name="connsiteY10" fmla="*/ 43746 h 6777596"/>
              <a:gd name="connsiteX11" fmla="*/ 4124504 w 7767416"/>
              <a:gd name="connsiteY11" fmla="*/ 6777596 h 6777596"/>
              <a:gd name="connsiteX12" fmla="*/ 3722377 w 7767416"/>
              <a:gd name="connsiteY12" fmla="*/ 6560053 h 6777596"/>
              <a:gd name="connsiteX13" fmla="*/ 6644537 w 7767416"/>
              <a:gd name="connsiteY13" fmla="*/ 0 h 6777596"/>
              <a:gd name="connsiteX14" fmla="*/ 7164353 w 7767416"/>
              <a:gd name="connsiteY14" fmla="*/ 0 h 6777596"/>
              <a:gd name="connsiteX15" fmla="*/ 3936690 w 7767416"/>
              <a:gd name="connsiteY15" fmla="*/ 5966271 h 6777596"/>
              <a:gd name="connsiteX16" fmla="*/ 3534563 w 7767416"/>
              <a:gd name="connsiteY16" fmla="*/ 5748726 h 6777596"/>
              <a:gd name="connsiteX17" fmla="*/ 6017810 w 7767416"/>
              <a:gd name="connsiteY17" fmla="*/ 0 h 6777596"/>
              <a:gd name="connsiteX18" fmla="*/ 6537626 w 7767416"/>
              <a:gd name="connsiteY18" fmla="*/ 0 h 6777596"/>
              <a:gd name="connsiteX19" fmla="*/ 3371597 w 7767416"/>
              <a:gd name="connsiteY19" fmla="*/ 5852342 h 6777596"/>
              <a:gd name="connsiteX20" fmla="*/ 2969470 w 7767416"/>
              <a:gd name="connsiteY20" fmla="*/ 5634798 h 6777596"/>
              <a:gd name="connsiteX21" fmla="*/ 5391082 w 7767416"/>
              <a:gd name="connsiteY21" fmla="*/ 0 h 6777596"/>
              <a:gd name="connsiteX22" fmla="*/ 5910897 w 7767416"/>
              <a:gd name="connsiteY22" fmla="*/ 0 h 6777596"/>
              <a:gd name="connsiteX23" fmla="*/ 3063713 w 7767416"/>
              <a:gd name="connsiteY23" fmla="*/ 5262964 h 6777596"/>
              <a:gd name="connsiteX24" fmla="*/ 2661586 w 7767416"/>
              <a:gd name="connsiteY24" fmla="*/ 5045420 h 6777596"/>
              <a:gd name="connsiteX25" fmla="*/ 4764354 w 7767416"/>
              <a:gd name="connsiteY25" fmla="*/ 0 h 6777596"/>
              <a:gd name="connsiteX26" fmla="*/ 5284169 w 7767416"/>
              <a:gd name="connsiteY26" fmla="*/ 0 h 6777596"/>
              <a:gd name="connsiteX27" fmla="*/ 2900020 w 7767416"/>
              <a:gd name="connsiteY27" fmla="*/ 4407053 h 6777596"/>
              <a:gd name="connsiteX28" fmla="*/ 2497893 w 7767416"/>
              <a:gd name="connsiteY28" fmla="*/ 4189509 h 6777596"/>
              <a:gd name="connsiteX29" fmla="*/ 4137627 w 7767416"/>
              <a:gd name="connsiteY29" fmla="*/ 0 h 6777596"/>
              <a:gd name="connsiteX30" fmla="*/ 4657442 w 7767416"/>
              <a:gd name="connsiteY30" fmla="*/ 0 h 6777596"/>
              <a:gd name="connsiteX31" fmla="*/ 2118158 w 7767416"/>
              <a:gd name="connsiteY31" fmla="*/ 4693817 h 6777596"/>
              <a:gd name="connsiteX32" fmla="*/ 1716031 w 7767416"/>
              <a:gd name="connsiteY32" fmla="*/ 4476272 h 6777596"/>
              <a:gd name="connsiteX33" fmla="*/ 3510898 w 7767416"/>
              <a:gd name="connsiteY33" fmla="*/ 0 h 6777596"/>
              <a:gd name="connsiteX34" fmla="*/ 4030714 w 7767416"/>
              <a:gd name="connsiteY34" fmla="*/ 0 h 6777596"/>
              <a:gd name="connsiteX35" fmla="*/ 1997663 w 7767416"/>
              <a:gd name="connsiteY35" fmla="*/ 3758054 h 6777596"/>
              <a:gd name="connsiteX36" fmla="*/ 1595536 w 7767416"/>
              <a:gd name="connsiteY36" fmla="*/ 3540509 h 6777596"/>
              <a:gd name="connsiteX37" fmla="*/ 2884170 w 7767416"/>
              <a:gd name="connsiteY37" fmla="*/ 0 h 6777596"/>
              <a:gd name="connsiteX38" fmla="*/ 3403986 w 7767416"/>
              <a:gd name="connsiteY38" fmla="*/ 0 h 6777596"/>
              <a:gd name="connsiteX39" fmla="*/ 1715921 w 7767416"/>
              <a:gd name="connsiteY39" fmla="*/ 3120354 h 6777596"/>
              <a:gd name="connsiteX40" fmla="*/ 1313794 w 7767416"/>
              <a:gd name="connsiteY40" fmla="*/ 2902810 h 6777596"/>
              <a:gd name="connsiteX41" fmla="*/ 2257443 w 7767416"/>
              <a:gd name="connsiteY41" fmla="*/ 0 h 6777596"/>
              <a:gd name="connsiteX42" fmla="*/ 2777258 w 7767416"/>
              <a:gd name="connsiteY42" fmla="*/ 0 h 6777596"/>
              <a:gd name="connsiteX43" fmla="*/ 1541206 w 7767416"/>
              <a:gd name="connsiteY43" fmla="*/ 2284819 h 6777596"/>
              <a:gd name="connsiteX44" fmla="*/ 1139079 w 7767416"/>
              <a:gd name="connsiteY44" fmla="*/ 2067274 h 6777596"/>
              <a:gd name="connsiteX45" fmla="*/ 1630716 w 7767416"/>
              <a:gd name="connsiteY45" fmla="*/ 0 h 6777596"/>
              <a:gd name="connsiteX46" fmla="*/ 2150531 w 7767416"/>
              <a:gd name="connsiteY46" fmla="*/ 0 h 6777596"/>
              <a:gd name="connsiteX47" fmla="*/ 840733 w 7767416"/>
              <a:gd name="connsiteY47" fmla="*/ 2421135 h 6777596"/>
              <a:gd name="connsiteX48" fmla="*/ 438606 w 7767416"/>
              <a:gd name="connsiteY48" fmla="*/ 2203590 h 6777596"/>
              <a:gd name="connsiteX49" fmla="*/ 1003987 w 7767416"/>
              <a:gd name="connsiteY49" fmla="*/ 0 h 6777596"/>
              <a:gd name="connsiteX50" fmla="*/ 1523803 w 7767416"/>
              <a:gd name="connsiteY50" fmla="*/ 0 h 6777596"/>
              <a:gd name="connsiteX51" fmla="*/ 584934 w 7767416"/>
              <a:gd name="connsiteY51" fmla="*/ 1735481 h 6777596"/>
              <a:gd name="connsiteX52" fmla="*/ 182807 w 7767416"/>
              <a:gd name="connsiteY52" fmla="*/ 1517936 h 6777596"/>
              <a:gd name="connsiteX53" fmla="*/ 377260 w 7767416"/>
              <a:gd name="connsiteY53" fmla="*/ 0 h 6777596"/>
              <a:gd name="connsiteX54" fmla="*/ 897075 w 7767416"/>
              <a:gd name="connsiteY54" fmla="*/ 0 h 6777596"/>
              <a:gd name="connsiteX55" fmla="*/ 402127 w 7767416"/>
              <a:gd name="connsiteY55" fmla="*/ 914901 h 6777596"/>
              <a:gd name="connsiteX56" fmla="*/ 0 w 7767416"/>
              <a:gd name="connsiteY56" fmla="*/ 697357 h 67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767416" h="6777596">
                <a:moveTo>
                  <a:pt x="7767416" y="1399861"/>
                </a:moveTo>
                <a:lnTo>
                  <a:pt x="7767416" y="2360732"/>
                </a:lnTo>
                <a:lnTo>
                  <a:pt x="5766870" y="6058701"/>
                </a:lnTo>
                <a:lnTo>
                  <a:pt x="5364742" y="5841156"/>
                </a:lnTo>
                <a:close/>
                <a:moveTo>
                  <a:pt x="7767416" y="241367"/>
                </a:moveTo>
                <a:lnTo>
                  <a:pt x="7767416" y="1202237"/>
                </a:lnTo>
                <a:lnTo>
                  <a:pt x="5008532" y="6301980"/>
                </a:lnTo>
                <a:lnTo>
                  <a:pt x="4606405" y="6084435"/>
                </a:lnTo>
                <a:close/>
                <a:moveTo>
                  <a:pt x="7271266" y="0"/>
                </a:moveTo>
                <a:lnTo>
                  <a:pt x="7767416" y="0"/>
                </a:lnTo>
                <a:lnTo>
                  <a:pt x="7767416" y="43746"/>
                </a:lnTo>
                <a:lnTo>
                  <a:pt x="4124504" y="6777596"/>
                </a:lnTo>
                <a:lnTo>
                  <a:pt x="3722377" y="6560053"/>
                </a:lnTo>
                <a:close/>
                <a:moveTo>
                  <a:pt x="6644537" y="0"/>
                </a:moveTo>
                <a:lnTo>
                  <a:pt x="7164353" y="0"/>
                </a:lnTo>
                <a:lnTo>
                  <a:pt x="3936690" y="5966271"/>
                </a:lnTo>
                <a:lnTo>
                  <a:pt x="3534563" y="5748726"/>
                </a:lnTo>
                <a:close/>
                <a:moveTo>
                  <a:pt x="6017810" y="0"/>
                </a:moveTo>
                <a:lnTo>
                  <a:pt x="6537626" y="0"/>
                </a:lnTo>
                <a:lnTo>
                  <a:pt x="3371597" y="5852342"/>
                </a:lnTo>
                <a:lnTo>
                  <a:pt x="2969470" y="5634798"/>
                </a:lnTo>
                <a:close/>
                <a:moveTo>
                  <a:pt x="5391082" y="0"/>
                </a:moveTo>
                <a:lnTo>
                  <a:pt x="5910897" y="0"/>
                </a:lnTo>
                <a:lnTo>
                  <a:pt x="3063713" y="5262964"/>
                </a:lnTo>
                <a:lnTo>
                  <a:pt x="2661586" y="5045420"/>
                </a:lnTo>
                <a:close/>
                <a:moveTo>
                  <a:pt x="4764354" y="0"/>
                </a:moveTo>
                <a:lnTo>
                  <a:pt x="5284169" y="0"/>
                </a:lnTo>
                <a:lnTo>
                  <a:pt x="2900020" y="4407053"/>
                </a:lnTo>
                <a:lnTo>
                  <a:pt x="2497893" y="4189509"/>
                </a:lnTo>
                <a:close/>
                <a:moveTo>
                  <a:pt x="4137627" y="0"/>
                </a:moveTo>
                <a:lnTo>
                  <a:pt x="4657442" y="0"/>
                </a:lnTo>
                <a:lnTo>
                  <a:pt x="2118158" y="4693817"/>
                </a:lnTo>
                <a:lnTo>
                  <a:pt x="1716031" y="4476272"/>
                </a:lnTo>
                <a:close/>
                <a:moveTo>
                  <a:pt x="3510898" y="0"/>
                </a:moveTo>
                <a:lnTo>
                  <a:pt x="4030714" y="0"/>
                </a:lnTo>
                <a:lnTo>
                  <a:pt x="1997663" y="3758054"/>
                </a:lnTo>
                <a:lnTo>
                  <a:pt x="1595536" y="3540509"/>
                </a:lnTo>
                <a:close/>
                <a:moveTo>
                  <a:pt x="2884170" y="0"/>
                </a:moveTo>
                <a:lnTo>
                  <a:pt x="3403986" y="0"/>
                </a:lnTo>
                <a:lnTo>
                  <a:pt x="1715921" y="3120354"/>
                </a:lnTo>
                <a:lnTo>
                  <a:pt x="1313794" y="2902810"/>
                </a:lnTo>
                <a:close/>
                <a:moveTo>
                  <a:pt x="2257443" y="0"/>
                </a:moveTo>
                <a:lnTo>
                  <a:pt x="2777258" y="0"/>
                </a:lnTo>
                <a:lnTo>
                  <a:pt x="1541206" y="2284819"/>
                </a:lnTo>
                <a:lnTo>
                  <a:pt x="1139079" y="2067274"/>
                </a:lnTo>
                <a:close/>
                <a:moveTo>
                  <a:pt x="1630716" y="0"/>
                </a:moveTo>
                <a:lnTo>
                  <a:pt x="2150531" y="0"/>
                </a:lnTo>
                <a:lnTo>
                  <a:pt x="840733" y="2421135"/>
                </a:lnTo>
                <a:lnTo>
                  <a:pt x="438606" y="2203590"/>
                </a:lnTo>
                <a:close/>
                <a:moveTo>
                  <a:pt x="1003987" y="0"/>
                </a:moveTo>
                <a:lnTo>
                  <a:pt x="1523803" y="0"/>
                </a:lnTo>
                <a:lnTo>
                  <a:pt x="584934" y="1735481"/>
                </a:lnTo>
                <a:lnTo>
                  <a:pt x="182807" y="1517936"/>
                </a:lnTo>
                <a:close/>
                <a:moveTo>
                  <a:pt x="377260" y="0"/>
                </a:moveTo>
                <a:lnTo>
                  <a:pt x="897075" y="0"/>
                </a:lnTo>
                <a:lnTo>
                  <a:pt x="402127" y="914901"/>
                </a:lnTo>
                <a:lnTo>
                  <a:pt x="0" y="69735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2121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613E6-5ED2-E0D2-79AE-0E474E061E49}"/>
              </a:ext>
            </a:extLst>
          </p:cNvPr>
          <p:cNvSpPr>
            <a:spLocks noGrp="1"/>
          </p:cNvSpPr>
          <p:nvPr>
            <p:ph type="title"/>
          </p:nvPr>
        </p:nvSpPr>
        <p:spPr/>
        <p:txBody>
          <a:body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77B5EA8F-8A50-4D34-3155-133C2D1EA1B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0268532E-CF8A-DAA5-3D6B-9FB12A84D67E}"/>
              </a:ext>
            </a:extLst>
          </p:cNvPr>
          <p:cNvSpPr>
            <a:spLocks noGrp="1"/>
          </p:cNvSpPr>
          <p:nvPr>
            <p:ph type="dt" sz="half" idx="10"/>
          </p:nvPr>
        </p:nvSpPr>
        <p:spPr/>
        <p:txBody>
          <a:bodyPr/>
          <a:lstStyle/>
          <a:p>
            <a:fld id="{1591259D-00FF-4ADF-9AFD-974FF922DCDD}" type="datetime1">
              <a:rPr lang="pt-PT" smtClean="0"/>
              <a:t>13/10/2023</a:t>
            </a:fld>
            <a:endParaRPr lang="pt-PT"/>
          </a:p>
        </p:txBody>
      </p:sp>
      <p:sp>
        <p:nvSpPr>
          <p:cNvPr id="5" name="Espaço Reservado para Rodapé 4">
            <a:extLst>
              <a:ext uri="{FF2B5EF4-FFF2-40B4-BE49-F238E27FC236}">
                <a16:creationId xmlns:a16="http://schemas.microsoft.com/office/drawing/2014/main" id="{04B7420E-8FA3-FDEB-7F4A-E0BCAF717F79}"/>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E996977B-52DF-9CC4-FC39-144F1DF123C1}"/>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2201030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5" y="1281975"/>
            <a:ext cx="4759543"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10"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24"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8" y="932350"/>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24"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4"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24"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8"/>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24"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231675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Images &amp; Contents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0731E8C-4F6D-4237-9657-97AE0A1B11CD}"/>
              </a:ext>
            </a:extLst>
          </p:cNvPr>
          <p:cNvSpPr>
            <a:spLocks noGrp="1"/>
          </p:cNvSpPr>
          <p:nvPr>
            <p:ph type="pic" idx="12" hasCustomPrompt="1"/>
          </p:nvPr>
        </p:nvSpPr>
        <p:spPr>
          <a:xfrm>
            <a:off x="4799580" y="0"/>
            <a:ext cx="7392421" cy="6858000"/>
          </a:xfrm>
          <a:custGeom>
            <a:avLst/>
            <a:gdLst>
              <a:gd name="connsiteX0" fmla="*/ 1848908 w 7392421"/>
              <a:gd name="connsiteY0" fmla="*/ 6196465 h 6858000"/>
              <a:gd name="connsiteX1" fmla="*/ 1851185 w 7392421"/>
              <a:gd name="connsiteY1" fmla="*/ 6198075 h 6858000"/>
              <a:gd name="connsiteX2" fmla="*/ 1858075 w 7392421"/>
              <a:gd name="connsiteY2" fmla="*/ 6202346 h 6858000"/>
              <a:gd name="connsiteX3" fmla="*/ 1985274 w 7392421"/>
              <a:gd name="connsiteY3" fmla="*/ 6213735 h 6858000"/>
              <a:gd name="connsiteX4" fmla="*/ 2010714 w 7392421"/>
              <a:gd name="connsiteY4" fmla="*/ 6213735 h 6858000"/>
              <a:gd name="connsiteX5" fmla="*/ 2065834 w 7392421"/>
              <a:gd name="connsiteY5" fmla="*/ 6236514 h 6858000"/>
              <a:gd name="connsiteX6" fmla="*/ 2103994 w 7392421"/>
              <a:gd name="connsiteY6" fmla="*/ 6236514 h 6858000"/>
              <a:gd name="connsiteX7" fmla="*/ 2116714 w 7392421"/>
              <a:gd name="connsiteY7" fmla="*/ 6244107 h 6858000"/>
              <a:gd name="connsiteX8" fmla="*/ 2112474 w 7392421"/>
              <a:gd name="connsiteY8" fmla="*/ 6255496 h 6858000"/>
              <a:gd name="connsiteX9" fmla="*/ 2082794 w 7392421"/>
              <a:gd name="connsiteY9" fmla="*/ 6259293 h 6858000"/>
              <a:gd name="connsiteX10" fmla="*/ 2065834 w 7392421"/>
              <a:gd name="connsiteY10" fmla="*/ 6240310 h 6858000"/>
              <a:gd name="connsiteX11" fmla="*/ 2023434 w 7392421"/>
              <a:gd name="connsiteY11" fmla="*/ 6236514 h 6858000"/>
              <a:gd name="connsiteX12" fmla="*/ 1972554 w 7392421"/>
              <a:gd name="connsiteY12" fmla="*/ 6236514 h 6858000"/>
              <a:gd name="connsiteX13" fmla="*/ 1951355 w 7392421"/>
              <a:gd name="connsiteY13" fmla="*/ 6236514 h 6858000"/>
              <a:gd name="connsiteX14" fmla="*/ 1921675 w 7392421"/>
              <a:gd name="connsiteY14" fmla="*/ 6240310 h 6858000"/>
              <a:gd name="connsiteX15" fmla="*/ 1891994 w 7392421"/>
              <a:gd name="connsiteY15" fmla="*/ 6236514 h 6858000"/>
              <a:gd name="connsiteX16" fmla="*/ 1875035 w 7392421"/>
              <a:gd name="connsiteY16" fmla="*/ 6240310 h 6858000"/>
              <a:gd name="connsiteX17" fmla="*/ 1866555 w 7392421"/>
              <a:gd name="connsiteY17" fmla="*/ 6228921 h 6858000"/>
              <a:gd name="connsiteX18" fmla="*/ 1845355 w 7392421"/>
              <a:gd name="connsiteY18" fmla="*/ 6228921 h 6858000"/>
              <a:gd name="connsiteX19" fmla="*/ 1836875 w 7392421"/>
              <a:gd name="connsiteY19" fmla="*/ 6236514 h 6858000"/>
              <a:gd name="connsiteX20" fmla="*/ 1832635 w 7392421"/>
              <a:gd name="connsiteY20" fmla="*/ 6221328 h 6858000"/>
              <a:gd name="connsiteX21" fmla="*/ 1807195 w 7392421"/>
              <a:gd name="connsiteY21" fmla="*/ 6221328 h 6858000"/>
              <a:gd name="connsiteX22" fmla="*/ 1798716 w 7392421"/>
              <a:gd name="connsiteY22" fmla="*/ 6228921 h 6858000"/>
              <a:gd name="connsiteX23" fmla="*/ 1794475 w 7392421"/>
              <a:gd name="connsiteY23" fmla="*/ 6213735 h 6858000"/>
              <a:gd name="connsiteX24" fmla="*/ 1760555 w 7392421"/>
              <a:gd name="connsiteY24" fmla="*/ 6216108 h 6858000"/>
              <a:gd name="connsiteX25" fmla="*/ 1743434 w 7392421"/>
              <a:gd name="connsiteY25" fmla="*/ 6212994 h 6858000"/>
              <a:gd name="connsiteX26" fmla="*/ 1746224 w 7392421"/>
              <a:gd name="connsiteY26" fmla="*/ 6212355 h 6858000"/>
              <a:gd name="connsiteX27" fmla="*/ 1775913 w 7392421"/>
              <a:gd name="connsiteY27" fmla="*/ 6212355 h 6858000"/>
              <a:gd name="connsiteX28" fmla="*/ 1805602 w 7392421"/>
              <a:gd name="connsiteY28" fmla="*/ 6202655 h 6858000"/>
              <a:gd name="connsiteX29" fmla="*/ 1822567 w 7392421"/>
              <a:gd name="connsiteY29" fmla="*/ 6212355 h 6858000"/>
              <a:gd name="connsiteX30" fmla="*/ 1831049 w 7392421"/>
              <a:gd name="connsiteY30" fmla="*/ 6197805 h 6858000"/>
              <a:gd name="connsiteX31" fmla="*/ 1839532 w 7392421"/>
              <a:gd name="connsiteY31" fmla="*/ 6197805 h 6858000"/>
              <a:gd name="connsiteX32" fmla="*/ 1913195 w 7392421"/>
              <a:gd name="connsiteY32" fmla="*/ 6186999 h 6858000"/>
              <a:gd name="connsiteX33" fmla="*/ 1913195 w 7392421"/>
              <a:gd name="connsiteY33" fmla="*/ 6187160 h 6858000"/>
              <a:gd name="connsiteX34" fmla="*/ 1912033 w 7392421"/>
              <a:gd name="connsiteY34" fmla="*/ 6187221 h 6858000"/>
              <a:gd name="connsiteX35" fmla="*/ 863352 w 7392421"/>
              <a:gd name="connsiteY35" fmla="*/ 5843219 h 6858000"/>
              <a:gd name="connsiteX36" fmla="*/ 864073 w 7392421"/>
              <a:gd name="connsiteY36" fmla="*/ 5843752 h 6858000"/>
              <a:gd name="connsiteX37" fmla="*/ 863059 w 7392421"/>
              <a:gd name="connsiteY37" fmla="*/ 5843752 h 6858000"/>
              <a:gd name="connsiteX38" fmla="*/ 883526 w 7392421"/>
              <a:gd name="connsiteY38" fmla="*/ 5689580 h 6858000"/>
              <a:gd name="connsiteX39" fmla="*/ 892008 w 7392421"/>
              <a:gd name="connsiteY39" fmla="*/ 5689580 h 6858000"/>
              <a:gd name="connsiteX40" fmla="*/ 896249 w 7392421"/>
              <a:gd name="connsiteY40" fmla="*/ 5693132 h 6858000"/>
              <a:gd name="connsiteX41" fmla="*/ 895512 w 7392421"/>
              <a:gd name="connsiteY41" fmla="*/ 5693596 h 6858000"/>
              <a:gd name="connsiteX42" fmla="*/ 892008 w 7392421"/>
              <a:gd name="connsiteY42" fmla="*/ 5693132 h 6858000"/>
              <a:gd name="connsiteX43" fmla="*/ 883526 w 7392421"/>
              <a:gd name="connsiteY43" fmla="*/ 5689580 h 6858000"/>
              <a:gd name="connsiteX44" fmla="*/ 1298563 w 7392421"/>
              <a:gd name="connsiteY44" fmla="*/ 5672327 h 6858000"/>
              <a:gd name="connsiteX45" fmla="*/ 1299170 w 7392421"/>
              <a:gd name="connsiteY45" fmla="*/ 5675371 h 6858000"/>
              <a:gd name="connsiteX46" fmla="*/ 1299170 w 7392421"/>
              <a:gd name="connsiteY46" fmla="*/ 5682476 h 6858000"/>
              <a:gd name="connsiteX47" fmla="*/ 1294928 w 7392421"/>
              <a:gd name="connsiteY47" fmla="*/ 5675371 h 6858000"/>
              <a:gd name="connsiteX48" fmla="*/ 985317 w 7392421"/>
              <a:gd name="connsiteY48" fmla="*/ 5668268 h 6858000"/>
              <a:gd name="connsiteX49" fmla="*/ 1006522 w 7392421"/>
              <a:gd name="connsiteY49" fmla="*/ 5682476 h 6858000"/>
              <a:gd name="connsiteX50" fmla="*/ 1031970 w 7392421"/>
              <a:gd name="connsiteY50" fmla="*/ 5675371 h 6858000"/>
              <a:gd name="connsiteX51" fmla="*/ 1040453 w 7392421"/>
              <a:gd name="connsiteY51" fmla="*/ 5671819 h 6858000"/>
              <a:gd name="connsiteX52" fmla="*/ 1061659 w 7392421"/>
              <a:gd name="connsiteY52" fmla="*/ 5675371 h 6858000"/>
              <a:gd name="connsiteX53" fmla="*/ 1091348 w 7392421"/>
              <a:gd name="connsiteY53" fmla="*/ 5682476 h 6858000"/>
              <a:gd name="connsiteX54" fmla="*/ 1133760 w 7392421"/>
              <a:gd name="connsiteY54" fmla="*/ 5678923 h 6858000"/>
              <a:gd name="connsiteX55" fmla="*/ 1146484 w 7392421"/>
              <a:gd name="connsiteY55" fmla="*/ 5668268 h 6858000"/>
              <a:gd name="connsiteX56" fmla="*/ 1159208 w 7392421"/>
              <a:gd name="connsiteY56" fmla="*/ 5668268 h 6858000"/>
              <a:gd name="connsiteX57" fmla="*/ 1159208 w 7392421"/>
              <a:gd name="connsiteY57" fmla="*/ 5678923 h 6858000"/>
              <a:gd name="connsiteX58" fmla="*/ 1142243 w 7392421"/>
              <a:gd name="connsiteY58" fmla="*/ 5700236 h 6858000"/>
              <a:gd name="connsiteX59" fmla="*/ 1129518 w 7392421"/>
              <a:gd name="connsiteY59" fmla="*/ 5703788 h 6858000"/>
              <a:gd name="connsiteX60" fmla="*/ 1129518 w 7392421"/>
              <a:gd name="connsiteY60" fmla="*/ 5700236 h 6858000"/>
              <a:gd name="connsiteX61" fmla="*/ 1116795 w 7392421"/>
              <a:gd name="connsiteY61" fmla="*/ 5693132 h 6858000"/>
              <a:gd name="connsiteX62" fmla="*/ 1108314 w 7392421"/>
              <a:gd name="connsiteY62" fmla="*/ 5703788 h 6858000"/>
              <a:gd name="connsiteX63" fmla="*/ 1100226 w 7392421"/>
              <a:gd name="connsiteY63" fmla="*/ 5708967 h 6858000"/>
              <a:gd name="connsiteX64" fmla="*/ 1042644 w 7392421"/>
              <a:gd name="connsiteY64" fmla="*/ 5708967 h 6858000"/>
              <a:gd name="connsiteX65" fmla="*/ 1004472 w 7392421"/>
              <a:gd name="connsiteY65" fmla="*/ 5714762 h 6858000"/>
              <a:gd name="connsiteX66" fmla="*/ 995990 w 7392421"/>
              <a:gd name="connsiteY66" fmla="*/ 5711865 h 6858000"/>
              <a:gd name="connsiteX67" fmla="*/ 970542 w 7392421"/>
              <a:gd name="connsiteY67" fmla="*/ 5708605 h 6858000"/>
              <a:gd name="connsiteX68" fmla="*/ 953015 w 7392421"/>
              <a:gd name="connsiteY68" fmla="*/ 5710850 h 6858000"/>
              <a:gd name="connsiteX69" fmla="*/ 948204 w 7392421"/>
              <a:gd name="connsiteY69" fmla="*/ 5704232 h 6858000"/>
              <a:gd name="connsiteX70" fmla="*/ 934421 w 7392421"/>
              <a:gd name="connsiteY70" fmla="*/ 5696683 h 6858000"/>
              <a:gd name="connsiteX71" fmla="*/ 921698 w 7392421"/>
              <a:gd name="connsiteY71" fmla="*/ 5696683 h 6858000"/>
              <a:gd name="connsiteX72" fmla="*/ 904732 w 7392421"/>
              <a:gd name="connsiteY72" fmla="*/ 5703788 h 6858000"/>
              <a:gd name="connsiteX73" fmla="*/ 892008 w 7392421"/>
              <a:gd name="connsiteY73" fmla="*/ 5693132 h 6858000"/>
              <a:gd name="connsiteX74" fmla="*/ 894128 w 7392421"/>
              <a:gd name="connsiteY74" fmla="*/ 5694464 h 6858000"/>
              <a:gd name="connsiteX75" fmla="*/ 895512 w 7392421"/>
              <a:gd name="connsiteY75" fmla="*/ 5693596 h 6858000"/>
              <a:gd name="connsiteX76" fmla="*/ 902082 w 7392421"/>
              <a:gd name="connsiteY76" fmla="*/ 5694464 h 6858000"/>
              <a:gd name="connsiteX77" fmla="*/ 908973 w 7392421"/>
              <a:gd name="connsiteY77" fmla="*/ 5693132 h 6858000"/>
              <a:gd name="connsiteX78" fmla="*/ 951385 w 7392421"/>
              <a:gd name="connsiteY78" fmla="*/ 5682476 h 6858000"/>
              <a:gd name="connsiteX79" fmla="*/ 968351 w 7392421"/>
              <a:gd name="connsiteY79" fmla="*/ 5678923 h 6858000"/>
              <a:gd name="connsiteX80" fmla="*/ 985317 w 7392421"/>
              <a:gd name="connsiteY80" fmla="*/ 5668268 h 6858000"/>
              <a:gd name="connsiteX81" fmla="*/ 3069156 w 7392421"/>
              <a:gd name="connsiteY81" fmla="*/ 5224784 h 6858000"/>
              <a:gd name="connsiteX82" fmla="*/ 3069877 w 7392421"/>
              <a:gd name="connsiteY82" fmla="*/ 5225655 h 6858000"/>
              <a:gd name="connsiteX83" fmla="*/ 3070170 w 7392421"/>
              <a:gd name="connsiteY83" fmla="*/ 5224784 h 6858000"/>
              <a:gd name="connsiteX84" fmla="*/ 0 w 7392421"/>
              <a:gd name="connsiteY84" fmla="*/ 3728101 h 6858000"/>
              <a:gd name="connsiteX85" fmla="*/ 1014 w 7392421"/>
              <a:gd name="connsiteY85" fmla="*/ 3728101 h 6858000"/>
              <a:gd name="connsiteX86" fmla="*/ 293 w 7392421"/>
              <a:gd name="connsiteY86" fmla="*/ 3728972 h 6858000"/>
              <a:gd name="connsiteX87" fmla="*/ 1748249 w 7392421"/>
              <a:gd name="connsiteY87" fmla="*/ 900296 h 6858000"/>
              <a:gd name="connsiteX88" fmla="*/ 1750394 w 7392421"/>
              <a:gd name="connsiteY88" fmla="*/ 900296 h 6858000"/>
              <a:gd name="connsiteX89" fmla="*/ 1741171 w 7392421"/>
              <a:gd name="connsiteY89" fmla="*/ 901194 h 6858000"/>
              <a:gd name="connsiteX90" fmla="*/ 1738152 w 7392421"/>
              <a:gd name="connsiteY90" fmla="*/ 900900 h 6858000"/>
              <a:gd name="connsiteX91" fmla="*/ 1881554 w 7392421"/>
              <a:gd name="connsiteY91" fmla="*/ 886188 h 6858000"/>
              <a:gd name="connsiteX92" fmla="*/ 1912293 w 7392421"/>
              <a:gd name="connsiteY92" fmla="*/ 887026 h 6858000"/>
              <a:gd name="connsiteX93" fmla="*/ 1958933 w 7392421"/>
              <a:gd name="connsiteY93" fmla="*/ 894840 h 6858000"/>
              <a:gd name="connsiteX94" fmla="*/ 1961440 w 7392421"/>
              <a:gd name="connsiteY94" fmla="*/ 895896 h 6858000"/>
              <a:gd name="connsiteX95" fmla="*/ 1862047 w 7392421"/>
              <a:gd name="connsiteY95" fmla="*/ 895896 h 6858000"/>
              <a:gd name="connsiteX96" fmla="*/ 1840840 w 7392421"/>
              <a:gd name="connsiteY96" fmla="*/ 899749 h 6858000"/>
              <a:gd name="connsiteX97" fmla="*/ 1821936 w 7392421"/>
              <a:gd name="connsiteY97" fmla="*/ 894167 h 6858000"/>
              <a:gd name="connsiteX98" fmla="*/ 1844454 w 7392421"/>
              <a:gd name="connsiteY98" fmla="*/ 892607 h 6858000"/>
              <a:gd name="connsiteX99" fmla="*/ 1857174 w 7392421"/>
              <a:gd name="connsiteY99" fmla="*/ 890374 h 6858000"/>
              <a:gd name="connsiteX100" fmla="*/ 1881554 w 7392421"/>
              <a:gd name="connsiteY100" fmla="*/ 886188 h 6858000"/>
              <a:gd name="connsiteX101" fmla="*/ 1719279 w 7392421"/>
              <a:gd name="connsiteY101" fmla="*/ 884793 h 6858000"/>
              <a:gd name="connsiteX102" fmla="*/ 1738455 w 7392421"/>
              <a:gd name="connsiteY102" fmla="*/ 884793 h 6858000"/>
              <a:gd name="connsiteX103" fmla="*/ 1797815 w 7392421"/>
              <a:gd name="connsiteY103" fmla="*/ 890374 h 6858000"/>
              <a:gd name="connsiteX104" fmla="*/ 1737762 w 7392421"/>
              <a:gd name="connsiteY104" fmla="*/ 892482 h 6858000"/>
              <a:gd name="connsiteX105" fmla="*/ 1688889 w 7392421"/>
              <a:gd name="connsiteY105" fmla="*/ 892482 h 6858000"/>
              <a:gd name="connsiteX106" fmla="*/ 1722809 w 7392421"/>
              <a:gd name="connsiteY106" fmla="*/ 889133 h 6858000"/>
              <a:gd name="connsiteX107" fmla="*/ 1731289 w 7392421"/>
              <a:gd name="connsiteY107" fmla="*/ 886901 h 6858000"/>
              <a:gd name="connsiteX108" fmla="*/ 1645175 w 7392421"/>
              <a:gd name="connsiteY108" fmla="*/ 884793 h 6858000"/>
              <a:gd name="connsiteX109" fmla="*/ 1715727 w 7392421"/>
              <a:gd name="connsiteY109" fmla="*/ 884793 h 6858000"/>
              <a:gd name="connsiteX110" fmla="*/ 1667690 w 7392421"/>
              <a:gd name="connsiteY110" fmla="*/ 886901 h 6858000"/>
              <a:gd name="connsiteX111" fmla="*/ 1595610 w 7392421"/>
              <a:gd name="connsiteY111" fmla="*/ 886901 h 6858000"/>
              <a:gd name="connsiteX112" fmla="*/ 1594784 w 7392421"/>
              <a:gd name="connsiteY112" fmla="*/ 886834 h 6858000"/>
              <a:gd name="connsiteX113" fmla="*/ 1774961 w 7392421"/>
              <a:gd name="connsiteY113" fmla="*/ 491518 h 6858000"/>
              <a:gd name="connsiteX114" fmla="*/ 1774351 w 7392421"/>
              <a:gd name="connsiteY114" fmla="*/ 492814 h 6858000"/>
              <a:gd name="connsiteX115" fmla="*/ 1769849 w 7392421"/>
              <a:gd name="connsiteY115" fmla="*/ 491944 h 6858000"/>
              <a:gd name="connsiteX116" fmla="*/ 1982374 w 7392421"/>
              <a:gd name="connsiteY116" fmla="*/ 395710 h 6858000"/>
              <a:gd name="connsiteX117" fmla="*/ 1992974 w 7392421"/>
              <a:gd name="connsiteY117" fmla="*/ 397133 h 6858000"/>
              <a:gd name="connsiteX118" fmla="*/ 2005216 w 7392421"/>
              <a:gd name="connsiteY118" fmla="*/ 401518 h 6858000"/>
              <a:gd name="connsiteX119" fmla="*/ 1985984 w 7392421"/>
              <a:gd name="connsiteY119" fmla="*/ 397672 h 6858000"/>
              <a:gd name="connsiteX120" fmla="*/ 1980348 w 7392421"/>
              <a:gd name="connsiteY120" fmla="*/ 395982 h 6858000"/>
              <a:gd name="connsiteX121" fmla="*/ 1898608 w 7392421"/>
              <a:gd name="connsiteY121" fmla="*/ 46924 h 6858000"/>
              <a:gd name="connsiteX122" fmla="*/ 1906232 w 7392421"/>
              <a:gd name="connsiteY122" fmla="*/ 47706 h 6858000"/>
              <a:gd name="connsiteX123" fmla="*/ 1901691 w 7392421"/>
              <a:gd name="connsiteY123" fmla="*/ 51487 h 6858000"/>
              <a:gd name="connsiteX124" fmla="*/ 1898694 w 7392421"/>
              <a:gd name="connsiteY124" fmla="*/ 52622 h 6858000"/>
              <a:gd name="connsiteX125" fmla="*/ 1895454 w 7392421"/>
              <a:gd name="connsiteY125" fmla="*/ 51655 h 6858000"/>
              <a:gd name="connsiteX126" fmla="*/ 1893127 w 7392421"/>
              <a:gd name="connsiteY126" fmla="*/ 47486 h 6858000"/>
              <a:gd name="connsiteX127" fmla="*/ 2355584 w 7392421"/>
              <a:gd name="connsiteY127" fmla="*/ 38338 h 6858000"/>
              <a:gd name="connsiteX128" fmla="*/ 2354974 w 7392421"/>
              <a:gd name="connsiteY128" fmla="*/ 39445 h 6858000"/>
              <a:gd name="connsiteX129" fmla="*/ 2350472 w 7392421"/>
              <a:gd name="connsiteY129" fmla="*/ 38702 h 6858000"/>
              <a:gd name="connsiteX130" fmla="*/ 3146743 w 7392421"/>
              <a:gd name="connsiteY130" fmla="*/ 0 h 6858000"/>
              <a:gd name="connsiteX131" fmla="*/ 3202796 w 7392421"/>
              <a:gd name="connsiteY131" fmla="*/ 0 h 6858000"/>
              <a:gd name="connsiteX132" fmla="*/ 3202796 w 7392421"/>
              <a:gd name="connsiteY132" fmla="*/ 4543 h 6858000"/>
              <a:gd name="connsiteX133" fmla="*/ 3308828 w 7392421"/>
              <a:gd name="connsiteY133" fmla="*/ 4543 h 6858000"/>
              <a:gd name="connsiteX134" fmla="*/ 3334275 w 7392421"/>
              <a:gd name="connsiteY134" fmla="*/ 4543 h 6858000"/>
              <a:gd name="connsiteX135" fmla="*/ 3383051 w 7392421"/>
              <a:gd name="connsiteY135" fmla="*/ 559 h 6858000"/>
              <a:gd name="connsiteX136" fmla="*/ 3398101 w 7392421"/>
              <a:gd name="connsiteY136" fmla="*/ 0 h 6858000"/>
              <a:gd name="connsiteX137" fmla="*/ 7392421 w 7392421"/>
              <a:gd name="connsiteY137" fmla="*/ 0 h 6858000"/>
              <a:gd name="connsiteX138" fmla="*/ 7392421 w 7392421"/>
              <a:gd name="connsiteY138" fmla="*/ 6858000 h 6858000"/>
              <a:gd name="connsiteX139" fmla="*/ 2857168 w 7392421"/>
              <a:gd name="connsiteY139" fmla="*/ 6858000 h 6858000"/>
              <a:gd name="connsiteX140" fmla="*/ 2860240 w 7392421"/>
              <a:gd name="connsiteY140" fmla="*/ 6839268 h 6858000"/>
              <a:gd name="connsiteX141" fmla="*/ 2873493 w 7392421"/>
              <a:gd name="connsiteY141" fmla="*/ 6831079 h 6858000"/>
              <a:gd name="connsiteX142" fmla="*/ 2920147 w 7392421"/>
              <a:gd name="connsiteY142" fmla="*/ 6823372 h 6858000"/>
              <a:gd name="connsiteX143" fmla="*/ 2975283 w 7392421"/>
              <a:gd name="connsiteY143" fmla="*/ 6823372 h 6858000"/>
              <a:gd name="connsiteX144" fmla="*/ 3026178 w 7392421"/>
              <a:gd name="connsiteY144" fmla="*/ 6823372 h 6858000"/>
              <a:gd name="connsiteX145" fmla="*/ 3047384 w 7392421"/>
              <a:gd name="connsiteY145" fmla="*/ 6807959 h 6858000"/>
              <a:gd name="connsiteX146" fmla="*/ 3038903 w 7392421"/>
              <a:gd name="connsiteY146" fmla="*/ 6788692 h 6858000"/>
              <a:gd name="connsiteX147" fmla="*/ 3017697 w 7392421"/>
              <a:gd name="connsiteY147" fmla="*/ 6788692 h 6858000"/>
              <a:gd name="connsiteX148" fmla="*/ 2996489 w 7392421"/>
              <a:gd name="connsiteY148" fmla="*/ 6777131 h 6858000"/>
              <a:gd name="connsiteX149" fmla="*/ 2971042 w 7392421"/>
              <a:gd name="connsiteY149" fmla="*/ 6757864 h 6858000"/>
              <a:gd name="connsiteX150" fmla="*/ 2932870 w 7392421"/>
              <a:gd name="connsiteY150" fmla="*/ 6746304 h 6858000"/>
              <a:gd name="connsiteX151" fmla="*/ 2894699 w 7392421"/>
              <a:gd name="connsiteY151" fmla="*/ 6746304 h 6858000"/>
              <a:gd name="connsiteX152" fmla="*/ 2835322 w 7392421"/>
              <a:gd name="connsiteY152" fmla="*/ 6750157 h 6858000"/>
              <a:gd name="connsiteX153" fmla="*/ 2826839 w 7392421"/>
              <a:gd name="connsiteY153" fmla="*/ 6746304 h 6858000"/>
              <a:gd name="connsiteX154" fmla="*/ 2831081 w 7392421"/>
              <a:gd name="connsiteY154" fmla="*/ 6734743 h 6858000"/>
              <a:gd name="connsiteX155" fmla="*/ 2856528 w 7392421"/>
              <a:gd name="connsiteY155" fmla="*/ 6727037 h 6858000"/>
              <a:gd name="connsiteX156" fmla="*/ 2865010 w 7392421"/>
              <a:gd name="connsiteY156" fmla="*/ 6700063 h 6858000"/>
              <a:gd name="connsiteX157" fmla="*/ 2822598 w 7392421"/>
              <a:gd name="connsiteY157" fmla="*/ 6696209 h 6858000"/>
              <a:gd name="connsiteX158" fmla="*/ 2839564 w 7392421"/>
              <a:gd name="connsiteY158" fmla="*/ 6692356 h 6858000"/>
              <a:gd name="connsiteX159" fmla="*/ 2877734 w 7392421"/>
              <a:gd name="connsiteY159" fmla="*/ 6692356 h 6858000"/>
              <a:gd name="connsiteX160" fmla="*/ 2915906 w 7392421"/>
              <a:gd name="connsiteY160" fmla="*/ 6680796 h 6858000"/>
              <a:gd name="connsiteX161" fmla="*/ 2924389 w 7392421"/>
              <a:gd name="connsiteY161" fmla="*/ 6657675 h 6858000"/>
              <a:gd name="connsiteX162" fmla="*/ 2903182 w 7392421"/>
              <a:gd name="connsiteY162" fmla="*/ 6646115 h 6858000"/>
              <a:gd name="connsiteX163" fmla="*/ 2869251 w 7392421"/>
              <a:gd name="connsiteY163" fmla="*/ 6649968 h 6858000"/>
              <a:gd name="connsiteX164" fmla="*/ 2797151 w 7392421"/>
              <a:gd name="connsiteY164" fmla="*/ 6657675 h 6858000"/>
              <a:gd name="connsiteX165" fmla="*/ 2788668 w 7392421"/>
              <a:gd name="connsiteY165" fmla="*/ 6653822 h 6858000"/>
              <a:gd name="connsiteX166" fmla="*/ 2729290 w 7392421"/>
              <a:gd name="connsiteY166" fmla="*/ 6646115 h 6858000"/>
              <a:gd name="connsiteX167" fmla="*/ 2640224 w 7392421"/>
              <a:gd name="connsiteY167" fmla="*/ 6638408 h 6858000"/>
              <a:gd name="connsiteX168" fmla="*/ 2635982 w 7392421"/>
              <a:gd name="connsiteY168" fmla="*/ 6638408 h 6858000"/>
              <a:gd name="connsiteX169" fmla="*/ 2635982 w 7392421"/>
              <a:gd name="connsiteY169" fmla="*/ 6634555 h 6858000"/>
              <a:gd name="connsiteX170" fmla="*/ 2640224 w 7392421"/>
              <a:gd name="connsiteY170" fmla="*/ 6626848 h 6858000"/>
              <a:gd name="connsiteX171" fmla="*/ 2652948 w 7392421"/>
              <a:gd name="connsiteY171" fmla="*/ 6626848 h 6858000"/>
              <a:gd name="connsiteX172" fmla="*/ 2729290 w 7392421"/>
              <a:gd name="connsiteY172" fmla="*/ 6626848 h 6858000"/>
              <a:gd name="connsiteX173" fmla="*/ 2742014 w 7392421"/>
              <a:gd name="connsiteY173" fmla="*/ 6619141 h 6858000"/>
              <a:gd name="connsiteX174" fmla="*/ 2763220 w 7392421"/>
              <a:gd name="connsiteY174" fmla="*/ 6603727 h 6858000"/>
              <a:gd name="connsiteX175" fmla="*/ 2814115 w 7392421"/>
              <a:gd name="connsiteY175" fmla="*/ 6603727 h 6858000"/>
              <a:gd name="connsiteX176" fmla="*/ 2852287 w 7392421"/>
              <a:gd name="connsiteY176" fmla="*/ 6596020 h 6858000"/>
              <a:gd name="connsiteX177" fmla="*/ 2831081 w 7392421"/>
              <a:gd name="connsiteY177" fmla="*/ 6584460 h 6858000"/>
              <a:gd name="connsiteX178" fmla="*/ 2729290 w 7392421"/>
              <a:gd name="connsiteY178" fmla="*/ 6580607 h 6858000"/>
              <a:gd name="connsiteX179" fmla="*/ 2568123 w 7392421"/>
              <a:gd name="connsiteY179" fmla="*/ 6580607 h 6858000"/>
              <a:gd name="connsiteX180" fmla="*/ 2546916 w 7392421"/>
              <a:gd name="connsiteY180" fmla="*/ 6584460 h 6858000"/>
              <a:gd name="connsiteX181" fmla="*/ 2504504 w 7392421"/>
              <a:gd name="connsiteY181" fmla="*/ 6580607 h 6858000"/>
              <a:gd name="connsiteX182" fmla="*/ 2462091 w 7392421"/>
              <a:gd name="connsiteY182" fmla="*/ 6584460 h 6858000"/>
              <a:gd name="connsiteX183" fmla="*/ 2432402 w 7392421"/>
              <a:gd name="connsiteY183" fmla="*/ 6584460 h 6858000"/>
              <a:gd name="connsiteX184" fmla="*/ 2360301 w 7392421"/>
              <a:gd name="connsiteY184" fmla="*/ 6572900 h 6858000"/>
              <a:gd name="connsiteX185" fmla="*/ 2343335 w 7392421"/>
              <a:gd name="connsiteY185" fmla="*/ 6580607 h 6858000"/>
              <a:gd name="connsiteX186" fmla="*/ 2317888 w 7392421"/>
              <a:gd name="connsiteY186" fmla="*/ 6572900 h 6858000"/>
              <a:gd name="connsiteX187" fmla="*/ 2223860 w 7392421"/>
              <a:gd name="connsiteY187" fmla="*/ 6572900 h 6858000"/>
              <a:gd name="connsiteX188" fmla="*/ 2226954 w 7392421"/>
              <a:gd name="connsiteY188" fmla="*/ 6566806 h 6858000"/>
              <a:gd name="connsiteX189" fmla="*/ 2243914 w 7392421"/>
              <a:gd name="connsiteY189" fmla="*/ 6536434 h 6858000"/>
              <a:gd name="connsiteX190" fmla="*/ 2243914 w 7392421"/>
              <a:gd name="connsiteY190" fmla="*/ 6528842 h 6858000"/>
              <a:gd name="connsiteX191" fmla="*/ 2180314 w 7392421"/>
              <a:gd name="connsiteY191" fmla="*/ 6490877 h 6858000"/>
              <a:gd name="connsiteX192" fmla="*/ 1959834 w 7392421"/>
              <a:gd name="connsiteY192" fmla="*/ 6490877 h 6858000"/>
              <a:gd name="connsiteX193" fmla="*/ 1942874 w 7392421"/>
              <a:gd name="connsiteY193" fmla="*/ 6483284 h 6858000"/>
              <a:gd name="connsiteX194" fmla="*/ 1959834 w 7392421"/>
              <a:gd name="connsiteY194" fmla="*/ 6479487 h 6858000"/>
              <a:gd name="connsiteX195" fmla="*/ 2010714 w 7392421"/>
              <a:gd name="connsiteY195" fmla="*/ 6468098 h 6858000"/>
              <a:gd name="connsiteX196" fmla="*/ 2154873 w 7392421"/>
              <a:gd name="connsiteY196" fmla="*/ 6418744 h 6858000"/>
              <a:gd name="connsiteX197" fmla="*/ 2239673 w 7392421"/>
              <a:gd name="connsiteY197" fmla="*/ 6414948 h 6858000"/>
              <a:gd name="connsiteX198" fmla="*/ 2294793 w 7392421"/>
              <a:gd name="connsiteY198" fmla="*/ 6414948 h 6858000"/>
              <a:gd name="connsiteX199" fmla="*/ 2345673 w 7392421"/>
              <a:gd name="connsiteY199" fmla="*/ 6407355 h 6858000"/>
              <a:gd name="connsiteX200" fmla="*/ 2366873 w 7392421"/>
              <a:gd name="connsiteY200" fmla="*/ 6399762 h 6858000"/>
              <a:gd name="connsiteX201" fmla="*/ 2345673 w 7392421"/>
              <a:gd name="connsiteY201" fmla="*/ 6392169 h 6858000"/>
              <a:gd name="connsiteX202" fmla="*/ 2197274 w 7392421"/>
              <a:gd name="connsiteY202" fmla="*/ 6399762 h 6858000"/>
              <a:gd name="connsiteX203" fmla="*/ 2133674 w 7392421"/>
              <a:gd name="connsiteY203" fmla="*/ 6376983 h 6858000"/>
              <a:gd name="connsiteX204" fmla="*/ 2133674 w 7392421"/>
              <a:gd name="connsiteY204" fmla="*/ 6369390 h 6858000"/>
              <a:gd name="connsiteX205" fmla="*/ 2137913 w 7392421"/>
              <a:gd name="connsiteY205" fmla="*/ 6354204 h 6858000"/>
              <a:gd name="connsiteX206" fmla="*/ 2176073 w 7392421"/>
              <a:gd name="connsiteY206" fmla="*/ 6354204 h 6858000"/>
              <a:gd name="connsiteX207" fmla="*/ 2201513 w 7392421"/>
              <a:gd name="connsiteY207" fmla="*/ 6346611 h 6858000"/>
              <a:gd name="connsiteX208" fmla="*/ 2205753 w 7392421"/>
              <a:gd name="connsiteY208" fmla="*/ 6339018 h 6858000"/>
              <a:gd name="connsiteX209" fmla="*/ 2197274 w 7392421"/>
              <a:gd name="connsiteY209" fmla="*/ 6335222 h 6858000"/>
              <a:gd name="connsiteX210" fmla="*/ 2159113 w 7392421"/>
              <a:gd name="connsiteY210" fmla="*/ 6335222 h 6858000"/>
              <a:gd name="connsiteX211" fmla="*/ 2146394 w 7392421"/>
              <a:gd name="connsiteY211" fmla="*/ 6327629 h 6858000"/>
              <a:gd name="connsiteX212" fmla="*/ 2154873 w 7392421"/>
              <a:gd name="connsiteY212" fmla="*/ 6320036 h 6858000"/>
              <a:gd name="connsiteX213" fmla="*/ 2205753 w 7392421"/>
              <a:gd name="connsiteY213" fmla="*/ 6301054 h 6858000"/>
              <a:gd name="connsiteX214" fmla="*/ 2286313 w 7392421"/>
              <a:gd name="connsiteY214" fmla="*/ 6285868 h 6858000"/>
              <a:gd name="connsiteX215" fmla="*/ 2286313 w 7392421"/>
              <a:gd name="connsiteY215" fmla="*/ 6282071 h 6858000"/>
              <a:gd name="connsiteX216" fmla="*/ 2286313 w 7392421"/>
              <a:gd name="connsiteY216" fmla="*/ 6274478 h 6858000"/>
              <a:gd name="connsiteX217" fmla="*/ 2269353 w 7392421"/>
              <a:gd name="connsiteY217" fmla="*/ 6274478 h 6858000"/>
              <a:gd name="connsiteX218" fmla="*/ 2256633 w 7392421"/>
              <a:gd name="connsiteY218" fmla="*/ 6251700 h 6858000"/>
              <a:gd name="connsiteX219" fmla="*/ 2252393 w 7392421"/>
              <a:gd name="connsiteY219" fmla="*/ 6240310 h 6858000"/>
              <a:gd name="connsiteX220" fmla="*/ 2214234 w 7392421"/>
              <a:gd name="connsiteY220" fmla="*/ 6228921 h 6858000"/>
              <a:gd name="connsiteX221" fmla="*/ 2243914 w 7392421"/>
              <a:gd name="connsiteY221" fmla="*/ 6228921 h 6858000"/>
              <a:gd name="connsiteX222" fmla="*/ 2248153 w 7392421"/>
              <a:gd name="connsiteY222" fmla="*/ 6217531 h 6858000"/>
              <a:gd name="connsiteX223" fmla="*/ 2248153 w 7392421"/>
              <a:gd name="connsiteY223" fmla="*/ 6209938 h 6858000"/>
              <a:gd name="connsiteX224" fmla="*/ 2252393 w 7392421"/>
              <a:gd name="connsiteY224" fmla="*/ 6209938 h 6858000"/>
              <a:gd name="connsiteX225" fmla="*/ 2294793 w 7392421"/>
              <a:gd name="connsiteY225" fmla="*/ 6213735 h 6858000"/>
              <a:gd name="connsiteX226" fmla="*/ 2303273 w 7392421"/>
              <a:gd name="connsiteY226" fmla="*/ 6209938 h 6858000"/>
              <a:gd name="connsiteX227" fmla="*/ 2299033 w 7392421"/>
              <a:gd name="connsiteY227" fmla="*/ 6202346 h 6858000"/>
              <a:gd name="connsiteX228" fmla="*/ 2273593 w 7392421"/>
              <a:gd name="connsiteY228" fmla="*/ 6187160 h 6858000"/>
              <a:gd name="connsiteX229" fmla="*/ 2269353 w 7392421"/>
              <a:gd name="connsiteY229" fmla="*/ 6168177 h 6858000"/>
              <a:gd name="connsiteX230" fmla="*/ 2277833 w 7392421"/>
              <a:gd name="connsiteY230" fmla="*/ 6156788 h 6858000"/>
              <a:gd name="connsiteX231" fmla="*/ 2299033 w 7392421"/>
              <a:gd name="connsiteY231" fmla="*/ 6156788 h 6858000"/>
              <a:gd name="connsiteX232" fmla="*/ 2349913 w 7392421"/>
              <a:gd name="connsiteY232" fmla="*/ 6171974 h 6858000"/>
              <a:gd name="connsiteX233" fmla="*/ 2371112 w 7392421"/>
              <a:gd name="connsiteY233" fmla="*/ 6164381 h 6858000"/>
              <a:gd name="connsiteX234" fmla="*/ 2383832 w 7392421"/>
              <a:gd name="connsiteY234" fmla="*/ 6141602 h 6858000"/>
              <a:gd name="connsiteX235" fmla="*/ 2421992 w 7392421"/>
              <a:gd name="connsiteY235" fmla="*/ 6134009 h 6858000"/>
              <a:gd name="connsiteX236" fmla="*/ 2455913 w 7392421"/>
              <a:gd name="connsiteY236" fmla="*/ 6137806 h 6858000"/>
              <a:gd name="connsiteX237" fmla="*/ 2464392 w 7392421"/>
              <a:gd name="connsiteY237" fmla="*/ 6126416 h 6858000"/>
              <a:gd name="connsiteX238" fmla="*/ 2455913 w 7392421"/>
              <a:gd name="connsiteY238" fmla="*/ 6115027 h 6858000"/>
              <a:gd name="connsiteX239" fmla="*/ 2443193 w 7392421"/>
              <a:gd name="connsiteY239" fmla="*/ 6118823 h 6858000"/>
              <a:gd name="connsiteX240" fmla="*/ 2392313 w 7392421"/>
              <a:gd name="connsiteY240" fmla="*/ 6107434 h 6858000"/>
              <a:gd name="connsiteX241" fmla="*/ 2388072 w 7392421"/>
              <a:gd name="connsiteY241" fmla="*/ 6084655 h 6858000"/>
              <a:gd name="connsiteX242" fmla="*/ 2349913 w 7392421"/>
              <a:gd name="connsiteY242" fmla="*/ 6084655 h 6858000"/>
              <a:gd name="connsiteX243" fmla="*/ 2315993 w 7392421"/>
              <a:gd name="connsiteY243" fmla="*/ 6080859 h 6858000"/>
              <a:gd name="connsiteX244" fmla="*/ 2307778 w 7392421"/>
              <a:gd name="connsiteY244" fmla="*/ 6076647 h 6858000"/>
              <a:gd name="connsiteX245" fmla="*/ 2303001 w 7392421"/>
              <a:gd name="connsiteY245" fmla="*/ 6077973 h 6858000"/>
              <a:gd name="connsiteX246" fmla="*/ 2306070 w 7392421"/>
              <a:gd name="connsiteY246" fmla="*/ 6071704 h 6858000"/>
              <a:gd name="connsiteX247" fmla="*/ 2297589 w 7392421"/>
              <a:gd name="connsiteY247" fmla="*/ 6047454 h 6858000"/>
              <a:gd name="connsiteX248" fmla="*/ 2276383 w 7392421"/>
              <a:gd name="connsiteY248" fmla="*/ 6047454 h 6858000"/>
              <a:gd name="connsiteX249" fmla="*/ 2255176 w 7392421"/>
              <a:gd name="connsiteY249" fmla="*/ 6032903 h 6858000"/>
              <a:gd name="connsiteX250" fmla="*/ 2229728 w 7392421"/>
              <a:gd name="connsiteY250" fmla="*/ 6008653 h 6858000"/>
              <a:gd name="connsiteX251" fmla="*/ 2191556 w 7392421"/>
              <a:gd name="connsiteY251" fmla="*/ 5994103 h 6858000"/>
              <a:gd name="connsiteX252" fmla="*/ 2153385 w 7392421"/>
              <a:gd name="connsiteY252" fmla="*/ 5994103 h 6858000"/>
              <a:gd name="connsiteX253" fmla="*/ 2094008 w 7392421"/>
              <a:gd name="connsiteY253" fmla="*/ 5998953 h 6858000"/>
              <a:gd name="connsiteX254" fmla="*/ 2085525 w 7392421"/>
              <a:gd name="connsiteY254" fmla="*/ 5994103 h 6858000"/>
              <a:gd name="connsiteX255" fmla="*/ 2089767 w 7392421"/>
              <a:gd name="connsiteY255" fmla="*/ 5979552 h 6858000"/>
              <a:gd name="connsiteX256" fmla="*/ 2115214 w 7392421"/>
              <a:gd name="connsiteY256" fmla="*/ 5969853 h 6858000"/>
              <a:gd name="connsiteX257" fmla="*/ 2123696 w 7392421"/>
              <a:gd name="connsiteY257" fmla="*/ 5935902 h 6858000"/>
              <a:gd name="connsiteX258" fmla="*/ 2081284 w 7392421"/>
              <a:gd name="connsiteY258" fmla="*/ 5931052 h 6858000"/>
              <a:gd name="connsiteX259" fmla="*/ 2098250 w 7392421"/>
              <a:gd name="connsiteY259" fmla="*/ 5926202 h 6858000"/>
              <a:gd name="connsiteX260" fmla="*/ 2136420 w 7392421"/>
              <a:gd name="connsiteY260" fmla="*/ 5926202 h 6858000"/>
              <a:gd name="connsiteX261" fmla="*/ 2174592 w 7392421"/>
              <a:gd name="connsiteY261" fmla="*/ 5911652 h 6858000"/>
              <a:gd name="connsiteX262" fmla="*/ 2183075 w 7392421"/>
              <a:gd name="connsiteY262" fmla="*/ 5882551 h 6858000"/>
              <a:gd name="connsiteX263" fmla="*/ 2161868 w 7392421"/>
              <a:gd name="connsiteY263" fmla="*/ 5868002 h 6858000"/>
              <a:gd name="connsiteX264" fmla="*/ 2127937 w 7392421"/>
              <a:gd name="connsiteY264" fmla="*/ 5872851 h 6858000"/>
              <a:gd name="connsiteX265" fmla="*/ 2055837 w 7392421"/>
              <a:gd name="connsiteY265" fmla="*/ 5882551 h 6858000"/>
              <a:gd name="connsiteX266" fmla="*/ 2047354 w 7392421"/>
              <a:gd name="connsiteY266" fmla="*/ 5877702 h 6858000"/>
              <a:gd name="connsiteX267" fmla="*/ 1987976 w 7392421"/>
              <a:gd name="connsiteY267" fmla="*/ 5868002 h 6858000"/>
              <a:gd name="connsiteX268" fmla="*/ 1953832 w 7392421"/>
              <a:gd name="connsiteY268" fmla="*/ 5861494 h 6858000"/>
              <a:gd name="connsiteX269" fmla="*/ 1965665 w 7392421"/>
              <a:gd name="connsiteY269" fmla="*/ 5858291 h 6858000"/>
              <a:gd name="connsiteX270" fmla="*/ 1985274 w 7392421"/>
              <a:gd name="connsiteY270" fmla="*/ 5849274 h 6858000"/>
              <a:gd name="connsiteX271" fmla="*/ 1991104 w 7392421"/>
              <a:gd name="connsiteY271" fmla="*/ 5845003 h 6858000"/>
              <a:gd name="connsiteX272" fmla="*/ 1991786 w 7392421"/>
              <a:gd name="connsiteY272" fmla="*/ 5843171 h 6858000"/>
              <a:gd name="connsiteX273" fmla="*/ 1995929 w 7392421"/>
              <a:gd name="connsiteY273" fmla="*/ 5842539 h 6858000"/>
              <a:gd name="connsiteX274" fmla="*/ 2000700 w 7392421"/>
              <a:gd name="connsiteY274" fmla="*/ 5834051 h 6858000"/>
              <a:gd name="connsiteX275" fmla="*/ 2021906 w 7392421"/>
              <a:gd name="connsiteY275" fmla="*/ 5814651 h 6858000"/>
              <a:gd name="connsiteX276" fmla="*/ 2072801 w 7392421"/>
              <a:gd name="connsiteY276" fmla="*/ 5814651 h 6858000"/>
              <a:gd name="connsiteX277" fmla="*/ 2110973 w 7392421"/>
              <a:gd name="connsiteY277" fmla="*/ 5804950 h 6858000"/>
              <a:gd name="connsiteX278" fmla="*/ 2089767 w 7392421"/>
              <a:gd name="connsiteY278" fmla="*/ 5790401 h 6858000"/>
              <a:gd name="connsiteX279" fmla="*/ 1987976 w 7392421"/>
              <a:gd name="connsiteY279" fmla="*/ 5785551 h 6858000"/>
              <a:gd name="connsiteX280" fmla="*/ 1826809 w 7392421"/>
              <a:gd name="connsiteY280" fmla="*/ 5785551 h 6858000"/>
              <a:gd name="connsiteX281" fmla="*/ 1805602 w 7392421"/>
              <a:gd name="connsiteY281" fmla="*/ 5790401 h 6858000"/>
              <a:gd name="connsiteX282" fmla="*/ 1763190 w 7392421"/>
              <a:gd name="connsiteY282" fmla="*/ 5785551 h 6858000"/>
              <a:gd name="connsiteX283" fmla="*/ 1720777 w 7392421"/>
              <a:gd name="connsiteY283" fmla="*/ 5790401 h 6858000"/>
              <a:gd name="connsiteX284" fmla="*/ 1691088 w 7392421"/>
              <a:gd name="connsiteY284" fmla="*/ 5790401 h 6858000"/>
              <a:gd name="connsiteX285" fmla="*/ 1618987 w 7392421"/>
              <a:gd name="connsiteY285" fmla="*/ 5775851 h 6858000"/>
              <a:gd name="connsiteX286" fmla="*/ 1602021 w 7392421"/>
              <a:gd name="connsiteY286" fmla="*/ 5785551 h 6858000"/>
              <a:gd name="connsiteX287" fmla="*/ 1576574 w 7392421"/>
              <a:gd name="connsiteY287" fmla="*/ 5775851 h 6858000"/>
              <a:gd name="connsiteX288" fmla="*/ 1428130 w 7392421"/>
              <a:gd name="connsiteY288" fmla="*/ 5775851 h 6858000"/>
              <a:gd name="connsiteX289" fmla="*/ 1357618 w 7392421"/>
              <a:gd name="connsiteY289" fmla="*/ 5775244 h 6858000"/>
              <a:gd name="connsiteX290" fmla="*/ 1317117 w 7392421"/>
              <a:gd name="connsiteY290" fmla="*/ 5772911 h 6858000"/>
              <a:gd name="connsiteX291" fmla="*/ 1318325 w 7392421"/>
              <a:gd name="connsiteY291" fmla="*/ 5772719 h 6858000"/>
              <a:gd name="connsiteX292" fmla="*/ 1373462 w 7392421"/>
              <a:gd name="connsiteY292" fmla="*/ 5772719 h 6858000"/>
              <a:gd name="connsiteX293" fmla="*/ 1407392 w 7392421"/>
              <a:gd name="connsiteY293" fmla="*/ 5769821 h 6858000"/>
              <a:gd name="connsiteX294" fmla="*/ 1420116 w 7392421"/>
              <a:gd name="connsiteY294" fmla="*/ 5766924 h 6858000"/>
              <a:gd name="connsiteX295" fmla="*/ 1471012 w 7392421"/>
              <a:gd name="connsiteY295" fmla="*/ 5766924 h 6858000"/>
              <a:gd name="connsiteX296" fmla="*/ 1526148 w 7392421"/>
              <a:gd name="connsiteY296" fmla="*/ 5766924 h 6858000"/>
              <a:gd name="connsiteX297" fmla="*/ 1581284 w 7392421"/>
              <a:gd name="connsiteY297" fmla="*/ 5766924 h 6858000"/>
              <a:gd name="connsiteX298" fmla="*/ 1606731 w 7392421"/>
              <a:gd name="connsiteY298" fmla="*/ 5761128 h 6858000"/>
              <a:gd name="connsiteX299" fmla="*/ 1644903 w 7392421"/>
              <a:gd name="connsiteY299" fmla="*/ 5761128 h 6858000"/>
              <a:gd name="connsiteX300" fmla="*/ 1661868 w 7392421"/>
              <a:gd name="connsiteY300" fmla="*/ 5761128 h 6858000"/>
              <a:gd name="connsiteX301" fmla="*/ 1708522 w 7392421"/>
              <a:gd name="connsiteY301" fmla="*/ 5764026 h 6858000"/>
              <a:gd name="connsiteX302" fmla="*/ 1725487 w 7392421"/>
              <a:gd name="connsiteY302" fmla="*/ 5755332 h 6858000"/>
              <a:gd name="connsiteX303" fmla="*/ 1742451 w 7392421"/>
              <a:gd name="connsiteY303" fmla="*/ 5755332 h 6858000"/>
              <a:gd name="connsiteX304" fmla="*/ 1746693 w 7392421"/>
              <a:gd name="connsiteY304" fmla="*/ 5749537 h 6858000"/>
              <a:gd name="connsiteX305" fmla="*/ 1801829 w 7392421"/>
              <a:gd name="connsiteY305" fmla="*/ 5749537 h 6858000"/>
              <a:gd name="connsiteX306" fmla="*/ 1801829 w 7392421"/>
              <a:gd name="connsiteY306" fmla="*/ 5755332 h 6858000"/>
              <a:gd name="connsiteX307" fmla="*/ 1907861 w 7392421"/>
              <a:gd name="connsiteY307" fmla="*/ 5755332 h 6858000"/>
              <a:gd name="connsiteX308" fmla="*/ 1933309 w 7392421"/>
              <a:gd name="connsiteY308" fmla="*/ 5755332 h 6858000"/>
              <a:gd name="connsiteX309" fmla="*/ 2030858 w 7392421"/>
              <a:gd name="connsiteY309" fmla="*/ 5749537 h 6858000"/>
              <a:gd name="connsiteX310" fmla="*/ 2030858 w 7392421"/>
              <a:gd name="connsiteY310" fmla="*/ 5740843 h 6858000"/>
              <a:gd name="connsiteX311" fmla="*/ 2035098 w 7392421"/>
              <a:gd name="connsiteY311" fmla="*/ 5737945 h 6858000"/>
              <a:gd name="connsiteX312" fmla="*/ 2043581 w 7392421"/>
              <a:gd name="connsiteY312" fmla="*/ 5740843 h 6858000"/>
              <a:gd name="connsiteX313" fmla="*/ 2124166 w 7392421"/>
              <a:gd name="connsiteY313" fmla="*/ 5740843 h 6858000"/>
              <a:gd name="connsiteX314" fmla="*/ 2141130 w 7392421"/>
              <a:gd name="connsiteY314" fmla="*/ 5746639 h 6858000"/>
              <a:gd name="connsiteX315" fmla="*/ 2170819 w 7392421"/>
              <a:gd name="connsiteY315" fmla="*/ 5746639 h 6858000"/>
              <a:gd name="connsiteX316" fmla="*/ 2200508 w 7392421"/>
              <a:gd name="connsiteY316" fmla="*/ 5735047 h 6858000"/>
              <a:gd name="connsiteX317" fmla="*/ 2213231 w 7392421"/>
              <a:gd name="connsiteY317" fmla="*/ 5732149 h 6858000"/>
              <a:gd name="connsiteX318" fmla="*/ 2230197 w 7392421"/>
              <a:gd name="connsiteY318" fmla="*/ 5732149 h 6858000"/>
              <a:gd name="connsiteX319" fmla="*/ 2234438 w 7392421"/>
              <a:gd name="connsiteY319" fmla="*/ 5729252 h 6858000"/>
              <a:gd name="connsiteX320" fmla="*/ 2230197 w 7392421"/>
              <a:gd name="connsiteY320" fmla="*/ 5723456 h 6858000"/>
              <a:gd name="connsiteX321" fmla="*/ 2179302 w 7392421"/>
              <a:gd name="connsiteY321" fmla="*/ 5717660 h 6858000"/>
              <a:gd name="connsiteX322" fmla="*/ 2166578 w 7392421"/>
              <a:gd name="connsiteY322" fmla="*/ 5711865 h 6858000"/>
              <a:gd name="connsiteX323" fmla="*/ 2128407 w 7392421"/>
              <a:gd name="connsiteY323" fmla="*/ 5700273 h 6858000"/>
              <a:gd name="connsiteX324" fmla="*/ 2119924 w 7392421"/>
              <a:gd name="connsiteY324" fmla="*/ 5703171 h 6858000"/>
              <a:gd name="connsiteX325" fmla="*/ 2111441 w 7392421"/>
              <a:gd name="connsiteY325" fmla="*/ 5697375 h 6858000"/>
              <a:gd name="connsiteX326" fmla="*/ 2073271 w 7392421"/>
              <a:gd name="connsiteY326" fmla="*/ 5682886 h 6858000"/>
              <a:gd name="connsiteX327" fmla="*/ 2043581 w 7392421"/>
              <a:gd name="connsiteY327" fmla="*/ 5691580 h 6858000"/>
              <a:gd name="connsiteX328" fmla="*/ 2039340 w 7392421"/>
              <a:gd name="connsiteY328" fmla="*/ 5688682 h 6858000"/>
              <a:gd name="connsiteX329" fmla="*/ 2009652 w 7392421"/>
              <a:gd name="connsiteY329" fmla="*/ 5688682 h 6858000"/>
              <a:gd name="connsiteX330" fmla="*/ 1950274 w 7392421"/>
              <a:gd name="connsiteY330" fmla="*/ 5697375 h 6858000"/>
              <a:gd name="connsiteX331" fmla="*/ 1946033 w 7392421"/>
              <a:gd name="connsiteY331" fmla="*/ 5691580 h 6858000"/>
              <a:gd name="connsiteX332" fmla="*/ 1937550 w 7392421"/>
              <a:gd name="connsiteY332" fmla="*/ 5665499 h 6858000"/>
              <a:gd name="connsiteX333" fmla="*/ 1907861 w 7392421"/>
              <a:gd name="connsiteY333" fmla="*/ 5665499 h 6858000"/>
              <a:gd name="connsiteX334" fmla="*/ 1899378 w 7392421"/>
              <a:gd name="connsiteY334" fmla="*/ 5677090 h 6858000"/>
              <a:gd name="connsiteX335" fmla="*/ 1873931 w 7392421"/>
              <a:gd name="connsiteY335" fmla="*/ 5688682 h 6858000"/>
              <a:gd name="connsiteX336" fmla="*/ 1865448 w 7392421"/>
              <a:gd name="connsiteY336" fmla="*/ 5691580 h 6858000"/>
              <a:gd name="connsiteX337" fmla="*/ 1848483 w 7392421"/>
              <a:gd name="connsiteY337" fmla="*/ 5691580 h 6858000"/>
              <a:gd name="connsiteX338" fmla="*/ 1831519 w 7392421"/>
              <a:gd name="connsiteY338" fmla="*/ 5691580 h 6858000"/>
              <a:gd name="connsiteX339" fmla="*/ 1823036 w 7392421"/>
              <a:gd name="connsiteY339" fmla="*/ 5697375 h 6858000"/>
              <a:gd name="connsiteX340" fmla="*/ 1818795 w 7392421"/>
              <a:gd name="connsiteY340" fmla="*/ 5714762 h 6858000"/>
              <a:gd name="connsiteX341" fmla="*/ 1801829 w 7392421"/>
              <a:gd name="connsiteY341" fmla="*/ 5714762 h 6858000"/>
              <a:gd name="connsiteX342" fmla="*/ 1797588 w 7392421"/>
              <a:gd name="connsiteY342" fmla="*/ 5706069 h 6858000"/>
              <a:gd name="connsiteX343" fmla="*/ 1763658 w 7392421"/>
              <a:gd name="connsiteY343" fmla="*/ 5697375 h 6858000"/>
              <a:gd name="connsiteX344" fmla="*/ 1755176 w 7392421"/>
              <a:gd name="connsiteY344" fmla="*/ 5700273 h 6858000"/>
              <a:gd name="connsiteX345" fmla="*/ 1738210 w 7392421"/>
              <a:gd name="connsiteY345" fmla="*/ 5700273 h 6858000"/>
              <a:gd name="connsiteX346" fmla="*/ 1729728 w 7392421"/>
              <a:gd name="connsiteY346" fmla="*/ 5706069 h 6858000"/>
              <a:gd name="connsiteX347" fmla="*/ 1725487 w 7392421"/>
              <a:gd name="connsiteY347" fmla="*/ 5697375 h 6858000"/>
              <a:gd name="connsiteX348" fmla="*/ 1721245 w 7392421"/>
              <a:gd name="connsiteY348" fmla="*/ 5697375 h 6858000"/>
              <a:gd name="connsiteX349" fmla="*/ 1683074 w 7392421"/>
              <a:gd name="connsiteY349" fmla="*/ 5703171 h 6858000"/>
              <a:gd name="connsiteX350" fmla="*/ 1640662 w 7392421"/>
              <a:gd name="connsiteY350" fmla="*/ 5697375 h 6858000"/>
              <a:gd name="connsiteX351" fmla="*/ 1598250 w 7392421"/>
              <a:gd name="connsiteY351" fmla="*/ 5700273 h 6858000"/>
              <a:gd name="connsiteX352" fmla="*/ 1547354 w 7392421"/>
              <a:gd name="connsiteY352" fmla="*/ 5700273 h 6858000"/>
              <a:gd name="connsiteX353" fmla="*/ 1543112 w 7392421"/>
              <a:gd name="connsiteY353" fmla="*/ 5700273 h 6858000"/>
              <a:gd name="connsiteX354" fmla="*/ 1543112 w 7392421"/>
              <a:gd name="connsiteY354" fmla="*/ 5703171 h 6858000"/>
              <a:gd name="connsiteX355" fmla="*/ 1555835 w 7392421"/>
              <a:gd name="connsiteY355" fmla="*/ 5708967 h 6858000"/>
              <a:gd name="connsiteX356" fmla="*/ 1564318 w 7392421"/>
              <a:gd name="connsiteY356" fmla="*/ 5714762 h 6858000"/>
              <a:gd name="connsiteX357" fmla="*/ 1551595 w 7392421"/>
              <a:gd name="connsiteY357" fmla="*/ 5717660 h 6858000"/>
              <a:gd name="connsiteX358" fmla="*/ 1581284 w 7392421"/>
              <a:gd name="connsiteY358" fmla="*/ 5726354 h 6858000"/>
              <a:gd name="connsiteX359" fmla="*/ 1594008 w 7392421"/>
              <a:gd name="connsiteY359" fmla="*/ 5732149 h 6858000"/>
              <a:gd name="connsiteX360" fmla="*/ 1581284 w 7392421"/>
              <a:gd name="connsiteY360" fmla="*/ 5737945 h 6858000"/>
              <a:gd name="connsiteX361" fmla="*/ 1551595 w 7392421"/>
              <a:gd name="connsiteY361" fmla="*/ 5732149 h 6858000"/>
              <a:gd name="connsiteX362" fmla="*/ 1543112 w 7392421"/>
              <a:gd name="connsiteY362" fmla="*/ 5732149 h 6858000"/>
              <a:gd name="connsiteX363" fmla="*/ 1496458 w 7392421"/>
              <a:gd name="connsiteY363" fmla="*/ 5737945 h 6858000"/>
              <a:gd name="connsiteX364" fmla="*/ 1466770 w 7392421"/>
              <a:gd name="connsiteY364" fmla="*/ 5732149 h 6858000"/>
              <a:gd name="connsiteX365" fmla="*/ 1462529 w 7392421"/>
              <a:gd name="connsiteY365" fmla="*/ 5732149 h 6858000"/>
              <a:gd name="connsiteX366" fmla="*/ 1428598 w 7392421"/>
              <a:gd name="connsiteY366" fmla="*/ 5737945 h 6858000"/>
              <a:gd name="connsiteX367" fmla="*/ 1405272 w 7392421"/>
              <a:gd name="connsiteY367" fmla="*/ 5733237 h 6858000"/>
              <a:gd name="connsiteX368" fmla="*/ 1388855 w 7392421"/>
              <a:gd name="connsiteY368" fmla="*/ 5728393 h 6858000"/>
              <a:gd name="connsiteX369" fmla="*/ 1394598 w 7392421"/>
              <a:gd name="connsiteY369" fmla="*/ 5725988 h 6858000"/>
              <a:gd name="connsiteX370" fmla="*/ 1400960 w 7392421"/>
              <a:gd name="connsiteY370" fmla="*/ 5717995 h 6858000"/>
              <a:gd name="connsiteX371" fmla="*/ 1426407 w 7392421"/>
              <a:gd name="connsiteY371" fmla="*/ 5710892 h 6858000"/>
              <a:gd name="connsiteX372" fmla="*/ 1400960 w 7392421"/>
              <a:gd name="connsiteY372" fmla="*/ 5693132 h 6858000"/>
              <a:gd name="connsiteX373" fmla="*/ 1379753 w 7392421"/>
              <a:gd name="connsiteY373" fmla="*/ 5682476 h 6858000"/>
              <a:gd name="connsiteX374" fmla="*/ 1371270 w 7392421"/>
              <a:gd name="connsiteY374" fmla="*/ 5678923 h 6858000"/>
              <a:gd name="connsiteX375" fmla="*/ 1350064 w 7392421"/>
              <a:gd name="connsiteY375" fmla="*/ 5686028 h 6858000"/>
              <a:gd name="connsiteX376" fmla="*/ 1345824 w 7392421"/>
              <a:gd name="connsiteY376" fmla="*/ 5700236 h 6858000"/>
              <a:gd name="connsiteX377" fmla="*/ 1341583 w 7392421"/>
              <a:gd name="connsiteY377" fmla="*/ 5703788 h 6858000"/>
              <a:gd name="connsiteX378" fmla="*/ 1341583 w 7392421"/>
              <a:gd name="connsiteY378" fmla="*/ 5686028 h 6858000"/>
              <a:gd name="connsiteX379" fmla="*/ 1333100 w 7392421"/>
              <a:gd name="connsiteY379" fmla="*/ 5678923 h 6858000"/>
              <a:gd name="connsiteX380" fmla="*/ 1299170 w 7392421"/>
              <a:gd name="connsiteY380" fmla="*/ 5675371 h 6858000"/>
              <a:gd name="connsiteX381" fmla="*/ 1299170 w 7392421"/>
              <a:gd name="connsiteY381" fmla="*/ 5671819 h 6858000"/>
              <a:gd name="connsiteX382" fmla="*/ 1298563 w 7392421"/>
              <a:gd name="connsiteY382" fmla="*/ 5672327 h 6858000"/>
              <a:gd name="connsiteX383" fmla="*/ 1294928 w 7392421"/>
              <a:gd name="connsiteY383" fmla="*/ 5654059 h 6858000"/>
              <a:gd name="connsiteX384" fmla="*/ 1277964 w 7392421"/>
              <a:gd name="connsiteY384" fmla="*/ 5629195 h 6858000"/>
              <a:gd name="connsiteX385" fmla="*/ 1316134 w 7392421"/>
              <a:gd name="connsiteY385" fmla="*/ 5625643 h 6858000"/>
              <a:gd name="connsiteX386" fmla="*/ 1354306 w 7392421"/>
              <a:gd name="connsiteY386" fmla="*/ 5622092 h 6858000"/>
              <a:gd name="connsiteX387" fmla="*/ 1400960 w 7392421"/>
              <a:gd name="connsiteY387" fmla="*/ 5622092 h 6858000"/>
              <a:gd name="connsiteX388" fmla="*/ 1413683 w 7392421"/>
              <a:gd name="connsiteY388" fmla="*/ 5625643 h 6858000"/>
              <a:gd name="connsiteX389" fmla="*/ 1464579 w 7392421"/>
              <a:gd name="connsiteY389" fmla="*/ 5625643 h 6858000"/>
              <a:gd name="connsiteX390" fmla="*/ 1473061 w 7392421"/>
              <a:gd name="connsiteY390" fmla="*/ 5622092 h 6858000"/>
              <a:gd name="connsiteX391" fmla="*/ 1511233 w 7392421"/>
              <a:gd name="connsiteY391" fmla="*/ 5629195 h 6858000"/>
              <a:gd name="connsiteX392" fmla="*/ 1587576 w 7392421"/>
              <a:gd name="connsiteY392" fmla="*/ 5629195 h 6858000"/>
              <a:gd name="connsiteX393" fmla="*/ 1608781 w 7392421"/>
              <a:gd name="connsiteY393" fmla="*/ 5629195 h 6858000"/>
              <a:gd name="connsiteX394" fmla="*/ 1634230 w 7392421"/>
              <a:gd name="connsiteY394" fmla="*/ 5629195 h 6858000"/>
              <a:gd name="connsiteX395" fmla="*/ 1680883 w 7392421"/>
              <a:gd name="connsiteY395" fmla="*/ 5632747 h 6858000"/>
              <a:gd name="connsiteX396" fmla="*/ 1719055 w 7392421"/>
              <a:gd name="connsiteY396" fmla="*/ 5632747 h 6858000"/>
              <a:gd name="connsiteX397" fmla="*/ 1757226 w 7392421"/>
              <a:gd name="connsiteY397" fmla="*/ 5632747 h 6858000"/>
              <a:gd name="connsiteX398" fmla="*/ 1769949 w 7392421"/>
              <a:gd name="connsiteY398" fmla="*/ 5632747 h 6858000"/>
              <a:gd name="connsiteX399" fmla="*/ 1833568 w 7392421"/>
              <a:gd name="connsiteY399" fmla="*/ 5629195 h 6858000"/>
              <a:gd name="connsiteX400" fmla="*/ 1846292 w 7392421"/>
              <a:gd name="connsiteY400" fmla="*/ 5618539 h 6858000"/>
              <a:gd name="connsiteX401" fmla="*/ 1850533 w 7392421"/>
              <a:gd name="connsiteY401" fmla="*/ 5607883 h 6858000"/>
              <a:gd name="connsiteX402" fmla="*/ 1897188 w 7392421"/>
              <a:gd name="connsiteY402" fmla="*/ 5593675 h 6858000"/>
              <a:gd name="connsiteX403" fmla="*/ 1931118 w 7392421"/>
              <a:gd name="connsiteY403" fmla="*/ 5600780 h 6858000"/>
              <a:gd name="connsiteX404" fmla="*/ 1935359 w 7392421"/>
              <a:gd name="connsiteY404" fmla="*/ 5600780 h 6858000"/>
              <a:gd name="connsiteX405" fmla="*/ 1965047 w 7392421"/>
              <a:gd name="connsiteY405" fmla="*/ 5593675 h 6858000"/>
              <a:gd name="connsiteX406" fmla="*/ 2011701 w 7392421"/>
              <a:gd name="connsiteY406" fmla="*/ 5600780 h 6858000"/>
              <a:gd name="connsiteX407" fmla="*/ 2020184 w 7392421"/>
              <a:gd name="connsiteY407" fmla="*/ 5600780 h 6858000"/>
              <a:gd name="connsiteX408" fmla="*/ 2049873 w 7392421"/>
              <a:gd name="connsiteY408" fmla="*/ 5593675 h 6858000"/>
              <a:gd name="connsiteX409" fmla="*/ 2062597 w 7392421"/>
              <a:gd name="connsiteY409" fmla="*/ 5600780 h 6858000"/>
              <a:gd name="connsiteX410" fmla="*/ 2049873 w 7392421"/>
              <a:gd name="connsiteY410" fmla="*/ 5607883 h 6858000"/>
              <a:gd name="connsiteX411" fmla="*/ 2020184 w 7392421"/>
              <a:gd name="connsiteY411" fmla="*/ 5618539 h 6858000"/>
              <a:gd name="connsiteX412" fmla="*/ 2032907 w 7392421"/>
              <a:gd name="connsiteY412" fmla="*/ 5622092 h 6858000"/>
              <a:gd name="connsiteX413" fmla="*/ 2024425 w 7392421"/>
              <a:gd name="connsiteY413" fmla="*/ 5629195 h 6858000"/>
              <a:gd name="connsiteX414" fmla="*/ 2011701 w 7392421"/>
              <a:gd name="connsiteY414" fmla="*/ 5636299 h 6858000"/>
              <a:gd name="connsiteX415" fmla="*/ 2011701 w 7392421"/>
              <a:gd name="connsiteY415" fmla="*/ 5639851 h 6858000"/>
              <a:gd name="connsiteX416" fmla="*/ 2015943 w 7392421"/>
              <a:gd name="connsiteY416" fmla="*/ 5639851 h 6858000"/>
              <a:gd name="connsiteX417" fmla="*/ 2066839 w 7392421"/>
              <a:gd name="connsiteY417" fmla="*/ 5639851 h 6858000"/>
              <a:gd name="connsiteX418" fmla="*/ 2109251 w 7392421"/>
              <a:gd name="connsiteY418" fmla="*/ 5643404 h 6858000"/>
              <a:gd name="connsiteX419" fmla="*/ 2151663 w 7392421"/>
              <a:gd name="connsiteY419" fmla="*/ 5636299 h 6858000"/>
              <a:gd name="connsiteX420" fmla="*/ 2189834 w 7392421"/>
              <a:gd name="connsiteY420" fmla="*/ 5643404 h 6858000"/>
              <a:gd name="connsiteX421" fmla="*/ 2194076 w 7392421"/>
              <a:gd name="connsiteY421" fmla="*/ 5643404 h 6858000"/>
              <a:gd name="connsiteX422" fmla="*/ 2198317 w 7392421"/>
              <a:gd name="connsiteY422" fmla="*/ 5632747 h 6858000"/>
              <a:gd name="connsiteX423" fmla="*/ 2206799 w 7392421"/>
              <a:gd name="connsiteY423" fmla="*/ 5639851 h 6858000"/>
              <a:gd name="connsiteX424" fmla="*/ 2223765 w 7392421"/>
              <a:gd name="connsiteY424" fmla="*/ 5639851 h 6858000"/>
              <a:gd name="connsiteX425" fmla="*/ 2232247 w 7392421"/>
              <a:gd name="connsiteY425" fmla="*/ 5643404 h 6858000"/>
              <a:gd name="connsiteX426" fmla="*/ 2266177 w 7392421"/>
              <a:gd name="connsiteY426" fmla="*/ 5632747 h 6858000"/>
              <a:gd name="connsiteX427" fmla="*/ 2270418 w 7392421"/>
              <a:gd name="connsiteY427" fmla="*/ 5622092 h 6858000"/>
              <a:gd name="connsiteX428" fmla="*/ 2287384 w 7392421"/>
              <a:gd name="connsiteY428" fmla="*/ 5622092 h 6858000"/>
              <a:gd name="connsiteX429" fmla="*/ 2291625 w 7392421"/>
              <a:gd name="connsiteY429" fmla="*/ 5643404 h 6858000"/>
              <a:gd name="connsiteX430" fmla="*/ 2300108 w 7392421"/>
              <a:gd name="connsiteY430" fmla="*/ 5650507 h 6858000"/>
              <a:gd name="connsiteX431" fmla="*/ 2317073 w 7392421"/>
              <a:gd name="connsiteY431" fmla="*/ 5650507 h 6858000"/>
              <a:gd name="connsiteX432" fmla="*/ 2334037 w 7392421"/>
              <a:gd name="connsiteY432" fmla="*/ 5650507 h 6858000"/>
              <a:gd name="connsiteX433" fmla="*/ 2342520 w 7392421"/>
              <a:gd name="connsiteY433" fmla="*/ 5654059 h 6858000"/>
              <a:gd name="connsiteX434" fmla="*/ 2367967 w 7392421"/>
              <a:gd name="connsiteY434" fmla="*/ 5668268 h 6858000"/>
              <a:gd name="connsiteX435" fmla="*/ 2376450 w 7392421"/>
              <a:gd name="connsiteY435" fmla="*/ 5682476 h 6858000"/>
              <a:gd name="connsiteX436" fmla="*/ 2406139 w 7392421"/>
              <a:gd name="connsiteY436" fmla="*/ 5682476 h 6858000"/>
              <a:gd name="connsiteX437" fmla="*/ 2414622 w 7392421"/>
              <a:gd name="connsiteY437" fmla="*/ 5650507 h 6858000"/>
              <a:gd name="connsiteX438" fmla="*/ 2418863 w 7392421"/>
              <a:gd name="connsiteY438" fmla="*/ 5643404 h 6858000"/>
              <a:gd name="connsiteX439" fmla="*/ 2478241 w 7392421"/>
              <a:gd name="connsiteY439" fmla="*/ 5654059 h 6858000"/>
              <a:gd name="connsiteX440" fmla="*/ 2507929 w 7392421"/>
              <a:gd name="connsiteY440" fmla="*/ 5654059 h 6858000"/>
              <a:gd name="connsiteX441" fmla="*/ 2512170 w 7392421"/>
              <a:gd name="connsiteY441" fmla="*/ 5650507 h 6858000"/>
              <a:gd name="connsiteX442" fmla="*/ 2541860 w 7392421"/>
              <a:gd name="connsiteY442" fmla="*/ 5661164 h 6858000"/>
              <a:gd name="connsiteX443" fmla="*/ 2580031 w 7392421"/>
              <a:gd name="connsiteY443" fmla="*/ 5643404 h 6858000"/>
              <a:gd name="connsiteX444" fmla="*/ 2588513 w 7392421"/>
              <a:gd name="connsiteY444" fmla="*/ 5636299 h 6858000"/>
              <a:gd name="connsiteX445" fmla="*/ 2596996 w 7392421"/>
              <a:gd name="connsiteY445" fmla="*/ 5639851 h 6858000"/>
              <a:gd name="connsiteX446" fmla="*/ 2635167 w 7392421"/>
              <a:gd name="connsiteY446" fmla="*/ 5625643 h 6858000"/>
              <a:gd name="connsiteX447" fmla="*/ 2647891 w 7392421"/>
              <a:gd name="connsiteY447" fmla="*/ 5618539 h 6858000"/>
              <a:gd name="connsiteX448" fmla="*/ 2698786 w 7392421"/>
              <a:gd name="connsiteY448" fmla="*/ 5611435 h 6858000"/>
              <a:gd name="connsiteX449" fmla="*/ 2703027 w 7392421"/>
              <a:gd name="connsiteY449" fmla="*/ 5604331 h 6858000"/>
              <a:gd name="connsiteX450" fmla="*/ 2698786 w 7392421"/>
              <a:gd name="connsiteY450" fmla="*/ 5600780 h 6858000"/>
              <a:gd name="connsiteX451" fmla="*/ 2681820 w 7392421"/>
              <a:gd name="connsiteY451" fmla="*/ 5600780 h 6858000"/>
              <a:gd name="connsiteX452" fmla="*/ 2669097 w 7392421"/>
              <a:gd name="connsiteY452" fmla="*/ 5597227 h 6858000"/>
              <a:gd name="connsiteX453" fmla="*/ 2639408 w 7392421"/>
              <a:gd name="connsiteY453" fmla="*/ 5583018 h 6858000"/>
              <a:gd name="connsiteX454" fmla="*/ 2609719 w 7392421"/>
              <a:gd name="connsiteY454" fmla="*/ 5583018 h 6858000"/>
              <a:gd name="connsiteX455" fmla="*/ 2592755 w 7392421"/>
              <a:gd name="connsiteY455" fmla="*/ 5590123 h 6858000"/>
              <a:gd name="connsiteX456" fmla="*/ 2512170 w 7392421"/>
              <a:gd name="connsiteY456" fmla="*/ 5590123 h 6858000"/>
              <a:gd name="connsiteX457" fmla="*/ 2503687 w 7392421"/>
              <a:gd name="connsiteY457" fmla="*/ 5593675 h 6858000"/>
              <a:gd name="connsiteX458" fmla="*/ 2499447 w 7392421"/>
              <a:gd name="connsiteY458" fmla="*/ 5590123 h 6858000"/>
              <a:gd name="connsiteX459" fmla="*/ 2499447 w 7392421"/>
              <a:gd name="connsiteY459" fmla="*/ 5579466 h 6858000"/>
              <a:gd name="connsiteX460" fmla="*/ 2401898 w 7392421"/>
              <a:gd name="connsiteY460" fmla="*/ 5572363 h 6858000"/>
              <a:gd name="connsiteX461" fmla="*/ 2376450 w 7392421"/>
              <a:gd name="connsiteY461" fmla="*/ 5572363 h 6858000"/>
              <a:gd name="connsiteX462" fmla="*/ 2270418 w 7392421"/>
              <a:gd name="connsiteY462" fmla="*/ 5572363 h 6858000"/>
              <a:gd name="connsiteX463" fmla="*/ 2270418 w 7392421"/>
              <a:gd name="connsiteY463" fmla="*/ 5579466 h 6858000"/>
              <a:gd name="connsiteX464" fmla="*/ 2215282 w 7392421"/>
              <a:gd name="connsiteY464" fmla="*/ 5579466 h 6858000"/>
              <a:gd name="connsiteX465" fmla="*/ 2211040 w 7392421"/>
              <a:gd name="connsiteY465" fmla="*/ 5572363 h 6858000"/>
              <a:gd name="connsiteX466" fmla="*/ 2194076 w 7392421"/>
              <a:gd name="connsiteY466" fmla="*/ 5572363 h 6858000"/>
              <a:gd name="connsiteX467" fmla="*/ 2177111 w 7392421"/>
              <a:gd name="connsiteY467" fmla="*/ 5561706 h 6858000"/>
              <a:gd name="connsiteX468" fmla="*/ 2130457 w 7392421"/>
              <a:gd name="connsiteY468" fmla="*/ 5565259 h 6858000"/>
              <a:gd name="connsiteX469" fmla="*/ 2113492 w 7392421"/>
              <a:gd name="connsiteY469" fmla="*/ 5565259 h 6858000"/>
              <a:gd name="connsiteX470" fmla="*/ 2075321 w 7392421"/>
              <a:gd name="connsiteY470" fmla="*/ 5565259 h 6858000"/>
              <a:gd name="connsiteX471" fmla="*/ 2049873 w 7392421"/>
              <a:gd name="connsiteY471" fmla="*/ 5558154 h 6858000"/>
              <a:gd name="connsiteX472" fmla="*/ 1994737 w 7392421"/>
              <a:gd name="connsiteY472" fmla="*/ 5558154 h 6858000"/>
              <a:gd name="connsiteX473" fmla="*/ 1939601 w 7392421"/>
              <a:gd name="connsiteY473" fmla="*/ 5558154 h 6858000"/>
              <a:gd name="connsiteX474" fmla="*/ 1888705 w 7392421"/>
              <a:gd name="connsiteY474" fmla="*/ 5558154 h 6858000"/>
              <a:gd name="connsiteX475" fmla="*/ 1875982 w 7392421"/>
              <a:gd name="connsiteY475" fmla="*/ 5554603 h 6858000"/>
              <a:gd name="connsiteX476" fmla="*/ 1842051 w 7392421"/>
              <a:gd name="connsiteY476" fmla="*/ 5551051 h 6858000"/>
              <a:gd name="connsiteX477" fmla="*/ 1786914 w 7392421"/>
              <a:gd name="connsiteY477" fmla="*/ 5551051 h 6858000"/>
              <a:gd name="connsiteX478" fmla="*/ 1744502 w 7392421"/>
              <a:gd name="connsiteY478" fmla="*/ 5547499 h 6858000"/>
              <a:gd name="connsiteX479" fmla="*/ 1706331 w 7392421"/>
              <a:gd name="connsiteY479" fmla="*/ 5540394 h 6858000"/>
              <a:gd name="connsiteX480" fmla="*/ 1608781 w 7392421"/>
              <a:gd name="connsiteY480" fmla="*/ 5540394 h 6858000"/>
              <a:gd name="connsiteX481" fmla="*/ 1571370 w 7392421"/>
              <a:gd name="connsiteY481" fmla="*/ 5539713 h 6858000"/>
              <a:gd name="connsiteX482" fmla="*/ 1582175 w 7392421"/>
              <a:gd name="connsiteY482" fmla="*/ 5526039 h 6858000"/>
              <a:gd name="connsiteX483" fmla="*/ 1584828 w 7392421"/>
              <a:gd name="connsiteY483" fmla="*/ 5525054 h 6858000"/>
              <a:gd name="connsiteX484" fmla="*/ 1606349 w 7392421"/>
              <a:gd name="connsiteY484" fmla="*/ 5526522 h 6858000"/>
              <a:gd name="connsiteX485" fmla="*/ 1635508 w 7392421"/>
              <a:gd name="connsiteY485" fmla="*/ 5524750 h 6858000"/>
              <a:gd name="connsiteX486" fmla="*/ 1686403 w 7392421"/>
              <a:gd name="connsiteY486" fmla="*/ 5524750 h 6858000"/>
              <a:gd name="connsiteX487" fmla="*/ 1707609 w 7392421"/>
              <a:gd name="connsiteY487" fmla="*/ 5505858 h 6858000"/>
              <a:gd name="connsiteX488" fmla="*/ 1699127 w 7392421"/>
              <a:gd name="connsiteY488" fmla="*/ 5482241 h 6858000"/>
              <a:gd name="connsiteX489" fmla="*/ 1677921 w 7392421"/>
              <a:gd name="connsiteY489" fmla="*/ 5482241 h 6858000"/>
              <a:gd name="connsiteX490" fmla="*/ 1656714 w 7392421"/>
              <a:gd name="connsiteY490" fmla="*/ 5468070 h 6858000"/>
              <a:gd name="connsiteX491" fmla="*/ 1631266 w 7392421"/>
              <a:gd name="connsiteY491" fmla="*/ 5444454 h 6858000"/>
              <a:gd name="connsiteX492" fmla="*/ 1593095 w 7392421"/>
              <a:gd name="connsiteY492" fmla="*/ 5430284 h 6858000"/>
              <a:gd name="connsiteX493" fmla="*/ 1554923 w 7392421"/>
              <a:gd name="connsiteY493" fmla="*/ 5430284 h 6858000"/>
              <a:gd name="connsiteX494" fmla="*/ 1495547 w 7392421"/>
              <a:gd name="connsiteY494" fmla="*/ 5435007 h 6858000"/>
              <a:gd name="connsiteX495" fmla="*/ 1487064 w 7392421"/>
              <a:gd name="connsiteY495" fmla="*/ 5430284 h 6858000"/>
              <a:gd name="connsiteX496" fmla="*/ 1491305 w 7392421"/>
              <a:gd name="connsiteY496" fmla="*/ 5416113 h 6858000"/>
              <a:gd name="connsiteX497" fmla="*/ 1516753 w 7392421"/>
              <a:gd name="connsiteY497" fmla="*/ 5406667 h 6858000"/>
              <a:gd name="connsiteX498" fmla="*/ 1525234 w 7392421"/>
              <a:gd name="connsiteY498" fmla="*/ 5373604 h 6858000"/>
              <a:gd name="connsiteX499" fmla="*/ 1482822 w 7392421"/>
              <a:gd name="connsiteY499" fmla="*/ 5368880 h 6858000"/>
              <a:gd name="connsiteX500" fmla="*/ 1499788 w 7392421"/>
              <a:gd name="connsiteY500" fmla="*/ 5364157 h 6858000"/>
              <a:gd name="connsiteX501" fmla="*/ 1537959 w 7392421"/>
              <a:gd name="connsiteY501" fmla="*/ 5364157 h 6858000"/>
              <a:gd name="connsiteX502" fmla="*/ 1576130 w 7392421"/>
              <a:gd name="connsiteY502" fmla="*/ 5349988 h 6858000"/>
              <a:gd name="connsiteX503" fmla="*/ 1584613 w 7392421"/>
              <a:gd name="connsiteY503" fmla="*/ 5321647 h 6858000"/>
              <a:gd name="connsiteX504" fmla="*/ 1563406 w 7392421"/>
              <a:gd name="connsiteY504" fmla="*/ 5307477 h 6858000"/>
              <a:gd name="connsiteX505" fmla="*/ 1529476 w 7392421"/>
              <a:gd name="connsiteY505" fmla="*/ 5312200 h 6858000"/>
              <a:gd name="connsiteX506" fmla="*/ 1457375 w 7392421"/>
              <a:gd name="connsiteY506" fmla="*/ 5321647 h 6858000"/>
              <a:gd name="connsiteX507" fmla="*/ 1448892 w 7392421"/>
              <a:gd name="connsiteY507" fmla="*/ 5316924 h 6858000"/>
              <a:gd name="connsiteX508" fmla="*/ 1389514 w 7392421"/>
              <a:gd name="connsiteY508" fmla="*/ 5307477 h 6858000"/>
              <a:gd name="connsiteX509" fmla="*/ 1300448 w 7392421"/>
              <a:gd name="connsiteY509" fmla="*/ 5298031 h 6858000"/>
              <a:gd name="connsiteX510" fmla="*/ 1296206 w 7392421"/>
              <a:gd name="connsiteY510" fmla="*/ 5298031 h 6858000"/>
              <a:gd name="connsiteX511" fmla="*/ 1296206 w 7392421"/>
              <a:gd name="connsiteY511" fmla="*/ 5293308 h 6858000"/>
              <a:gd name="connsiteX512" fmla="*/ 1300448 w 7392421"/>
              <a:gd name="connsiteY512" fmla="*/ 5283861 h 6858000"/>
              <a:gd name="connsiteX513" fmla="*/ 1313172 w 7392421"/>
              <a:gd name="connsiteY513" fmla="*/ 5283861 h 6858000"/>
              <a:gd name="connsiteX514" fmla="*/ 1389514 w 7392421"/>
              <a:gd name="connsiteY514" fmla="*/ 5283861 h 6858000"/>
              <a:gd name="connsiteX515" fmla="*/ 1402239 w 7392421"/>
              <a:gd name="connsiteY515" fmla="*/ 5274414 h 6858000"/>
              <a:gd name="connsiteX516" fmla="*/ 1423445 w 7392421"/>
              <a:gd name="connsiteY516" fmla="*/ 5255520 h 6858000"/>
              <a:gd name="connsiteX517" fmla="*/ 1474339 w 7392421"/>
              <a:gd name="connsiteY517" fmla="*/ 5255520 h 6858000"/>
              <a:gd name="connsiteX518" fmla="*/ 1512511 w 7392421"/>
              <a:gd name="connsiteY518" fmla="*/ 5246073 h 6858000"/>
              <a:gd name="connsiteX519" fmla="*/ 1510697 w 7392421"/>
              <a:gd name="connsiteY519" fmla="*/ 5244861 h 6858000"/>
              <a:gd name="connsiteX520" fmla="*/ 1932452 w 7392421"/>
              <a:gd name="connsiteY520" fmla="*/ 5244861 h 6858000"/>
              <a:gd name="connsiteX521" fmla="*/ 1932529 w 7392421"/>
              <a:gd name="connsiteY521" fmla="*/ 5240624 h 6858000"/>
              <a:gd name="connsiteX522" fmla="*/ 1937300 w 7392421"/>
              <a:gd name="connsiteY522" fmla="*/ 5226765 h 6858000"/>
              <a:gd name="connsiteX523" fmla="*/ 1941443 w 7392421"/>
              <a:gd name="connsiteY523" fmla="*/ 5225733 h 6858000"/>
              <a:gd name="connsiteX524" fmla="*/ 1942125 w 7392421"/>
              <a:gd name="connsiteY524" fmla="*/ 5222742 h 6858000"/>
              <a:gd name="connsiteX525" fmla="*/ 1947955 w 7392421"/>
              <a:gd name="connsiteY525" fmla="*/ 5215768 h 6858000"/>
              <a:gd name="connsiteX526" fmla="*/ 1967564 w 7392421"/>
              <a:gd name="connsiteY526" fmla="*/ 5201045 h 6858000"/>
              <a:gd name="connsiteX527" fmla="*/ 1979397 w 7392421"/>
              <a:gd name="connsiteY527" fmla="*/ 5195815 h 6858000"/>
              <a:gd name="connsiteX528" fmla="*/ 1945253 w 7392421"/>
              <a:gd name="connsiteY528" fmla="*/ 5185189 h 6858000"/>
              <a:gd name="connsiteX529" fmla="*/ 1885875 w 7392421"/>
              <a:gd name="connsiteY529" fmla="*/ 5169351 h 6858000"/>
              <a:gd name="connsiteX530" fmla="*/ 1877392 w 7392421"/>
              <a:gd name="connsiteY530" fmla="*/ 5161433 h 6858000"/>
              <a:gd name="connsiteX531" fmla="*/ 1805292 w 7392421"/>
              <a:gd name="connsiteY531" fmla="*/ 5177272 h 6858000"/>
              <a:gd name="connsiteX532" fmla="*/ 1771361 w 7392421"/>
              <a:gd name="connsiteY532" fmla="*/ 5185189 h 6858000"/>
              <a:gd name="connsiteX533" fmla="*/ 1750154 w 7392421"/>
              <a:gd name="connsiteY533" fmla="*/ 5161433 h 6858000"/>
              <a:gd name="connsiteX534" fmla="*/ 1758637 w 7392421"/>
              <a:gd name="connsiteY534" fmla="*/ 5113917 h 6858000"/>
              <a:gd name="connsiteX535" fmla="*/ 1796809 w 7392421"/>
              <a:gd name="connsiteY535" fmla="*/ 5090160 h 6858000"/>
              <a:gd name="connsiteX536" fmla="*/ 1834979 w 7392421"/>
              <a:gd name="connsiteY536" fmla="*/ 5090160 h 6858000"/>
              <a:gd name="connsiteX537" fmla="*/ 1851945 w 7392421"/>
              <a:gd name="connsiteY537" fmla="*/ 5082241 h 6858000"/>
              <a:gd name="connsiteX538" fmla="*/ 1809533 w 7392421"/>
              <a:gd name="connsiteY538" fmla="*/ 5074322 h 6858000"/>
              <a:gd name="connsiteX539" fmla="*/ 1818015 w 7392421"/>
              <a:gd name="connsiteY539" fmla="*/ 5018887 h 6858000"/>
              <a:gd name="connsiteX540" fmla="*/ 1843462 w 7392421"/>
              <a:gd name="connsiteY540" fmla="*/ 5003051 h 6858000"/>
              <a:gd name="connsiteX541" fmla="*/ 1847704 w 7392421"/>
              <a:gd name="connsiteY541" fmla="*/ 4979292 h 6858000"/>
              <a:gd name="connsiteX542" fmla="*/ 1839221 w 7392421"/>
              <a:gd name="connsiteY542" fmla="*/ 4971373 h 6858000"/>
              <a:gd name="connsiteX543" fmla="*/ 1779844 w 7392421"/>
              <a:gd name="connsiteY543" fmla="*/ 4979292 h 6858000"/>
              <a:gd name="connsiteX544" fmla="*/ 1741673 w 7392421"/>
              <a:gd name="connsiteY544" fmla="*/ 4979292 h 6858000"/>
              <a:gd name="connsiteX545" fmla="*/ 1703501 w 7392421"/>
              <a:gd name="connsiteY545" fmla="*/ 4955534 h 6858000"/>
              <a:gd name="connsiteX546" fmla="*/ 1678053 w 7392421"/>
              <a:gd name="connsiteY546" fmla="*/ 4915939 h 6858000"/>
              <a:gd name="connsiteX547" fmla="*/ 1656846 w 7392421"/>
              <a:gd name="connsiteY547" fmla="*/ 4892180 h 6858000"/>
              <a:gd name="connsiteX548" fmla="*/ 1635640 w 7392421"/>
              <a:gd name="connsiteY548" fmla="*/ 4892180 h 6858000"/>
              <a:gd name="connsiteX549" fmla="*/ 1627159 w 7392421"/>
              <a:gd name="connsiteY549" fmla="*/ 4852585 h 6858000"/>
              <a:gd name="connsiteX550" fmla="*/ 1630228 w 7392421"/>
              <a:gd name="connsiteY550" fmla="*/ 4842349 h 6858000"/>
              <a:gd name="connsiteX551" fmla="*/ 1625451 w 7392421"/>
              <a:gd name="connsiteY551" fmla="*/ 4844514 h 6858000"/>
              <a:gd name="connsiteX552" fmla="*/ 1617236 w 7392421"/>
              <a:gd name="connsiteY552" fmla="*/ 4837637 h 6858000"/>
              <a:gd name="connsiteX553" fmla="*/ 1583316 w 7392421"/>
              <a:gd name="connsiteY553" fmla="*/ 4831439 h 6858000"/>
              <a:gd name="connsiteX554" fmla="*/ 1545157 w 7392421"/>
              <a:gd name="connsiteY554" fmla="*/ 4831439 h 6858000"/>
              <a:gd name="connsiteX555" fmla="*/ 1540916 w 7392421"/>
              <a:gd name="connsiteY555" fmla="*/ 4794245 h 6858000"/>
              <a:gd name="connsiteX556" fmla="*/ 1490036 w 7392421"/>
              <a:gd name="connsiteY556" fmla="*/ 4775649 h 6858000"/>
              <a:gd name="connsiteX557" fmla="*/ 1477316 w 7392421"/>
              <a:gd name="connsiteY557" fmla="*/ 4781847 h 6858000"/>
              <a:gd name="connsiteX558" fmla="*/ 1468837 w 7392421"/>
              <a:gd name="connsiteY558" fmla="*/ 4763251 h 6858000"/>
              <a:gd name="connsiteX559" fmla="*/ 1477316 w 7392421"/>
              <a:gd name="connsiteY559" fmla="*/ 4744654 h 6858000"/>
              <a:gd name="connsiteX560" fmla="*/ 1511237 w 7392421"/>
              <a:gd name="connsiteY560" fmla="*/ 4750854 h 6858000"/>
              <a:gd name="connsiteX561" fmla="*/ 1549397 w 7392421"/>
              <a:gd name="connsiteY561" fmla="*/ 4738456 h 6858000"/>
              <a:gd name="connsiteX562" fmla="*/ 1562117 w 7392421"/>
              <a:gd name="connsiteY562" fmla="*/ 4701262 h 6858000"/>
              <a:gd name="connsiteX563" fmla="*/ 1583316 w 7392421"/>
              <a:gd name="connsiteY563" fmla="*/ 4688864 h 6858000"/>
              <a:gd name="connsiteX564" fmla="*/ 1634196 w 7392421"/>
              <a:gd name="connsiteY564" fmla="*/ 4713660 h 6858000"/>
              <a:gd name="connsiteX565" fmla="*/ 1655396 w 7392421"/>
              <a:gd name="connsiteY565" fmla="*/ 4713660 h 6858000"/>
              <a:gd name="connsiteX566" fmla="*/ 1663876 w 7392421"/>
              <a:gd name="connsiteY566" fmla="*/ 4695064 h 6858000"/>
              <a:gd name="connsiteX567" fmla="*/ 1659636 w 7392421"/>
              <a:gd name="connsiteY567" fmla="*/ 4664069 h 6858000"/>
              <a:gd name="connsiteX568" fmla="*/ 1634196 w 7392421"/>
              <a:gd name="connsiteY568" fmla="*/ 4639273 h 6858000"/>
              <a:gd name="connsiteX569" fmla="*/ 1629956 w 7392421"/>
              <a:gd name="connsiteY569" fmla="*/ 4626877 h 6858000"/>
              <a:gd name="connsiteX570" fmla="*/ 1638436 w 7392421"/>
              <a:gd name="connsiteY570" fmla="*/ 4620677 h 6858000"/>
              <a:gd name="connsiteX571" fmla="*/ 1680836 w 7392421"/>
              <a:gd name="connsiteY571" fmla="*/ 4626877 h 6858000"/>
              <a:gd name="connsiteX572" fmla="*/ 1685076 w 7392421"/>
              <a:gd name="connsiteY572" fmla="*/ 4626877 h 6858000"/>
              <a:gd name="connsiteX573" fmla="*/ 1685076 w 7392421"/>
              <a:gd name="connsiteY573" fmla="*/ 4614479 h 6858000"/>
              <a:gd name="connsiteX574" fmla="*/ 1689315 w 7392421"/>
              <a:gd name="connsiteY574" fmla="*/ 4595882 h 6858000"/>
              <a:gd name="connsiteX575" fmla="*/ 1718995 w 7392421"/>
              <a:gd name="connsiteY575" fmla="*/ 4595882 h 6858000"/>
              <a:gd name="connsiteX576" fmla="*/ 1680836 w 7392421"/>
              <a:gd name="connsiteY576" fmla="*/ 4577286 h 6858000"/>
              <a:gd name="connsiteX577" fmla="*/ 1676596 w 7392421"/>
              <a:gd name="connsiteY577" fmla="*/ 4558688 h 6858000"/>
              <a:gd name="connsiteX578" fmla="*/ 1663876 w 7392421"/>
              <a:gd name="connsiteY578" fmla="*/ 4521496 h 6858000"/>
              <a:gd name="connsiteX579" fmla="*/ 1646916 w 7392421"/>
              <a:gd name="connsiteY579" fmla="*/ 4521496 h 6858000"/>
              <a:gd name="connsiteX580" fmla="*/ 1646916 w 7392421"/>
              <a:gd name="connsiteY580" fmla="*/ 4509098 h 6858000"/>
              <a:gd name="connsiteX581" fmla="*/ 1646916 w 7392421"/>
              <a:gd name="connsiteY581" fmla="*/ 4502899 h 6858000"/>
              <a:gd name="connsiteX582" fmla="*/ 1727476 w 7392421"/>
              <a:gd name="connsiteY582" fmla="*/ 4478103 h 6858000"/>
              <a:gd name="connsiteX583" fmla="*/ 1778356 w 7392421"/>
              <a:gd name="connsiteY583" fmla="*/ 4447109 h 6858000"/>
              <a:gd name="connsiteX584" fmla="*/ 1786835 w 7392421"/>
              <a:gd name="connsiteY584" fmla="*/ 4434711 h 6858000"/>
              <a:gd name="connsiteX585" fmla="*/ 1774116 w 7392421"/>
              <a:gd name="connsiteY585" fmla="*/ 4422314 h 6858000"/>
              <a:gd name="connsiteX586" fmla="*/ 1735955 w 7392421"/>
              <a:gd name="connsiteY586" fmla="*/ 4422314 h 6858000"/>
              <a:gd name="connsiteX587" fmla="*/ 1727476 w 7392421"/>
              <a:gd name="connsiteY587" fmla="*/ 4416115 h 6858000"/>
              <a:gd name="connsiteX588" fmla="*/ 1731716 w 7392421"/>
              <a:gd name="connsiteY588" fmla="*/ 4403718 h 6858000"/>
              <a:gd name="connsiteX589" fmla="*/ 1757156 w 7392421"/>
              <a:gd name="connsiteY589" fmla="*/ 4391320 h 6858000"/>
              <a:gd name="connsiteX590" fmla="*/ 1795316 w 7392421"/>
              <a:gd name="connsiteY590" fmla="*/ 4391320 h 6858000"/>
              <a:gd name="connsiteX591" fmla="*/ 1799555 w 7392421"/>
              <a:gd name="connsiteY591" fmla="*/ 4366524 h 6858000"/>
              <a:gd name="connsiteX592" fmla="*/ 1799555 w 7392421"/>
              <a:gd name="connsiteY592" fmla="*/ 4354126 h 6858000"/>
              <a:gd name="connsiteX593" fmla="*/ 1735955 w 7392421"/>
              <a:gd name="connsiteY593" fmla="*/ 4316933 h 6858000"/>
              <a:gd name="connsiteX594" fmla="*/ 1587556 w 7392421"/>
              <a:gd name="connsiteY594" fmla="*/ 4329331 h 6858000"/>
              <a:gd name="connsiteX595" fmla="*/ 1566356 w 7392421"/>
              <a:gd name="connsiteY595" fmla="*/ 4316933 h 6858000"/>
              <a:gd name="connsiteX596" fmla="*/ 1587556 w 7392421"/>
              <a:gd name="connsiteY596" fmla="*/ 4304535 h 6858000"/>
              <a:gd name="connsiteX597" fmla="*/ 1638436 w 7392421"/>
              <a:gd name="connsiteY597" fmla="*/ 4292137 h 6858000"/>
              <a:gd name="connsiteX598" fmla="*/ 1693556 w 7392421"/>
              <a:gd name="connsiteY598" fmla="*/ 4292137 h 6858000"/>
              <a:gd name="connsiteX599" fmla="*/ 1778356 w 7392421"/>
              <a:gd name="connsiteY599" fmla="*/ 4285939 h 6858000"/>
              <a:gd name="connsiteX600" fmla="*/ 1922515 w 7392421"/>
              <a:gd name="connsiteY600" fmla="*/ 4205354 h 6858000"/>
              <a:gd name="connsiteX601" fmla="*/ 1973395 w 7392421"/>
              <a:gd name="connsiteY601" fmla="*/ 4186758 h 6858000"/>
              <a:gd name="connsiteX602" fmla="*/ 1990355 w 7392421"/>
              <a:gd name="connsiteY602" fmla="*/ 4180558 h 6858000"/>
              <a:gd name="connsiteX603" fmla="*/ 1973395 w 7392421"/>
              <a:gd name="connsiteY603" fmla="*/ 4168161 h 6858000"/>
              <a:gd name="connsiteX604" fmla="*/ 1752915 w 7392421"/>
              <a:gd name="connsiteY604" fmla="*/ 4168161 h 6858000"/>
              <a:gd name="connsiteX605" fmla="*/ 1689315 w 7392421"/>
              <a:gd name="connsiteY605" fmla="*/ 4106171 h 6858000"/>
              <a:gd name="connsiteX606" fmla="*/ 1689315 w 7392421"/>
              <a:gd name="connsiteY606" fmla="*/ 4093775 h 6858000"/>
              <a:gd name="connsiteX607" fmla="*/ 1706275 w 7392421"/>
              <a:gd name="connsiteY607" fmla="*/ 4044184 h 6858000"/>
              <a:gd name="connsiteX608" fmla="*/ 1709369 w 7392421"/>
              <a:gd name="connsiteY608" fmla="*/ 4034234 h 6858000"/>
              <a:gd name="connsiteX609" fmla="*/ 1615341 w 7392421"/>
              <a:gd name="connsiteY609" fmla="*/ 4034234 h 6858000"/>
              <a:gd name="connsiteX610" fmla="*/ 1589894 w 7392421"/>
              <a:gd name="connsiteY610" fmla="*/ 4021650 h 6858000"/>
              <a:gd name="connsiteX611" fmla="*/ 1572928 w 7392421"/>
              <a:gd name="connsiteY611" fmla="*/ 4034234 h 6858000"/>
              <a:gd name="connsiteX612" fmla="*/ 1500827 w 7392421"/>
              <a:gd name="connsiteY612" fmla="*/ 4015358 h 6858000"/>
              <a:gd name="connsiteX613" fmla="*/ 1471138 w 7392421"/>
              <a:gd name="connsiteY613" fmla="*/ 4015358 h 6858000"/>
              <a:gd name="connsiteX614" fmla="*/ 1428725 w 7392421"/>
              <a:gd name="connsiteY614" fmla="*/ 4021650 h 6858000"/>
              <a:gd name="connsiteX615" fmla="*/ 1386313 w 7392421"/>
              <a:gd name="connsiteY615" fmla="*/ 4015358 h 6858000"/>
              <a:gd name="connsiteX616" fmla="*/ 1365106 w 7392421"/>
              <a:gd name="connsiteY616" fmla="*/ 4021650 h 6858000"/>
              <a:gd name="connsiteX617" fmla="*/ 1203939 w 7392421"/>
              <a:gd name="connsiteY617" fmla="*/ 4021650 h 6858000"/>
              <a:gd name="connsiteX618" fmla="*/ 1102148 w 7392421"/>
              <a:gd name="connsiteY618" fmla="*/ 4015358 h 6858000"/>
              <a:gd name="connsiteX619" fmla="*/ 1080942 w 7392421"/>
              <a:gd name="connsiteY619" fmla="*/ 3996483 h 6858000"/>
              <a:gd name="connsiteX620" fmla="*/ 1119114 w 7392421"/>
              <a:gd name="connsiteY620" fmla="*/ 3983899 h 6858000"/>
              <a:gd name="connsiteX621" fmla="*/ 1170009 w 7392421"/>
              <a:gd name="connsiteY621" fmla="*/ 3983899 h 6858000"/>
              <a:gd name="connsiteX622" fmla="*/ 1191215 w 7392421"/>
              <a:gd name="connsiteY622" fmla="*/ 3958731 h 6858000"/>
              <a:gd name="connsiteX623" fmla="*/ 1203939 w 7392421"/>
              <a:gd name="connsiteY623" fmla="*/ 3946147 h 6858000"/>
              <a:gd name="connsiteX624" fmla="*/ 1280281 w 7392421"/>
              <a:gd name="connsiteY624" fmla="*/ 3946147 h 6858000"/>
              <a:gd name="connsiteX625" fmla="*/ 1293005 w 7392421"/>
              <a:gd name="connsiteY625" fmla="*/ 3946147 h 6858000"/>
              <a:gd name="connsiteX626" fmla="*/ 1297247 w 7392421"/>
              <a:gd name="connsiteY626" fmla="*/ 3933564 h 6858000"/>
              <a:gd name="connsiteX627" fmla="*/ 1297247 w 7392421"/>
              <a:gd name="connsiteY627" fmla="*/ 3927272 h 6858000"/>
              <a:gd name="connsiteX628" fmla="*/ 1293005 w 7392421"/>
              <a:gd name="connsiteY628" fmla="*/ 3927272 h 6858000"/>
              <a:gd name="connsiteX629" fmla="*/ 1203939 w 7392421"/>
              <a:gd name="connsiteY629" fmla="*/ 3914688 h 6858000"/>
              <a:gd name="connsiteX630" fmla="*/ 1144561 w 7392421"/>
              <a:gd name="connsiteY630" fmla="*/ 3902104 h 6858000"/>
              <a:gd name="connsiteX631" fmla="*/ 1136078 w 7392421"/>
              <a:gd name="connsiteY631" fmla="*/ 3895813 h 6858000"/>
              <a:gd name="connsiteX632" fmla="*/ 1063978 w 7392421"/>
              <a:gd name="connsiteY632" fmla="*/ 3908397 h 6858000"/>
              <a:gd name="connsiteX633" fmla="*/ 1030047 w 7392421"/>
              <a:gd name="connsiteY633" fmla="*/ 3914688 h 6858000"/>
              <a:gd name="connsiteX634" fmla="*/ 1008840 w 7392421"/>
              <a:gd name="connsiteY634" fmla="*/ 3895813 h 6858000"/>
              <a:gd name="connsiteX635" fmla="*/ 1017323 w 7392421"/>
              <a:gd name="connsiteY635" fmla="*/ 3858061 h 6858000"/>
              <a:gd name="connsiteX636" fmla="*/ 1055495 w 7392421"/>
              <a:gd name="connsiteY636" fmla="*/ 3839186 h 6858000"/>
              <a:gd name="connsiteX637" fmla="*/ 1093665 w 7392421"/>
              <a:gd name="connsiteY637" fmla="*/ 3839186 h 6858000"/>
              <a:gd name="connsiteX638" fmla="*/ 1110631 w 7392421"/>
              <a:gd name="connsiteY638" fmla="*/ 3832895 h 6858000"/>
              <a:gd name="connsiteX639" fmla="*/ 1068219 w 7392421"/>
              <a:gd name="connsiteY639" fmla="*/ 3826602 h 6858000"/>
              <a:gd name="connsiteX640" fmla="*/ 1076701 w 7392421"/>
              <a:gd name="connsiteY640" fmla="*/ 3782559 h 6858000"/>
              <a:gd name="connsiteX641" fmla="*/ 1102148 w 7392421"/>
              <a:gd name="connsiteY641" fmla="*/ 3769977 h 6858000"/>
              <a:gd name="connsiteX642" fmla="*/ 1106390 w 7392421"/>
              <a:gd name="connsiteY642" fmla="*/ 3751100 h 6858000"/>
              <a:gd name="connsiteX643" fmla="*/ 1097907 w 7392421"/>
              <a:gd name="connsiteY643" fmla="*/ 3744809 h 6858000"/>
              <a:gd name="connsiteX644" fmla="*/ 1038530 w 7392421"/>
              <a:gd name="connsiteY644" fmla="*/ 3751100 h 6858000"/>
              <a:gd name="connsiteX645" fmla="*/ 1000359 w 7392421"/>
              <a:gd name="connsiteY645" fmla="*/ 3751100 h 6858000"/>
              <a:gd name="connsiteX646" fmla="*/ 962187 w 7392421"/>
              <a:gd name="connsiteY646" fmla="*/ 3732225 h 6858000"/>
              <a:gd name="connsiteX647" fmla="*/ 936740 w 7392421"/>
              <a:gd name="connsiteY647" fmla="*/ 3700766 h 6858000"/>
              <a:gd name="connsiteX648" fmla="*/ 915532 w 7392421"/>
              <a:gd name="connsiteY648" fmla="*/ 3681889 h 6858000"/>
              <a:gd name="connsiteX649" fmla="*/ 894326 w 7392421"/>
              <a:gd name="connsiteY649" fmla="*/ 3681889 h 6858000"/>
              <a:gd name="connsiteX650" fmla="*/ 885845 w 7392421"/>
              <a:gd name="connsiteY650" fmla="*/ 3650430 h 6858000"/>
              <a:gd name="connsiteX651" fmla="*/ 907051 w 7392421"/>
              <a:gd name="connsiteY651" fmla="*/ 3625264 h 6858000"/>
              <a:gd name="connsiteX652" fmla="*/ 957946 w 7392421"/>
              <a:gd name="connsiteY652" fmla="*/ 3625264 h 6858000"/>
              <a:gd name="connsiteX653" fmla="*/ 1013082 w 7392421"/>
              <a:gd name="connsiteY653" fmla="*/ 3625264 h 6858000"/>
              <a:gd name="connsiteX654" fmla="*/ 1059736 w 7392421"/>
              <a:gd name="connsiteY654" fmla="*/ 3612680 h 6858000"/>
              <a:gd name="connsiteX655" fmla="*/ 1065471 w 7392421"/>
              <a:gd name="connsiteY655" fmla="*/ 3606894 h 6858000"/>
              <a:gd name="connsiteX656" fmla="*/ 1300457 w 7392421"/>
              <a:gd name="connsiteY656" fmla="*/ 3606894 h 6858000"/>
              <a:gd name="connsiteX657" fmla="*/ 1292447 w 7392421"/>
              <a:gd name="connsiteY657" fmla="*/ 3599416 h 6858000"/>
              <a:gd name="connsiteX658" fmla="*/ 1273361 w 7392421"/>
              <a:gd name="connsiteY658" fmla="*/ 3593477 h 6858000"/>
              <a:gd name="connsiteX659" fmla="*/ 1235191 w 7392421"/>
              <a:gd name="connsiteY659" fmla="*/ 3593477 h 6858000"/>
              <a:gd name="connsiteX660" fmla="*/ 1218225 w 7392421"/>
              <a:gd name="connsiteY660" fmla="*/ 3585558 h 6858000"/>
              <a:gd name="connsiteX661" fmla="*/ 1260637 w 7392421"/>
              <a:gd name="connsiteY661" fmla="*/ 3577639 h 6858000"/>
              <a:gd name="connsiteX662" fmla="*/ 1252155 w 7392421"/>
              <a:gd name="connsiteY662" fmla="*/ 3522204 h 6858000"/>
              <a:gd name="connsiteX663" fmla="*/ 1226708 w 7392421"/>
              <a:gd name="connsiteY663" fmla="*/ 3506367 h 6858000"/>
              <a:gd name="connsiteX664" fmla="*/ 1222466 w 7392421"/>
              <a:gd name="connsiteY664" fmla="*/ 3482609 h 6858000"/>
              <a:gd name="connsiteX665" fmla="*/ 1230949 w 7392421"/>
              <a:gd name="connsiteY665" fmla="*/ 3474690 h 6858000"/>
              <a:gd name="connsiteX666" fmla="*/ 1290326 w 7392421"/>
              <a:gd name="connsiteY666" fmla="*/ 3482609 h 6858000"/>
              <a:gd name="connsiteX667" fmla="*/ 1328497 w 7392421"/>
              <a:gd name="connsiteY667" fmla="*/ 3482609 h 6858000"/>
              <a:gd name="connsiteX668" fmla="*/ 1366669 w 7392421"/>
              <a:gd name="connsiteY668" fmla="*/ 3458851 h 6858000"/>
              <a:gd name="connsiteX669" fmla="*/ 1392117 w 7392421"/>
              <a:gd name="connsiteY669" fmla="*/ 3419256 h 6858000"/>
              <a:gd name="connsiteX670" fmla="*/ 1413324 w 7392421"/>
              <a:gd name="connsiteY670" fmla="*/ 3395497 h 6858000"/>
              <a:gd name="connsiteX671" fmla="*/ 1434530 w 7392421"/>
              <a:gd name="connsiteY671" fmla="*/ 3395497 h 6858000"/>
              <a:gd name="connsiteX672" fmla="*/ 1443011 w 7392421"/>
              <a:gd name="connsiteY672" fmla="*/ 3355902 h 6858000"/>
              <a:gd name="connsiteX673" fmla="*/ 1439942 w 7392421"/>
              <a:gd name="connsiteY673" fmla="*/ 3345666 h 6858000"/>
              <a:gd name="connsiteX674" fmla="*/ 1444719 w 7392421"/>
              <a:gd name="connsiteY674" fmla="*/ 3347831 h 6858000"/>
              <a:gd name="connsiteX675" fmla="*/ 1452934 w 7392421"/>
              <a:gd name="connsiteY675" fmla="*/ 3340954 h 6858000"/>
              <a:gd name="connsiteX676" fmla="*/ 1486854 w 7392421"/>
              <a:gd name="connsiteY676" fmla="*/ 3334756 h 6858000"/>
              <a:gd name="connsiteX677" fmla="*/ 1525013 w 7392421"/>
              <a:gd name="connsiteY677" fmla="*/ 3334756 h 6858000"/>
              <a:gd name="connsiteX678" fmla="*/ 1529254 w 7392421"/>
              <a:gd name="connsiteY678" fmla="*/ 3297562 h 6858000"/>
              <a:gd name="connsiteX679" fmla="*/ 1580134 w 7392421"/>
              <a:gd name="connsiteY679" fmla="*/ 3278966 h 6858000"/>
              <a:gd name="connsiteX680" fmla="*/ 1592854 w 7392421"/>
              <a:gd name="connsiteY680" fmla="*/ 3285164 h 6858000"/>
              <a:gd name="connsiteX681" fmla="*/ 1601333 w 7392421"/>
              <a:gd name="connsiteY681" fmla="*/ 3266568 h 6858000"/>
              <a:gd name="connsiteX682" fmla="*/ 1592854 w 7392421"/>
              <a:gd name="connsiteY682" fmla="*/ 3247971 h 6858000"/>
              <a:gd name="connsiteX683" fmla="*/ 1558933 w 7392421"/>
              <a:gd name="connsiteY683" fmla="*/ 3254170 h 6858000"/>
              <a:gd name="connsiteX684" fmla="*/ 1520773 w 7392421"/>
              <a:gd name="connsiteY684" fmla="*/ 3241773 h 6858000"/>
              <a:gd name="connsiteX685" fmla="*/ 1508053 w 7392421"/>
              <a:gd name="connsiteY685" fmla="*/ 3204579 h 6858000"/>
              <a:gd name="connsiteX686" fmla="*/ 1486854 w 7392421"/>
              <a:gd name="connsiteY686" fmla="*/ 3192181 h 6858000"/>
              <a:gd name="connsiteX687" fmla="*/ 1435974 w 7392421"/>
              <a:gd name="connsiteY687" fmla="*/ 3216977 h 6858000"/>
              <a:gd name="connsiteX688" fmla="*/ 1414774 w 7392421"/>
              <a:gd name="connsiteY688" fmla="*/ 3216977 h 6858000"/>
              <a:gd name="connsiteX689" fmla="*/ 1406294 w 7392421"/>
              <a:gd name="connsiteY689" fmla="*/ 3198381 h 6858000"/>
              <a:gd name="connsiteX690" fmla="*/ 1410534 w 7392421"/>
              <a:gd name="connsiteY690" fmla="*/ 3167386 h 6858000"/>
              <a:gd name="connsiteX691" fmla="*/ 1435974 w 7392421"/>
              <a:gd name="connsiteY691" fmla="*/ 3142590 h 6858000"/>
              <a:gd name="connsiteX692" fmla="*/ 1440214 w 7392421"/>
              <a:gd name="connsiteY692" fmla="*/ 3130194 h 6858000"/>
              <a:gd name="connsiteX693" fmla="*/ 1431734 w 7392421"/>
              <a:gd name="connsiteY693" fmla="*/ 3123994 h 6858000"/>
              <a:gd name="connsiteX694" fmla="*/ 1389334 w 7392421"/>
              <a:gd name="connsiteY694" fmla="*/ 3130194 h 6858000"/>
              <a:gd name="connsiteX695" fmla="*/ 1385094 w 7392421"/>
              <a:gd name="connsiteY695" fmla="*/ 3130194 h 6858000"/>
              <a:gd name="connsiteX696" fmla="*/ 1385094 w 7392421"/>
              <a:gd name="connsiteY696" fmla="*/ 3117796 h 6858000"/>
              <a:gd name="connsiteX697" fmla="*/ 1380855 w 7392421"/>
              <a:gd name="connsiteY697" fmla="*/ 3099199 h 6858000"/>
              <a:gd name="connsiteX698" fmla="*/ 1351175 w 7392421"/>
              <a:gd name="connsiteY698" fmla="*/ 3099199 h 6858000"/>
              <a:gd name="connsiteX699" fmla="*/ 1389334 w 7392421"/>
              <a:gd name="connsiteY699" fmla="*/ 3080603 h 6858000"/>
              <a:gd name="connsiteX700" fmla="*/ 1393574 w 7392421"/>
              <a:gd name="connsiteY700" fmla="*/ 3062005 h 6858000"/>
              <a:gd name="connsiteX701" fmla="*/ 1406294 w 7392421"/>
              <a:gd name="connsiteY701" fmla="*/ 3024813 h 6858000"/>
              <a:gd name="connsiteX702" fmla="*/ 1423254 w 7392421"/>
              <a:gd name="connsiteY702" fmla="*/ 3024813 h 6858000"/>
              <a:gd name="connsiteX703" fmla="*/ 1423254 w 7392421"/>
              <a:gd name="connsiteY703" fmla="*/ 3012416 h 6858000"/>
              <a:gd name="connsiteX704" fmla="*/ 1423254 w 7392421"/>
              <a:gd name="connsiteY704" fmla="*/ 3006216 h 6858000"/>
              <a:gd name="connsiteX705" fmla="*/ 1342694 w 7392421"/>
              <a:gd name="connsiteY705" fmla="*/ 2981420 h 6858000"/>
              <a:gd name="connsiteX706" fmla="*/ 1291814 w 7392421"/>
              <a:gd name="connsiteY706" fmla="*/ 2950426 h 6858000"/>
              <a:gd name="connsiteX707" fmla="*/ 1283335 w 7392421"/>
              <a:gd name="connsiteY707" fmla="*/ 2938029 h 6858000"/>
              <a:gd name="connsiteX708" fmla="*/ 1296054 w 7392421"/>
              <a:gd name="connsiteY708" fmla="*/ 2925631 h 6858000"/>
              <a:gd name="connsiteX709" fmla="*/ 1334215 w 7392421"/>
              <a:gd name="connsiteY709" fmla="*/ 2925631 h 6858000"/>
              <a:gd name="connsiteX710" fmla="*/ 1342694 w 7392421"/>
              <a:gd name="connsiteY710" fmla="*/ 2919432 h 6858000"/>
              <a:gd name="connsiteX711" fmla="*/ 1338454 w 7392421"/>
              <a:gd name="connsiteY711" fmla="*/ 2907035 h 6858000"/>
              <a:gd name="connsiteX712" fmla="*/ 1313014 w 7392421"/>
              <a:gd name="connsiteY712" fmla="*/ 2894637 h 6858000"/>
              <a:gd name="connsiteX713" fmla="*/ 1274854 w 7392421"/>
              <a:gd name="connsiteY713" fmla="*/ 2894637 h 6858000"/>
              <a:gd name="connsiteX714" fmla="*/ 1270615 w 7392421"/>
              <a:gd name="connsiteY714" fmla="*/ 2869841 h 6858000"/>
              <a:gd name="connsiteX715" fmla="*/ 1270615 w 7392421"/>
              <a:gd name="connsiteY715" fmla="*/ 2857443 h 6858000"/>
              <a:gd name="connsiteX716" fmla="*/ 1334215 w 7392421"/>
              <a:gd name="connsiteY716" fmla="*/ 2820250 h 6858000"/>
              <a:gd name="connsiteX717" fmla="*/ 1482614 w 7392421"/>
              <a:gd name="connsiteY717" fmla="*/ 2832648 h 6858000"/>
              <a:gd name="connsiteX718" fmla="*/ 1503814 w 7392421"/>
              <a:gd name="connsiteY718" fmla="*/ 2820250 h 6858000"/>
              <a:gd name="connsiteX719" fmla="*/ 1482614 w 7392421"/>
              <a:gd name="connsiteY719" fmla="*/ 2807852 h 6858000"/>
              <a:gd name="connsiteX720" fmla="*/ 1431734 w 7392421"/>
              <a:gd name="connsiteY720" fmla="*/ 2795454 h 6858000"/>
              <a:gd name="connsiteX721" fmla="*/ 1376614 w 7392421"/>
              <a:gd name="connsiteY721" fmla="*/ 2795454 h 6858000"/>
              <a:gd name="connsiteX722" fmla="*/ 1291814 w 7392421"/>
              <a:gd name="connsiteY722" fmla="*/ 2789256 h 6858000"/>
              <a:gd name="connsiteX723" fmla="*/ 1147655 w 7392421"/>
              <a:gd name="connsiteY723" fmla="*/ 2708671 h 6858000"/>
              <a:gd name="connsiteX724" fmla="*/ 1096775 w 7392421"/>
              <a:gd name="connsiteY724" fmla="*/ 2690075 h 6858000"/>
              <a:gd name="connsiteX725" fmla="*/ 1079815 w 7392421"/>
              <a:gd name="connsiteY725" fmla="*/ 2683875 h 6858000"/>
              <a:gd name="connsiteX726" fmla="*/ 1096775 w 7392421"/>
              <a:gd name="connsiteY726" fmla="*/ 2671478 h 6858000"/>
              <a:gd name="connsiteX727" fmla="*/ 1317255 w 7392421"/>
              <a:gd name="connsiteY727" fmla="*/ 2671478 h 6858000"/>
              <a:gd name="connsiteX728" fmla="*/ 1380855 w 7392421"/>
              <a:gd name="connsiteY728" fmla="*/ 2609488 h 6858000"/>
              <a:gd name="connsiteX729" fmla="*/ 1380855 w 7392421"/>
              <a:gd name="connsiteY729" fmla="*/ 2597092 h 6858000"/>
              <a:gd name="connsiteX730" fmla="*/ 1363895 w 7392421"/>
              <a:gd name="connsiteY730" fmla="*/ 2547501 h 6858000"/>
              <a:gd name="connsiteX731" fmla="*/ 1360801 w 7392421"/>
              <a:gd name="connsiteY731" fmla="*/ 2537551 h 6858000"/>
              <a:gd name="connsiteX732" fmla="*/ 1454829 w 7392421"/>
              <a:gd name="connsiteY732" fmla="*/ 2537551 h 6858000"/>
              <a:gd name="connsiteX733" fmla="*/ 1480276 w 7392421"/>
              <a:gd name="connsiteY733" fmla="*/ 2524967 h 6858000"/>
              <a:gd name="connsiteX734" fmla="*/ 1497242 w 7392421"/>
              <a:gd name="connsiteY734" fmla="*/ 2537551 h 6858000"/>
              <a:gd name="connsiteX735" fmla="*/ 1569343 w 7392421"/>
              <a:gd name="connsiteY735" fmla="*/ 2518676 h 6858000"/>
              <a:gd name="connsiteX736" fmla="*/ 1599032 w 7392421"/>
              <a:gd name="connsiteY736" fmla="*/ 2518676 h 6858000"/>
              <a:gd name="connsiteX737" fmla="*/ 1641445 w 7392421"/>
              <a:gd name="connsiteY737" fmla="*/ 2524967 h 6858000"/>
              <a:gd name="connsiteX738" fmla="*/ 1683857 w 7392421"/>
              <a:gd name="connsiteY738" fmla="*/ 2518676 h 6858000"/>
              <a:gd name="connsiteX739" fmla="*/ 1705064 w 7392421"/>
              <a:gd name="connsiteY739" fmla="*/ 2524967 h 6858000"/>
              <a:gd name="connsiteX740" fmla="*/ 1866231 w 7392421"/>
              <a:gd name="connsiteY740" fmla="*/ 2524967 h 6858000"/>
              <a:gd name="connsiteX741" fmla="*/ 1968022 w 7392421"/>
              <a:gd name="connsiteY741" fmla="*/ 2518676 h 6858000"/>
              <a:gd name="connsiteX742" fmla="*/ 1989228 w 7392421"/>
              <a:gd name="connsiteY742" fmla="*/ 2499800 h 6858000"/>
              <a:gd name="connsiteX743" fmla="*/ 1951056 w 7392421"/>
              <a:gd name="connsiteY743" fmla="*/ 2487216 h 6858000"/>
              <a:gd name="connsiteX744" fmla="*/ 1900161 w 7392421"/>
              <a:gd name="connsiteY744" fmla="*/ 2487216 h 6858000"/>
              <a:gd name="connsiteX745" fmla="*/ 1878955 w 7392421"/>
              <a:gd name="connsiteY745" fmla="*/ 2462048 h 6858000"/>
              <a:gd name="connsiteX746" fmla="*/ 1866231 w 7392421"/>
              <a:gd name="connsiteY746" fmla="*/ 2449464 h 6858000"/>
              <a:gd name="connsiteX747" fmla="*/ 1789889 w 7392421"/>
              <a:gd name="connsiteY747" fmla="*/ 2449464 h 6858000"/>
              <a:gd name="connsiteX748" fmla="*/ 1777165 w 7392421"/>
              <a:gd name="connsiteY748" fmla="*/ 2449464 h 6858000"/>
              <a:gd name="connsiteX749" fmla="*/ 1772923 w 7392421"/>
              <a:gd name="connsiteY749" fmla="*/ 2436881 h 6858000"/>
              <a:gd name="connsiteX750" fmla="*/ 1772923 w 7392421"/>
              <a:gd name="connsiteY750" fmla="*/ 2430589 h 6858000"/>
              <a:gd name="connsiteX751" fmla="*/ 1777165 w 7392421"/>
              <a:gd name="connsiteY751" fmla="*/ 2430589 h 6858000"/>
              <a:gd name="connsiteX752" fmla="*/ 1866231 w 7392421"/>
              <a:gd name="connsiteY752" fmla="*/ 2418005 h 6858000"/>
              <a:gd name="connsiteX753" fmla="*/ 1925609 w 7392421"/>
              <a:gd name="connsiteY753" fmla="*/ 2405421 h 6858000"/>
              <a:gd name="connsiteX754" fmla="*/ 1934092 w 7392421"/>
              <a:gd name="connsiteY754" fmla="*/ 2399130 h 6858000"/>
              <a:gd name="connsiteX755" fmla="*/ 2006192 w 7392421"/>
              <a:gd name="connsiteY755" fmla="*/ 2411714 h 6858000"/>
              <a:gd name="connsiteX756" fmla="*/ 2040123 w 7392421"/>
              <a:gd name="connsiteY756" fmla="*/ 2418005 h 6858000"/>
              <a:gd name="connsiteX757" fmla="*/ 2052317 w 7392421"/>
              <a:gd name="connsiteY757" fmla="*/ 2418006 h 6858000"/>
              <a:gd name="connsiteX758" fmla="*/ 2057171 w 7392421"/>
              <a:gd name="connsiteY758" fmla="*/ 2407840 h 6858000"/>
              <a:gd name="connsiteX759" fmla="*/ 2053024 w 7392421"/>
              <a:gd name="connsiteY759" fmla="*/ 2406042 h 6858000"/>
              <a:gd name="connsiteX760" fmla="*/ 2059917 w 7392421"/>
              <a:gd name="connsiteY760" fmla="*/ 2388460 h 6858000"/>
              <a:gd name="connsiteX761" fmla="*/ 2062986 w 7392421"/>
              <a:gd name="connsiteY761" fmla="*/ 2382191 h 6858000"/>
              <a:gd name="connsiteX762" fmla="*/ 2058209 w 7392421"/>
              <a:gd name="connsiteY762" fmla="*/ 2383517 h 6858000"/>
              <a:gd name="connsiteX763" fmla="*/ 2049994 w 7392421"/>
              <a:gd name="connsiteY763" fmla="*/ 2379305 h 6858000"/>
              <a:gd name="connsiteX764" fmla="*/ 2016074 w 7392421"/>
              <a:gd name="connsiteY764" fmla="*/ 2375509 h 6858000"/>
              <a:gd name="connsiteX765" fmla="*/ 1977915 w 7392421"/>
              <a:gd name="connsiteY765" fmla="*/ 2375509 h 6858000"/>
              <a:gd name="connsiteX766" fmla="*/ 1973674 w 7392421"/>
              <a:gd name="connsiteY766" fmla="*/ 2352730 h 6858000"/>
              <a:gd name="connsiteX767" fmla="*/ 1922794 w 7392421"/>
              <a:gd name="connsiteY767" fmla="*/ 2341341 h 6858000"/>
              <a:gd name="connsiteX768" fmla="*/ 1910074 w 7392421"/>
              <a:gd name="connsiteY768" fmla="*/ 2345137 h 6858000"/>
              <a:gd name="connsiteX769" fmla="*/ 1901595 w 7392421"/>
              <a:gd name="connsiteY769" fmla="*/ 2333748 h 6858000"/>
              <a:gd name="connsiteX770" fmla="*/ 1910074 w 7392421"/>
              <a:gd name="connsiteY770" fmla="*/ 2322358 h 6858000"/>
              <a:gd name="connsiteX771" fmla="*/ 1943995 w 7392421"/>
              <a:gd name="connsiteY771" fmla="*/ 2326155 h 6858000"/>
              <a:gd name="connsiteX772" fmla="*/ 1982155 w 7392421"/>
              <a:gd name="connsiteY772" fmla="*/ 2318562 h 6858000"/>
              <a:gd name="connsiteX773" fmla="*/ 1994875 w 7392421"/>
              <a:gd name="connsiteY773" fmla="*/ 2295783 h 6858000"/>
              <a:gd name="connsiteX774" fmla="*/ 1996434 w 7392421"/>
              <a:gd name="connsiteY774" fmla="*/ 2293896 h 6858000"/>
              <a:gd name="connsiteX775" fmla="*/ 1993469 w 7392421"/>
              <a:gd name="connsiteY775" fmla="*/ 2285876 h 6858000"/>
              <a:gd name="connsiteX776" fmla="*/ 1968022 w 7392421"/>
              <a:gd name="connsiteY776" fmla="*/ 2273294 h 6858000"/>
              <a:gd name="connsiteX777" fmla="*/ 1963780 w 7392421"/>
              <a:gd name="connsiteY777" fmla="*/ 2254417 h 6858000"/>
              <a:gd name="connsiteX778" fmla="*/ 1972263 w 7392421"/>
              <a:gd name="connsiteY778" fmla="*/ 2248126 h 6858000"/>
              <a:gd name="connsiteX779" fmla="*/ 2031640 w 7392421"/>
              <a:gd name="connsiteY779" fmla="*/ 2254417 h 6858000"/>
              <a:gd name="connsiteX780" fmla="*/ 2052317 w 7392421"/>
              <a:gd name="connsiteY780" fmla="*/ 2263855 h 6858000"/>
              <a:gd name="connsiteX781" fmla="*/ 2066156 w 7392421"/>
              <a:gd name="connsiteY781" fmla="*/ 2256389 h 6858000"/>
              <a:gd name="connsiteX782" fmla="*/ 2062714 w 7392421"/>
              <a:gd name="connsiteY782" fmla="*/ 2250226 h 6858000"/>
              <a:gd name="connsiteX783" fmla="*/ 2071194 w 7392421"/>
              <a:gd name="connsiteY783" fmla="*/ 2246429 h 6858000"/>
              <a:gd name="connsiteX784" fmla="*/ 2077788 w 7392421"/>
              <a:gd name="connsiteY784" fmla="*/ 2246134 h 6858000"/>
              <a:gd name="connsiteX785" fmla="*/ 2085717 w 7392421"/>
              <a:gd name="connsiteY785" fmla="*/ 2237901 h 6858000"/>
              <a:gd name="connsiteX786" fmla="*/ 2107983 w 7392421"/>
              <a:gd name="connsiteY786" fmla="*/ 2235542 h 6858000"/>
              <a:gd name="connsiteX787" fmla="*/ 2119210 w 7392421"/>
              <a:gd name="connsiteY787" fmla="*/ 2233019 h 6858000"/>
              <a:gd name="connsiteX788" fmla="*/ 2122073 w 7392421"/>
              <a:gd name="connsiteY788" fmla="*/ 2231243 h 6858000"/>
              <a:gd name="connsiteX789" fmla="*/ 2125704 w 7392421"/>
              <a:gd name="connsiteY789" fmla="*/ 2231243 h 6858000"/>
              <a:gd name="connsiteX790" fmla="*/ 2130411 w 7392421"/>
              <a:gd name="connsiteY790" fmla="*/ 2223618 h 6858000"/>
              <a:gd name="connsiteX791" fmla="*/ 2113594 w 7392421"/>
              <a:gd name="connsiteY791" fmla="*/ 2219854 h 6858000"/>
              <a:gd name="connsiteX792" fmla="*/ 2109354 w 7392421"/>
              <a:gd name="connsiteY792" fmla="*/ 2208464 h 6858000"/>
              <a:gd name="connsiteX793" fmla="*/ 2096634 w 7392421"/>
              <a:gd name="connsiteY793" fmla="*/ 2185686 h 6858000"/>
              <a:gd name="connsiteX794" fmla="*/ 2079674 w 7392421"/>
              <a:gd name="connsiteY794" fmla="*/ 2185686 h 6858000"/>
              <a:gd name="connsiteX795" fmla="*/ 2079674 w 7392421"/>
              <a:gd name="connsiteY795" fmla="*/ 2178093 h 6858000"/>
              <a:gd name="connsiteX796" fmla="*/ 2079674 w 7392421"/>
              <a:gd name="connsiteY796" fmla="*/ 2174296 h 6858000"/>
              <a:gd name="connsiteX797" fmla="*/ 2160234 w 7392421"/>
              <a:gd name="connsiteY797" fmla="*/ 2159110 h 6858000"/>
              <a:gd name="connsiteX798" fmla="*/ 2184445 w 7392421"/>
              <a:gd name="connsiteY798" fmla="*/ 2154142 h 6858000"/>
              <a:gd name="connsiteX799" fmla="*/ 2184325 w 7392421"/>
              <a:gd name="connsiteY799" fmla="*/ 2153747 h 6858000"/>
              <a:gd name="connsiteX800" fmla="*/ 2163119 w 7392421"/>
              <a:gd name="connsiteY800" fmla="*/ 2128581 h 6858000"/>
              <a:gd name="connsiteX801" fmla="*/ 2112224 w 7392421"/>
              <a:gd name="connsiteY801" fmla="*/ 2128581 h 6858000"/>
              <a:gd name="connsiteX802" fmla="*/ 2057088 w 7392421"/>
              <a:gd name="connsiteY802" fmla="*/ 2128581 h 6858000"/>
              <a:gd name="connsiteX803" fmla="*/ 2010434 w 7392421"/>
              <a:gd name="connsiteY803" fmla="*/ 2115997 h 6858000"/>
              <a:gd name="connsiteX804" fmla="*/ 1997181 w 7392421"/>
              <a:gd name="connsiteY804" fmla="*/ 2102626 h 6858000"/>
              <a:gd name="connsiteX805" fmla="*/ 1994109 w 7392421"/>
              <a:gd name="connsiteY805" fmla="*/ 2072040 h 6858000"/>
              <a:gd name="connsiteX806" fmla="*/ 2204664 w 7392421"/>
              <a:gd name="connsiteY806" fmla="*/ 2072040 h 6858000"/>
              <a:gd name="connsiteX807" fmla="*/ 2200514 w 7392421"/>
              <a:gd name="connsiteY807" fmla="*/ 2070368 h 6858000"/>
              <a:gd name="connsiteX808" fmla="*/ 2168713 w 7392421"/>
              <a:gd name="connsiteY808" fmla="*/ 2060402 h 6858000"/>
              <a:gd name="connsiteX809" fmla="*/ 2020314 w 7392421"/>
              <a:gd name="connsiteY809" fmla="*/ 2067995 h 6858000"/>
              <a:gd name="connsiteX810" fmla="*/ 1999114 w 7392421"/>
              <a:gd name="connsiteY810" fmla="*/ 2060402 h 6858000"/>
              <a:gd name="connsiteX811" fmla="*/ 2020314 w 7392421"/>
              <a:gd name="connsiteY811" fmla="*/ 2052809 h 6858000"/>
              <a:gd name="connsiteX812" fmla="*/ 2071194 w 7392421"/>
              <a:gd name="connsiteY812" fmla="*/ 2045216 h 6858000"/>
              <a:gd name="connsiteX813" fmla="*/ 2126314 w 7392421"/>
              <a:gd name="connsiteY813" fmla="*/ 2045216 h 6858000"/>
              <a:gd name="connsiteX814" fmla="*/ 2211114 w 7392421"/>
              <a:gd name="connsiteY814" fmla="*/ 2041420 h 6858000"/>
              <a:gd name="connsiteX815" fmla="*/ 2355273 w 7392421"/>
              <a:gd name="connsiteY815" fmla="*/ 1992066 h 6858000"/>
              <a:gd name="connsiteX816" fmla="*/ 2406153 w 7392421"/>
              <a:gd name="connsiteY816" fmla="*/ 1980677 h 6858000"/>
              <a:gd name="connsiteX817" fmla="*/ 2423113 w 7392421"/>
              <a:gd name="connsiteY817" fmla="*/ 1976880 h 6858000"/>
              <a:gd name="connsiteX818" fmla="*/ 2406153 w 7392421"/>
              <a:gd name="connsiteY818" fmla="*/ 1969287 h 6858000"/>
              <a:gd name="connsiteX819" fmla="*/ 2185673 w 7392421"/>
              <a:gd name="connsiteY819" fmla="*/ 1969287 h 6858000"/>
              <a:gd name="connsiteX820" fmla="*/ 2122073 w 7392421"/>
              <a:gd name="connsiteY820" fmla="*/ 1931322 h 6858000"/>
              <a:gd name="connsiteX821" fmla="*/ 2122073 w 7392421"/>
              <a:gd name="connsiteY821" fmla="*/ 1923730 h 6858000"/>
              <a:gd name="connsiteX822" fmla="*/ 2139033 w 7392421"/>
              <a:gd name="connsiteY822" fmla="*/ 1893358 h 6858000"/>
              <a:gd name="connsiteX823" fmla="*/ 2142127 w 7392421"/>
              <a:gd name="connsiteY823" fmla="*/ 1887264 h 6858000"/>
              <a:gd name="connsiteX824" fmla="*/ 2048099 w 7392421"/>
              <a:gd name="connsiteY824" fmla="*/ 1887264 h 6858000"/>
              <a:gd name="connsiteX825" fmla="*/ 2022652 w 7392421"/>
              <a:gd name="connsiteY825" fmla="*/ 1879557 h 6858000"/>
              <a:gd name="connsiteX826" fmla="*/ 2005686 w 7392421"/>
              <a:gd name="connsiteY826" fmla="*/ 1887264 h 6858000"/>
              <a:gd name="connsiteX827" fmla="*/ 1933585 w 7392421"/>
              <a:gd name="connsiteY827" fmla="*/ 1875704 h 6858000"/>
              <a:gd name="connsiteX828" fmla="*/ 1903896 w 7392421"/>
              <a:gd name="connsiteY828" fmla="*/ 1875704 h 6858000"/>
              <a:gd name="connsiteX829" fmla="*/ 1861483 w 7392421"/>
              <a:gd name="connsiteY829" fmla="*/ 1879557 h 6858000"/>
              <a:gd name="connsiteX830" fmla="*/ 1819071 w 7392421"/>
              <a:gd name="connsiteY830" fmla="*/ 1875704 h 6858000"/>
              <a:gd name="connsiteX831" fmla="*/ 1797864 w 7392421"/>
              <a:gd name="connsiteY831" fmla="*/ 1879557 h 6858000"/>
              <a:gd name="connsiteX832" fmla="*/ 1636697 w 7392421"/>
              <a:gd name="connsiteY832" fmla="*/ 1879557 h 6858000"/>
              <a:gd name="connsiteX833" fmla="*/ 1534906 w 7392421"/>
              <a:gd name="connsiteY833" fmla="*/ 1875704 h 6858000"/>
              <a:gd name="connsiteX834" fmla="*/ 1513700 w 7392421"/>
              <a:gd name="connsiteY834" fmla="*/ 1864144 h 6858000"/>
              <a:gd name="connsiteX835" fmla="*/ 1551872 w 7392421"/>
              <a:gd name="connsiteY835" fmla="*/ 1856437 h 6858000"/>
              <a:gd name="connsiteX836" fmla="*/ 1602767 w 7392421"/>
              <a:gd name="connsiteY836" fmla="*/ 1856437 h 6858000"/>
              <a:gd name="connsiteX837" fmla="*/ 1623973 w 7392421"/>
              <a:gd name="connsiteY837" fmla="*/ 1841023 h 6858000"/>
              <a:gd name="connsiteX838" fmla="*/ 1636697 w 7392421"/>
              <a:gd name="connsiteY838" fmla="*/ 1833316 h 6858000"/>
              <a:gd name="connsiteX839" fmla="*/ 1713039 w 7392421"/>
              <a:gd name="connsiteY839" fmla="*/ 1833316 h 6858000"/>
              <a:gd name="connsiteX840" fmla="*/ 1725763 w 7392421"/>
              <a:gd name="connsiteY840" fmla="*/ 1833316 h 6858000"/>
              <a:gd name="connsiteX841" fmla="*/ 1730005 w 7392421"/>
              <a:gd name="connsiteY841" fmla="*/ 1825609 h 6858000"/>
              <a:gd name="connsiteX842" fmla="*/ 1730005 w 7392421"/>
              <a:gd name="connsiteY842" fmla="*/ 1821756 h 6858000"/>
              <a:gd name="connsiteX843" fmla="*/ 1725763 w 7392421"/>
              <a:gd name="connsiteY843" fmla="*/ 1821756 h 6858000"/>
              <a:gd name="connsiteX844" fmla="*/ 1636697 w 7392421"/>
              <a:gd name="connsiteY844" fmla="*/ 1814049 h 6858000"/>
              <a:gd name="connsiteX845" fmla="*/ 1577319 w 7392421"/>
              <a:gd name="connsiteY845" fmla="*/ 1806342 h 6858000"/>
              <a:gd name="connsiteX846" fmla="*/ 1568836 w 7392421"/>
              <a:gd name="connsiteY846" fmla="*/ 1802489 h 6858000"/>
              <a:gd name="connsiteX847" fmla="*/ 1496736 w 7392421"/>
              <a:gd name="connsiteY847" fmla="*/ 1810196 h 6858000"/>
              <a:gd name="connsiteX848" fmla="*/ 1462805 w 7392421"/>
              <a:gd name="connsiteY848" fmla="*/ 1814049 h 6858000"/>
              <a:gd name="connsiteX849" fmla="*/ 1441598 w 7392421"/>
              <a:gd name="connsiteY849" fmla="*/ 1802489 h 6858000"/>
              <a:gd name="connsiteX850" fmla="*/ 1450081 w 7392421"/>
              <a:gd name="connsiteY850" fmla="*/ 1779368 h 6858000"/>
              <a:gd name="connsiteX851" fmla="*/ 1488253 w 7392421"/>
              <a:gd name="connsiteY851" fmla="*/ 1767808 h 6858000"/>
              <a:gd name="connsiteX852" fmla="*/ 1526423 w 7392421"/>
              <a:gd name="connsiteY852" fmla="*/ 1767808 h 6858000"/>
              <a:gd name="connsiteX853" fmla="*/ 1543389 w 7392421"/>
              <a:gd name="connsiteY853" fmla="*/ 1763955 h 6858000"/>
              <a:gd name="connsiteX854" fmla="*/ 1500977 w 7392421"/>
              <a:gd name="connsiteY854" fmla="*/ 1760101 h 6858000"/>
              <a:gd name="connsiteX855" fmla="*/ 1509459 w 7392421"/>
              <a:gd name="connsiteY855" fmla="*/ 1733127 h 6858000"/>
              <a:gd name="connsiteX856" fmla="*/ 1534906 w 7392421"/>
              <a:gd name="connsiteY856" fmla="*/ 1725421 h 6858000"/>
              <a:gd name="connsiteX857" fmla="*/ 1539148 w 7392421"/>
              <a:gd name="connsiteY857" fmla="*/ 1713860 h 6858000"/>
              <a:gd name="connsiteX858" fmla="*/ 1530665 w 7392421"/>
              <a:gd name="connsiteY858" fmla="*/ 1710007 h 6858000"/>
              <a:gd name="connsiteX859" fmla="*/ 1471288 w 7392421"/>
              <a:gd name="connsiteY859" fmla="*/ 1713860 h 6858000"/>
              <a:gd name="connsiteX860" fmla="*/ 1433117 w 7392421"/>
              <a:gd name="connsiteY860" fmla="*/ 1713860 h 6858000"/>
              <a:gd name="connsiteX861" fmla="*/ 1394945 w 7392421"/>
              <a:gd name="connsiteY861" fmla="*/ 1702300 h 6858000"/>
              <a:gd name="connsiteX862" fmla="*/ 1369498 w 7392421"/>
              <a:gd name="connsiteY862" fmla="*/ 1683033 h 6858000"/>
              <a:gd name="connsiteX863" fmla="*/ 1348290 w 7392421"/>
              <a:gd name="connsiteY863" fmla="*/ 1671472 h 6858000"/>
              <a:gd name="connsiteX864" fmla="*/ 1327084 w 7392421"/>
              <a:gd name="connsiteY864" fmla="*/ 1671472 h 6858000"/>
              <a:gd name="connsiteX865" fmla="*/ 1318603 w 7392421"/>
              <a:gd name="connsiteY865" fmla="*/ 1652205 h 6858000"/>
              <a:gd name="connsiteX866" fmla="*/ 1323701 w 7392421"/>
              <a:gd name="connsiteY866" fmla="*/ 1643934 h 6858000"/>
              <a:gd name="connsiteX867" fmla="*/ 1379040 w 7392421"/>
              <a:gd name="connsiteY867" fmla="*/ 1643934 h 6858000"/>
              <a:gd name="connsiteX868" fmla="*/ 1399446 w 7392421"/>
              <a:gd name="connsiteY868" fmla="*/ 1636359 h 6858000"/>
              <a:gd name="connsiteX869" fmla="*/ 1406694 w 7392421"/>
              <a:gd name="connsiteY869" fmla="*/ 1636000 h 6858000"/>
              <a:gd name="connsiteX870" fmla="*/ 1411379 w 7392421"/>
              <a:gd name="connsiteY870" fmla="*/ 1639211 h 6858000"/>
              <a:gd name="connsiteX871" fmla="*/ 1421453 w 7392421"/>
              <a:gd name="connsiteY871" fmla="*/ 1643934 h 6858000"/>
              <a:gd name="connsiteX872" fmla="*/ 1493553 w 7392421"/>
              <a:gd name="connsiteY872" fmla="*/ 1629764 h 6858000"/>
              <a:gd name="connsiteX873" fmla="*/ 1523242 w 7392421"/>
              <a:gd name="connsiteY873" fmla="*/ 1629764 h 6858000"/>
              <a:gd name="connsiteX874" fmla="*/ 1565655 w 7392421"/>
              <a:gd name="connsiteY874" fmla="*/ 1634487 h 6858000"/>
              <a:gd name="connsiteX875" fmla="*/ 1608067 w 7392421"/>
              <a:gd name="connsiteY875" fmla="*/ 1629764 h 6858000"/>
              <a:gd name="connsiteX876" fmla="*/ 1629274 w 7392421"/>
              <a:gd name="connsiteY876" fmla="*/ 1634487 h 6858000"/>
              <a:gd name="connsiteX877" fmla="*/ 1790442 w 7392421"/>
              <a:gd name="connsiteY877" fmla="*/ 1634487 h 6858000"/>
              <a:gd name="connsiteX878" fmla="*/ 1892232 w 7392421"/>
              <a:gd name="connsiteY878" fmla="*/ 1629764 h 6858000"/>
              <a:gd name="connsiteX879" fmla="*/ 1913438 w 7392421"/>
              <a:gd name="connsiteY879" fmla="*/ 1615594 h 6858000"/>
              <a:gd name="connsiteX880" fmla="*/ 1875267 w 7392421"/>
              <a:gd name="connsiteY880" fmla="*/ 1606147 h 6858000"/>
              <a:gd name="connsiteX881" fmla="*/ 1824372 w 7392421"/>
              <a:gd name="connsiteY881" fmla="*/ 1606147 h 6858000"/>
              <a:gd name="connsiteX882" fmla="*/ 1803166 w 7392421"/>
              <a:gd name="connsiteY882" fmla="*/ 1587254 h 6858000"/>
              <a:gd name="connsiteX883" fmla="*/ 1790442 w 7392421"/>
              <a:gd name="connsiteY883" fmla="*/ 1577807 h 6858000"/>
              <a:gd name="connsiteX884" fmla="*/ 1714100 w 7392421"/>
              <a:gd name="connsiteY884" fmla="*/ 1577807 h 6858000"/>
              <a:gd name="connsiteX885" fmla="*/ 1701375 w 7392421"/>
              <a:gd name="connsiteY885" fmla="*/ 1577807 h 6858000"/>
              <a:gd name="connsiteX886" fmla="*/ 1697134 w 7392421"/>
              <a:gd name="connsiteY886" fmla="*/ 1568360 h 6858000"/>
              <a:gd name="connsiteX887" fmla="*/ 1697134 w 7392421"/>
              <a:gd name="connsiteY887" fmla="*/ 1563637 h 6858000"/>
              <a:gd name="connsiteX888" fmla="*/ 1701375 w 7392421"/>
              <a:gd name="connsiteY888" fmla="*/ 1563637 h 6858000"/>
              <a:gd name="connsiteX889" fmla="*/ 1790442 w 7392421"/>
              <a:gd name="connsiteY889" fmla="*/ 1554191 h 6858000"/>
              <a:gd name="connsiteX890" fmla="*/ 1849819 w 7392421"/>
              <a:gd name="connsiteY890" fmla="*/ 1544744 h 6858000"/>
              <a:gd name="connsiteX891" fmla="*/ 1858302 w 7392421"/>
              <a:gd name="connsiteY891" fmla="*/ 1540021 h 6858000"/>
              <a:gd name="connsiteX892" fmla="*/ 1930403 w 7392421"/>
              <a:gd name="connsiteY892" fmla="*/ 1549467 h 6858000"/>
              <a:gd name="connsiteX893" fmla="*/ 1964333 w 7392421"/>
              <a:gd name="connsiteY893" fmla="*/ 1554191 h 6858000"/>
              <a:gd name="connsiteX894" fmla="*/ 1985540 w 7392421"/>
              <a:gd name="connsiteY894" fmla="*/ 1540021 h 6858000"/>
              <a:gd name="connsiteX895" fmla="*/ 1977057 w 7392421"/>
              <a:gd name="connsiteY895" fmla="*/ 1511680 h 6858000"/>
              <a:gd name="connsiteX896" fmla="*/ 1938886 w 7392421"/>
              <a:gd name="connsiteY896" fmla="*/ 1497511 h 6858000"/>
              <a:gd name="connsiteX897" fmla="*/ 1900715 w 7392421"/>
              <a:gd name="connsiteY897" fmla="*/ 1497511 h 6858000"/>
              <a:gd name="connsiteX898" fmla="*/ 1883750 w 7392421"/>
              <a:gd name="connsiteY898" fmla="*/ 1492788 h 6858000"/>
              <a:gd name="connsiteX899" fmla="*/ 1926162 w 7392421"/>
              <a:gd name="connsiteY899" fmla="*/ 1488064 h 6858000"/>
              <a:gd name="connsiteX900" fmla="*/ 1917680 w 7392421"/>
              <a:gd name="connsiteY900" fmla="*/ 1455000 h 6858000"/>
              <a:gd name="connsiteX901" fmla="*/ 1892232 w 7392421"/>
              <a:gd name="connsiteY901" fmla="*/ 1445555 h 6858000"/>
              <a:gd name="connsiteX902" fmla="*/ 1887991 w 7392421"/>
              <a:gd name="connsiteY902" fmla="*/ 1431384 h 6858000"/>
              <a:gd name="connsiteX903" fmla="*/ 1896474 w 7392421"/>
              <a:gd name="connsiteY903" fmla="*/ 1426661 h 6858000"/>
              <a:gd name="connsiteX904" fmla="*/ 1955850 w 7392421"/>
              <a:gd name="connsiteY904" fmla="*/ 1431384 h 6858000"/>
              <a:gd name="connsiteX905" fmla="*/ 1994022 w 7392421"/>
              <a:gd name="connsiteY905" fmla="*/ 1431384 h 6858000"/>
              <a:gd name="connsiteX906" fmla="*/ 2032194 w 7392421"/>
              <a:gd name="connsiteY906" fmla="*/ 1417214 h 6858000"/>
              <a:gd name="connsiteX907" fmla="*/ 2057641 w 7392421"/>
              <a:gd name="connsiteY907" fmla="*/ 1393598 h 6858000"/>
              <a:gd name="connsiteX908" fmla="*/ 2078848 w 7392421"/>
              <a:gd name="connsiteY908" fmla="*/ 1379427 h 6858000"/>
              <a:gd name="connsiteX909" fmla="*/ 2100054 w 7392421"/>
              <a:gd name="connsiteY909" fmla="*/ 1379427 h 6858000"/>
              <a:gd name="connsiteX910" fmla="*/ 2108536 w 7392421"/>
              <a:gd name="connsiteY910" fmla="*/ 1355810 h 6858000"/>
              <a:gd name="connsiteX911" fmla="*/ 2087330 w 7392421"/>
              <a:gd name="connsiteY911" fmla="*/ 1336918 h 6858000"/>
              <a:gd name="connsiteX912" fmla="*/ 2036435 w 7392421"/>
              <a:gd name="connsiteY912" fmla="*/ 1336918 h 6858000"/>
              <a:gd name="connsiteX913" fmla="*/ 1981299 w 7392421"/>
              <a:gd name="connsiteY913" fmla="*/ 1336918 h 6858000"/>
              <a:gd name="connsiteX914" fmla="*/ 1934644 w 7392421"/>
              <a:gd name="connsiteY914" fmla="*/ 1327471 h 6858000"/>
              <a:gd name="connsiteX915" fmla="*/ 1917680 w 7392421"/>
              <a:gd name="connsiteY915" fmla="*/ 1289684 h 6858000"/>
              <a:gd name="connsiteX916" fmla="*/ 1896474 w 7392421"/>
              <a:gd name="connsiteY916" fmla="*/ 1266067 h 6858000"/>
              <a:gd name="connsiteX917" fmla="*/ 1849819 w 7392421"/>
              <a:gd name="connsiteY917" fmla="*/ 1270791 h 6858000"/>
              <a:gd name="connsiteX918" fmla="*/ 1828613 w 7392421"/>
              <a:gd name="connsiteY918" fmla="*/ 1261344 h 6858000"/>
              <a:gd name="connsiteX919" fmla="*/ 1811648 w 7392421"/>
              <a:gd name="connsiteY919" fmla="*/ 1251897 h 6858000"/>
              <a:gd name="connsiteX920" fmla="*/ 1760753 w 7392421"/>
              <a:gd name="connsiteY920" fmla="*/ 1251897 h 6858000"/>
              <a:gd name="connsiteX921" fmla="*/ 1721818 w 7392421"/>
              <a:gd name="connsiteY921" fmla="*/ 1244670 h 6858000"/>
              <a:gd name="connsiteX922" fmla="*/ 1734809 w 7392421"/>
              <a:gd name="connsiteY922" fmla="*/ 1242703 h 6858000"/>
              <a:gd name="connsiteX923" fmla="*/ 1760256 w 7392421"/>
              <a:gd name="connsiteY923" fmla="*/ 1238850 h 6858000"/>
              <a:gd name="connsiteX924" fmla="*/ 1781462 w 7392421"/>
              <a:gd name="connsiteY924" fmla="*/ 1234997 h 6858000"/>
              <a:gd name="connsiteX925" fmla="*/ 1811151 w 7392421"/>
              <a:gd name="connsiteY925" fmla="*/ 1234997 h 6858000"/>
              <a:gd name="connsiteX926" fmla="*/ 1840840 w 7392421"/>
              <a:gd name="connsiteY926" fmla="*/ 1227289 h 6858000"/>
              <a:gd name="connsiteX927" fmla="*/ 1857805 w 7392421"/>
              <a:gd name="connsiteY927" fmla="*/ 1234997 h 6858000"/>
              <a:gd name="connsiteX928" fmla="*/ 1866287 w 7392421"/>
              <a:gd name="connsiteY928" fmla="*/ 1223437 h 6858000"/>
              <a:gd name="connsiteX929" fmla="*/ 1874770 w 7392421"/>
              <a:gd name="connsiteY929" fmla="*/ 1223437 h 6858000"/>
              <a:gd name="connsiteX930" fmla="*/ 1942630 w 7392421"/>
              <a:gd name="connsiteY930" fmla="*/ 1215730 h 6858000"/>
              <a:gd name="connsiteX931" fmla="*/ 1993525 w 7392421"/>
              <a:gd name="connsiteY931" fmla="*/ 1208023 h 6858000"/>
              <a:gd name="connsiteX932" fmla="*/ 2044420 w 7392421"/>
              <a:gd name="connsiteY932" fmla="*/ 1208023 h 6858000"/>
              <a:gd name="connsiteX933" fmla="*/ 2061386 w 7392421"/>
              <a:gd name="connsiteY933" fmla="*/ 1200316 h 6858000"/>
              <a:gd name="connsiteX934" fmla="*/ 2082592 w 7392421"/>
              <a:gd name="connsiteY934" fmla="*/ 1192609 h 6858000"/>
              <a:gd name="connsiteX935" fmla="*/ 2129246 w 7392421"/>
              <a:gd name="connsiteY935" fmla="*/ 1196463 h 6858000"/>
              <a:gd name="connsiteX936" fmla="*/ 2150452 w 7392421"/>
              <a:gd name="connsiteY936" fmla="*/ 1177196 h 6858000"/>
              <a:gd name="connsiteX937" fmla="*/ 2167417 w 7392421"/>
              <a:gd name="connsiteY937" fmla="*/ 1146368 h 6858000"/>
              <a:gd name="connsiteX938" fmla="*/ 2214071 w 7392421"/>
              <a:gd name="connsiteY938" fmla="*/ 1138661 h 6858000"/>
              <a:gd name="connsiteX939" fmla="*/ 2269207 w 7392421"/>
              <a:gd name="connsiteY939" fmla="*/ 1138661 h 6858000"/>
              <a:gd name="connsiteX940" fmla="*/ 2320102 w 7392421"/>
              <a:gd name="connsiteY940" fmla="*/ 1138661 h 6858000"/>
              <a:gd name="connsiteX941" fmla="*/ 2341308 w 7392421"/>
              <a:gd name="connsiteY941" fmla="*/ 1123248 h 6858000"/>
              <a:gd name="connsiteX942" fmla="*/ 2332827 w 7392421"/>
              <a:gd name="connsiteY942" fmla="*/ 1103981 h 6858000"/>
              <a:gd name="connsiteX943" fmla="*/ 2311621 w 7392421"/>
              <a:gd name="connsiteY943" fmla="*/ 1103981 h 6858000"/>
              <a:gd name="connsiteX944" fmla="*/ 2290413 w 7392421"/>
              <a:gd name="connsiteY944" fmla="*/ 1092420 h 6858000"/>
              <a:gd name="connsiteX945" fmla="*/ 2264966 w 7392421"/>
              <a:gd name="connsiteY945" fmla="*/ 1073153 h 6858000"/>
              <a:gd name="connsiteX946" fmla="*/ 2226794 w 7392421"/>
              <a:gd name="connsiteY946" fmla="*/ 1061593 h 6858000"/>
              <a:gd name="connsiteX947" fmla="*/ 2188623 w 7392421"/>
              <a:gd name="connsiteY947" fmla="*/ 1061593 h 6858000"/>
              <a:gd name="connsiteX948" fmla="*/ 2129246 w 7392421"/>
              <a:gd name="connsiteY948" fmla="*/ 1065445 h 6858000"/>
              <a:gd name="connsiteX949" fmla="*/ 2120763 w 7392421"/>
              <a:gd name="connsiteY949" fmla="*/ 1061593 h 6858000"/>
              <a:gd name="connsiteX950" fmla="*/ 2125005 w 7392421"/>
              <a:gd name="connsiteY950" fmla="*/ 1050032 h 6858000"/>
              <a:gd name="connsiteX951" fmla="*/ 2150452 w 7392421"/>
              <a:gd name="connsiteY951" fmla="*/ 1042326 h 6858000"/>
              <a:gd name="connsiteX952" fmla="*/ 2158934 w 7392421"/>
              <a:gd name="connsiteY952" fmla="*/ 1015352 h 6858000"/>
              <a:gd name="connsiteX953" fmla="*/ 2116522 w 7392421"/>
              <a:gd name="connsiteY953" fmla="*/ 1011498 h 6858000"/>
              <a:gd name="connsiteX954" fmla="*/ 2133488 w 7392421"/>
              <a:gd name="connsiteY954" fmla="*/ 1007645 h 6858000"/>
              <a:gd name="connsiteX955" fmla="*/ 2171658 w 7392421"/>
              <a:gd name="connsiteY955" fmla="*/ 1007645 h 6858000"/>
              <a:gd name="connsiteX956" fmla="*/ 2209830 w 7392421"/>
              <a:gd name="connsiteY956" fmla="*/ 996085 h 6858000"/>
              <a:gd name="connsiteX957" fmla="*/ 2218313 w 7392421"/>
              <a:gd name="connsiteY957" fmla="*/ 972964 h 6858000"/>
              <a:gd name="connsiteX958" fmla="*/ 2197106 w 7392421"/>
              <a:gd name="connsiteY958" fmla="*/ 961404 h 6858000"/>
              <a:gd name="connsiteX959" fmla="*/ 2163175 w 7392421"/>
              <a:gd name="connsiteY959" fmla="*/ 965257 h 6858000"/>
              <a:gd name="connsiteX960" fmla="*/ 2091075 w 7392421"/>
              <a:gd name="connsiteY960" fmla="*/ 972964 h 6858000"/>
              <a:gd name="connsiteX961" fmla="*/ 2082592 w 7392421"/>
              <a:gd name="connsiteY961" fmla="*/ 969111 h 6858000"/>
              <a:gd name="connsiteX962" fmla="*/ 2023214 w 7392421"/>
              <a:gd name="connsiteY962" fmla="*/ 961404 h 6858000"/>
              <a:gd name="connsiteX963" fmla="*/ 1934148 w 7392421"/>
              <a:gd name="connsiteY963" fmla="*/ 953697 h 6858000"/>
              <a:gd name="connsiteX964" fmla="*/ 1929906 w 7392421"/>
              <a:gd name="connsiteY964" fmla="*/ 953697 h 6858000"/>
              <a:gd name="connsiteX965" fmla="*/ 1929906 w 7392421"/>
              <a:gd name="connsiteY965" fmla="*/ 949844 h 6858000"/>
              <a:gd name="connsiteX966" fmla="*/ 1934148 w 7392421"/>
              <a:gd name="connsiteY966" fmla="*/ 942137 h 6858000"/>
              <a:gd name="connsiteX967" fmla="*/ 1946872 w 7392421"/>
              <a:gd name="connsiteY967" fmla="*/ 942137 h 6858000"/>
              <a:gd name="connsiteX968" fmla="*/ 2023214 w 7392421"/>
              <a:gd name="connsiteY968" fmla="*/ 942137 h 6858000"/>
              <a:gd name="connsiteX969" fmla="*/ 2035938 w 7392421"/>
              <a:gd name="connsiteY969" fmla="*/ 934430 h 6858000"/>
              <a:gd name="connsiteX970" fmla="*/ 2057144 w 7392421"/>
              <a:gd name="connsiteY970" fmla="*/ 919016 h 6858000"/>
              <a:gd name="connsiteX971" fmla="*/ 2108039 w 7392421"/>
              <a:gd name="connsiteY971" fmla="*/ 919016 h 6858000"/>
              <a:gd name="connsiteX972" fmla="*/ 2146211 w 7392421"/>
              <a:gd name="connsiteY972" fmla="*/ 911309 h 6858000"/>
              <a:gd name="connsiteX973" fmla="*/ 2125005 w 7392421"/>
              <a:gd name="connsiteY973" fmla="*/ 899749 h 6858000"/>
              <a:gd name="connsiteX974" fmla="*/ 2023214 w 7392421"/>
              <a:gd name="connsiteY974" fmla="*/ 895896 h 6858000"/>
              <a:gd name="connsiteX975" fmla="*/ 1996126 w 7392421"/>
              <a:gd name="connsiteY975" fmla="*/ 895896 h 6858000"/>
              <a:gd name="connsiteX976" fmla="*/ 2045854 w 7392421"/>
              <a:gd name="connsiteY976" fmla="*/ 894979 h 6858000"/>
              <a:gd name="connsiteX977" fmla="*/ 2098853 w 7392421"/>
              <a:gd name="connsiteY977" fmla="*/ 894840 h 6858000"/>
              <a:gd name="connsiteX978" fmla="*/ 2230293 w 7392421"/>
              <a:gd name="connsiteY978" fmla="*/ 901537 h 6858000"/>
              <a:gd name="connsiteX979" fmla="*/ 2255732 w 7392421"/>
              <a:gd name="connsiteY979" fmla="*/ 902654 h 6858000"/>
              <a:gd name="connsiteX980" fmla="*/ 2276933 w 7392421"/>
              <a:gd name="connsiteY980" fmla="*/ 897072 h 6858000"/>
              <a:gd name="connsiteX981" fmla="*/ 2264213 w 7392421"/>
              <a:gd name="connsiteY981" fmla="*/ 894840 h 6858000"/>
              <a:gd name="connsiteX982" fmla="*/ 2259971 w 7392421"/>
              <a:gd name="connsiteY982" fmla="*/ 891491 h 6858000"/>
              <a:gd name="connsiteX983" fmla="*/ 2272692 w 7392421"/>
              <a:gd name="connsiteY983" fmla="*/ 890374 h 6858000"/>
              <a:gd name="connsiteX984" fmla="*/ 2332052 w 7392421"/>
              <a:gd name="connsiteY984" fmla="*/ 899305 h 6858000"/>
              <a:gd name="connsiteX985" fmla="*/ 2374451 w 7392421"/>
              <a:gd name="connsiteY985" fmla="*/ 903770 h 6858000"/>
              <a:gd name="connsiteX986" fmla="*/ 2408372 w 7392421"/>
              <a:gd name="connsiteY986" fmla="*/ 900421 h 6858000"/>
              <a:gd name="connsiteX987" fmla="*/ 2438051 w 7392421"/>
              <a:gd name="connsiteY987" fmla="*/ 894840 h 6858000"/>
              <a:gd name="connsiteX988" fmla="*/ 2463491 w 7392421"/>
              <a:gd name="connsiteY988" fmla="*/ 897072 h 6858000"/>
              <a:gd name="connsiteX989" fmla="*/ 2463491 w 7392421"/>
              <a:gd name="connsiteY989" fmla="*/ 899305 h 6858000"/>
              <a:gd name="connsiteX990" fmla="*/ 2442292 w 7392421"/>
              <a:gd name="connsiteY990" fmla="*/ 902654 h 6858000"/>
              <a:gd name="connsiteX991" fmla="*/ 2433811 w 7392421"/>
              <a:gd name="connsiteY991" fmla="*/ 904886 h 6858000"/>
              <a:gd name="connsiteX992" fmla="*/ 2446531 w 7392421"/>
              <a:gd name="connsiteY992" fmla="*/ 906003 h 6858000"/>
              <a:gd name="connsiteX993" fmla="*/ 2590691 w 7392421"/>
              <a:gd name="connsiteY993" fmla="*/ 906003 h 6858000"/>
              <a:gd name="connsiteX994" fmla="*/ 2743330 w 7392421"/>
              <a:gd name="connsiteY994" fmla="*/ 903770 h 6858000"/>
              <a:gd name="connsiteX995" fmla="*/ 2760290 w 7392421"/>
              <a:gd name="connsiteY995" fmla="*/ 902654 h 6858000"/>
              <a:gd name="connsiteX996" fmla="*/ 2747570 w 7392421"/>
              <a:gd name="connsiteY996" fmla="*/ 898188 h 6858000"/>
              <a:gd name="connsiteX997" fmla="*/ 2709410 w 7392421"/>
              <a:gd name="connsiteY997" fmla="*/ 899305 h 6858000"/>
              <a:gd name="connsiteX998" fmla="*/ 2641571 w 7392421"/>
              <a:gd name="connsiteY998" fmla="*/ 900421 h 6858000"/>
              <a:gd name="connsiteX999" fmla="*/ 2607651 w 7392421"/>
              <a:gd name="connsiteY999" fmla="*/ 898188 h 6858000"/>
              <a:gd name="connsiteX1000" fmla="*/ 2573731 w 7392421"/>
              <a:gd name="connsiteY1000" fmla="*/ 893723 h 6858000"/>
              <a:gd name="connsiteX1001" fmla="*/ 2561011 w 7392421"/>
              <a:gd name="connsiteY1001" fmla="*/ 889258 h 6858000"/>
              <a:gd name="connsiteX1002" fmla="*/ 2582211 w 7392421"/>
              <a:gd name="connsiteY1002" fmla="*/ 888142 h 6858000"/>
              <a:gd name="connsiteX1003" fmla="*/ 2700930 w 7392421"/>
              <a:gd name="connsiteY1003" fmla="*/ 888142 h 6858000"/>
              <a:gd name="connsiteX1004" fmla="*/ 2773010 w 7392421"/>
              <a:gd name="connsiteY1004" fmla="*/ 887026 h 6858000"/>
              <a:gd name="connsiteX1005" fmla="*/ 2828130 w 7392421"/>
              <a:gd name="connsiteY1005" fmla="*/ 884793 h 6858000"/>
              <a:gd name="connsiteX1006" fmla="*/ 2845090 w 7392421"/>
              <a:gd name="connsiteY1006" fmla="*/ 882560 h 6858000"/>
              <a:gd name="connsiteX1007" fmla="*/ 2845090 w 7392421"/>
              <a:gd name="connsiteY1007" fmla="*/ 879211 h 6858000"/>
              <a:gd name="connsiteX1008" fmla="*/ 2815409 w 7392421"/>
              <a:gd name="connsiteY1008" fmla="*/ 874746 h 6858000"/>
              <a:gd name="connsiteX1009" fmla="*/ 2768769 w 7392421"/>
              <a:gd name="connsiteY1009" fmla="*/ 874746 h 6858000"/>
              <a:gd name="connsiteX1010" fmla="*/ 2806930 w 7392421"/>
              <a:gd name="connsiteY1010" fmla="*/ 873630 h 6858000"/>
              <a:gd name="connsiteX1011" fmla="*/ 2895969 w 7392421"/>
              <a:gd name="connsiteY1011" fmla="*/ 873630 h 6858000"/>
              <a:gd name="connsiteX1012" fmla="*/ 2908689 w 7392421"/>
              <a:gd name="connsiteY1012" fmla="*/ 870281 h 6858000"/>
              <a:gd name="connsiteX1013" fmla="*/ 2895969 w 7392421"/>
              <a:gd name="connsiteY1013" fmla="*/ 866932 h 6858000"/>
              <a:gd name="connsiteX1014" fmla="*/ 2857810 w 7392421"/>
              <a:gd name="connsiteY1014" fmla="*/ 866932 h 6858000"/>
              <a:gd name="connsiteX1015" fmla="*/ 2819649 w 7392421"/>
              <a:gd name="connsiteY1015" fmla="*/ 863583 h 6858000"/>
              <a:gd name="connsiteX1016" fmla="*/ 2789970 w 7392421"/>
              <a:gd name="connsiteY1016" fmla="*/ 863583 h 6858000"/>
              <a:gd name="connsiteX1017" fmla="*/ 2806930 w 7392421"/>
              <a:gd name="connsiteY1017" fmla="*/ 861351 h 6858000"/>
              <a:gd name="connsiteX1018" fmla="*/ 2912929 w 7392421"/>
              <a:gd name="connsiteY1018" fmla="*/ 861351 h 6858000"/>
              <a:gd name="connsiteX1019" fmla="*/ 2929889 w 7392421"/>
              <a:gd name="connsiteY1019" fmla="*/ 860234 h 6858000"/>
              <a:gd name="connsiteX1020" fmla="*/ 2917169 w 7392421"/>
              <a:gd name="connsiteY1020" fmla="*/ 858002 h 6858000"/>
              <a:gd name="connsiteX1021" fmla="*/ 2849329 w 7392421"/>
              <a:gd name="connsiteY1021" fmla="*/ 853537 h 6858000"/>
              <a:gd name="connsiteX1022" fmla="*/ 2912929 w 7392421"/>
              <a:gd name="connsiteY1022" fmla="*/ 853537 h 6858000"/>
              <a:gd name="connsiteX1023" fmla="*/ 2921410 w 7392421"/>
              <a:gd name="connsiteY1023" fmla="*/ 851304 h 6858000"/>
              <a:gd name="connsiteX1024" fmla="*/ 2917169 w 7392421"/>
              <a:gd name="connsiteY1024" fmla="*/ 847955 h 6858000"/>
              <a:gd name="connsiteX1025" fmla="*/ 2895969 w 7392421"/>
              <a:gd name="connsiteY1025" fmla="*/ 845722 h 6858000"/>
              <a:gd name="connsiteX1026" fmla="*/ 2879009 w 7392421"/>
              <a:gd name="connsiteY1026" fmla="*/ 845722 h 6858000"/>
              <a:gd name="connsiteX1027" fmla="*/ 2768769 w 7392421"/>
              <a:gd name="connsiteY1027" fmla="*/ 843490 h 6858000"/>
              <a:gd name="connsiteX1028" fmla="*/ 2785729 w 7392421"/>
              <a:gd name="connsiteY1028" fmla="*/ 842374 h 6858000"/>
              <a:gd name="connsiteX1029" fmla="*/ 2840850 w 7392421"/>
              <a:gd name="connsiteY1029" fmla="*/ 841257 h 6858000"/>
              <a:gd name="connsiteX1030" fmla="*/ 2895969 w 7392421"/>
              <a:gd name="connsiteY1030" fmla="*/ 842374 h 6858000"/>
              <a:gd name="connsiteX1031" fmla="*/ 2917169 w 7392421"/>
              <a:gd name="connsiteY1031" fmla="*/ 842374 h 6858000"/>
              <a:gd name="connsiteX1032" fmla="*/ 2921410 w 7392421"/>
              <a:gd name="connsiteY1032" fmla="*/ 839025 h 6858000"/>
              <a:gd name="connsiteX1033" fmla="*/ 2904450 w 7392421"/>
              <a:gd name="connsiteY1033" fmla="*/ 835676 h 6858000"/>
              <a:gd name="connsiteX1034" fmla="*/ 2866289 w 7392421"/>
              <a:gd name="connsiteY1034" fmla="*/ 836792 h 6858000"/>
              <a:gd name="connsiteX1035" fmla="*/ 2815409 w 7392421"/>
              <a:gd name="connsiteY1035" fmla="*/ 836792 h 6858000"/>
              <a:gd name="connsiteX1036" fmla="*/ 2768769 w 7392421"/>
              <a:gd name="connsiteY1036" fmla="*/ 832327 h 6858000"/>
              <a:gd name="connsiteX1037" fmla="*/ 2722131 w 7392421"/>
              <a:gd name="connsiteY1037" fmla="*/ 830094 h 6858000"/>
              <a:gd name="connsiteX1038" fmla="*/ 2700930 w 7392421"/>
              <a:gd name="connsiteY1038" fmla="*/ 827862 h 6858000"/>
              <a:gd name="connsiteX1039" fmla="*/ 2709410 w 7392421"/>
              <a:gd name="connsiteY1039" fmla="*/ 823396 h 6858000"/>
              <a:gd name="connsiteX1040" fmla="*/ 2722131 w 7392421"/>
              <a:gd name="connsiteY1040" fmla="*/ 822280 h 6858000"/>
              <a:gd name="connsiteX1041" fmla="*/ 2823890 w 7392421"/>
              <a:gd name="connsiteY1041" fmla="*/ 822280 h 6858000"/>
              <a:gd name="connsiteX1042" fmla="*/ 2832369 w 7392421"/>
              <a:gd name="connsiteY1042" fmla="*/ 821164 h 6858000"/>
              <a:gd name="connsiteX1043" fmla="*/ 2823890 w 7392421"/>
              <a:gd name="connsiteY1043" fmla="*/ 818931 h 6858000"/>
              <a:gd name="connsiteX1044" fmla="*/ 2777250 w 7392421"/>
              <a:gd name="connsiteY1044" fmla="*/ 816699 h 6858000"/>
              <a:gd name="connsiteX1045" fmla="*/ 2760290 w 7392421"/>
              <a:gd name="connsiteY1045" fmla="*/ 813350 h 6858000"/>
              <a:gd name="connsiteX1046" fmla="*/ 2726370 w 7392421"/>
              <a:gd name="connsiteY1046" fmla="*/ 807768 h 6858000"/>
              <a:gd name="connsiteX1047" fmla="*/ 2705171 w 7392421"/>
              <a:gd name="connsiteY1047" fmla="*/ 806652 h 6858000"/>
              <a:gd name="connsiteX1048" fmla="*/ 2709410 w 7392421"/>
              <a:gd name="connsiteY1048" fmla="*/ 805536 h 6858000"/>
              <a:gd name="connsiteX1049" fmla="*/ 2879009 w 7392421"/>
              <a:gd name="connsiteY1049" fmla="*/ 805536 h 6858000"/>
              <a:gd name="connsiteX1050" fmla="*/ 2883249 w 7392421"/>
              <a:gd name="connsiteY1050" fmla="*/ 804419 h 6858000"/>
              <a:gd name="connsiteX1051" fmla="*/ 2840850 w 7392421"/>
              <a:gd name="connsiteY1051" fmla="*/ 801071 h 6858000"/>
              <a:gd name="connsiteX1052" fmla="*/ 2874770 w 7392421"/>
              <a:gd name="connsiteY1052" fmla="*/ 793256 h 6858000"/>
              <a:gd name="connsiteX1053" fmla="*/ 2874770 w 7392421"/>
              <a:gd name="connsiteY1053" fmla="*/ 785442 h 6858000"/>
              <a:gd name="connsiteX1054" fmla="*/ 2870530 w 7392421"/>
              <a:gd name="connsiteY1054" fmla="*/ 785442 h 6858000"/>
              <a:gd name="connsiteX1055" fmla="*/ 2870530 w 7392421"/>
              <a:gd name="connsiteY1055" fmla="*/ 782093 h 6858000"/>
              <a:gd name="connsiteX1056" fmla="*/ 2874770 w 7392421"/>
              <a:gd name="connsiteY1056" fmla="*/ 777628 h 6858000"/>
              <a:gd name="connsiteX1057" fmla="*/ 2879009 w 7392421"/>
              <a:gd name="connsiteY1057" fmla="*/ 774279 h 6858000"/>
              <a:gd name="connsiteX1058" fmla="*/ 2891729 w 7392421"/>
              <a:gd name="connsiteY1058" fmla="*/ 772047 h 6858000"/>
              <a:gd name="connsiteX1059" fmla="*/ 2879009 w 7392421"/>
              <a:gd name="connsiteY1059" fmla="*/ 768698 h 6858000"/>
              <a:gd name="connsiteX1060" fmla="*/ 2828130 w 7392421"/>
              <a:gd name="connsiteY1060" fmla="*/ 764233 h 6858000"/>
              <a:gd name="connsiteX1061" fmla="*/ 2794210 w 7392421"/>
              <a:gd name="connsiteY1061" fmla="*/ 758651 h 6858000"/>
              <a:gd name="connsiteX1062" fmla="*/ 2773010 w 7392421"/>
              <a:gd name="connsiteY1062" fmla="*/ 758651 h 6858000"/>
              <a:gd name="connsiteX1063" fmla="*/ 2730610 w 7392421"/>
              <a:gd name="connsiteY1063" fmla="*/ 758651 h 6858000"/>
              <a:gd name="connsiteX1064" fmla="*/ 2688211 w 7392421"/>
              <a:gd name="connsiteY1064" fmla="*/ 758651 h 6858000"/>
              <a:gd name="connsiteX1065" fmla="*/ 2683970 w 7392421"/>
              <a:gd name="connsiteY1065" fmla="*/ 757535 h 6858000"/>
              <a:gd name="connsiteX1066" fmla="*/ 2688211 w 7392421"/>
              <a:gd name="connsiteY1066" fmla="*/ 755302 h 6858000"/>
              <a:gd name="connsiteX1067" fmla="*/ 2730610 w 7392421"/>
              <a:gd name="connsiteY1067" fmla="*/ 755302 h 6858000"/>
              <a:gd name="connsiteX1068" fmla="*/ 2743330 w 7392421"/>
              <a:gd name="connsiteY1068" fmla="*/ 754186 h 6858000"/>
              <a:gd name="connsiteX1069" fmla="*/ 2743330 w 7392421"/>
              <a:gd name="connsiteY1069" fmla="*/ 751953 h 6858000"/>
              <a:gd name="connsiteX1070" fmla="*/ 2730610 w 7392421"/>
              <a:gd name="connsiteY1070" fmla="*/ 743023 h 6858000"/>
              <a:gd name="connsiteX1071" fmla="*/ 2717890 w 7392421"/>
              <a:gd name="connsiteY1071" fmla="*/ 743023 h 6858000"/>
              <a:gd name="connsiteX1072" fmla="*/ 2650050 w 7392421"/>
              <a:gd name="connsiteY1072" fmla="*/ 740790 h 6858000"/>
              <a:gd name="connsiteX1073" fmla="*/ 2577971 w 7392421"/>
              <a:gd name="connsiteY1073" fmla="*/ 739674 h 6858000"/>
              <a:gd name="connsiteX1074" fmla="*/ 2633090 w 7392421"/>
              <a:gd name="connsiteY1074" fmla="*/ 735209 h 6858000"/>
              <a:gd name="connsiteX1075" fmla="*/ 2705171 w 7392421"/>
              <a:gd name="connsiteY1075" fmla="*/ 735209 h 6858000"/>
              <a:gd name="connsiteX1076" fmla="*/ 2756050 w 7392421"/>
              <a:gd name="connsiteY1076" fmla="*/ 737442 h 6858000"/>
              <a:gd name="connsiteX1077" fmla="*/ 2768769 w 7392421"/>
              <a:gd name="connsiteY1077" fmla="*/ 735209 h 6858000"/>
              <a:gd name="connsiteX1078" fmla="*/ 2760290 w 7392421"/>
              <a:gd name="connsiteY1078" fmla="*/ 732976 h 6858000"/>
              <a:gd name="connsiteX1079" fmla="*/ 2726370 w 7392421"/>
              <a:gd name="connsiteY1079" fmla="*/ 729627 h 6858000"/>
              <a:gd name="connsiteX1080" fmla="*/ 2802689 w 7392421"/>
              <a:gd name="connsiteY1080" fmla="*/ 729627 h 6858000"/>
              <a:gd name="connsiteX1081" fmla="*/ 2849329 w 7392421"/>
              <a:gd name="connsiteY1081" fmla="*/ 727395 h 6858000"/>
              <a:gd name="connsiteX1082" fmla="*/ 2862049 w 7392421"/>
              <a:gd name="connsiteY1082" fmla="*/ 722930 h 6858000"/>
              <a:gd name="connsiteX1083" fmla="*/ 2840850 w 7392421"/>
              <a:gd name="connsiteY1083" fmla="*/ 719581 h 6858000"/>
              <a:gd name="connsiteX1084" fmla="*/ 2806930 w 7392421"/>
              <a:gd name="connsiteY1084" fmla="*/ 721813 h 6858000"/>
              <a:gd name="connsiteX1085" fmla="*/ 2785729 w 7392421"/>
              <a:gd name="connsiteY1085" fmla="*/ 721813 h 6858000"/>
              <a:gd name="connsiteX1086" fmla="*/ 2692450 w 7392421"/>
              <a:gd name="connsiteY1086" fmla="*/ 716232 h 6858000"/>
              <a:gd name="connsiteX1087" fmla="*/ 2683970 w 7392421"/>
              <a:gd name="connsiteY1087" fmla="*/ 713999 h 6858000"/>
              <a:gd name="connsiteX1088" fmla="*/ 2692450 w 7392421"/>
              <a:gd name="connsiteY1088" fmla="*/ 711767 h 6858000"/>
              <a:gd name="connsiteX1089" fmla="*/ 2751810 w 7392421"/>
              <a:gd name="connsiteY1089" fmla="*/ 706185 h 6858000"/>
              <a:gd name="connsiteX1090" fmla="*/ 2743330 w 7392421"/>
              <a:gd name="connsiteY1090" fmla="*/ 701720 h 6858000"/>
              <a:gd name="connsiteX1091" fmla="*/ 2743330 w 7392421"/>
              <a:gd name="connsiteY1091" fmla="*/ 698371 h 6858000"/>
              <a:gd name="connsiteX1092" fmla="*/ 2743330 w 7392421"/>
              <a:gd name="connsiteY1092" fmla="*/ 695022 h 6858000"/>
              <a:gd name="connsiteX1093" fmla="*/ 2679730 w 7392421"/>
              <a:gd name="connsiteY1093" fmla="*/ 692790 h 6858000"/>
              <a:gd name="connsiteX1094" fmla="*/ 2628851 w 7392421"/>
              <a:gd name="connsiteY1094" fmla="*/ 698371 h 6858000"/>
              <a:gd name="connsiteX1095" fmla="*/ 2603410 w 7392421"/>
              <a:gd name="connsiteY1095" fmla="*/ 700604 h 6858000"/>
              <a:gd name="connsiteX1096" fmla="*/ 2539810 w 7392421"/>
              <a:gd name="connsiteY1096" fmla="*/ 700604 h 6858000"/>
              <a:gd name="connsiteX1097" fmla="*/ 2616130 w 7392421"/>
              <a:gd name="connsiteY1097" fmla="*/ 689441 h 6858000"/>
              <a:gd name="connsiteX1098" fmla="*/ 2692450 w 7392421"/>
              <a:gd name="connsiteY1098" fmla="*/ 680510 h 6858000"/>
              <a:gd name="connsiteX1099" fmla="*/ 2628851 w 7392421"/>
              <a:gd name="connsiteY1099" fmla="*/ 677161 h 6858000"/>
              <a:gd name="connsiteX1100" fmla="*/ 2633090 w 7392421"/>
              <a:gd name="connsiteY1100" fmla="*/ 674929 h 6858000"/>
              <a:gd name="connsiteX1101" fmla="*/ 2624611 w 7392421"/>
              <a:gd name="connsiteY1101" fmla="*/ 667115 h 6858000"/>
              <a:gd name="connsiteX1102" fmla="*/ 2522850 w 7392421"/>
              <a:gd name="connsiteY1102" fmla="*/ 663766 h 6858000"/>
              <a:gd name="connsiteX1103" fmla="*/ 2374451 w 7392421"/>
              <a:gd name="connsiteY1103" fmla="*/ 671580 h 6858000"/>
              <a:gd name="connsiteX1104" fmla="*/ 2306611 w 7392421"/>
              <a:gd name="connsiteY1104" fmla="*/ 673812 h 6858000"/>
              <a:gd name="connsiteX1105" fmla="*/ 2243013 w 7392421"/>
              <a:gd name="connsiteY1105" fmla="*/ 674929 h 6858000"/>
              <a:gd name="connsiteX1106" fmla="*/ 2230293 w 7392421"/>
              <a:gd name="connsiteY1106" fmla="*/ 672696 h 6858000"/>
              <a:gd name="connsiteX1107" fmla="*/ 2221812 w 7392421"/>
              <a:gd name="connsiteY1107" fmla="*/ 669347 h 6858000"/>
              <a:gd name="connsiteX1108" fmla="*/ 2166692 w 7392421"/>
              <a:gd name="connsiteY1108" fmla="*/ 670464 h 6858000"/>
              <a:gd name="connsiteX1109" fmla="*/ 2153972 w 7392421"/>
              <a:gd name="connsiteY1109" fmla="*/ 670464 h 6858000"/>
              <a:gd name="connsiteX1110" fmla="*/ 2124293 w 7392421"/>
              <a:gd name="connsiteY1110" fmla="*/ 665998 h 6858000"/>
              <a:gd name="connsiteX1111" fmla="*/ 2183653 w 7392421"/>
              <a:gd name="connsiteY1111" fmla="*/ 663766 h 6858000"/>
              <a:gd name="connsiteX1112" fmla="*/ 2234532 w 7392421"/>
              <a:gd name="connsiteY1112" fmla="*/ 661533 h 6858000"/>
              <a:gd name="connsiteX1113" fmla="*/ 2289652 w 7392421"/>
              <a:gd name="connsiteY1113" fmla="*/ 658184 h 6858000"/>
              <a:gd name="connsiteX1114" fmla="*/ 2302372 w 7392421"/>
              <a:gd name="connsiteY1114" fmla="*/ 655952 h 6858000"/>
              <a:gd name="connsiteX1115" fmla="*/ 2289652 w 7392421"/>
              <a:gd name="connsiteY1115" fmla="*/ 652603 h 6858000"/>
              <a:gd name="connsiteX1116" fmla="*/ 2272692 w 7392421"/>
              <a:gd name="connsiteY1116" fmla="*/ 651487 h 6858000"/>
              <a:gd name="connsiteX1117" fmla="*/ 2179413 w 7392421"/>
              <a:gd name="connsiteY1117" fmla="*/ 651487 h 6858000"/>
              <a:gd name="connsiteX1118" fmla="*/ 2132773 w 7392421"/>
              <a:gd name="connsiteY1118" fmla="*/ 650370 h 6858000"/>
              <a:gd name="connsiteX1119" fmla="*/ 2081893 w 7392421"/>
              <a:gd name="connsiteY1119" fmla="*/ 648138 h 6858000"/>
              <a:gd name="connsiteX1120" fmla="*/ 2077654 w 7392421"/>
              <a:gd name="connsiteY1120" fmla="*/ 648138 h 6858000"/>
              <a:gd name="connsiteX1121" fmla="*/ 2026773 w 7392421"/>
              <a:gd name="connsiteY1121" fmla="*/ 644789 h 6858000"/>
              <a:gd name="connsiteX1122" fmla="*/ 2014053 w 7392421"/>
              <a:gd name="connsiteY1122" fmla="*/ 643672 h 6858000"/>
              <a:gd name="connsiteX1123" fmla="*/ 1895333 w 7392421"/>
              <a:gd name="connsiteY1123" fmla="*/ 644789 h 6858000"/>
              <a:gd name="connsiteX1124" fmla="*/ 1738455 w 7392421"/>
              <a:gd name="connsiteY1124" fmla="*/ 645905 h 6858000"/>
              <a:gd name="connsiteX1125" fmla="*/ 1577335 w 7392421"/>
              <a:gd name="connsiteY1125" fmla="*/ 645905 h 6858000"/>
              <a:gd name="connsiteX1126" fmla="*/ 1505256 w 7392421"/>
              <a:gd name="connsiteY1126" fmla="*/ 649254 h 6858000"/>
              <a:gd name="connsiteX1127" fmla="*/ 1450135 w 7392421"/>
              <a:gd name="connsiteY1127" fmla="*/ 648138 h 6858000"/>
              <a:gd name="connsiteX1128" fmla="*/ 1420457 w 7392421"/>
              <a:gd name="connsiteY1128" fmla="*/ 645905 h 6858000"/>
              <a:gd name="connsiteX1129" fmla="*/ 1331416 w 7392421"/>
              <a:gd name="connsiteY1129" fmla="*/ 648138 h 6858000"/>
              <a:gd name="connsiteX1130" fmla="*/ 1297496 w 7392421"/>
              <a:gd name="connsiteY1130" fmla="*/ 648138 h 6858000"/>
              <a:gd name="connsiteX1131" fmla="*/ 1284776 w 7392421"/>
              <a:gd name="connsiteY1131" fmla="*/ 645905 h 6858000"/>
              <a:gd name="connsiteX1132" fmla="*/ 1293257 w 7392421"/>
              <a:gd name="connsiteY1132" fmla="*/ 642556 h 6858000"/>
              <a:gd name="connsiteX1133" fmla="*/ 1294046 w 7392421"/>
              <a:gd name="connsiteY1133" fmla="*/ 642417 h 6858000"/>
              <a:gd name="connsiteX1134" fmla="*/ 1318817 w 7392421"/>
              <a:gd name="connsiteY1134" fmla="*/ 640107 h 6858000"/>
              <a:gd name="connsiteX1135" fmla="*/ 1365457 w 7392421"/>
              <a:gd name="connsiteY1135" fmla="*/ 636311 h 6858000"/>
              <a:gd name="connsiteX1136" fmla="*/ 1458737 w 7392421"/>
              <a:gd name="connsiteY1136" fmla="*/ 636311 h 6858000"/>
              <a:gd name="connsiteX1137" fmla="*/ 1475696 w 7392421"/>
              <a:gd name="connsiteY1137" fmla="*/ 632514 h 6858000"/>
              <a:gd name="connsiteX1138" fmla="*/ 1488417 w 7392421"/>
              <a:gd name="connsiteY1138" fmla="*/ 621125 h 6858000"/>
              <a:gd name="connsiteX1139" fmla="*/ 1475696 w 7392421"/>
              <a:gd name="connsiteY1139" fmla="*/ 613532 h 6858000"/>
              <a:gd name="connsiteX1140" fmla="*/ 1420576 w 7392421"/>
              <a:gd name="connsiteY1140" fmla="*/ 602142 h 6858000"/>
              <a:gd name="connsiteX1141" fmla="*/ 1369696 w 7392421"/>
              <a:gd name="connsiteY1141" fmla="*/ 594549 h 6858000"/>
              <a:gd name="connsiteX1142" fmla="*/ 1310337 w 7392421"/>
              <a:gd name="connsiteY1142" fmla="*/ 586956 h 6858000"/>
              <a:gd name="connsiteX1143" fmla="*/ 1340016 w 7392421"/>
              <a:gd name="connsiteY1143" fmla="*/ 571771 h 6858000"/>
              <a:gd name="connsiteX1144" fmla="*/ 1352736 w 7392421"/>
              <a:gd name="connsiteY1144" fmla="*/ 571771 h 6858000"/>
              <a:gd name="connsiteX1145" fmla="*/ 1407857 w 7392421"/>
              <a:gd name="connsiteY1145" fmla="*/ 575567 h 6858000"/>
              <a:gd name="connsiteX1146" fmla="*/ 1416336 w 7392421"/>
              <a:gd name="connsiteY1146" fmla="*/ 564178 h 6858000"/>
              <a:gd name="connsiteX1147" fmla="*/ 1429056 w 7392421"/>
              <a:gd name="connsiteY1147" fmla="*/ 556585 h 6858000"/>
              <a:gd name="connsiteX1148" fmla="*/ 1492656 w 7392421"/>
              <a:gd name="connsiteY1148" fmla="*/ 560381 h 6858000"/>
              <a:gd name="connsiteX1149" fmla="*/ 1560496 w 7392421"/>
              <a:gd name="connsiteY1149" fmla="*/ 567974 h 6858000"/>
              <a:gd name="connsiteX1150" fmla="*/ 1633106 w 7392421"/>
              <a:gd name="connsiteY1150" fmla="*/ 586956 h 6858000"/>
              <a:gd name="connsiteX1151" fmla="*/ 1640713 w 7392421"/>
              <a:gd name="connsiteY1151" fmla="*/ 587718 h 6858000"/>
              <a:gd name="connsiteX1152" fmla="*/ 1646583 w 7392421"/>
              <a:gd name="connsiteY1152" fmla="*/ 588679 h 6858000"/>
              <a:gd name="connsiteX1153" fmla="*/ 1641283 w 7392421"/>
              <a:gd name="connsiteY1153" fmla="*/ 604469 h 6858000"/>
              <a:gd name="connsiteX1154" fmla="*/ 1670972 w 7392421"/>
              <a:gd name="connsiteY1154" fmla="*/ 604469 h 6858000"/>
              <a:gd name="connsiteX1155" fmla="*/ 1675810 w 7392421"/>
              <a:gd name="connsiteY1155" fmla="*/ 591235 h 6858000"/>
              <a:gd name="connsiteX1156" fmla="*/ 1708895 w 7392421"/>
              <a:gd name="connsiteY1156" fmla="*/ 594549 h 6858000"/>
              <a:gd name="connsiteX1157" fmla="*/ 1810655 w 7392421"/>
              <a:gd name="connsiteY1157" fmla="*/ 583160 h 6858000"/>
              <a:gd name="connsiteX1158" fmla="*/ 1821753 w 7392421"/>
              <a:gd name="connsiteY1158" fmla="*/ 575621 h 6858000"/>
              <a:gd name="connsiteX1159" fmla="*/ 1830549 w 7392421"/>
              <a:gd name="connsiteY1159" fmla="*/ 574582 h 6858000"/>
              <a:gd name="connsiteX1160" fmla="*/ 1844863 w 7392421"/>
              <a:gd name="connsiteY1160" fmla="*/ 554845 h 6858000"/>
              <a:gd name="connsiteX1161" fmla="*/ 1850662 w 7392421"/>
              <a:gd name="connsiteY1161" fmla="*/ 548677 h 6858000"/>
              <a:gd name="connsiteX1162" fmla="*/ 1860747 w 7392421"/>
              <a:gd name="connsiteY1162" fmla="*/ 547339 h 6858000"/>
              <a:gd name="connsiteX1163" fmla="*/ 1861829 w 7392421"/>
              <a:gd name="connsiteY1163" fmla="*/ 550333 h 6858000"/>
              <a:gd name="connsiteX1164" fmla="*/ 1899999 w 7392421"/>
              <a:gd name="connsiteY1164" fmla="*/ 532288 h 6858000"/>
              <a:gd name="connsiteX1165" fmla="*/ 1912724 w 7392421"/>
              <a:gd name="connsiteY1165" fmla="*/ 523265 h 6858000"/>
              <a:gd name="connsiteX1166" fmla="*/ 1963618 w 7392421"/>
              <a:gd name="connsiteY1166" fmla="*/ 514243 h 6858000"/>
              <a:gd name="connsiteX1167" fmla="*/ 1967860 w 7392421"/>
              <a:gd name="connsiteY1167" fmla="*/ 505220 h 6858000"/>
              <a:gd name="connsiteX1168" fmla="*/ 1963618 w 7392421"/>
              <a:gd name="connsiteY1168" fmla="*/ 500709 h 6858000"/>
              <a:gd name="connsiteX1169" fmla="*/ 1946653 w 7392421"/>
              <a:gd name="connsiteY1169" fmla="*/ 500709 h 6858000"/>
              <a:gd name="connsiteX1170" fmla="*/ 1933930 w 7392421"/>
              <a:gd name="connsiteY1170" fmla="*/ 496197 h 6858000"/>
              <a:gd name="connsiteX1171" fmla="*/ 1927754 w 7392421"/>
              <a:gd name="connsiteY1171" fmla="*/ 488732 h 6858000"/>
              <a:gd name="connsiteX1172" fmla="*/ 1929374 w 7392421"/>
              <a:gd name="connsiteY1172" fmla="*/ 488248 h 6858000"/>
              <a:gd name="connsiteX1173" fmla="*/ 1938914 w 7392421"/>
              <a:gd name="connsiteY1173" fmla="*/ 483977 h 6858000"/>
              <a:gd name="connsiteX1174" fmla="*/ 1937455 w 7392421"/>
              <a:gd name="connsiteY1174" fmla="*/ 482888 h 6858000"/>
              <a:gd name="connsiteX1175" fmla="*/ 1960536 w 7392421"/>
              <a:gd name="connsiteY1175" fmla="*/ 482487 h 6858000"/>
              <a:gd name="connsiteX1176" fmla="*/ 2058086 w 7392421"/>
              <a:gd name="connsiteY1176" fmla="*/ 482487 h 6858000"/>
              <a:gd name="connsiteX1177" fmla="*/ 2096257 w 7392421"/>
              <a:gd name="connsiteY1177" fmla="*/ 475701 h 6858000"/>
              <a:gd name="connsiteX1178" fmla="*/ 2138669 w 7392421"/>
              <a:gd name="connsiteY1178" fmla="*/ 472308 h 6858000"/>
              <a:gd name="connsiteX1179" fmla="*/ 2193806 w 7392421"/>
              <a:gd name="connsiteY1179" fmla="*/ 472308 h 6858000"/>
              <a:gd name="connsiteX1180" fmla="*/ 2227736 w 7392421"/>
              <a:gd name="connsiteY1180" fmla="*/ 468916 h 6858000"/>
              <a:gd name="connsiteX1181" fmla="*/ 2240459 w 7392421"/>
              <a:gd name="connsiteY1181" fmla="*/ 465524 h 6858000"/>
              <a:gd name="connsiteX1182" fmla="*/ 2291355 w 7392421"/>
              <a:gd name="connsiteY1182" fmla="*/ 465524 h 6858000"/>
              <a:gd name="connsiteX1183" fmla="*/ 2346491 w 7392421"/>
              <a:gd name="connsiteY1183" fmla="*/ 465524 h 6858000"/>
              <a:gd name="connsiteX1184" fmla="*/ 2401628 w 7392421"/>
              <a:gd name="connsiteY1184" fmla="*/ 465524 h 6858000"/>
              <a:gd name="connsiteX1185" fmla="*/ 2427075 w 7392421"/>
              <a:gd name="connsiteY1185" fmla="*/ 458738 h 6858000"/>
              <a:gd name="connsiteX1186" fmla="*/ 2465247 w 7392421"/>
              <a:gd name="connsiteY1186" fmla="*/ 458738 h 6858000"/>
              <a:gd name="connsiteX1187" fmla="*/ 2482211 w 7392421"/>
              <a:gd name="connsiteY1187" fmla="*/ 458738 h 6858000"/>
              <a:gd name="connsiteX1188" fmla="*/ 2528866 w 7392421"/>
              <a:gd name="connsiteY1188" fmla="*/ 462131 h 6858000"/>
              <a:gd name="connsiteX1189" fmla="*/ 2545830 w 7392421"/>
              <a:gd name="connsiteY1189" fmla="*/ 451953 h 6858000"/>
              <a:gd name="connsiteX1190" fmla="*/ 2562795 w 7392421"/>
              <a:gd name="connsiteY1190" fmla="*/ 451953 h 6858000"/>
              <a:gd name="connsiteX1191" fmla="*/ 2567036 w 7392421"/>
              <a:gd name="connsiteY1191" fmla="*/ 445169 h 6858000"/>
              <a:gd name="connsiteX1192" fmla="*/ 2622173 w 7392421"/>
              <a:gd name="connsiteY1192" fmla="*/ 445169 h 6858000"/>
              <a:gd name="connsiteX1193" fmla="*/ 2622173 w 7392421"/>
              <a:gd name="connsiteY1193" fmla="*/ 451953 h 6858000"/>
              <a:gd name="connsiteX1194" fmla="*/ 2728205 w 7392421"/>
              <a:gd name="connsiteY1194" fmla="*/ 451953 h 6858000"/>
              <a:gd name="connsiteX1195" fmla="*/ 2753652 w 7392421"/>
              <a:gd name="connsiteY1195" fmla="*/ 451953 h 6858000"/>
              <a:gd name="connsiteX1196" fmla="*/ 2851202 w 7392421"/>
              <a:gd name="connsiteY1196" fmla="*/ 445169 h 6858000"/>
              <a:gd name="connsiteX1197" fmla="*/ 2851202 w 7392421"/>
              <a:gd name="connsiteY1197" fmla="*/ 434990 h 6858000"/>
              <a:gd name="connsiteX1198" fmla="*/ 2855442 w 7392421"/>
              <a:gd name="connsiteY1198" fmla="*/ 431597 h 6858000"/>
              <a:gd name="connsiteX1199" fmla="*/ 2863925 w 7392421"/>
              <a:gd name="connsiteY1199" fmla="*/ 434990 h 6858000"/>
              <a:gd name="connsiteX1200" fmla="*/ 2944509 w 7392421"/>
              <a:gd name="connsiteY1200" fmla="*/ 434990 h 6858000"/>
              <a:gd name="connsiteX1201" fmla="*/ 2961474 w 7392421"/>
              <a:gd name="connsiteY1201" fmla="*/ 441776 h 6858000"/>
              <a:gd name="connsiteX1202" fmla="*/ 2991163 w 7392421"/>
              <a:gd name="connsiteY1202" fmla="*/ 441776 h 6858000"/>
              <a:gd name="connsiteX1203" fmla="*/ 3020852 w 7392421"/>
              <a:gd name="connsiteY1203" fmla="*/ 428205 h 6858000"/>
              <a:gd name="connsiteX1204" fmla="*/ 3033575 w 7392421"/>
              <a:gd name="connsiteY1204" fmla="*/ 424812 h 6858000"/>
              <a:gd name="connsiteX1205" fmla="*/ 3050540 w 7392421"/>
              <a:gd name="connsiteY1205" fmla="*/ 424812 h 6858000"/>
              <a:gd name="connsiteX1206" fmla="*/ 3054782 w 7392421"/>
              <a:gd name="connsiteY1206" fmla="*/ 421420 h 6858000"/>
              <a:gd name="connsiteX1207" fmla="*/ 3050540 w 7392421"/>
              <a:gd name="connsiteY1207" fmla="*/ 414635 h 6858000"/>
              <a:gd name="connsiteX1208" fmla="*/ 2999646 w 7392421"/>
              <a:gd name="connsiteY1208" fmla="*/ 407849 h 6858000"/>
              <a:gd name="connsiteX1209" fmla="*/ 2986921 w 7392421"/>
              <a:gd name="connsiteY1209" fmla="*/ 401065 h 6858000"/>
              <a:gd name="connsiteX1210" fmla="*/ 2948751 w 7392421"/>
              <a:gd name="connsiteY1210" fmla="*/ 387494 h 6858000"/>
              <a:gd name="connsiteX1211" fmla="*/ 2940268 w 7392421"/>
              <a:gd name="connsiteY1211" fmla="*/ 390887 h 6858000"/>
              <a:gd name="connsiteX1212" fmla="*/ 2931785 w 7392421"/>
              <a:gd name="connsiteY1212" fmla="*/ 384101 h 6858000"/>
              <a:gd name="connsiteX1213" fmla="*/ 2893615 w 7392421"/>
              <a:gd name="connsiteY1213" fmla="*/ 367139 h 6858000"/>
              <a:gd name="connsiteX1214" fmla="*/ 2863925 w 7392421"/>
              <a:gd name="connsiteY1214" fmla="*/ 377317 h 6858000"/>
              <a:gd name="connsiteX1215" fmla="*/ 2859683 w 7392421"/>
              <a:gd name="connsiteY1215" fmla="*/ 373924 h 6858000"/>
              <a:gd name="connsiteX1216" fmla="*/ 2829996 w 7392421"/>
              <a:gd name="connsiteY1216" fmla="*/ 373924 h 6858000"/>
              <a:gd name="connsiteX1217" fmla="*/ 2770618 w 7392421"/>
              <a:gd name="connsiteY1217" fmla="*/ 384101 h 6858000"/>
              <a:gd name="connsiteX1218" fmla="*/ 2766377 w 7392421"/>
              <a:gd name="connsiteY1218" fmla="*/ 377317 h 6858000"/>
              <a:gd name="connsiteX1219" fmla="*/ 2757894 w 7392421"/>
              <a:gd name="connsiteY1219" fmla="*/ 346783 h 6858000"/>
              <a:gd name="connsiteX1220" fmla="*/ 2728205 w 7392421"/>
              <a:gd name="connsiteY1220" fmla="*/ 346783 h 6858000"/>
              <a:gd name="connsiteX1221" fmla="*/ 2719722 w 7392421"/>
              <a:gd name="connsiteY1221" fmla="*/ 360353 h 6858000"/>
              <a:gd name="connsiteX1222" fmla="*/ 2694275 w 7392421"/>
              <a:gd name="connsiteY1222" fmla="*/ 373924 h 6858000"/>
              <a:gd name="connsiteX1223" fmla="*/ 2685792 w 7392421"/>
              <a:gd name="connsiteY1223" fmla="*/ 377317 h 6858000"/>
              <a:gd name="connsiteX1224" fmla="*/ 2668827 w 7392421"/>
              <a:gd name="connsiteY1224" fmla="*/ 377317 h 6858000"/>
              <a:gd name="connsiteX1225" fmla="*/ 2651863 w 7392421"/>
              <a:gd name="connsiteY1225" fmla="*/ 377317 h 6858000"/>
              <a:gd name="connsiteX1226" fmla="*/ 2643380 w 7392421"/>
              <a:gd name="connsiteY1226" fmla="*/ 384101 h 6858000"/>
              <a:gd name="connsiteX1227" fmla="*/ 2639138 w 7392421"/>
              <a:gd name="connsiteY1227" fmla="*/ 404457 h 6858000"/>
              <a:gd name="connsiteX1228" fmla="*/ 2622173 w 7392421"/>
              <a:gd name="connsiteY1228" fmla="*/ 404457 h 6858000"/>
              <a:gd name="connsiteX1229" fmla="*/ 2617931 w 7392421"/>
              <a:gd name="connsiteY1229" fmla="*/ 394280 h 6858000"/>
              <a:gd name="connsiteX1230" fmla="*/ 2584002 w 7392421"/>
              <a:gd name="connsiteY1230" fmla="*/ 384101 h 6858000"/>
              <a:gd name="connsiteX1231" fmla="*/ 2575519 w 7392421"/>
              <a:gd name="connsiteY1231" fmla="*/ 387494 h 6858000"/>
              <a:gd name="connsiteX1232" fmla="*/ 2558554 w 7392421"/>
              <a:gd name="connsiteY1232" fmla="*/ 387494 h 6858000"/>
              <a:gd name="connsiteX1233" fmla="*/ 2550072 w 7392421"/>
              <a:gd name="connsiteY1233" fmla="*/ 394280 h 6858000"/>
              <a:gd name="connsiteX1234" fmla="*/ 2545830 w 7392421"/>
              <a:gd name="connsiteY1234" fmla="*/ 384101 h 6858000"/>
              <a:gd name="connsiteX1235" fmla="*/ 2541589 w 7392421"/>
              <a:gd name="connsiteY1235" fmla="*/ 384101 h 6858000"/>
              <a:gd name="connsiteX1236" fmla="*/ 2503417 w 7392421"/>
              <a:gd name="connsiteY1236" fmla="*/ 390887 h 6858000"/>
              <a:gd name="connsiteX1237" fmla="*/ 2461005 w 7392421"/>
              <a:gd name="connsiteY1237" fmla="*/ 384101 h 6858000"/>
              <a:gd name="connsiteX1238" fmla="*/ 2418593 w 7392421"/>
              <a:gd name="connsiteY1238" fmla="*/ 387494 h 6858000"/>
              <a:gd name="connsiteX1239" fmla="*/ 2367697 w 7392421"/>
              <a:gd name="connsiteY1239" fmla="*/ 387494 h 6858000"/>
              <a:gd name="connsiteX1240" fmla="*/ 2363456 w 7392421"/>
              <a:gd name="connsiteY1240" fmla="*/ 387494 h 6858000"/>
              <a:gd name="connsiteX1241" fmla="*/ 2363456 w 7392421"/>
              <a:gd name="connsiteY1241" fmla="*/ 390887 h 6858000"/>
              <a:gd name="connsiteX1242" fmla="*/ 2376179 w 7392421"/>
              <a:gd name="connsiteY1242" fmla="*/ 397672 h 6858000"/>
              <a:gd name="connsiteX1243" fmla="*/ 2384662 w 7392421"/>
              <a:gd name="connsiteY1243" fmla="*/ 404457 h 6858000"/>
              <a:gd name="connsiteX1244" fmla="*/ 2371939 w 7392421"/>
              <a:gd name="connsiteY1244" fmla="*/ 407849 h 6858000"/>
              <a:gd name="connsiteX1245" fmla="*/ 2401628 w 7392421"/>
              <a:gd name="connsiteY1245" fmla="*/ 418028 h 6858000"/>
              <a:gd name="connsiteX1246" fmla="*/ 2414352 w 7392421"/>
              <a:gd name="connsiteY1246" fmla="*/ 424812 h 6858000"/>
              <a:gd name="connsiteX1247" fmla="*/ 2401628 w 7392421"/>
              <a:gd name="connsiteY1247" fmla="*/ 431597 h 6858000"/>
              <a:gd name="connsiteX1248" fmla="*/ 2371939 w 7392421"/>
              <a:gd name="connsiteY1248" fmla="*/ 424812 h 6858000"/>
              <a:gd name="connsiteX1249" fmla="*/ 2363456 w 7392421"/>
              <a:gd name="connsiteY1249" fmla="*/ 424812 h 6858000"/>
              <a:gd name="connsiteX1250" fmla="*/ 2316802 w 7392421"/>
              <a:gd name="connsiteY1250" fmla="*/ 431597 h 6858000"/>
              <a:gd name="connsiteX1251" fmla="*/ 2287114 w 7392421"/>
              <a:gd name="connsiteY1251" fmla="*/ 424812 h 6858000"/>
              <a:gd name="connsiteX1252" fmla="*/ 2282872 w 7392421"/>
              <a:gd name="connsiteY1252" fmla="*/ 424812 h 6858000"/>
              <a:gd name="connsiteX1253" fmla="*/ 2248942 w 7392421"/>
              <a:gd name="connsiteY1253" fmla="*/ 431597 h 6858000"/>
              <a:gd name="connsiteX1254" fmla="*/ 2202288 w 7392421"/>
              <a:gd name="connsiteY1254" fmla="*/ 418028 h 6858000"/>
              <a:gd name="connsiteX1255" fmla="*/ 2198046 w 7392421"/>
              <a:gd name="connsiteY1255" fmla="*/ 407849 h 6858000"/>
              <a:gd name="connsiteX1256" fmla="*/ 2185323 w 7392421"/>
              <a:gd name="connsiteY1256" fmla="*/ 397672 h 6858000"/>
              <a:gd name="connsiteX1257" fmla="*/ 2121704 w 7392421"/>
              <a:gd name="connsiteY1257" fmla="*/ 394280 h 6858000"/>
              <a:gd name="connsiteX1258" fmla="*/ 2108981 w 7392421"/>
              <a:gd name="connsiteY1258" fmla="*/ 394280 h 6858000"/>
              <a:gd name="connsiteX1259" fmla="*/ 2070809 w 7392421"/>
              <a:gd name="connsiteY1259" fmla="*/ 394280 h 6858000"/>
              <a:gd name="connsiteX1260" fmla="*/ 2051724 w 7392421"/>
              <a:gd name="connsiteY1260" fmla="*/ 387918 h 6858000"/>
              <a:gd name="connsiteX1261" fmla="*/ 2046930 w 7392421"/>
              <a:gd name="connsiteY1261" fmla="*/ 389516 h 6858000"/>
              <a:gd name="connsiteX1262" fmla="*/ 2044915 w 7392421"/>
              <a:gd name="connsiteY1262" fmla="*/ 382897 h 6858000"/>
              <a:gd name="connsiteX1263" fmla="*/ 2035374 w 7392421"/>
              <a:gd name="connsiteY1263" fmla="*/ 378151 h 6858000"/>
              <a:gd name="connsiteX1264" fmla="*/ 1988734 w 7392421"/>
              <a:gd name="connsiteY1264" fmla="*/ 370558 h 6858000"/>
              <a:gd name="connsiteX1265" fmla="*/ 1912414 w 7392421"/>
              <a:gd name="connsiteY1265" fmla="*/ 370558 h 6858000"/>
              <a:gd name="connsiteX1266" fmla="*/ 1946334 w 7392421"/>
              <a:gd name="connsiteY1266" fmla="*/ 359169 h 6858000"/>
              <a:gd name="connsiteX1267" fmla="*/ 1954814 w 7392421"/>
              <a:gd name="connsiteY1267" fmla="*/ 351576 h 6858000"/>
              <a:gd name="connsiteX1268" fmla="*/ 1942094 w 7392421"/>
              <a:gd name="connsiteY1268" fmla="*/ 343983 h 6858000"/>
              <a:gd name="connsiteX1269" fmla="*/ 1891215 w 7392421"/>
              <a:gd name="connsiteY1269" fmla="*/ 351576 h 6858000"/>
              <a:gd name="connsiteX1270" fmla="*/ 1819135 w 7392421"/>
              <a:gd name="connsiteY1270" fmla="*/ 351576 h 6858000"/>
              <a:gd name="connsiteX1271" fmla="*/ 1764015 w 7392421"/>
              <a:gd name="connsiteY1271" fmla="*/ 336390 h 6858000"/>
              <a:gd name="connsiteX1272" fmla="*/ 1836095 w 7392421"/>
              <a:gd name="connsiteY1272" fmla="*/ 332593 h 6858000"/>
              <a:gd name="connsiteX1273" fmla="*/ 1903935 w 7392421"/>
              <a:gd name="connsiteY1273" fmla="*/ 325000 h 6858000"/>
              <a:gd name="connsiteX1274" fmla="*/ 1916654 w 7392421"/>
              <a:gd name="connsiteY1274" fmla="*/ 325000 h 6858000"/>
              <a:gd name="connsiteX1275" fmla="*/ 1929374 w 7392421"/>
              <a:gd name="connsiteY1275" fmla="*/ 294629 h 6858000"/>
              <a:gd name="connsiteX1276" fmla="*/ 1929374 w 7392421"/>
              <a:gd name="connsiteY1276" fmla="*/ 287036 h 6858000"/>
              <a:gd name="connsiteX1277" fmla="*/ 1916654 w 7392421"/>
              <a:gd name="connsiteY1277" fmla="*/ 283239 h 6858000"/>
              <a:gd name="connsiteX1278" fmla="*/ 1874255 w 7392421"/>
              <a:gd name="connsiteY1278" fmla="*/ 283239 h 6858000"/>
              <a:gd name="connsiteX1279" fmla="*/ 1870015 w 7392421"/>
              <a:gd name="connsiteY1279" fmla="*/ 275646 h 6858000"/>
              <a:gd name="connsiteX1280" fmla="*/ 1874255 w 7392421"/>
              <a:gd name="connsiteY1280" fmla="*/ 271850 h 6858000"/>
              <a:gd name="connsiteX1281" fmla="*/ 1916654 w 7392421"/>
              <a:gd name="connsiteY1281" fmla="*/ 271850 h 6858000"/>
              <a:gd name="connsiteX1282" fmla="*/ 1959054 w 7392421"/>
              <a:gd name="connsiteY1282" fmla="*/ 271850 h 6858000"/>
              <a:gd name="connsiteX1283" fmla="*/ 1980254 w 7392421"/>
              <a:gd name="connsiteY1283" fmla="*/ 271850 h 6858000"/>
              <a:gd name="connsiteX1284" fmla="*/ 2014174 w 7392421"/>
              <a:gd name="connsiteY1284" fmla="*/ 252868 h 6858000"/>
              <a:gd name="connsiteX1285" fmla="*/ 2065053 w 7392421"/>
              <a:gd name="connsiteY1285" fmla="*/ 237682 h 6858000"/>
              <a:gd name="connsiteX1286" fmla="*/ 2077773 w 7392421"/>
              <a:gd name="connsiteY1286" fmla="*/ 226292 h 6858000"/>
              <a:gd name="connsiteX1287" fmla="*/ 2065053 w 7392421"/>
              <a:gd name="connsiteY1287" fmla="*/ 218699 h 6858000"/>
              <a:gd name="connsiteX1288" fmla="*/ 2060814 w 7392421"/>
              <a:gd name="connsiteY1288" fmla="*/ 207310 h 6858000"/>
              <a:gd name="connsiteX1289" fmla="*/ 2056574 w 7392421"/>
              <a:gd name="connsiteY1289" fmla="*/ 192124 h 6858000"/>
              <a:gd name="connsiteX1290" fmla="*/ 2056574 w 7392421"/>
              <a:gd name="connsiteY1290" fmla="*/ 180735 h 6858000"/>
              <a:gd name="connsiteX1291" fmla="*/ 2060814 w 7392421"/>
              <a:gd name="connsiteY1291" fmla="*/ 180735 h 6858000"/>
              <a:gd name="connsiteX1292" fmla="*/ 2060814 w 7392421"/>
              <a:gd name="connsiteY1292" fmla="*/ 154160 h 6858000"/>
              <a:gd name="connsiteX1293" fmla="*/ 2026894 w 7392421"/>
              <a:gd name="connsiteY1293" fmla="*/ 127584 h 6858000"/>
              <a:gd name="connsiteX1294" fmla="*/ 2069294 w 7392421"/>
              <a:gd name="connsiteY1294" fmla="*/ 116195 h 6858000"/>
              <a:gd name="connsiteX1295" fmla="*/ 2065053 w 7392421"/>
              <a:gd name="connsiteY1295" fmla="*/ 112398 h 6858000"/>
              <a:gd name="connsiteX1296" fmla="*/ 1895454 w 7392421"/>
              <a:gd name="connsiteY1296" fmla="*/ 112398 h 6858000"/>
              <a:gd name="connsiteX1297" fmla="*/ 1891215 w 7392421"/>
              <a:gd name="connsiteY1297" fmla="*/ 108602 h 6858000"/>
              <a:gd name="connsiteX1298" fmla="*/ 1912414 w 7392421"/>
              <a:gd name="connsiteY1298" fmla="*/ 104805 h 6858000"/>
              <a:gd name="connsiteX1299" fmla="*/ 1932554 w 7392421"/>
              <a:gd name="connsiteY1299" fmla="*/ 101009 h 6858000"/>
              <a:gd name="connsiteX1300" fmla="*/ 1939721 w 7392421"/>
              <a:gd name="connsiteY1300" fmla="*/ 93110 h 6858000"/>
              <a:gd name="connsiteX1301" fmla="*/ 1954706 w 7392421"/>
              <a:gd name="connsiteY1301" fmla="*/ 92430 h 6858000"/>
              <a:gd name="connsiteX1302" fmla="*/ 1997118 w 7392421"/>
              <a:gd name="connsiteY1302" fmla="*/ 84723 h 6858000"/>
              <a:gd name="connsiteX1303" fmla="*/ 2035290 w 7392421"/>
              <a:gd name="connsiteY1303" fmla="*/ 92430 h 6858000"/>
              <a:gd name="connsiteX1304" fmla="*/ 2039532 w 7392421"/>
              <a:gd name="connsiteY1304" fmla="*/ 92430 h 6858000"/>
              <a:gd name="connsiteX1305" fmla="*/ 2043773 w 7392421"/>
              <a:gd name="connsiteY1305" fmla="*/ 80870 h 6858000"/>
              <a:gd name="connsiteX1306" fmla="*/ 2052255 w 7392421"/>
              <a:gd name="connsiteY1306" fmla="*/ 88576 h 6858000"/>
              <a:gd name="connsiteX1307" fmla="*/ 2069220 w 7392421"/>
              <a:gd name="connsiteY1307" fmla="*/ 88576 h 6858000"/>
              <a:gd name="connsiteX1308" fmla="*/ 2077703 w 7392421"/>
              <a:gd name="connsiteY1308" fmla="*/ 92430 h 6858000"/>
              <a:gd name="connsiteX1309" fmla="*/ 2111632 w 7392421"/>
              <a:gd name="connsiteY1309" fmla="*/ 80870 h 6858000"/>
              <a:gd name="connsiteX1310" fmla="*/ 2115874 w 7392421"/>
              <a:gd name="connsiteY1310" fmla="*/ 69309 h 6858000"/>
              <a:gd name="connsiteX1311" fmla="*/ 2132839 w 7392421"/>
              <a:gd name="connsiteY1311" fmla="*/ 69309 h 6858000"/>
              <a:gd name="connsiteX1312" fmla="*/ 2137081 w 7392421"/>
              <a:gd name="connsiteY1312" fmla="*/ 92430 h 6858000"/>
              <a:gd name="connsiteX1313" fmla="*/ 2145564 w 7392421"/>
              <a:gd name="connsiteY1313" fmla="*/ 100137 h 6858000"/>
              <a:gd name="connsiteX1314" fmla="*/ 2162528 w 7392421"/>
              <a:gd name="connsiteY1314" fmla="*/ 100137 h 6858000"/>
              <a:gd name="connsiteX1315" fmla="*/ 2179493 w 7392421"/>
              <a:gd name="connsiteY1315" fmla="*/ 100137 h 6858000"/>
              <a:gd name="connsiteX1316" fmla="*/ 2187976 w 7392421"/>
              <a:gd name="connsiteY1316" fmla="*/ 103990 h 6858000"/>
              <a:gd name="connsiteX1317" fmla="*/ 2213423 w 7392421"/>
              <a:gd name="connsiteY1317" fmla="*/ 119404 h 6858000"/>
              <a:gd name="connsiteX1318" fmla="*/ 2221906 w 7392421"/>
              <a:gd name="connsiteY1318" fmla="*/ 134818 h 6858000"/>
              <a:gd name="connsiteX1319" fmla="*/ 2251595 w 7392421"/>
              <a:gd name="connsiteY1319" fmla="*/ 134818 h 6858000"/>
              <a:gd name="connsiteX1320" fmla="*/ 2260078 w 7392421"/>
              <a:gd name="connsiteY1320" fmla="*/ 100137 h 6858000"/>
              <a:gd name="connsiteX1321" fmla="*/ 2264319 w 7392421"/>
              <a:gd name="connsiteY1321" fmla="*/ 92430 h 6858000"/>
              <a:gd name="connsiteX1322" fmla="*/ 2323697 w 7392421"/>
              <a:gd name="connsiteY1322" fmla="*/ 103990 h 6858000"/>
              <a:gd name="connsiteX1323" fmla="*/ 2353384 w 7392421"/>
              <a:gd name="connsiteY1323" fmla="*/ 103990 h 6858000"/>
              <a:gd name="connsiteX1324" fmla="*/ 2357626 w 7392421"/>
              <a:gd name="connsiteY1324" fmla="*/ 100137 h 6858000"/>
              <a:gd name="connsiteX1325" fmla="*/ 2387316 w 7392421"/>
              <a:gd name="connsiteY1325" fmla="*/ 111697 h 6858000"/>
              <a:gd name="connsiteX1326" fmla="*/ 2425486 w 7392421"/>
              <a:gd name="connsiteY1326" fmla="*/ 92430 h 6858000"/>
              <a:gd name="connsiteX1327" fmla="*/ 2433969 w 7392421"/>
              <a:gd name="connsiteY1327" fmla="*/ 84723 h 6858000"/>
              <a:gd name="connsiteX1328" fmla="*/ 2442452 w 7392421"/>
              <a:gd name="connsiteY1328" fmla="*/ 88576 h 6858000"/>
              <a:gd name="connsiteX1329" fmla="*/ 2480623 w 7392421"/>
              <a:gd name="connsiteY1329" fmla="*/ 73163 h 6858000"/>
              <a:gd name="connsiteX1330" fmla="*/ 2493347 w 7392421"/>
              <a:gd name="connsiteY1330" fmla="*/ 65456 h 6858000"/>
              <a:gd name="connsiteX1331" fmla="*/ 2544242 w 7392421"/>
              <a:gd name="connsiteY1331" fmla="*/ 57749 h 6858000"/>
              <a:gd name="connsiteX1332" fmla="*/ 2548483 w 7392421"/>
              <a:gd name="connsiteY1332" fmla="*/ 50042 h 6858000"/>
              <a:gd name="connsiteX1333" fmla="*/ 2544242 w 7392421"/>
              <a:gd name="connsiteY1333" fmla="*/ 46189 h 6858000"/>
              <a:gd name="connsiteX1334" fmla="*/ 2527276 w 7392421"/>
              <a:gd name="connsiteY1334" fmla="*/ 46189 h 6858000"/>
              <a:gd name="connsiteX1335" fmla="*/ 2514553 w 7392421"/>
              <a:gd name="connsiteY1335" fmla="*/ 42335 h 6858000"/>
              <a:gd name="connsiteX1336" fmla="*/ 2503748 w 7392421"/>
              <a:gd name="connsiteY1336" fmla="*/ 31180 h 6858000"/>
              <a:gd name="connsiteX1337" fmla="*/ 2541159 w 7392421"/>
              <a:gd name="connsiteY1337" fmla="*/ 30624 h 6858000"/>
              <a:gd name="connsiteX1338" fmla="*/ 2638709 w 7392421"/>
              <a:gd name="connsiteY1338" fmla="*/ 30624 h 6858000"/>
              <a:gd name="connsiteX1339" fmla="*/ 2676880 w 7392421"/>
              <a:gd name="connsiteY1339" fmla="*/ 24828 h 6858000"/>
              <a:gd name="connsiteX1340" fmla="*/ 2719292 w 7392421"/>
              <a:gd name="connsiteY1340" fmla="*/ 21930 h 6858000"/>
              <a:gd name="connsiteX1341" fmla="*/ 2774429 w 7392421"/>
              <a:gd name="connsiteY1341" fmla="*/ 21930 h 6858000"/>
              <a:gd name="connsiteX1342" fmla="*/ 2808359 w 7392421"/>
              <a:gd name="connsiteY1342" fmla="*/ 19032 h 6858000"/>
              <a:gd name="connsiteX1343" fmla="*/ 2821082 w 7392421"/>
              <a:gd name="connsiteY1343" fmla="*/ 16135 h 6858000"/>
              <a:gd name="connsiteX1344" fmla="*/ 2871978 w 7392421"/>
              <a:gd name="connsiteY1344" fmla="*/ 16135 h 6858000"/>
              <a:gd name="connsiteX1345" fmla="*/ 2927115 w 7392421"/>
              <a:gd name="connsiteY1345" fmla="*/ 16135 h 6858000"/>
              <a:gd name="connsiteX1346" fmla="*/ 2982251 w 7392421"/>
              <a:gd name="connsiteY1346" fmla="*/ 16135 h 6858000"/>
              <a:gd name="connsiteX1347" fmla="*/ 3007698 w 7392421"/>
              <a:gd name="connsiteY1347" fmla="*/ 10339 h 6858000"/>
              <a:gd name="connsiteX1348" fmla="*/ 3045870 w 7392421"/>
              <a:gd name="connsiteY1348" fmla="*/ 10339 h 6858000"/>
              <a:gd name="connsiteX1349" fmla="*/ 3062834 w 7392421"/>
              <a:gd name="connsiteY1349" fmla="*/ 10339 h 6858000"/>
              <a:gd name="connsiteX1350" fmla="*/ 3109489 w 7392421"/>
              <a:gd name="connsiteY1350" fmla="*/ 13237 h 6858000"/>
              <a:gd name="connsiteX1351" fmla="*/ 3126454 w 7392421"/>
              <a:gd name="connsiteY1351" fmla="*/ 4543 h 6858000"/>
              <a:gd name="connsiteX1352" fmla="*/ 3143418 w 7392421"/>
              <a:gd name="connsiteY1352" fmla="*/ 4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7392421" h="6858000">
                <a:moveTo>
                  <a:pt x="1848908" y="6196465"/>
                </a:moveTo>
                <a:lnTo>
                  <a:pt x="1851185" y="6198075"/>
                </a:lnTo>
                <a:cubicBezTo>
                  <a:pt x="1853835" y="6200448"/>
                  <a:pt x="1855955" y="6202346"/>
                  <a:pt x="1858075" y="6202346"/>
                </a:cubicBezTo>
                <a:cubicBezTo>
                  <a:pt x="1900475" y="6206142"/>
                  <a:pt x="1942874" y="6217531"/>
                  <a:pt x="1985274" y="6213735"/>
                </a:cubicBezTo>
                <a:cubicBezTo>
                  <a:pt x="1993754" y="6213735"/>
                  <a:pt x="2002234" y="6213735"/>
                  <a:pt x="2010714" y="6213735"/>
                </a:cubicBezTo>
                <a:cubicBezTo>
                  <a:pt x="2036154" y="6213735"/>
                  <a:pt x="2053114" y="6221328"/>
                  <a:pt x="2065834" y="6236514"/>
                </a:cubicBezTo>
                <a:cubicBezTo>
                  <a:pt x="2078554" y="6236514"/>
                  <a:pt x="2091274" y="6236514"/>
                  <a:pt x="2103994" y="6236514"/>
                </a:cubicBezTo>
                <a:cubicBezTo>
                  <a:pt x="2112474" y="6236514"/>
                  <a:pt x="2112474" y="6240310"/>
                  <a:pt x="2116714" y="6244107"/>
                </a:cubicBezTo>
                <a:cubicBezTo>
                  <a:pt x="2120954" y="6247903"/>
                  <a:pt x="2116714" y="6251700"/>
                  <a:pt x="2112474" y="6255496"/>
                </a:cubicBezTo>
                <a:cubicBezTo>
                  <a:pt x="2099754" y="6270682"/>
                  <a:pt x="2099754" y="6270682"/>
                  <a:pt x="2082794" y="6259293"/>
                </a:cubicBezTo>
                <a:cubicBezTo>
                  <a:pt x="2078554" y="6255496"/>
                  <a:pt x="2065834" y="6244107"/>
                  <a:pt x="2065834" y="6240310"/>
                </a:cubicBezTo>
                <a:cubicBezTo>
                  <a:pt x="2048874" y="6247903"/>
                  <a:pt x="2036154" y="6236514"/>
                  <a:pt x="2023434" y="6236514"/>
                </a:cubicBezTo>
                <a:cubicBezTo>
                  <a:pt x="2006474" y="6244107"/>
                  <a:pt x="1985274" y="6244107"/>
                  <a:pt x="1972554" y="6236514"/>
                </a:cubicBezTo>
                <a:cubicBezTo>
                  <a:pt x="1964075" y="6236514"/>
                  <a:pt x="1959834" y="6232717"/>
                  <a:pt x="1951355" y="6236514"/>
                </a:cubicBezTo>
                <a:cubicBezTo>
                  <a:pt x="1942874" y="6236514"/>
                  <a:pt x="1934395" y="6232717"/>
                  <a:pt x="1921675" y="6240310"/>
                </a:cubicBezTo>
                <a:cubicBezTo>
                  <a:pt x="1913195" y="6244107"/>
                  <a:pt x="1900475" y="6232717"/>
                  <a:pt x="1891994" y="6236514"/>
                </a:cubicBezTo>
                <a:cubicBezTo>
                  <a:pt x="1887755" y="6244107"/>
                  <a:pt x="1879274" y="6240310"/>
                  <a:pt x="1875035" y="6240310"/>
                </a:cubicBezTo>
                <a:cubicBezTo>
                  <a:pt x="1866555" y="6240310"/>
                  <a:pt x="1870795" y="6232717"/>
                  <a:pt x="1866555" y="6228921"/>
                </a:cubicBezTo>
                <a:cubicBezTo>
                  <a:pt x="1862314" y="6228921"/>
                  <a:pt x="1853835" y="6228921"/>
                  <a:pt x="1845355" y="6228921"/>
                </a:cubicBezTo>
                <a:cubicBezTo>
                  <a:pt x="1845355" y="6232717"/>
                  <a:pt x="1841115" y="6236514"/>
                  <a:pt x="1836875" y="6236514"/>
                </a:cubicBezTo>
                <a:cubicBezTo>
                  <a:pt x="1828395" y="6232717"/>
                  <a:pt x="1832635" y="6225124"/>
                  <a:pt x="1832635" y="6221328"/>
                </a:cubicBezTo>
                <a:cubicBezTo>
                  <a:pt x="1824155" y="6221328"/>
                  <a:pt x="1815675" y="6221328"/>
                  <a:pt x="1807195" y="6221328"/>
                </a:cubicBezTo>
                <a:cubicBezTo>
                  <a:pt x="1811435" y="6228921"/>
                  <a:pt x="1802955" y="6228921"/>
                  <a:pt x="1798716" y="6228921"/>
                </a:cubicBezTo>
                <a:cubicBezTo>
                  <a:pt x="1790235" y="6225124"/>
                  <a:pt x="1794475" y="6221328"/>
                  <a:pt x="1794475" y="6213735"/>
                </a:cubicBezTo>
                <a:cubicBezTo>
                  <a:pt x="1783875" y="6213735"/>
                  <a:pt x="1772216" y="6215633"/>
                  <a:pt x="1760555" y="6216108"/>
                </a:cubicBezTo>
                <a:lnTo>
                  <a:pt x="1743434" y="6212994"/>
                </a:lnTo>
                <a:lnTo>
                  <a:pt x="1746224" y="6212355"/>
                </a:lnTo>
                <a:cubicBezTo>
                  <a:pt x="1754707" y="6207504"/>
                  <a:pt x="1763190" y="6212355"/>
                  <a:pt x="1775913" y="6212355"/>
                </a:cubicBezTo>
                <a:cubicBezTo>
                  <a:pt x="1784396" y="6212355"/>
                  <a:pt x="1792877" y="6202655"/>
                  <a:pt x="1805602" y="6202655"/>
                </a:cubicBezTo>
                <a:cubicBezTo>
                  <a:pt x="1809843" y="6202655"/>
                  <a:pt x="1814085" y="6207504"/>
                  <a:pt x="1822567" y="6212355"/>
                </a:cubicBezTo>
                <a:cubicBezTo>
                  <a:pt x="1831049" y="6212355"/>
                  <a:pt x="1826809" y="6197805"/>
                  <a:pt x="1831049" y="6197805"/>
                </a:cubicBezTo>
                <a:cubicBezTo>
                  <a:pt x="1835291" y="6197805"/>
                  <a:pt x="1835291" y="6197805"/>
                  <a:pt x="1839532" y="6197805"/>
                </a:cubicBezTo>
                <a:close/>
                <a:moveTo>
                  <a:pt x="1913195" y="6186999"/>
                </a:moveTo>
                <a:lnTo>
                  <a:pt x="1913195" y="6187160"/>
                </a:lnTo>
                <a:lnTo>
                  <a:pt x="1912033" y="6187221"/>
                </a:lnTo>
                <a:close/>
                <a:moveTo>
                  <a:pt x="863352" y="5843219"/>
                </a:moveTo>
                <a:lnTo>
                  <a:pt x="864073" y="5843752"/>
                </a:lnTo>
                <a:lnTo>
                  <a:pt x="863059" y="5843752"/>
                </a:lnTo>
                <a:close/>
                <a:moveTo>
                  <a:pt x="883526" y="5689580"/>
                </a:moveTo>
                <a:cubicBezTo>
                  <a:pt x="883526" y="5689580"/>
                  <a:pt x="887766" y="5689580"/>
                  <a:pt x="892008" y="5689580"/>
                </a:cubicBezTo>
                <a:cubicBezTo>
                  <a:pt x="892008" y="5689580"/>
                  <a:pt x="896249" y="5689580"/>
                  <a:pt x="896249" y="5693132"/>
                </a:cubicBezTo>
                <a:lnTo>
                  <a:pt x="895512" y="5693596"/>
                </a:lnTo>
                <a:lnTo>
                  <a:pt x="892008" y="5693132"/>
                </a:lnTo>
                <a:cubicBezTo>
                  <a:pt x="887766" y="5693132"/>
                  <a:pt x="883526" y="5693132"/>
                  <a:pt x="883526" y="5689580"/>
                </a:cubicBezTo>
                <a:close/>
                <a:moveTo>
                  <a:pt x="1298563" y="5672327"/>
                </a:moveTo>
                <a:lnTo>
                  <a:pt x="1299170" y="5675371"/>
                </a:lnTo>
                <a:cubicBezTo>
                  <a:pt x="1303411" y="5678923"/>
                  <a:pt x="1299170" y="5682476"/>
                  <a:pt x="1299170" y="5682476"/>
                </a:cubicBezTo>
                <a:cubicBezTo>
                  <a:pt x="1294928" y="5678923"/>
                  <a:pt x="1294928" y="5678923"/>
                  <a:pt x="1294928" y="5675371"/>
                </a:cubicBezTo>
                <a:close/>
                <a:moveTo>
                  <a:pt x="985317" y="5668268"/>
                </a:moveTo>
                <a:cubicBezTo>
                  <a:pt x="989558" y="5671819"/>
                  <a:pt x="998040" y="5678923"/>
                  <a:pt x="1006522" y="5682476"/>
                </a:cubicBezTo>
                <a:cubicBezTo>
                  <a:pt x="1015004" y="5693132"/>
                  <a:pt x="1027729" y="5689580"/>
                  <a:pt x="1031970" y="5675371"/>
                </a:cubicBezTo>
                <a:cubicBezTo>
                  <a:pt x="1036212" y="5671819"/>
                  <a:pt x="1036212" y="5671819"/>
                  <a:pt x="1040453" y="5671819"/>
                </a:cubicBezTo>
                <a:cubicBezTo>
                  <a:pt x="1048936" y="5671819"/>
                  <a:pt x="1053176" y="5671819"/>
                  <a:pt x="1061659" y="5675371"/>
                </a:cubicBezTo>
                <a:cubicBezTo>
                  <a:pt x="1070141" y="5678923"/>
                  <a:pt x="1082865" y="5686028"/>
                  <a:pt x="1091348" y="5682476"/>
                </a:cubicBezTo>
                <a:cubicBezTo>
                  <a:pt x="1108314" y="5675371"/>
                  <a:pt x="1121037" y="5678923"/>
                  <a:pt x="1133760" y="5678923"/>
                </a:cubicBezTo>
                <a:cubicBezTo>
                  <a:pt x="1142243" y="5678923"/>
                  <a:pt x="1142243" y="5675371"/>
                  <a:pt x="1146484" y="5668268"/>
                </a:cubicBezTo>
                <a:cubicBezTo>
                  <a:pt x="1146484" y="5664716"/>
                  <a:pt x="1150725" y="5664716"/>
                  <a:pt x="1159208" y="5668268"/>
                </a:cubicBezTo>
                <a:cubicBezTo>
                  <a:pt x="1159208" y="5671819"/>
                  <a:pt x="1159208" y="5675371"/>
                  <a:pt x="1159208" y="5678923"/>
                </a:cubicBezTo>
                <a:cubicBezTo>
                  <a:pt x="1159208" y="5689580"/>
                  <a:pt x="1142243" y="5686028"/>
                  <a:pt x="1142243" y="5700236"/>
                </a:cubicBezTo>
                <a:cubicBezTo>
                  <a:pt x="1146484" y="5707340"/>
                  <a:pt x="1138001" y="5707340"/>
                  <a:pt x="1129518" y="5703788"/>
                </a:cubicBezTo>
                <a:cubicBezTo>
                  <a:pt x="1129518" y="5703788"/>
                  <a:pt x="1129518" y="5700236"/>
                  <a:pt x="1129518" y="5700236"/>
                </a:cubicBezTo>
                <a:cubicBezTo>
                  <a:pt x="1125277" y="5696683"/>
                  <a:pt x="1121037" y="5693132"/>
                  <a:pt x="1116795" y="5693132"/>
                </a:cubicBezTo>
                <a:cubicBezTo>
                  <a:pt x="1108314" y="5696683"/>
                  <a:pt x="1112554" y="5700236"/>
                  <a:pt x="1108314" y="5703788"/>
                </a:cubicBezTo>
                <a:lnTo>
                  <a:pt x="1100226" y="5708967"/>
                </a:lnTo>
                <a:lnTo>
                  <a:pt x="1042644" y="5708967"/>
                </a:lnTo>
                <a:cubicBezTo>
                  <a:pt x="1029919" y="5708967"/>
                  <a:pt x="1017195" y="5706069"/>
                  <a:pt x="1004472" y="5714762"/>
                </a:cubicBezTo>
                <a:cubicBezTo>
                  <a:pt x="1004472" y="5714762"/>
                  <a:pt x="1000231" y="5714762"/>
                  <a:pt x="995990" y="5711865"/>
                </a:cubicBezTo>
                <a:cubicBezTo>
                  <a:pt x="987508" y="5708967"/>
                  <a:pt x="979025" y="5708243"/>
                  <a:pt x="970542" y="5708605"/>
                </a:cubicBezTo>
                <a:lnTo>
                  <a:pt x="953015" y="5710850"/>
                </a:lnTo>
                <a:lnTo>
                  <a:pt x="948204" y="5704232"/>
                </a:lnTo>
                <a:cubicBezTo>
                  <a:pt x="943964" y="5702012"/>
                  <a:pt x="938662" y="5700236"/>
                  <a:pt x="934421" y="5696683"/>
                </a:cubicBezTo>
                <a:cubicBezTo>
                  <a:pt x="930179" y="5693132"/>
                  <a:pt x="925939" y="5693132"/>
                  <a:pt x="921698" y="5696683"/>
                </a:cubicBezTo>
                <a:cubicBezTo>
                  <a:pt x="917456" y="5703788"/>
                  <a:pt x="913215" y="5707340"/>
                  <a:pt x="904732" y="5703788"/>
                </a:cubicBezTo>
                <a:cubicBezTo>
                  <a:pt x="892008" y="5703788"/>
                  <a:pt x="896249" y="5700236"/>
                  <a:pt x="892008" y="5693132"/>
                </a:cubicBezTo>
                <a:cubicBezTo>
                  <a:pt x="892008" y="5693132"/>
                  <a:pt x="893068" y="5694020"/>
                  <a:pt x="894128" y="5694464"/>
                </a:cubicBezTo>
                <a:lnTo>
                  <a:pt x="895512" y="5693596"/>
                </a:lnTo>
                <a:lnTo>
                  <a:pt x="902082" y="5694464"/>
                </a:lnTo>
                <a:cubicBezTo>
                  <a:pt x="904732" y="5694907"/>
                  <a:pt x="906853" y="5694907"/>
                  <a:pt x="908973" y="5693132"/>
                </a:cubicBezTo>
                <a:cubicBezTo>
                  <a:pt x="921698" y="5678923"/>
                  <a:pt x="934421" y="5671819"/>
                  <a:pt x="951385" y="5682476"/>
                </a:cubicBezTo>
                <a:cubicBezTo>
                  <a:pt x="955627" y="5686028"/>
                  <a:pt x="968351" y="5686028"/>
                  <a:pt x="968351" y="5678923"/>
                </a:cubicBezTo>
                <a:cubicBezTo>
                  <a:pt x="968351" y="5668268"/>
                  <a:pt x="981075" y="5675371"/>
                  <a:pt x="985317" y="5668268"/>
                </a:cubicBezTo>
                <a:close/>
                <a:moveTo>
                  <a:pt x="3069156" y="5224784"/>
                </a:moveTo>
                <a:lnTo>
                  <a:pt x="3069877" y="5225655"/>
                </a:lnTo>
                <a:lnTo>
                  <a:pt x="3070170" y="5224784"/>
                </a:lnTo>
                <a:close/>
                <a:moveTo>
                  <a:pt x="0" y="3728101"/>
                </a:moveTo>
                <a:lnTo>
                  <a:pt x="1014" y="3728101"/>
                </a:lnTo>
                <a:lnTo>
                  <a:pt x="293" y="3728972"/>
                </a:lnTo>
                <a:close/>
                <a:moveTo>
                  <a:pt x="1748249" y="900296"/>
                </a:moveTo>
                <a:lnTo>
                  <a:pt x="1750394" y="900296"/>
                </a:lnTo>
                <a:lnTo>
                  <a:pt x="1741171" y="901194"/>
                </a:lnTo>
                <a:lnTo>
                  <a:pt x="1738152" y="900900"/>
                </a:lnTo>
                <a:close/>
                <a:moveTo>
                  <a:pt x="1881554" y="886188"/>
                </a:moveTo>
                <a:cubicBezTo>
                  <a:pt x="1891094" y="885909"/>
                  <a:pt x="1901694" y="886467"/>
                  <a:pt x="1912293" y="887026"/>
                </a:cubicBezTo>
                <a:cubicBezTo>
                  <a:pt x="1925014" y="888142"/>
                  <a:pt x="1950454" y="889258"/>
                  <a:pt x="1958933" y="894840"/>
                </a:cubicBezTo>
                <a:lnTo>
                  <a:pt x="1961440" y="895896"/>
                </a:lnTo>
                <a:lnTo>
                  <a:pt x="1862047" y="895896"/>
                </a:lnTo>
                <a:cubicBezTo>
                  <a:pt x="1853564" y="895896"/>
                  <a:pt x="1849323" y="907456"/>
                  <a:pt x="1840840" y="899749"/>
                </a:cubicBezTo>
                <a:lnTo>
                  <a:pt x="1821936" y="894167"/>
                </a:lnTo>
                <a:lnTo>
                  <a:pt x="1844454" y="892607"/>
                </a:lnTo>
                <a:cubicBezTo>
                  <a:pt x="1848694" y="892607"/>
                  <a:pt x="1852934" y="891491"/>
                  <a:pt x="1857174" y="890374"/>
                </a:cubicBezTo>
                <a:cubicBezTo>
                  <a:pt x="1863534" y="887583"/>
                  <a:pt x="1872015" y="886467"/>
                  <a:pt x="1881554" y="886188"/>
                </a:cubicBezTo>
                <a:close/>
                <a:moveTo>
                  <a:pt x="1719279" y="884793"/>
                </a:moveTo>
                <a:lnTo>
                  <a:pt x="1738455" y="884793"/>
                </a:lnTo>
                <a:cubicBezTo>
                  <a:pt x="1755414" y="884793"/>
                  <a:pt x="1776614" y="885909"/>
                  <a:pt x="1797815" y="890374"/>
                </a:cubicBezTo>
                <a:lnTo>
                  <a:pt x="1737762" y="892482"/>
                </a:lnTo>
                <a:lnTo>
                  <a:pt x="1688889" y="892482"/>
                </a:lnTo>
                <a:cubicBezTo>
                  <a:pt x="1701609" y="890250"/>
                  <a:pt x="1714330" y="891366"/>
                  <a:pt x="1722809" y="889133"/>
                </a:cubicBezTo>
                <a:cubicBezTo>
                  <a:pt x="1722809" y="888017"/>
                  <a:pt x="1731289" y="888017"/>
                  <a:pt x="1731289" y="886901"/>
                </a:cubicBezTo>
                <a:close/>
                <a:moveTo>
                  <a:pt x="1645175" y="884793"/>
                </a:moveTo>
                <a:lnTo>
                  <a:pt x="1715727" y="884793"/>
                </a:lnTo>
                <a:lnTo>
                  <a:pt x="1667690" y="886901"/>
                </a:lnTo>
                <a:cubicBezTo>
                  <a:pt x="1642249" y="888017"/>
                  <a:pt x="1621050" y="886901"/>
                  <a:pt x="1595610" y="886901"/>
                </a:cubicBezTo>
                <a:lnTo>
                  <a:pt x="1594784" y="886834"/>
                </a:lnTo>
                <a:close/>
                <a:moveTo>
                  <a:pt x="1774961" y="491518"/>
                </a:moveTo>
                <a:lnTo>
                  <a:pt x="1774351" y="492814"/>
                </a:lnTo>
                <a:lnTo>
                  <a:pt x="1769849" y="491944"/>
                </a:lnTo>
                <a:close/>
                <a:moveTo>
                  <a:pt x="1982374" y="395710"/>
                </a:moveTo>
                <a:cubicBezTo>
                  <a:pt x="1986614" y="395235"/>
                  <a:pt x="1990855" y="395235"/>
                  <a:pt x="1992974" y="397133"/>
                </a:cubicBezTo>
                <a:lnTo>
                  <a:pt x="2005216" y="401518"/>
                </a:lnTo>
                <a:lnTo>
                  <a:pt x="1985984" y="397672"/>
                </a:lnTo>
                <a:lnTo>
                  <a:pt x="1980348" y="395982"/>
                </a:lnTo>
                <a:close/>
                <a:moveTo>
                  <a:pt x="1898608" y="46924"/>
                </a:moveTo>
                <a:lnTo>
                  <a:pt x="1906232" y="47706"/>
                </a:lnTo>
                <a:lnTo>
                  <a:pt x="1901691" y="51487"/>
                </a:lnTo>
                <a:lnTo>
                  <a:pt x="1898694" y="52622"/>
                </a:lnTo>
                <a:lnTo>
                  <a:pt x="1895454" y="51655"/>
                </a:lnTo>
                <a:lnTo>
                  <a:pt x="1893127" y="47486"/>
                </a:lnTo>
                <a:close/>
                <a:moveTo>
                  <a:pt x="2355584" y="38338"/>
                </a:moveTo>
                <a:lnTo>
                  <a:pt x="2354974" y="39445"/>
                </a:lnTo>
                <a:lnTo>
                  <a:pt x="2350472" y="38702"/>
                </a:lnTo>
                <a:close/>
                <a:moveTo>
                  <a:pt x="3146743" y="0"/>
                </a:moveTo>
                <a:lnTo>
                  <a:pt x="3202796" y="0"/>
                </a:lnTo>
                <a:lnTo>
                  <a:pt x="3202796" y="4543"/>
                </a:lnTo>
                <a:cubicBezTo>
                  <a:pt x="3236727" y="4543"/>
                  <a:pt x="3274898" y="4543"/>
                  <a:pt x="3308828" y="4543"/>
                </a:cubicBezTo>
                <a:cubicBezTo>
                  <a:pt x="3317310" y="-1252"/>
                  <a:pt x="3325793" y="-1252"/>
                  <a:pt x="3334275" y="4543"/>
                </a:cubicBezTo>
                <a:cubicBezTo>
                  <a:pt x="3351241" y="4543"/>
                  <a:pt x="3367145" y="2370"/>
                  <a:pt x="3383051" y="559"/>
                </a:cubicBezTo>
                <a:lnTo>
                  <a:pt x="3398101" y="0"/>
                </a:lnTo>
                <a:lnTo>
                  <a:pt x="7392421" y="0"/>
                </a:lnTo>
                <a:lnTo>
                  <a:pt x="7392421" y="6858000"/>
                </a:lnTo>
                <a:lnTo>
                  <a:pt x="2857168" y="6858000"/>
                </a:lnTo>
                <a:lnTo>
                  <a:pt x="2860240" y="6839268"/>
                </a:lnTo>
                <a:cubicBezTo>
                  <a:pt x="2862890" y="6833969"/>
                  <a:pt x="2867132" y="6831079"/>
                  <a:pt x="2873493" y="6831079"/>
                </a:cubicBezTo>
                <a:cubicBezTo>
                  <a:pt x="2890458" y="6831079"/>
                  <a:pt x="2903182" y="6823372"/>
                  <a:pt x="2920147" y="6823372"/>
                </a:cubicBezTo>
                <a:cubicBezTo>
                  <a:pt x="2937112" y="6823372"/>
                  <a:pt x="2954077" y="6827226"/>
                  <a:pt x="2975283" y="6823372"/>
                </a:cubicBezTo>
                <a:cubicBezTo>
                  <a:pt x="2992248" y="6819519"/>
                  <a:pt x="3009214" y="6819519"/>
                  <a:pt x="3026178" y="6823372"/>
                </a:cubicBezTo>
                <a:cubicBezTo>
                  <a:pt x="3038903" y="6827226"/>
                  <a:pt x="3043144" y="6815666"/>
                  <a:pt x="3047384" y="6807959"/>
                </a:cubicBezTo>
                <a:cubicBezTo>
                  <a:pt x="3060108" y="6796398"/>
                  <a:pt x="3055867" y="6788692"/>
                  <a:pt x="3038903" y="6788692"/>
                </a:cubicBezTo>
                <a:cubicBezTo>
                  <a:pt x="3034661" y="6788692"/>
                  <a:pt x="3026178" y="6788692"/>
                  <a:pt x="3017697" y="6788692"/>
                </a:cubicBezTo>
                <a:cubicBezTo>
                  <a:pt x="3009214" y="6784838"/>
                  <a:pt x="2996489" y="6784838"/>
                  <a:pt x="2996489" y="6777131"/>
                </a:cubicBezTo>
                <a:cubicBezTo>
                  <a:pt x="2996489" y="6757864"/>
                  <a:pt x="2983765" y="6757864"/>
                  <a:pt x="2971042" y="6757864"/>
                </a:cubicBezTo>
                <a:cubicBezTo>
                  <a:pt x="2954077" y="6757864"/>
                  <a:pt x="2941353" y="6757864"/>
                  <a:pt x="2932870" y="6746304"/>
                </a:cubicBezTo>
                <a:cubicBezTo>
                  <a:pt x="2924389" y="6738597"/>
                  <a:pt x="2907423" y="6738597"/>
                  <a:pt x="2894699" y="6746304"/>
                </a:cubicBezTo>
                <a:cubicBezTo>
                  <a:pt x="2877734" y="6757864"/>
                  <a:pt x="2856528" y="6750157"/>
                  <a:pt x="2835322" y="6750157"/>
                </a:cubicBezTo>
                <a:cubicBezTo>
                  <a:pt x="2831081" y="6750157"/>
                  <a:pt x="2831081" y="6746304"/>
                  <a:pt x="2826839" y="6746304"/>
                </a:cubicBezTo>
                <a:cubicBezTo>
                  <a:pt x="2822598" y="6738597"/>
                  <a:pt x="2826839" y="6734743"/>
                  <a:pt x="2831081" y="6734743"/>
                </a:cubicBezTo>
                <a:cubicBezTo>
                  <a:pt x="2843804" y="6734743"/>
                  <a:pt x="2852287" y="6734743"/>
                  <a:pt x="2856528" y="6727037"/>
                </a:cubicBezTo>
                <a:cubicBezTo>
                  <a:pt x="2869251" y="6715476"/>
                  <a:pt x="2865010" y="6707770"/>
                  <a:pt x="2865010" y="6700063"/>
                </a:cubicBezTo>
                <a:cubicBezTo>
                  <a:pt x="2852287" y="6700063"/>
                  <a:pt x="2839564" y="6696209"/>
                  <a:pt x="2822598" y="6696209"/>
                </a:cubicBezTo>
                <a:cubicBezTo>
                  <a:pt x="2831081" y="6692356"/>
                  <a:pt x="2835322" y="6692356"/>
                  <a:pt x="2839564" y="6692356"/>
                </a:cubicBezTo>
                <a:cubicBezTo>
                  <a:pt x="2852287" y="6692356"/>
                  <a:pt x="2865010" y="6688502"/>
                  <a:pt x="2877734" y="6692356"/>
                </a:cubicBezTo>
                <a:cubicBezTo>
                  <a:pt x="2894699" y="6696209"/>
                  <a:pt x="2898941" y="6684649"/>
                  <a:pt x="2915906" y="6680796"/>
                </a:cubicBezTo>
                <a:cubicBezTo>
                  <a:pt x="2932870" y="6676942"/>
                  <a:pt x="2932870" y="6673089"/>
                  <a:pt x="2924389" y="6657675"/>
                </a:cubicBezTo>
                <a:cubicBezTo>
                  <a:pt x="2920147" y="6646115"/>
                  <a:pt x="2911664" y="6642261"/>
                  <a:pt x="2903182" y="6646115"/>
                </a:cubicBezTo>
                <a:cubicBezTo>
                  <a:pt x="2890458" y="6653822"/>
                  <a:pt x="2877734" y="6649968"/>
                  <a:pt x="2869251" y="6649968"/>
                </a:cubicBezTo>
                <a:cubicBezTo>
                  <a:pt x="2843804" y="6653822"/>
                  <a:pt x="2822598" y="6646115"/>
                  <a:pt x="2797151" y="6657675"/>
                </a:cubicBezTo>
                <a:cubicBezTo>
                  <a:pt x="2797151" y="6657675"/>
                  <a:pt x="2792909" y="6657675"/>
                  <a:pt x="2788668" y="6653822"/>
                </a:cubicBezTo>
                <a:cubicBezTo>
                  <a:pt x="2767462" y="6646115"/>
                  <a:pt x="2750496" y="6646115"/>
                  <a:pt x="2729290" y="6646115"/>
                </a:cubicBezTo>
                <a:cubicBezTo>
                  <a:pt x="2699601" y="6642261"/>
                  <a:pt x="2669912" y="6634555"/>
                  <a:pt x="2640224" y="6638408"/>
                </a:cubicBezTo>
                <a:cubicBezTo>
                  <a:pt x="2640224" y="6638408"/>
                  <a:pt x="2635982" y="6638408"/>
                  <a:pt x="2635982" y="6638408"/>
                </a:cubicBezTo>
                <a:cubicBezTo>
                  <a:pt x="2635982" y="6634555"/>
                  <a:pt x="2635982" y="6634555"/>
                  <a:pt x="2635982" y="6634555"/>
                </a:cubicBezTo>
                <a:cubicBezTo>
                  <a:pt x="2635982" y="6630701"/>
                  <a:pt x="2635982" y="6626848"/>
                  <a:pt x="2640224" y="6626848"/>
                </a:cubicBezTo>
                <a:cubicBezTo>
                  <a:pt x="2644465" y="6626848"/>
                  <a:pt x="2648706" y="6626848"/>
                  <a:pt x="2652948" y="6626848"/>
                </a:cubicBezTo>
                <a:cubicBezTo>
                  <a:pt x="2678395" y="6626848"/>
                  <a:pt x="2703843" y="6626848"/>
                  <a:pt x="2729290" y="6626848"/>
                </a:cubicBezTo>
                <a:cubicBezTo>
                  <a:pt x="2733531" y="6626848"/>
                  <a:pt x="2742014" y="6626848"/>
                  <a:pt x="2742014" y="6619141"/>
                </a:cubicBezTo>
                <a:cubicBezTo>
                  <a:pt x="2737773" y="6603727"/>
                  <a:pt x="2754737" y="6603727"/>
                  <a:pt x="2763220" y="6603727"/>
                </a:cubicBezTo>
                <a:cubicBezTo>
                  <a:pt x="2780185" y="6603727"/>
                  <a:pt x="2797151" y="6603727"/>
                  <a:pt x="2814115" y="6603727"/>
                </a:cubicBezTo>
                <a:cubicBezTo>
                  <a:pt x="2826839" y="6603727"/>
                  <a:pt x="2839564" y="6599874"/>
                  <a:pt x="2852287" y="6596020"/>
                </a:cubicBezTo>
                <a:cubicBezTo>
                  <a:pt x="2848045" y="6588314"/>
                  <a:pt x="2839564" y="6584460"/>
                  <a:pt x="2831081" y="6584460"/>
                </a:cubicBezTo>
                <a:cubicBezTo>
                  <a:pt x="2797151" y="6584460"/>
                  <a:pt x="2763220" y="6592167"/>
                  <a:pt x="2729290" y="6580607"/>
                </a:cubicBezTo>
                <a:cubicBezTo>
                  <a:pt x="2674154" y="6580607"/>
                  <a:pt x="2619018" y="6580607"/>
                  <a:pt x="2568123" y="6580607"/>
                </a:cubicBezTo>
                <a:cubicBezTo>
                  <a:pt x="2559640" y="6580607"/>
                  <a:pt x="2555398" y="6592167"/>
                  <a:pt x="2546916" y="6584460"/>
                </a:cubicBezTo>
                <a:cubicBezTo>
                  <a:pt x="2534191" y="6572900"/>
                  <a:pt x="2517227" y="6580607"/>
                  <a:pt x="2504504" y="6580607"/>
                </a:cubicBezTo>
                <a:cubicBezTo>
                  <a:pt x="2491779" y="6580607"/>
                  <a:pt x="2474815" y="6576753"/>
                  <a:pt x="2462091" y="6584460"/>
                </a:cubicBezTo>
                <a:cubicBezTo>
                  <a:pt x="2453608" y="6588314"/>
                  <a:pt x="2440885" y="6584460"/>
                  <a:pt x="2432402" y="6584460"/>
                </a:cubicBezTo>
                <a:cubicBezTo>
                  <a:pt x="2411196" y="6576753"/>
                  <a:pt x="2385748" y="6572900"/>
                  <a:pt x="2360301" y="6572900"/>
                </a:cubicBezTo>
                <a:cubicBezTo>
                  <a:pt x="2351818" y="6572900"/>
                  <a:pt x="2347577" y="6580607"/>
                  <a:pt x="2343335" y="6580607"/>
                </a:cubicBezTo>
                <a:cubicBezTo>
                  <a:pt x="2334852" y="6576753"/>
                  <a:pt x="2326371" y="6572900"/>
                  <a:pt x="2317888" y="6572900"/>
                </a:cubicBezTo>
                <a:lnTo>
                  <a:pt x="2223860" y="6572900"/>
                </a:lnTo>
                <a:lnTo>
                  <a:pt x="2226954" y="6566806"/>
                </a:lnTo>
                <a:cubicBezTo>
                  <a:pt x="2231193" y="6555417"/>
                  <a:pt x="2235433" y="6547824"/>
                  <a:pt x="2243914" y="6536434"/>
                </a:cubicBezTo>
                <a:cubicBezTo>
                  <a:pt x="2243914" y="6532638"/>
                  <a:pt x="2243914" y="6528842"/>
                  <a:pt x="2243914" y="6528842"/>
                </a:cubicBezTo>
                <a:cubicBezTo>
                  <a:pt x="2222713" y="6509859"/>
                  <a:pt x="2205753" y="6490877"/>
                  <a:pt x="2180314" y="6490877"/>
                </a:cubicBezTo>
                <a:cubicBezTo>
                  <a:pt x="2103994" y="6490877"/>
                  <a:pt x="2031914" y="6490877"/>
                  <a:pt x="1959834" y="6490877"/>
                </a:cubicBezTo>
                <a:cubicBezTo>
                  <a:pt x="1955594" y="6490877"/>
                  <a:pt x="1942874" y="6498470"/>
                  <a:pt x="1942874" y="6483284"/>
                </a:cubicBezTo>
                <a:cubicBezTo>
                  <a:pt x="1942874" y="6475691"/>
                  <a:pt x="1955594" y="6479487"/>
                  <a:pt x="1959834" y="6479487"/>
                </a:cubicBezTo>
                <a:cubicBezTo>
                  <a:pt x="1976794" y="6479487"/>
                  <a:pt x="1993754" y="6479487"/>
                  <a:pt x="2010714" y="6468098"/>
                </a:cubicBezTo>
                <a:cubicBezTo>
                  <a:pt x="2048874" y="6433930"/>
                  <a:pt x="2099754" y="6422541"/>
                  <a:pt x="2154873" y="6418744"/>
                </a:cubicBezTo>
                <a:cubicBezTo>
                  <a:pt x="2180314" y="6418744"/>
                  <a:pt x="2209994" y="6422541"/>
                  <a:pt x="2239673" y="6414948"/>
                </a:cubicBezTo>
                <a:cubicBezTo>
                  <a:pt x="2256633" y="6407355"/>
                  <a:pt x="2277833" y="6411151"/>
                  <a:pt x="2294793" y="6414948"/>
                </a:cubicBezTo>
                <a:cubicBezTo>
                  <a:pt x="2311753" y="6414948"/>
                  <a:pt x="2328713" y="6403558"/>
                  <a:pt x="2345673" y="6407355"/>
                </a:cubicBezTo>
                <a:cubicBezTo>
                  <a:pt x="2354152" y="6407355"/>
                  <a:pt x="2371112" y="6414948"/>
                  <a:pt x="2366873" y="6399762"/>
                </a:cubicBezTo>
                <a:cubicBezTo>
                  <a:pt x="2366873" y="6388372"/>
                  <a:pt x="2354152" y="6395965"/>
                  <a:pt x="2345673" y="6392169"/>
                </a:cubicBezTo>
                <a:cubicBezTo>
                  <a:pt x="2294793" y="6388372"/>
                  <a:pt x="2248153" y="6399762"/>
                  <a:pt x="2197274" y="6399762"/>
                </a:cubicBezTo>
                <a:cubicBezTo>
                  <a:pt x="2171833" y="6399762"/>
                  <a:pt x="2159113" y="6380779"/>
                  <a:pt x="2133674" y="6376983"/>
                </a:cubicBezTo>
                <a:cubicBezTo>
                  <a:pt x="2133674" y="6376983"/>
                  <a:pt x="2133674" y="6373186"/>
                  <a:pt x="2133674" y="6369390"/>
                </a:cubicBezTo>
                <a:cubicBezTo>
                  <a:pt x="2133674" y="6365594"/>
                  <a:pt x="2129434" y="6358001"/>
                  <a:pt x="2137913" y="6354204"/>
                </a:cubicBezTo>
                <a:cubicBezTo>
                  <a:pt x="2150634" y="6354204"/>
                  <a:pt x="2163354" y="6354204"/>
                  <a:pt x="2176073" y="6354204"/>
                </a:cubicBezTo>
                <a:cubicBezTo>
                  <a:pt x="2188793" y="6354204"/>
                  <a:pt x="2193034" y="6346611"/>
                  <a:pt x="2201513" y="6346611"/>
                </a:cubicBezTo>
                <a:cubicBezTo>
                  <a:pt x="2205753" y="6346611"/>
                  <a:pt x="2205753" y="6342815"/>
                  <a:pt x="2205753" y="6339018"/>
                </a:cubicBezTo>
                <a:cubicBezTo>
                  <a:pt x="2205753" y="6335222"/>
                  <a:pt x="2201513" y="6335222"/>
                  <a:pt x="2197274" y="6335222"/>
                </a:cubicBezTo>
                <a:cubicBezTo>
                  <a:pt x="2184553" y="6335222"/>
                  <a:pt x="2171833" y="6335222"/>
                  <a:pt x="2159113" y="6335222"/>
                </a:cubicBezTo>
                <a:cubicBezTo>
                  <a:pt x="2154873" y="6335222"/>
                  <a:pt x="2146394" y="6335222"/>
                  <a:pt x="2146394" y="6327629"/>
                </a:cubicBezTo>
                <a:cubicBezTo>
                  <a:pt x="2146394" y="6323832"/>
                  <a:pt x="2154873" y="6323832"/>
                  <a:pt x="2154873" y="6320036"/>
                </a:cubicBezTo>
                <a:cubicBezTo>
                  <a:pt x="2171833" y="6308647"/>
                  <a:pt x="2188793" y="6301054"/>
                  <a:pt x="2205753" y="6301054"/>
                </a:cubicBezTo>
                <a:cubicBezTo>
                  <a:pt x="2235433" y="6301054"/>
                  <a:pt x="2256633" y="6282071"/>
                  <a:pt x="2286313" y="6285868"/>
                </a:cubicBezTo>
                <a:cubicBezTo>
                  <a:pt x="2286313" y="6285868"/>
                  <a:pt x="2286313" y="6282071"/>
                  <a:pt x="2286313" y="6282071"/>
                </a:cubicBezTo>
                <a:cubicBezTo>
                  <a:pt x="2286313" y="6278275"/>
                  <a:pt x="2286313" y="6278275"/>
                  <a:pt x="2286313" y="6274478"/>
                </a:cubicBezTo>
                <a:cubicBezTo>
                  <a:pt x="2282073" y="6274478"/>
                  <a:pt x="2273593" y="6274478"/>
                  <a:pt x="2269353" y="6274478"/>
                </a:cubicBezTo>
                <a:cubicBezTo>
                  <a:pt x="2252393" y="6270682"/>
                  <a:pt x="2252393" y="6266885"/>
                  <a:pt x="2256633" y="6251700"/>
                </a:cubicBezTo>
                <a:cubicBezTo>
                  <a:pt x="2260873" y="6247903"/>
                  <a:pt x="2260873" y="6244107"/>
                  <a:pt x="2252393" y="6240310"/>
                </a:cubicBezTo>
                <a:cubicBezTo>
                  <a:pt x="2239673" y="6236514"/>
                  <a:pt x="2226954" y="6236514"/>
                  <a:pt x="2214234" y="6228921"/>
                </a:cubicBezTo>
                <a:cubicBezTo>
                  <a:pt x="2226954" y="6228921"/>
                  <a:pt x="2235433" y="6228921"/>
                  <a:pt x="2243914" y="6228921"/>
                </a:cubicBezTo>
                <a:cubicBezTo>
                  <a:pt x="2252393" y="6228921"/>
                  <a:pt x="2252393" y="6221328"/>
                  <a:pt x="2248153" y="6217531"/>
                </a:cubicBezTo>
                <a:cubicBezTo>
                  <a:pt x="2248153" y="6213735"/>
                  <a:pt x="2239673" y="6213735"/>
                  <a:pt x="2248153" y="6209938"/>
                </a:cubicBezTo>
                <a:cubicBezTo>
                  <a:pt x="2248153" y="6209938"/>
                  <a:pt x="2252393" y="6206142"/>
                  <a:pt x="2252393" y="6209938"/>
                </a:cubicBezTo>
                <a:cubicBezTo>
                  <a:pt x="2265113" y="6217531"/>
                  <a:pt x="2282073" y="6213735"/>
                  <a:pt x="2294793" y="6213735"/>
                </a:cubicBezTo>
                <a:cubicBezTo>
                  <a:pt x="2299033" y="6213735"/>
                  <a:pt x="2303273" y="6213735"/>
                  <a:pt x="2303273" y="6209938"/>
                </a:cubicBezTo>
                <a:cubicBezTo>
                  <a:pt x="2303273" y="6206142"/>
                  <a:pt x="2303273" y="6206142"/>
                  <a:pt x="2299033" y="6202346"/>
                </a:cubicBezTo>
                <a:cubicBezTo>
                  <a:pt x="2290553" y="6194753"/>
                  <a:pt x="2277833" y="6194753"/>
                  <a:pt x="2273593" y="6187160"/>
                </a:cubicBezTo>
                <a:cubicBezTo>
                  <a:pt x="2269353" y="6179567"/>
                  <a:pt x="2260873" y="6175770"/>
                  <a:pt x="2269353" y="6168177"/>
                </a:cubicBezTo>
                <a:cubicBezTo>
                  <a:pt x="2273593" y="6164381"/>
                  <a:pt x="2273593" y="6156788"/>
                  <a:pt x="2277833" y="6156788"/>
                </a:cubicBezTo>
                <a:cubicBezTo>
                  <a:pt x="2286313" y="6156788"/>
                  <a:pt x="2294793" y="6152991"/>
                  <a:pt x="2299033" y="6156788"/>
                </a:cubicBezTo>
                <a:cubicBezTo>
                  <a:pt x="2315993" y="6164381"/>
                  <a:pt x="2332953" y="6168177"/>
                  <a:pt x="2349913" y="6171974"/>
                </a:cubicBezTo>
                <a:cubicBezTo>
                  <a:pt x="2362633" y="6179567"/>
                  <a:pt x="2362633" y="6175770"/>
                  <a:pt x="2371112" y="6164381"/>
                </a:cubicBezTo>
                <a:cubicBezTo>
                  <a:pt x="2371112" y="6156788"/>
                  <a:pt x="2375353" y="6145399"/>
                  <a:pt x="2383832" y="6141602"/>
                </a:cubicBezTo>
                <a:cubicBezTo>
                  <a:pt x="2396553" y="6141602"/>
                  <a:pt x="2405032" y="6134009"/>
                  <a:pt x="2421992" y="6134009"/>
                </a:cubicBezTo>
                <a:cubicBezTo>
                  <a:pt x="2430472" y="6137806"/>
                  <a:pt x="2443193" y="6134009"/>
                  <a:pt x="2455913" y="6137806"/>
                </a:cubicBezTo>
                <a:cubicBezTo>
                  <a:pt x="2464392" y="6137806"/>
                  <a:pt x="2464392" y="6130213"/>
                  <a:pt x="2464392" y="6126416"/>
                </a:cubicBezTo>
                <a:cubicBezTo>
                  <a:pt x="2464392" y="6118823"/>
                  <a:pt x="2460153" y="6115027"/>
                  <a:pt x="2455913" y="6115027"/>
                </a:cubicBezTo>
                <a:cubicBezTo>
                  <a:pt x="2447432" y="6115027"/>
                  <a:pt x="2447432" y="6118823"/>
                  <a:pt x="2443193" y="6118823"/>
                </a:cubicBezTo>
                <a:cubicBezTo>
                  <a:pt x="2421992" y="6126416"/>
                  <a:pt x="2405032" y="6122620"/>
                  <a:pt x="2392313" y="6107434"/>
                </a:cubicBezTo>
                <a:cubicBezTo>
                  <a:pt x="2388072" y="6099841"/>
                  <a:pt x="2396553" y="6092248"/>
                  <a:pt x="2388072" y="6084655"/>
                </a:cubicBezTo>
                <a:cubicBezTo>
                  <a:pt x="2375353" y="6084655"/>
                  <a:pt x="2362633" y="6084655"/>
                  <a:pt x="2349913" y="6084655"/>
                </a:cubicBezTo>
                <a:cubicBezTo>
                  <a:pt x="2341432" y="6080859"/>
                  <a:pt x="2328713" y="6088452"/>
                  <a:pt x="2315993" y="6080859"/>
                </a:cubicBezTo>
                <a:cubicBezTo>
                  <a:pt x="2312813" y="6078011"/>
                  <a:pt x="2310163" y="6076825"/>
                  <a:pt x="2307778" y="6076647"/>
                </a:cubicBezTo>
                <a:lnTo>
                  <a:pt x="2303001" y="6077973"/>
                </a:lnTo>
                <a:lnTo>
                  <a:pt x="2306070" y="6071704"/>
                </a:lnTo>
                <a:cubicBezTo>
                  <a:pt x="2318795" y="6057153"/>
                  <a:pt x="2314553" y="6047454"/>
                  <a:pt x="2297589" y="6047454"/>
                </a:cubicBezTo>
                <a:cubicBezTo>
                  <a:pt x="2293347" y="6047454"/>
                  <a:pt x="2284864" y="6047454"/>
                  <a:pt x="2276383" y="6047454"/>
                </a:cubicBezTo>
                <a:cubicBezTo>
                  <a:pt x="2267900" y="6042603"/>
                  <a:pt x="2255176" y="6042603"/>
                  <a:pt x="2255176" y="6032903"/>
                </a:cubicBezTo>
                <a:cubicBezTo>
                  <a:pt x="2255176" y="6008653"/>
                  <a:pt x="2242451" y="6008653"/>
                  <a:pt x="2229728" y="6008653"/>
                </a:cubicBezTo>
                <a:cubicBezTo>
                  <a:pt x="2212764" y="6008653"/>
                  <a:pt x="2200039" y="6008653"/>
                  <a:pt x="2191556" y="5994103"/>
                </a:cubicBezTo>
                <a:cubicBezTo>
                  <a:pt x="2183075" y="5984403"/>
                  <a:pt x="2166109" y="5984403"/>
                  <a:pt x="2153385" y="5994103"/>
                </a:cubicBezTo>
                <a:cubicBezTo>
                  <a:pt x="2136420" y="6008653"/>
                  <a:pt x="2115214" y="5998953"/>
                  <a:pt x="2094008" y="5998953"/>
                </a:cubicBezTo>
                <a:cubicBezTo>
                  <a:pt x="2089767" y="5998953"/>
                  <a:pt x="2089767" y="5994103"/>
                  <a:pt x="2085525" y="5994103"/>
                </a:cubicBezTo>
                <a:cubicBezTo>
                  <a:pt x="2081284" y="5984403"/>
                  <a:pt x="2085525" y="5979552"/>
                  <a:pt x="2089767" y="5979552"/>
                </a:cubicBezTo>
                <a:cubicBezTo>
                  <a:pt x="2102490" y="5979552"/>
                  <a:pt x="2110973" y="5979552"/>
                  <a:pt x="2115214" y="5969853"/>
                </a:cubicBezTo>
                <a:cubicBezTo>
                  <a:pt x="2127937" y="5955302"/>
                  <a:pt x="2123696" y="5945603"/>
                  <a:pt x="2123696" y="5935902"/>
                </a:cubicBezTo>
                <a:cubicBezTo>
                  <a:pt x="2110973" y="5935902"/>
                  <a:pt x="2098250" y="5931052"/>
                  <a:pt x="2081284" y="5931052"/>
                </a:cubicBezTo>
                <a:cubicBezTo>
                  <a:pt x="2089767" y="5926202"/>
                  <a:pt x="2094008" y="5926202"/>
                  <a:pt x="2098250" y="5926202"/>
                </a:cubicBezTo>
                <a:cubicBezTo>
                  <a:pt x="2110973" y="5926202"/>
                  <a:pt x="2123696" y="5921351"/>
                  <a:pt x="2136420" y="5926202"/>
                </a:cubicBezTo>
                <a:cubicBezTo>
                  <a:pt x="2153385" y="5931052"/>
                  <a:pt x="2157627" y="5916502"/>
                  <a:pt x="2174592" y="5911652"/>
                </a:cubicBezTo>
                <a:cubicBezTo>
                  <a:pt x="2191556" y="5906802"/>
                  <a:pt x="2191556" y="5901952"/>
                  <a:pt x="2183075" y="5882551"/>
                </a:cubicBezTo>
                <a:cubicBezTo>
                  <a:pt x="2178833" y="5868002"/>
                  <a:pt x="2170351" y="5863151"/>
                  <a:pt x="2161868" y="5868002"/>
                </a:cubicBezTo>
                <a:cubicBezTo>
                  <a:pt x="2149145" y="5877702"/>
                  <a:pt x="2136420" y="5872851"/>
                  <a:pt x="2127937" y="5872851"/>
                </a:cubicBezTo>
                <a:cubicBezTo>
                  <a:pt x="2102490" y="5877702"/>
                  <a:pt x="2081284" y="5868002"/>
                  <a:pt x="2055837" y="5882551"/>
                </a:cubicBezTo>
                <a:cubicBezTo>
                  <a:pt x="2055837" y="5882551"/>
                  <a:pt x="2051595" y="5882551"/>
                  <a:pt x="2047354" y="5877702"/>
                </a:cubicBezTo>
                <a:cubicBezTo>
                  <a:pt x="2026148" y="5868002"/>
                  <a:pt x="2009182" y="5868002"/>
                  <a:pt x="1987976" y="5868002"/>
                </a:cubicBezTo>
                <a:lnTo>
                  <a:pt x="1953832" y="5861494"/>
                </a:lnTo>
                <a:lnTo>
                  <a:pt x="1965665" y="5858291"/>
                </a:lnTo>
                <a:cubicBezTo>
                  <a:pt x="1972554" y="5854969"/>
                  <a:pt x="1978914" y="5851173"/>
                  <a:pt x="1985274" y="5849274"/>
                </a:cubicBezTo>
                <a:cubicBezTo>
                  <a:pt x="1987395" y="5849274"/>
                  <a:pt x="1989514" y="5847376"/>
                  <a:pt x="1991104" y="5845003"/>
                </a:cubicBezTo>
                <a:lnTo>
                  <a:pt x="1991786" y="5843171"/>
                </a:lnTo>
                <a:lnTo>
                  <a:pt x="1995929" y="5842539"/>
                </a:lnTo>
                <a:cubicBezTo>
                  <a:pt x="1998580" y="5841327"/>
                  <a:pt x="2000700" y="5838901"/>
                  <a:pt x="2000700" y="5834051"/>
                </a:cubicBezTo>
                <a:cubicBezTo>
                  <a:pt x="1996459" y="5814651"/>
                  <a:pt x="2013424" y="5814651"/>
                  <a:pt x="2021906" y="5814651"/>
                </a:cubicBezTo>
                <a:cubicBezTo>
                  <a:pt x="2038871" y="5814651"/>
                  <a:pt x="2055837" y="5814651"/>
                  <a:pt x="2072801" y="5814651"/>
                </a:cubicBezTo>
                <a:cubicBezTo>
                  <a:pt x="2085525" y="5814651"/>
                  <a:pt x="2098250" y="5809801"/>
                  <a:pt x="2110973" y="5804950"/>
                </a:cubicBezTo>
                <a:cubicBezTo>
                  <a:pt x="2106731" y="5795251"/>
                  <a:pt x="2098250" y="5790401"/>
                  <a:pt x="2089767" y="5790401"/>
                </a:cubicBezTo>
                <a:cubicBezTo>
                  <a:pt x="2055837" y="5790401"/>
                  <a:pt x="2021906" y="5800101"/>
                  <a:pt x="1987976" y="5785551"/>
                </a:cubicBezTo>
                <a:cubicBezTo>
                  <a:pt x="1932840" y="5785551"/>
                  <a:pt x="1877704" y="5785551"/>
                  <a:pt x="1826809" y="5785551"/>
                </a:cubicBezTo>
                <a:cubicBezTo>
                  <a:pt x="1818326" y="5785551"/>
                  <a:pt x="1814085" y="5800101"/>
                  <a:pt x="1805602" y="5790401"/>
                </a:cubicBezTo>
                <a:cubicBezTo>
                  <a:pt x="1792877" y="5775851"/>
                  <a:pt x="1775913" y="5785551"/>
                  <a:pt x="1763190" y="5785551"/>
                </a:cubicBezTo>
                <a:cubicBezTo>
                  <a:pt x="1750466" y="5785551"/>
                  <a:pt x="1733501" y="5780700"/>
                  <a:pt x="1720777" y="5790401"/>
                </a:cubicBezTo>
                <a:cubicBezTo>
                  <a:pt x="1712294" y="5795251"/>
                  <a:pt x="1699571" y="5790401"/>
                  <a:pt x="1691088" y="5790401"/>
                </a:cubicBezTo>
                <a:cubicBezTo>
                  <a:pt x="1669882" y="5780700"/>
                  <a:pt x="1644434" y="5775851"/>
                  <a:pt x="1618987" y="5775851"/>
                </a:cubicBezTo>
                <a:cubicBezTo>
                  <a:pt x="1610504" y="5775851"/>
                  <a:pt x="1606263" y="5785551"/>
                  <a:pt x="1602021" y="5785551"/>
                </a:cubicBezTo>
                <a:cubicBezTo>
                  <a:pt x="1593539" y="5780700"/>
                  <a:pt x="1585057" y="5775851"/>
                  <a:pt x="1576574" y="5775851"/>
                </a:cubicBezTo>
                <a:cubicBezTo>
                  <a:pt x="1525678" y="5775851"/>
                  <a:pt x="1479025" y="5775851"/>
                  <a:pt x="1428130" y="5775851"/>
                </a:cubicBezTo>
                <a:cubicBezTo>
                  <a:pt x="1404802" y="5778275"/>
                  <a:pt x="1381475" y="5777063"/>
                  <a:pt x="1357618" y="5775244"/>
                </a:cubicBezTo>
                <a:lnTo>
                  <a:pt x="1317117" y="5772911"/>
                </a:lnTo>
                <a:lnTo>
                  <a:pt x="1318325" y="5772719"/>
                </a:lnTo>
                <a:cubicBezTo>
                  <a:pt x="1335291" y="5769821"/>
                  <a:pt x="1356498" y="5772719"/>
                  <a:pt x="1373462" y="5772719"/>
                </a:cubicBezTo>
                <a:cubicBezTo>
                  <a:pt x="1386185" y="5772719"/>
                  <a:pt x="1394668" y="5775617"/>
                  <a:pt x="1407392" y="5769821"/>
                </a:cubicBezTo>
                <a:cubicBezTo>
                  <a:pt x="1407392" y="5766924"/>
                  <a:pt x="1415875" y="5769821"/>
                  <a:pt x="1420116" y="5766924"/>
                </a:cubicBezTo>
                <a:cubicBezTo>
                  <a:pt x="1437080" y="5764026"/>
                  <a:pt x="1454046" y="5781413"/>
                  <a:pt x="1471012" y="5766924"/>
                </a:cubicBezTo>
                <a:cubicBezTo>
                  <a:pt x="1487976" y="5766924"/>
                  <a:pt x="1504941" y="5766924"/>
                  <a:pt x="1526148" y="5766924"/>
                </a:cubicBezTo>
                <a:cubicBezTo>
                  <a:pt x="1543112" y="5766924"/>
                  <a:pt x="1560077" y="5769821"/>
                  <a:pt x="1581284" y="5766924"/>
                </a:cubicBezTo>
                <a:cubicBezTo>
                  <a:pt x="1589767" y="5766924"/>
                  <a:pt x="1602490" y="5772719"/>
                  <a:pt x="1606731" y="5761128"/>
                </a:cubicBezTo>
                <a:cubicBezTo>
                  <a:pt x="1619455" y="5758230"/>
                  <a:pt x="1632179" y="5755332"/>
                  <a:pt x="1644903" y="5761128"/>
                </a:cubicBezTo>
                <a:cubicBezTo>
                  <a:pt x="1649145" y="5764026"/>
                  <a:pt x="1657627" y="5764026"/>
                  <a:pt x="1661868" y="5761128"/>
                </a:cubicBezTo>
                <a:cubicBezTo>
                  <a:pt x="1678832" y="5758230"/>
                  <a:pt x="1691557" y="5758230"/>
                  <a:pt x="1708522" y="5764026"/>
                </a:cubicBezTo>
                <a:cubicBezTo>
                  <a:pt x="1712764" y="5764026"/>
                  <a:pt x="1721245" y="5764026"/>
                  <a:pt x="1725487" y="5755332"/>
                </a:cubicBezTo>
                <a:cubicBezTo>
                  <a:pt x="1725487" y="5752434"/>
                  <a:pt x="1738210" y="5755332"/>
                  <a:pt x="1742451" y="5755332"/>
                </a:cubicBezTo>
                <a:cubicBezTo>
                  <a:pt x="1742451" y="5752434"/>
                  <a:pt x="1746693" y="5749537"/>
                  <a:pt x="1746693" y="5749537"/>
                </a:cubicBezTo>
                <a:cubicBezTo>
                  <a:pt x="1763658" y="5749537"/>
                  <a:pt x="1780623" y="5749537"/>
                  <a:pt x="1801829" y="5749537"/>
                </a:cubicBezTo>
                <a:cubicBezTo>
                  <a:pt x="1801829" y="5749537"/>
                  <a:pt x="1801829" y="5752434"/>
                  <a:pt x="1801829" y="5755332"/>
                </a:cubicBezTo>
                <a:cubicBezTo>
                  <a:pt x="1835760" y="5755332"/>
                  <a:pt x="1873931" y="5755332"/>
                  <a:pt x="1907861" y="5755332"/>
                </a:cubicBezTo>
                <a:cubicBezTo>
                  <a:pt x="1916343" y="5749537"/>
                  <a:pt x="1924826" y="5749537"/>
                  <a:pt x="1933309" y="5755332"/>
                </a:cubicBezTo>
                <a:cubicBezTo>
                  <a:pt x="1967239" y="5755332"/>
                  <a:pt x="1996928" y="5746639"/>
                  <a:pt x="2030858" y="5749537"/>
                </a:cubicBezTo>
                <a:cubicBezTo>
                  <a:pt x="2030858" y="5746639"/>
                  <a:pt x="2030858" y="5743741"/>
                  <a:pt x="2030858" y="5740843"/>
                </a:cubicBezTo>
                <a:cubicBezTo>
                  <a:pt x="2030858" y="5737945"/>
                  <a:pt x="2030858" y="5737945"/>
                  <a:pt x="2035098" y="5737945"/>
                </a:cubicBezTo>
                <a:cubicBezTo>
                  <a:pt x="2039340" y="5735047"/>
                  <a:pt x="2043581" y="5737945"/>
                  <a:pt x="2043581" y="5740843"/>
                </a:cubicBezTo>
                <a:cubicBezTo>
                  <a:pt x="2069030" y="5740843"/>
                  <a:pt x="2098717" y="5740843"/>
                  <a:pt x="2124166" y="5740843"/>
                </a:cubicBezTo>
                <a:cubicBezTo>
                  <a:pt x="2128407" y="5743741"/>
                  <a:pt x="2141130" y="5737945"/>
                  <a:pt x="2141130" y="5746639"/>
                </a:cubicBezTo>
                <a:cubicBezTo>
                  <a:pt x="2153853" y="5746639"/>
                  <a:pt x="2162336" y="5746639"/>
                  <a:pt x="2170819" y="5746639"/>
                </a:cubicBezTo>
                <a:cubicBezTo>
                  <a:pt x="2183543" y="5746639"/>
                  <a:pt x="2196268" y="5743741"/>
                  <a:pt x="2200508" y="5735047"/>
                </a:cubicBezTo>
                <a:cubicBezTo>
                  <a:pt x="2204749" y="5732149"/>
                  <a:pt x="2208991" y="5732149"/>
                  <a:pt x="2213231" y="5732149"/>
                </a:cubicBezTo>
                <a:cubicBezTo>
                  <a:pt x="2217473" y="5732149"/>
                  <a:pt x="2221714" y="5732149"/>
                  <a:pt x="2230197" y="5732149"/>
                </a:cubicBezTo>
                <a:cubicBezTo>
                  <a:pt x="2234438" y="5732149"/>
                  <a:pt x="2234438" y="5729252"/>
                  <a:pt x="2234438" y="5729252"/>
                </a:cubicBezTo>
                <a:cubicBezTo>
                  <a:pt x="2234438" y="5726354"/>
                  <a:pt x="2234438" y="5723456"/>
                  <a:pt x="2230197" y="5723456"/>
                </a:cubicBezTo>
                <a:cubicBezTo>
                  <a:pt x="2213231" y="5726354"/>
                  <a:pt x="2196268" y="5717660"/>
                  <a:pt x="2179302" y="5717660"/>
                </a:cubicBezTo>
                <a:cubicBezTo>
                  <a:pt x="2170819" y="5720558"/>
                  <a:pt x="2166578" y="5717660"/>
                  <a:pt x="2166578" y="5711865"/>
                </a:cubicBezTo>
                <a:cubicBezTo>
                  <a:pt x="2153853" y="5708967"/>
                  <a:pt x="2145372" y="5700273"/>
                  <a:pt x="2128407" y="5700273"/>
                </a:cubicBezTo>
                <a:cubicBezTo>
                  <a:pt x="2128407" y="5706069"/>
                  <a:pt x="2124166" y="5706069"/>
                  <a:pt x="2119924" y="5703171"/>
                </a:cubicBezTo>
                <a:cubicBezTo>
                  <a:pt x="2115683" y="5703171"/>
                  <a:pt x="2111441" y="5700273"/>
                  <a:pt x="2111441" y="5697375"/>
                </a:cubicBezTo>
                <a:cubicBezTo>
                  <a:pt x="2107200" y="5685784"/>
                  <a:pt x="2090235" y="5679988"/>
                  <a:pt x="2073271" y="5682886"/>
                </a:cubicBezTo>
                <a:cubicBezTo>
                  <a:pt x="2064788" y="5688682"/>
                  <a:pt x="2052064" y="5685784"/>
                  <a:pt x="2043581" y="5691580"/>
                </a:cubicBezTo>
                <a:cubicBezTo>
                  <a:pt x="2043581" y="5691580"/>
                  <a:pt x="2039340" y="5691580"/>
                  <a:pt x="2039340" y="5688682"/>
                </a:cubicBezTo>
                <a:cubicBezTo>
                  <a:pt x="2026616" y="5688682"/>
                  <a:pt x="2018134" y="5685784"/>
                  <a:pt x="2009652" y="5688682"/>
                </a:cubicBezTo>
                <a:cubicBezTo>
                  <a:pt x="1988445" y="5688682"/>
                  <a:pt x="1967239" y="5682886"/>
                  <a:pt x="1950274" y="5697375"/>
                </a:cubicBezTo>
                <a:cubicBezTo>
                  <a:pt x="1946033" y="5694477"/>
                  <a:pt x="1946033" y="5691580"/>
                  <a:pt x="1946033" y="5691580"/>
                </a:cubicBezTo>
                <a:cubicBezTo>
                  <a:pt x="1950274" y="5682886"/>
                  <a:pt x="1941791" y="5674193"/>
                  <a:pt x="1937550" y="5665499"/>
                </a:cubicBezTo>
                <a:cubicBezTo>
                  <a:pt x="1933309" y="5662601"/>
                  <a:pt x="1916343" y="5665499"/>
                  <a:pt x="1907861" y="5665499"/>
                </a:cubicBezTo>
                <a:cubicBezTo>
                  <a:pt x="1916343" y="5677090"/>
                  <a:pt x="1916343" y="5677090"/>
                  <a:pt x="1899378" y="5677090"/>
                </a:cubicBezTo>
                <a:cubicBezTo>
                  <a:pt x="1886655" y="5677090"/>
                  <a:pt x="1886655" y="5677090"/>
                  <a:pt x="1873931" y="5688682"/>
                </a:cubicBezTo>
                <a:cubicBezTo>
                  <a:pt x="1873931" y="5691580"/>
                  <a:pt x="1869689" y="5691580"/>
                  <a:pt x="1865448" y="5691580"/>
                </a:cubicBezTo>
                <a:cubicBezTo>
                  <a:pt x="1861207" y="5691580"/>
                  <a:pt x="1852725" y="5691580"/>
                  <a:pt x="1848483" y="5691580"/>
                </a:cubicBezTo>
                <a:cubicBezTo>
                  <a:pt x="1840001" y="5691580"/>
                  <a:pt x="1835760" y="5691580"/>
                  <a:pt x="1831519" y="5691580"/>
                </a:cubicBezTo>
                <a:cubicBezTo>
                  <a:pt x="1823036" y="5691580"/>
                  <a:pt x="1823036" y="5691580"/>
                  <a:pt x="1823036" y="5697375"/>
                </a:cubicBezTo>
                <a:cubicBezTo>
                  <a:pt x="1818795" y="5703171"/>
                  <a:pt x="1823036" y="5708967"/>
                  <a:pt x="1818795" y="5714762"/>
                </a:cubicBezTo>
                <a:cubicBezTo>
                  <a:pt x="1814553" y="5714762"/>
                  <a:pt x="1806070" y="5714762"/>
                  <a:pt x="1801829" y="5714762"/>
                </a:cubicBezTo>
                <a:cubicBezTo>
                  <a:pt x="1793346" y="5711865"/>
                  <a:pt x="1797588" y="5708967"/>
                  <a:pt x="1797588" y="5706069"/>
                </a:cubicBezTo>
                <a:cubicBezTo>
                  <a:pt x="1784864" y="5703171"/>
                  <a:pt x="1776383" y="5694477"/>
                  <a:pt x="1763658" y="5697375"/>
                </a:cubicBezTo>
                <a:cubicBezTo>
                  <a:pt x="1763658" y="5700273"/>
                  <a:pt x="1759417" y="5700273"/>
                  <a:pt x="1755176" y="5700273"/>
                </a:cubicBezTo>
                <a:cubicBezTo>
                  <a:pt x="1750934" y="5700273"/>
                  <a:pt x="1742451" y="5700273"/>
                  <a:pt x="1738210" y="5700273"/>
                </a:cubicBezTo>
                <a:cubicBezTo>
                  <a:pt x="1738210" y="5706069"/>
                  <a:pt x="1733968" y="5706069"/>
                  <a:pt x="1729728" y="5706069"/>
                </a:cubicBezTo>
                <a:cubicBezTo>
                  <a:pt x="1721245" y="5703171"/>
                  <a:pt x="1725487" y="5700273"/>
                  <a:pt x="1725487" y="5697375"/>
                </a:cubicBezTo>
                <a:cubicBezTo>
                  <a:pt x="1721245" y="5697375"/>
                  <a:pt x="1721245" y="5697375"/>
                  <a:pt x="1721245" y="5697375"/>
                </a:cubicBezTo>
                <a:cubicBezTo>
                  <a:pt x="1704281" y="5697375"/>
                  <a:pt x="1695798" y="5711865"/>
                  <a:pt x="1683074" y="5703171"/>
                </a:cubicBezTo>
                <a:cubicBezTo>
                  <a:pt x="1666109" y="5697375"/>
                  <a:pt x="1649145" y="5706069"/>
                  <a:pt x="1640662" y="5697375"/>
                </a:cubicBezTo>
                <a:cubicBezTo>
                  <a:pt x="1627937" y="5697375"/>
                  <a:pt x="1610973" y="5694477"/>
                  <a:pt x="1598250" y="5700273"/>
                </a:cubicBezTo>
                <a:cubicBezTo>
                  <a:pt x="1581284" y="5703171"/>
                  <a:pt x="1564318" y="5700273"/>
                  <a:pt x="1547354" y="5700273"/>
                </a:cubicBezTo>
                <a:cubicBezTo>
                  <a:pt x="1547354" y="5700273"/>
                  <a:pt x="1543112" y="5700273"/>
                  <a:pt x="1543112" y="5700273"/>
                </a:cubicBezTo>
                <a:cubicBezTo>
                  <a:pt x="1543112" y="5697375"/>
                  <a:pt x="1538871" y="5700273"/>
                  <a:pt x="1543112" y="5703171"/>
                </a:cubicBezTo>
                <a:cubicBezTo>
                  <a:pt x="1543112" y="5706069"/>
                  <a:pt x="1547354" y="5708967"/>
                  <a:pt x="1555835" y="5708967"/>
                </a:cubicBezTo>
                <a:cubicBezTo>
                  <a:pt x="1564318" y="5708967"/>
                  <a:pt x="1568560" y="5711865"/>
                  <a:pt x="1564318" y="5714762"/>
                </a:cubicBezTo>
                <a:cubicBezTo>
                  <a:pt x="1564318" y="5720558"/>
                  <a:pt x="1555835" y="5717660"/>
                  <a:pt x="1551595" y="5717660"/>
                </a:cubicBezTo>
                <a:cubicBezTo>
                  <a:pt x="1555835" y="5729252"/>
                  <a:pt x="1568560" y="5729252"/>
                  <a:pt x="1581284" y="5726354"/>
                </a:cubicBezTo>
                <a:cubicBezTo>
                  <a:pt x="1585525" y="5729252"/>
                  <a:pt x="1589767" y="5726354"/>
                  <a:pt x="1594008" y="5732149"/>
                </a:cubicBezTo>
                <a:cubicBezTo>
                  <a:pt x="1594008" y="5737945"/>
                  <a:pt x="1585525" y="5735047"/>
                  <a:pt x="1581284" y="5737945"/>
                </a:cubicBezTo>
                <a:cubicBezTo>
                  <a:pt x="1568560" y="5737945"/>
                  <a:pt x="1555835" y="5749537"/>
                  <a:pt x="1551595" y="5732149"/>
                </a:cubicBezTo>
                <a:cubicBezTo>
                  <a:pt x="1551595" y="5732149"/>
                  <a:pt x="1543112" y="5732149"/>
                  <a:pt x="1543112" y="5732149"/>
                </a:cubicBezTo>
                <a:cubicBezTo>
                  <a:pt x="1521906" y="5743741"/>
                  <a:pt x="1521906" y="5743741"/>
                  <a:pt x="1496458" y="5737945"/>
                </a:cubicBezTo>
                <a:cubicBezTo>
                  <a:pt x="1487976" y="5735047"/>
                  <a:pt x="1475253" y="5737945"/>
                  <a:pt x="1466770" y="5732149"/>
                </a:cubicBezTo>
                <a:cubicBezTo>
                  <a:pt x="1466770" y="5732149"/>
                  <a:pt x="1466770" y="5732149"/>
                  <a:pt x="1462529" y="5732149"/>
                </a:cubicBezTo>
                <a:cubicBezTo>
                  <a:pt x="1445563" y="5740843"/>
                  <a:pt x="1445563" y="5737945"/>
                  <a:pt x="1428598" y="5737945"/>
                </a:cubicBezTo>
                <a:cubicBezTo>
                  <a:pt x="1420116" y="5737945"/>
                  <a:pt x="1412693" y="5735772"/>
                  <a:pt x="1405272" y="5733237"/>
                </a:cubicBezTo>
                <a:lnTo>
                  <a:pt x="1388855" y="5728393"/>
                </a:lnTo>
                <a:lnTo>
                  <a:pt x="1394598" y="5725988"/>
                </a:lnTo>
                <a:cubicBezTo>
                  <a:pt x="1396719" y="5725100"/>
                  <a:pt x="1398840" y="5723324"/>
                  <a:pt x="1400960" y="5717995"/>
                </a:cubicBezTo>
                <a:cubicBezTo>
                  <a:pt x="1405202" y="5710892"/>
                  <a:pt x="1417925" y="5721548"/>
                  <a:pt x="1426407" y="5710892"/>
                </a:cubicBezTo>
                <a:cubicBezTo>
                  <a:pt x="1422166" y="5703788"/>
                  <a:pt x="1413683" y="5693132"/>
                  <a:pt x="1400960" y="5693132"/>
                </a:cubicBezTo>
                <a:cubicBezTo>
                  <a:pt x="1388236" y="5696683"/>
                  <a:pt x="1383995" y="5689580"/>
                  <a:pt x="1379753" y="5682476"/>
                </a:cubicBezTo>
                <a:cubicBezTo>
                  <a:pt x="1379753" y="5678923"/>
                  <a:pt x="1375512" y="5675371"/>
                  <a:pt x="1371270" y="5678923"/>
                </a:cubicBezTo>
                <a:cubicBezTo>
                  <a:pt x="1367029" y="5682476"/>
                  <a:pt x="1358547" y="5682476"/>
                  <a:pt x="1350064" y="5686028"/>
                </a:cubicBezTo>
                <a:cubicBezTo>
                  <a:pt x="1341583" y="5686028"/>
                  <a:pt x="1350064" y="5693132"/>
                  <a:pt x="1345824" y="5700236"/>
                </a:cubicBezTo>
                <a:cubicBezTo>
                  <a:pt x="1345824" y="5703788"/>
                  <a:pt x="1345824" y="5703788"/>
                  <a:pt x="1341583" y="5703788"/>
                </a:cubicBezTo>
                <a:cubicBezTo>
                  <a:pt x="1341583" y="5696683"/>
                  <a:pt x="1341583" y="5693132"/>
                  <a:pt x="1341583" y="5686028"/>
                </a:cubicBezTo>
                <a:cubicBezTo>
                  <a:pt x="1341583" y="5682476"/>
                  <a:pt x="1341583" y="5678923"/>
                  <a:pt x="1333100" y="5678923"/>
                </a:cubicBezTo>
                <a:cubicBezTo>
                  <a:pt x="1324617" y="5678923"/>
                  <a:pt x="1311893" y="5668268"/>
                  <a:pt x="1299170" y="5675371"/>
                </a:cubicBezTo>
                <a:cubicBezTo>
                  <a:pt x="1299170" y="5675371"/>
                  <a:pt x="1303411" y="5671819"/>
                  <a:pt x="1299170" y="5671819"/>
                </a:cubicBezTo>
                <a:lnTo>
                  <a:pt x="1298563" y="5672327"/>
                </a:lnTo>
                <a:lnTo>
                  <a:pt x="1294928" y="5654059"/>
                </a:lnTo>
                <a:cubicBezTo>
                  <a:pt x="1286446" y="5646956"/>
                  <a:pt x="1277964" y="5639851"/>
                  <a:pt x="1277964" y="5629195"/>
                </a:cubicBezTo>
                <a:cubicBezTo>
                  <a:pt x="1290687" y="5629195"/>
                  <a:pt x="1307651" y="5632747"/>
                  <a:pt x="1316134" y="5625643"/>
                </a:cubicBezTo>
                <a:cubicBezTo>
                  <a:pt x="1328858" y="5622092"/>
                  <a:pt x="1341583" y="5622092"/>
                  <a:pt x="1354306" y="5622092"/>
                </a:cubicBezTo>
                <a:cubicBezTo>
                  <a:pt x="1371270" y="5625643"/>
                  <a:pt x="1383995" y="5632747"/>
                  <a:pt x="1400960" y="5622092"/>
                </a:cubicBezTo>
                <a:cubicBezTo>
                  <a:pt x="1405202" y="5622092"/>
                  <a:pt x="1409442" y="5625643"/>
                  <a:pt x="1413683" y="5625643"/>
                </a:cubicBezTo>
                <a:cubicBezTo>
                  <a:pt x="1430648" y="5629195"/>
                  <a:pt x="1447614" y="5632747"/>
                  <a:pt x="1464579" y="5625643"/>
                </a:cubicBezTo>
                <a:cubicBezTo>
                  <a:pt x="1468820" y="5622092"/>
                  <a:pt x="1473061" y="5622092"/>
                  <a:pt x="1473061" y="5622092"/>
                </a:cubicBezTo>
                <a:cubicBezTo>
                  <a:pt x="1485784" y="5632747"/>
                  <a:pt x="1498509" y="5629195"/>
                  <a:pt x="1511233" y="5629195"/>
                </a:cubicBezTo>
                <a:cubicBezTo>
                  <a:pt x="1536680" y="5629195"/>
                  <a:pt x="1562128" y="5629195"/>
                  <a:pt x="1587576" y="5629195"/>
                </a:cubicBezTo>
                <a:cubicBezTo>
                  <a:pt x="1596058" y="5629195"/>
                  <a:pt x="1604540" y="5625643"/>
                  <a:pt x="1608781" y="5629195"/>
                </a:cubicBezTo>
                <a:cubicBezTo>
                  <a:pt x="1617264" y="5636299"/>
                  <a:pt x="1625747" y="5632747"/>
                  <a:pt x="1634230" y="5629195"/>
                </a:cubicBezTo>
                <a:cubicBezTo>
                  <a:pt x="1646954" y="5622092"/>
                  <a:pt x="1668159" y="5622092"/>
                  <a:pt x="1680883" y="5632747"/>
                </a:cubicBezTo>
                <a:cubicBezTo>
                  <a:pt x="1693607" y="5643404"/>
                  <a:pt x="1706331" y="5639851"/>
                  <a:pt x="1719055" y="5632747"/>
                </a:cubicBezTo>
                <a:cubicBezTo>
                  <a:pt x="1731778" y="5629195"/>
                  <a:pt x="1744502" y="5622092"/>
                  <a:pt x="1757226" y="5632747"/>
                </a:cubicBezTo>
                <a:cubicBezTo>
                  <a:pt x="1757226" y="5636299"/>
                  <a:pt x="1765709" y="5632747"/>
                  <a:pt x="1769949" y="5632747"/>
                </a:cubicBezTo>
                <a:cubicBezTo>
                  <a:pt x="1791155" y="5632747"/>
                  <a:pt x="1812363" y="5632747"/>
                  <a:pt x="1833568" y="5629195"/>
                </a:cubicBezTo>
                <a:cubicBezTo>
                  <a:pt x="1842051" y="5625643"/>
                  <a:pt x="1846292" y="5625643"/>
                  <a:pt x="1846292" y="5618539"/>
                </a:cubicBezTo>
                <a:cubicBezTo>
                  <a:pt x="1846292" y="5614987"/>
                  <a:pt x="1842051" y="5607883"/>
                  <a:pt x="1850533" y="5607883"/>
                </a:cubicBezTo>
                <a:cubicBezTo>
                  <a:pt x="1867499" y="5604331"/>
                  <a:pt x="1880223" y="5593675"/>
                  <a:pt x="1897188" y="5593675"/>
                </a:cubicBezTo>
                <a:cubicBezTo>
                  <a:pt x="1914152" y="5593675"/>
                  <a:pt x="1914152" y="5590123"/>
                  <a:pt x="1931118" y="5600780"/>
                </a:cubicBezTo>
                <a:cubicBezTo>
                  <a:pt x="1935359" y="5600780"/>
                  <a:pt x="1935359" y="5600780"/>
                  <a:pt x="1935359" y="5600780"/>
                </a:cubicBezTo>
                <a:cubicBezTo>
                  <a:pt x="1943842" y="5593675"/>
                  <a:pt x="1956565" y="5597227"/>
                  <a:pt x="1965047" y="5593675"/>
                </a:cubicBezTo>
                <a:cubicBezTo>
                  <a:pt x="1990495" y="5586571"/>
                  <a:pt x="1990495" y="5586571"/>
                  <a:pt x="2011701" y="5600780"/>
                </a:cubicBezTo>
                <a:cubicBezTo>
                  <a:pt x="2011701" y="5600780"/>
                  <a:pt x="2020184" y="5600780"/>
                  <a:pt x="2020184" y="5600780"/>
                </a:cubicBezTo>
                <a:cubicBezTo>
                  <a:pt x="2024425" y="5579466"/>
                  <a:pt x="2037149" y="5593675"/>
                  <a:pt x="2049873" y="5593675"/>
                </a:cubicBezTo>
                <a:cubicBezTo>
                  <a:pt x="2054115" y="5597227"/>
                  <a:pt x="2062597" y="5593675"/>
                  <a:pt x="2062597" y="5600780"/>
                </a:cubicBezTo>
                <a:cubicBezTo>
                  <a:pt x="2058356" y="5607883"/>
                  <a:pt x="2054115" y="5604331"/>
                  <a:pt x="2049873" y="5607883"/>
                </a:cubicBezTo>
                <a:cubicBezTo>
                  <a:pt x="2037149" y="5604331"/>
                  <a:pt x="2024425" y="5604331"/>
                  <a:pt x="2020184" y="5618539"/>
                </a:cubicBezTo>
                <a:cubicBezTo>
                  <a:pt x="2024425" y="5618539"/>
                  <a:pt x="2032907" y="5614987"/>
                  <a:pt x="2032907" y="5622092"/>
                </a:cubicBezTo>
                <a:cubicBezTo>
                  <a:pt x="2037149" y="5625643"/>
                  <a:pt x="2032907" y="5629195"/>
                  <a:pt x="2024425" y="5629195"/>
                </a:cubicBezTo>
                <a:cubicBezTo>
                  <a:pt x="2015943" y="5629195"/>
                  <a:pt x="2011701" y="5632747"/>
                  <a:pt x="2011701" y="5636299"/>
                </a:cubicBezTo>
                <a:cubicBezTo>
                  <a:pt x="2007460" y="5639851"/>
                  <a:pt x="2011701" y="5643404"/>
                  <a:pt x="2011701" y="5639851"/>
                </a:cubicBezTo>
                <a:cubicBezTo>
                  <a:pt x="2011701" y="5639851"/>
                  <a:pt x="2015943" y="5639851"/>
                  <a:pt x="2015943" y="5639851"/>
                </a:cubicBezTo>
                <a:cubicBezTo>
                  <a:pt x="2032907" y="5639851"/>
                  <a:pt x="2049873" y="5636299"/>
                  <a:pt x="2066839" y="5639851"/>
                </a:cubicBezTo>
                <a:cubicBezTo>
                  <a:pt x="2079562" y="5646956"/>
                  <a:pt x="2096526" y="5643404"/>
                  <a:pt x="2109251" y="5643404"/>
                </a:cubicBezTo>
                <a:cubicBezTo>
                  <a:pt x="2117734" y="5632747"/>
                  <a:pt x="2134698" y="5643404"/>
                  <a:pt x="2151663" y="5636299"/>
                </a:cubicBezTo>
                <a:cubicBezTo>
                  <a:pt x="2164387" y="5625643"/>
                  <a:pt x="2172870" y="5643404"/>
                  <a:pt x="2189834" y="5643404"/>
                </a:cubicBezTo>
                <a:cubicBezTo>
                  <a:pt x="2189834" y="5643404"/>
                  <a:pt x="2189834" y="5643404"/>
                  <a:pt x="2194076" y="5643404"/>
                </a:cubicBezTo>
                <a:cubicBezTo>
                  <a:pt x="2194076" y="5639851"/>
                  <a:pt x="2189834" y="5636299"/>
                  <a:pt x="2198317" y="5632747"/>
                </a:cubicBezTo>
                <a:cubicBezTo>
                  <a:pt x="2202558" y="5632747"/>
                  <a:pt x="2206799" y="5632747"/>
                  <a:pt x="2206799" y="5639851"/>
                </a:cubicBezTo>
                <a:cubicBezTo>
                  <a:pt x="2211040" y="5639851"/>
                  <a:pt x="2219523" y="5639851"/>
                  <a:pt x="2223765" y="5639851"/>
                </a:cubicBezTo>
                <a:cubicBezTo>
                  <a:pt x="2228006" y="5639851"/>
                  <a:pt x="2232247" y="5639851"/>
                  <a:pt x="2232247" y="5643404"/>
                </a:cubicBezTo>
                <a:cubicBezTo>
                  <a:pt x="2244972" y="5646956"/>
                  <a:pt x="2253453" y="5636299"/>
                  <a:pt x="2266177" y="5632747"/>
                </a:cubicBezTo>
                <a:cubicBezTo>
                  <a:pt x="2266177" y="5629195"/>
                  <a:pt x="2261935" y="5625643"/>
                  <a:pt x="2270418" y="5622092"/>
                </a:cubicBezTo>
                <a:cubicBezTo>
                  <a:pt x="2274659" y="5622092"/>
                  <a:pt x="2283142" y="5622092"/>
                  <a:pt x="2287384" y="5622092"/>
                </a:cubicBezTo>
                <a:cubicBezTo>
                  <a:pt x="2291625" y="5629195"/>
                  <a:pt x="2287384" y="5636299"/>
                  <a:pt x="2291625" y="5643404"/>
                </a:cubicBezTo>
                <a:cubicBezTo>
                  <a:pt x="2291625" y="5650507"/>
                  <a:pt x="2291625" y="5650507"/>
                  <a:pt x="2300108" y="5650507"/>
                </a:cubicBezTo>
                <a:cubicBezTo>
                  <a:pt x="2304349" y="5650507"/>
                  <a:pt x="2308590" y="5650507"/>
                  <a:pt x="2317073" y="5650507"/>
                </a:cubicBezTo>
                <a:cubicBezTo>
                  <a:pt x="2321314" y="5650507"/>
                  <a:pt x="2329796" y="5650507"/>
                  <a:pt x="2334037" y="5650507"/>
                </a:cubicBezTo>
                <a:cubicBezTo>
                  <a:pt x="2338279" y="5650507"/>
                  <a:pt x="2342520" y="5650507"/>
                  <a:pt x="2342520" y="5654059"/>
                </a:cubicBezTo>
                <a:cubicBezTo>
                  <a:pt x="2355244" y="5668268"/>
                  <a:pt x="2355244" y="5668268"/>
                  <a:pt x="2367967" y="5668268"/>
                </a:cubicBezTo>
                <a:cubicBezTo>
                  <a:pt x="2384932" y="5668268"/>
                  <a:pt x="2384932" y="5668268"/>
                  <a:pt x="2376450" y="5682476"/>
                </a:cubicBezTo>
                <a:cubicBezTo>
                  <a:pt x="2384932" y="5682476"/>
                  <a:pt x="2401898" y="5686028"/>
                  <a:pt x="2406139" y="5682476"/>
                </a:cubicBezTo>
                <a:cubicBezTo>
                  <a:pt x="2410380" y="5671819"/>
                  <a:pt x="2418863" y="5661164"/>
                  <a:pt x="2414622" y="5650507"/>
                </a:cubicBezTo>
                <a:cubicBezTo>
                  <a:pt x="2414622" y="5650507"/>
                  <a:pt x="2414622" y="5646956"/>
                  <a:pt x="2418863" y="5643404"/>
                </a:cubicBezTo>
                <a:cubicBezTo>
                  <a:pt x="2435828" y="5661164"/>
                  <a:pt x="2457034" y="5654059"/>
                  <a:pt x="2478241" y="5654059"/>
                </a:cubicBezTo>
                <a:cubicBezTo>
                  <a:pt x="2486723" y="5657611"/>
                  <a:pt x="2495206" y="5654059"/>
                  <a:pt x="2507929" y="5654059"/>
                </a:cubicBezTo>
                <a:cubicBezTo>
                  <a:pt x="2507929" y="5650507"/>
                  <a:pt x="2512170" y="5650507"/>
                  <a:pt x="2512170" y="5650507"/>
                </a:cubicBezTo>
                <a:cubicBezTo>
                  <a:pt x="2520653" y="5657611"/>
                  <a:pt x="2533377" y="5654059"/>
                  <a:pt x="2541860" y="5661164"/>
                </a:cubicBezTo>
                <a:cubicBezTo>
                  <a:pt x="2558825" y="5664716"/>
                  <a:pt x="2575789" y="5657611"/>
                  <a:pt x="2580031" y="5643404"/>
                </a:cubicBezTo>
                <a:cubicBezTo>
                  <a:pt x="2580031" y="5639851"/>
                  <a:pt x="2584272" y="5636299"/>
                  <a:pt x="2588513" y="5636299"/>
                </a:cubicBezTo>
                <a:cubicBezTo>
                  <a:pt x="2592755" y="5632747"/>
                  <a:pt x="2596996" y="5632747"/>
                  <a:pt x="2596996" y="5639851"/>
                </a:cubicBezTo>
                <a:cubicBezTo>
                  <a:pt x="2613961" y="5639851"/>
                  <a:pt x="2622443" y="5629195"/>
                  <a:pt x="2635167" y="5625643"/>
                </a:cubicBezTo>
                <a:cubicBezTo>
                  <a:pt x="2635167" y="5618539"/>
                  <a:pt x="2639408" y="5614987"/>
                  <a:pt x="2647891" y="5618539"/>
                </a:cubicBezTo>
                <a:cubicBezTo>
                  <a:pt x="2664857" y="5618539"/>
                  <a:pt x="2681820" y="5607883"/>
                  <a:pt x="2698786" y="5611435"/>
                </a:cubicBezTo>
                <a:cubicBezTo>
                  <a:pt x="2703027" y="5611435"/>
                  <a:pt x="2703027" y="5607883"/>
                  <a:pt x="2703027" y="5604331"/>
                </a:cubicBezTo>
                <a:cubicBezTo>
                  <a:pt x="2703027" y="5604331"/>
                  <a:pt x="2703027" y="5600780"/>
                  <a:pt x="2698786" y="5600780"/>
                </a:cubicBezTo>
                <a:cubicBezTo>
                  <a:pt x="2690303" y="5600780"/>
                  <a:pt x="2686062" y="5600780"/>
                  <a:pt x="2681820" y="5600780"/>
                </a:cubicBezTo>
                <a:cubicBezTo>
                  <a:pt x="2677580" y="5600780"/>
                  <a:pt x="2673338" y="5600780"/>
                  <a:pt x="2669097" y="5597227"/>
                </a:cubicBezTo>
                <a:cubicBezTo>
                  <a:pt x="2664857" y="5586571"/>
                  <a:pt x="2652133" y="5583018"/>
                  <a:pt x="2639408" y="5583018"/>
                </a:cubicBezTo>
                <a:cubicBezTo>
                  <a:pt x="2630925" y="5583018"/>
                  <a:pt x="2622443" y="5583018"/>
                  <a:pt x="2609719" y="5583018"/>
                </a:cubicBezTo>
                <a:cubicBezTo>
                  <a:pt x="2609719" y="5593675"/>
                  <a:pt x="2596996" y="5586571"/>
                  <a:pt x="2592755" y="5590123"/>
                </a:cubicBezTo>
                <a:cubicBezTo>
                  <a:pt x="2567306" y="5590123"/>
                  <a:pt x="2537619" y="5590123"/>
                  <a:pt x="2512170" y="5590123"/>
                </a:cubicBezTo>
                <a:cubicBezTo>
                  <a:pt x="2512170" y="5593675"/>
                  <a:pt x="2507929" y="5597227"/>
                  <a:pt x="2503687" y="5593675"/>
                </a:cubicBezTo>
                <a:cubicBezTo>
                  <a:pt x="2499447" y="5593675"/>
                  <a:pt x="2499447" y="5593675"/>
                  <a:pt x="2499447" y="5590123"/>
                </a:cubicBezTo>
                <a:cubicBezTo>
                  <a:pt x="2499447" y="5586571"/>
                  <a:pt x="2499447" y="5583018"/>
                  <a:pt x="2499447" y="5579466"/>
                </a:cubicBezTo>
                <a:cubicBezTo>
                  <a:pt x="2465517" y="5583018"/>
                  <a:pt x="2435828" y="5572363"/>
                  <a:pt x="2401898" y="5572363"/>
                </a:cubicBezTo>
                <a:cubicBezTo>
                  <a:pt x="2393415" y="5579466"/>
                  <a:pt x="2384932" y="5579466"/>
                  <a:pt x="2376450" y="5572363"/>
                </a:cubicBezTo>
                <a:cubicBezTo>
                  <a:pt x="2342520" y="5572363"/>
                  <a:pt x="2304349" y="5572363"/>
                  <a:pt x="2270418" y="5572363"/>
                </a:cubicBezTo>
                <a:cubicBezTo>
                  <a:pt x="2270418" y="5575915"/>
                  <a:pt x="2270418" y="5579466"/>
                  <a:pt x="2270418" y="5579466"/>
                </a:cubicBezTo>
                <a:cubicBezTo>
                  <a:pt x="2249212" y="5579466"/>
                  <a:pt x="2232247" y="5579466"/>
                  <a:pt x="2215282" y="5579466"/>
                </a:cubicBezTo>
                <a:cubicBezTo>
                  <a:pt x="2215282" y="5579466"/>
                  <a:pt x="2211040" y="5575915"/>
                  <a:pt x="2211040" y="5572363"/>
                </a:cubicBezTo>
                <a:cubicBezTo>
                  <a:pt x="2206799" y="5572363"/>
                  <a:pt x="2194076" y="5575915"/>
                  <a:pt x="2194076" y="5572363"/>
                </a:cubicBezTo>
                <a:cubicBezTo>
                  <a:pt x="2189834" y="5561706"/>
                  <a:pt x="2181353" y="5561706"/>
                  <a:pt x="2177111" y="5561706"/>
                </a:cubicBezTo>
                <a:cubicBezTo>
                  <a:pt x="2160146" y="5568811"/>
                  <a:pt x="2147421" y="5568811"/>
                  <a:pt x="2130457" y="5565259"/>
                </a:cubicBezTo>
                <a:cubicBezTo>
                  <a:pt x="2126216" y="5561706"/>
                  <a:pt x="2117734" y="5561706"/>
                  <a:pt x="2113492" y="5565259"/>
                </a:cubicBezTo>
                <a:cubicBezTo>
                  <a:pt x="2100768" y="5572363"/>
                  <a:pt x="2088044" y="5568811"/>
                  <a:pt x="2075321" y="5565259"/>
                </a:cubicBezTo>
                <a:cubicBezTo>
                  <a:pt x="2071079" y="5551051"/>
                  <a:pt x="2058356" y="5558154"/>
                  <a:pt x="2049873" y="5558154"/>
                </a:cubicBezTo>
                <a:cubicBezTo>
                  <a:pt x="2028666" y="5554603"/>
                  <a:pt x="2011701" y="5558154"/>
                  <a:pt x="1994737" y="5558154"/>
                </a:cubicBezTo>
                <a:cubicBezTo>
                  <a:pt x="1973530" y="5558154"/>
                  <a:pt x="1956565" y="5558154"/>
                  <a:pt x="1939601" y="5558154"/>
                </a:cubicBezTo>
                <a:cubicBezTo>
                  <a:pt x="1922635" y="5540394"/>
                  <a:pt x="1905669" y="5561706"/>
                  <a:pt x="1888705" y="5558154"/>
                </a:cubicBezTo>
                <a:cubicBezTo>
                  <a:pt x="1884464" y="5554603"/>
                  <a:pt x="1875982" y="5558154"/>
                  <a:pt x="1875982" y="5554603"/>
                </a:cubicBezTo>
                <a:cubicBezTo>
                  <a:pt x="1863257" y="5547499"/>
                  <a:pt x="1854774" y="5551051"/>
                  <a:pt x="1842051" y="5551051"/>
                </a:cubicBezTo>
                <a:cubicBezTo>
                  <a:pt x="1825087" y="5551051"/>
                  <a:pt x="1803880" y="5554603"/>
                  <a:pt x="1786914" y="5551051"/>
                </a:cubicBezTo>
                <a:cubicBezTo>
                  <a:pt x="1769949" y="5547499"/>
                  <a:pt x="1757226" y="5543946"/>
                  <a:pt x="1744502" y="5547499"/>
                </a:cubicBezTo>
                <a:cubicBezTo>
                  <a:pt x="1731778" y="5547499"/>
                  <a:pt x="1719055" y="5540394"/>
                  <a:pt x="1706331" y="5540394"/>
                </a:cubicBezTo>
                <a:cubicBezTo>
                  <a:pt x="1672400" y="5540394"/>
                  <a:pt x="1638471" y="5540394"/>
                  <a:pt x="1608781" y="5540394"/>
                </a:cubicBezTo>
                <a:lnTo>
                  <a:pt x="1571370" y="5539713"/>
                </a:lnTo>
                <a:lnTo>
                  <a:pt x="1582175" y="5526039"/>
                </a:lnTo>
                <a:lnTo>
                  <a:pt x="1584828" y="5525054"/>
                </a:lnTo>
                <a:lnTo>
                  <a:pt x="1606349" y="5526522"/>
                </a:lnTo>
                <a:cubicBezTo>
                  <a:pt x="1615361" y="5527112"/>
                  <a:pt x="1624904" y="5527112"/>
                  <a:pt x="1635508" y="5524750"/>
                </a:cubicBezTo>
                <a:cubicBezTo>
                  <a:pt x="1652472" y="5520027"/>
                  <a:pt x="1669438" y="5520027"/>
                  <a:pt x="1686403" y="5524750"/>
                </a:cubicBezTo>
                <a:cubicBezTo>
                  <a:pt x="1699127" y="5529474"/>
                  <a:pt x="1703368" y="5515304"/>
                  <a:pt x="1707609" y="5505858"/>
                </a:cubicBezTo>
                <a:cubicBezTo>
                  <a:pt x="1720333" y="5491687"/>
                  <a:pt x="1716091" y="5482241"/>
                  <a:pt x="1699127" y="5482241"/>
                </a:cubicBezTo>
                <a:cubicBezTo>
                  <a:pt x="1694885" y="5482241"/>
                  <a:pt x="1686403" y="5482241"/>
                  <a:pt x="1677921" y="5482241"/>
                </a:cubicBezTo>
                <a:cubicBezTo>
                  <a:pt x="1669438" y="5477517"/>
                  <a:pt x="1656714" y="5477517"/>
                  <a:pt x="1656714" y="5468070"/>
                </a:cubicBezTo>
                <a:cubicBezTo>
                  <a:pt x="1656714" y="5444454"/>
                  <a:pt x="1643990" y="5444454"/>
                  <a:pt x="1631266" y="5444454"/>
                </a:cubicBezTo>
                <a:cubicBezTo>
                  <a:pt x="1614302" y="5444454"/>
                  <a:pt x="1601578" y="5444454"/>
                  <a:pt x="1593095" y="5430284"/>
                </a:cubicBezTo>
                <a:cubicBezTo>
                  <a:pt x="1584613" y="5420837"/>
                  <a:pt x="1567647" y="5420837"/>
                  <a:pt x="1554923" y="5430284"/>
                </a:cubicBezTo>
                <a:cubicBezTo>
                  <a:pt x="1537959" y="5444454"/>
                  <a:pt x="1516753" y="5435007"/>
                  <a:pt x="1495547" y="5435007"/>
                </a:cubicBezTo>
                <a:cubicBezTo>
                  <a:pt x="1491305" y="5435007"/>
                  <a:pt x="1491305" y="5430284"/>
                  <a:pt x="1487064" y="5430284"/>
                </a:cubicBezTo>
                <a:cubicBezTo>
                  <a:pt x="1482822" y="5420837"/>
                  <a:pt x="1487064" y="5416113"/>
                  <a:pt x="1491305" y="5416113"/>
                </a:cubicBezTo>
                <a:cubicBezTo>
                  <a:pt x="1504028" y="5416113"/>
                  <a:pt x="1512511" y="5416113"/>
                  <a:pt x="1516753" y="5406667"/>
                </a:cubicBezTo>
                <a:cubicBezTo>
                  <a:pt x="1529476" y="5392497"/>
                  <a:pt x="1525234" y="5383051"/>
                  <a:pt x="1525234" y="5373604"/>
                </a:cubicBezTo>
                <a:cubicBezTo>
                  <a:pt x="1512511" y="5373604"/>
                  <a:pt x="1499788" y="5368880"/>
                  <a:pt x="1482822" y="5368880"/>
                </a:cubicBezTo>
                <a:cubicBezTo>
                  <a:pt x="1491305" y="5364157"/>
                  <a:pt x="1495547" y="5364157"/>
                  <a:pt x="1499788" y="5364157"/>
                </a:cubicBezTo>
                <a:cubicBezTo>
                  <a:pt x="1512511" y="5364157"/>
                  <a:pt x="1525234" y="5359433"/>
                  <a:pt x="1537959" y="5364157"/>
                </a:cubicBezTo>
                <a:cubicBezTo>
                  <a:pt x="1554923" y="5368880"/>
                  <a:pt x="1559166" y="5354710"/>
                  <a:pt x="1576130" y="5349988"/>
                </a:cubicBezTo>
                <a:cubicBezTo>
                  <a:pt x="1593095" y="5345264"/>
                  <a:pt x="1593095" y="5340541"/>
                  <a:pt x="1584613" y="5321647"/>
                </a:cubicBezTo>
                <a:cubicBezTo>
                  <a:pt x="1580372" y="5307477"/>
                  <a:pt x="1571889" y="5302753"/>
                  <a:pt x="1563406" y="5307477"/>
                </a:cubicBezTo>
                <a:cubicBezTo>
                  <a:pt x="1550683" y="5316924"/>
                  <a:pt x="1537959" y="5312200"/>
                  <a:pt x="1529476" y="5312200"/>
                </a:cubicBezTo>
                <a:cubicBezTo>
                  <a:pt x="1504028" y="5316924"/>
                  <a:pt x="1482822" y="5307477"/>
                  <a:pt x="1457375" y="5321647"/>
                </a:cubicBezTo>
                <a:cubicBezTo>
                  <a:pt x="1457375" y="5321647"/>
                  <a:pt x="1453133" y="5321647"/>
                  <a:pt x="1448892" y="5316924"/>
                </a:cubicBezTo>
                <a:cubicBezTo>
                  <a:pt x="1427686" y="5307477"/>
                  <a:pt x="1410720" y="5307477"/>
                  <a:pt x="1389514" y="5307477"/>
                </a:cubicBezTo>
                <a:cubicBezTo>
                  <a:pt x="1359826" y="5302753"/>
                  <a:pt x="1330137" y="5293308"/>
                  <a:pt x="1300448" y="5298031"/>
                </a:cubicBezTo>
                <a:cubicBezTo>
                  <a:pt x="1300448" y="5298031"/>
                  <a:pt x="1296206" y="5298031"/>
                  <a:pt x="1296206" y="5298031"/>
                </a:cubicBezTo>
                <a:cubicBezTo>
                  <a:pt x="1296206" y="5293308"/>
                  <a:pt x="1296206" y="5293308"/>
                  <a:pt x="1296206" y="5293308"/>
                </a:cubicBezTo>
                <a:cubicBezTo>
                  <a:pt x="1296206" y="5288584"/>
                  <a:pt x="1296206" y="5283861"/>
                  <a:pt x="1300448" y="5283861"/>
                </a:cubicBezTo>
                <a:cubicBezTo>
                  <a:pt x="1304689" y="5283861"/>
                  <a:pt x="1308931" y="5283861"/>
                  <a:pt x="1313172" y="5283861"/>
                </a:cubicBezTo>
                <a:cubicBezTo>
                  <a:pt x="1338620" y="5283861"/>
                  <a:pt x="1364067" y="5283861"/>
                  <a:pt x="1389514" y="5283861"/>
                </a:cubicBezTo>
                <a:cubicBezTo>
                  <a:pt x="1393756" y="5283861"/>
                  <a:pt x="1402239" y="5283861"/>
                  <a:pt x="1402239" y="5274414"/>
                </a:cubicBezTo>
                <a:cubicBezTo>
                  <a:pt x="1397997" y="5255520"/>
                  <a:pt x="1414962" y="5255520"/>
                  <a:pt x="1423445" y="5255520"/>
                </a:cubicBezTo>
                <a:cubicBezTo>
                  <a:pt x="1440409" y="5255520"/>
                  <a:pt x="1457375" y="5255520"/>
                  <a:pt x="1474339" y="5255520"/>
                </a:cubicBezTo>
                <a:cubicBezTo>
                  <a:pt x="1487064" y="5255520"/>
                  <a:pt x="1499788" y="5250797"/>
                  <a:pt x="1512511" y="5246073"/>
                </a:cubicBezTo>
                <a:lnTo>
                  <a:pt x="1510697" y="5244861"/>
                </a:lnTo>
                <a:lnTo>
                  <a:pt x="1932452" y="5244861"/>
                </a:lnTo>
                <a:lnTo>
                  <a:pt x="1932529" y="5240624"/>
                </a:lnTo>
                <a:cubicBezTo>
                  <a:pt x="1932529" y="5232705"/>
                  <a:pt x="1934649" y="5228744"/>
                  <a:pt x="1937300" y="5226765"/>
                </a:cubicBezTo>
                <a:lnTo>
                  <a:pt x="1941443" y="5225733"/>
                </a:lnTo>
                <a:lnTo>
                  <a:pt x="1942125" y="5222742"/>
                </a:lnTo>
                <a:cubicBezTo>
                  <a:pt x="1943715" y="5218867"/>
                  <a:pt x="1945834" y="5215768"/>
                  <a:pt x="1947955" y="5215768"/>
                </a:cubicBezTo>
                <a:cubicBezTo>
                  <a:pt x="1954315" y="5212667"/>
                  <a:pt x="1960675" y="5206469"/>
                  <a:pt x="1967564" y="5201045"/>
                </a:cubicBezTo>
                <a:lnTo>
                  <a:pt x="1979397" y="5195815"/>
                </a:lnTo>
                <a:lnTo>
                  <a:pt x="1945253" y="5185189"/>
                </a:lnTo>
                <a:cubicBezTo>
                  <a:pt x="1924047" y="5185189"/>
                  <a:pt x="1907081" y="5185189"/>
                  <a:pt x="1885875" y="5169351"/>
                </a:cubicBezTo>
                <a:cubicBezTo>
                  <a:pt x="1881634" y="5161433"/>
                  <a:pt x="1877392" y="5161433"/>
                  <a:pt x="1877392" y="5161433"/>
                </a:cubicBezTo>
                <a:cubicBezTo>
                  <a:pt x="1851945" y="5185189"/>
                  <a:pt x="1830739" y="5169351"/>
                  <a:pt x="1805292" y="5177272"/>
                </a:cubicBezTo>
                <a:cubicBezTo>
                  <a:pt x="1796809" y="5177272"/>
                  <a:pt x="1784084" y="5169351"/>
                  <a:pt x="1771361" y="5185189"/>
                </a:cubicBezTo>
                <a:cubicBezTo>
                  <a:pt x="1762878" y="5193110"/>
                  <a:pt x="1754396" y="5185189"/>
                  <a:pt x="1750154" y="5161433"/>
                </a:cubicBezTo>
                <a:cubicBezTo>
                  <a:pt x="1741673" y="5129756"/>
                  <a:pt x="1741673" y="5121837"/>
                  <a:pt x="1758637" y="5113917"/>
                </a:cubicBezTo>
                <a:cubicBezTo>
                  <a:pt x="1775602" y="5105998"/>
                  <a:pt x="1779844" y="5082241"/>
                  <a:pt x="1796809" y="5090160"/>
                </a:cubicBezTo>
                <a:cubicBezTo>
                  <a:pt x="1809533" y="5098081"/>
                  <a:pt x="1822256" y="5090160"/>
                  <a:pt x="1834979" y="5090160"/>
                </a:cubicBezTo>
                <a:cubicBezTo>
                  <a:pt x="1839221" y="5090160"/>
                  <a:pt x="1843462" y="5090160"/>
                  <a:pt x="1851945" y="5082241"/>
                </a:cubicBezTo>
                <a:cubicBezTo>
                  <a:pt x="1834979" y="5082241"/>
                  <a:pt x="1822256" y="5074322"/>
                  <a:pt x="1809533" y="5074322"/>
                </a:cubicBezTo>
                <a:cubicBezTo>
                  <a:pt x="1809533" y="5058482"/>
                  <a:pt x="1805292" y="5042646"/>
                  <a:pt x="1818015" y="5018887"/>
                </a:cubicBezTo>
                <a:cubicBezTo>
                  <a:pt x="1822256" y="5003051"/>
                  <a:pt x="1830739" y="5003051"/>
                  <a:pt x="1843462" y="5003051"/>
                </a:cubicBezTo>
                <a:cubicBezTo>
                  <a:pt x="1847704" y="5003051"/>
                  <a:pt x="1851945" y="4995130"/>
                  <a:pt x="1847704" y="4979292"/>
                </a:cubicBezTo>
                <a:cubicBezTo>
                  <a:pt x="1843462" y="4979292"/>
                  <a:pt x="1843462" y="4971373"/>
                  <a:pt x="1839221" y="4971373"/>
                </a:cubicBezTo>
                <a:cubicBezTo>
                  <a:pt x="1818015" y="4971373"/>
                  <a:pt x="1796809" y="4955534"/>
                  <a:pt x="1779844" y="4979292"/>
                </a:cubicBezTo>
                <a:cubicBezTo>
                  <a:pt x="1767120" y="4995130"/>
                  <a:pt x="1750154" y="4995130"/>
                  <a:pt x="1741673" y="4979292"/>
                </a:cubicBezTo>
                <a:cubicBezTo>
                  <a:pt x="1733190" y="4955534"/>
                  <a:pt x="1720465" y="4955534"/>
                  <a:pt x="1703501" y="4955534"/>
                </a:cubicBezTo>
                <a:cubicBezTo>
                  <a:pt x="1690778" y="4955534"/>
                  <a:pt x="1678053" y="4955534"/>
                  <a:pt x="1678053" y="4915939"/>
                </a:cubicBezTo>
                <a:cubicBezTo>
                  <a:pt x="1678053" y="4900101"/>
                  <a:pt x="1665329" y="4900101"/>
                  <a:pt x="1656846" y="4892180"/>
                </a:cubicBezTo>
                <a:cubicBezTo>
                  <a:pt x="1648365" y="4892180"/>
                  <a:pt x="1639882" y="4892180"/>
                  <a:pt x="1635640" y="4892180"/>
                </a:cubicBezTo>
                <a:cubicBezTo>
                  <a:pt x="1618676" y="4892180"/>
                  <a:pt x="1614434" y="4876344"/>
                  <a:pt x="1627159" y="4852585"/>
                </a:cubicBezTo>
                <a:lnTo>
                  <a:pt x="1630228" y="4842349"/>
                </a:lnTo>
                <a:lnTo>
                  <a:pt x="1625451" y="4844514"/>
                </a:lnTo>
                <a:cubicBezTo>
                  <a:pt x="1623066" y="4844223"/>
                  <a:pt x="1620416" y="4842287"/>
                  <a:pt x="1617236" y="4837637"/>
                </a:cubicBezTo>
                <a:cubicBezTo>
                  <a:pt x="1604516" y="4825239"/>
                  <a:pt x="1591797" y="4837637"/>
                  <a:pt x="1583316" y="4831439"/>
                </a:cubicBezTo>
                <a:cubicBezTo>
                  <a:pt x="1570596" y="4831439"/>
                  <a:pt x="1557876" y="4831439"/>
                  <a:pt x="1545157" y="4831439"/>
                </a:cubicBezTo>
                <a:cubicBezTo>
                  <a:pt x="1536676" y="4819041"/>
                  <a:pt x="1545157" y="4806643"/>
                  <a:pt x="1540916" y="4794245"/>
                </a:cubicBezTo>
                <a:cubicBezTo>
                  <a:pt x="1528197" y="4769450"/>
                  <a:pt x="1511237" y="4763251"/>
                  <a:pt x="1490036" y="4775649"/>
                </a:cubicBezTo>
                <a:cubicBezTo>
                  <a:pt x="1485797" y="4775649"/>
                  <a:pt x="1485797" y="4781847"/>
                  <a:pt x="1477316" y="4781847"/>
                </a:cubicBezTo>
                <a:cubicBezTo>
                  <a:pt x="1473076" y="4781847"/>
                  <a:pt x="1468837" y="4775649"/>
                  <a:pt x="1468837" y="4763251"/>
                </a:cubicBezTo>
                <a:cubicBezTo>
                  <a:pt x="1468837" y="4757052"/>
                  <a:pt x="1468837" y="4744654"/>
                  <a:pt x="1477316" y="4744654"/>
                </a:cubicBezTo>
                <a:cubicBezTo>
                  <a:pt x="1490036" y="4750854"/>
                  <a:pt x="1502757" y="4744654"/>
                  <a:pt x="1511237" y="4750854"/>
                </a:cubicBezTo>
                <a:cubicBezTo>
                  <a:pt x="1528197" y="4750854"/>
                  <a:pt x="1536676" y="4738456"/>
                  <a:pt x="1549397" y="4738456"/>
                </a:cubicBezTo>
                <a:cubicBezTo>
                  <a:pt x="1557876" y="4732256"/>
                  <a:pt x="1562117" y="4713660"/>
                  <a:pt x="1562117" y="4701262"/>
                </a:cubicBezTo>
                <a:cubicBezTo>
                  <a:pt x="1570596" y="4682666"/>
                  <a:pt x="1570596" y="4676467"/>
                  <a:pt x="1583316" y="4688864"/>
                </a:cubicBezTo>
                <a:cubicBezTo>
                  <a:pt x="1600276" y="4695064"/>
                  <a:pt x="1617236" y="4701262"/>
                  <a:pt x="1634196" y="4713660"/>
                </a:cubicBezTo>
                <a:cubicBezTo>
                  <a:pt x="1638436" y="4719860"/>
                  <a:pt x="1646916" y="4713660"/>
                  <a:pt x="1655396" y="4713660"/>
                </a:cubicBezTo>
                <a:cubicBezTo>
                  <a:pt x="1659636" y="4713660"/>
                  <a:pt x="1659636" y="4701262"/>
                  <a:pt x="1663876" y="4695064"/>
                </a:cubicBezTo>
                <a:cubicBezTo>
                  <a:pt x="1672356" y="4682666"/>
                  <a:pt x="1663876" y="4676467"/>
                  <a:pt x="1659636" y="4664069"/>
                </a:cubicBezTo>
                <a:cubicBezTo>
                  <a:pt x="1655396" y="4651671"/>
                  <a:pt x="1642676" y="4651671"/>
                  <a:pt x="1634196" y="4639273"/>
                </a:cubicBezTo>
                <a:cubicBezTo>
                  <a:pt x="1629956" y="4633075"/>
                  <a:pt x="1629956" y="4633075"/>
                  <a:pt x="1629956" y="4626877"/>
                </a:cubicBezTo>
                <a:cubicBezTo>
                  <a:pt x="1629956" y="4620677"/>
                  <a:pt x="1634196" y="4620677"/>
                  <a:pt x="1638436" y="4620677"/>
                </a:cubicBezTo>
                <a:cubicBezTo>
                  <a:pt x="1651156" y="4620677"/>
                  <a:pt x="1668116" y="4614479"/>
                  <a:pt x="1680836" y="4626877"/>
                </a:cubicBezTo>
                <a:cubicBezTo>
                  <a:pt x="1680836" y="4633075"/>
                  <a:pt x="1685076" y="4626877"/>
                  <a:pt x="1685076" y="4626877"/>
                </a:cubicBezTo>
                <a:cubicBezTo>
                  <a:pt x="1693556" y="4620677"/>
                  <a:pt x="1685076" y="4620677"/>
                  <a:pt x="1685076" y="4614479"/>
                </a:cubicBezTo>
                <a:cubicBezTo>
                  <a:pt x="1680836" y="4608279"/>
                  <a:pt x="1680836" y="4595882"/>
                  <a:pt x="1689315" y="4595882"/>
                </a:cubicBezTo>
                <a:cubicBezTo>
                  <a:pt x="1697796" y="4595882"/>
                  <a:pt x="1706275" y="4595882"/>
                  <a:pt x="1718995" y="4595882"/>
                </a:cubicBezTo>
                <a:cubicBezTo>
                  <a:pt x="1706275" y="4583484"/>
                  <a:pt x="1693556" y="4583484"/>
                  <a:pt x="1680836" y="4577286"/>
                </a:cubicBezTo>
                <a:cubicBezTo>
                  <a:pt x="1672356" y="4571086"/>
                  <a:pt x="1672356" y="4564888"/>
                  <a:pt x="1676596" y="4558688"/>
                </a:cubicBezTo>
                <a:cubicBezTo>
                  <a:pt x="1680836" y="4533894"/>
                  <a:pt x="1680836" y="4527694"/>
                  <a:pt x="1663876" y="4521496"/>
                </a:cubicBezTo>
                <a:cubicBezTo>
                  <a:pt x="1659636" y="4521496"/>
                  <a:pt x="1651156" y="4521496"/>
                  <a:pt x="1646916" y="4521496"/>
                </a:cubicBezTo>
                <a:cubicBezTo>
                  <a:pt x="1646916" y="4515296"/>
                  <a:pt x="1646916" y="4515296"/>
                  <a:pt x="1646916" y="4509098"/>
                </a:cubicBezTo>
                <a:cubicBezTo>
                  <a:pt x="1646916" y="4509098"/>
                  <a:pt x="1646916" y="4502899"/>
                  <a:pt x="1646916" y="4502899"/>
                </a:cubicBezTo>
                <a:cubicBezTo>
                  <a:pt x="1676596" y="4509098"/>
                  <a:pt x="1697796" y="4478103"/>
                  <a:pt x="1727476" y="4478103"/>
                </a:cubicBezTo>
                <a:cubicBezTo>
                  <a:pt x="1744436" y="4478103"/>
                  <a:pt x="1761396" y="4465705"/>
                  <a:pt x="1778356" y="4447109"/>
                </a:cubicBezTo>
                <a:cubicBezTo>
                  <a:pt x="1778356" y="4440911"/>
                  <a:pt x="1786835" y="4440911"/>
                  <a:pt x="1786835" y="4434711"/>
                </a:cubicBezTo>
                <a:cubicBezTo>
                  <a:pt x="1786835" y="4422314"/>
                  <a:pt x="1778356" y="4422314"/>
                  <a:pt x="1774116" y="4422314"/>
                </a:cubicBezTo>
                <a:cubicBezTo>
                  <a:pt x="1761396" y="4422314"/>
                  <a:pt x="1748676" y="4422314"/>
                  <a:pt x="1735955" y="4422314"/>
                </a:cubicBezTo>
                <a:cubicBezTo>
                  <a:pt x="1731716" y="4422314"/>
                  <a:pt x="1727476" y="4422314"/>
                  <a:pt x="1727476" y="4416115"/>
                </a:cubicBezTo>
                <a:cubicBezTo>
                  <a:pt x="1727476" y="4409916"/>
                  <a:pt x="1727476" y="4403718"/>
                  <a:pt x="1731716" y="4403718"/>
                </a:cubicBezTo>
                <a:cubicBezTo>
                  <a:pt x="1740195" y="4403718"/>
                  <a:pt x="1744436" y="4391320"/>
                  <a:pt x="1757156" y="4391320"/>
                </a:cubicBezTo>
                <a:cubicBezTo>
                  <a:pt x="1769875" y="4391320"/>
                  <a:pt x="1782595" y="4391320"/>
                  <a:pt x="1795316" y="4391320"/>
                </a:cubicBezTo>
                <a:cubicBezTo>
                  <a:pt x="1803795" y="4385120"/>
                  <a:pt x="1799555" y="4372722"/>
                  <a:pt x="1799555" y="4366524"/>
                </a:cubicBezTo>
                <a:cubicBezTo>
                  <a:pt x="1799555" y="4360326"/>
                  <a:pt x="1799555" y="4354126"/>
                  <a:pt x="1799555" y="4354126"/>
                </a:cubicBezTo>
                <a:cubicBezTo>
                  <a:pt x="1774116" y="4347928"/>
                  <a:pt x="1761396" y="4316933"/>
                  <a:pt x="1735955" y="4316933"/>
                </a:cubicBezTo>
                <a:cubicBezTo>
                  <a:pt x="1685076" y="4316933"/>
                  <a:pt x="1638436" y="4335530"/>
                  <a:pt x="1587556" y="4329331"/>
                </a:cubicBezTo>
                <a:cubicBezTo>
                  <a:pt x="1579077" y="4323133"/>
                  <a:pt x="1566356" y="4335530"/>
                  <a:pt x="1566356" y="4316933"/>
                </a:cubicBezTo>
                <a:cubicBezTo>
                  <a:pt x="1562117" y="4292137"/>
                  <a:pt x="1579077" y="4304535"/>
                  <a:pt x="1587556" y="4304535"/>
                </a:cubicBezTo>
                <a:cubicBezTo>
                  <a:pt x="1604516" y="4310735"/>
                  <a:pt x="1621476" y="4292137"/>
                  <a:pt x="1638436" y="4292137"/>
                </a:cubicBezTo>
                <a:cubicBezTo>
                  <a:pt x="1655396" y="4298337"/>
                  <a:pt x="1676596" y="4304535"/>
                  <a:pt x="1693556" y="4292137"/>
                </a:cubicBezTo>
                <a:cubicBezTo>
                  <a:pt x="1723235" y="4279739"/>
                  <a:pt x="1752915" y="4285939"/>
                  <a:pt x="1778356" y="4285939"/>
                </a:cubicBezTo>
                <a:cubicBezTo>
                  <a:pt x="1833475" y="4279739"/>
                  <a:pt x="1884355" y="4261143"/>
                  <a:pt x="1922515" y="4205354"/>
                </a:cubicBezTo>
                <a:cubicBezTo>
                  <a:pt x="1939475" y="4186758"/>
                  <a:pt x="1956435" y="4186758"/>
                  <a:pt x="1973395" y="4186758"/>
                </a:cubicBezTo>
                <a:cubicBezTo>
                  <a:pt x="1977635" y="4186758"/>
                  <a:pt x="1990355" y="4192956"/>
                  <a:pt x="1990355" y="4180558"/>
                </a:cubicBezTo>
                <a:cubicBezTo>
                  <a:pt x="1990355" y="4155763"/>
                  <a:pt x="1977635" y="4168161"/>
                  <a:pt x="1973395" y="4168161"/>
                </a:cubicBezTo>
                <a:cubicBezTo>
                  <a:pt x="1901315" y="4168161"/>
                  <a:pt x="1829235" y="4168161"/>
                  <a:pt x="1752915" y="4168161"/>
                </a:cubicBezTo>
                <a:cubicBezTo>
                  <a:pt x="1727476" y="4168161"/>
                  <a:pt x="1710516" y="4137167"/>
                  <a:pt x="1689315" y="4106171"/>
                </a:cubicBezTo>
                <a:cubicBezTo>
                  <a:pt x="1689315" y="4106171"/>
                  <a:pt x="1689315" y="4099973"/>
                  <a:pt x="1689315" y="4093775"/>
                </a:cubicBezTo>
                <a:cubicBezTo>
                  <a:pt x="1697796" y="4075178"/>
                  <a:pt x="1702036" y="4062780"/>
                  <a:pt x="1706275" y="4044184"/>
                </a:cubicBezTo>
                <a:lnTo>
                  <a:pt x="1709369" y="4034234"/>
                </a:lnTo>
                <a:lnTo>
                  <a:pt x="1615341" y="4034234"/>
                </a:lnTo>
                <a:cubicBezTo>
                  <a:pt x="1606858" y="4034234"/>
                  <a:pt x="1598377" y="4027942"/>
                  <a:pt x="1589894" y="4021650"/>
                </a:cubicBezTo>
                <a:cubicBezTo>
                  <a:pt x="1585652" y="4021650"/>
                  <a:pt x="1581411" y="4034234"/>
                  <a:pt x="1572928" y="4034234"/>
                </a:cubicBezTo>
                <a:cubicBezTo>
                  <a:pt x="1547481" y="4034234"/>
                  <a:pt x="1522033" y="4027942"/>
                  <a:pt x="1500827" y="4015358"/>
                </a:cubicBezTo>
                <a:cubicBezTo>
                  <a:pt x="1492344" y="4015358"/>
                  <a:pt x="1479621" y="4009066"/>
                  <a:pt x="1471138" y="4015358"/>
                </a:cubicBezTo>
                <a:cubicBezTo>
                  <a:pt x="1458414" y="4027942"/>
                  <a:pt x="1441450" y="4021650"/>
                  <a:pt x="1428725" y="4021650"/>
                </a:cubicBezTo>
                <a:cubicBezTo>
                  <a:pt x="1416002" y="4021650"/>
                  <a:pt x="1399038" y="4034234"/>
                  <a:pt x="1386313" y="4015358"/>
                </a:cubicBezTo>
                <a:cubicBezTo>
                  <a:pt x="1377831" y="4002775"/>
                  <a:pt x="1373589" y="4021650"/>
                  <a:pt x="1365106" y="4021650"/>
                </a:cubicBezTo>
                <a:cubicBezTo>
                  <a:pt x="1314211" y="4021650"/>
                  <a:pt x="1259075" y="4021650"/>
                  <a:pt x="1203939" y="4021650"/>
                </a:cubicBezTo>
                <a:cubicBezTo>
                  <a:pt x="1170009" y="4002775"/>
                  <a:pt x="1136078" y="4015358"/>
                  <a:pt x="1102148" y="4015358"/>
                </a:cubicBezTo>
                <a:cubicBezTo>
                  <a:pt x="1093665" y="4015358"/>
                  <a:pt x="1085184" y="4009066"/>
                  <a:pt x="1080942" y="3996483"/>
                </a:cubicBezTo>
                <a:cubicBezTo>
                  <a:pt x="1093665" y="3990191"/>
                  <a:pt x="1106390" y="3983899"/>
                  <a:pt x="1119114" y="3983899"/>
                </a:cubicBezTo>
                <a:cubicBezTo>
                  <a:pt x="1136078" y="3983899"/>
                  <a:pt x="1153044" y="3983899"/>
                  <a:pt x="1170009" y="3983899"/>
                </a:cubicBezTo>
                <a:cubicBezTo>
                  <a:pt x="1178492" y="3983899"/>
                  <a:pt x="1195456" y="3983899"/>
                  <a:pt x="1191215" y="3958731"/>
                </a:cubicBezTo>
                <a:cubicBezTo>
                  <a:pt x="1191215" y="3946147"/>
                  <a:pt x="1199698" y="3946147"/>
                  <a:pt x="1203939" y="3946147"/>
                </a:cubicBezTo>
                <a:cubicBezTo>
                  <a:pt x="1229386" y="3946147"/>
                  <a:pt x="1254834" y="3946147"/>
                  <a:pt x="1280281" y="3946147"/>
                </a:cubicBezTo>
                <a:cubicBezTo>
                  <a:pt x="1284523" y="3946147"/>
                  <a:pt x="1288764" y="3946147"/>
                  <a:pt x="1293005" y="3946147"/>
                </a:cubicBezTo>
                <a:cubicBezTo>
                  <a:pt x="1297247" y="3946147"/>
                  <a:pt x="1297247" y="3939856"/>
                  <a:pt x="1297247" y="3933564"/>
                </a:cubicBezTo>
                <a:cubicBezTo>
                  <a:pt x="1297247" y="3933564"/>
                  <a:pt x="1297247" y="3933564"/>
                  <a:pt x="1297247" y="3927272"/>
                </a:cubicBezTo>
                <a:cubicBezTo>
                  <a:pt x="1297247" y="3927272"/>
                  <a:pt x="1293005" y="3927272"/>
                  <a:pt x="1293005" y="3927272"/>
                </a:cubicBezTo>
                <a:cubicBezTo>
                  <a:pt x="1263317" y="3933564"/>
                  <a:pt x="1233628" y="3920981"/>
                  <a:pt x="1203939" y="3914688"/>
                </a:cubicBezTo>
                <a:cubicBezTo>
                  <a:pt x="1182733" y="3914688"/>
                  <a:pt x="1165767" y="3914688"/>
                  <a:pt x="1144561" y="3902104"/>
                </a:cubicBezTo>
                <a:cubicBezTo>
                  <a:pt x="1140320" y="3895813"/>
                  <a:pt x="1136078" y="3895813"/>
                  <a:pt x="1136078" y="3895813"/>
                </a:cubicBezTo>
                <a:cubicBezTo>
                  <a:pt x="1110631" y="3914688"/>
                  <a:pt x="1089425" y="3902104"/>
                  <a:pt x="1063978" y="3908397"/>
                </a:cubicBezTo>
                <a:cubicBezTo>
                  <a:pt x="1055495" y="3908397"/>
                  <a:pt x="1042771" y="3902104"/>
                  <a:pt x="1030047" y="3914688"/>
                </a:cubicBezTo>
                <a:cubicBezTo>
                  <a:pt x="1021565" y="3920981"/>
                  <a:pt x="1013082" y="3914688"/>
                  <a:pt x="1008840" y="3895813"/>
                </a:cubicBezTo>
                <a:cubicBezTo>
                  <a:pt x="1000359" y="3870645"/>
                  <a:pt x="1000359" y="3864354"/>
                  <a:pt x="1017323" y="3858061"/>
                </a:cubicBezTo>
                <a:cubicBezTo>
                  <a:pt x="1034288" y="3851770"/>
                  <a:pt x="1038530" y="3832895"/>
                  <a:pt x="1055495" y="3839186"/>
                </a:cubicBezTo>
                <a:cubicBezTo>
                  <a:pt x="1068219" y="3845479"/>
                  <a:pt x="1080942" y="3839186"/>
                  <a:pt x="1093665" y="3839186"/>
                </a:cubicBezTo>
                <a:cubicBezTo>
                  <a:pt x="1097907" y="3839186"/>
                  <a:pt x="1102148" y="3839186"/>
                  <a:pt x="1110631" y="3832895"/>
                </a:cubicBezTo>
                <a:cubicBezTo>
                  <a:pt x="1093665" y="3832895"/>
                  <a:pt x="1080942" y="3826602"/>
                  <a:pt x="1068219" y="3826602"/>
                </a:cubicBezTo>
                <a:cubicBezTo>
                  <a:pt x="1068219" y="3814018"/>
                  <a:pt x="1063978" y="3801436"/>
                  <a:pt x="1076701" y="3782559"/>
                </a:cubicBezTo>
                <a:cubicBezTo>
                  <a:pt x="1080942" y="3769977"/>
                  <a:pt x="1089425" y="3769977"/>
                  <a:pt x="1102148" y="3769977"/>
                </a:cubicBezTo>
                <a:cubicBezTo>
                  <a:pt x="1106390" y="3769977"/>
                  <a:pt x="1110631" y="3763684"/>
                  <a:pt x="1106390" y="3751100"/>
                </a:cubicBezTo>
                <a:cubicBezTo>
                  <a:pt x="1102148" y="3751100"/>
                  <a:pt x="1102148" y="3744809"/>
                  <a:pt x="1097907" y="3744809"/>
                </a:cubicBezTo>
                <a:cubicBezTo>
                  <a:pt x="1076701" y="3744809"/>
                  <a:pt x="1055495" y="3732225"/>
                  <a:pt x="1038530" y="3751100"/>
                </a:cubicBezTo>
                <a:cubicBezTo>
                  <a:pt x="1025806" y="3763684"/>
                  <a:pt x="1008840" y="3763684"/>
                  <a:pt x="1000359" y="3751100"/>
                </a:cubicBezTo>
                <a:cubicBezTo>
                  <a:pt x="991876" y="3732225"/>
                  <a:pt x="979152" y="3732225"/>
                  <a:pt x="962187" y="3732225"/>
                </a:cubicBezTo>
                <a:cubicBezTo>
                  <a:pt x="949464" y="3732225"/>
                  <a:pt x="936740" y="3732225"/>
                  <a:pt x="936740" y="3700766"/>
                </a:cubicBezTo>
                <a:cubicBezTo>
                  <a:pt x="936740" y="3688182"/>
                  <a:pt x="924015" y="3688182"/>
                  <a:pt x="915532" y="3681889"/>
                </a:cubicBezTo>
                <a:cubicBezTo>
                  <a:pt x="907051" y="3681889"/>
                  <a:pt x="898568" y="3681889"/>
                  <a:pt x="894326" y="3681889"/>
                </a:cubicBezTo>
                <a:cubicBezTo>
                  <a:pt x="877362" y="3681889"/>
                  <a:pt x="873121" y="3669307"/>
                  <a:pt x="885845" y="3650430"/>
                </a:cubicBezTo>
                <a:cubicBezTo>
                  <a:pt x="890085" y="3637846"/>
                  <a:pt x="894326" y="3618971"/>
                  <a:pt x="907051" y="3625264"/>
                </a:cubicBezTo>
                <a:cubicBezTo>
                  <a:pt x="924015" y="3631555"/>
                  <a:pt x="940981" y="3631555"/>
                  <a:pt x="957946" y="3625264"/>
                </a:cubicBezTo>
                <a:cubicBezTo>
                  <a:pt x="979152" y="3618971"/>
                  <a:pt x="996117" y="3625264"/>
                  <a:pt x="1013082" y="3625264"/>
                </a:cubicBezTo>
                <a:cubicBezTo>
                  <a:pt x="1030047" y="3625264"/>
                  <a:pt x="1042771" y="3612680"/>
                  <a:pt x="1059736" y="3612680"/>
                </a:cubicBezTo>
                <a:lnTo>
                  <a:pt x="1065471" y="3606894"/>
                </a:lnTo>
                <a:lnTo>
                  <a:pt x="1300457" y="3606894"/>
                </a:lnTo>
                <a:lnTo>
                  <a:pt x="1292447" y="3599416"/>
                </a:lnTo>
                <a:cubicBezTo>
                  <a:pt x="1287146" y="3593477"/>
                  <a:pt x="1281844" y="3589518"/>
                  <a:pt x="1273361" y="3593477"/>
                </a:cubicBezTo>
                <a:cubicBezTo>
                  <a:pt x="1260637" y="3601398"/>
                  <a:pt x="1247914" y="3593477"/>
                  <a:pt x="1235191" y="3593477"/>
                </a:cubicBezTo>
                <a:cubicBezTo>
                  <a:pt x="1230949" y="3593477"/>
                  <a:pt x="1226708" y="3593477"/>
                  <a:pt x="1218225" y="3585558"/>
                </a:cubicBezTo>
                <a:cubicBezTo>
                  <a:pt x="1235191" y="3585558"/>
                  <a:pt x="1247914" y="3577639"/>
                  <a:pt x="1260637" y="3577639"/>
                </a:cubicBezTo>
                <a:cubicBezTo>
                  <a:pt x="1260637" y="3561799"/>
                  <a:pt x="1264878" y="3545963"/>
                  <a:pt x="1252155" y="3522204"/>
                </a:cubicBezTo>
                <a:cubicBezTo>
                  <a:pt x="1247914" y="3506367"/>
                  <a:pt x="1239431" y="3506367"/>
                  <a:pt x="1226708" y="3506367"/>
                </a:cubicBezTo>
                <a:cubicBezTo>
                  <a:pt x="1222466" y="3506367"/>
                  <a:pt x="1218225" y="3498447"/>
                  <a:pt x="1222466" y="3482609"/>
                </a:cubicBezTo>
                <a:cubicBezTo>
                  <a:pt x="1226708" y="3482609"/>
                  <a:pt x="1226708" y="3474690"/>
                  <a:pt x="1230949" y="3474690"/>
                </a:cubicBezTo>
                <a:cubicBezTo>
                  <a:pt x="1252155" y="3474690"/>
                  <a:pt x="1273361" y="3458851"/>
                  <a:pt x="1290326" y="3482609"/>
                </a:cubicBezTo>
                <a:cubicBezTo>
                  <a:pt x="1303050" y="3498447"/>
                  <a:pt x="1320016" y="3498447"/>
                  <a:pt x="1328497" y="3482609"/>
                </a:cubicBezTo>
                <a:cubicBezTo>
                  <a:pt x="1336980" y="3458851"/>
                  <a:pt x="1349705" y="3458851"/>
                  <a:pt x="1366669" y="3458851"/>
                </a:cubicBezTo>
                <a:cubicBezTo>
                  <a:pt x="1379392" y="3458851"/>
                  <a:pt x="1392117" y="3458851"/>
                  <a:pt x="1392117" y="3419256"/>
                </a:cubicBezTo>
                <a:cubicBezTo>
                  <a:pt x="1392117" y="3403418"/>
                  <a:pt x="1404841" y="3403418"/>
                  <a:pt x="1413324" y="3395497"/>
                </a:cubicBezTo>
                <a:cubicBezTo>
                  <a:pt x="1421805" y="3395497"/>
                  <a:pt x="1430288" y="3395497"/>
                  <a:pt x="1434530" y="3395497"/>
                </a:cubicBezTo>
                <a:cubicBezTo>
                  <a:pt x="1451494" y="3395497"/>
                  <a:pt x="1455736" y="3379661"/>
                  <a:pt x="1443011" y="3355902"/>
                </a:cubicBezTo>
                <a:lnTo>
                  <a:pt x="1439942" y="3345666"/>
                </a:lnTo>
                <a:lnTo>
                  <a:pt x="1444719" y="3347831"/>
                </a:lnTo>
                <a:cubicBezTo>
                  <a:pt x="1447104" y="3347541"/>
                  <a:pt x="1449754" y="3345604"/>
                  <a:pt x="1452934" y="3340954"/>
                </a:cubicBezTo>
                <a:cubicBezTo>
                  <a:pt x="1465654" y="3328556"/>
                  <a:pt x="1478373" y="3340954"/>
                  <a:pt x="1486854" y="3334756"/>
                </a:cubicBezTo>
                <a:cubicBezTo>
                  <a:pt x="1499574" y="3334756"/>
                  <a:pt x="1512294" y="3334756"/>
                  <a:pt x="1525013" y="3334756"/>
                </a:cubicBezTo>
                <a:cubicBezTo>
                  <a:pt x="1533494" y="3322358"/>
                  <a:pt x="1525013" y="3309960"/>
                  <a:pt x="1529254" y="3297562"/>
                </a:cubicBezTo>
                <a:cubicBezTo>
                  <a:pt x="1541973" y="3272766"/>
                  <a:pt x="1558933" y="3266568"/>
                  <a:pt x="1580134" y="3278966"/>
                </a:cubicBezTo>
                <a:cubicBezTo>
                  <a:pt x="1584373" y="3278966"/>
                  <a:pt x="1584373" y="3285164"/>
                  <a:pt x="1592854" y="3285164"/>
                </a:cubicBezTo>
                <a:cubicBezTo>
                  <a:pt x="1597094" y="3285164"/>
                  <a:pt x="1601333" y="3278966"/>
                  <a:pt x="1601333" y="3266568"/>
                </a:cubicBezTo>
                <a:cubicBezTo>
                  <a:pt x="1601333" y="3260369"/>
                  <a:pt x="1601333" y="3247971"/>
                  <a:pt x="1592854" y="3247971"/>
                </a:cubicBezTo>
                <a:cubicBezTo>
                  <a:pt x="1580134" y="3254170"/>
                  <a:pt x="1567413" y="3247971"/>
                  <a:pt x="1558933" y="3254170"/>
                </a:cubicBezTo>
                <a:cubicBezTo>
                  <a:pt x="1541973" y="3254170"/>
                  <a:pt x="1533494" y="3241773"/>
                  <a:pt x="1520773" y="3241773"/>
                </a:cubicBezTo>
                <a:cubicBezTo>
                  <a:pt x="1512294" y="3235573"/>
                  <a:pt x="1508053" y="3216977"/>
                  <a:pt x="1508053" y="3204579"/>
                </a:cubicBezTo>
                <a:cubicBezTo>
                  <a:pt x="1499574" y="3185983"/>
                  <a:pt x="1499574" y="3179784"/>
                  <a:pt x="1486854" y="3192181"/>
                </a:cubicBezTo>
                <a:cubicBezTo>
                  <a:pt x="1469894" y="3198381"/>
                  <a:pt x="1452934" y="3204579"/>
                  <a:pt x="1435974" y="3216977"/>
                </a:cubicBezTo>
                <a:cubicBezTo>
                  <a:pt x="1431734" y="3223177"/>
                  <a:pt x="1423254" y="3216977"/>
                  <a:pt x="1414774" y="3216977"/>
                </a:cubicBezTo>
                <a:cubicBezTo>
                  <a:pt x="1410534" y="3216977"/>
                  <a:pt x="1410534" y="3204579"/>
                  <a:pt x="1406294" y="3198381"/>
                </a:cubicBezTo>
                <a:cubicBezTo>
                  <a:pt x="1397814" y="3185983"/>
                  <a:pt x="1406294" y="3179784"/>
                  <a:pt x="1410534" y="3167386"/>
                </a:cubicBezTo>
                <a:cubicBezTo>
                  <a:pt x="1414774" y="3154988"/>
                  <a:pt x="1427494" y="3154988"/>
                  <a:pt x="1435974" y="3142590"/>
                </a:cubicBezTo>
                <a:cubicBezTo>
                  <a:pt x="1440214" y="3136392"/>
                  <a:pt x="1440214" y="3136392"/>
                  <a:pt x="1440214" y="3130194"/>
                </a:cubicBezTo>
                <a:cubicBezTo>
                  <a:pt x="1440214" y="3123994"/>
                  <a:pt x="1435974" y="3123994"/>
                  <a:pt x="1431734" y="3123994"/>
                </a:cubicBezTo>
                <a:cubicBezTo>
                  <a:pt x="1419014" y="3123994"/>
                  <a:pt x="1402054" y="3117796"/>
                  <a:pt x="1389334" y="3130194"/>
                </a:cubicBezTo>
                <a:cubicBezTo>
                  <a:pt x="1389334" y="3136392"/>
                  <a:pt x="1385094" y="3130194"/>
                  <a:pt x="1385094" y="3130194"/>
                </a:cubicBezTo>
                <a:cubicBezTo>
                  <a:pt x="1376614" y="3123994"/>
                  <a:pt x="1385094" y="3123994"/>
                  <a:pt x="1385094" y="3117796"/>
                </a:cubicBezTo>
                <a:cubicBezTo>
                  <a:pt x="1389334" y="3111596"/>
                  <a:pt x="1389334" y="3099199"/>
                  <a:pt x="1380855" y="3099199"/>
                </a:cubicBezTo>
                <a:cubicBezTo>
                  <a:pt x="1372374" y="3099199"/>
                  <a:pt x="1363895" y="3099199"/>
                  <a:pt x="1351175" y="3099199"/>
                </a:cubicBezTo>
                <a:cubicBezTo>
                  <a:pt x="1363895" y="3086801"/>
                  <a:pt x="1376614" y="3086801"/>
                  <a:pt x="1389334" y="3080603"/>
                </a:cubicBezTo>
                <a:cubicBezTo>
                  <a:pt x="1397814" y="3074403"/>
                  <a:pt x="1397814" y="3068205"/>
                  <a:pt x="1393574" y="3062005"/>
                </a:cubicBezTo>
                <a:cubicBezTo>
                  <a:pt x="1389334" y="3037211"/>
                  <a:pt x="1389334" y="3031011"/>
                  <a:pt x="1406294" y="3024813"/>
                </a:cubicBezTo>
                <a:cubicBezTo>
                  <a:pt x="1410534" y="3024813"/>
                  <a:pt x="1419014" y="3024813"/>
                  <a:pt x="1423254" y="3024813"/>
                </a:cubicBezTo>
                <a:cubicBezTo>
                  <a:pt x="1423254" y="3018613"/>
                  <a:pt x="1423254" y="3018613"/>
                  <a:pt x="1423254" y="3012416"/>
                </a:cubicBezTo>
                <a:cubicBezTo>
                  <a:pt x="1423254" y="3012416"/>
                  <a:pt x="1423254" y="3006216"/>
                  <a:pt x="1423254" y="3006216"/>
                </a:cubicBezTo>
                <a:cubicBezTo>
                  <a:pt x="1393574" y="3012416"/>
                  <a:pt x="1372374" y="2981420"/>
                  <a:pt x="1342694" y="2981420"/>
                </a:cubicBezTo>
                <a:cubicBezTo>
                  <a:pt x="1325734" y="2981420"/>
                  <a:pt x="1308774" y="2969022"/>
                  <a:pt x="1291814" y="2950426"/>
                </a:cubicBezTo>
                <a:cubicBezTo>
                  <a:pt x="1291814" y="2944228"/>
                  <a:pt x="1283335" y="2944228"/>
                  <a:pt x="1283335" y="2938029"/>
                </a:cubicBezTo>
                <a:cubicBezTo>
                  <a:pt x="1283335" y="2925631"/>
                  <a:pt x="1291814" y="2925631"/>
                  <a:pt x="1296054" y="2925631"/>
                </a:cubicBezTo>
                <a:cubicBezTo>
                  <a:pt x="1308774" y="2925631"/>
                  <a:pt x="1321494" y="2925631"/>
                  <a:pt x="1334215" y="2925631"/>
                </a:cubicBezTo>
                <a:cubicBezTo>
                  <a:pt x="1338454" y="2925631"/>
                  <a:pt x="1342694" y="2925631"/>
                  <a:pt x="1342694" y="2919432"/>
                </a:cubicBezTo>
                <a:cubicBezTo>
                  <a:pt x="1342694" y="2913233"/>
                  <a:pt x="1342694" y="2907035"/>
                  <a:pt x="1338454" y="2907035"/>
                </a:cubicBezTo>
                <a:cubicBezTo>
                  <a:pt x="1329975" y="2907035"/>
                  <a:pt x="1325734" y="2894637"/>
                  <a:pt x="1313014" y="2894637"/>
                </a:cubicBezTo>
                <a:cubicBezTo>
                  <a:pt x="1300295" y="2894637"/>
                  <a:pt x="1287575" y="2894637"/>
                  <a:pt x="1274854" y="2894637"/>
                </a:cubicBezTo>
                <a:cubicBezTo>
                  <a:pt x="1266375" y="2888437"/>
                  <a:pt x="1270615" y="2876039"/>
                  <a:pt x="1270615" y="2869841"/>
                </a:cubicBezTo>
                <a:cubicBezTo>
                  <a:pt x="1270615" y="2863643"/>
                  <a:pt x="1270615" y="2857443"/>
                  <a:pt x="1270615" y="2857443"/>
                </a:cubicBezTo>
                <a:cubicBezTo>
                  <a:pt x="1296054" y="2851245"/>
                  <a:pt x="1308774" y="2820250"/>
                  <a:pt x="1334215" y="2820250"/>
                </a:cubicBezTo>
                <a:cubicBezTo>
                  <a:pt x="1385094" y="2820250"/>
                  <a:pt x="1431734" y="2838847"/>
                  <a:pt x="1482614" y="2832648"/>
                </a:cubicBezTo>
                <a:cubicBezTo>
                  <a:pt x="1491093" y="2826450"/>
                  <a:pt x="1503814" y="2838847"/>
                  <a:pt x="1503814" y="2820250"/>
                </a:cubicBezTo>
                <a:cubicBezTo>
                  <a:pt x="1508053" y="2795454"/>
                  <a:pt x="1491093" y="2807852"/>
                  <a:pt x="1482614" y="2807852"/>
                </a:cubicBezTo>
                <a:cubicBezTo>
                  <a:pt x="1465654" y="2814052"/>
                  <a:pt x="1448694" y="2795454"/>
                  <a:pt x="1431734" y="2795454"/>
                </a:cubicBezTo>
                <a:cubicBezTo>
                  <a:pt x="1414774" y="2801654"/>
                  <a:pt x="1393574" y="2807852"/>
                  <a:pt x="1376614" y="2795454"/>
                </a:cubicBezTo>
                <a:cubicBezTo>
                  <a:pt x="1346935" y="2783056"/>
                  <a:pt x="1317255" y="2789256"/>
                  <a:pt x="1291814" y="2789256"/>
                </a:cubicBezTo>
                <a:cubicBezTo>
                  <a:pt x="1236695" y="2783056"/>
                  <a:pt x="1185815" y="2764460"/>
                  <a:pt x="1147655" y="2708671"/>
                </a:cubicBezTo>
                <a:cubicBezTo>
                  <a:pt x="1130695" y="2690075"/>
                  <a:pt x="1113735" y="2690075"/>
                  <a:pt x="1096775" y="2690075"/>
                </a:cubicBezTo>
                <a:cubicBezTo>
                  <a:pt x="1092535" y="2690075"/>
                  <a:pt x="1079815" y="2696273"/>
                  <a:pt x="1079815" y="2683875"/>
                </a:cubicBezTo>
                <a:cubicBezTo>
                  <a:pt x="1079815" y="2659080"/>
                  <a:pt x="1092535" y="2671478"/>
                  <a:pt x="1096775" y="2671478"/>
                </a:cubicBezTo>
                <a:cubicBezTo>
                  <a:pt x="1168855" y="2671478"/>
                  <a:pt x="1240935" y="2671478"/>
                  <a:pt x="1317255" y="2671478"/>
                </a:cubicBezTo>
                <a:cubicBezTo>
                  <a:pt x="1342694" y="2671478"/>
                  <a:pt x="1359654" y="2640484"/>
                  <a:pt x="1380855" y="2609488"/>
                </a:cubicBezTo>
                <a:cubicBezTo>
                  <a:pt x="1380855" y="2609488"/>
                  <a:pt x="1380855" y="2603290"/>
                  <a:pt x="1380855" y="2597092"/>
                </a:cubicBezTo>
                <a:cubicBezTo>
                  <a:pt x="1372374" y="2578495"/>
                  <a:pt x="1368134" y="2566097"/>
                  <a:pt x="1363895" y="2547501"/>
                </a:cubicBezTo>
                <a:lnTo>
                  <a:pt x="1360801" y="2537551"/>
                </a:lnTo>
                <a:lnTo>
                  <a:pt x="1454829" y="2537551"/>
                </a:lnTo>
                <a:cubicBezTo>
                  <a:pt x="1463312" y="2537551"/>
                  <a:pt x="1471793" y="2531259"/>
                  <a:pt x="1480276" y="2524967"/>
                </a:cubicBezTo>
                <a:cubicBezTo>
                  <a:pt x="1484518" y="2524967"/>
                  <a:pt x="1488759" y="2537551"/>
                  <a:pt x="1497242" y="2537551"/>
                </a:cubicBezTo>
                <a:cubicBezTo>
                  <a:pt x="1522689" y="2537551"/>
                  <a:pt x="1548137" y="2531259"/>
                  <a:pt x="1569343" y="2518676"/>
                </a:cubicBezTo>
                <a:cubicBezTo>
                  <a:pt x="1577826" y="2518676"/>
                  <a:pt x="1590549" y="2512383"/>
                  <a:pt x="1599032" y="2518676"/>
                </a:cubicBezTo>
                <a:cubicBezTo>
                  <a:pt x="1611756" y="2531259"/>
                  <a:pt x="1628720" y="2524967"/>
                  <a:pt x="1641445" y="2524967"/>
                </a:cubicBezTo>
                <a:cubicBezTo>
                  <a:pt x="1654168" y="2524967"/>
                  <a:pt x="1671132" y="2537551"/>
                  <a:pt x="1683857" y="2518676"/>
                </a:cubicBezTo>
                <a:cubicBezTo>
                  <a:pt x="1692339" y="2506092"/>
                  <a:pt x="1696581" y="2524967"/>
                  <a:pt x="1705064" y="2524967"/>
                </a:cubicBezTo>
                <a:cubicBezTo>
                  <a:pt x="1755959" y="2524967"/>
                  <a:pt x="1811095" y="2524967"/>
                  <a:pt x="1866231" y="2524967"/>
                </a:cubicBezTo>
                <a:cubicBezTo>
                  <a:pt x="1900161" y="2506092"/>
                  <a:pt x="1934092" y="2518676"/>
                  <a:pt x="1968022" y="2518676"/>
                </a:cubicBezTo>
                <a:cubicBezTo>
                  <a:pt x="1976505" y="2518676"/>
                  <a:pt x="1984986" y="2512383"/>
                  <a:pt x="1989228" y="2499800"/>
                </a:cubicBezTo>
                <a:cubicBezTo>
                  <a:pt x="1976505" y="2493508"/>
                  <a:pt x="1963780" y="2487216"/>
                  <a:pt x="1951056" y="2487216"/>
                </a:cubicBezTo>
                <a:cubicBezTo>
                  <a:pt x="1934092" y="2487216"/>
                  <a:pt x="1917126" y="2487216"/>
                  <a:pt x="1900161" y="2487216"/>
                </a:cubicBezTo>
                <a:cubicBezTo>
                  <a:pt x="1891678" y="2487216"/>
                  <a:pt x="1874714" y="2487216"/>
                  <a:pt x="1878955" y="2462048"/>
                </a:cubicBezTo>
                <a:cubicBezTo>
                  <a:pt x="1878955" y="2449464"/>
                  <a:pt x="1870472" y="2449464"/>
                  <a:pt x="1866231" y="2449464"/>
                </a:cubicBezTo>
                <a:cubicBezTo>
                  <a:pt x="1840784" y="2449464"/>
                  <a:pt x="1815336" y="2449464"/>
                  <a:pt x="1789889" y="2449464"/>
                </a:cubicBezTo>
                <a:cubicBezTo>
                  <a:pt x="1785647" y="2449464"/>
                  <a:pt x="1781406" y="2449464"/>
                  <a:pt x="1777165" y="2449464"/>
                </a:cubicBezTo>
                <a:cubicBezTo>
                  <a:pt x="1772923" y="2449464"/>
                  <a:pt x="1772923" y="2443173"/>
                  <a:pt x="1772923" y="2436881"/>
                </a:cubicBezTo>
                <a:cubicBezTo>
                  <a:pt x="1772923" y="2436881"/>
                  <a:pt x="1772923" y="2436881"/>
                  <a:pt x="1772923" y="2430589"/>
                </a:cubicBezTo>
                <a:cubicBezTo>
                  <a:pt x="1772923" y="2430589"/>
                  <a:pt x="1777165" y="2430589"/>
                  <a:pt x="1777165" y="2430589"/>
                </a:cubicBezTo>
                <a:cubicBezTo>
                  <a:pt x="1806853" y="2436881"/>
                  <a:pt x="1836542" y="2424298"/>
                  <a:pt x="1866231" y="2418005"/>
                </a:cubicBezTo>
                <a:cubicBezTo>
                  <a:pt x="1887437" y="2418005"/>
                  <a:pt x="1904403" y="2418005"/>
                  <a:pt x="1925609" y="2405421"/>
                </a:cubicBezTo>
                <a:cubicBezTo>
                  <a:pt x="1929850" y="2399130"/>
                  <a:pt x="1934092" y="2399130"/>
                  <a:pt x="1934092" y="2399130"/>
                </a:cubicBezTo>
                <a:cubicBezTo>
                  <a:pt x="1959539" y="2418005"/>
                  <a:pt x="1980745" y="2405421"/>
                  <a:pt x="2006192" y="2411714"/>
                </a:cubicBezTo>
                <a:cubicBezTo>
                  <a:pt x="2014675" y="2411714"/>
                  <a:pt x="2027399" y="2405421"/>
                  <a:pt x="2040123" y="2418005"/>
                </a:cubicBezTo>
                <a:cubicBezTo>
                  <a:pt x="2044364" y="2421152"/>
                  <a:pt x="2048606" y="2421152"/>
                  <a:pt x="2052317" y="2418006"/>
                </a:cubicBezTo>
                <a:lnTo>
                  <a:pt x="2057171" y="2407840"/>
                </a:lnTo>
                <a:lnTo>
                  <a:pt x="2053024" y="2406042"/>
                </a:lnTo>
                <a:cubicBezTo>
                  <a:pt x="2051434" y="2401798"/>
                  <a:pt x="2053555" y="2395736"/>
                  <a:pt x="2059917" y="2388460"/>
                </a:cubicBezTo>
                <a:lnTo>
                  <a:pt x="2062986" y="2382191"/>
                </a:lnTo>
                <a:lnTo>
                  <a:pt x="2058209" y="2383517"/>
                </a:lnTo>
                <a:cubicBezTo>
                  <a:pt x="2055824" y="2383339"/>
                  <a:pt x="2053174" y="2382153"/>
                  <a:pt x="2049994" y="2379305"/>
                </a:cubicBezTo>
                <a:cubicBezTo>
                  <a:pt x="2037274" y="2371712"/>
                  <a:pt x="2024555" y="2379305"/>
                  <a:pt x="2016074" y="2375509"/>
                </a:cubicBezTo>
                <a:cubicBezTo>
                  <a:pt x="2003354" y="2375509"/>
                  <a:pt x="1990634" y="2375509"/>
                  <a:pt x="1977915" y="2375509"/>
                </a:cubicBezTo>
                <a:cubicBezTo>
                  <a:pt x="1969434" y="2367916"/>
                  <a:pt x="1977915" y="2360323"/>
                  <a:pt x="1973674" y="2352730"/>
                </a:cubicBezTo>
                <a:cubicBezTo>
                  <a:pt x="1960955" y="2337544"/>
                  <a:pt x="1943995" y="2333748"/>
                  <a:pt x="1922794" y="2341341"/>
                </a:cubicBezTo>
                <a:cubicBezTo>
                  <a:pt x="1918555" y="2341341"/>
                  <a:pt x="1918555" y="2345137"/>
                  <a:pt x="1910074" y="2345137"/>
                </a:cubicBezTo>
                <a:cubicBezTo>
                  <a:pt x="1905834" y="2345137"/>
                  <a:pt x="1901595" y="2341341"/>
                  <a:pt x="1901595" y="2333748"/>
                </a:cubicBezTo>
                <a:cubicBezTo>
                  <a:pt x="1901595" y="2329951"/>
                  <a:pt x="1901595" y="2322358"/>
                  <a:pt x="1910074" y="2322358"/>
                </a:cubicBezTo>
                <a:cubicBezTo>
                  <a:pt x="1922794" y="2326155"/>
                  <a:pt x="1935515" y="2322358"/>
                  <a:pt x="1943995" y="2326155"/>
                </a:cubicBezTo>
                <a:cubicBezTo>
                  <a:pt x="1960955" y="2326155"/>
                  <a:pt x="1969434" y="2318562"/>
                  <a:pt x="1982155" y="2318562"/>
                </a:cubicBezTo>
                <a:cubicBezTo>
                  <a:pt x="1990634" y="2314765"/>
                  <a:pt x="1994875" y="2303376"/>
                  <a:pt x="1994875" y="2295783"/>
                </a:cubicBezTo>
                <a:lnTo>
                  <a:pt x="1996434" y="2293896"/>
                </a:lnTo>
                <a:lnTo>
                  <a:pt x="1993469" y="2285876"/>
                </a:lnTo>
                <a:cubicBezTo>
                  <a:pt x="1989228" y="2273294"/>
                  <a:pt x="1980745" y="2273294"/>
                  <a:pt x="1968022" y="2273294"/>
                </a:cubicBezTo>
                <a:cubicBezTo>
                  <a:pt x="1963780" y="2273294"/>
                  <a:pt x="1959539" y="2267001"/>
                  <a:pt x="1963780" y="2254417"/>
                </a:cubicBezTo>
                <a:cubicBezTo>
                  <a:pt x="1968022" y="2254417"/>
                  <a:pt x="1968022" y="2248126"/>
                  <a:pt x="1972263" y="2248126"/>
                </a:cubicBezTo>
                <a:cubicBezTo>
                  <a:pt x="1993469" y="2248126"/>
                  <a:pt x="2014675" y="2235542"/>
                  <a:pt x="2031640" y="2254417"/>
                </a:cubicBezTo>
                <a:cubicBezTo>
                  <a:pt x="2038002" y="2260709"/>
                  <a:pt x="2045425" y="2263855"/>
                  <a:pt x="2052317" y="2263855"/>
                </a:cubicBezTo>
                <a:lnTo>
                  <a:pt x="2066156" y="2256389"/>
                </a:lnTo>
                <a:lnTo>
                  <a:pt x="2062714" y="2250226"/>
                </a:lnTo>
                <a:cubicBezTo>
                  <a:pt x="2062714" y="2246429"/>
                  <a:pt x="2066954" y="2246429"/>
                  <a:pt x="2071194" y="2246429"/>
                </a:cubicBezTo>
                <a:lnTo>
                  <a:pt x="2077788" y="2246134"/>
                </a:lnTo>
                <a:lnTo>
                  <a:pt x="2085717" y="2237901"/>
                </a:lnTo>
                <a:cubicBezTo>
                  <a:pt x="2092079" y="2235542"/>
                  <a:pt x="2099501" y="2235542"/>
                  <a:pt x="2107983" y="2235542"/>
                </a:cubicBezTo>
                <a:lnTo>
                  <a:pt x="2119210" y="2233019"/>
                </a:lnTo>
                <a:lnTo>
                  <a:pt x="2122073" y="2231243"/>
                </a:lnTo>
                <a:lnTo>
                  <a:pt x="2125704" y="2231243"/>
                </a:lnTo>
                <a:lnTo>
                  <a:pt x="2130411" y="2223618"/>
                </a:lnTo>
                <a:lnTo>
                  <a:pt x="2113594" y="2219854"/>
                </a:lnTo>
                <a:cubicBezTo>
                  <a:pt x="2105114" y="2216057"/>
                  <a:pt x="2105114" y="2212261"/>
                  <a:pt x="2109354" y="2208464"/>
                </a:cubicBezTo>
                <a:cubicBezTo>
                  <a:pt x="2113594" y="2193279"/>
                  <a:pt x="2113594" y="2189482"/>
                  <a:pt x="2096634" y="2185686"/>
                </a:cubicBezTo>
                <a:cubicBezTo>
                  <a:pt x="2092394" y="2185686"/>
                  <a:pt x="2083914" y="2185686"/>
                  <a:pt x="2079674" y="2185686"/>
                </a:cubicBezTo>
                <a:cubicBezTo>
                  <a:pt x="2079674" y="2181889"/>
                  <a:pt x="2079674" y="2181889"/>
                  <a:pt x="2079674" y="2178093"/>
                </a:cubicBezTo>
                <a:cubicBezTo>
                  <a:pt x="2079674" y="2178093"/>
                  <a:pt x="2079674" y="2174296"/>
                  <a:pt x="2079674" y="2174296"/>
                </a:cubicBezTo>
                <a:cubicBezTo>
                  <a:pt x="2109354" y="2178093"/>
                  <a:pt x="2130554" y="2159110"/>
                  <a:pt x="2160234" y="2159110"/>
                </a:cubicBezTo>
                <a:lnTo>
                  <a:pt x="2184445" y="2154142"/>
                </a:lnTo>
                <a:lnTo>
                  <a:pt x="2184325" y="2153747"/>
                </a:lnTo>
                <a:cubicBezTo>
                  <a:pt x="2180085" y="2141163"/>
                  <a:pt x="2175844" y="2122288"/>
                  <a:pt x="2163119" y="2128581"/>
                </a:cubicBezTo>
                <a:cubicBezTo>
                  <a:pt x="2146155" y="2134872"/>
                  <a:pt x="2129189" y="2134872"/>
                  <a:pt x="2112224" y="2128581"/>
                </a:cubicBezTo>
                <a:cubicBezTo>
                  <a:pt x="2091018" y="2122288"/>
                  <a:pt x="2074053" y="2128581"/>
                  <a:pt x="2057088" y="2128581"/>
                </a:cubicBezTo>
                <a:cubicBezTo>
                  <a:pt x="2040123" y="2128581"/>
                  <a:pt x="2027399" y="2115997"/>
                  <a:pt x="2010434" y="2115997"/>
                </a:cubicBezTo>
                <a:cubicBezTo>
                  <a:pt x="2004073" y="2115997"/>
                  <a:pt x="1999831" y="2111278"/>
                  <a:pt x="1997181" y="2102626"/>
                </a:cubicBezTo>
                <a:lnTo>
                  <a:pt x="1994109" y="2072040"/>
                </a:lnTo>
                <a:lnTo>
                  <a:pt x="2204664" y="2072040"/>
                </a:lnTo>
                <a:lnTo>
                  <a:pt x="2200514" y="2070368"/>
                </a:lnTo>
                <a:cubicBezTo>
                  <a:pt x="2190974" y="2065148"/>
                  <a:pt x="2181434" y="2060402"/>
                  <a:pt x="2168713" y="2060402"/>
                </a:cubicBezTo>
                <a:cubicBezTo>
                  <a:pt x="2117834" y="2060402"/>
                  <a:pt x="2071194" y="2071792"/>
                  <a:pt x="2020314" y="2067995"/>
                </a:cubicBezTo>
                <a:cubicBezTo>
                  <a:pt x="2011835" y="2064199"/>
                  <a:pt x="1999114" y="2071792"/>
                  <a:pt x="1999114" y="2060402"/>
                </a:cubicBezTo>
                <a:cubicBezTo>
                  <a:pt x="1994875" y="2045216"/>
                  <a:pt x="2011835" y="2052809"/>
                  <a:pt x="2020314" y="2052809"/>
                </a:cubicBezTo>
                <a:cubicBezTo>
                  <a:pt x="2037274" y="2056606"/>
                  <a:pt x="2054234" y="2045216"/>
                  <a:pt x="2071194" y="2045216"/>
                </a:cubicBezTo>
                <a:cubicBezTo>
                  <a:pt x="2088154" y="2049013"/>
                  <a:pt x="2109354" y="2052809"/>
                  <a:pt x="2126314" y="2045216"/>
                </a:cubicBezTo>
                <a:cubicBezTo>
                  <a:pt x="2155993" y="2037623"/>
                  <a:pt x="2185673" y="2041420"/>
                  <a:pt x="2211114" y="2041420"/>
                </a:cubicBezTo>
                <a:cubicBezTo>
                  <a:pt x="2266233" y="2037623"/>
                  <a:pt x="2317113" y="2026234"/>
                  <a:pt x="2355273" y="1992066"/>
                </a:cubicBezTo>
                <a:cubicBezTo>
                  <a:pt x="2372233" y="1980677"/>
                  <a:pt x="2389193" y="1980677"/>
                  <a:pt x="2406153" y="1980677"/>
                </a:cubicBezTo>
                <a:cubicBezTo>
                  <a:pt x="2410393" y="1980677"/>
                  <a:pt x="2423113" y="1984473"/>
                  <a:pt x="2423113" y="1976880"/>
                </a:cubicBezTo>
                <a:cubicBezTo>
                  <a:pt x="2423113" y="1961694"/>
                  <a:pt x="2410393" y="1969287"/>
                  <a:pt x="2406153" y="1969287"/>
                </a:cubicBezTo>
                <a:cubicBezTo>
                  <a:pt x="2334073" y="1969287"/>
                  <a:pt x="2261993" y="1969287"/>
                  <a:pt x="2185673" y="1969287"/>
                </a:cubicBezTo>
                <a:cubicBezTo>
                  <a:pt x="2160234" y="1969287"/>
                  <a:pt x="2143274" y="1950305"/>
                  <a:pt x="2122073" y="1931322"/>
                </a:cubicBezTo>
                <a:cubicBezTo>
                  <a:pt x="2122073" y="1931322"/>
                  <a:pt x="2122073" y="1927526"/>
                  <a:pt x="2122073" y="1923730"/>
                </a:cubicBezTo>
                <a:cubicBezTo>
                  <a:pt x="2130554" y="1912340"/>
                  <a:pt x="2134794" y="1904747"/>
                  <a:pt x="2139033" y="1893358"/>
                </a:cubicBezTo>
                <a:lnTo>
                  <a:pt x="2142127" y="1887264"/>
                </a:lnTo>
                <a:lnTo>
                  <a:pt x="2048099" y="1887264"/>
                </a:lnTo>
                <a:cubicBezTo>
                  <a:pt x="2039616" y="1887264"/>
                  <a:pt x="2031135" y="1883411"/>
                  <a:pt x="2022652" y="1879557"/>
                </a:cubicBezTo>
                <a:cubicBezTo>
                  <a:pt x="2018410" y="1879557"/>
                  <a:pt x="2014169" y="1887264"/>
                  <a:pt x="2005686" y="1887264"/>
                </a:cubicBezTo>
                <a:cubicBezTo>
                  <a:pt x="1980239" y="1887264"/>
                  <a:pt x="1954791" y="1883411"/>
                  <a:pt x="1933585" y="1875704"/>
                </a:cubicBezTo>
                <a:cubicBezTo>
                  <a:pt x="1925102" y="1875704"/>
                  <a:pt x="1912379" y="1871850"/>
                  <a:pt x="1903896" y="1875704"/>
                </a:cubicBezTo>
                <a:cubicBezTo>
                  <a:pt x="1891172" y="1883411"/>
                  <a:pt x="1874208" y="1879557"/>
                  <a:pt x="1861483" y="1879557"/>
                </a:cubicBezTo>
                <a:cubicBezTo>
                  <a:pt x="1848760" y="1879557"/>
                  <a:pt x="1831796" y="1887264"/>
                  <a:pt x="1819071" y="1875704"/>
                </a:cubicBezTo>
                <a:cubicBezTo>
                  <a:pt x="1810589" y="1867997"/>
                  <a:pt x="1806347" y="1879557"/>
                  <a:pt x="1797864" y="1879557"/>
                </a:cubicBezTo>
                <a:cubicBezTo>
                  <a:pt x="1746969" y="1879557"/>
                  <a:pt x="1691833" y="1879557"/>
                  <a:pt x="1636697" y="1879557"/>
                </a:cubicBezTo>
                <a:cubicBezTo>
                  <a:pt x="1602767" y="1867997"/>
                  <a:pt x="1568836" y="1875704"/>
                  <a:pt x="1534906" y="1875704"/>
                </a:cubicBezTo>
                <a:cubicBezTo>
                  <a:pt x="1526423" y="1875704"/>
                  <a:pt x="1517942" y="1871850"/>
                  <a:pt x="1513700" y="1864144"/>
                </a:cubicBezTo>
                <a:cubicBezTo>
                  <a:pt x="1526423" y="1860290"/>
                  <a:pt x="1539148" y="1856437"/>
                  <a:pt x="1551872" y="1856437"/>
                </a:cubicBezTo>
                <a:cubicBezTo>
                  <a:pt x="1568836" y="1856437"/>
                  <a:pt x="1585802" y="1856437"/>
                  <a:pt x="1602767" y="1856437"/>
                </a:cubicBezTo>
                <a:cubicBezTo>
                  <a:pt x="1611250" y="1856437"/>
                  <a:pt x="1628214" y="1856437"/>
                  <a:pt x="1623973" y="1841023"/>
                </a:cubicBezTo>
                <a:cubicBezTo>
                  <a:pt x="1623973" y="1833316"/>
                  <a:pt x="1632456" y="1833316"/>
                  <a:pt x="1636697" y="1833316"/>
                </a:cubicBezTo>
                <a:cubicBezTo>
                  <a:pt x="1662144" y="1833316"/>
                  <a:pt x="1687592" y="1833316"/>
                  <a:pt x="1713039" y="1833316"/>
                </a:cubicBezTo>
                <a:cubicBezTo>
                  <a:pt x="1717281" y="1833316"/>
                  <a:pt x="1721522" y="1833316"/>
                  <a:pt x="1725763" y="1833316"/>
                </a:cubicBezTo>
                <a:cubicBezTo>
                  <a:pt x="1730005" y="1833316"/>
                  <a:pt x="1730005" y="1829463"/>
                  <a:pt x="1730005" y="1825609"/>
                </a:cubicBezTo>
                <a:cubicBezTo>
                  <a:pt x="1730005" y="1825609"/>
                  <a:pt x="1730005" y="1825609"/>
                  <a:pt x="1730005" y="1821756"/>
                </a:cubicBezTo>
                <a:cubicBezTo>
                  <a:pt x="1730005" y="1821756"/>
                  <a:pt x="1725763" y="1821756"/>
                  <a:pt x="1725763" y="1821756"/>
                </a:cubicBezTo>
                <a:cubicBezTo>
                  <a:pt x="1696075" y="1825609"/>
                  <a:pt x="1666386" y="1817903"/>
                  <a:pt x="1636697" y="1814049"/>
                </a:cubicBezTo>
                <a:cubicBezTo>
                  <a:pt x="1615491" y="1814049"/>
                  <a:pt x="1598525" y="1814049"/>
                  <a:pt x="1577319" y="1806342"/>
                </a:cubicBezTo>
                <a:cubicBezTo>
                  <a:pt x="1573078" y="1802489"/>
                  <a:pt x="1568836" y="1802489"/>
                  <a:pt x="1568836" y="1802489"/>
                </a:cubicBezTo>
                <a:cubicBezTo>
                  <a:pt x="1543389" y="1814049"/>
                  <a:pt x="1522183" y="1806342"/>
                  <a:pt x="1496736" y="1810196"/>
                </a:cubicBezTo>
                <a:cubicBezTo>
                  <a:pt x="1488253" y="1810196"/>
                  <a:pt x="1475529" y="1806342"/>
                  <a:pt x="1462805" y="1814049"/>
                </a:cubicBezTo>
                <a:cubicBezTo>
                  <a:pt x="1454323" y="1817903"/>
                  <a:pt x="1445840" y="1814049"/>
                  <a:pt x="1441598" y="1802489"/>
                </a:cubicBezTo>
                <a:cubicBezTo>
                  <a:pt x="1433117" y="1787075"/>
                  <a:pt x="1433117" y="1783222"/>
                  <a:pt x="1450081" y="1779368"/>
                </a:cubicBezTo>
                <a:cubicBezTo>
                  <a:pt x="1467046" y="1775515"/>
                  <a:pt x="1471288" y="1763955"/>
                  <a:pt x="1488253" y="1767808"/>
                </a:cubicBezTo>
                <a:cubicBezTo>
                  <a:pt x="1500977" y="1771662"/>
                  <a:pt x="1513700" y="1767808"/>
                  <a:pt x="1526423" y="1767808"/>
                </a:cubicBezTo>
                <a:cubicBezTo>
                  <a:pt x="1530665" y="1767808"/>
                  <a:pt x="1534906" y="1767808"/>
                  <a:pt x="1543389" y="1763955"/>
                </a:cubicBezTo>
                <a:cubicBezTo>
                  <a:pt x="1526423" y="1763955"/>
                  <a:pt x="1513700" y="1760101"/>
                  <a:pt x="1500977" y="1760101"/>
                </a:cubicBezTo>
                <a:cubicBezTo>
                  <a:pt x="1500977" y="1752394"/>
                  <a:pt x="1496736" y="1744688"/>
                  <a:pt x="1509459" y="1733127"/>
                </a:cubicBezTo>
                <a:cubicBezTo>
                  <a:pt x="1513700" y="1725421"/>
                  <a:pt x="1522183" y="1725421"/>
                  <a:pt x="1534906" y="1725421"/>
                </a:cubicBezTo>
                <a:cubicBezTo>
                  <a:pt x="1539148" y="1725421"/>
                  <a:pt x="1543389" y="1721567"/>
                  <a:pt x="1539148" y="1713860"/>
                </a:cubicBezTo>
                <a:cubicBezTo>
                  <a:pt x="1534906" y="1713860"/>
                  <a:pt x="1534906" y="1710007"/>
                  <a:pt x="1530665" y="1710007"/>
                </a:cubicBezTo>
                <a:cubicBezTo>
                  <a:pt x="1509459" y="1710007"/>
                  <a:pt x="1488253" y="1702300"/>
                  <a:pt x="1471288" y="1713860"/>
                </a:cubicBezTo>
                <a:cubicBezTo>
                  <a:pt x="1458564" y="1721567"/>
                  <a:pt x="1441598" y="1721567"/>
                  <a:pt x="1433117" y="1713860"/>
                </a:cubicBezTo>
                <a:cubicBezTo>
                  <a:pt x="1424634" y="1702300"/>
                  <a:pt x="1411910" y="1702300"/>
                  <a:pt x="1394945" y="1702300"/>
                </a:cubicBezTo>
                <a:cubicBezTo>
                  <a:pt x="1382222" y="1702300"/>
                  <a:pt x="1369498" y="1702300"/>
                  <a:pt x="1369498" y="1683033"/>
                </a:cubicBezTo>
                <a:cubicBezTo>
                  <a:pt x="1369498" y="1675326"/>
                  <a:pt x="1356773" y="1675326"/>
                  <a:pt x="1348290" y="1671472"/>
                </a:cubicBezTo>
                <a:cubicBezTo>
                  <a:pt x="1339809" y="1671472"/>
                  <a:pt x="1331326" y="1671472"/>
                  <a:pt x="1327084" y="1671472"/>
                </a:cubicBezTo>
                <a:cubicBezTo>
                  <a:pt x="1310120" y="1671472"/>
                  <a:pt x="1305879" y="1663766"/>
                  <a:pt x="1318603" y="1652205"/>
                </a:cubicBezTo>
                <a:lnTo>
                  <a:pt x="1323701" y="1643934"/>
                </a:lnTo>
                <a:lnTo>
                  <a:pt x="1379040" y="1643934"/>
                </a:lnTo>
                <a:lnTo>
                  <a:pt x="1399446" y="1636359"/>
                </a:lnTo>
                <a:lnTo>
                  <a:pt x="1406694" y="1636000"/>
                </a:lnTo>
                <a:lnTo>
                  <a:pt x="1411379" y="1639211"/>
                </a:lnTo>
                <a:cubicBezTo>
                  <a:pt x="1414030" y="1641572"/>
                  <a:pt x="1417211" y="1643934"/>
                  <a:pt x="1421453" y="1643934"/>
                </a:cubicBezTo>
                <a:cubicBezTo>
                  <a:pt x="1446900" y="1643934"/>
                  <a:pt x="1472347" y="1639211"/>
                  <a:pt x="1493553" y="1629764"/>
                </a:cubicBezTo>
                <a:cubicBezTo>
                  <a:pt x="1502036" y="1629764"/>
                  <a:pt x="1514759" y="1625040"/>
                  <a:pt x="1523242" y="1629764"/>
                </a:cubicBezTo>
                <a:cubicBezTo>
                  <a:pt x="1535967" y="1639211"/>
                  <a:pt x="1552931" y="1634487"/>
                  <a:pt x="1565655" y="1634487"/>
                </a:cubicBezTo>
                <a:cubicBezTo>
                  <a:pt x="1578379" y="1634487"/>
                  <a:pt x="1595343" y="1643934"/>
                  <a:pt x="1608067" y="1629764"/>
                </a:cubicBezTo>
                <a:cubicBezTo>
                  <a:pt x="1616550" y="1620317"/>
                  <a:pt x="1620792" y="1634487"/>
                  <a:pt x="1629274" y="1634487"/>
                </a:cubicBezTo>
                <a:cubicBezTo>
                  <a:pt x="1680169" y="1634487"/>
                  <a:pt x="1735305" y="1634487"/>
                  <a:pt x="1790442" y="1634487"/>
                </a:cubicBezTo>
                <a:cubicBezTo>
                  <a:pt x="1824372" y="1620317"/>
                  <a:pt x="1858302" y="1629764"/>
                  <a:pt x="1892232" y="1629764"/>
                </a:cubicBezTo>
                <a:cubicBezTo>
                  <a:pt x="1900715" y="1629764"/>
                  <a:pt x="1909197" y="1625040"/>
                  <a:pt x="1913438" y="1615594"/>
                </a:cubicBezTo>
                <a:cubicBezTo>
                  <a:pt x="1900715" y="1610870"/>
                  <a:pt x="1887991" y="1606147"/>
                  <a:pt x="1875267" y="1606147"/>
                </a:cubicBezTo>
                <a:cubicBezTo>
                  <a:pt x="1858302" y="1606147"/>
                  <a:pt x="1841337" y="1606147"/>
                  <a:pt x="1824372" y="1606147"/>
                </a:cubicBezTo>
                <a:cubicBezTo>
                  <a:pt x="1815889" y="1606147"/>
                  <a:pt x="1798925" y="1606147"/>
                  <a:pt x="1803166" y="1587254"/>
                </a:cubicBezTo>
                <a:cubicBezTo>
                  <a:pt x="1803166" y="1577807"/>
                  <a:pt x="1794683" y="1577807"/>
                  <a:pt x="1790442" y="1577807"/>
                </a:cubicBezTo>
                <a:cubicBezTo>
                  <a:pt x="1764994" y="1577807"/>
                  <a:pt x="1739547" y="1577807"/>
                  <a:pt x="1714100" y="1577807"/>
                </a:cubicBezTo>
                <a:cubicBezTo>
                  <a:pt x="1709858" y="1577807"/>
                  <a:pt x="1705617" y="1577807"/>
                  <a:pt x="1701375" y="1577807"/>
                </a:cubicBezTo>
                <a:cubicBezTo>
                  <a:pt x="1697134" y="1577807"/>
                  <a:pt x="1697134" y="1573084"/>
                  <a:pt x="1697134" y="1568360"/>
                </a:cubicBezTo>
                <a:cubicBezTo>
                  <a:pt x="1697134" y="1568360"/>
                  <a:pt x="1697134" y="1568360"/>
                  <a:pt x="1697134" y="1563637"/>
                </a:cubicBezTo>
                <a:cubicBezTo>
                  <a:pt x="1697134" y="1563637"/>
                  <a:pt x="1701375" y="1563637"/>
                  <a:pt x="1701375" y="1563637"/>
                </a:cubicBezTo>
                <a:cubicBezTo>
                  <a:pt x="1731064" y="1568360"/>
                  <a:pt x="1760753" y="1558914"/>
                  <a:pt x="1790442" y="1554191"/>
                </a:cubicBezTo>
                <a:cubicBezTo>
                  <a:pt x="1811648" y="1554191"/>
                  <a:pt x="1828613" y="1554191"/>
                  <a:pt x="1849819" y="1544744"/>
                </a:cubicBezTo>
                <a:cubicBezTo>
                  <a:pt x="1854061" y="1540021"/>
                  <a:pt x="1858302" y="1540021"/>
                  <a:pt x="1858302" y="1540021"/>
                </a:cubicBezTo>
                <a:cubicBezTo>
                  <a:pt x="1883750" y="1554191"/>
                  <a:pt x="1904956" y="1544744"/>
                  <a:pt x="1930403" y="1549467"/>
                </a:cubicBezTo>
                <a:cubicBezTo>
                  <a:pt x="1938886" y="1549467"/>
                  <a:pt x="1951610" y="1544744"/>
                  <a:pt x="1964333" y="1554191"/>
                </a:cubicBezTo>
                <a:cubicBezTo>
                  <a:pt x="1972816" y="1558914"/>
                  <a:pt x="1981299" y="1554191"/>
                  <a:pt x="1985540" y="1540021"/>
                </a:cubicBezTo>
                <a:cubicBezTo>
                  <a:pt x="1994022" y="1521127"/>
                  <a:pt x="1994022" y="1516404"/>
                  <a:pt x="1977057" y="1511680"/>
                </a:cubicBezTo>
                <a:cubicBezTo>
                  <a:pt x="1960093" y="1506957"/>
                  <a:pt x="1955850" y="1492788"/>
                  <a:pt x="1938886" y="1497511"/>
                </a:cubicBezTo>
                <a:cubicBezTo>
                  <a:pt x="1926162" y="1502234"/>
                  <a:pt x="1913438" y="1497511"/>
                  <a:pt x="1900715" y="1497511"/>
                </a:cubicBezTo>
                <a:cubicBezTo>
                  <a:pt x="1896474" y="1497511"/>
                  <a:pt x="1892232" y="1497511"/>
                  <a:pt x="1883750" y="1492788"/>
                </a:cubicBezTo>
                <a:cubicBezTo>
                  <a:pt x="1900715" y="1492788"/>
                  <a:pt x="1913438" y="1488064"/>
                  <a:pt x="1926162" y="1488064"/>
                </a:cubicBezTo>
                <a:cubicBezTo>
                  <a:pt x="1926162" y="1478617"/>
                  <a:pt x="1930403" y="1469171"/>
                  <a:pt x="1917680" y="1455000"/>
                </a:cubicBezTo>
                <a:cubicBezTo>
                  <a:pt x="1913438" y="1445555"/>
                  <a:pt x="1904956" y="1445555"/>
                  <a:pt x="1892232" y="1445555"/>
                </a:cubicBezTo>
                <a:cubicBezTo>
                  <a:pt x="1887991" y="1445555"/>
                  <a:pt x="1883750" y="1440831"/>
                  <a:pt x="1887991" y="1431384"/>
                </a:cubicBezTo>
                <a:cubicBezTo>
                  <a:pt x="1892232" y="1431384"/>
                  <a:pt x="1892232" y="1426661"/>
                  <a:pt x="1896474" y="1426661"/>
                </a:cubicBezTo>
                <a:cubicBezTo>
                  <a:pt x="1917680" y="1426661"/>
                  <a:pt x="1938886" y="1417214"/>
                  <a:pt x="1955850" y="1431384"/>
                </a:cubicBezTo>
                <a:cubicBezTo>
                  <a:pt x="1968575" y="1440831"/>
                  <a:pt x="1985540" y="1440831"/>
                  <a:pt x="1994022" y="1431384"/>
                </a:cubicBezTo>
                <a:cubicBezTo>
                  <a:pt x="2002505" y="1417214"/>
                  <a:pt x="2015229" y="1417214"/>
                  <a:pt x="2032194" y="1417214"/>
                </a:cubicBezTo>
                <a:cubicBezTo>
                  <a:pt x="2044917" y="1417214"/>
                  <a:pt x="2057641" y="1417214"/>
                  <a:pt x="2057641" y="1393598"/>
                </a:cubicBezTo>
                <a:cubicBezTo>
                  <a:pt x="2057641" y="1384151"/>
                  <a:pt x="2070365" y="1384151"/>
                  <a:pt x="2078848" y="1379427"/>
                </a:cubicBezTo>
                <a:cubicBezTo>
                  <a:pt x="2087330" y="1379427"/>
                  <a:pt x="2095813" y="1379427"/>
                  <a:pt x="2100054" y="1379427"/>
                </a:cubicBezTo>
                <a:cubicBezTo>
                  <a:pt x="2117019" y="1379427"/>
                  <a:pt x="2121260" y="1369981"/>
                  <a:pt x="2108536" y="1355810"/>
                </a:cubicBezTo>
                <a:cubicBezTo>
                  <a:pt x="2104296" y="1346363"/>
                  <a:pt x="2100054" y="1332194"/>
                  <a:pt x="2087330" y="1336918"/>
                </a:cubicBezTo>
                <a:cubicBezTo>
                  <a:pt x="2070365" y="1341641"/>
                  <a:pt x="2053400" y="1341641"/>
                  <a:pt x="2036435" y="1336918"/>
                </a:cubicBezTo>
                <a:cubicBezTo>
                  <a:pt x="2015229" y="1332194"/>
                  <a:pt x="1998263" y="1336918"/>
                  <a:pt x="1981299" y="1336918"/>
                </a:cubicBezTo>
                <a:cubicBezTo>
                  <a:pt x="1964333" y="1336918"/>
                  <a:pt x="1951610" y="1327471"/>
                  <a:pt x="1934644" y="1327471"/>
                </a:cubicBezTo>
                <a:cubicBezTo>
                  <a:pt x="1921921" y="1327471"/>
                  <a:pt x="1917680" y="1313301"/>
                  <a:pt x="1917680" y="1289684"/>
                </a:cubicBezTo>
                <a:cubicBezTo>
                  <a:pt x="1921921" y="1280238"/>
                  <a:pt x="1904956" y="1261344"/>
                  <a:pt x="1896474" y="1266067"/>
                </a:cubicBezTo>
                <a:cubicBezTo>
                  <a:pt x="1879508" y="1266067"/>
                  <a:pt x="1866784" y="1256621"/>
                  <a:pt x="1849819" y="1270791"/>
                </a:cubicBezTo>
                <a:cubicBezTo>
                  <a:pt x="1841337" y="1275514"/>
                  <a:pt x="1828613" y="1270791"/>
                  <a:pt x="1828613" y="1261344"/>
                </a:cubicBezTo>
                <a:cubicBezTo>
                  <a:pt x="1828613" y="1242451"/>
                  <a:pt x="1820131" y="1247174"/>
                  <a:pt x="1811648" y="1251897"/>
                </a:cubicBezTo>
                <a:cubicBezTo>
                  <a:pt x="1786200" y="1256621"/>
                  <a:pt x="1786200" y="1256621"/>
                  <a:pt x="1760753" y="1251897"/>
                </a:cubicBezTo>
                <a:lnTo>
                  <a:pt x="1721818" y="1244670"/>
                </a:lnTo>
                <a:lnTo>
                  <a:pt x="1734809" y="1242703"/>
                </a:lnTo>
                <a:cubicBezTo>
                  <a:pt x="1743291" y="1240777"/>
                  <a:pt x="1751774" y="1238850"/>
                  <a:pt x="1760256" y="1238850"/>
                </a:cubicBezTo>
                <a:cubicBezTo>
                  <a:pt x="1768739" y="1238850"/>
                  <a:pt x="1772980" y="1238850"/>
                  <a:pt x="1781462" y="1234997"/>
                </a:cubicBezTo>
                <a:cubicBezTo>
                  <a:pt x="1789945" y="1231143"/>
                  <a:pt x="1798428" y="1234997"/>
                  <a:pt x="1811151" y="1234997"/>
                </a:cubicBezTo>
                <a:cubicBezTo>
                  <a:pt x="1819634" y="1234997"/>
                  <a:pt x="1828115" y="1227289"/>
                  <a:pt x="1840840" y="1227289"/>
                </a:cubicBezTo>
                <a:cubicBezTo>
                  <a:pt x="1845081" y="1227289"/>
                  <a:pt x="1849323" y="1231143"/>
                  <a:pt x="1857805" y="1234997"/>
                </a:cubicBezTo>
                <a:cubicBezTo>
                  <a:pt x="1866287" y="1234997"/>
                  <a:pt x="1862047" y="1223437"/>
                  <a:pt x="1866287" y="1223437"/>
                </a:cubicBezTo>
                <a:cubicBezTo>
                  <a:pt x="1870528" y="1223437"/>
                  <a:pt x="1870528" y="1223437"/>
                  <a:pt x="1874770" y="1223437"/>
                </a:cubicBezTo>
                <a:cubicBezTo>
                  <a:pt x="1895976" y="1223437"/>
                  <a:pt x="1921423" y="1219583"/>
                  <a:pt x="1942630" y="1215730"/>
                </a:cubicBezTo>
                <a:cubicBezTo>
                  <a:pt x="1959595" y="1215730"/>
                  <a:pt x="1976561" y="1211876"/>
                  <a:pt x="1993525" y="1208023"/>
                </a:cubicBezTo>
                <a:cubicBezTo>
                  <a:pt x="2018973" y="1204169"/>
                  <a:pt x="2018973" y="1204169"/>
                  <a:pt x="2044420" y="1208023"/>
                </a:cubicBezTo>
                <a:cubicBezTo>
                  <a:pt x="2052903" y="1211876"/>
                  <a:pt x="2061386" y="1215730"/>
                  <a:pt x="2061386" y="1200316"/>
                </a:cubicBezTo>
                <a:cubicBezTo>
                  <a:pt x="2061386" y="1192609"/>
                  <a:pt x="2074109" y="1188756"/>
                  <a:pt x="2082592" y="1192609"/>
                </a:cubicBezTo>
                <a:cubicBezTo>
                  <a:pt x="2099556" y="1204169"/>
                  <a:pt x="2112281" y="1196463"/>
                  <a:pt x="2129246" y="1196463"/>
                </a:cubicBezTo>
                <a:cubicBezTo>
                  <a:pt x="2137728" y="1200316"/>
                  <a:pt x="2154694" y="1184902"/>
                  <a:pt x="2150452" y="1177196"/>
                </a:cubicBezTo>
                <a:cubicBezTo>
                  <a:pt x="2150452" y="1157928"/>
                  <a:pt x="2154694" y="1146368"/>
                  <a:pt x="2167417" y="1146368"/>
                </a:cubicBezTo>
                <a:cubicBezTo>
                  <a:pt x="2184382" y="1146368"/>
                  <a:pt x="2197106" y="1138661"/>
                  <a:pt x="2214071" y="1138661"/>
                </a:cubicBezTo>
                <a:cubicBezTo>
                  <a:pt x="2231036" y="1138661"/>
                  <a:pt x="2248002" y="1142515"/>
                  <a:pt x="2269207" y="1138661"/>
                </a:cubicBezTo>
                <a:cubicBezTo>
                  <a:pt x="2286172" y="1134808"/>
                  <a:pt x="2303138" y="1134808"/>
                  <a:pt x="2320102" y="1138661"/>
                </a:cubicBezTo>
                <a:cubicBezTo>
                  <a:pt x="2332827" y="1142515"/>
                  <a:pt x="2337068" y="1130955"/>
                  <a:pt x="2341308" y="1123248"/>
                </a:cubicBezTo>
                <a:cubicBezTo>
                  <a:pt x="2354033" y="1111687"/>
                  <a:pt x="2349791" y="1103981"/>
                  <a:pt x="2332827" y="1103981"/>
                </a:cubicBezTo>
                <a:cubicBezTo>
                  <a:pt x="2328585" y="1103981"/>
                  <a:pt x="2320102" y="1103981"/>
                  <a:pt x="2311621" y="1103981"/>
                </a:cubicBezTo>
                <a:cubicBezTo>
                  <a:pt x="2303138" y="1100127"/>
                  <a:pt x="2290413" y="1100127"/>
                  <a:pt x="2290413" y="1092420"/>
                </a:cubicBezTo>
                <a:cubicBezTo>
                  <a:pt x="2290413" y="1073153"/>
                  <a:pt x="2277689" y="1073153"/>
                  <a:pt x="2264966" y="1073153"/>
                </a:cubicBezTo>
                <a:cubicBezTo>
                  <a:pt x="2248002" y="1073153"/>
                  <a:pt x="2235277" y="1073153"/>
                  <a:pt x="2226794" y="1061593"/>
                </a:cubicBezTo>
                <a:cubicBezTo>
                  <a:pt x="2218313" y="1053886"/>
                  <a:pt x="2201347" y="1053886"/>
                  <a:pt x="2188623" y="1061593"/>
                </a:cubicBezTo>
                <a:cubicBezTo>
                  <a:pt x="2171658" y="1073153"/>
                  <a:pt x="2150452" y="1065445"/>
                  <a:pt x="2129246" y="1065445"/>
                </a:cubicBezTo>
                <a:cubicBezTo>
                  <a:pt x="2125005" y="1065445"/>
                  <a:pt x="2125005" y="1061593"/>
                  <a:pt x="2120763" y="1061593"/>
                </a:cubicBezTo>
                <a:cubicBezTo>
                  <a:pt x="2116522" y="1053886"/>
                  <a:pt x="2120763" y="1050032"/>
                  <a:pt x="2125005" y="1050032"/>
                </a:cubicBezTo>
                <a:cubicBezTo>
                  <a:pt x="2137728" y="1050032"/>
                  <a:pt x="2146211" y="1050032"/>
                  <a:pt x="2150452" y="1042326"/>
                </a:cubicBezTo>
                <a:cubicBezTo>
                  <a:pt x="2163175" y="1030765"/>
                  <a:pt x="2158934" y="1023059"/>
                  <a:pt x="2158934" y="1015352"/>
                </a:cubicBezTo>
                <a:cubicBezTo>
                  <a:pt x="2146211" y="1015352"/>
                  <a:pt x="2133488" y="1011498"/>
                  <a:pt x="2116522" y="1011498"/>
                </a:cubicBezTo>
                <a:cubicBezTo>
                  <a:pt x="2125005" y="1007645"/>
                  <a:pt x="2129246" y="1007645"/>
                  <a:pt x="2133488" y="1007645"/>
                </a:cubicBezTo>
                <a:cubicBezTo>
                  <a:pt x="2146211" y="1007645"/>
                  <a:pt x="2158934" y="1003791"/>
                  <a:pt x="2171658" y="1007645"/>
                </a:cubicBezTo>
                <a:cubicBezTo>
                  <a:pt x="2188623" y="1011498"/>
                  <a:pt x="2192865" y="999938"/>
                  <a:pt x="2209830" y="996085"/>
                </a:cubicBezTo>
                <a:cubicBezTo>
                  <a:pt x="2226794" y="992231"/>
                  <a:pt x="2226794" y="988378"/>
                  <a:pt x="2218313" y="972964"/>
                </a:cubicBezTo>
                <a:cubicBezTo>
                  <a:pt x="2214071" y="961404"/>
                  <a:pt x="2205588" y="957550"/>
                  <a:pt x="2197106" y="961404"/>
                </a:cubicBezTo>
                <a:cubicBezTo>
                  <a:pt x="2184382" y="969111"/>
                  <a:pt x="2171658" y="965257"/>
                  <a:pt x="2163175" y="965257"/>
                </a:cubicBezTo>
                <a:cubicBezTo>
                  <a:pt x="2137728" y="969111"/>
                  <a:pt x="2116522" y="961404"/>
                  <a:pt x="2091075" y="972964"/>
                </a:cubicBezTo>
                <a:cubicBezTo>
                  <a:pt x="2091075" y="972964"/>
                  <a:pt x="2086833" y="972964"/>
                  <a:pt x="2082592" y="969111"/>
                </a:cubicBezTo>
                <a:cubicBezTo>
                  <a:pt x="2061386" y="961404"/>
                  <a:pt x="2044420" y="961404"/>
                  <a:pt x="2023214" y="961404"/>
                </a:cubicBezTo>
                <a:cubicBezTo>
                  <a:pt x="1993525" y="957550"/>
                  <a:pt x="1963836" y="949844"/>
                  <a:pt x="1934148" y="953697"/>
                </a:cubicBezTo>
                <a:cubicBezTo>
                  <a:pt x="1934148" y="953697"/>
                  <a:pt x="1929906" y="953697"/>
                  <a:pt x="1929906" y="953697"/>
                </a:cubicBezTo>
                <a:cubicBezTo>
                  <a:pt x="1929906" y="949844"/>
                  <a:pt x="1929906" y="949844"/>
                  <a:pt x="1929906" y="949844"/>
                </a:cubicBezTo>
                <a:cubicBezTo>
                  <a:pt x="1929906" y="945990"/>
                  <a:pt x="1929906" y="942137"/>
                  <a:pt x="1934148" y="942137"/>
                </a:cubicBezTo>
                <a:cubicBezTo>
                  <a:pt x="1938389" y="942137"/>
                  <a:pt x="1942630" y="942137"/>
                  <a:pt x="1946872" y="942137"/>
                </a:cubicBezTo>
                <a:cubicBezTo>
                  <a:pt x="1972319" y="942137"/>
                  <a:pt x="1997767" y="942137"/>
                  <a:pt x="2023214" y="942137"/>
                </a:cubicBezTo>
                <a:cubicBezTo>
                  <a:pt x="2027455" y="942137"/>
                  <a:pt x="2035938" y="942137"/>
                  <a:pt x="2035938" y="934430"/>
                </a:cubicBezTo>
                <a:cubicBezTo>
                  <a:pt x="2031697" y="919016"/>
                  <a:pt x="2048661" y="919016"/>
                  <a:pt x="2057144" y="919016"/>
                </a:cubicBezTo>
                <a:cubicBezTo>
                  <a:pt x="2074109" y="919016"/>
                  <a:pt x="2091075" y="919016"/>
                  <a:pt x="2108039" y="919016"/>
                </a:cubicBezTo>
                <a:cubicBezTo>
                  <a:pt x="2120763" y="919016"/>
                  <a:pt x="2133488" y="915163"/>
                  <a:pt x="2146211" y="911309"/>
                </a:cubicBezTo>
                <a:cubicBezTo>
                  <a:pt x="2141969" y="903603"/>
                  <a:pt x="2133488" y="899749"/>
                  <a:pt x="2125005" y="899749"/>
                </a:cubicBezTo>
                <a:cubicBezTo>
                  <a:pt x="2091075" y="899749"/>
                  <a:pt x="2057144" y="907456"/>
                  <a:pt x="2023214" y="895896"/>
                </a:cubicBezTo>
                <a:lnTo>
                  <a:pt x="1996126" y="895896"/>
                </a:lnTo>
                <a:lnTo>
                  <a:pt x="2045854" y="894979"/>
                </a:lnTo>
                <a:cubicBezTo>
                  <a:pt x="2063873" y="894281"/>
                  <a:pt x="2081894" y="893723"/>
                  <a:pt x="2098853" y="894840"/>
                </a:cubicBezTo>
                <a:cubicBezTo>
                  <a:pt x="2141252" y="897072"/>
                  <a:pt x="2187892" y="894840"/>
                  <a:pt x="2230293" y="901537"/>
                </a:cubicBezTo>
                <a:cubicBezTo>
                  <a:pt x="2238772" y="902654"/>
                  <a:pt x="2247252" y="901537"/>
                  <a:pt x="2255732" y="902654"/>
                </a:cubicBezTo>
                <a:cubicBezTo>
                  <a:pt x="2268452" y="902654"/>
                  <a:pt x="2272692" y="899305"/>
                  <a:pt x="2276933" y="897072"/>
                </a:cubicBezTo>
                <a:cubicBezTo>
                  <a:pt x="2281172" y="897072"/>
                  <a:pt x="2272692" y="894840"/>
                  <a:pt x="2264213" y="894840"/>
                </a:cubicBezTo>
                <a:cubicBezTo>
                  <a:pt x="2255732" y="894840"/>
                  <a:pt x="2255732" y="892607"/>
                  <a:pt x="2259971" y="891491"/>
                </a:cubicBezTo>
                <a:cubicBezTo>
                  <a:pt x="2259971" y="890374"/>
                  <a:pt x="2268452" y="890374"/>
                  <a:pt x="2272692" y="890374"/>
                </a:cubicBezTo>
                <a:cubicBezTo>
                  <a:pt x="2293892" y="893723"/>
                  <a:pt x="2319331" y="892607"/>
                  <a:pt x="2332052" y="899305"/>
                </a:cubicBezTo>
                <a:cubicBezTo>
                  <a:pt x="2349012" y="900421"/>
                  <a:pt x="2357493" y="903770"/>
                  <a:pt x="2374451" y="903770"/>
                </a:cubicBezTo>
                <a:cubicBezTo>
                  <a:pt x="2387171" y="903770"/>
                  <a:pt x="2399891" y="904886"/>
                  <a:pt x="2408372" y="900421"/>
                </a:cubicBezTo>
                <a:cubicBezTo>
                  <a:pt x="2412611" y="897072"/>
                  <a:pt x="2429572" y="897072"/>
                  <a:pt x="2438051" y="894840"/>
                </a:cubicBezTo>
                <a:cubicBezTo>
                  <a:pt x="2446531" y="893723"/>
                  <a:pt x="2450771" y="897072"/>
                  <a:pt x="2463491" y="897072"/>
                </a:cubicBezTo>
                <a:cubicBezTo>
                  <a:pt x="2467731" y="897072"/>
                  <a:pt x="2467731" y="899305"/>
                  <a:pt x="2463491" y="899305"/>
                </a:cubicBezTo>
                <a:cubicBezTo>
                  <a:pt x="2455011" y="900421"/>
                  <a:pt x="2450771" y="901537"/>
                  <a:pt x="2442292" y="902654"/>
                </a:cubicBezTo>
                <a:cubicBezTo>
                  <a:pt x="2438051" y="902654"/>
                  <a:pt x="2433811" y="902654"/>
                  <a:pt x="2433811" y="904886"/>
                </a:cubicBezTo>
                <a:cubicBezTo>
                  <a:pt x="2433811" y="906003"/>
                  <a:pt x="2442292" y="906003"/>
                  <a:pt x="2446531" y="906003"/>
                </a:cubicBezTo>
                <a:cubicBezTo>
                  <a:pt x="2493171" y="906003"/>
                  <a:pt x="2544051" y="907119"/>
                  <a:pt x="2590691" y="906003"/>
                </a:cubicBezTo>
                <a:cubicBezTo>
                  <a:pt x="2641571" y="903770"/>
                  <a:pt x="2692450" y="904886"/>
                  <a:pt x="2743330" y="903770"/>
                </a:cubicBezTo>
                <a:cubicBezTo>
                  <a:pt x="2751810" y="903770"/>
                  <a:pt x="2756050" y="904886"/>
                  <a:pt x="2760290" y="902654"/>
                </a:cubicBezTo>
                <a:cubicBezTo>
                  <a:pt x="2760290" y="900421"/>
                  <a:pt x="2751810" y="898188"/>
                  <a:pt x="2747570" y="898188"/>
                </a:cubicBezTo>
                <a:cubicBezTo>
                  <a:pt x="2734850" y="898188"/>
                  <a:pt x="2722131" y="897072"/>
                  <a:pt x="2709410" y="899305"/>
                </a:cubicBezTo>
                <a:cubicBezTo>
                  <a:pt x="2688211" y="901537"/>
                  <a:pt x="2662770" y="899305"/>
                  <a:pt x="2641571" y="900421"/>
                </a:cubicBezTo>
                <a:cubicBezTo>
                  <a:pt x="2628851" y="897072"/>
                  <a:pt x="2616130" y="898188"/>
                  <a:pt x="2607651" y="898188"/>
                </a:cubicBezTo>
                <a:cubicBezTo>
                  <a:pt x="2590691" y="898188"/>
                  <a:pt x="2577971" y="898188"/>
                  <a:pt x="2573731" y="893723"/>
                </a:cubicBezTo>
                <a:cubicBezTo>
                  <a:pt x="2573731" y="891491"/>
                  <a:pt x="2565251" y="890374"/>
                  <a:pt x="2561011" y="889258"/>
                </a:cubicBezTo>
                <a:cubicBezTo>
                  <a:pt x="2565251" y="887026"/>
                  <a:pt x="2577971" y="889258"/>
                  <a:pt x="2582211" y="888142"/>
                </a:cubicBezTo>
                <a:cubicBezTo>
                  <a:pt x="2624611" y="888142"/>
                  <a:pt x="2662770" y="888142"/>
                  <a:pt x="2700930" y="888142"/>
                </a:cubicBezTo>
                <a:cubicBezTo>
                  <a:pt x="2726370" y="888142"/>
                  <a:pt x="2747570" y="889258"/>
                  <a:pt x="2773010" y="887026"/>
                </a:cubicBezTo>
                <a:cubicBezTo>
                  <a:pt x="2789970" y="884793"/>
                  <a:pt x="2806930" y="883677"/>
                  <a:pt x="2828130" y="884793"/>
                </a:cubicBezTo>
                <a:cubicBezTo>
                  <a:pt x="2836610" y="884793"/>
                  <a:pt x="2840850" y="883677"/>
                  <a:pt x="2845090" y="882560"/>
                </a:cubicBezTo>
                <a:cubicBezTo>
                  <a:pt x="2849329" y="881444"/>
                  <a:pt x="2849329" y="880328"/>
                  <a:pt x="2845090" y="879211"/>
                </a:cubicBezTo>
                <a:cubicBezTo>
                  <a:pt x="2836610" y="876979"/>
                  <a:pt x="2832369" y="874746"/>
                  <a:pt x="2815409" y="874746"/>
                </a:cubicBezTo>
                <a:cubicBezTo>
                  <a:pt x="2802689" y="875863"/>
                  <a:pt x="2789970" y="874746"/>
                  <a:pt x="2768769" y="874746"/>
                </a:cubicBezTo>
                <a:cubicBezTo>
                  <a:pt x="2785729" y="872514"/>
                  <a:pt x="2794210" y="873630"/>
                  <a:pt x="2806930" y="873630"/>
                </a:cubicBezTo>
                <a:cubicBezTo>
                  <a:pt x="2836610" y="872514"/>
                  <a:pt x="2866289" y="872514"/>
                  <a:pt x="2895969" y="873630"/>
                </a:cubicBezTo>
                <a:cubicBezTo>
                  <a:pt x="2904450" y="873630"/>
                  <a:pt x="2908689" y="871397"/>
                  <a:pt x="2908689" y="870281"/>
                </a:cubicBezTo>
                <a:cubicBezTo>
                  <a:pt x="2908689" y="868048"/>
                  <a:pt x="2904450" y="866932"/>
                  <a:pt x="2895969" y="866932"/>
                </a:cubicBezTo>
                <a:cubicBezTo>
                  <a:pt x="2883249" y="866932"/>
                  <a:pt x="2866289" y="868048"/>
                  <a:pt x="2857810" y="866932"/>
                </a:cubicBezTo>
                <a:cubicBezTo>
                  <a:pt x="2845090" y="864700"/>
                  <a:pt x="2832369" y="866932"/>
                  <a:pt x="2819649" y="863583"/>
                </a:cubicBezTo>
                <a:cubicBezTo>
                  <a:pt x="2815409" y="862467"/>
                  <a:pt x="2798450" y="863583"/>
                  <a:pt x="2789970" y="863583"/>
                </a:cubicBezTo>
                <a:cubicBezTo>
                  <a:pt x="2794210" y="860234"/>
                  <a:pt x="2802689" y="861351"/>
                  <a:pt x="2806930" y="861351"/>
                </a:cubicBezTo>
                <a:cubicBezTo>
                  <a:pt x="2845090" y="861351"/>
                  <a:pt x="2879009" y="861351"/>
                  <a:pt x="2912929" y="861351"/>
                </a:cubicBezTo>
                <a:cubicBezTo>
                  <a:pt x="2921410" y="861351"/>
                  <a:pt x="2929889" y="862467"/>
                  <a:pt x="2929889" y="860234"/>
                </a:cubicBezTo>
                <a:cubicBezTo>
                  <a:pt x="2929889" y="856885"/>
                  <a:pt x="2921410" y="856885"/>
                  <a:pt x="2917169" y="858002"/>
                </a:cubicBezTo>
                <a:cubicBezTo>
                  <a:pt x="2891729" y="858002"/>
                  <a:pt x="2870530" y="854653"/>
                  <a:pt x="2849329" y="853537"/>
                </a:cubicBezTo>
                <a:cubicBezTo>
                  <a:pt x="2870530" y="853537"/>
                  <a:pt x="2891729" y="853537"/>
                  <a:pt x="2912929" y="853537"/>
                </a:cubicBezTo>
                <a:cubicBezTo>
                  <a:pt x="2917169" y="853537"/>
                  <a:pt x="2921410" y="853537"/>
                  <a:pt x="2921410" y="851304"/>
                </a:cubicBezTo>
                <a:cubicBezTo>
                  <a:pt x="2921410" y="850188"/>
                  <a:pt x="2921410" y="847955"/>
                  <a:pt x="2917169" y="847955"/>
                </a:cubicBezTo>
                <a:cubicBezTo>
                  <a:pt x="2908689" y="849071"/>
                  <a:pt x="2904450" y="844606"/>
                  <a:pt x="2895969" y="845722"/>
                </a:cubicBezTo>
                <a:cubicBezTo>
                  <a:pt x="2891729" y="846839"/>
                  <a:pt x="2883249" y="845722"/>
                  <a:pt x="2879009" y="845722"/>
                </a:cubicBezTo>
                <a:cubicBezTo>
                  <a:pt x="2840850" y="846839"/>
                  <a:pt x="2802689" y="844606"/>
                  <a:pt x="2768769" y="843490"/>
                </a:cubicBezTo>
                <a:cubicBezTo>
                  <a:pt x="2773010" y="841257"/>
                  <a:pt x="2781490" y="841257"/>
                  <a:pt x="2785729" y="842374"/>
                </a:cubicBezTo>
                <a:cubicBezTo>
                  <a:pt x="2802689" y="843490"/>
                  <a:pt x="2819649" y="839025"/>
                  <a:pt x="2840850" y="841257"/>
                </a:cubicBezTo>
                <a:cubicBezTo>
                  <a:pt x="2857810" y="843490"/>
                  <a:pt x="2879009" y="842374"/>
                  <a:pt x="2895969" y="842374"/>
                </a:cubicBezTo>
                <a:cubicBezTo>
                  <a:pt x="2904450" y="842374"/>
                  <a:pt x="2908689" y="842374"/>
                  <a:pt x="2917169" y="842374"/>
                </a:cubicBezTo>
                <a:cubicBezTo>
                  <a:pt x="2921410" y="841257"/>
                  <a:pt x="2921410" y="840141"/>
                  <a:pt x="2921410" y="839025"/>
                </a:cubicBezTo>
                <a:cubicBezTo>
                  <a:pt x="2917169" y="837908"/>
                  <a:pt x="2912929" y="835676"/>
                  <a:pt x="2904450" y="835676"/>
                </a:cubicBezTo>
                <a:cubicBezTo>
                  <a:pt x="2891729" y="836792"/>
                  <a:pt x="2879009" y="836792"/>
                  <a:pt x="2866289" y="836792"/>
                </a:cubicBezTo>
                <a:cubicBezTo>
                  <a:pt x="2849329" y="836792"/>
                  <a:pt x="2832369" y="836792"/>
                  <a:pt x="2815409" y="836792"/>
                </a:cubicBezTo>
                <a:cubicBezTo>
                  <a:pt x="2802689" y="832327"/>
                  <a:pt x="2781490" y="836792"/>
                  <a:pt x="2768769" y="832327"/>
                </a:cubicBezTo>
                <a:cubicBezTo>
                  <a:pt x="2751810" y="833443"/>
                  <a:pt x="2739090" y="830094"/>
                  <a:pt x="2722131" y="830094"/>
                </a:cubicBezTo>
                <a:cubicBezTo>
                  <a:pt x="2709410" y="830094"/>
                  <a:pt x="2705171" y="828978"/>
                  <a:pt x="2700930" y="827862"/>
                </a:cubicBezTo>
                <a:cubicBezTo>
                  <a:pt x="2705171" y="826745"/>
                  <a:pt x="2705171" y="824513"/>
                  <a:pt x="2709410" y="823396"/>
                </a:cubicBezTo>
                <a:cubicBezTo>
                  <a:pt x="2709410" y="822280"/>
                  <a:pt x="2717890" y="822280"/>
                  <a:pt x="2722131" y="822280"/>
                </a:cubicBezTo>
                <a:cubicBezTo>
                  <a:pt x="2756050" y="822280"/>
                  <a:pt x="2789970" y="822280"/>
                  <a:pt x="2823890" y="822280"/>
                </a:cubicBezTo>
                <a:cubicBezTo>
                  <a:pt x="2828130" y="822280"/>
                  <a:pt x="2832369" y="823396"/>
                  <a:pt x="2832369" y="821164"/>
                </a:cubicBezTo>
                <a:cubicBezTo>
                  <a:pt x="2832369" y="820048"/>
                  <a:pt x="2828130" y="818931"/>
                  <a:pt x="2823890" y="818931"/>
                </a:cubicBezTo>
                <a:cubicBezTo>
                  <a:pt x="2811170" y="815582"/>
                  <a:pt x="2794210" y="816699"/>
                  <a:pt x="2777250" y="816699"/>
                </a:cubicBezTo>
                <a:cubicBezTo>
                  <a:pt x="2764530" y="816699"/>
                  <a:pt x="2760290" y="817815"/>
                  <a:pt x="2760290" y="813350"/>
                </a:cubicBezTo>
                <a:cubicBezTo>
                  <a:pt x="2756050" y="808885"/>
                  <a:pt x="2739090" y="807768"/>
                  <a:pt x="2726370" y="807768"/>
                </a:cubicBezTo>
                <a:cubicBezTo>
                  <a:pt x="2722131" y="806652"/>
                  <a:pt x="2713650" y="806652"/>
                  <a:pt x="2705171" y="806652"/>
                </a:cubicBezTo>
                <a:cubicBezTo>
                  <a:pt x="2713650" y="806652"/>
                  <a:pt x="2705171" y="806652"/>
                  <a:pt x="2709410" y="805536"/>
                </a:cubicBezTo>
                <a:cubicBezTo>
                  <a:pt x="2768769" y="805536"/>
                  <a:pt x="2823890" y="805536"/>
                  <a:pt x="2879009" y="805536"/>
                </a:cubicBezTo>
                <a:cubicBezTo>
                  <a:pt x="2883249" y="805536"/>
                  <a:pt x="2883249" y="804419"/>
                  <a:pt x="2883249" y="804419"/>
                </a:cubicBezTo>
                <a:cubicBezTo>
                  <a:pt x="2874770" y="801071"/>
                  <a:pt x="2853570" y="802187"/>
                  <a:pt x="2840850" y="801071"/>
                </a:cubicBezTo>
                <a:cubicBezTo>
                  <a:pt x="2849329" y="796605"/>
                  <a:pt x="2866289" y="795489"/>
                  <a:pt x="2874770" y="793256"/>
                </a:cubicBezTo>
                <a:cubicBezTo>
                  <a:pt x="2887490" y="789908"/>
                  <a:pt x="2887490" y="789908"/>
                  <a:pt x="2874770" y="785442"/>
                </a:cubicBezTo>
                <a:cubicBezTo>
                  <a:pt x="2870530" y="785442"/>
                  <a:pt x="2870530" y="785442"/>
                  <a:pt x="2870530" y="785442"/>
                </a:cubicBezTo>
                <a:cubicBezTo>
                  <a:pt x="2870530" y="784326"/>
                  <a:pt x="2866289" y="782093"/>
                  <a:pt x="2870530" y="782093"/>
                </a:cubicBezTo>
                <a:cubicBezTo>
                  <a:pt x="2891729" y="780977"/>
                  <a:pt x="2879009" y="779861"/>
                  <a:pt x="2874770" y="777628"/>
                </a:cubicBezTo>
                <a:cubicBezTo>
                  <a:pt x="2866289" y="775396"/>
                  <a:pt x="2866289" y="775396"/>
                  <a:pt x="2879009" y="774279"/>
                </a:cubicBezTo>
                <a:cubicBezTo>
                  <a:pt x="2887490" y="774279"/>
                  <a:pt x="2891729" y="774279"/>
                  <a:pt x="2891729" y="772047"/>
                </a:cubicBezTo>
                <a:cubicBezTo>
                  <a:pt x="2891729" y="769814"/>
                  <a:pt x="2891729" y="768698"/>
                  <a:pt x="2879009" y="768698"/>
                </a:cubicBezTo>
                <a:cubicBezTo>
                  <a:pt x="2862049" y="767582"/>
                  <a:pt x="2845090" y="765349"/>
                  <a:pt x="2828130" y="764233"/>
                </a:cubicBezTo>
                <a:cubicBezTo>
                  <a:pt x="2815409" y="763116"/>
                  <a:pt x="2806930" y="760884"/>
                  <a:pt x="2794210" y="758651"/>
                </a:cubicBezTo>
                <a:cubicBezTo>
                  <a:pt x="2789970" y="758651"/>
                  <a:pt x="2781490" y="758651"/>
                  <a:pt x="2773010" y="758651"/>
                </a:cubicBezTo>
                <a:cubicBezTo>
                  <a:pt x="2760290" y="758651"/>
                  <a:pt x="2743330" y="758651"/>
                  <a:pt x="2730610" y="758651"/>
                </a:cubicBezTo>
                <a:cubicBezTo>
                  <a:pt x="2717890" y="758651"/>
                  <a:pt x="2700930" y="758651"/>
                  <a:pt x="2688211" y="758651"/>
                </a:cubicBezTo>
                <a:cubicBezTo>
                  <a:pt x="2688211" y="758651"/>
                  <a:pt x="2688211" y="757535"/>
                  <a:pt x="2683970" y="757535"/>
                </a:cubicBezTo>
                <a:cubicBezTo>
                  <a:pt x="2683970" y="756419"/>
                  <a:pt x="2688211" y="755302"/>
                  <a:pt x="2688211" y="755302"/>
                </a:cubicBezTo>
                <a:cubicBezTo>
                  <a:pt x="2700930" y="754186"/>
                  <a:pt x="2717890" y="755302"/>
                  <a:pt x="2730610" y="755302"/>
                </a:cubicBezTo>
                <a:cubicBezTo>
                  <a:pt x="2734850" y="754186"/>
                  <a:pt x="2739090" y="755302"/>
                  <a:pt x="2743330" y="754186"/>
                </a:cubicBezTo>
                <a:cubicBezTo>
                  <a:pt x="2743330" y="753070"/>
                  <a:pt x="2743330" y="751953"/>
                  <a:pt x="2743330" y="751953"/>
                </a:cubicBezTo>
                <a:cubicBezTo>
                  <a:pt x="2722131" y="750837"/>
                  <a:pt x="2730610" y="746372"/>
                  <a:pt x="2730610" y="743023"/>
                </a:cubicBezTo>
                <a:cubicBezTo>
                  <a:pt x="2726370" y="743023"/>
                  <a:pt x="2722131" y="743023"/>
                  <a:pt x="2717890" y="743023"/>
                </a:cubicBezTo>
                <a:cubicBezTo>
                  <a:pt x="2696690" y="743023"/>
                  <a:pt x="2671251" y="743023"/>
                  <a:pt x="2650050" y="740790"/>
                </a:cubicBezTo>
                <a:cubicBezTo>
                  <a:pt x="2628851" y="739674"/>
                  <a:pt x="2607651" y="738558"/>
                  <a:pt x="2577971" y="739674"/>
                </a:cubicBezTo>
                <a:cubicBezTo>
                  <a:pt x="2599171" y="736325"/>
                  <a:pt x="2616130" y="735209"/>
                  <a:pt x="2633090" y="735209"/>
                </a:cubicBezTo>
                <a:cubicBezTo>
                  <a:pt x="2658531" y="735209"/>
                  <a:pt x="2679730" y="734093"/>
                  <a:pt x="2705171" y="735209"/>
                </a:cubicBezTo>
                <a:cubicBezTo>
                  <a:pt x="2722131" y="736325"/>
                  <a:pt x="2739090" y="737442"/>
                  <a:pt x="2756050" y="737442"/>
                </a:cubicBezTo>
                <a:cubicBezTo>
                  <a:pt x="2760290" y="737442"/>
                  <a:pt x="2764530" y="737442"/>
                  <a:pt x="2768769" y="735209"/>
                </a:cubicBezTo>
                <a:cubicBezTo>
                  <a:pt x="2768769" y="734093"/>
                  <a:pt x="2760290" y="734093"/>
                  <a:pt x="2760290" y="732976"/>
                </a:cubicBezTo>
                <a:cubicBezTo>
                  <a:pt x="2751810" y="730744"/>
                  <a:pt x="2739090" y="731860"/>
                  <a:pt x="2726370" y="729627"/>
                </a:cubicBezTo>
                <a:cubicBezTo>
                  <a:pt x="2756050" y="729627"/>
                  <a:pt x="2777250" y="729627"/>
                  <a:pt x="2802689" y="729627"/>
                </a:cubicBezTo>
                <a:cubicBezTo>
                  <a:pt x="2819649" y="729627"/>
                  <a:pt x="2832369" y="728511"/>
                  <a:pt x="2849329" y="727395"/>
                </a:cubicBezTo>
                <a:cubicBezTo>
                  <a:pt x="2857810" y="727395"/>
                  <a:pt x="2862049" y="725162"/>
                  <a:pt x="2862049" y="722930"/>
                </a:cubicBezTo>
                <a:cubicBezTo>
                  <a:pt x="2862049" y="720697"/>
                  <a:pt x="2853570" y="719581"/>
                  <a:pt x="2840850" y="719581"/>
                </a:cubicBezTo>
                <a:cubicBezTo>
                  <a:pt x="2832369" y="720697"/>
                  <a:pt x="2819649" y="718464"/>
                  <a:pt x="2806930" y="721813"/>
                </a:cubicBezTo>
                <a:cubicBezTo>
                  <a:pt x="2802689" y="722930"/>
                  <a:pt x="2789970" y="721813"/>
                  <a:pt x="2785729" y="721813"/>
                </a:cubicBezTo>
                <a:cubicBezTo>
                  <a:pt x="2756050" y="718464"/>
                  <a:pt x="2726370" y="715116"/>
                  <a:pt x="2692450" y="716232"/>
                </a:cubicBezTo>
                <a:cubicBezTo>
                  <a:pt x="2688211" y="716232"/>
                  <a:pt x="2683970" y="715116"/>
                  <a:pt x="2683970" y="713999"/>
                </a:cubicBezTo>
                <a:cubicBezTo>
                  <a:pt x="2683970" y="712883"/>
                  <a:pt x="2688211" y="711767"/>
                  <a:pt x="2692450" y="711767"/>
                </a:cubicBezTo>
                <a:cubicBezTo>
                  <a:pt x="2717890" y="712883"/>
                  <a:pt x="2734850" y="710650"/>
                  <a:pt x="2751810" y="706185"/>
                </a:cubicBezTo>
                <a:cubicBezTo>
                  <a:pt x="2756050" y="703953"/>
                  <a:pt x="2751810" y="702836"/>
                  <a:pt x="2743330" y="701720"/>
                </a:cubicBezTo>
                <a:cubicBezTo>
                  <a:pt x="2734850" y="700604"/>
                  <a:pt x="2734850" y="700604"/>
                  <a:pt x="2743330" y="698371"/>
                </a:cubicBezTo>
                <a:cubicBezTo>
                  <a:pt x="2756050" y="696138"/>
                  <a:pt x="2756050" y="696138"/>
                  <a:pt x="2743330" y="695022"/>
                </a:cubicBezTo>
                <a:cubicBezTo>
                  <a:pt x="2722131" y="691673"/>
                  <a:pt x="2700930" y="691673"/>
                  <a:pt x="2679730" y="692790"/>
                </a:cubicBezTo>
                <a:cubicBezTo>
                  <a:pt x="2662770" y="695022"/>
                  <a:pt x="2641571" y="693906"/>
                  <a:pt x="2628851" y="698371"/>
                </a:cubicBezTo>
                <a:cubicBezTo>
                  <a:pt x="2620370" y="697255"/>
                  <a:pt x="2611891" y="700604"/>
                  <a:pt x="2603410" y="700604"/>
                </a:cubicBezTo>
                <a:cubicBezTo>
                  <a:pt x="2586450" y="700604"/>
                  <a:pt x="2565251" y="700604"/>
                  <a:pt x="2539810" y="700604"/>
                </a:cubicBezTo>
                <a:cubicBezTo>
                  <a:pt x="2565251" y="693906"/>
                  <a:pt x="2590691" y="691673"/>
                  <a:pt x="2616130" y="689441"/>
                </a:cubicBezTo>
                <a:cubicBezTo>
                  <a:pt x="2641571" y="687208"/>
                  <a:pt x="2667010" y="682743"/>
                  <a:pt x="2692450" y="680510"/>
                </a:cubicBezTo>
                <a:cubicBezTo>
                  <a:pt x="2675491" y="674929"/>
                  <a:pt x="2650050" y="678278"/>
                  <a:pt x="2628851" y="677161"/>
                </a:cubicBezTo>
                <a:cubicBezTo>
                  <a:pt x="2624611" y="676045"/>
                  <a:pt x="2628851" y="676045"/>
                  <a:pt x="2633090" y="674929"/>
                </a:cubicBezTo>
                <a:cubicBezTo>
                  <a:pt x="2645810" y="670464"/>
                  <a:pt x="2641571" y="669347"/>
                  <a:pt x="2624611" y="667115"/>
                </a:cubicBezTo>
                <a:cubicBezTo>
                  <a:pt x="2590691" y="663766"/>
                  <a:pt x="2556771" y="662650"/>
                  <a:pt x="2522850" y="663766"/>
                </a:cubicBezTo>
                <a:cubicBezTo>
                  <a:pt x="2471971" y="665998"/>
                  <a:pt x="2421091" y="664882"/>
                  <a:pt x="2374451" y="671580"/>
                </a:cubicBezTo>
                <a:cubicBezTo>
                  <a:pt x="2349012" y="670464"/>
                  <a:pt x="2327812" y="673812"/>
                  <a:pt x="2306611" y="673812"/>
                </a:cubicBezTo>
                <a:cubicBezTo>
                  <a:pt x="2285412" y="672696"/>
                  <a:pt x="2264213" y="671580"/>
                  <a:pt x="2243013" y="674929"/>
                </a:cubicBezTo>
                <a:cubicBezTo>
                  <a:pt x="2238772" y="676045"/>
                  <a:pt x="2226052" y="676045"/>
                  <a:pt x="2230293" y="672696"/>
                </a:cubicBezTo>
                <a:cubicBezTo>
                  <a:pt x="2230293" y="670464"/>
                  <a:pt x="2230293" y="669347"/>
                  <a:pt x="2221812" y="669347"/>
                </a:cubicBezTo>
                <a:cubicBezTo>
                  <a:pt x="2200612" y="670464"/>
                  <a:pt x="2183653" y="667115"/>
                  <a:pt x="2166692" y="670464"/>
                </a:cubicBezTo>
                <a:cubicBezTo>
                  <a:pt x="2162453" y="671580"/>
                  <a:pt x="2158212" y="671580"/>
                  <a:pt x="2153972" y="670464"/>
                </a:cubicBezTo>
                <a:cubicBezTo>
                  <a:pt x="2145493" y="669347"/>
                  <a:pt x="2137013" y="668231"/>
                  <a:pt x="2124293" y="665998"/>
                </a:cubicBezTo>
                <a:cubicBezTo>
                  <a:pt x="2145493" y="665998"/>
                  <a:pt x="2162453" y="662650"/>
                  <a:pt x="2183653" y="663766"/>
                </a:cubicBezTo>
                <a:cubicBezTo>
                  <a:pt x="2200612" y="663766"/>
                  <a:pt x="2217573" y="660417"/>
                  <a:pt x="2234532" y="661533"/>
                </a:cubicBezTo>
                <a:cubicBezTo>
                  <a:pt x="2251492" y="658184"/>
                  <a:pt x="2272692" y="661533"/>
                  <a:pt x="2289652" y="658184"/>
                </a:cubicBezTo>
                <a:cubicBezTo>
                  <a:pt x="2293892" y="657068"/>
                  <a:pt x="2302372" y="658184"/>
                  <a:pt x="2302372" y="655952"/>
                </a:cubicBezTo>
                <a:cubicBezTo>
                  <a:pt x="2302372" y="653719"/>
                  <a:pt x="2293892" y="652603"/>
                  <a:pt x="2289652" y="652603"/>
                </a:cubicBezTo>
                <a:cubicBezTo>
                  <a:pt x="2285412" y="651487"/>
                  <a:pt x="2276933" y="651487"/>
                  <a:pt x="2272692" y="651487"/>
                </a:cubicBezTo>
                <a:cubicBezTo>
                  <a:pt x="2243013" y="651487"/>
                  <a:pt x="2213332" y="651487"/>
                  <a:pt x="2179413" y="651487"/>
                </a:cubicBezTo>
                <a:cubicBezTo>
                  <a:pt x="2162453" y="651487"/>
                  <a:pt x="2149733" y="651487"/>
                  <a:pt x="2132773" y="650370"/>
                </a:cubicBezTo>
                <a:cubicBezTo>
                  <a:pt x="2115813" y="648138"/>
                  <a:pt x="2098853" y="651487"/>
                  <a:pt x="2081893" y="648138"/>
                </a:cubicBezTo>
                <a:cubicBezTo>
                  <a:pt x="2081893" y="648138"/>
                  <a:pt x="2077654" y="648138"/>
                  <a:pt x="2077654" y="648138"/>
                </a:cubicBezTo>
                <a:cubicBezTo>
                  <a:pt x="2056453" y="649254"/>
                  <a:pt x="2039493" y="650370"/>
                  <a:pt x="2026773" y="644789"/>
                </a:cubicBezTo>
                <a:cubicBezTo>
                  <a:pt x="2026773" y="643672"/>
                  <a:pt x="2018294" y="644789"/>
                  <a:pt x="2014053" y="643672"/>
                </a:cubicBezTo>
                <a:cubicBezTo>
                  <a:pt x="1975893" y="643672"/>
                  <a:pt x="1933494" y="642556"/>
                  <a:pt x="1895333" y="644789"/>
                </a:cubicBezTo>
                <a:cubicBezTo>
                  <a:pt x="1840214" y="647021"/>
                  <a:pt x="1789334" y="645905"/>
                  <a:pt x="1738455" y="645905"/>
                </a:cubicBezTo>
                <a:cubicBezTo>
                  <a:pt x="1683335" y="645905"/>
                  <a:pt x="1632456" y="645905"/>
                  <a:pt x="1577335" y="645905"/>
                </a:cubicBezTo>
                <a:cubicBezTo>
                  <a:pt x="1551896" y="645905"/>
                  <a:pt x="1526456" y="647021"/>
                  <a:pt x="1505256" y="649254"/>
                </a:cubicBezTo>
                <a:cubicBezTo>
                  <a:pt x="1484055" y="651487"/>
                  <a:pt x="1471336" y="647021"/>
                  <a:pt x="1450135" y="648138"/>
                </a:cubicBezTo>
                <a:cubicBezTo>
                  <a:pt x="1441656" y="644789"/>
                  <a:pt x="1428935" y="645905"/>
                  <a:pt x="1420457" y="645905"/>
                </a:cubicBezTo>
                <a:cubicBezTo>
                  <a:pt x="1390776" y="647021"/>
                  <a:pt x="1361096" y="644789"/>
                  <a:pt x="1331416" y="648138"/>
                </a:cubicBezTo>
                <a:cubicBezTo>
                  <a:pt x="1322936" y="649254"/>
                  <a:pt x="1310216" y="648138"/>
                  <a:pt x="1297496" y="648138"/>
                </a:cubicBezTo>
                <a:cubicBezTo>
                  <a:pt x="1289017" y="648138"/>
                  <a:pt x="1284776" y="648138"/>
                  <a:pt x="1284776" y="645905"/>
                </a:cubicBezTo>
                <a:cubicBezTo>
                  <a:pt x="1284776" y="643672"/>
                  <a:pt x="1284776" y="641440"/>
                  <a:pt x="1293257" y="642556"/>
                </a:cubicBezTo>
                <a:lnTo>
                  <a:pt x="1294046" y="642417"/>
                </a:lnTo>
                <a:lnTo>
                  <a:pt x="1318817" y="640107"/>
                </a:lnTo>
                <a:cubicBezTo>
                  <a:pt x="1335777" y="636311"/>
                  <a:pt x="1348497" y="636311"/>
                  <a:pt x="1365457" y="636311"/>
                </a:cubicBezTo>
                <a:cubicBezTo>
                  <a:pt x="1399376" y="636311"/>
                  <a:pt x="1429056" y="636311"/>
                  <a:pt x="1458737" y="636311"/>
                </a:cubicBezTo>
                <a:cubicBezTo>
                  <a:pt x="1462976" y="636311"/>
                  <a:pt x="1471456" y="636311"/>
                  <a:pt x="1475696" y="632514"/>
                </a:cubicBezTo>
                <a:cubicBezTo>
                  <a:pt x="1479936" y="632514"/>
                  <a:pt x="1488417" y="628718"/>
                  <a:pt x="1488417" y="621125"/>
                </a:cubicBezTo>
                <a:cubicBezTo>
                  <a:pt x="1488417" y="613532"/>
                  <a:pt x="1479936" y="617328"/>
                  <a:pt x="1475696" y="613532"/>
                </a:cubicBezTo>
                <a:cubicBezTo>
                  <a:pt x="1458737" y="602142"/>
                  <a:pt x="1437536" y="613532"/>
                  <a:pt x="1420576" y="602142"/>
                </a:cubicBezTo>
                <a:cubicBezTo>
                  <a:pt x="1403616" y="605939"/>
                  <a:pt x="1386656" y="594549"/>
                  <a:pt x="1369696" y="594549"/>
                </a:cubicBezTo>
                <a:cubicBezTo>
                  <a:pt x="1348497" y="598346"/>
                  <a:pt x="1331537" y="586956"/>
                  <a:pt x="1310337" y="586956"/>
                </a:cubicBezTo>
                <a:cubicBezTo>
                  <a:pt x="1323056" y="579364"/>
                  <a:pt x="1331537" y="575567"/>
                  <a:pt x="1340016" y="571771"/>
                </a:cubicBezTo>
                <a:cubicBezTo>
                  <a:pt x="1344257" y="567974"/>
                  <a:pt x="1348497" y="567974"/>
                  <a:pt x="1352736" y="571771"/>
                </a:cubicBezTo>
                <a:cubicBezTo>
                  <a:pt x="1369696" y="583160"/>
                  <a:pt x="1386656" y="571771"/>
                  <a:pt x="1407857" y="575567"/>
                </a:cubicBezTo>
                <a:cubicBezTo>
                  <a:pt x="1416336" y="575567"/>
                  <a:pt x="1416336" y="571771"/>
                  <a:pt x="1416336" y="564178"/>
                </a:cubicBezTo>
                <a:cubicBezTo>
                  <a:pt x="1412097" y="552788"/>
                  <a:pt x="1424817" y="552788"/>
                  <a:pt x="1429056" y="556585"/>
                </a:cubicBezTo>
                <a:cubicBezTo>
                  <a:pt x="1450256" y="567974"/>
                  <a:pt x="1471456" y="564178"/>
                  <a:pt x="1492656" y="560381"/>
                </a:cubicBezTo>
                <a:cubicBezTo>
                  <a:pt x="1513856" y="560381"/>
                  <a:pt x="1535056" y="571771"/>
                  <a:pt x="1560496" y="567974"/>
                </a:cubicBezTo>
                <a:cubicBezTo>
                  <a:pt x="1583816" y="579363"/>
                  <a:pt x="1608196" y="584109"/>
                  <a:pt x="1633106" y="586956"/>
                </a:cubicBezTo>
                <a:lnTo>
                  <a:pt x="1640713" y="587718"/>
                </a:lnTo>
                <a:lnTo>
                  <a:pt x="1646583" y="588679"/>
                </a:lnTo>
                <a:cubicBezTo>
                  <a:pt x="1647644" y="590935"/>
                  <a:pt x="1645523" y="595446"/>
                  <a:pt x="1641283" y="604469"/>
                </a:cubicBezTo>
                <a:cubicBezTo>
                  <a:pt x="1649764" y="604469"/>
                  <a:pt x="1666730" y="608980"/>
                  <a:pt x="1670972" y="604469"/>
                </a:cubicBezTo>
                <a:lnTo>
                  <a:pt x="1675810" y="591235"/>
                </a:lnTo>
                <a:lnTo>
                  <a:pt x="1708895" y="594549"/>
                </a:lnTo>
                <a:cubicBezTo>
                  <a:pt x="1742815" y="598346"/>
                  <a:pt x="1776735" y="594549"/>
                  <a:pt x="1810655" y="583160"/>
                </a:cubicBezTo>
                <a:lnTo>
                  <a:pt x="1821753" y="575621"/>
                </a:lnTo>
                <a:lnTo>
                  <a:pt x="1830549" y="574582"/>
                </a:lnTo>
                <a:cubicBezTo>
                  <a:pt x="1837441" y="570634"/>
                  <a:pt x="1842742" y="563867"/>
                  <a:pt x="1844863" y="554845"/>
                </a:cubicBezTo>
                <a:lnTo>
                  <a:pt x="1850662" y="548677"/>
                </a:lnTo>
                <a:lnTo>
                  <a:pt x="1860747" y="547339"/>
                </a:lnTo>
                <a:lnTo>
                  <a:pt x="1861829" y="550333"/>
                </a:lnTo>
                <a:cubicBezTo>
                  <a:pt x="1878793" y="550333"/>
                  <a:pt x="1887275" y="536799"/>
                  <a:pt x="1899999" y="532288"/>
                </a:cubicBezTo>
                <a:cubicBezTo>
                  <a:pt x="1899999" y="523265"/>
                  <a:pt x="1904241" y="518755"/>
                  <a:pt x="1912724" y="523265"/>
                </a:cubicBezTo>
                <a:cubicBezTo>
                  <a:pt x="1929689" y="523265"/>
                  <a:pt x="1946653" y="509732"/>
                  <a:pt x="1963618" y="514243"/>
                </a:cubicBezTo>
                <a:cubicBezTo>
                  <a:pt x="1967860" y="514243"/>
                  <a:pt x="1967860" y="509732"/>
                  <a:pt x="1967860" y="505220"/>
                </a:cubicBezTo>
                <a:cubicBezTo>
                  <a:pt x="1967860" y="505220"/>
                  <a:pt x="1967860" y="500709"/>
                  <a:pt x="1963618" y="500709"/>
                </a:cubicBezTo>
                <a:cubicBezTo>
                  <a:pt x="1955136" y="500709"/>
                  <a:pt x="1950894" y="500709"/>
                  <a:pt x="1946653" y="500709"/>
                </a:cubicBezTo>
                <a:cubicBezTo>
                  <a:pt x="1942412" y="500709"/>
                  <a:pt x="1938171" y="500709"/>
                  <a:pt x="1933930" y="496197"/>
                </a:cubicBezTo>
                <a:lnTo>
                  <a:pt x="1927754" y="488732"/>
                </a:lnTo>
                <a:lnTo>
                  <a:pt x="1929374" y="488248"/>
                </a:lnTo>
                <a:cubicBezTo>
                  <a:pt x="1935734" y="486350"/>
                  <a:pt x="1938914" y="485401"/>
                  <a:pt x="1938914" y="483977"/>
                </a:cubicBezTo>
                <a:lnTo>
                  <a:pt x="1937455" y="482888"/>
                </a:lnTo>
                <a:lnTo>
                  <a:pt x="1960536" y="482487"/>
                </a:lnTo>
                <a:cubicBezTo>
                  <a:pt x="1990226" y="482487"/>
                  <a:pt x="2024155" y="482487"/>
                  <a:pt x="2058086" y="482487"/>
                </a:cubicBezTo>
                <a:cubicBezTo>
                  <a:pt x="2070809" y="482487"/>
                  <a:pt x="2083532" y="475701"/>
                  <a:pt x="2096257" y="475701"/>
                </a:cubicBezTo>
                <a:cubicBezTo>
                  <a:pt x="2108981" y="479094"/>
                  <a:pt x="2121704" y="475701"/>
                  <a:pt x="2138669" y="472308"/>
                </a:cubicBezTo>
                <a:cubicBezTo>
                  <a:pt x="2155634" y="468916"/>
                  <a:pt x="2176841" y="472308"/>
                  <a:pt x="2193806" y="472308"/>
                </a:cubicBezTo>
                <a:cubicBezTo>
                  <a:pt x="2206529" y="472308"/>
                  <a:pt x="2215012" y="475701"/>
                  <a:pt x="2227736" y="468916"/>
                </a:cubicBezTo>
                <a:cubicBezTo>
                  <a:pt x="2227736" y="465524"/>
                  <a:pt x="2236219" y="468916"/>
                  <a:pt x="2240459" y="465524"/>
                </a:cubicBezTo>
                <a:cubicBezTo>
                  <a:pt x="2257424" y="462131"/>
                  <a:pt x="2274390" y="482487"/>
                  <a:pt x="2291355" y="465524"/>
                </a:cubicBezTo>
                <a:cubicBezTo>
                  <a:pt x="2308320" y="465524"/>
                  <a:pt x="2325284" y="465524"/>
                  <a:pt x="2346491" y="465524"/>
                </a:cubicBezTo>
                <a:cubicBezTo>
                  <a:pt x="2363456" y="465524"/>
                  <a:pt x="2380421" y="468916"/>
                  <a:pt x="2401628" y="465524"/>
                </a:cubicBezTo>
                <a:cubicBezTo>
                  <a:pt x="2410111" y="465524"/>
                  <a:pt x="2422834" y="472308"/>
                  <a:pt x="2427075" y="458738"/>
                </a:cubicBezTo>
                <a:cubicBezTo>
                  <a:pt x="2439798" y="455346"/>
                  <a:pt x="2452523" y="451953"/>
                  <a:pt x="2465247" y="458738"/>
                </a:cubicBezTo>
                <a:cubicBezTo>
                  <a:pt x="2469488" y="462131"/>
                  <a:pt x="2477971" y="462131"/>
                  <a:pt x="2482211" y="458738"/>
                </a:cubicBezTo>
                <a:cubicBezTo>
                  <a:pt x="2499176" y="455346"/>
                  <a:pt x="2511900" y="455346"/>
                  <a:pt x="2528866" y="462131"/>
                </a:cubicBezTo>
                <a:cubicBezTo>
                  <a:pt x="2533107" y="462131"/>
                  <a:pt x="2541589" y="462131"/>
                  <a:pt x="2545830" y="451953"/>
                </a:cubicBezTo>
                <a:cubicBezTo>
                  <a:pt x="2545830" y="448560"/>
                  <a:pt x="2558554" y="451953"/>
                  <a:pt x="2562795" y="451953"/>
                </a:cubicBezTo>
                <a:cubicBezTo>
                  <a:pt x="2562795" y="448560"/>
                  <a:pt x="2567036" y="445169"/>
                  <a:pt x="2567036" y="445169"/>
                </a:cubicBezTo>
                <a:cubicBezTo>
                  <a:pt x="2584002" y="445169"/>
                  <a:pt x="2600967" y="445169"/>
                  <a:pt x="2622173" y="445169"/>
                </a:cubicBezTo>
                <a:cubicBezTo>
                  <a:pt x="2622173" y="445169"/>
                  <a:pt x="2622173" y="448560"/>
                  <a:pt x="2622173" y="451953"/>
                </a:cubicBezTo>
                <a:cubicBezTo>
                  <a:pt x="2656104" y="451953"/>
                  <a:pt x="2694275" y="451953"/>
                  <a:pt x="2728205" y="451953"/>
                </a:cubicBezTo>
                <a:cubicBezTo>
                  <a:pt x="2736687" y="445169"/>
                  <a:pt x="2745169" y="445169"/>
                  <a:pt x="2753652" y="451953"/>
                </a:cubicBezTo>
                <a:cubicBezTo>
                  <a:pt x="2787582" y="451953"/>
                  <a:pt x="2817271" y="441776"/>
                  <a:pt x="2851202" y="445169"/>
                </a:cubicBezTo>
                <a:cubicBezTo>
                  <a:pt x="2851202" y="441776"/>
                  <a:pt x="2851202" y="438383"/>
                  <a:pt x="2851202" y="434990"/>
                </a:cubicBezTo>
                <a:cubicBezTo>
                  <a:pt x="2851202" y="431597"/>
                  <a:pt x="2851202" y="431597"/>
                  <a:pt x="2855442" y="431597"/>
                </a:cubicBezTo>
                <a:cubicBezTo>
                  <a:pt x="2859683" y="428205"/>
                  <a:pt x="2863925" y="431597"/>
                  <a:pt x="2863925" y="434990"/>
                </a:cubicBezTo>
                <a:cubicBezTo>
                  <a:pt x="2889373" y="434990"/>
                  <a:pt x="2919061" y="434990"/>
                  <a:pt x="2944509" y="434990"/>
                </a:cubicBezTo>
                <a:cubicBezTo>
                  <a:pt x="2948751" y="438383"/>
                  <a:pt x="2961474" y="431597"/>
                  <a:pt x="2961474" y="441776"/>
                </a:cubicBezTo>
                <a:cubicBezTo>
                  <a:pt x="2974197" y="441776"/>
                  <a:pt x="2982680" y="441776"/>
                  <a:pt x="2991163" y="441776"/>
                </a:cubicBezTo>
                <a:cubicBezTo>
                  <a:pt x="3003887" y="441776"/>
                  <a:pt x="3016611" y="438383"/>
                  <a:pt x="3020852" y="428205"/>
                </a:cubicBezTo>
                <a:cubicBezTo>
                  <a:pt x="3025093" y="424812"/>
                  <a:pt x="3029334" y="424812"/>
                  <a:pt x="3033575" y="424812"/>
                </a:cubicBezTo>
                <a:cubicBezTo>
                  <a:pt x="3037816" y="424812"/>
                  <a:pt x="3042058" y="424812"/>
                  <a:pt x="3050540" y="424812"/>
                </a:cubicBezTo>
                <a:cubicBezTo>
                  <a:pt x="3054782" y="424812"/>
                  <a:pt x="3054782" y="421420"/>
                  <a:pt x="3054782" y="421420"/>
                </a:cubicBezTo>
                <a:cubicBezTo>
                  <a:pt x="3054782" y="418028"/>
                  <a:pt x="3054782" y="414635"/>
                  <a:pt x="3050540" y="414635"/>
                </a:cubicBezTo>
                <a:cubicBezTo>
                  <a:pt x="3033575" y="418028"/>
                  <a:pt x="3016611" y="407849"/>
                  <a:pt x="2999646" y="407849"/>
                </a:cubicBezTo>
                <a:cubicBezTo>
                  <a:pt x="2991163" y="411242"/>
                  <a:pt x="2986921" y="407849"/>
                  <a:pt x="2986921" y="401065"/>
                </a:cubicBezTo>
                <a:cubicBezTo>
                  <a:pt x="2974197" y="397672"/>
                  <a:pt x="2965715" y="387494"/>
                  <a:pt x="2948751" y="387494"/>
                </a:cubicBezTo>
                <a:cubicBezTo>
                  <a:pt x="2948751" y="394280"/>
                  <a:pt x="2944509" y="394280"/>
                  <a:pt x="2940268" y="390887"/>
                </a:cubicBezTo>
                <a:cubicBezTo>
                  <a:pt x="2936027" y="390887"/>
                  <a:pt x="2931785" y="387494"/>
                  <a:pt x="2931785" y="384101"/>
                </a:cubicBezTo>
                <a:cubicBezTo>
                  <a:pt x="2927544" y="370531"/>
                  <a:pt x="2910579" y="363746"/>
                  <a:pt x="2893615" y="367139"/>
                </a:cubicBezTo>
                <a:cubicBezTo>
                  <a:pt x="2885132" y="373924"/>
                  <a:pt x="2872408" y="370531"/>
                  <a:pt x="2863925" y="377317"/>
                </a:cubicBezTo>
                <a:cubicBezTo>
                  <a:pt x="2863925" y="377317"/>
                  <a:pt x="2859683" y="377317"/>
                  <a:pt x="2859683" y="373924"/>
                </a:cubicBezTo>
                <a:cubicBezTo>
                  <a:pt x="2846960" y="373924"/>
                  <a:pt x="2838477" y="370531"/>
                  <a:pt x="2829996" y="373924"/>
                </a:cubicBezTo>
                <a:cubicBezTo>
                  <a:pt x="2808788" y="373924"/>
                  <a:pt x="2787582" y="367139"/>
                  <a:pt x="2770618" y="384101"/>
                </a:cubicBezTo>
                <a:cubicBezTo>
                  <a:pt x="2766377" y="380708"/>
                  <a:pt x="2766377" y="377317"/>
                  <a:pt x="2766377" y="377317"/>
                </a:cubicBezTo>
                <a:cubicBezTo>
                  <a:pt x="2770618" y="367139"/>
                  <a:pt x="2762135" y="356962"/>
                  <a:pt x="2757894" y="346783"/>
                </a:cubicBezTo>
                <a:cubicBezTo>
                  <a:pt x="2753652" y="343390"/>
                  <a:pt x="2736687" y="346783"/>
                  <a:pt x="2728205" y="346783"/>
                </a:cubicBezTo>
                <a:cubicBezTo>
                  <a:pt x="2736687" y="360353"/>
                  <a:pt x="2736687" y="360353"/>
                  <a:pt x="2719722" y="360353"/>
                </a:cubicBezTo>
                <a:cubicBezTo>
                  <a:pt x="2706999" y="360353"/>
                  <a:pt x="2706999" y="360353"/>
                  <a:pt x="2694275" y="373924"/>
                </a:cubicBezTo>
                <a:cubicBezTo>
                  <a:pt x="2694275" y="377317"/>
                  <a:pt x="2690033" y="377317"/>
                  <a:pt x="2685792" y="377317"/>
                </a:cubicBezTo>
                <a:cubicBezTo>
                  <a:pt x="2681550" y="377317"/>
                  <a:pt x="2673069" y="377317"/>
                  <a:pt x="2668827" y="377317"/>
                </a:cubicBezTo>
                <a:cubicBezTo>
                  <a:pt x="2660344" y="377317"/>
                  <a:pt x="2656104" y="377317"/>
                  <a:pt x="2651863" y="377317"/>
                </a:cubicBezTo>
                <a:cubicBezTo>
                  <a:pt x="2643380" y="377317"/>
                  <a:pt x="2643380" y="377317"/>
                  <a:pt x="2643380" y="384101"/>
                </a:cubicBezTo>
                <a:cubicBezTo>
                  <a:pt x="2639138" y="390887"/>
                  <a:pt x="2643380" y="397672"/>
                  <a:pt x="2639138" y="404457"/>
                </a:cubicBezTo>
                <a:cubicBezTo>
                  <a:pt x="2634897" y="404457"/>
                  <a:pt x="2626414" y="404457"/>
                  <a:pt x="2622173" y="404457"/>
                </a:cubicBezTo>
                <a:cubicBezTo>
                  <a:pt x="2613690" y="401065"/>
                  <a:pt x="2617931" y="397672"/>
                  <a:pt x="2617931" y="394280"/>
                </a:cubicBezTo>
                <a:cubicBezTo>
                  <a:pt x="2605208" y="390887"/>
                  <a:pt x="2596726" y="380708"/>
                  <a:pt x="2584002" y="384101"/>
                </a:cubicBezTo>
                <a:cubicBezTo>
                  <a:pt x="2584002" y="387494"/>
                  <a:pt x="2579761" y="387494"/>
                  <a:pt x="2575519" y="387494"/>
                </a:cubicBezTo>
                <a:cubicBezTo>
                  <a:pt x="2571278" y="387494"/>
                  <a:pt x="2562795" y="387494"/>
                  <a:pt x="2558554" y="387494"/>
                </a:cubicBezTo>
                <a:cubicBezTo>
                  <a:pt x="2558554" y="394280"/>
                  <a:pt x="2554312" y="394280"/>
                  <a:pt x="2550072" y="394280"/>
                </a:cubicBezTo>
                <a:cubicBezTo>
                  <a:pt x="2541589" y="390887"/>
                  <a:pt x="2545830" y="387494"/>
                  <a:pt x="2545830" y="384101"/>
                </a:cubicBezTo>
                <a:cubicBezTo>
                  <a:pt x="2541589" y="384101"/>
                  <a:pt x="2541589" y="384101"/>
                  <a:pt x="2541589" y="384101"/>
                </a:cubicBezTo>
                <a:cubicBezTo>
                  <a:pt x="2524624" y="384101"/>
                  <a:pt x="2516142" y="401065"/>
                  <a:pt x="2503417" y="390887"/>
                </a:cubicBezTo>
                <a:cubicBezTo>
                  <a:pt x="2486453" y="384101"/>
                  <a:pt x="2469488" y="394280"/>
                  <a:pt x="2461005" y="384101"/>
                </a:cubicBezTo>
                <a:cubicBezTo>
                  <a:pt x="2448281" y="384101"/>
                  <a:pt x="2431317" y="380708"/>
                  <a:pt x="2418593" y="387494"/>
                </a:cubicBezTo>
                <a:cubicBezTo>
                  <a:pt x="2401628" y="390887"/>
                  <a:pt x="2384662" y="387494"/>
                  <a:pt x="2367697" y="387494"/>
                </a:cubicBezTo>
                <a:cubicBezTo>
                  <a:pt x="2367697" y="387494"/>
                  <a:pt x="2363456" y="387494"/>
                  <a:pt x="2363456" y="387494"/>
                </a:cubicBezTo>
                <a:cubicBezTo>
                  <a:pt x="2363456" y="384101"/>
                  <a:pt x="2359215" y="387494"/>
                  <a:pt x="2363456" y="390887"/>
                </a:cubicBezTo>
                <a:cubicBezTo>
                  <a:pt x="2363456" y="394280"/>
                  <a:pt x="2367697" y="397672"/>
                  <a:pt x="2376179" y="397672"/>
                </a:cubicBezTo>
                <a:cubicBezTo>
                  <a:pt x="2384662" y="397672"/>
                  <a:pt x="2388903" y="401065"/>
                  <a:pt x="2384662" y="404457"/>
                </a:cubicBezTo>
                <a:cubicBezTo>
                  <a:pt x="2384662" y="411242"/>
                  <a:pt x="2376179" y="407849"/>
                  <a:pt x="2371939" y="407849"/>
                </a:cubicBezTo>
                <a:cubicBezTo>
                  <a:pt x="2376179" y="421420"/>
                  <a:pt x="2388903" y="421420"/>
                  <a:pt x="2401628" y="418028"/>
                </a:cubicBezTo>
                <a:cubicBezTo>
                  <a:pt x="2405869" y="421420"/>
                  <a:pt x="2410111" y="418028"/>
                  <a:pt x="2414352" y="424812"/>
                </a:cubicBezTo>
                <a:cubicBezTo>
                  <a:pt x="2414352" y="431597"/>
                  <a:pt x="2405869" y="428205"/>
                  <a:pt x="2401628" y="431597"/>
                </a:cubicBezTo>
                <a:cubicBezTo>
                  <a:pt x="2388903" y="431597"/>
                  <a:pt x="2376179" y="445169"/>
                  <a:pt x="2371939" y="424812"/>
                </a:cubicBezTo>
                <a:cubicBezTo>
                  <a:pt x="2371939" y="424812"/>
                  <a:pt x="2363456" y="424812"/>
                  <a:pt x="2363456" y="424812"/>
                </a:cubicBezTo>
                <a:cubicBezTo>
                  <a:pt x="2342250" y="438383"/>
                  <a:pt x="2342250" y="438383"/>
                  <a:pt x="2316802" y="431597"/>
                </a:cubicBezTo>
                <a:cubicBezTo>
                  <a:pt x="2308320" y="428205"/>
                  <a:pt x="2295597" y="431597"/>
                  <a:pt x="2287114" y="424812"/>
                </a:cubicBezTo>
                <a:cubicBezTo>
                  <a:pt x="2287114" y="424812"/>
                  <a:pt x="2287114" y="424812"/>
                  <a:pt x="2282872" y="424812"/>
                </a:cubicBezTo>
                <a:cubicBezTo>
                  <a:pt x="2265907" y="434990"/>
                  <a:pt x="2265907" y="431597"/>
                  <a:pt x="2248942" y="431597"/>
                </a:cubicBezTo>
                <a:cubicBezTo>
                  <a:pt x="2231978" y="431597"/>
                  <a:pt x="2219253" y="421420"/>
                  <a:pt x="2202288" y="418028"/>
                </a:cubicBezTo>
                <a:cubicBezTo>
                  <a:pt x="2193806" y="418028"/>
                  <a:pt x="2198046" y="411242"/>
                  <a:pt x="2198046" y="407849"/>
                </a:cubicBezTo>
                <a:cubicBezTo>
                  <a:pt x="2198046" y="401065"/>
                  <a:pt x="2193806" y="401065"/>
                  <a:pt x="2185323" y="397672"/>
                </a:cubicBezTo>
                <a:cubicBezTo>
                  <a:pt x="2164117" y="394280"/>
                  <a:pt x="2142910" y="394280"/>
                  <a:pt x="2121704" y="394280"/>
                </a:cubicBezTo>
                <a:cubicBezTo>
                  <a:pt x="2117464" y="394280"/>
                  <a:pt x="2108981" y="390887"/>
                  <a:pt x="2108981" y="394280"/>
                </a:cubicBezTo>
                <a:cubicBezTo>
                  <a:pt x="2096257" y="404457"/>
                  <a:pt x="2083532" y="397672"/>
                  <a:pt x="2070809" y="394280"/>
                </a:cubicBezTo>
                <a:cubicBezTo>
                  <a:pt x="2064448" y="390887"/>
                  <a:pt x="2058086" y="388342"/>
                  <a:pt x="2051724" y="387918"/>
                </a:cubicBezTo>
                <a:lnTo>
                  <a:pt x="2046930" y="389516"/>
                </a:lnTo>
                <a:lnTo>
                  <a:pt x="2044915" y="382897"/>
                </a:lnTo>
                <a:cubicBezTo>
                  <a:pt x="2042794" y="380049"/>
                  <a:pt x="2039614" y="378151"/>
                  <a:pt x="2035374" y="378151"/>
                </a:cubicBezTo>
                <a:cubicBezTo>
                  <a:pt x="2018414" y="374355"/>
                  <a:pt x="2005694" y="370558"/>
                  <a:pt x="1988734" y="370558"/>
                </a:cubicBezTo>
                <a:cubicBezTo>
                  <a:pt x="1963294" y="370558"/>
                  <a:pt x="1942094" y="370558"/>
                  <a:pt x="1912414" y="370558"/>
                </a:cubicBezTo>
                <a:cubicBezTo>
                  <a:pt x="1925134" y="362965"/>
                  <a:pt x="1937855" y="366762"/>
                  <a:pt x="1946334" y="359169"/>
                </a:cubicBezTo>
                <a:cubicBezTo>
                  <a:pt x="1946334" y="355372"/>
                  <a:pt x="1954814" y="355372"/>
                  <a:pt x="1954814" y="351576"/>
                </a:cubicBezTo>
                <a:cubicBezTo>
                  <a:pt x="1950575" y="343983"/>
                  <a:pt x="1946334" y="343983"/>
                  <a:pt x="1942094" y="343983"/>
                </a:cubicBezTo>
                <a:cubicBezTo>
                  <a:pt x="1925134" y="343983"/>
                  <a:pt x="1908175" y="347779"/>
                  <a:pt x="1891215" y="351576"/>
                </a:cubicBezTo>
                <a:cubicBezTo>
                  <a:pt x="1865774" y="355372"/>
                  <a:pt x="1844575" y="351576"/>
                  <a:pt x="1819135" y="351576"/>
                </a:cubicBezTo>
                <a:cubicBezTo>
                  <a:pt x="1802175" y="351576"/>
                  <a:pt x="1785216" y="347779"/>
                  <a:pt x="1764015" y="336390"/>
                </a:cubicBezTo>
                <a:cubicBezTo>
                  <a:pt x="1793695" y="340186"/>
                  <a:pt x="1814895" y="336390"/>
                  <a:pt x="1836095" y="332593"/>
                </a:cubicBezTo>
                <a:cubicBezTo>
                  <a:pt x="1857295" y="325000"/>
                  <a:pt x="1882734" y="325000"/>
                  <a:pt x="1903935" y="325000"/>
                </a:cubicBezTo>
                <a:cubicBezTo>
                  <a:pt x="1908175" y="325000"/>
                  <a:pt x="1912414" y="325000"/>
                  <a:pt x="1916654" y="325000"/>
                </a:cubicBezTo>
                <a:cubicBezTo>
                  <a:pt x="1916654" y="313611"/>
                  <a:pt x="1908175" y="298425"/>
                  <a:pt x="1929374" y="294629"/>
                </a:cubicBezTo>
                <a:cubicBezTo>
                  <a:pt x="1929374" y="294629"/>
                  <a:pt x="1929374" y="290832"/>
                  <a:pt x="1929374" y="287036"/>
                </a:cubicBezTo>
                <a:cubicBezTo>
                  <a:pt x="1925134" y="283239"/>
                  <a:pt x="1920895" y="287036"/>
                  <a:pt x="1916654" y="283239"/>
                </a:cubicBezTo>
                <a:cubicBezTo>
                  <a:pt x="1903935" y="283239"/>
                  <a:pt x="1886975" y="287036"/>
                  <a:pt x="1874255" y="283239"/>
                </a:cubicBezTo>
                <a:cubicBezTo>
                  <a:pt x="1874255" y="283239"/>
                  <a:pt x="1870015" y="279443"/>
                  <a:pt x="1870015" y="275646"/>
                </a:cubicBezTo>
                <a:cubicBezTo>
                  <a:pt x="1874255" y="275646"/>
                  <a:pt x="1874255" y="271850"/>
                  <a:pt x="1874255" y="271850"/>
                </a:cubicBezTo>
                <a:cubicBezTo>
                  <a:pt x="1886975" y="271850"/>
                  <a:pt x="1903935" y="271850"/>
                  <a:pt x="1916654" y="271850"/>
                </a:cubicBezTo>
                <a:cubicBezTo>
                  <a:pt x="1929374" y="271850"/>
                  <a:pt x="1946334" y="271850"/>
                  <a:pt x="1959054" y="271850"/>
                </a:cubicBezTo>
                <a:cubicBezTo>
                  <a:pt x="1967535" y="271850"/>
                  <a:pt x="1976014" y="271850"/>
                  <a:pt x="1980254" y="271850"/>
                </a:cubicBezTo>
                <a:cubicBezTo>
                  <a:pt x="1992974" y="264257"/>
                  <a:pt x="2001454" y="256664"/>
                  <a:pt x="2014174" y="252868"/>
                </a:cubicBezTo>
                <a:cubicBezTo>
                  <a:pt x="2031135" y="249071"/>
                  <a:pt x="2048093" y="241478"/>
                  <a:pt x="2065053" y="237682"/>
                </a:cubicBezTo>
                <a:cubicBezTo>
                  <a:pt x="2077773" y="237682"/>
                  <a:pt x="2077773" y="233885"/>
                  <a:pt x="2077773" y="226292"/>
                </a:cubicBezTo>
                <a:cubicBezTo>
                  <a:pt x="2077773" y="218699"/>
                  <a:pt x="2073534" y="218699"/>
                  <a:pt x="2065053" y="218699"/>
                </a:cubicBezTo>
                <a:cubicBezTo>
                  <a:pt x="2052334" y="214903"/>
                  <a:pt x="2052334" y="214903"/>
                  <a:pt x="2060814" y="207310"/>
                </a:cubicBezTo>
                <a:cubicBezTo>
                  <a:pt x="2065053" y="199717"/>
                  <a:pt x="2077773" y="195921"/>
                  <a:pt x="2056574" y="192124"/>
                </a:cubicBezTo>
                <a:cubicBezTo>
                  <a:pt x="2052334" y="192124"/>
                  <a:pt x="2056574" y="184531"/>
                  <a:pt x="2056574" y="180735"/>
                </a:cubicBezTo>
                <a:cubicBezTo>
                  <a:pt x="2056574" y="180735"/>
                  <a:pt x="2056574" y="180735"/>
                  <a:pt x="2060814" y="180735"/>
                </a:cubicBezTo>
                <a:cubicBezTo>
                  <a:pt x="2073534" y="165549"/>
                  <a:pt x="2073534" y="165549"/>
                  <a:pt x="2060814" y="154160"/>
                </a:cubicBezTo>
                <a:cubicBezTo>
                  <a:pt x="2052334" y="146567"/>
                  <a:pt x="2035374" y="142770"/>
                  <a:pt x="2026894" y="127584"/>
                </a:cubicBezTo>
                <a:cubicBezTo>
                  <a:pt x="2039614" y="123788"/>
                  <a:pt x="2060814" y="127584"/>
                  <a:pt x="2069294" y="116195"/>
                </a:cubicBezTo>
                <a:cubicBezTo>
                  <a:pt x="2069294" y="116195"/>
                  <a:pt x="2069294" y="112398"/>
                  <a:pt x="2065053" y="112398"/>
                </a:cubicBezTo>
                <a:cubicBezTo>
                  <a:pt x="2009934" y="112398"/>
                  <a:pt x="1954814" y="112398"/>
                  <a:pt x="1895454" y="112398"/>
                </a:cubicBezTo>
                <a:cubicBezTo>
                  <a:pt x="1891215" y="108602"/>
                  <a:pt x="1899694" y="108602"/>
                  <a:pt x="1891215" y="108602"/>
                </a:cubicBezTo>
                <a:cubicBezTo>
                  <a:pt x="1899694" y="108602"/>
                  <a:pt x="1908175" y="108602"/>
                  <a:pt x="1912414" y="104805"/>
                </a:cubicBezTo>
                <a:cubicBezTo>
                  <a:pt x="1918774" y="104805"/>
                  <a:pt x="1926194" y="103856"/>
                  <a:pt x="1932554" y="101009"/>
                </a:cubicBezTo>
                <a:lnTo>
                  <a:pt x="1939721" y="93110"/>
                </a:lnTo>
                <a:lnTo>
                  <a:pt x="1954706" y="92430"/>
                </a:lnTo>
                <a:cubicBezTo>
                  <a:pt x="1963189" y="80870"/>
                  <a:pt x="1980154" y="92430"/>
                  <a:pt x="1997118" y="84723"/>
                </a:cubicBezTo>
                <a:cubicBezTo>
                  <a:pt x="2009843" y="73163"/>
                  <a:pt x="2018326" y="92430"/>
                  <a:pt x="2035290" y="92430"/>
                </a:cubicBezTo>
                <a:cubicBezTo>
                  <a:pt x="2035290" y="92430"/>
                  <a:pt x="2035290" y="92430"/>
                  <a:pt x="2039532" y="92430"/>
                </a:cubicBezTo>
                <a:cubicBezTo>
                  <a:pt x="2039532" y="88576"/>
                  <a:pt x="2035290" y="84723"/>
                  <a:pt x="2043773" y="80870"/>
                </a:cubicBezTo>
                <a:cubicBezTo>
                  <a:pt x="2048013" y="80870"/>
                  <a:pt x="2052255" y="80870"/>
                  <a:pt x="2052255" y="88576"/>
                </a:cubicBezTo>
                <a:cubicBezTo>
                  <a:pt x="2056496" y="88576"/>
                  <a:pt x="2064979" y="88576"/>
                  <a:pt x="2069220" y="88576"/>
                </a:cubicBezTo>
                <a:cubicBezTo>
                  <a:pt x="2073462" y="88576"/>
                  <a:pt x="2077703" y="88576"/>
                  <a:pt x="2077703" y="92430"/>
                </a:cubicBezTo>
                <a:cubicBezTo>
                  <a:pt x="2090427" y="96283"/>
                  <a:pt x="2098909" y="84723"/>
                  <a:pt x="2111632" y="80870"/>
                </a:cubicBezTo>
                <a:cubicBezTo>
                  <a:pt x="2111632" y="77016"/>
                  <a:pt x="2107391" y="73163"/>
                  <a:pt x="2115874" y="69309"/>
                </a:cubicBezTo>
                <a:cubicBezTo>
                  <a:pt x="2120115" y="69309"/>
                  <a:pt x="2128598" y="69309"/>
                  <a:pt x="2132839" y="69309"/>
                </a:cubicBezTo>
                <a:cubicBezTo>
                  <a:pt x="2137081" y="77016"/>
                  <a:pt x="2132839" y="84723"/>
                  <a:pt x="2137081" y="92430"/>
                </a:cubicBezTo>
                <a:cubicBezTo>
                  <a:pt x="2137081" y="100137"/>
                  <a:pt x="2137081" y="100137"/>
                  <a:pt x="2145564" y="100137"/>
                </a:cubicBezTo>
                <a:cubicBezTo>
                  <a:pt x="2149805" y="100137"/>
                  <a:pt x="2154045" y="100137"/>
                  <a:pt x="2162528" y="100137"/>
                </a:cubicBezTo>
                <a:cubicBezTo>
                  <a:pt x="2166770" y="100137"/>
                  <a:pt x="2175251" y="100137"/>
                  <a:pt x="2179493" y="100137"/>
                </a:cubicBezTo>
                <a:cubicBezTo>
                  <a:pt x="2183734" y="100137"/>
                  <a:pt x="2187976" y="100137"/>
                  <a:pt x="2187976" y="103990"/>
                </a:cubicBezTo>
                <a:cubicBezTo>
                  <a:pt x="2200700" y="119404"/>
                  <a:pt x="2200700" y="119404"/>
                  <a:pt x="2213423" y="119404"/>
                </a:cubicBezTo>
                <a:cubicBezTo>
                  <a:pt x="2230388" y="119404"/>
                  <a:pt x="2230388" y="119404"/>
                  <a:pt x="2221906" y="134818"/>
                </a:cubicBezTo>
                <a:cubicBezTo>
                  <a:pt x="2230388" y="134818"/>
                  <a:pt x="2247353" y="138671"/>
                  <a:pt x="2251595" y="134818"/>
                </a:cubicBezTo>
                <a:cubicBezTo>
                  <a:pt x="2255836" y="123258"/>
                  <a:pt x="2264319" y="111697"/>
                  <a:pt x="2260078" y="100137"/>
                </a:cubicBezTo>
                <a:cubicBezTo>
                  <a:pt x="2260078" y="100137"/>
                  <a:pt x="2260078" y="96283"/>
                  <a:pt x="2264319" y="92430"/>
                </a:cubicBezTo>
                <a:cubicBezTo>
                  <a:pt x="2281284" y="111697"/>
                  <a:pt x="2302490" y="103990"/>
                  <a:pt x="2323697" y="103990"/>
                </a:cubicBezTo>
                <a:cubicBezTo>
                  <a:pt x="2332178" y="107844"/>
                  <a:pt x="2340661" y="103990"/>
                  <a:pt x="2353384" y="103990"/>
                </a:cubicBezTo>
                <a:cubicBezTo>
                  <a:pt x="2353384" y="100137"/>
                  <a:pt x="2357626" y="100137"/>
                  <a:pt x="2357626" y="100137"/>
                </a:cubicBezTo>
                <a:cubicBezTo>
                  <a:pt x="2366109" y="107844"/>
                  <a:pt x="2378833" y="103990"/>
                  <a:pt x="2387316" y="111697"/>
                </a:cubicBezTo>
                <a:cubicBezTo>
                  <a:pt x="2404280" y="115551"/>
                  <a:pt x="2421245" y="107844"/>
                  <a:pt x="2425486" y="92430"/>
                </a:cubicBezTo>
                <a:cubicBezTo>
                  <a:pt x="2425486" y="88576"/>
                  <a:pt x="2429728" y="84723"/>
                  <a:pt x="2433969" y="84723"/>
                </a:cubicBezTo>
                <a:cubicBezTo>
                  <a:pt x="2438211" y="80870"/>
                  <a:pt x="2442452" y="80870"/>
                  <a:pt x="2442452" y="88576"/>
                </a:cubicBezTo>
                <a:cubicBezTo>
                  <a:pt x="2459417" y="88576"/>
                  <a:pt x="2467898" y="77016"/>
                  <a:pt x="2480623" y="73163"/>
                </a:cubicBezTo>
                <a:cubicBezTo>
                  <a:pt x="2480623" y="65456"/>
                  <a:pt x="2484864" y="61603"/>
                  <a:pt x="2493347" y="65456"/>
                </a:cubicBezTo>
                <a:cubicBezTo>
                  <a:pt x="2510312" y="65456"/>
                  <a:pt x="2527276" y="53896"/>
                  <a:pt x="2544242" y="57749"/>
                </a:cubicBezTo>
                <a:cubicBezTo>
                  <a:pt x="2548483" y="57749"/>
                  <a:pt x="2548483" y="53896"/>
                  <a:pt x="2548483" y="50042"/>
                </a:cubicBezTo>
                <a:cubicBezTo>
                  <a:pt x="2548483" y="50042"/>
                  <a:pt x="2548483" y="46189"/>
                  <a:pt x="2544242" y="46189"/>
                </a:cubicBezTo>
                <a:cubicBezTo>
                  <a:pt x="2535759" y="46189"/>
                  <a:pt x="2531517" y="46189"/>
                  <a:pt x="2527276" y="46189"/>
                </a:cubicBezTo>
                <a:cubicBezTo>
                  <a:pt x="2523036" y="46189"/>
                  <a:pt x="2518794" y="46189"/>
                  <a:pt x="2514553" y="42335"/>
                </a:cubicBezTo>
                <a:lnTo>
                  <a:pt x="2503748" y="31180"/>
                </a:lnTo>
                <a:lnTo>
                  <a:pt x="2541159" y="30624"/>
                </a:lnTo>
                <a:cubicBezTo>
                  <a:pt x="2570849" y="30624"/>
                  <a:pt x="2604778" y="30624"/>
                  <a:pt x="2638709" y="30624"/>
                </a:cubicBezTo>
                <a:cubicBezTo>
                  <a:pt x="2651432" y="30624"/>
                  <a:pt x="2664156" y="24828"/>
                  <a:pt x="2676880" y="24828"/>
                </a:cubicBezTo>
                <a:cubicBezTo>
                  <a:pt x="2689604" y="27726"/>
                  <a:pt x="2702327" y="24828"/>
                  <a:pt x="2719292" y="21930"/>
                </a:cubicBezTo>
                <a:cubicBezTo>
                  <a:pt x="2736257" y="19032"/>
                  <a:pt x="2757465" y="21930"/>
                  <a:pt x="2774429" y="21930"/>
                </a:cubicBezTo>
                <a:cubicBezTo>
                  <a:pt x="2787152" y="21930"/>
                  <a:pt x="2795635" y="24828"/>
                  <a:pt x="2808359" y="19032"/>
                </a:cubicBezTo>
                <a:cubicBezTo>
                  <a:pt x="2808359" y="16135"/>
                  <a:pt x="2816842" y="19032"/>
                  <a:pt x="2821082" y="16135"/>
                </a:cubicBezTo>
                <a:cubicBezTo>
                  <a:pt x="2838047" y="13237"/>
                  <a:pt x="2855013" y="30624"/>
                  <a:pt x="2871978" y="16135"/>
                </a:cubicBezTo>
                <a:cubicBezTo>
                  <a:pt x="2888943" y="16135"/>
                  <a:pt x="2905908" y="16135"/>
                  <a:pt x="2927115" y="16135"/>
                </a:cubicBezTo>
                <a:cubicBezTo>
                  <a:pt x="2944079" y="16135"/>
                  <a:pt x="2961044" y="19032"/>
                  <a:pt x="2982251" y="16135"/>
                </a:cubicBezTo>
                <a:cubicBezTo>
                  <a:pt x="2990734" y="16135"/>
                  <a:pt x="3003457" y="21930"/>
                  <a:pt x="3007698" y="10339"/>
                </a:cubicBezTo>
                <a:cubicBezTo>
                  <a:pt x="3020421" y="7441"/>
                  <a:pt x="3033146" y="4543"/>
                  <a:pt x="3045870" y="10339"/>
                </a:cubicBezTo>
                <a:cubicBezTo>
                  <a:pt x="3050111" y="13237"/>
                  <a:pt x="3058594" y="13237"/>
                  <a:pt x="3062834" y="10339"/>
                </a:cubicBezTo>
                <a:cubicBezTo>
                  <a:pt x="3079799" y="7441"/>
                  <a:pt x="3092523" y="7441"/>
                  <a:pt x="3109489" y="13237"/>
                </a:cubicBezTo>
                <a:cubicBezTo>
                  <a:pt x="3113730" y="13237"/>
                  <a:pt x="3122212" y="13237"/>
                  <a:pt x="3126454" y="4543"/>
                </a:cubicBezTo>
                <a:cubicBezTo>
                  <a:pt x="3126454" y="1645"/>
                  <a:pt x="3139177" y="4543"/>
                  <a:pt x="3143418" y="4543"/>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60C8BCD9-395E-41AA-9D16-154338C21733}"/>
              </a:ext>
            </a:extLst>
          </p:cNvPr>
          <p:cNvSpPr>
            <a:spLocks noGrp="1"/>
          </p:cNvSpPr>
          <p:nvPr>
            <p:ph type="pic" idx="10" hasCustomPrompt="1"/>
          </p:nvPr>
        </p:nvSpPr>
        <p:spPr>
          <a:xfrm>
            <a:off x="5105777" y="1892852"/>
            <a:ext cx="2922959" cy="3072301"/>
          </a:xfrm>
          <a:prstGeom prst="rect">
            <a:avLst/>
          </a:prstGeom>
          <a:solidFill>
            <a:schemeClr val="bg1">
              <a:lumMod val="95000"/>
            </a:schemeClr>
          </a:solidFill>
          <a:ln>
            <a:noFill/>
          </a:ln>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06443711"/>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5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7">
            <a:extLst>
              <a:ext uri="{FF2B5EF4-FFF2-40B4-BE49-F238E27FC236}">
                <a16:creationId xmlns:a16="http://schemas.microsoft.com/office/drawing/2014/main" id="{749D3345-84CB-44DA-A03B-7D10AF909107}"/>
              </a:ext>
            </a:extLst>
          </p:cNvPr>
          <p:cNvGrpSpPr/>
          <p:nvPr userDrawn="1"/>
        </p:nvGrpSpPr>
        <p:grpSpPr>
          <a:xfrm>
            <a:off x="1271509" y="4228726"/>
            <a:ext cx="3887540" cy="2135940"/>
            <a:chOff x="-548507" y="477868"/>
            <a:chExt cx="11570449" cy="6357177"/>
          </a:xfrm>
        </p:grpSpPr>
        <p:sp>
          <p:nvSpPr>
            <p:cNvPr id="9" name="Freeform: Shape 8">
              <a:extLst>
                <a:ext uri="{FF2B5EF4-FFF2-40B4-BE49-F238E27FC236}">
                  <a16:creationId xmlns:a16="http://schemas.microsoft.com/office/drawing/2014/main" id="{AFF22077-E790-484F-886A-9E0C1647B3C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800"/>
            </a:p>
          </p:txBody>
        </p:sp>
        <p:sp>
          <p:nvSpPr>
            <p:cNvPr id="10" name="Freeform: Shape 9">
              <a:extLst>
                <a:ext uri="{FF2B5EF4-FFF2-40B4-BE49-F238E27FC236}">
                  <a16:creationId xmlns:a16="http://schemas.microsoft.com/office/drawing/2014/main" id="{0B5D4239-EFD7-4373-B50B-FC7E57E73DD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800"/>
            </a:p>
          </p:txBody>
        </p:sp>
        <p:sp>
          <p:nvSpPr>
            <p:cNvPr id="11" name="Freeform: Shape 10">
              <a:extLst>
                <a:ext uri="{FF2B5EF4-FFF2-40B4-BE49-F238E27FC236}">
                  <a16:creationId xmlns:a16="http://schemas.microsoft.com/office/drawing/2014/main" id="{FD61A758-B646-467D-9D88-02B98DC36B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800"/>
            </a:p>
          </p:txBody>
        </p:sp>
        <p:sp>
          <p:nvSpPr>
            <p:cNvPr id="12" name="Freeform: Shape 11">
              <a:extLst>
                <a:ext uri="{FF2B5EF4-FFF2-40B4-BE49-F238E27FC236}">
                  <a16:creationId xmlns:a16="http://schemas.microsoft.com/office/drawing/2014/main" id="{BF470C59-36E2-43F5-80B3-798253D5657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800" dirty="0"/>
            </a:p>
          </p:txBody>
        </p:sp>
        <p:sp>
          <p:nvSpPr>
            <p:cNvPr id="13" name="Freeform: Shape 12">
              <a:extLst>
                <a:ext uri="{FF2B5EF4-FFF2-40B4-BE49-F238E27FC236}">
                  <a16:creationId xmlns:a16="http://schemas.microsoft.com/office/drawing/2014/main" id="{D5A2CCDE-A34D-4795-BF97-319A9848C46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800"/>
            </a:p>
          </p:txBody>
        </p:sp>
        <p:grpSp>
          <p:nvGrpSpPr>
            <p:cNvPr id="14" name="Group 13">
              <a:extLst>
                <a:ext uri="{FF2B5EF4-FFF2-40B4-BE49-F238E27FC236}">
                  <a16:creationId xmlns:a16="http://schemas.microsoft.com/office/drawing/2014/main" id="{8F9C8626-15DE-4632-B3CB-5390DAFCC1EC}"/>
                </a:ext>
              </a:extLst>
            </p:cNvPr>
            <p:cNvGrpSpPr/>
            <p:nvPr/>
          </p:nvGrpSpPr>
          <p:grpSpPr>
            <a:xfrm>
              <a:off x="1606" y="6382978"/>
              <a:ext cx="413937" cy="115242"/>
              <a:chOff x="5955" y="6353672"/>
              <a:chExt cx="413937" cy="115242"/>
            </a:xfrm>
          </p:grpSpPr>
          <p:sp>
            <p:nvSpPr>
              <p:cNvPr id="19" name="Rectangle: Rounded Corners 18">
                <a:extLst>
                  <a:ext uri="{FF2B5EF4-FFF2-40B4-BE49-F238E27FC236}">
                    <a16:creationId xmlns:a16="http://schemas.microsoft.com/office/drawing/2014/main" id="{FAD7EEBF-DD6E-4BFF-B115-956F5EBCED2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Rounded Corners 19">
                <a:extLst>
                  <a:ext uri="{FF2B5EF4-FFF2-40B4-BE49-F238E27FC236}">
                    <a16:creationId xmlns:a16="http://schemas.microsoft.com/office/drawing/2014/main" id="{B3AB518C-64F2-4F16-B8C3-17E990FE381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C40A971C-F8E8-4C3D-A6D1-B46FAE9E4EF5}"/>
                </a:ext>
              </a:extLst>
            </p:cNvPr>
            <p:cNvGrpSpPr/>
            <p:nvPr/>
          </p:nvGrpSpPr>
          <p:grpSpPr>
            <a:xfrm>
              <a:off x="9855291" y="6381600"/>
              <a:ext cx="885989" cy="115242"/>
              <a:chOff x="5955" y="6353672"/>
              <a:chExt cx="413937" cy="115242"/>
            </a:xfrm>
          </p:grpSpPr>
          <p:sp>
            <p:nvSpPr>
              <p:cNvPr id="17" name="Rectangle: Rounded Corners 16">
                <a:extLst>
                  <a:ext uri="{FF2B5EF4-FFF2-40B4-BE49-F238E27FC236}">
                    <a16:creationId xmlns:a16="http://schemas.microsoft.com/office/drawing/2014/main" id="{7D78EABF-B8A6-44E8-B67A-01E4C17E741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Rounded Corners 17">
                <a:extLst>
                  <a:ext uri="{FF2B5EF4-FFF2-40B4-BE49-F238E27FC236}">
                    <a16:creationId xmlns:a16="http://schemas.microsoft.com/office/drawing/2014/main" id="{F3E40128-0BC7-4BE4-A7AA-CF3A269DB83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Freeform: Shape 15">
              <a:extLst>
                <a:ext uri="{FF2B5EF4-FFF2-40B4-BE49-F238E27FC236}">
                  <a16:creationId xmlns:a16="http://schemas.microsoft.com/office/drawing/2014/main" id="{B8560C01-A48D-4DE6-92B5-73867C24079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800" dirty="0"/>
            </a:p>
          </p:txBody>
        </p:sp>
      </p:grpSp>
      <p:grpSp>
        <p:nvGrpSpPr>
          <p:cNvPr id="21" name="Graphic 14">
            <a:extLst>
              <a:ext uri="{FF2B5EF4-FFF2-40B4-BE49-F238E27FC236}">
                <a16:creationId xmlns:a16="http://schemas.microsoft.com/office/drawing/2014/main" id="{6B714142-1C36-4EC0-A8A4-A9720D441FB3}"/>
              </a:ext>
            </a:extLst>
          </p:cNvPr>
          <p:cNvGrpSpPr/>
          <p:nvPr userDrawn="1"/>
        </p:nvGrpSpPr>
        <p:grpSpPr>
          <a:xfrm>
            <a:off x="7708035" y="1471769"/>
            <a:ext cx="3028412" cy="2381898"/>
            <a:chOff x="2444748" y="555045"/>
            <a:chExt cx="7282048" cy="5727454"/>
          </a:xfrm>
        </p:grpSpPr>
        <p:sp>
          <p:nvSpPr>
            <p:cNvPr id="22" name="Freeform: Shape 21">
              <a:extLst>
                <a:ext uri="{FF2B5EF4-FFF2-40B4-BE49-F238E27FC236}">
                  <a16:creationId xmlns:a16="http://schemas.microsoft.com/office/drawing/2014/main" id="{794BA105-5590-4E4E-9B1B-C858B77BE00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800"/>
            </a:p>
          </p:txBody>
        </p:sp>
        <p:sp>
          <p:nvSpPr>
            <p:cNvPr id="23" name="Freeform: Shape 22">
              <a:extLst>
                <a:ext uri="{FF2B5EF4-FFF2-40B4-BE49-F238E27FC236}">
                  <a16:creationId xmlns:a16="http://schemas.microsoft.com/office/drawing/2014/main" id="{432A9CEC-8E0D-4B9B-B3F8-CC4CC5564D30}"/>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800" dirty="0"/>
            </a:p>
          </p:txBody>
        </p:sp>
        <p:sp>
          <p:nvSpPr>
            <p:cNvPr id="24" name="Freeform: Shape 23">
              <a:extLst>
                <a:ext uri="{FF2B5EF4-FFF2-40B4-BE49-F238E27FC236}">
                  <a16:creationId xmlns:a16="http://schemas.microsoft.com/office/drawing/2014/main" id="{E496B379-F7A5-41FC-9541-A8ABCFAC3C8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800"/>
            </a:p>
          </p:txBody>
        </p:sp>
        <p:sp>
          <p:nvSpPr>
            <p:cNvPr id="25" name="Freeform: Shape 24">
              <a:extLst>
                <a:ext uri="{FF2B5EF4-FFF2-40B4-BE49-F238E27FC236}">
                  <a16:creationId xmlns:a16="http://schemas.microsoft.com/office/drawing/2014/main" id="{9CDE4B1F-BA38-4CA3-8567-5A9F819E8BF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800" dirty="0"/>
            </a:p>
          </p:txBody>
        </p:sp>
        <p:sp>
          <p:nvSpPr>
            <p:cNvPr id="26" name="Freeform: Shape 25">
              <a:extLst>
                <a:ext uri="{FF2B5EF4-FFF2-40B4-BE49-F238E27FC236}">
                  <a16:creationId xmlns:a16="http://schemas.microsoft.com/office/drawing/2014/main" id="{2E7363E5-BF7A-4104-8A98-9070C8AA533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800" dirty="0"/>
            </a:p>
          </p:txBody>
        </p:sp>
        <p:sp>
          <p:nvSpPr>
            <p:cNvPr id="27" name="Freeform: Shape 26">
              <a:extLst>
                <a:ext uri="{FF2B5EF4-FFF2-40B4-BE49-F238E27FC236}">
                  <a16:creationId xmlns:a16="http://schemas.microsoft.com/office/drawing/2014/main" id="{5DF97A57-B745-49D6-97FA-83AD2CE35CB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800"/>
            </a:p>
          </p:txBody>
        </p:sp>
        <p:sp>
          <p:nvSpPr>
            <p:cNvPr id="28" name="Freeform: Shape 27">
              <a:extLst>
                <a:ext uri="{FF2B5EF4-FFF2-40B4-BE49-F238E27FC236}">
                  <a16:creationId xmlns:a16="http://schemas.microsoft.com/office/drawing/2014/main" id="{3084C980-DE4F-4D95-A598-6FAD724A27B6}"/>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800"/>
            </a:p>
          </p:txBody>
        </p:sp>
        <p:sp>
          <p:nvSpPr>
            <p:cNvPr id="29" name="Freeform: Shape 28">
              <a:extLst>
                <a:ext uri="{FF2B5EF4-FFF2-40B4-BE49-F238E27FC236}">
                  <a16:creationId xmlns:a16="http://schemas.microsoft.com/office/drawing/2014/main" id="{13286C8E-B33B-4F9B-B663-EA0DADF9FC2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800" dirty="0"/>
            </a:p>
          </p:txBody>
        </p:sp>
      </p:grpSp>
      <p:sp>
        <p:nvSpPr>
          <p:cNvPr id="2" name="Text Placeholder 9"/>
          <p:cNvSpPr>
            <a:spLocks noGrp="1"/>
          </p:cNvSpPr>
          <p:nvPr>
            <p:ph type="body" sz="quarter" idx="10" hasCustomPrompt="1"/>
          </p:nvPr>
        </p:nvSpPr>
        <p:spPr>
          <a:xfrm>
            <a:off x="323530" y="287257"/>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3" y="1604299"/>
            <a:ext cx="2806061" cy="158584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793812" y="4348691"/>
            <a:ext cx="2810821" cy="17008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8356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248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98577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1"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9"/>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64511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13019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91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747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609918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7"/>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2104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8428F-F86F-0123-95F4-EB869C436106}"/>
              </a:ext>
            </a:extLst>
          </p:cNvPr>
          <p:cNvSpPr>
            <a:spLocks noGrp="1"/>
          </p:cNvSpPr>
          <p:nvPr>
            <p:ph type="title"/>
          </p:nvPr>
        </p:nvSpPr>
        <p:spPr>
          <a:xfrm>
            <a:off x="831851" y="1709740"/>
            <a:ext cx="10515600" cy="2852737"/>
          </a:xfrm>
        </p:spPr>
        <p:txBody>
          <a:bodyPr anchor="b"/>
          <a:lstStyle>
            <a:lvl1pPr>
              <a:defRPr sz="6000"/>
            </a:lvl1p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DE522AD5-6471-C913-B297-7D05B505AB4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3012E9-6EAD-69CE-9398-6EB98C3DEB50}"/>
              </a:ext>
            </a:extLst>
          </p:cNvPr>
          <p:cNvSpPr>
            <a:spLocks noGrp="1"/>
          </p:cNvSpPr>
          <p:nvPr>
            <p:ph type="dt" sz="half" idx="10"/>
          </p:nvPr>
        </p:nvSpPr>
        <p:spPr/>
        <p:txBody>
          <a:bodyPr/>
          <a:lstStyle/>
          <a:p>
            <a:fld id="{134D0FEA-5460-4138-AB14-B2440D51EC1F}" type="datetime1">
              <a:rPr lang="pt-PT" smtClean="0"/>
              <a:t>13/10/2023</a:t>
            </a:fld>
            <a:endParaRPr lang="pt-PT"/>
          </a:p>
        </p:txBody>
      </p:sp>
      <p:sp>
        <p:nvSpPr>
          <p:cNvPr id="5" name="Espaço Reservado para Rodapé 4">
            <a:extLst>
              <a:ext uri="{FF2B5EF4-FFF2-40B4-BE49-F238E27FC236}">
                <a16:creationId xmlns:a16="http://schemas.microsoft.com/office/drawing/2014/main" id="{C21B15DD-7922-183B-BA57-0A239A82E7A0}"/>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2995E8A3-90F3-F677-C15D-28B2B27031CD}"/>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1394580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4"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800"/>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800"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800"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800"/>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800"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4"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251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7"/>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069868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3" cy="3760340"/>
          </a:xfrm>
          <a:prstGeom prst="rect">
            <a:avLst/>
          </a:pr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8069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2"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9"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7"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7"/>
            <a:ext cx="1797979"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89" y="3009937"/>
            <a:ext cx="1797979"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7" y="3009937"/>
            <a:ext cx="1797979"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94963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2"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83122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248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322650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1"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9"/>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417734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5"/>
                </a:solidFill>
                <a:latin typeface="+mj-lt"/>
                <a:cs typeface="Arial" pitchFamily="34" charset="0"/>
              </a:defRPr>
            </a:lvl1pPr>
          </a:lstStyle>
          <a:p>
            <a:pPr lvl="0"/>
            <a:r>
              <a:rPr lang="en-US" altLang="ko-KR" dirty="0"/>
              <a:t>BASIC LAYOUT</a:t>
            </a:r>
          </a:p>
        </p:txBody>
      </p:sp>
      <p:sp>
        <p:nvSpPr>
          <p:cNvPr id="41" name="Freeform: Shape 40">
            <a:extLst>
              <a:ext uri="{FF2B5EF4-FFF2-40B4-BE49-F238E27FC236}">
                <a16:creationId xmlns:a16="http://schemas.microsoft.com/office/drawing/2014/main" id="{29AD3058-E671-4F59-BB74-F17A14AC18EA}"/>
              </a:ext>
            </a:extLst>
          </p:cNvPr>
          <p:cNvSpPr/>
          <p:nvPr/>
        </p:nvSpPr>
        <p:spPr>
          <a:xfrm rot="5083725">
            <a:off x="1174532" y="-970122"/>
            <a:ext cx="748525" cy="3046461"/>
          </a:xfrm>
          <a:custGeom>
            <a:avLst/>
            <a:gdLst>
              <a:gd name="connsiteX0" fmla="*/ 534053 w 748525"/>
              <a:gd name="connsiteY0" fmla="*/ 1515419 h 3046461"/>
              <a:gd name="connsiteX1" fmla="*/ 542359 w 748525"/>
              <a:gd name="connsiteY1" fmla="*/ 1457574 h 3046461"/>
              <a:gd name="connsiteX2" fmla="*/ 545941 w 748525"/>
              <a:gd name="connsiteY2" fmla="*/ 1443247 h 3046461"/>
              <a:gd name="connsiteX3" fmla="*/ 664522 w 748525"/>
              <a:gd name="connsiteY3" fmla="*/ 1305569 h 3046461"/>
              <a:gd name="connsiteX4" fmla="*/ 724210 w 748525"/>
              <a:gd name="connsiteY4" fmla="*/ 1261002 h 3046461"/>
              <a:gd name="connsiteX5" fmla="*/ 736147 w 748525"/>
              <a:gd name="connsiteY5" fmla="*/ 1248268 h 3046461"/>
              <a:gd name="connsiteX6" fmla="*/ 741318 w 748525"/>
              <a:gd name="connsiteY6" fmla="*/ 1301190 h 3046461"/>
              <a:gd name="connsiteX7" fmla="*/ 740523 w 748525"/>
              <a:gd name="connsiteY7" fmla="*/ 1393507 h 3046461"/>
              <a:gd name="connsiteX8" fmla="*/ 682428 w 748525"/>
              <a:gd name="connsiteY8" fmla="*/ 1482642 h 3046461"/>
              <a:gd name="connsiteX9" fmla="*/ 654572 w 748525"/>
              <a:gd name="connsiteY9" fmla="*/ 1498559 h 3046461"/>
              <a:gd name="connsiteX10" fmla="*/ 534401 w 748525"/>
              <a:gd name="connsiteY10" fmla="*/ 1576549 h 3046461"/>
              <a:gd name="connsiteX11" fmla="*/ 534053 w 748525"/>
              <a:gd name="connsiteY11" fmla="*/ 1515419 h 3046461"/>
              <a:gd name="connsiteX12" fmla="*/ 544051 w 748525"/>
              <a:gd name="connsiteY12" fmla="*/ 1259708 h 3046461"/>
              <a:gd name="connsiteX13" fmla="*/ 569418 w 748525"/>
              <a:gd name="connsiteY13" fmla="*/ 1167094 h 3046461"/>
              <a:gd name="connsiteX14" fmla="*/ 641840 w 748525"/>
              <a:gd name="connsiteY14" fmla="*/ 1096661 h 3046461"/>
              <a:gd name="connsiteX15" fmla="*/ 735747 w 748525"/>
              <a:gd name="connsiteY15" fmla="*/ 1028618 h 3046461"/>
              <a:gd name="connsiteX16" fmla="*/ 741318 w 748525"/>
              <a:gd name="connsiteY16" fmla="*/ 1072390 h 3046461"/>
              <a:gd name="connsiteX17" fmla="*/ 743308 w 748525"/>
              <a:gd name="connsiteY17" fmla="*/ 1168686 h 3046461"/>
              <a:gd name="connsiteX18" fmla="*/ 687599 w 748525"/>
              <a:gd name="connsiteY18" fmla="*/ 1260603 h 3046461"/>
              <a:gd name="connsiteX19" fmla="*/ 666909 w 748525"/>
              <a:gd name="connsiteY19" fmla="*/ 1273337 h 3046461"/>
              <a:gd name="connsiteX20" fmla="*/ 541963 w 748525"/>
              <a:gd name="connsiteY20" fmla="*/ 1358889 h 3046461"/>
              <a:gd name="connsiteX21" fmla="*/ 544051 w 748525"/>
              <a:gd name="connsiteY21" fmla="*/ 1259708 h 3046461"/>
              <a:gd name="connsiteX22" fmla="*/ 546339 w 748525"/>
              <a:gd name="connsiteY22" fmla="*/ 1059159 h 3046461"/>
              <a:gd name="connsiteX23" fmla="*/ 562655 w 748525"/>
              <a:gd name="connsiteY23" fmla="*/ 978880 h 3046461"/>
              <a:gd name="connsiteX24" fmla="*/ 642635 w 748525"/>
              <a:gd name="connsiteY24" fmla="*/ 883378 h 3046461"/>
              <a:gd name="connsiteX25" fmla="*/ 736942 w 748525"/>
              <a:gd name="connsiteY25" fmla="*/ 811754 h 3046461"/>
              <a:gd name="connsiteX26" fmla="*/ 740126 w 748525"/>
              <a:gd name="connsiteY26" fmla="*/ 822498 h 3046461"/>
              <a:gd name="connsiteX27" fmla="*/ 748481 w 748525"/>
              <a:gd name="connsiteY27" fmla="*/ 933119 h 3046461"/>
              <a:gd name="connsiteX28" fmla="*/ 680836 w 748525"/>
              <a:gd name="connsiteY28" fmla="*/ 1052892 h 3046461"/>
              <a:gd name="connsiteX29" fmla="*/ 648206 w 748525"/>
              <a:gd name="connsiteY29" fmla="*/ 1071195 h 3046461"/>
              <a:gd name="connsiteX30" fmla="*/ 545544 w 748525"/>
              <a:gd name="connsiteY30" fmla="*/ 1143617 h 3046461"/>
              <a:gd name="connsiteX31" fmla="*/ 546339 w 748525"/>
              <a:gd name="connsiteY31" fmla="*/ 1059159 h 3046461"/>
              <a:gd name="connsiteX32" fmla="*/ 545544 w 748525"/>
              <a:gd name="connsiteY32" fmla="*/ 838414 h 3046461"/>
              <a:gd name="connsiteX33" fmla="*/ 561063 w 748525"/>
              <a:gd name="connsiteY33" fmla="*/ 766392 h 3046461"/>
              <a:gd name="connsiteX34" fmla="*/ 639453 w 748525"/>
              <a:gd name="connsiteY34" fmla="*/ 671290 h 3046461"/>
              <a:gd name="connsiteX35" fmla="*/ 734555 w 748525"/>
              <a:gd name="connsiteY35" fmla="*/ 601652 h 3046461"/>
              <a:gd name="connsiteX36" fmla="*/ 738136 w 748525"/>
              <a:gd name="connsiteY36" fmla="*/ 600857 h 3046461"/>
              <a:gd name="connsiteX37" fmla="*/ 744902 w 748525"/>
              <a:gd name="connsiteY37" fmla="*/ 746894 h 3046461"/>
              <a:gd name="connsiteX38" fmla="*/ 691183 w 748525"/>
              <a:gd name="connsiteY38" fmla="*/ 831651 h 3046461"/>
              <a:gd name="connsiteX39" fmla="*/ 635872 w 748525"/>
              <a:gd name="connsiteY39" fmla="*/ 864280 h 3046461"/>
              <a:gd name="connsiteX40" fmla="*/ 550718 w 748525"/>
              <a:gd name="connsiteY40" fmla="*/ 924365 h 3046461"/>
              <a:gd name="connsiteX41" fmla="*/ 545544 w 748525"/>
              <a:gd name="connsiteY41" fmla="*/ 928344 h 3046461"/>
              <a:gd name="connsiteX42" fmla="*/ 541168 w 748525"/>
              <a:gd name="connsiteY42" fmla="*/ 927547 h 3046461"/>
              <a:gd name="connsiteX43" fmla="*/ 545544 w 748525"/>
              <a:gd name="connsiteY43" fmla="*/ 838414 h 3046461"/>
              <a:gd name="connsiteX44" fmla="*/ 546191 w 748525"/>
              <a:gd name="connsiteY44" fmla="*/ 622045 h 3046461"/>
              <a:gd name="connsiteX45" fmla="*/ 563850 w 748525"/>
              <a:gd name="connsiteY45" fmla="*/ 547136 h 3046461"/>
              <a:gd name="connsiteX46" fmla="*/ 639851 w 748525"/>
              <a:gd name="connsiteY46" fmla="*/ 461585 h 3046461"/>
              <a:gd name="connsiteX47" fmla="*/ 733760 w 748525"/>
              <a:gd name="connsiteY47" fmla="*/ 392744 h 3046461"/>
              <a:gd name="connsiteX48" fmla="*/ 741321 w 748525"/>
              <a:gd name="connsiteY48" fmla="*/ 389960 h 3046461"/>
              <a:gd name="connsiteX49" fmla="*/ 745300 w 748525"/>
              <a:gd name="connsiteY49" fmla="*/ 529628 h 3046461"/>
              <a:gd name="connsiteX50" fmla="*/ 695957 w 748525"/>
              <a:gd name="connsiteY50" fmla="*/ 619161 h 3046461"/>
              <a:gd name="connsiteX51" fmla="*/ 670093 w 748525"/>
              <a:gd name="connsiteY51" fmla="*/ 635872 h 3046461"/>
              <a:gd name="connsiteX52" fmla="*/ 544352 w 748525"/>
              <a:gd name="connsiteY52" fmla="*/ 721028 h 3046461"/>
              <a:gd name="connsiteX53" fmla="*/ 541963 w 748525"/>
              <a:gd name="connsiteY53" fmla="*/ 698744 h 3046461"/>
              <a:gd name="connsiteX54" fmla="*/ 546191 w 748525"/>
              <a:gd name="connsiteY54" fmla="*/ 622045 h 3046461"/>
              <a:gd name="connsiteX55" fmla="*/ 546936 w 748525"/>
              <a:gd name="connsiteY55" fmla="*/ 424777 h 3046461"/>
              <a:gd name="connsiteX56" fmla="*/ 576581 w 748525"/>
              <a:gd name="connsiteY56" fmla="*/ 331466 h 3046461"/>
              <a:gd name="connsiteX57" fmla="*/ 658551 w 748525"/>
              <a:gd name="connsiteY57" fmla="*/ 241535 h 3046461"/>
              <a:gd name="connsiteX58" fmla="*/ 735748 w 748525"/>
              <a:gd name="connsiteY58" fmla="*/ 179063 h 3046461"/>
              <a:gd name="connsiteX59" fmla="*/ 738137 w 748525"/>
              <a:gd name="connsiteY59" fmla="*/ 203735 h 3046461"/>
              <a:gd name="connsiteX60" fmla="*/ 742911 w 748525"/>
              <a:gd name="connsiteY60" fmla="*/ 283715 h 3046461"/>
              <a:gd name="connsiteX61" fmla="*/ 649001 w 748525"/>
              <a:gd name="connsiteY61" fmla="*/ 436118 h 3046461"/>
              <a:gd name="connsiteX62" fmla="*/ 567429 w 748525"/>
              <a:gd name="connsiteY62" fmla="*/ 493419 h 3046461"/>
              <a:gd name="connsiteX63" fmla="*/ 542360 w 748525"/>
              <a:gd name="connsiteY63" fmla="*/ 525251 h 3046461"/>
              <a:gd name="connsiteX64" fmla="*/ 546936 w 748525"/>
              <a:gd name="connsiteY64" fmla="*/ 424777 h 3046461"/>
              <a:gd name="connsiteX65" fmla="*/ 311170 w 748525"/>
              <a:gd name="connsiteY65" fmla="*/ 1346156 h 3046461"/>
              <a:gd name="connsiteX66" fmla="*/ 321915 w 748525"/>
              <a:gd name="connsiteY66" fmla="*/ 1247473 h 3046461"/>
              <a:gd name="connsiteX67" fmla="*/ 333454 w 748525"/>
              <a:gd name="connsiteY67" fmla="*/ 1260604 h 3046461"/>
              <a:gd name="connsiteX68" fmla="*/ 387571 w 748525"/>
              <a:gd name="connsiteY68" fmla="*/ 1305171 h 3046461"/>
              <a:gd name="connsiteX69" fmla="*/ 508936 w 748525"/>
              <a:gd name="connsiteY69" fmla="*/ 1470308 h 3046461"/>
              <a:gd name="connsiteX70" fmla="*/ 511323 w 748525"/>
              <a:gd name="connsiteY70" fmla="*/ 1582918 h 3046461"/>
              <a:gd name="connsiteX71" fmla="*/ 403884 w 748525"/>
              <a:gd name="connsiteY71" fmla="*/ 1506119 h 3046461"/>
              <a:gd name="connsiteX72" fmla="*/ 397916 w 748525"/>
              <a:gd name="connsiteY72" fmla="*/ 1502935 h 3046461"/>
              <a:gd name="connsiteX73" fmla="*/ 311170 w 748525"/>
              <a:gd name="connsiteY73" fmla="*/ 1346156 h 3046461"/>
              <a:gd name="connsiteX74" fmla="*/ 314354 w 748525"/>
              <a:gd name="connsiteY74" fmla="*/ 1122130 h 3046461"/>
              <a:gd name="connsiteX75" fmla="*/ 322312 w 748525"/>
              <a:gd name="connsiteY75" fmla="*/ 1036179 h 3046461"/>
              <a:gd name="connsiteX76" fmla="*/ 328678 w 748525"/>
              <a:gd name="connsiteY76" fmla="*/ 1041352 h 3046461"/>
              <a:gd name="connsiteX77" fmla="*/ 410254 w 748525"/>
              <a:gd name="connsiteY77" fmla="*/ 1102233 h 3046461"/>
              <a:gd name="connsiteX78" fmla="*/ 493816 w 748525"/>
              <a:gd name="connsiteY78" fmla="*/ 1183010 h 3046461"/>
              <a:gd name="connsiteX79" fmla="*/ 513711 w 748525"/>
              <a:gd name="connsiteY79" fmla="*/ 1255035 h 3046461"/>
              <a:gd name="connsiteX80" fmla="*/ 522466 w 748525"/>
              <a:gd name="connsiteY80" fmla="*/ 1312334 h 3046461"/>
              <a:gd name="connsiteX81" fmla="*/ 523659 w 748525"/>
              <a:gd name="connsiteY81" fmla="*/ 1301591 h 3046461"/>
              <a:gd name="connsiteX82" fmla="*/ 524059 w 748525"/>
              <a:gd name="connsiteY82" fmla="*/ 696754 h 3046461"/>
              <a:gd name="connsiteX83" fmla="*/ 518885 w 748525"/>
              <a:gd name="connsiteY83" fmla="*/ 362901 h 3046461"/>
              <a:gd name="connsiteX84" fmla="*/ 506948 w 748525"/>
              <a:gd name="connsiteY84" fmla="*/ 328680 h 3046461"/>
              <a:gd name="connsiteX85" fmla="*/ 459594 w 748525"/>
              <a:gd name="connsiteY85" fmla="*/ 252678 h 3046461"/>
              <a:gd name="connsiteX86" fmla="*/ 450841 w 748525"/>
              <a:gd name="connsiteY86" fmla="*/ 134100 h 3046461"/>
              <a:gd name="connsiteX87" fmla="*/ 514109 w 748525"/>
              <a:gd name="connsiteY87" fmla="*/ 5969 h 3046461"/>
              <a:gd name="connsiteX88" fmla="*/ 517293 w 748525"/>
              <a:gd name="connsiteY88" fmla="*/ 0 h 3046461"/>
              <a:gd name="connsiteX89" fmla="*/ 531619 w 748525"/>
              <a:gd name="connsiteY89" fmla="*/ 15519 h 3046461"/>
              <a:gd name="connsiteX90" fmla="*/ 601652 w 748525"/>
              <a:gd name="connsiteY90" fmla="*/ 137679 h 3046461"/>
              <a:gd name="connsiteX91" fmla="*/ 596081 w 748525"/>
              <a:gd name="connsiteY91" fmla="*/ 241138 h 3046461"/>
              <a:gd name="connsiteX92" fmla="*/ 530822 w 748525"/>
              <a:gd name="connsiteY92" fmla="*/ 346985 h 3046461"/>
              <a:gd name="connsiteX93" fmla="*/ 524853 w 748525"/>
              <a:gd name="connsiteY93" fmla="*/ 363298 h 3046461"/>
              <a:gd name="connsiteX94" fmla="*/ 530027 w 748525"/>
              <a:gd name="connsiteY94" fmla="*/ 1241903 h 3046461"/>
              <a:gd name="connsiteX95" fmla="*/ 510927 w 748525"/>
              <a:gd name="connsiteY95" fmla="*/ 1773920 h 3046461"/>
              <a:gd name="connsiteX96" fmla="*/ 387174 w 748525"/>
              <a:gd name="connsiteY96" fmla="*/ 2508475 h 3046461"/>
              <a:gd name="connsiteX97" fmla="*/ 366879 w 748525"/>
              <a:gd name="connsiteY97" fmla="*/ 2617903 h 3046461"/>
              <a:gd name="connsiteX98" fmla="*/ 290878 w 748525"/>
              <a:gd name="connsiteY98" fmla="*/ 2831586 h 3046461"/>
              <a:gd name="connsiteX99" fmla="*/ 189805 w 748525"/>
              <a:gd name="connsiteY99" fmla="*/ 3033729 h 3046461"/>
              <a:gd name="connsiteX100" fmla="*/ 181449 w 748525"/>
              <a:gd name="connsiteY100" fmla="*/ 3046461 h 3046461"/>
              <a:gd name="connsiteX101" fmla="*/ 395530 w 748525"/>
              <a:gd name="connsiteY101" fmla="*/ 2236299 h 3046461"/>
              <a:gd name="connsiteX102" fmla="*/ 395132 w 748525"/>
              <a:gd name="connsiteY102" fmla="*/ 2353685 h 3046461"/>
              <a:gd name="connsiteX103" fmla="*/ 390756 w 748525"/>
              <a:gd name="connsiteY103" fmla="*/ 2471866 h 3046461"/>
              <a:gd name="connsiteX104" fmla="*/ 398314 w 748525"/>
              <a:gd name="connsiteY104" fmla="*/ 2445605 h 3046461"/>
              <a:gd name="connsiteX105" fmla="*/ 498192 w 748525"/>
              <a:gd name="connsiteY105" fmla="*/ 1865441 h 3046461"/>
              <a:gd name="connsiteX106" fmla="*/ 522069 w 748525"/>
              <a:gd name="connsiteY106" fmla="*/ 1376400 h 3046461"/>
              <a:gd name="connsiteX107" fmla="*/ 522069 w 748525"/>
              <a:gd name="connsiteY107" fmla="*/ 1353718 h 3046461"/>
              <a:gd name="connsiteX108" fmla="*/ 518487 w 748525"/>
              <a:gd name="connsiteY108" fmla="*/ 1365656 h 3046461"/>
              <a:gd name="connsiteX109" fmla="*/ 487847 w 748525"/>
              <a:gd name="connsiteY109" fmla="*/ 1340189 h 3046461"/>
              <a:gd name="connsiteX110" fmla="*/ 408662 w 748525"/>
              <a:gd name="connsiteY110" fmla="*/ 1292438 h 3046461"/>
              <a:gd name="connsiteX111" fmla="*/ 314354 w 748525"/>
              <a:gd name="connsiteY111" fmla="*/ 1122130 h 3046461"/>
              <a:gd name="connsiteX112" fmla="*/ 323109 w 748525"/>
              <a:gd name="connsiteY112" fmla="*/ 824087 h 3046461"/>
              <a:gd name="connsiteX113" fmla="*/ 326293 w 748525"/>
              <a:gd name="connsiteY113" fmla="*/ 823292 h 3046461"/>
              <a:gd name="connsiteX114" fmla="*/ 337833 w 748525"/>
              <a:gd name="connsiteY114" fmla="*/ 836026 h 3046461"/>
              <a:gd name="connsiteX115" fmla="*/ 400702 w 748525"/>
              <a:gd name="connsiteY115" fmla="*/ 882582 h 3046461"/>
              <a:gd name="connsiteX116" fmla="*/ 452830 w 748525"/>
              <a:gd name="connsiteY116" fmla="*/ 912425 h 3046461"/>
              <a:gd name="connsiteX117" fmla="*/ 501375 w 748525"/>
              <a:gd name="connsiteY117" fmla="*/ 986040 h 3046461"/>
              <a:gd name="connsiteX118" fmla="*/ 520875 w 748525"/>
              <a:gd name="connsiteY118" fmla="*/ 1140831 h 3046461"/>
              <a:gd name="connsiteX119" fmla="*/ 519681 w 748525"/>
              <a:gd name="connsiteY119" fmla="*/ 1151574 h 3046461"/>
              <a:gd name="connsiteX120" fmla="*/ 512518 w 748525"/>
              <a:gd name="connsiteY120" fmla="*/ 1145605 h 3046461"/>
              <a:gd name="connsiteX121" fmla="*/ 432935 w 748525"/>
              <a:gd name="connsiteY121" fmla="*/ 1089499 h 3046461"/>
              <a:gd name="connsiteX122" fmla="*/ 404681 w 748525"/>
              <a:gd name="connsiteY122" fmla="*/ 1074378 h 3046461"/>
              <a:gd name="connsiteX123" fmla="*/ 315151 w 748525"/>
              <a:gd name="connsiteY123" fmla="*/ 912028 h 3046461"/>
              <a:gd name="connsiteX124" fmla="*/ 323109 w 748525"/>
              <a:gd name="connsiteY124" fmla="*/ 824087 h 3046461"/>
              <a:gd name="connsiteX125" fmla="*/ 317488 w 748525"/>
              <a:gd name="connsiteY125" fmla="*/ 678001 h 3046461"/>
              <a:gd name="connsiteX126" fmla="*/ 325893 w 748525"/>
              <a:gd name="connsiteY126" fmla="*/ 606028 h 3046461"/>
              <a:gd name="connsiteX127" fmla="*/ 335841 w 748525"/>
              <a:gd name="connsiteY127" fmla="*/ 620352 h 3046461"/>
              <a:gd name="connsiteX128" fmla="*/ 396326 w 748525"/>
              <a:gd name="connsiteY128" fmla="*/ 667705 h 3046461"/>
              <a:gd name="connsiteX129" fmla="*/ 512518 w 748525"/>
              <a:gd name="connsiteY129" fmla="*/ 809363 h 3046461"/>
              <a:gd name="connsiteX130" fmla="*/ 522068 w 748525"/>
              <a:gd name="connsiteY130" fmla="*/ 929139 h 3046461"/>
              <a:gd name="connsiteX131" fmla="*/ 521670 w 748525"/>
              <a:gd name="connsiteY131" fmla="*/ 940279 h 3046461"/>
              <a:gd name="connsiteX132" fmla="*/ 512120 w 748525"/>
              <a:gd name="connsiteY132" fmla="*/ 932321 h 3046461"/>
              <a:gd name="connsiteX133" fmla="*/ 431740 w 748525"/>
              <a:gd name="connsiteY133" fmla="*/ 876612 h 3046461"/>
              <a:gd name="connsiteX134" fmla="*/ 382399 w 748525"/>
              <a:gd name="connsiteY134" fmla="*/ 849156 h 3046461"/>
              <a:gd name="connsiteX135" fmla="*/ 317140 w 748525"/>
              <a:gd name="connsiteY135" fmla="*/ 747288 h 3046461"/>
              <a:gd name="connsiteX136" fmla="*/ 317488 w 748525"/>
              <a:gd name="connsiteY136" fmla="*/ 678001 h 3046461"/>
              <a:gd name="connsiteX137" fmla="*/ 325495 w 748525"/>
              <a:gd name="connsiteY137" fmla="*/ 401897 h 3046461"/>
              <a:gd name="connsiteX138" fmla="*/ 327882 w 748525"/>
              <a:gd name="connsiteY138" fmla="*/ 397918 h 3046461"/>
              <a:gd name="connsiteX139" fmla="*/ 395131 w 748525"/>
              <a:gd name="connsiteY139" fmla="*/ 456811 h 3046461"/>
              <a:gd name="connsiteX140" fmla="*/ 411047 w 748525"/>
              <a:gd name="connsiteY140" fmla="*/ 463972 h 3046461"/>
              <a:gd name="connsiteX141" fmla="*/ 506945 w 748525"/>
              <a:gd name="connsiteY141" fmla="*/ 576981 h 3046461"/>
              <a:gd name="connsiteX142" fmla="*/ 522861 w 748525"/>
              <a:gd name="connsiteY142" fmla="*/ 712273 h 3046461"/>
              <a:gd name="connsiteX143" fmla="*/ 521269 w 748525"/>
              <a:gd name="connsiteY143" fmla="*/ 729384 h 3046461"/>
              <a:gd name="connsiteX144" fmla="*/ 512914 w 748525"/>
              <a:gd name="connsiteY144" fmla="*/ 722618 h 3046461"/>
              <a:gd name="connsiteX145" fmla="*/ 434126 w 748525"/>
              <a:gd name="connsiteY145" fmla="*/ 667309 h 3046461"/>
              <a:gd name="connsiteX146" fmla="*/ 384783 w 748525"/>
              <a:gd name="connsiteY146" fmla="*/ 640251 h 3046461"/>
              <a:gd name="connsiteX147" fmla="*/ 317537 w 748525"/>
              <a:gd name="connsiteY147" fmla="*/ 532812 h 3046461"/>
              <a:gd name="connsiteX148" fmla="*/ 325495 w 748525"/>
              <a:gd name="connsiteY148" fmla="*/ 401897 h 3046461"/>
              <a:gd name="connsiteX149" fmla="*/ 322312 w 748525"/>
              <a:gd name="connsiteY149" fmla="*/ 190207 h 3046461"/>
              <a:gd name="connsiteX150" fmla="*/ 399907 w 748525"/>
              <a:gd name="connsiteY150" fmla="*/ 251089 h 3046461"/>
              <a:gd name="connsiteX151" fmla="*/ 511722 w 748525"/>
              <a:gd name="connsiteY151" fmla="*/ 438905 h 3046461"/>
              <a:gd name="connsiteX152" fmla="*/ 518088 w 748525"/>
              <a:gd name="connsiteY152" fmla="*/ 530425 h 3046461"/>
              <a:gd name="connsiteX153" fmla="*/ 512517 w 748525"/>
              <a:gd name="connsiteY153" fmla="*/ 531620 h 3046461"/>
              <a:gd name="connsiteX154" fmla="*/ 405479 w 748525"/>
              <a:gd name="connsiteY154" fmla="*/ 443282 h 3046461"/>
              <a:gd name="connsiteX155" fmla="*/ 314354 w 748525"/>
              <a:gd name="connsiteY155" fmla="*/ 293266 h 3046461"/>
              <a:gd name="connsiteX156" fmla="*/ 322312 w 748525"/>
              <a:gd name="connsiteY156" fmla="*/ 190207 h 3046461"/>
              <a:gd name="connsiteX157" fmla="*/ 0 w 748525"/>
              <a:gd name="connsiteY157" fmla="*/ 832444 h 3046461"/>
              <a:gd name="connsiteX158" fmla="*/ 68440 w 748525"/>
              <a:gd name="connsiteY158" fmla="*/ 942667 h 3046461"/>
              <a:gd name="connsiteX159" fmla="*/ 329078 w 748525"/>
              <a:gd name="connsiteY159" fmla="*/ 1498559 h 3046461"/>
              <a:gd name="connsiteX160" fmla="*/ 405080 w 748525"/>
              <a:gd name="connsiteY160" fmla="*/ 2064798 h 3046461"/>
              <a:gd name="connsiteX161" fmla="*/ 396327 w 748525"/>
              <a:gd name="connsiteY161" fmla="*/ 2193324 h 3046461"/>
              <a:gd name="connsiteX162" fmla="*/ 393540 w 748525"/>
              <a:gd name="connsiteY162" fmla="*/ 2206456 h 3046461"/>
              <a:gd name="connsiteX163" fmla="*/ 384387 w 748525"/>
              <a:gd name="connsiteY163" fmla="*/ 2101804 h 3046461"/>
              <a:gd name="connsiteX164" fmla="*/ 288888 w 748525"/>
              <a:gd name="connsiteY164" fmla="*/ 1646188 h 3046461"/>
              <a:gd name="connsiteX165" fmla="*/ 6366 w 748525"/>
              <a:gd name="connsiteY165" fmla="*/ 858308 h 3046461"/>
              <a:gd name="connsiteX166" fmla="*/ 0 w 748525"/>
              <a:gd name="connsiteY166" fmla="*/ 832444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19"/>
                </a:moveTo>
                <a:cubicBezTo>
                  <a:pt x="535495" y="1495772"/>
                  <a:pt x="538380" y="1476673"/>
                  <a:pt x="542359" y="1457574"/>
                </a:cubicBezTo>
                <a:cubicBezTo>
                  <a:pt x="543554" y="1452797"/>
                  <a:pt x="544746" y="1448024"/>
                  <a:pt x="545941" y="1443247"/>
                </a:cubicBezTo>
                <a:cubicBezTo>
                  <a:pt x="559073" y="1374407"/>
                  <a:pt x="598466" y="1328248"/>
                  <a:pt x="664522" y="1305569"/>
                </a:cubicBezTo>
                <a:cubicBezTo>
                  <a:pt x="688794" y="1297211"/>
                  <a:pt x="707099" y="1279305"/>
                  <a:pt x="724210" y="1261002"/>
                </a:cubicBezTo>
                <a:cubicBezTo>
                  <a:pt x="727392" y="1257421"/>
                  <a:pt x="730576" y="1253839"/>
                  <a:pt x="736147" y="1248268"/>
                </a:cubicBezTo>
                <a:cubicBezTo>
                  <a:pt x="738136" y="1267766"/>
                  <a:pt x="740921" y="1284479"/>
                  <a:pt x="741318" y="1301190"/>
                </a:cubicBezTo>
                <a:cubicBezTo>
                  <a:pt x="742116" y="1331830"/>
                  <a:pt x="743308" y="1362867"/>
                  <a:pt x="740523" y="1393507"/>
                </a:cubicBezTo>
                <a:cubicBezTo>
                  <a:pt x="736942" y="1432105"/>
                  <a:pt x="715455" y="1461553"/>
                  <a:pt x="682428" y="1482642"/>
                </a:cubicBezTo>
                <a:cubicBezTo>
                  <a:pt x="673275" y="1488211"/>
                  <a:pt x="664122" y="1493782"/>
                  <a:pt x="654572" y="1498559"/>
                </a:cubicBezTo>
                <a:cubicBezTo>
                  <a:pt x="612395" y="1518851"/>
                  <a:pt x="571010" y="1540738"/>
                  <a:pt x="534401" y="1576549"/>
                </a:cubicBezTo>
                <a:cubicBezTo>
                  <a:pt x="532610" y="1555261"/>
                  <a:pt x="532610" y="1535066"/>
                  <a:pt x="534053" y="1515419"/>
                </a:cubicBezTo>
                <a:close/>
                <a:moveTo>
                  <a:pt x="544051" y="1259708"/>
                </a:moveTo>
                <a:cubicBezTo>
                  <a:pt x="548528" y="1227875"/>
                  <a:pt x="556884" y="1197136"/>
                  <a:pt x="569418" y="1167094"/>
                </a:cubicBezTo>
                <a:cubicBezTo>
                  <a:pt x="583345" y="1133667"/>
                  <a:pt x="609608" y="1110988"/>
                  <a:pt x="641840" y="1096661"/>
                </a:cubicBezTo>
                <a:cubicBezTo>
                  <a:pt x="677651" y="1080745"/>
                  <a:pt x="709883" y="1061247"/>
                  <a:pt x="735747" y="1028618"/>
                </a:cubicBezTo>
                <a:cubicBezTo>
                  <a:pt x="737736" y="1043342"/>
                  <a:pt x="740523" y="1057666"/>
                  <a:pt x="741318" y="1072390"/>
                </a:cubicBezTo>
                <a:cubicBezTo>
                  <a:pt x="742910" y="1104619"/>
                  <a:pt x="745297" y="1136851"/>
                  <a:pt x="743308" y="1168686"/>
                </a:cubicBezTo>
                <a:cubicBezTo>
                  <a:pt x="740921" y="1208079"/>
                  <a:pt x="720228" y="1238321"/>
                  <a:pt x="687599" y="1260603"/>
                </a:cubicBezTo>
                <a:cubicBezTo>
                  <a:pt x="680836" y="1264982"/>
                  <a:pt x="674070" y="1269358"/>
                  <a:pt x="666909" y="1273337"/>
                </a:cubicBezTo>
                <a:cubicBezTo>
                  <a:pt x="623535" y="1297212"/>
                  <a:pt x="579366" y="1319496"/>
                  <a:pt x="541963" y="1358889"/>
                </a:cubicBezTo>
                <a:cubicBezTo>
                  <a:pt x="538978" y="1324469"/>
                  <a:pt x="539575" y="1291541"/>
                  <a:pt x="544051" y="1259708"/>
                </a:cubicBezTo>
                <a:close/>
                <a:moveTo>
                  <a:pt x="546339" y="1059159"/>
                </a:moveTo>
                <a:cubicBezTo>
                  <a:pt x="549323" y="1031902"/>
                  <a:pt x="554895" y="1005341"/>
                  <a:pt x="562655" y="978880"/>
                </a:cubicBezTo>
                <a:cubicBezTo>
                  <a:pt x="575387" y="935108"/>
                  <a:pt x="601650" y="902479"/>
                  <a:pt x="642635" y="883378"/>
                </a:cubicBezTo>
                <a:cubicBezTo>
                  <a:pt x="678846" y="866665"/>
                  <a:pt x="712668" y="847965"/>
                  <a:pt x="736942" y="811754"/>
                </a:cubicBezTo>
                <a:cubicBezTo>
                  <a:pt x="738534" y="816927"/>
                  <a:pt x="739726" y="819712"/>
                  <a:pt x="740126" y="822498"/>
                </a:cubicBezTo>
                <a:cubicBezTo>
                  <a:pt x="742910" y="859504"/>
                  <a:pt x="747287" y="896113"/>
                  <a:pt x="748481" y="933119"/>
                </a:cubicBezTo>
                <a:cubicBezTo>
                  <a:pt x="749676" y="985643"/>
                  <a:pt x="726597" y="1025833"/>
                  <a:pt x="680836" y="1052892"/>
                </a:cubicBezTo>
                <a:cubicBezTo>
                  <a:pt x="670091" y="1059258"/>
                  <a:pt x="659348" y="1065226"/>
                  <a:pt x="648206" y="1071195"/>
                </a:cubicBezTo>
                <a:cubicBezTo>
                  <a:pt x="611598" y="1090295"/>
                  <a:pt x="576979" y="1112182"/>
                  <a:pt x="545544" y="1143617"/>
                </a:cubicBezTo>
                <a:cubicBezTo>
                  <a:pt x="542957" y="1114370"/>
                  <a:pt x="543355" y="1086416"/>
                  <a:pt x="546339" y="1059159"/>
                </a:cubicBezTo>
                <a:close/>
                <a:moveTo>
                  <a:pt x="545544" y="838414"/>
                </a:moveTo>
                <a:cubicBezTo>
                  <a:pt x="548331" y="814142"/>
                  <a:pt x="554697" y="790266"/>
                  <a:pt x="561063" y="766392"/>
                </a:cubicBezTo>
                <a:cubicBezTo>
                  <a:pt x="572602" y="722620"/>
                  <a:pt x="598866" y="689990"/>
                  <a:pt x="639453" y="671290"/>
                </a:cubicBezTo>
                <a:cubicBezTo>
                  <a:pt x="676062" y="654577"/>
                  <a:pt x="709883" y="634682"/>
                  <a:pt x="734555" y="601652"/>
                </a:cubicBezTo>
                <a:cubicBezTo>
                  <a:pt x="734952" y="601255"/>
                  <a:pt x="736147" y="601255"/>
                  <a:pt x="738136" y="600857"/>
                </a:cubicBezTo>
                <a:cubicBezTo>
                  <a:pt x="743310" y="649403"/>
                  <a:pt x="752063" y="697948"/>
                  <a:pt x="744902" y="746894"/>
                </a:cubicBezTo>
                <a:cubicBezTo>
                  <a:pt x="739728" y="782705"/>
                  <a:pt x="721823" y="811753"/>
                  <a:pt x="691183" y="831651"/>
                </a:cubicBezTo>
                <a:cubicBezTo>
                  <a:pt x="673277" y="843587"/>
                  <a:pt x="653380" y="852340"/>
                  <a:pt x="635872" y="864280"/>
                </a:cubicBezTo>
                <a:cubicBezTo>
                  <a:pt x="606824" y="883378"/>
                  <a:pt x="578971" y="904070"/>
                  <a:pt x="550718" y="924365"/>
                </a:cubicBezTo>
                <a:cubicBezTo>
                  <a:pt x="549126" y="925557"/>
                  <a:pt x="547534" y="927149"/>
                  <a:pt x="545544" y="928344"/>
                </a:cubicBezTo>
                <a:cubicBezTo>
                  <a:pt x="543952" y="927947"/>
                  <a:pt x="542760" y="927947"/>
                  <a:pt x="541168" y="927547"/>
                </a:cubicBezTo>
                <a:cubicBezTo>
                  <a:pt x="542362" y="897704"/>
                  <a:pt x="542362" y="867859"/>
                  <a:pt x="545544" y="838414"/>
                </a:cubicBezTo>
                <a:close/>
                <a:moveTo>
                  <a:pt x="546191" y="622045"/>
                </a:moveTo>
                <a:cubicBezTo>
                  <a:pt x="549921" y="596777"/>
                  <a:pt x="555890" y="571807"/>
                  <a:pt x="563850" y="547136"/>
                </a:cubicBezTo>
                <a:cubicBezTo>
                  <a:pt x="576979" y="507346"/>
                  <a:pt x="602845" y="478695"/>
                  <a:pt x="639851" y="461585"/>
                </a:cubicBezTo>
                <a:cubicBezTo>
                  <a:pt x="676062" y="444871"/>
                  <a:pt x="709486" y="425374"/>
                  <a:pt x="733760" y="392744"/>
                </a:cubicBezTo>
                <a:cubicBezTo>
                  <a:pt x="734555" y="392347"/>
                  <a:pt x="736147" y="391949"/>
                  <a:pt x="741321" y="389960"/>
                </a:cubicBezTo>
                <a:cubicBezTo>
                  <a:pt x="742910" y="437710"/>
                  <a:pt x="746492" y="483869"/>
                  <a:pt x="745300" y="529628"/>
                </a:cubicBezTo>
                <a:cubicBezTo>
                  <a:pt x="744502" y="566636"/>
                  <a:pt x="726199" y="596876"/>
                  <a:pt x="695957" y="619161"/>
                </a:cubicBezTo>
                <a:cubicBezTo>
                  <a:pt x="687601" y="625129"/>
                  <a:pt x="679244" y="631098"/>
                  <a:pt x="670093" y="635872"/>
                </a:cubicBezTo>
                <a:cubicBezTo>
                  <a:pt x="626322" y="659748"/>
                  <a:pt x="581358" y="682030"/>
                  <a:pt x="544352" y="721028"/>
                </a:cubicBezTo>
                <a:cubicBezTo>
                  <a:pt x="543157" y="711478"/>
                  <a:pt x="542360" y="705110"/>
                  <a:pt x="541963" y="698744"/>
                </a:cubicBezTo>
                <a:cubicBezTo>
                  <a:pt x="540968" y="672879"/>
                  <a:pt x="542460" y="647313"/>
                  <a:pt x="546191" y="622045"/>
                </a:cubicBezTo>
                <a:close/>
                <a:moveTo>
                  <a:pt x="546936" y="424777"/>
                </a:moveTo>
                <a:cubicBezTo>
                  <a:pt x="552010" y="392546"/>
                  <a:pt x="561261" y="361508"/>
                  <a:pt x="576581" y="331466"/>
                </a:cubicBezTo>
                <a:cubicBezTo>
                  <a:pt x="595682" y="294062"/>
                  <a:pt x="622740" y="263423"/>
                  <a:pt x="658551" y="241535"/>
                </a:cubicBezTo>
                <a:cubicBezTo>
                  <a:pt x="686010" y="224824"/>
                  <a:pt x="712668" y="207316"/>
                  <a:pt x="735748" y="179063"/>
                </a:cubicBezTo>
                <a:cubicBezTo>
                  <a:pt x="736942" y="189408"/>
                  <a:pt x="737737" y="196571"/>
                  <a:pt x="738137" y="203735"/>
                </a:cubicBezTo>
                <a:cubicBezTo>
                  <a:pt x="739727" y="230396"/>
                  <a:pt x="742513" y="257054"/>
                  <a:pt x="742911" y="283715"/>
                </a:cubicBezTo>
                <a:cubicBezTo>
                  <a:pt x="744106" y="354148"/>
                  <a:pt x="711873" y="405081"/>
                  <a:pt x="649001" y="436118"/>
                </a:cubicBezTo>
                <a:cubicBezTo>
                  <a:pt x="618761" y="451239"/>
                  <a:pt x="590111" y="467555"/>
                  <a:pt x="567429" y="493419"/>
                </a:cubicBezTo>
                <a:cubicBezTo>
                  <a:pt x="560265" y="502969"/>
                  <a:pt x="552707" y="512917"/>
                  <a:pt x="542360" y="525251"/>
                </a:cubicBezTo>
                <a:cubicBezTo>
                  <a:pt x="540968" y="490434"/>
                  <a:pt x="541863" y="457008"/>
                  <a:pt x="546936" y="424777"/>
                </a:cubicBezTo>
                <a:close/>
                <a:moveTo>
                  <a:pt x="311170" y="1346156"/>
                </a:moveTo>
                <a:cubicBezTo>
                  <a:pt x="314354" y="1314721"/>
                  <a:pt x="317936" y="1283286"/>
                  <a:pt x="321915" y="1247473"/>
                </a:cubicBezTo>
                <a:cubicBezTo>
                  <a:pt x="327486" y="1254236"/>
                  <a:pt x="330270" y="1257818"/>
                  <a:pt x="333454" y="1260604"/>
                </a:cubicBezTo>
                <a:cubicBezTo>
                  <a:pt x="351360" y="1276123"/>
                  <a:pt x="366879" y="1296816"/>
                  <a:pt x="387571" y="1305171"/>
                </a:cubicBezTo>
                <a:cubicBezTo>
                  <a:pt x="463572" y="1335414"/>
                  <a:pt x="499386" y="1392315"/>
                  <a:pt x="508936" y="1470308"/>
                </a:cubicBezTo>
                <a:cubicBezTo>
                  <a:pt x="513709" y="1506914"/>
                  <a:pt x="518088" y="1543523"/>
                  <a:pt x="511323" y="1582918"/>
                </a:cubicBezTo>
                <a:cubicBezTo>
                  <a:pt x="479091" y="1549494"/>
                  <a:pt x="442482" y="1526414"/>
                  <a:pt x="403884" y="1506119"/>
                </a:cubicBezTo>
                <a:cubicBezTo>
                  <a:pt x="401895" y="1504925"/>
                  <a:pt x="399905" y="1503733"/>
                  <a:pt x="397916" y="1502935"/>
                </a:cubicBezTo>
                <a:cubicBezTo>
                  <a:pt x="331862" y="1471103"/>
                  <a:pt x="304009" y="1418179"/>
                  <a:pt x="311170" y="1346156"/>
                </a:cubicBezTo>
                <a:close/>
                <a:moveTo>
                  <a:pt x="314354" y="1122130"/>
                </a:moveTo>
                <a:cubicBezTo>
                  <a:pt x="317539" y="1094274"/>
                  <a:pt x="319528" y="1066421"/>
                  <a:pt x="322312" y="1036179"/>
                </a:cubicBezTo>
                <a:cubicBezTo>
                  <a:pt x="325894" y="1038965"/>
                  <a:pt x="327486" y="1040158"/>
                  <a:pt x="328678" y="1041352"/>
                </a:cubicBezTo>
                <a:cubicBezTo>
                  <a:pt x="350566" y="1068808"/>
                  <a:pt x="377624" y="1088703"/>
                  <a:pt x="410254" y="1102233"/>
                </a:cubicBezTo>
                <a:cubicBezTo>
                  <a:pt x="448452" y="1117751"/>
                  <a:pt x="479092" y="1143220"/>
                  <a:pt x="493816" y="1183010"/>
                </a:cubicBezTo>
                <a:cubicBezTo>
                  <a:pt x="502569" y="1206487"/>
                  <a:pt x="508540" y="1230761"/>
                  <a:pt x="513711" y="1255035"/>
                </a:cubicBezTo>
                <a:cubicBezTo>
                  <a:pt x="517690" y="1273736"/>
                  <a:pt x="518885" y="1292836"/>
                  <a:pt x="522466" y="1312334"/>
                </a:cubicBezTo>
                <a:cubicBezTo>
                  <a:pt x="522864" y="1308752"/>
                  <a:pt x="523659" y="1305173"/>
                  <a:pt x="523659" y="1301591"/>
                </a:cubicBezTo>
                <a:cubicBezTo>
                  <a:pt x="524059" y="1099846"/>
                  <a:pt x="524853" y="898102"/>
                  <a:pt x="524059" y="696754"/>
                </a:cubicBezTo>
                <a:cubicBezTo>
                  <a:pt x="523659" y="585337"/>
                  <a:pt x="520477" y="474319"/>
                  <a:pt x="518885" y="362901"/>
                </a:cubicBezTo>
                <a:cubicBezTo>
                  <a:pt x="518885" y="349769"/>
                  <a:pt x="514508" y="339822"/>
                  <a:pt x="506948" y="328680"/>
                </a:cubicBezTo>
                <a:cubicBezTo>
                  <a:pt x="489837" y="304408"/>
                  <a:pt x="473123" y="279339"/>
                  <a:pt x="459594" y="252678"/>
                </a:cubicBezTo>
                <a:cubicBezTo>
                  <a:pt x="440096" y="214875"/>
                  <a:pt x="438107" y="174687"/>
                  <a:pt x="450841" y="134100"/>
                </a:cubicBezTo>
                <a:cubicBezTo>
                  <a:pt x="464768" y="87941"/>
                  <a:pt x="487450" y="45761"/>
                  <a:pt x="514109" y="5969"/>
                </a:cubicBezTo>
                <a:cubicBezTo>
                  <a:pt x="514906" y="4376"/>
                  <a:pt x="515701" y="2784"/>
                  <a:pt x="517293" y="0"/>
                </a:cubicBezTo>
                <a:cubicBezTo>
                  <a:pt x="523261" y="6366"/>
                  <a:pt x="527638" y="10745"/>
                  <a:pt x="531619" y="15519"/>
                </a:cubicBezTo>
                <a:cubicBezTo>
                  <a:pt x="563452" y="51332"/>
                  <a:pt x="587326" y="91520"/>
                  <a:pt x="601652" y="137679"/>
                </a:cubicBezTo>
                <a:cubicBezTo>
                  <a:pt x="612795" y="173095"/>
                  <a:pt x="610805" y="206917"/>
                  <a:pt x="596081" y="241138"/>
                </a:cubicBezTo>
                <a:cubicBezTo>
                  <a:pt x="579368" y="279736"/>
                  <a:pt x="556688" y="313958"/>
                  <a:pt x="530822" y="346985"/>
                </a:cubicBezTo>
                <a:cubicBezTo>
                  <a:pt x="527240" y="351362"/>
                  <a:pt x="524456" y="357727"/>
                  <a:pt x="524853" y="363298"/>
                </a:cubicBezTo>
                <a:cubicBezTo>
                  <a:pt x="531619" y="656167"/>
                  <a:pt x="536393" y="949035"/>
                  <a:pt x="530027" y="1241903"/>
                </a:cubicBezTo>
                <a:cubicBezTo>
                  <a:pt x="526445" y="1419375"/>
                  <a:pt x="519680" y="1596846"/>
                  <a:pt x="510927" y="1773920"/>
                </a:cubicBezTo>
                <a:cubicBezTo>
                  <a:pt x="498590" y="2023414"/>
                  <a:pt x="458402" y="2268531"/>
                  <a:pt x="387174" y="2508475"/>
                </a:cubicBezTo>
                <a:cubicBezTo>
                  <a:pt x="376827" y="2543891"/>
                  <a:pt x="374440" y="2581295"/>
                  <a:pt x="366879" y="2617903"/>
                </a:cubicBezTo>
                <a:cubicBezTo>
                  <a:pt x="351360" y="2692713"/>
                  <a:pt x="331863" y="2767122"/>
                  <a:pt x="290878" y="2831586"/>
                </a:cubicBezTo>
                <a:cubicBezTo>
                  <a:pt x="250290" y="2896048"/>
                  <a:pt x="222037" y="2965683"/>
                  <a:pt x="189805" y="3033729"/>
                </a:cubicBezTo>
                <a:cubicBezTo>
                  <a:pt x="187815" y="3038105"/>
                  <a:pt x="185031" y="3042879"/>
                  <a:pt x="181449" y="3046461"/>
                </a:cubicBezTo>
                <a:cubicBezTo>
                  <a:pt x="296449" y="2787417"/>
                  <a:pt x="358524" y="2515241"/>
                  <a:pt x="395530" y="2236299"/>
                </a:cubicBezTo>
                <a:cubicBezTo>
                  <a:pt x="395530" y="2275297"/>
                  <a:pt x="396325" y="2314690"/>
                  <a:pt x="395132" y="2353685"/>
                </a:cubicBezTo>
                <a:cubicBezTo>
                  <a:pt x="394335" y="2393081"/>
                  <a:pt x="391551" y="2432076"/>
                  <a:pt x="390756" y="2471866"/>
                </a:cubicBezTo>
                <a:cubicBezTo>
                  <a:pt x="393143" y="2463114"/>
                  <a:pt x="395927" y="2454358"/>
                  <a:pt x="398314" y="2445605"/>
                </a:cubicBezTo>
                <a:cubicBezTo>
                  <a:pt x="450841" y="2255400"/>
                  <a:pt x="486255" y="2062409"/>
                  <a:pt x="498192" y="1865441"/>
                </a:cubicBezTo>
                <a:cubicBezTo>
                  <a:pt x="508140" y="1702693"/>
                  <a:pt x="514508" y="1539545"/>
                  <a:pt x="522069" y="1376400"/>
                </a:cubicBezTo>
                <a:cubicBezTo>
                  <a:pt x="522466" y="1370032"/>
                  <a:pt x="522069" y="1364063"/>
                  <a:pt x="522069" y="1353718"/>
                </a:cubicBezTo>
                <a:cubicBezTo>
                  <a:pt x="520477" y="1359687"/>
                  <a:pt x="519680" y="1362074"/>
                  <a:pt x="518487" y="1365656"/>
                </a:cubicBezTo>
                <a:cubicBezTo>
                  <a:pt x="508140" y="1356900"/>
                  <a:pt x="498590" y="1346953"/>
                  <a:pt x="487847" y="1340189"/>
                </a:cubicBezTo>
                <a:cubicBezTo>
                  <a:pt x="461981" y="1323476"/>
                  <a:pt x="436515" y="1305173"/>
                  <a:pt x="408662" y="1292438"/>
                </a:cubicBezTo>
                <a:cubicBezTo>
                  <a:pt x="334647" y="1258217"/>
                  <a:pt x="305999" y="1201316"/>
                  <a:pt x="314354" y="1122130"/>
                </a:cubicBezTo>
                <a:close/>
                <a:moveTo>
                  <a:pt x="323109" y="824087"/>
                </a:moveTo>
                <a:cubicBezTo>
                  <a:pt x="323904" y="823690"/>
                  <a:pt x="325098" y="823690"/>
                  <a:pt x="326293" y="823292"/>
                </a:cubicBezTo>
                <a:cubicBezTo>
                  <a:pt x="330272" y="827668"/>
                  <a:pt x="333854" y="831648"/>
                  <a:pt x="337833" y="836026"/>
                </a:cubicBezTo>
                <a:cubicBezTo>
                  <a:pt x="355341" y="855922"/>
                  <a:pt x="376031" y="871838"/>
                  <a:pt x="400702" y="882582"/>
                </a:cubicBezTo>
                <a:cubicBezTo>
                  <a:pt x="419008" y="890541"/>
                  <a:pt x="436516" y="900885"/>
                  <a:pt x="452830" y="912425"/>
                </a:cubicBezTo>
                <a:cubicBezTo>
                  <a:pt x="477899" y="930331"/>
                  <a:pt x="492622" y="956594"/>
                  <a:pt x="501375" y="986040"/>
                </a:cubicBezTo>
                <a:cubicBezTo>
                  <a:pt x="516896" y="1036577"/>
                  <a:pt x="524855" y="1087907"/>
                  <a:pt x="520875" y="1140831"/>
                </a:cubicBezTo>
                <a:cubicBezTo>
                  <a:pt x="520476" y="1143616"/>
                  <a:pt x="520078" y="1146800"/>
                  <a:pt x="519681" y="1151574"/>
                </a:cubicBezTo>
                <a:cubicBezTo>
                  <a:pt x="516497" y="1148789"/>
                  <a:pt x="514507" y="1147197"/>
                  <a:pt x="512518" y="1145605"/>
                </a:cubicBezTo>
                <a:cubicBezTo>
                  <a:pt x="485857" y="1126902"/>
                  <a:pt x="459595" y="1107802"/>
                  <a:pt x="432935" y="1089499"/>
                </a:cubicBezTo>
                <a:cubicBezTo>
                  <a:pt x="424179" y="1083530"/>
                  <a:pt x="414232" y="1079154"/>
                  <a:pt x="404681" y="1074378"/>
                </a:cubicBezTo>
                <a:cubicBezTo>
                  <a:pt x="334649" y="1042146"/>
                  <a:pt x="308385" y="986439"/>
                  <a:pt x="315151" y="912028"/>
                </a:cubicBezTo>
                <a:cubicBezTo>
                  <a:pt x="317935" y="882583"/>
                  <a:pt x="320325" y="853534"/>
                  <a:pt x="323109" y="824087"/>
                </a:cubicBezTo>
                <a:close/>
                <a:moveTo>
                  <a:pt x="317488" y="678001"/>
                </a:moveTo>
                <a:cubicBezTo>
                  <a:pt x="319428" y="654673"/>
                  <a:pt x="322710" y="630898"/>
                  <a:pt x="325893" y="606028"/>
                </a:cubicBezTo>
                <a:cubicBezTo>
                  <a:pt x="330670" y="612793"/>
                  <a:pt x="332659" y="616773"/>
                  <a:pt x="335841" y="620352"/>
                </a:cubicBezTo>
                <a:cubicBezTo>
                  <a:pt x="352952" y="639852"/>
                  <a:pt x="371257" y="658552"/>
                  <a:pt x="396326" y="667705"/>
                </a:cubicBezTo>
                <a:cubicBezTo>
                  <a:pt x="463177" y="691979"/>
                  <a:pt x="499786" y="740127"/>
                  <a:pt x="512518" y="809363"/>
                </a:cubicBezTo>
                <a:cubicBezTo>
                  <a:pt x="520078" y="849156"/>
                  <a:pt x="524455" y="888949"/>
                  <a:pt x="522068" y="929139"/>
                </a:cubicBezTo>
                <a:cubicBezTo>
                  <a:pt x="522465" y="932718"/>
                  <a:pt x="522068" y="935505"/>
                  <a:pt x="521670" y="940279"/>
                </a:cubicBezTo>
                <a:cubicBezTo>
                  <a:pt x="517294" y="936697"/>
                  <a:pt x="514905" y="934310"/>
                  <a:pt x="512120" y="932321"/>
                </a:cubicBezTo>
                <a:cubicBezTo>
                  <a:pt x="485459" y="913618"/>
                  <a:pt x="459196" y="894520"/>
                  <a:pt x="431740" y="876612"/>
                </a:cubicBezTo>
                <a:cubicBezTo>
                  <a:pt x="416221" y="866267"/>
                  <a:pt x="398713" y="858706"/>
                  <a:pt x="382399" y="849156"/>
                </a:cubicBezTo>
                <a:cubicBezTo>
                  <a:pt x="343801" y="826076"/>
                  <a:pt x="321119" y="792652"/>
                  <a:pt x="317140" y="747288"/>
                </a:cubicBezTo>
                <a:cubicBezTo>
                  <a:pt x="314952" y="724209"/>
                  <a:pt x="315549" y="701329"/>
                  <a:pt x="317488" y="678001"/>
                </a:cubicBezTo>
                <a:close/>
                <a:moveTo>
                  <a:pt x="325495" y="401897"/>
                </a:moveTo>
                <a:cubicBezTo>
                  <a:pt x="325893" y="400702"/>
                  <a:pt x="327085" y="399510"/>
                  <a:pt x="327882" y="397918"/>
                </a:cubicBezTo>
                <a:cubicBezTo>
                  <a:pt x="345788" y="423782"/>
                  <a:pt x="366878" y="444474"/>
                  <a:pt x="395131" y="456811"/>
                </a:cubicBezTo>
                <a:cubicBezTo>
                  <a:pt x="400302" y="459198"/>
                  <a:pt x="405873" y="461585"/>
                  <a:pt x="411047" y="463972"/>
                </a:cubicBezTo>
                <a:cubicBezTo>
                  <a:pt x="461582" y="485859"/>
                  <a:pt x="493416" y="522865"/>
                  <a:pt x="506945" y="576981"/>
                </a:cubicBezTo>
                <a:cubicBezTo>
                  <a:pt x="518085" y="621548"/>
                  <a:pt x="525248" y="666114"/>
                  <a:pt x="522861" y="712273"/>
                </a:cubicBezTo>
                <a:cubicBezTo>
                  <a:pt x="522464" y="717447"/>
                  <a:pt x="522066" y="722618"/>
                  <a:pt x="521269" y="729384"/>
                </a:cubicBezTo>
                <a:cubicBezTo>
                  <a:pt x="517688" y="726199"/>
                  <a:pt x="515301" y="724210"/>
                  <a:pt x="512914" y="722618"/>
                </a:cubicBezTo>
                <a:cubicBezTo>
                  <a:pt x="486650" y="703917"/>
                  <a:pt x="460787" y="685214"/>
                  <a:pt x="434126" y="667309"/>
                </a:cubicBezTo>
                <a:cubicBezTo>
                  <a:pt x="418607" y="656961"/>
                  <a:pt x="401099" y="649401"/>
                  <a:pt x="384783" y="640251"/>
                </a:cubicBezTo>
                <a:cubicBezTo>
                  <a:pt x="343401" y="616374"/>
                  <a:pt x="317935" y="580960"/>
                  <a:pt x="317537" y="532812"/>
                </a:cubicBezTo>
                <a:cubicBezTo>
                  <a:pt x="317137" y="489040"/>
                  <a:pt x="322709" y="445669"/>
                  <a:pt x="325495" y="401897"/>
                </a:cubicBezTo>
                <a:close/>
                <a:moveTo>
                  <a:pt x="322312" y="190207"/>
                </a:moveTo>
                <a:cubicBezTo>
                  <a:pt x="344199" y="216868"/>
                  <a:pt x="372052" y="233578"/>
                  <a:pt x="399907" y="251089"/>
                </a:cubicBezTo>
                <a:cubicBezTo>
                  <a:pt x="468348" y="294858"/>
                  <a:pt x="500977" y="360912"/>
                  <a:pt x="511722" y="438905"/>
                </a:cubicBezTo>
                <a:cubicBezTo>
                  <a:pt x="515701" y="469148"/>
                  <a:pt x="516099" y="499785"/>
                  <a:pt x="518088" y="530425"/>
                </a:cubicBezTo>
                <a:cubicBezTo>
                  <a:pt x="516496" y="530825"/>
                  <a:pt x="514506" y="531222"/>
                  <a:pt x="512517" y="531620"/>
                </a:cubicBezTo>
                <a:cubicBezTo>
                  <a:pt x="486254" y="490635"/>
                  <a:pt x="448453" y="464769"/>
                  <a:pt x="405479" y="443282"/>
                </a:cubicBezTo>
                <a:cubicBezTo>
                  <a:pt x="344199" y="413041"/>
                  <a:pt x="313559" y="361709"/>
                  <a:pt x="314354" y="293266"/>
                </a:cubicBezTo>
                <a:cubicBezTo>
                  <a:pt x="314754" y="259047"/>
                  <a:pt x="318333" y="224825"/>
                  <a:pt x="322312" y="190207"/>
                </a:cubicBezTo>
                <a:close/>
                <a:moveTo>
                  <a:pt x="0" y="832444"/>
                </a:moveTo>
                <a:cubicBezTo>
                  <a:pt x="23079" y="869053"/>
                  <a:pt x="46556" y="905661"/>
                  <a:pt x="68440" y="942667"/>
                </a:cubicBezTo>
                <a:cubicBezTo>
                  <a:pt x="173889" y="1119344"/>
                  <a:pt x="263422" y="1303182"/>
                  <a:pt x="329078" y="1498559"/>
                </a:cubicBezTo>
                <a:cubicBezTo>
                  <a:pt x="391153" y="1682399"/>
                  <a:pt x="419006" y="1870613"/>
                  <a:pt x="405080" y="2064798"/>
                </a:cubicBezTo>
                <a:cubicBezTo>
                  <a:pt x="401895" y="2107773"/>
                  <a:pt x="399509" y="2150350"/>
                  <a:pt x="396327" y="2193324"/>
                </a:cubicBezTo>
                <a:cubicBezTo>
                  <a:pt x="395927" y="2196111"/>
                  <a:pt x="394735" y="2199693"/>
                  <a:pt x="393540" y="2206456"/>
                </a:cubicBezTo>
                <a:cubicBezTo>
                  <a:pt x="390356" y="2169053"/>
                  <a:pt x="387174" y="2135229"/>
                  <a:pt x="384387" y="2101804"/>
                </a:cubicBezTo>
                <a:cubicBezTo>
                  <a:pt x="370858" y="1946218"/>
                  <a:pt x="335842" y="1795009"/>
                  <a:pt x="288888" y="1646188"/>
                </a:cubicBezTo>
                <a:cubicBezTo>
                  <a:pt x="205324" y="1379583"/>
                  <a:pt x="107438" y="1118547"/>
                  <a:pt x="6366" y="858308"/>
                </a:cubicBezTo>
                <a:cubicBezTo>
                  <a:pt x="3184" y="850350"/>
                  <a:pt x="397" y="841994"/>
                  <a:pt x="0" y="832444"/>
                </a:cubicBezTo>
                <a:close/>
              </a:path>
            </a:pathLst>
          </a:custGeom>
          <a:solidFill>
            <a:schemeClr val="accent2"/>
          </a:solidFill>
          <a:ln w="1646"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A8FD47FC-D4AB-4391-98C3-7E42AC4F76A7}"/>
              </a:ext>
            </a:extLst>
          </p:cNvPr>
          <p:cNvSpPr/>
          <p:nvPr userDrawn="1"/>
        </p:nvSpPr>
        <p:spPr>
          <a:xfrm rot="16516275" flipH="1">
            <a:off x="10266540" y="-970122"/>
            <a:ext cx="748525" cy="3046461"/>
          </a:xfrm>
          <a:custGeom>
            <a:avLst/>
            <a:gdLst>
              <a:gd name="connsiteX0" fmla="*/ 534053 w 748525"/>
              <a:gd name="connsiteY0" fmla="*/ 1515420 h 3046461"/>
              <a:gd name="connsiteX1" fmla="*/ 534401 w 748525"/>
              <a:gd name="connsiteY1" fmla="*/ 1576550 h 3046461"/>
              <a:gd name="connsiteX2" fmla="*/ 654572 w 748525"/>
              <a:gd name="connsiteY2" fmla="*/ 1498559 h 3046461"/>
              <a:gd name="connsiteX3" fmla="*/ 682428 w 748525"/>
              <a:gd name="connsiteY3" fmla="*/ 1482643 h 3046461"/>
              <a:gd name="connsiteX4" fmla="*/ 740523 w 748525"/>
              <a:gd name="connsiteY4" fmla="*/ 1393507 h 3046461"/>
              <a:gd name="connsiteX5" fmla="*/ 741318 w 748525"/>
              <a:gd name="connsiteY5" fmla="*/ 1301190 h 3046461"/>
              <a:gd name="connsiteX6" fmla="*/ 736147 w 748525"/>
              <a:gd name="connsiteY6" fmla="*/ 1248268 h 3046461"/>
              <a:gd name="connsiteX7" fmla="*/ 724210 w 748525"/>
              <a:gd name="connsiteY7" fmla="*/ 1261002 h 3046461"/>
              <a:gd name="connsiteX8" fmla="*/ 664522 w 748525"/>
              <a:gd name="connsiteY8" fmla="*/ 1305569 h 3046461"/>
              <a:gd name="connsiteX9" fmla="*/ 545941 w 748525"/>
              <a:gd name="connsiteY9" fmla="*/ 1443247 h 3046461"/>
              <a:gd name="connsiteX10" fmla="*/ 542359 w 748525"/>
              <a:gd name="connsiteY10" fmla="*/ 1457574 h 3046461"/>
              <a:gd name="connsiteX11" fmla="*/ 534053 w 748525"/>
              <a:gd name="connsiteY11" fmla="*/ 1515420 h 3046461"/>
              <a:gd name="connsiteX12" fmla="*/ 544051 w 748525"/>
              <a:gd name="connsiteY12" fmla="*/ 1259708 h 3046461"/>
              <a:gd name="connsiteX13" fmla="*/ 541963 w 748525"/>
              <a:gd name="connsiteY13" fmla="*/ 1358889 h 3046461"/>
              <a:gd name="connsiteX14" fmla="*/ 666909 w 748525"/>
              <a:gd name="connsiteY14" fmla="*/ 1273338 h 3046461"/>
              <a:gd name="connsiteX15" fmla="*/ 687599 w 748525"/>
              <a:gd name="connsiteY15" fmla="*/ 1260603 h 3046461"/>
              <a:gd name="connsiteX16" fmla="*/ 743308 w 748525"/>
              <a:gd name="connsiteY16" fmla="*/ 1168686 h 3046461"/>
              <a:gd name="connsiteX17" fmla="*/ 741318 w 748525"/>
              <a:gd name="connsiteY17" fmla="*/ 1072390 h 3046461"/>
              <a:gd name="connsiteX18" fmla="*/ 735747 w 748525"/>
              <a:gd name="connsiteY18" fmla="*/ 1028618 h 3046461"/>
              <a:gd name="connsiteX19" fmla="*/ 641840 w 748525"/>
              <a:gd name="connsiteY19" fmla="*/ 1096662 h 3046461"/>
              <a:gd name="connsiteX20" fmla="*/ 569418 w 748525"/>
              <a:gd name="connsiteY20" fmla="*/ 1167094 h 3046461"/>
              <a:gd name="connsiteX21" fmla="*/ 544051 w 748525"/>
              <a:gd name="connsiteY21" fmla="*/ 1259708 h 3046461"/>
              <a:gd name="connsiteX22" fmla="*/ 546339 w 748525"/>
              <a:gd name="connsiteY22" fmla="*/ 1059159 h 3046461"/>
              <a:gd name="connsiteX23" fmla="*/ 545544 w 748525"/>
              <a:gd name="connsiteY23" fmla="*/ 1143616 h 3046461"/>
              <a:gd name="connsiteX24" fmla="*/ 648206 w 748525"/>
              <a:gd name="connsiteY24" fmla="*/ 1071195 h 3046461"/>
              <a:gd name="connsiteX25" fmla="*/ 680836 w 748525"/>
              <a:gd name="connsiteY25" fmla="*/ 1052892 h 3046461"/>
              <a:gd name="connsiteX26" fmla="*/ 748481 w 748525"/>
              <a:gd name="connsiteY26" fmla="*/ 933118 h 3046461"/>
              <a:gd name="connsiteX27" fmla="*/ 740126 w 748525"/>
              <a:gd name="connsiteY27" fmla="*/ 822499 h 3046461"/>
              <a:gd name="connsiteX28" fmla="*/ 736942 w 748525"/>
              <a:gd name="connsiteY28" fmla="*/ 811754 h 3046461"/>
              <a:gd name="connsiteX29" fmla="*/ 642635 w 748525"/>
              <a:gd name="connsiteY29" fmla="*/ 883379 h 3046461"/>
              <a:gd name="connsiteX30" fmla="*/ 562655 w 748525"/>
              <a:gd name="connsiteY30" fmla="*/ 978880 h 3046461"/>
              <a:gd name="connsiteX31" fmla="*/ 546339 w 748525"/>
              <a:gd name="connsiteY31" fmla="*/ 1059159 h 3046461"/>
              <a:gd name="connsiteX32" fmla="*/ 545544 w 748525"/>
              <a:gd name="connsiteY32" fmla="*/ 838414 h 3046461"/>
              <a:gd name="connsiteX33" fmla="*/ 541168 w 748525"/>
              <a:gd name="connsiteY33" fmla="*/ 927547 h 3046461"/>
              <a:gd name="connsiteX34" fmla="*/ 545544 w 748525"/>
              <a:gd name="connsiteY34" fmla="*/ 928344 h 3046461"/>
              <a:gd name="connsiteX35" fmla="*/ 550718 w 748525"/>
              <a:gd name="connsiteY35" fmla="*/ 924365 h 3046461"/>
              <a:gd name="connsiteX36" fmla="*/ 635872 w 748525"/>
              <a:gd name="connsiteY36" fmla="*/ 864279 h 3046461"/>
              <a:gd name="connsiteX37" fmla="*/ 691183 w 748525"/>
              <a:gd name="connsiteY37" fmla="*/ 831650 h 3046461"/>
              <a:gd name="connsiteX38" fmla="*/ 744902 w 748525"/>
              <a:gd name="connsiteY38" fmla="*/ 746894 h 3046461"/>
              <a:gd name="connsiteX39" fmla="*/ 738136 w 748525"/>
              <a:gd name="connsiteY39" fmla="*/ 600858 h 3046461"/>
              <a:gd name="connsiteX40" fmla="*/ 734555 w 748525"/>
              <a:gd name="connsiteY40" fmla="*/ 601652 h 3046461"/>
              <a:gd name="connsiteX41" fmla="*/ 639453 w 748525"/>
              <a:gd name="connsiteY41" fmla="*/ 671290 h 3046461"/>
              <a:gd name="connsiteX42" fmla="*/ 561063 w 748525"/>
              <a:gd name="connsiteY42" fmla="*/ 766392 h 3046461"/>
              <a:gd name="connsiteX43" fmla="*/ 545544 w 748525"/>
              <a:gd name="connsiteY43" fmla="*/ 838414 h 3046461"/>
              <a:gd name="connsiteX44" fmla="*/ 546191 w 748525"/>
              <a:gd name="connsiteY44" fmla="*/ 622044 h 3046461"/>
              <a:gd name="connsiteX45" fmla="*/ 541963 w 748525"/>
              <a:gd name="connsiteY45" fmla="*/ 698743 h 3046461"/>
              <a:gd name="connsiteX46" fmla="*/ 544352 w 748525"/>
              <a:gd name="connsiteY46" fmla="*/ 721027 h 3046461"/>
              <a:gd name="connsiteX47" fmla="*/ 670093 w 748525"/>
              <a:gd name="connsiteY47" fmla="*/ 635871 h 3046461"/>
              <a:gd name="connsiteX48" fmla="*/ 695957 w 748525"/>
              <a:gd name="connsiteY48" fmla="*/ 619160 h 3046461"/>
              <a:gd name="connsiteX49" fmla="*/ 745300 w 748525"/>
              <a:gd name="connsiteY49" fmla="*/ 529626 h 3046461"/>
              <a:gd name="connsiteX50" fmla="*/ 741321 w 748525"/>
              <a:gd name="connsiteY50" fmla="*/ 389959 h 3046461"/>
              <a:gd name="connsiteX51" fmla="*/ 733760 w 748525"/>
              <a:gd name="connsiteY51" fmla="*/ 392743 h 3046461"/>
              <a:gd name="connsiteX52" fmla="*/ 639851 w 748525"/>
              <a:gd name="connsiteY52" fmla="*/ 461584 h 3046461"/>
              <a:gd name="connsiteX53" fmla="*/ 563850 w 748525"/>
              <a:gd name="connsiteY53" fmla="*/ 547136 h 3046461"/>
              <a:gd name="connsiteX54" fmla="*/ 546191 w 748525"/>
              <a:gd name="connsiteY54" fmla="*/ 622044 h 3046461"/>
              <a:gd name="connsiteX55" fmla="*/ 546936 w 748525"/>
              <a:gd name="connsiteY55" fmla="*/ 424777 h 3046461"/>
              <a:gd name="connsiteX56" fmla="*/ 542360 w 748525"/>
              <a:gd name="connsiteY56" fmla="*/ 525252 h 3046461"/>
              <a:gd name="connsiteX57" fmla="*/ 567429 w 748525"/>
              <a:gd name="connsiteY57" fmla="*/ 493419 h 3046461"/>
              <a:gd name="connsiteX58" fmla="*/ 649001 w 748525"/>
              <a:gd name="connsiteY58" fmla="*/ 436118 h 3046461"/>
              <a:gd name="connsiteX59" fmla="*/ 742911 w 748525"/>
              <a:gd name="connsiteY59" fmla="*/ 283715 h 3046461"/>
              <a:gd name="connsiteX60" fmla="*/ 738137 w 748525"/>
              <a:gd name="connsiteY60" fmla="*/ 203734 h 3046461"/>
              <a:gd name="connsiteX61" fmla="*/ 735748 w 748525"/>
              <a:gd name="connsiteY61" fmla="*/ 179063 h 3046461"/>
              <a:gd name="connsiteX62" fmla="*/ 658551 w 748525"/>
              <a:gd name="connsiteY62" fmla="*/ 241535 h 3046461"/>
              <a:gd name="connsiteX63" fmla="*/ 576581 w 748525"/>
              <a:gd name="connsiteY63" fmla="*/ 331466 h 3046461"/>
              <a:gd name="connsiteX64" fmla="*/ 546936 w 748525"/>
              <a:gd name="connsiteY64" fmla="*/ 424777 h 3046461"/>
              <a:gd name="connsiteX65" fmla="*/ 311170 w 748525"/>
              <a:gd name="connsiteY65" fmla="*/ 1346156 h 3046461"/>
              <a:gd name="connsiteX66" fmla="*/ 397916 w 748525"/>
              <a:gd name="connsiteY66" fmla="*/ 1502935 h 3046461"/>
              <a:gd name="connsiteX67" fmla="*/ 403884 w 748525"/>
              <a:gd name="connsiteY67" fmla="*/ 1506120 h 3046461"/>
              <a:gd name="connsiteX68" fmla="*/ 511323 w 748525"/>
              <a:gd name="connsiteY68" fmla="*/ 1582918 h 3046461"/>
              <a:gd name="connsiteX69" fmla="*/ 508936 w 748525"/>
              <a:gd name="connsiteY69" fmla="*/ 1470309 h 3046461"/>
              <a:gd name="connsiteX70" fmla="*/ 387571 w 748525"/>
              <a:gd name="connsiteY70" fmla="*/ 1305171 h 3046461"/>
              <a:gd name="connsiteX71" fmla="*/ 333454 w 748525"/>
              <a:gd name="connsiteY71" fmla="*/ 1260604 h 3046461"/>
              <a:gd name="connsiteX72" fmla="*/ 321915 w 748525"/>
              <a:gd name="connsiteY72" fmla="*/ 1247473 h 3046461"/>
              <a:gd name="connsiteX73" fmla="*/ 311170 w 748525"/>
              <a:gd name="connsiteY73" fmla="*/ 1346156 h 3046461"/>
              <a:gd name="connsiteX74" fmla="*/ 314355 w 748525"/>
              <a:gd name="connsiteY74" fmla="*/ 1122130 h 3046461"/>
              <a:gd name="connsiteX75" fmla="*/ 408662 w 748525"/>
              <a:gd name="connsiteY75" fmla="*/ 1292438 h 3046461"/>
              <a:gd name="connsiteX76" fmla="*/ 487847 w 748525"/>
              <a:gd name="connsiteY76" fmla="*/ 1340189 h 3046461"/>
              <a:gd name="connsiteX77" fmla="*/ 518487 w 748525"/>
              <a:gd name="connsiteY77" fmla="*/ 1365656 h 3046461"/>
              <a:gd name="connsiteX78" fmla="*/ 522069 w 748525"/>
              <a:gd name="connsiteY78" fmla="*/ 1353718 h 3046461"/>
              <a:gd name="connsiteX79" fmla="*/ 522069 w 748525"/>
              <a:gd name="connsiteY79" fmla="*/ 1376400 h 3046461"/>
              <a:gd name="connsiteX80" fmla="*/ 498192 w 748525"/>
              <a:gd name="connsiteY80" fmla="*/ 1865441 h 3046461"/>
              <a:gd name="connsiteX81" fmla="*/ 398314 w 748525"/>
              <a:gd name="connsiteY81" fmla="*/ 2445606 h 3046461"/>
              <a:gd name="connsiteX82" fmla="*/ 390756 w 748525"/>
              <a:gd name="connsiteY82" fmla="*/ 2471867 h 3046461"/>
              <a:gd name="connsiteX83" fmla="*/ 395132 w 748525"/>
              <a:gd name="connsiteY83" fmla="*/ 2353686 h 3046461"/>
              <a:gd name="connsiteX84" fmla="*/ 395530 w 748525"/>
              <a:gd name="connsiteY84" fmla="*/ 2236299 h 3046461"/>
              <a:gd name="connsiteX85" fmla="*/ 181449 w 748525"/>
              <a:gd name="connsiteY85" fmla="*/ 3046461 h 3046461"/>
              <a:gd name="connsiteX86" fmla="*/ 189805 w 748525"/>
              <a:gd name="connsiteY86" fmla="*/ 3033730 h 3046461"/>
              <a:gd name="connsiteX87" fmla="*/ 290877 w 748525"/>
              <a:gd name="connsiteY87" fmla="*/ 2831586 h 3046461"/>
              <a:gd name="connsiteX88" fmla="*/ 366879 w 748525"/>
              <a:gd name="connsiteY88" fmla="*/ 2617904 h 3046461"/>
              <a:gd name="connsiteX89" fmla="*/ 387174 w 748525"/>
              <a:gd name="connsiteY89" fmla="*/ 2508476 h 3046461"/>
              <a:gd name="connsiteX90" fmla="*/ 510927 w 748525"/>
              <a:gd name="connsiteY90" fmla="*/ 1773921 h 3046461"/>
              <a:gd name="connsiteX91" fmla="*/ 530027 w 748525"/>
              <a:gd name="connsiteY91" fmla="*/ 1241903 h 3046461"/>
              <a:gd name="connsiteX92" fmla="*/ 524853 w 748525"/>
              <a:gd name="connsiteY92" fmla="*/ 363298 h 3046461"/>
              <a:gd name="connsiteX93" fmla="*/ 530822 w 748525"/>
              <a:gd name="connsiteY93" fmla="*/ 346985 h 3046461"/>
              <a:gd name="connsiteX94" fmla="*/ 596081 w 748525"/>
              <a:gd name="connsiteY94" fmla="*/ 241139 h 3046461"/>
              <a:gd name="connsiteX95" fmla="*/ 601652 w 748525"/>
              <a:gd name="connsiteY95" fmla="*/ 137679 h 3046461"/>
              <a:gd name="connsiteX96" fmla="*/ 531619 w 748525"/>
              <a:gd name="connsiteY96" fmla="*/ 15518 h 3046461"/>
              <a:gd name="connsiteX97" fmla="*/ 517293 w 748525"/>
              <a:gd name="connsiteY97" fmla="*/ 0 h 3046461"/>
              <a:gd name="connsiteX98" fmla="*/ 514109 w 748525"/>
              <a:gd name="connsiteY98" fmla="*/ 5968 h 3046461"/>
              <a:gd name="connsiteX99" fmla="*/ 450841 w 748525"/>
              <a:gd name="connsiteY99" fmla="*/ 134100 h 3046461"/>
              <a:gd name="connsiteX100" fmla="*/ 459594 w 748525"/>
              <a:gd name="connsiteY100" fmla="*/ 252678 h 3046461"/>
              <a:gd name="connsiteX101" fmla="*/ 506948 w 748525"/>
              <a:gd name="connsiteY101" fmla="*/ 328679 h 3046461"/>
              <a:gd name="connsiteX102" fmla="*/ 518885 w 748525"/>
              <a:gd name="connsiteY102" fmla="*/ 362901 h 3046461"/>
              <a:gd name="connsiteX103" fmla="*/ 524058 w 748525"/>
              <a:gd name="connsiteY103" fmla="*/ 696755 h 3046461"/>
              <a:gd name="connsiteX104" fmla="*/ 523659 w 748525"/>
              <a:gd name="connsiteY104" fmla="*/ 1301591 h 3046461"/>
              <a:gd name="connsiteX105" fmla="*/ 522466 w 748525"/>
              <a:gd name="connsiteY105" fmla="*/ 1312334 h 3046461"/>
              <a:gd name="connsiteX106" fmla="*/ 513711 w 748525"/>
              <a:gd name="connsiteY106" fmla="*/ 1255035 h 3046461"/>
              <a:gd name="connsiteX107" fmla="*/ 493816 w 748525"/>
              <a:gd name="connsiteY107" fmla="*/ 1183011 h 3046461"/>
              <a:gd name="connsiteX108" fmla="*/ 410254 w 748525"/>
              <a:gd name="connsiteY108" fmla="*/ 1102233 h 3046461"/>
              <a:gd name="connsiteX109" fmla="*/ 328678 w 748525"/>
              <a:gd name="connsiteY109" fmla="*/ 1041352 h 3046461"/>
              <a:gd name="connsiteX110" fmla="*/ 322313 w 748525"/>
              <a:gd name="connsiteY110" fmla="*/ 1036178 h 3046461"/>
              <a:gd name="connsiteX111" fmla="*/ 314355 w 748525"/>
              <a:gd name="connsiteY111" fmla="*/ 1122130 h 3046461"/>
              <a:gd name="connsiteX112" fmla="*/ 323109 w 748525"/>
              <a:gd name="connsiteY112" fmla="*/ 824087 h 3046461"/>
              <a:gd name="connsiteX113" fmla="*/ 315151 w 748525"/>
              <a:gd name="connsiteY113" fmla="*/ 912028 h 3046461"/>
              <a:gd name="connsiteX114" fmla="*/ 404681 w 748525"/>
              <a:gd name="connsiteY114" fmla="*/ 1074377 h 3046461"/>
              <a:gd name="connsiteX115" fmla="*/ 432935 w 748525"/>
              <a:gd name="connsiteY115" fmla="*/ 1089499 h 3046461"/>
              <a:gd name="connsiteX116" fmla="*/ 512518 w 748525"/>
              <a:gd name="connsiteY116" fmla="*/ 1145605 h 3046461"/>
              <a:gd name="connsiteX117" fmla="*/ 519681 w 748525"/>
              <a:gd name="connsiteY117" fmla="*/ 1151574 h 3046461"/>
              <a:gd name="connsiteX118" fmla="*/ 520875 w 748525"/>
              <a:gd name="connsiteY118" fmla="*/ 1140831 h 3046461"/>
              <a:gd name="connsiteX119" fmla="*/ 501375 w 748525"/>
              <a:gd name="connsiteY119" fmla="*/ 986039 h 3046461"/>
              <a:gd name="connsiteX120" fmla="*/ 452830 w 748525"/>
              <a:gd name="connsiteY120" fmla="*/ 912425 h 3046461"/>
              <a:gd name="connsiteX121" fmla="*/ 400702 w 748525"/>
              <a:gd name="connsiteY121" fmla="*/ 882583 h 3046461"/>
              <a:gd name="connsiteX122" fmla="*/ 337833 w 748525"/>
              <a:gd name="connsiteY122" fmla="*/ 836026 h 3046461"/>
              <a:gd name="connsiteX123" fmla="*/ 326293 w 748525"/>
              <a:gd name="connsiteY123" fmla="*/ 823292 h 3046461"/>
              <a:gd name="connsiteX124" fmla="*/ 323109 w 748525"/>
              <a:gd name="connsiteY124" fmla="*/ 824087 h 3046461"/>
              <a:gd name="connsiteX125" fmla="*/ 317488 w 748525"/>
              <a:gd name="connsiteY125" fmla="*/ 678001 h 3046461"/>
              <a:gd name="connsiteX126" fmla="*/ 317140 w 748525"/>
              <a:gd name="connsiteY126" fmla="*/ 747289 h 3046461"/>
              <a:gd name="connsiteX127" fmla="*/ 382399 w 748525"/>
              <a:gd name="connsiteY127" fmla="*/ 849156 h 3046461"/>
              <a:gd name="connsiteX128" fmla="*/ 431740 w 748525"/>
              <a:gd name="connsiteY128" fmla="*/ 876612 h 3046461"/>
              <a:gd name="connsiteX129" fmla="*/ 512120 w 748525"/>
              <a:gd name="connsiteY129" fmla="*/ 932321 h 3046461"/>
              <a:gd name="connsiteX130" fmla="*/ 521670 w 748525"/>
              <a:gd name="connsiteY130" fmla="*/ 940279 h 3046461"/>
              <a:gd name="connsiteX131" fmla="*/ 522068 w 748525"/>
              <a:gd name="connsiteY131" fmla="*/ 929139 h 3046461"/>
              <a:gd name="connsiteX132" fmla="*/ 512518 w 748525"/>
              <a:gd name="connsiteY132" fmla="*/ 809364 h 3046461"/>
              <a:gd name="connsiteX133" fmla="*/ 396326 w 748525"/>
              <a:gd name="connsiteY133" fmla="*/ 667705 h 3046461"/>
              <a:gd name="connsiteX134" fmla="*/ 335841 w 748525"/>
              <a:gd name="connsiteY134" fmla="*/ 620352 h 3046461"/>
              <a:gd name="connsiteX135" fmla="*/ 325893 w 748525"/>
              <a:gd name="connsiteY135" fmla="*/ 606027 h 3046461"/>
              <a:gd name="connsiteX136" fmla="*/ 317488 w 748525"/>
              <a:gd name="connsiteY136" fmla="*/ 678001 h 3046461"/>
              <a:gd name="connsiteX137" fmla="*/ 325496 w 748525"/>
              <a:gd name="connsiteY137" fmla="*/ 401896 h 3046461"/>
              <a:gd name="connsiteX138" fmla="*/ 317537 w 748525"/>
              <a:gd name="connsiteY138" fmla="*/ 532812 h 3046461"/>
              <a:gd name="connsiteX139" fmla="*/ 384783 w 748525"/>
              <a:gd name="connsiteY139" fmla="*/ 640250 h 3046461"/>
              <a:gd name="connsiteX140" fmla="*/ 434126 w 748525"/>
              <a:gd name="connsiteY140" fmla="*/ 667309 h 3046461"/>
              <a:gd name="connsiteX141" fmla="*/ 512914 w 748525"/>
              <a:gd name="connsiteY141" fmla="*/ 722618 h 3046461"/>
              <a:gd name="connsiteX142" fmla="*/ 521269 w 748525"/>
              <a:gd name="connsiteY142" fmla="*/ 729383 h 3046461"/>
              <a:gd name="connsiteX143" fmla="*/ 522861 w 748525"/>
              <a:gd name="connsiteY143" fmla="*/ 712273 h 3046461"/>
              <a:gd name="connsiteX144" fmla="*/ 506945 w 748525"/>
              <a:gd name="connsiteY144" fmla="*/ 576981 h 3046461"/>
              <a:gd name="connsiteX145" fmla="*/ 411047 w 748525"/>
              <a:gd name="connsiteY145" fmla="*/ 463972 h 3046461"/>
              <a:gd name="connsiteX146" fmla="*/ 395131 w 748525"/>
              <a:gd name="connsiteY146" fmla="*/ 456811 h 3046461"/>
              <a:gd name="connsiteX147" fmla="*/ 327882 w 748525"/>
              <a:gd name="connsiteY147" fmla="*/ 397918 h 3046461"/>
              <a:gd name="connsiteX148" fmla="*/ 325496 w 748525"/>
              <a:gd name="connsiteY148" fmla="*/ 401896 h 3046461"/>
              <a:gd name="connsiteX149" fmla="*/ 322312 w 748525"/>
              <a:gd name="connsiteY149" fmla="*/ 190206 h 3046461"/>
              <a:gd name="connsiteX150" fmla="*/ 314354 w 748525"/>
              <a:gd name="connsiteY150" fmla="*/ 293265 h 3046461"/>
              <a:gd name="connsiteX151" fmla="*/ 405479 w 748525"/>
              <a:gd name="connsiteY151" fmla="*/ 443281 h 3046461"/>
              <a:gd name="connsiteX152" fmla="*/ 512517 w 748525"/>
              <a:gd name="connsiteY152" fmla="*/ 531619 h 3046461"/>
              <a:gd name="connsiteX153" fmla="*/ 518088 w 748525"/>
              <a:gd name="connsiteY153" fmla="*/ 530424 h 3046461"/>
              <a:gd name="connsiteX154" fmla="*/ 511722 w 748525"/>
              <a:gd name="connsiteY154" fmla="*/ 438904 h 3046461"/>
              <a:gd name="connsiteX155" fmla="*/ 399908 w 748525"/>
              <a:gd name="connsiteY155" fmla="*/ 251088 h 3046461"/>
              <a:gd name="connsiteX156" fmla="*/ 322312 w 748525"/>
              <a:gd name="connsiteY156" fmla="*/ 190206 h 3046461"/>
              <a:gd name="connsiteX157" fmla="*/ 0 w 748525"/>
              <a:gd name="connsiteY157" fmla="*/ 832445 h 3046461"/>
              <a:gd name="connsiteX158" fmla="*/ 6365 w 748525"/>
              <a:gd name="connsiteY158" fmla="*/ 858309 h 3046461"/>
              <a:gd name="connsiteX159" fmla="*/ 288888 w 748525"/>
              <a:gd name="connsiteY159" fmla="*/ 1646190 h 3046461"/>
              <a:gd name="connsiteX160" fmla="*/ 384387 w 748525"/>
              <a:gd name="connsiteY160" fmla="*/ 2101806 h 3046461"/>
              <a:gd name="connsiteX161" fmla="*/ 393540 w 748525"/>
              <a:gd name="connsiteY161" fmla="*/ 2206457 h 3046461"/>
              <a:gd name="connsiteX162" fmla="*/ 396327 w 748525"/>
              <a:gd name="connsiteY162" fmla="*/ 2193326 h 3046461"/>
              <a:gd name="connsiteX163" fmla="*/ 405080 w 748525"/>
              <a:gd name="connsiteY163" fmla="*/ 2064800 h 3046461"/>
              <a:gd name="connsiteX164" fmla="*/ 329078 w 748525"/>
              <a:gd name="connsiteY164" fmla="*/ 1498561 h 3046461"/>
              <a:gd name="connsiteX165" fmla="*/ 68440 w 748525"/>
              <a:gd name="connsiteY165" fmla="*/ 942669 h 3046461"/>
              <a:gd name="connsiteX166" fmla="*/ 0 w 748525"/>
              <a:gd name="connsiteY166" fmla="*/ 832445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20"/>
                </a:moveTo>
                <a:cubicBezTo>
                  <a:pt x="532610" y="1535067"/>
                  <a:pt x="532610" y="1555261"/>
                  <a:pt x="534401" y="1576550"/>
                </a:cubicBezTo>
                <a:cubicBezTo>
                  <a:pt x="571010" y="1540738"/>
                  <a:pt x="612395" y="1518851"/>
                  <a:pt x="654572" y="1498559"/>
                </a:cubicBezTo>
                <a:cubicBezTo>
                  <a:pt x="664122" y="1493782"/>
                  <a:pt x="673275" y="1488211"/>
                  <a:pt x="682428" y="1482643"/>
                </a:cubicBezTo>
                <a:cubicBezTo>
                  <a:pt x="715455" y="1461553"/>
                  <a:pt x="736942" y="1432105"/>
                  <a:pt x="740523" y="1393507"/>
                </a:cubicBezTo>
                <a:cubicBezTo>
                  <a:pt x="743308" y="1362867"/>
                  <a:pt x="742116" y="1331830"/>
                  <a:pt x="741318" y="1301190"/>
                </a:cubicBezTo>
                <a:cubicBezTo>
                  <a:pt x="740921" y="1284479"/>
                  <a:pt x="738136" y="1267766"/>
                  <a:pt x="736147" y="1248268"/>
                </a:cubicBezTo>
                <a:cubicBezTo>
                  <a:pt x="730576" y="1253839"/>
                  <a:pt x="727392" y="1257420"/>
                  <a:pt x="724210" y="1261002"/>
                </a:cubicBezTo>
                <a:cubicBezTo>
                  <a:pt x="707099" y="1279305"/>
                  <a:pt x="688794" y="1297210"/>
                  <a:pt x="664522" y="1305569"/>
                </a:cubicBezTo>
                <a:cubicBezTo>
                  <a:pt x="598466" y="1328248"/>
                  <a:pt x="559073" y="1374406"/>
                  <a:pt x="545941" y="1443247"/>
                </a:cubicBezTo>
                <a:cubicBezTo>
                  <a:pt x="544746" y="1448023"/>
                  <a:pt x="543554" y="1452797"/>
                  <a:pt x="542359" y="1457574"/>
                </a:cubicBezTo>
                <a:cubicBezTo>
                  <a:pt x="538380" y="1476673"/>
                  <a:pt x="535495" y="1495772"/>
                  <a:pt x="534053" y="1515420"/>
                </a:cubicBezTo>
                <a:close/>
                <a:moveTo>
                  <a:pt x="544051" y="1259708"/>
                </a:moveTo>
                <a:cubicBezTo>
                  <a:pt x="539575" y="1291542"/>
                  <a:pt x="538978" y="1324469"/>
                  <a:pt x="541963" y="1358889"/>
                </a:cubicBezTo>
                <a:cubicBezTo>
                  <a:pt x="579366" y="1319496"/>
                  <a:pt x="623535" y="1297212"/>
                  <a:pt x="666909" y="1273338"/>
                </a:cubicBezTo>
                <a:cubicBezTo>
                  <a:pt x="674070" y="1269359"/>
                  <a:pt x="680836" y="1264982"/>
                  <a:pt x="687599" y="1260603"/>
                </a:cubicBezTo>
                <a:cubicBezTo>
                  <a:pt x="720228" y="1238321"/>
                  <a:pt x="740921" y="1208078"/>
                  <a:pt x="743308" y="1168686"/>
                </a:cubicBezTo>
                <a:cubicBezTo>
                  <a:pt x="745297" y="1136851"/>
                  <a:pt x="742910" y="1104620"/>
                  <a:pt x="741318" y="1072390"/>
                </a:cubicBezTo>
                <a:cubicBezTo>
                  <a:pt x="740523" y="1057666"/>
                  <a:pt x="737736" y="1043342"/>
                  <a:pt x="735747" y="1028618"/>
                </a:cubicBezTo>
                <a:cubicBezTo>
                  <a:pt x="709883" y="1061247"/>
                  <a:pt x="677651" y="1080745"/>
                  <a:pt x="641840" y="1096662"/>
                </a:cubicBezTo>
                <a:cubicBezTo>
                  <a:pt x="609608" y="1110988"/>
                  <a:pt x="583345" y="1133667"/>
                  <a:pt x="569418" y="1167094"/>
                </a:cubicBezTo>
                <a:cubicBezTo>
                  <a:pt x="556884" y="1197136"/>
                  <a:pt x="548528" y="1227875"/>
                  <a:pt x="544051" y="1259708"/>
                </a:cubicBezTo>
                <a:close/>
                <a:moveTo>
                  <a:pt x="546339" y="1059159"/>
                </a:moveTo>
                <a:cubicBezTo>
                  <a:pt x="543355" y="1086416"/>
                  <a:pt x="542958" y="1114370"/>
                  <a:pt x="545544" y="1143616"/>
                </a:cubicBezTo>
                <a:cubicBezTo>
                  <a:pt x="576979" y="1112182"/>
                  <a:pt x="611598" y="1090295"/>
                  <a:pt x="648206" y="1071195"/>
                </a:cubicBezTo>
                <a:cubicBezTo>
                  <a:pt x="659348" y="1065226"/>
                  <a:pt x="670091" y="1059258"/>
                  <a:pt x="680836" y="1052892"/>
                </a:cubicBezTo>
                <a:cubicBezTo>
                  <a:pt x="726597" y="1025834"/>
                  <a:pt x="749676" y="985643"/>
                  <a:pt x="748481" y="933118"/>
                </a:cubicBezTo>
                <a:cubicBezTo>
                  <a:pt x="747287" y="896113"/>
                  <a:pt x="742910" y="859504"/>
                  <a:pt x="740126" y="822499"/>
                </a:cubicBezTo>
                <a:cubicBezTo>
                  <a:pt x="739726" y="819711"/>
                  <a:pt x="738534" y="816927"/>
                  <a:pt x="736942" y="811754"/>
                </a:cubicBezTo>
                <a:cubicBezTo>
                  <a:pt x="712668" y="847965"/>
                  <a:pt x="678846" y="866665"/>
                  <a:pt x="642635" y="883379"/>
                </a:cubicBezTo>
                <a:cubicBezTo>
                  <a:pt x="601650" y="902479"/>
                  <a:pt x="575387" y="935108"/>
                  <a:pt x="562655" y="978880"/>
                </a:cubicBezTo>
                <a:cubicBezTo>
                  <a:pt x="554895" y="1005341"/>
                  <a:pt x="549323" y="1031902"/>
                  <a:pt x="546339" y="1059159"/>
                </a:cubicBezTo>
                <a:close/>
                <a:moveTo>
                  <a:pt x="545544" y="838414"/>
                </a:moveTo>
                <a:cubicBezTo>
                  <a:pt x="542362" y="867859"/>
                  <a:pt x="542362" y="897704"/>
                  <a:pt x="541168" y="927547"/>
                </a:cubicBezTo>
                <a:cubicBezTo>
                  <a:pt x="542760" y="927946"/>
                  <a:pt x="543952" y="927947"/>
                  <a:pt x="545544" y="928344"/>
                </a:cubicBezTo>
                <a:cubicBezTo>
                  <a:pt x="547534" y="927150"/>
                  <a:pt x="549126" y="925557"/>
                  <a:pt x="550718" y="924365"/>
                </a:cubicBezTo>
                <a:cubicBezTo>
                  <a:pt x="578971" y="904070"/>
                  <a:pt x="606824" y="883378"/>
                  <a:pt x="635872" y="864279"/>
                </a:cubicBezTo>
                <a:cubicBezTo>
                  <a:pt x="653380" y="852340"/>
                  <a:pt x="673277" y="843587"/>
                  <a:pt x="691183" y="831650"/>
                </a:cubicBezTo>
                <a:cubicBezTo>
                  <a:pt x="721823" y="811753"/>
                  <a:pt x="739728" y="782705"/>
                  <a:pt x="744902" y="746894"/>
                </a:cubicBezTo>
                <a:cubicBezTo>
                  <a:pt x="752063" y="697949"/>
                  <a:pt x="743310" y="649403"/>
                  <a:pt x="738136" y="600858"/>
                </a:cubicBezTo>
                <a:cubicBezTo>
                  <a:pt x="736147" y="601255"/>
                  <a:pt x="734952" y="601255"/>
                  <a:pt x="734555" y="601652"/>
                </a:cubicBezTo>
                <a:cubicBezTo>
                  <a:pt x="709883" y="634681"/>
                  <a:pt x="676062" y="654577"/>
                  <a:pt x="639453" y="671290"/>
                </a:cubicBezTo>
                <a:cubicBezTo>
                  <a:pt x="598866" y="689991"/>
                  <a:pt x="572602" y="722620"/>
                  <a:pt x="561063" y="766392"/>
                </a:cubicBezTo>
                <a:cubicBezTo>
                  <a:pt x="554697" y="790266"/>
                  <a:pt x="548331" y="814142"/>
                  <a:pt x="545544" y="838414"/>
                </a:cubicBezTo>
                <a:close/>
                <a:moveTo>
                  <a:pt x="546191" y="622044"/>
                </a:moveTo>
                <a:cubicBezTo>
                  <a:pt x="542460" y="647312"/>
                  <a:pt x="540968" y="672878"/>
                  <a:pt x="541963" y="698743"/>
                </a:cubicBezTo>
                <a:cubicBezTo>
                  <a:pt x="542360" y="705108"/>
                  <a:pt x="543158" y="711477"/>
                  <a:pt x="544352" y="721027"/>
                </a:cubicBezTo>
                <a:cubicBezTo>
                  <a:pt x="581358" y="682030"/>
                  <a:pt x="626322" y="659747"/>
                  <a:pt x="670093" y="635871"/>
                </a:cubicBezTo>
                <a:cubicBezTo>
                  <a:pt x="679244" y="631097"/>
                  <a:pt x="687602" y="625129"/>
                  <a:pt x="695957" y="619160"/>
                </a:cubicBezTo>
                <a:cubicBezTo>
                  <a:pt x="726199" y="596875"/>
                  <a:pt x="744502" y="566635"/>
                  <a:pt x="745300" y="529626"/>
                </a:cubicBezTo>
                <a:cubicBezTo>
                  <a:pt x="746492" y="483868"/>
                  <a:pt x="742910" y="437709"/>
                  <a:pt x="741321" y="389959"/>
                </a:cubicBezTo>
                <a:cubicBezTo>
                  <a:pt x="736147" y="391948"/>
                  <a:pt x="734555" y="392346"/>
                  <a:pt x="733760" y="392743"/>
                </a:cubicBezTo>
                <a:cubicBezTo>
                  <a:pt x="709486" y="425372"/>
                  <a:pt x="676062" y="444870"/>
                  <a:pt x="639851" y="461584"/>
                </a:cubicBezTo>
                <a:cubicBezTo>
                  <a:pt x="602845" y="478695"/>
                  <a:pt x="576979" y="507344"/>
                  <a:pt x="563850" y="547136"/>
                </a:cubicBezTo>
                <a:cubicBezTo>
                  <a:pt x="555891" y="571807"/>
                  <a:pt x="549922" y="596776"/>
                  <a:pt x="546191" y="622044"/>
                </a:cubicBezTo>
                <a:close/>
                <a:moveTo>
                  <a:pt x="546936" y="424777"/>
                </a:moveTo>
                <a:cubicBezTo>
                  <a:pt x="541863" y="457008"/>
                  <a:pt x="540968" y="490434"/>
                  <a:pt x="542360" y="525252"/>
                </a:cubicBezTo>
                <a:cubicBezTo>
                  <a:pt x="552707" y="512917"/>
                  <a:pt x="560265" y="502969"/>
                  <a:pt x="567429" y="493419"/>
                </a:cubicBezTo>
                <a:cubicBezTo>
                  <a:pt x="590111" y="467556"/>
                  <a:pt x="618761" y="451239"/>
                  <a:pt x="649001" y="436118"/>
                </a:cubicBezTo>
                <a:cubicBezTo>
                  <a:pt x="711873" y="405081"/>
                  <a:pt x="744106" y="354148"/>
                  <a:pt x="742911" y="283715"/>
                </a:cubicBezTo>
                <a:cubicBezTo>
                  <a:pt x="742513" y="257054"/>
                  <a:pt x="739727" y="230396"/>
                  <a:pt x="738137" y="203734"/>
                </a:cubicBezTo>
                <a:cubicBezTo>
                  <a:pt x="737737" y="196571"/>
                  <a:pt x="736942" y="189408"/>
                  <a:pt x="735748" y="179063"/>
                </a:cubicBezTo>
                <a:cubicBezTo>
                  <a:pt x="712668" y="207317"/>
                  <a:pt x="686010" y="224824"/>
                  <a:pt x="658551" y="241535"/>
                </a:cubicBezTo>
                <a:cubicBezTo>
                  <a:pt x="622740" y="263423"/>
                  <a:pt x="595682" y="294063"/>
                  <a:pt x="576581" y="331466"/>
                </a:cubicBezTo>
                <a:cubicBezTo>
                  <a:pt x="561261" y="361509"/>
                  <a:pt x="552010" y="392546"/>
                  <a:pt x="546936" y="424777"/>
                </a:cubicBezTo>
                <a:close/>
                <a:moveTo>
                  <a:pt x="311170" y="1346156"/>
                </a:moveTo>
                <a:cubicBezTo>
                  <a:pt x="304009" y="1418178"/>
                  <a:pt x="331862" y="1471103"/>
                  <a:pt x="397916" y="1502935"/>
                </a:cubicBezTo>
                <a:cubicBezTo>
                  <a:pt x="399905" y="1503732"/>
                  <a:pt x="401895" y="1504925"/>
                  <a:pt x="403884" y="1506120"/>
                </a:cubicBezTo>
                <a:cubicBezTo>
                  <a:pt x="442482" y="1526415"/>
                  <a:pt x="479091" y="1549494"/>
                  <a:pt x="511323" y="1582918"/>
                </a:cubicBezTo>
                <a:cubicBezTo>
                  <a:pt x="518088" y="1543523"/>
                  <a:pt x="513709" y="1506914"/>
                  <a:pt x="508936" y="1470309"/>
                </a:cubicBezTo>
                <a:cubicBezTo>
                  <a:pt x="499386" y="1392314"/>
                  <a:pt x="463572" y="1335414"/>
                  <a:pt x="387571" y="1305171"/>
                </a:cubicBezTo>
                <a:cubicBezTo>
                  <a:pt x="366879" y="1296815"/>
                  <a:pt x="351360" y="1276123"/>
                  <a:pt x="333454" y="1260604"/>
                </a:cubicBezTo>
                <a:cubicBezTo>
                  <a:pt x="330270" y="1257818"/>
                  <a:pt x="327486" y="1254236"/>
                  <a:pt x="321915" y="1247473"/>
                </a:cubicBezTo>
                <a:cubicBezTo>
                  <a:pt x="317936" y="1283286"/>
                  <a:pt x="314354" y="1314721"/>
                  <a:pt x="311170" y="1346156"/>
                </a:cubicBezTo>
                <a:close/>
                <a:moveTo>
                  <a:pt x="314355" y="1122130"/>
                </a:moveTo>
                <a:cubicBezTo>
                  <a:pt x="305999" y="1201316"/>
                  <a:pt x="334647" y="1258217"/>
                  <a:pt x="408662" y="1292438"/>
                </a:cubicBezTo>
                <a:cubicBezTo>
                  <a:pt x="436515" y="1305173"/>
                  <a:pt x="461981" y="1323476"/>
                  <a:pt x="487847" y="1340189"/>
                </a:cubicBezTo>
                <a:cubicBezTo>
                  <a:pt x="498590" y="1346953"/>
                  <a:pt x="508140" y="1356900"/>
                  <a:pt x="518487" y="1365656"/>
                </a:cubicBezTo>
                <a:cubicBezTo>
                  <a:pt x="519680" y="1362074"/>
                  <a:pt x="520477" y="1359687"/>
                  <a:pt x="522069" y="1353718"/>
                </a:cubicBezTo>
                <a:cubicBezTo>
                  <a:pt x="522069" y="1364063"/>
                  <a:pt x="522466" y="1370032"/>
                  <a:pt x="522069" y="1376400"/>
                </a:cubicBezTo>
                <a:cubicBezTo>
                  <a:pt x="514508" y="1539545"/>
                  <a:pt x="508140" y="1702692"/>
                  <a:pt x="498192" y="1865441"/>
                </a:cubicBezTo>
                <a:cubicBezTo>
                  <a:pt x="486255" y="2062410"/>
                  <a:pt x="450841" y="2255400"/>
                  <a:pt x="398314" y="2445606"/>
                </a:cubicBezTo>
                <a:cubicBezTo>
                  <a:pt x="395927" y="2454359"/>
                  <a:pt x="393143" y="2463114"/>
                  <a:pt x="390756" y="2471867"/>
                </a:cubicBezTo>
                <a:cubicBezTo>
                  <a:pt x="391551" y="2432077"/>
                  <a:pt x="394335" y="2393082"/>
                  <a:pt x="395132" y="2353686"/>
                </a:cubicBezTo>
                <a:cubicBezTo>
                  <a:pt x="396324" y="2314691"/>
                  <a:pt x="395530" y="2275297"/>
                  <a:pt x="395530" y="2236299"/>
                </a:cubicBezTo>
                <a:cubicBezTo>
                  <a:pt x="358524" y="2515241"/>
                  <a:pt x="296449" y="2787417"/>
                  <a:pt x="181449" y="3046461"/>
                </a:cubicBezTo>
                <a:cubicBezTo>
                  <a:pt x="185031" y="3042880"/>
                  <a:pt x="187815" y="3038105"/>
                  <a:pt x="189805" y="3033730"/>
                </a:cubicBezTo>
                <a:cubicBezTo>
                  <a:pt x="222037" y="2965683"/>
                  <a:pt x="250290" y="2896048"/>
                  <a:pt x="290877" y="2831586"/>
                </a:cubicBezTo>
                <a:cubicBezTo>
                  <a:pt x="331863" y="2767122"/>
                  <a:pt x="351360" y="2692713"/>
                  <a:pt x="366879" y="2617904"/>
                </a:cubicBezTo>
                <a:cubicBezTo>
                  <a:pt x="374440" y="2581295"/>
                  <a:pt x="376827" y="2543892"/>
                  <a:pt x="387174" y="2508476"/>
                </a:cubicBezTo>
                <a:cubicBezTo>
                  <a:pt x="458402" y="2268532"/>
                  <a:pt x="498590" y="2023414"/>
                  <a:pt x="510927" y="1773921"/>
                </a:cubicBezTo>
                <a:cubicBezTo>
                  <a:pt x="519680" y="1596846"/>
                  <a:pt x="526445" y="1419375"/>
                  <a:pt x="530027" y="1241903"/>
                </a:cubicBezTo>
                <a:cubicBezTo>
                  <a:pt x="536393" y="949035"/>
                  <a:pt x="531619" y="656167"/>
                  <a:pt x="524853" y="363298"/>
                </a:cubicBezTo>
                <a:cubicBezTo>
                  <a:pt x="524456" y="357727"/>
                  <a:pt x="527240" y="351361"/>
                  <a:pt x="530822" y="346985"/>
                </a:cubicBezTo>
                <a:cubicBezTo>
                  <a:pt x="556688" y="313958"/>
                  <a:pt x="579368" y="279736"/>
                  <a:pt x="596081" y="241139"/>
                </a:cubicBezTo>
                <a:cubicBezTo>
                  <a:pt x="610805" y="206917"/>
                  <a:pt x="612795" y="173095"/>
                  <a:pt x="601652" y="137679"/>
                </a:cubicBezTo>
                <a:cubicBezTo>
                  <a:pt x="587326" y="91520"/>
                  <a:pt x="563452" y="51332"/>
                  <a:pt x="531619" y="15518"/>
                </a:cubicBezTo>
                <a:cubicBezTo>
                  <a:pt x="527638" y="10745"/>
                  <a:pt x="523261" y="6366"/>
                  <a:pt x="517293" y="0"/>
                </a:cubicBezTo>
                <a:cubicBezTo>
                  <a:pt x="515701" y="2784"/>
                  <a:pt x="514906" y="4377"/>
                  <a:pt x="514109" y="5968"/>
                </a:cubicBezTo>
                <a:cubicBezTo>
                  <a:pt x="487450" y="45761"/>
                  <a:pt x="464768" y="87941"/>
                  <a:pt x="450841" y="134100"/>
                </a:cubicBezTo>
                <a:cubicBezTo>
                  <a:pt x="438107" y="174687"/>
                  <a:pt x="440096" y="214875"/>
                  <a:pt x="459594" y="252678"/>
                </a:cubicBezTo>
                <a:cubicBezTo>
                  <a:pt x="473123" y="279339"/>
                  <a:pt x="489837" y="304408"/>
                  <a:pt x="506948" y="328679"/>
                </a:cubicBezTo>
                <a:cubicBezTo>
                  <a:pt x="514508" y="339822"/>
                  <a:pt x="518885" y="349769"/>
                  <a:pt x="518885" y="362901"/>
                </a:cubicBezTo>
                <a:cubicBezTo>
                  <a:pt x="520477" y="474319"/>
                  <a:pt x="523659" y="585337"/>
                  <a:pt x="524058" y="696755"/>
                </a:cubicBezTo>
                <a:cubicBezTo>
                  <a:pt x="524853" y="898102"/>
                  <a:pt x="524059" y="1099845"/>
                  <a:pt x="523659" y="1301591"/>
                </a:cubicBezTo>
                <a:cubicBezTo>
                  <a:pt x="523659" y="1305173"/>
                  <a:pt x="522864" y="1308752"/>
                  <a:pt x="522466" y="1312334"/>
                </a:cubicBezTo>
                <a:cubicBezTo>
                  <a:pt x="518885" y="1292836"/>
                  <a:pt x="517690" y="1273736"/>
                  <a:pt x="513711" y="1255035"/>
                </a:cubicBezTo>
                <a:cubicBezTo>
                  <a:pt x="508540" y="1230761"/>
                  <a:pt x="502569" y="1206487"/>
                  <a:pt x="493816" y="1183011"/>
                </a:cubicBezTo>
                <a:cubicBezTo>
                  <a:pt x="479092" y="1143220"/>
                  <a:pt x="448452" y="1117751"/>
                  <a:pt x="410254" y="1102233"/>
                </a:cubicBezTo>
                <a:cubicBezTo>
                  <a:pt x="377624" y="1088703"/>
                  <a:pt x="350566" y="1068808"/>
                  <a:pt x="328678" y="1041352"/>
                </a:cubicBezTo>
                <a:cubicBezTo>
                  <a:pt x="327486" y="1040158"/>
                  <a:pt x="325894" y="1038965"/>
                  <a:pt x="322313" y="1036178"/>
                </a:cubicBezTo>
                <a:cubicBezTo>
                  <a:pt x="319528" y="1066422"/>
                  <a:pt x="317539" y="1094275"/>
                  <a:pt x="314355" y="1122130"/>
                </a:cubicBezTo>
                <a:close/>
                <a:moveTo>
                  <a:pt x="323109" y="824087"/>
                </a:moveTo>
                <a:cubicBezTo>
                  <a:pt x="320325" y="853534"/>
                  <a:pt x="317935" y="882583"/>
                  <a:pt x="315151" y="912028"/>
                </a:cubicBezTo>
                <a:cubicBezTo>
                  <a:pt x="308385" y="986440"/>
                  <a:pt x="334648" y="1042146"/>
                  <a:pt x="404681" y="1074377"/>
                </a:cubicBezTo>
                <a:cubicBezTo>
                  <a:pt x="414232" y="1079154"/>
                  <a:pt x="424179" y="1083530"/>
                  <a:pt x="432935" y="1089499"/>
                </a:cubicBezTo>
                <a:cubicBezTo>
                  <a:pt x="459596" y="1107802"/>
                  <a:pt x="485857" y="1126902"/>
                  <a:pt x="512518" y="1145605"/>
                </a:cubicBezTo>
                <a:cubicBezTo>
                  <a:pt x="514507" y="1147197"/>
                  <a:pt x="516497" y="1148790"/>
                  <a:pt x="519681" y="1151574"/>
                </a:cubicBezTo>
                <a:cubicBezTo>
                  <a:pt x="520078" y="1146799"/>
                  <a:pt x="520476" y="1143615"/>
                  <a:pt x="520875" y="1140831"/>
                </a:cubicBezTo>
                <a:cubicBezTo>
                  <a:pt x="524855" y="1087907"/>
                  <a:pt x="516896" y="1036577"/>
                  <a:pt x="501375" y="986039"/>
                </a:cubicBezTo>
                <a:cubicBezTo>
                  <a:pt x="492622" y="956594"/>
                  <a:pt x="477899" y="930331"/>
                  <a:pt x="452830" y="912425"/>
                </a:cubicBezTo>
                <a:cubicBezTo>
                  <a:pt x="436516" y="900885"/>
                  <a:pt x="419008" y="890540"/>
                  <a:pt x="400702" y="882583"/>
                </a:cubicBezTo>
                <a:cubicBezTo>
                  <a:pt x="376031" y="871838"/>
                  <a:pt x="355341" y="855922"/>
                  <a:pt x="337833" y="836026"/>
                </a:cubicBezTo>
                <a:cubicBezTo>
                  <a:pt x="333854" y="831648"/>
                  <a:pt x="330272" y="827669"/>
                  <a:pt x="326293" y="823292"/>
                </a:cubicBezTo>
                <a:cubicBezTo>
                  <a:pt x="325098" y="823690"/>
                  <a:pt x="323904" y="823689"/>
                  <a:pt x="323109" y="824087"/>
                </a:cubicBezTo>
                <a:close/>
                <a:moveTo>
                  <a:pt x="317488" y="678001"/>
                </a:moveTo>
                <a:cubicBezTo>
                  <a:pt x="315549" y="701329"/>
                  <a:pt x="314952" y="724209"/>
                  <a:pt x="317140" y="747289"/>
                </a:cubicBezTo>
                <a:cubicBezTo>
                  <a:pt x="321119" y="792652"/>
                  <a:pt x="343801" y="826076"/>
                  <a:pt x="382399" y="849156"/>
                </a:cubicBezTo>
                <a:cubicBezTo>
                  <a:pt x="398713" y="858706"/>
                  <a:pt x="416221" y="866266"/>
                  <a:pt x="431740" y="876612"/>
                </a:cubicBezTo>
                <a:cubicBezTo>
                  <a:pt x="459196" y="894520"/>
                  <a:pt x="485459" y="913618"/>
                  <a:pt x="512120" y="932321"/>
                </a:cubicBezTo>
                <a:cubicBezTo>
                  <a:pt x="514905" y="934310"/>
                  <a:pt x="517294" y="936697"/>
                  <a:pt x="521670" y="940279"/>
                </a:cubicBezTo>
                <a:cubicBezTo>
                  <a:pt x="522068" y="935504"/>
                  <a:pt x="522465" y="932718"/>
                  <a:pt x="522068" y="929139"/>
                </a:cubicBezTo>
                <a:cubicBezTo>
                  <a:pt x="524455" y="888949"/>
                  <a:pt x="520078" y="849155"/>
                  <a:pt x="512518" y="809364"/>
                </a:cubicBezTo>
                <a:cubicBezTo>
                  <a:pt x="499786" y="740127"/>
                  <a:pt x="463177" y="691979"/>
                  <a:pt x="396326" y="667705"/>
                </a:cubicBezTo>
                <a:cubicBezTo>
                  <a:pt x="371257" y="658552"/>
                  <a:pt x="352952" y="639852"/>
                  <a:pt x="335841" y="620352"/>
                </a:cubicBezTo>
                <a:cubicBezTo>
                  <a:pt x="332659" y="616772"/>
                  <a:pt x="330670" y="612794"/>
                  <a:pt x="325893" y="606027"/>
                </a:cubicBezTo>
                <a:cubicBezTo>
                  <a:pt x="322710" y="630898"/>
                  <a:pt x="319428" y="654673"/>
                  <a:pt x="317488" y="678001"/>
                </a:cubicBezTo>
                <a:close/>
                <a:moveTo>
                  <a:pt x="325496" y="401896"/>
                </a:moveTo>
                <a:cubicBezTo>
                  <a:pt x="322709" y="445669"/>
                  <a:pt x="317138" y="489040"/>
                  <a:pt x="317537" y="532812"/>
                </a:cubicBezTo>
                <a:cubicBezTo>
                  <a:pt x="317935" y="580960"/>
                  <a:pt x="343401" y="616375"/>
                  <a:pt x="384783" y="640250"/>
                </a:cubicBezTo>
                <a:cubicBezTo>
                  <a:pt x="401099" y="649401"/>
                  <a:pt x="418607" y="656961"/>
                  <a:pt x="434126" y="667309"/>
                </a:cubicBezTo>
                <a:cubicBezTo>
                  <a:pt x="460787" y="685215"/>
                  <a:pt x="486650" y="703917"/>
                  <a:pt x="512914" y="722618"/>
                </a:cubicBezTo>
                <a:cubicBezTo>
                  <a:pt x="515301" y="724210"/>
                  <a:pt x="517688" y="726200"/>
                  <a:pt x="521269" y="729383"/>
                </a:cubicBezTo>
                <a:cubicBezTo>
                  <a:pt x="522066" y="722618"/>
                  <a:pt x="522464" y="717447"/>
                  <a:pt x="522861" y="712273"/>
                </a:cubicBezTo>
                <a:cubicBezTo>
                  <a:pt x="525248" y="666114"/>
                  <a:pt x="518085" y="621548"/>
                  <a:pt x="506945" y="576981"/>
                </a:cubicBezTo>
                <a:cubicBezTo>
                  <a:pt x="493416" y="522864"/>
                  <a:pt x="461582" y="485859"/>
                  <a:pt x="411047" y="463972"/>
                </a:cubicBezTo>
                <a:cubicBezTo>
                  <a:pt x="405873" y="461584"/>
                  <a:pt x="400302" y="459197"/>
                  <a:pt x="395131" y="456811"/>
                </a:cubicBezTo>
                <a:cubicBezTo>
                  <a:pt x="366878" y="444474"/>
                  <a:pt x="345788" y="423781"/>
                  <a:pt x="327882" y="397918"/>
                </a:cubicBezTo>
                <a:cubicBezTo>
                  <a:pt x="327085" y="399510"/>
                  <a:pt x="325893" y="400702"/>
                  <a:pt x="325496" y="401896"/>
                </a:cubicBezTo>
                <a:close/>
                <a:moveTo>
                  <a:pt x="322312" y="190206"/>
                </a:moveTo>
                <a:cubicBezTo>
                  <a:pt x="318333" y="224825"/>
                  <a:pt x="314754" y="259046"/>
                  <a:pt x="314354" y="293265"/>
                </a:cubicBezTo>
                <a:cubicBezTo>
                  <a:pt x="313559" y="361708"/>
                  <a:pt x="344199" y="413041"/>
                  <a:pt x="405479" y="443281"/>
                </a:cubicBezTo>
                <a:cubicBezTo>
                  <a:pt x="448453" y="464768"/>
                  <a:pt x="486254" y="490634"/>
                  <a:pt x="512517" y="531619"/>
                </a:cubicBezTo>
                <a:cubicBezTo>
                  <a:pt x="514507" y="531221"/>
                  <a:pt x="516496" y="530824"/>
                  <a:pt x="518088" y="530424"/>
                </a:cubicBezTo>
                <a:cubicBezTo>
                  <a:pt x="516099" y="499784"/>
                  <a:pt x="515701" y="469146"/>
                  <a:pt x="511722" y="438904"/>
                </a:cubicBezTo>
                <a:cubicBezTo>
                  <a:pt x="500977" y="360911"/>
                  <a:pt x="468348" y="294857"/>
                  <a:pt x="399908" y="251088"/>
                </a:cubicBezTo>
                <a:cubicBezTo>
                  <a:pt x="372052" y="233578"/>
                  <a:pt x="344199" y="216866"/>
                  <a:pt x="322312" y="190206"/>
                </a:cubicBezTo>
                <a:close/>
                <a:moveTo>
                  <a:pt x="0" y="832445"/>
                </a:moveTo>
                <a:cubicBezTo>
                  <a:pt x="397" y="841996"/>
                  <a:pt x="3184" y="850351"/>
                  <a:pt x="6365" y="858309"/>
                </a:cubicBezTo>
                <a:cubicBezTo>
                  <a:pt x="107438" y="1118548"/>
                  <a:pt x="205324" y="1379584"/>
                  <a:pt x="288888" y="1646190"/>
                </a:cubicBezTo>
                <a:cubicBezTo>
                  <a:pt x="335842" y="1795011"/>
                  <a:pt x="370858" y="1946219"/>
                  <a:pt x="384387" y="2101806"/>
                </a:cubicBezTo>
                <a:cubicBezTo>
                  <a:pt x="387174" y="2135230"/>
                  <a:pt x="390356" y="2169055"/>
                  <a:pt x="393540" y="2206457"/>
                </a:cubicBezTo>
                <a:cubicBezTo>
                  <a:pt x="394734" y="2199695"/>
                  <a:pt x="395927" y="2196113"/>
                  <a:pt x="396327" y="2193326"/>
                </a:cubicBezTo>
                <a:cubicBezTo>
                  <a:pt x="399508" y="2150351"/>
                  <a:pt x="401895" y="2107775"/>
                  <a:pt x="405080" y="2064800"/>
                </a:cubicBezTo>
                <a:cubicBezTo>
                  <a:pt x="419006" y="1870615"/>
                  <a:pt x="391153" y="1682401"/>
                  <a:pt x="329078" y="1498561"/>
                </a:cubicBezTo>
                <a:cubicBezTo>
                  <a:pt x="263422" y="1303183"/>
                  <a:pt x="173889" y="1119345"/>
                  <a:pt x="68440" y="942669"/>
                </a:cubicBezTo>
                <a:cubicBezTo>
                  <a:pt x="46556" y="905662"/>
                  <a:pt x="23079" y="869054"/>
                  <a:pt x="0" y="832445"/>
                </a:cubicBezTo>
                <a:close/>
              </a:path>
            </a:pathLst>
          </a:custGeom>
          <a:solidFill>
            <a:schemeClr val="accent2"/>
          </a:solidFill>
          <a:ln w="1646" cap="flat">
            <a:noFill/>
            <a:prstDash val="solid"/>
            <a:miter/>
          </a:ln>
        </p:spPr>
        <p:txBody>
          <a:bodyPr wrap="square" rtlCol="0" anchor="ctr">
            <a:noAutofit/>
          </a:bodyPr>
          <a:lstStyle/>
          <a:p>
            <a:endParaRPr lang="en-US"/>
          </a:p>
        </p:txBody>
      </p:sp>
      <p:sp>
        <p:nvSpPr>
          <p:cNvPr id="46" name="Rectangle 45">
            <a:extLst>
              <a:ext uri="{FF2B5EF4-FFF2-40B4-BE49-F238E27FC236}">
                <a16:creationId xmlns:a16="http://schemas.microsoft.com/office/drawing/2014/main" id="{59346EED-5025-4DA2-BDDC-EE2B23172C7D}"/>
              </a:ext>
            </a:extLst>
          </p:cNvPr>
          <p:cNvSpPr/>
          <p:nvPr userDrawn="1"/>
        </p:nvSpPr>
        <p:spPr>
          <a:xfrm>
            <a:off x="0" y="6730423"/>
            <a:ext cx="12192000" cy="127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DD211F8-4DF3-4D97-B34D-3ACBC6707F61}"/>
              </a:ext>
            </a:extLst>
          </p:cNvPr>
          <p:cNvSpPr/>
          <p:nvPr userDrawn="1"/>
        </p:nvSpPr>
        <p:spPr>
          <a:xfrm>
            <a:off x="0" y="0"/>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806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5"/>
                </a:solidFill>
                <a:latin typeface="+mj-lt"/>
                <a:cs typeface="Arial" pitchFamily="34" charset="0"/>
              </a:defRPr>
            </a:lvl1pPr>
          </a:lstStyle>
          <a:p>
            <a:pPr lvl="0"/>
            <a:r>
              <a:rPr lang="en-US" altLang="ko-KR" dirty="0"/>
              <a:t>BASIC LAYOUT</a:t>
            </a:r>
          </a:p>
        </p:txBody>
      </p:sp>
      <p:sp>
        <p:nvSpPr>
          <p:cNvPr id="33" name="Freeform: Shape 32">
            <a:extLst>
              <a:ext uri="{FF2B5EF4-FFF2-40B4-BE49-F238E27FC236}">
                <a16:creationId xmlns:a16="http://schemas.microsoft.com/office/drawing/2014/main" id="{73EBCB34-CFB6-441C-B7A5-E48CF6F694F9}"/>
              </a:ext>
            </a:extLst>
          </p:cNvPr>
          <p:cNvSpPr/>
          <p:nvPr/>
        </p:nvSpPr>
        <p:spPr>
          <a:xfrm>
            <a:off x="11080433" y="4475833"/>
            <a:ext cx="935662" cy="2382167"/>
          </a:xfrm>
          <a:custGeom>
            <a:avLst/>
            <a:gdLst>
              <a:gd name="connsiteX0" fmla="*/ 479172 w 935662"/>
              <a:gd name="connsiteY0" fmla="*/ 1200107 h 2382167"/>
              <a:gd name="connsiteX1" fmla="*/ 483528 w 935662"/>
              <a:gd name="connsiteY1" fmla="*/ 1206953 h 2382167"/>
              <a:gd name="connsiteX2" fmla="*/ 505621 w 935662"/>
              <a:gd name="connsiteY2" fmla="*/ 1267938 h 2382167"/>
              <a:gd name="connsiteX3" fmla="*/ 488506 w 935662"/>
              <a:gd name="connsiteY3" fmla="*/ 1337946 h 2382167"/>
              <a:gd name="connsiteX4" fmla="*/ 459258 w 935662"/>
              <a:gd name="connsiteY4" fmla="*/ 1367817 h 2382167"/>
              <a:gd name="connsiteX5" fmla="*/ 426586 w 935662"/>
              <a:gd name="connsiteY5" fmla="*/ 1407956 h 2382167"/>
              <a:gd name="connsiteX6" fmla="*/ 411339 w 935662"/>
              <a:gd name="connsiteY6" fmla="*/ 1343547 h 2382167"/>
              <a:gd name="connsiteX7" fmla="*/ 410718 w 935662"/>
              <a:gd name="connsiteY7" fmla="*/ 1320523 h 2382167"/>
              <a:gd name="connsiteX8" fmla="*/ 441521 w 935662"/>
              <a:gd name="connsiteY8" fmla="*/ 1251136 h 2382167"/>
              <a:gd name="connsiteX9" fmla="*/ 479172 w 935662"/>
              <a:gd name="connsiteY9" fmla="*/ 1200107 h 2382167"/>
              <a:gd name="connsiteX10" fmla="*/ 0 w 935662"/>
              <a:gd name="connsiteY10" fmla="*/ 1198862 h 2382167"/>
              <a:gd name="connsiteX11" fmla="*/ 42006 w 935662"/>
              <a:gd name="connsiteY11" fmla="*/ 1234334 h 2382167"/>
              <a:gd name="connsiteX12" fmla="*/ 252032 w 935662"/>
              <a:gd name="connsiteY12" fmla="*/ 1450894 h 2382167"/>
              <a:gd name="connsiteX13" fmla="*/ 439968 w 935662"/>
              <a:gd name="connsiteY13" fmla="*/ 1844810 h 2382167"/>
              <a:gd name="connsiteX14" fmla="*/ 444325 w 935662"/>
              <a:gd name="connsiteY14" fmla="*/ 1865036 h 2382167"/>
              <a:gd name="connsiteX15" fmla="*/ 444012 w 935662"/>
              <a:gd name="connsiteY15" fmla="*/ 1865347 h 2382167"/>
              <a:gd name="connsiteX16" fmla="*/ 395473 w 935662"/>
              <a:gd name="connsiteY16" fmla="*/ 1757687 h 2382167"/>
              <a:gd name="connsiteX17" fmla="*/ 251722 w 935662"/>
              <a:gd name="connsiteY17" fmla="*/ 1529304 h 2382167"/>
              <a:gd name="connsiteX18" fmla="*/ 4356 w 935662"/>
              <a:gd name="connsiteY18" fmla="*/ 1207575 h 2382167"/>
              <a:gd name="connsiteX19" fmla="*/ 0 w 935662"/>
              <a:gd name="connsiteY19" fmla="*/ 1198862 h 2382167"/>
              <a:gd name="connsiteX20" fmla="*/ 440901 w 935662"/>
              <a:gd name="connsiteY20" fmla="*/ 1077825 h 2382167"/>
              <a:gd name="connsiteX21" fmla="*/ 471394 w 935662"/>
              <a:gd name="connsiteY21" fmla="*/ 1163081 h 2382167"/>
              <a:gd name="connsiteX22" fmla="*/ 455836 w 935662"/>
              <a:gd name="connsiteY22" fmla="*/ 1213797 h 2382167"/>
              <a:gd name="connsiteX23" fmla="*/ 431256 w 935662"/>
              <a:gd name="connsiteY23" fmla="*/ 1240868 h 2382167"/>
              <a:gd name="connsiteX24" fmla="*/ 392671 w 935662"/>
              <a:gd name="connsiteY24" fmla="*/ 1288785 h 2382167"/>
              <a:gd name="connsiteX25" fmla="*/ 376180 w 935662"/>
              <a:gd name="connsiteY25" fmla="*/ 1183616 h 2382167"/>
              <a:gd name="connsiteX26" fmla="*/ 401073 w 935662"/>
              <a:gd name="connsiteY26" fmla="*/ 1135388 h 2382167"/>
              <a:gd name="connsiteX27" fmla="*/ 440901 w 935662"/>
              <a:gd name="connsiteY27" fmla="*/ 1077825 h 2382167"/>
              <a:gd name="connsiteX28" fmla="*/ 925984 w 935662"/>
              <a:gd name="connsiteY28" fmla="*/ 976078 h 2382167"/>
              <a:gd name="connsiteX29" fmla="*/ 930028 w 935662"/>
              <a:gd name="connsiteY29" fmla="*/ 1017460 h 2382167"/>
              <a:gd name="connsiteX30" fmla="*/ 929406 w 935662"/>
              <a:gd name="connsiteY30" fmla="*/ 1089648 h 2382167"/>
              <a:gd name="connsiteX31" fmla="*/ 883978 w 935662"/>
              <a:gd name="connsiteY31" fmla="*/ 1159347 h 2382167"/>
              <a:gd name="connsiteX32" fmla="*/ 862197 w 935662"/>
              <a:gd name="connsiteY32" fmla="*/ 1171792 h 2382167"/>
              <a:gd name="connsiteX33" fmla="*/ 768230 w 935662"/>
              <a:gd name="connsiteY33" fmla="*/ 1232777 h 2382167"/>
              <a:gd name="connsiteX34" fmla="*/ 774453 w 935662"/>
              <a:gd name="connsiteY34" fmla="*/ 1139744 h 2382167"/>
              <a:gd name="connsiteX35" fmla="*/ 777253 w 935662"/>
              <a:gd name="connsiteY35" fmla="*/ 1128542 h 2382167"/>
              <a:gd name="connsiteX36" fmla="*/ 869977 w 935662"/>
              <a:gd name="connsiteY36" fmla="*/ 1020884 h 2382167"/>
              <a:gd name="connsiteX37" fmla="*/ 916650 w 935662"/>
              <a:gd name="connsiteY37" fmla="*/ 986036 h 2382167"/>
              <a:gd name="connsiteX38" fmla="*/ 925984 w 935662"/>
              <a:gd name="connsiteY38" fmla="*/ 976078 h 2382167"/>
              <a:gd name="connsiteX39" fmla="*/ 602076 w 935662"/>
              <a:gd name="connsiteY39" fmla="*/ 975456 h 2382167"/>
              <a:gd name="connsiteX40" fmla="*/ 611099 w 935662"/>
              <a:gd name="connsiteY40" fmla="*/ 985725 h 2382167"/>
              <a:gd name="connsiteX41" fmla="*/ 653415 w 935662"/>
              <a:gd name="connsiteY41" fmla="*/ 1020573 h 2382167"/>
              <a:gd name="connsiteX42" fmla="*/ 748316 w 935662"/>
              <a:gd name="connsiteY42" fmla="*/ 1149701 h 2382167"/>
              <a:gd name="connsiteX43" fmla="*/ 750183 w 935662"/>
              <a:gd name="connsiteY43" fmla="*/ 1237756 h 2382167"/>
              <a:gd name="connsiteX44" fmla="*/ 666172 w 935662"/>
              <a:gd name="connsiteY44" fmla="*/ 1177704 h 2382167"/>
              <a:gd name="connsiteX45" fmla="*/ 661505 w 935662"/>
              <a:gd name="connsiteY45" fmla="*/ 1175214 h 2382167"/>
              <a:gd name="connsiteX46" fmla="*/ 593674 w 935662"/>
              <a:gd name="connsiteY46" fmla="*/ 1052621 h 2382167"/>
              <a:gd name="connsiteX47" fmla="*/ 602076 w 935662"/>
              <a:gd name="connsiteY47" fmla="*/ 975456 h 2382167"/>
              <a:gd name="connsiteX48" fmla="*/ 406363 w 935662"/>
              <a:gd name="connsiteY48" fmla="*/ 966743 h 2382167"/>
              <a:gd name="connsiteX49" fmla="*/ 436234 w 935662"/>
              <a:gd name="connsiteY49" fmla="*/ 1046709 h 2382167"/>
              <a:gd name="connsiteX50" fmla="*/ 416632 w 935662"/>
              <a:gd name="connsiteY50" fmla="*/ 1104271 h 2382167"/>
              <a:gd name="connsiteX51" fmla="*/ 381471 w 935662"/>
              <a:gd name="connsiteY51" fmla="*/ 1142855 h 2382167"/>
              <a:gd name="connsiteX52" fmla="*/ 358757 w 935662"/>
              <a:gd name="connsiteY52" fmla="*/ 1174903 h 2382167"/>
              <a:gd name="connsiteX53" fmla="*/ 341955 w 935662"/>
              <a:gd name="connsiteY53" fmla="*/ 1111428 h 2382167"/>
              <a:gd name="connsiteX54" fmla="*/ 340399 w 935662"/>
              <a:gd name="connsiteY54" fmla="*/ 1089647 h 2382167"/>
              <a:gd name="connsiteX55" fmla="*/ 370271 w 935662"/>
              <a:gd name="connsiteY55" fmla="*/ 1016838 h 2382167"/>
              <a:gd name="connsiteX56" fmla="*/ 406363 w 935662"/>
              <a:gd name="connsiteY56" fmla="*/ 966743 h 2382167"/>
              <a:gd name="connsiteX57" fmla="*/ 371203 w 935662"/>
              <a:gd name="connsiteY57" fmla="*/ 848818 h 2382167"/>
              <a:gd name="connsiteX58" fmla="*/ 394850 w 935662"/>
              <a:gd name="connsiteY58" fmla="*/ 909803 h 2382167"/>
              <a:gd name="connsiteX59" fmla="*/ 376492 w 935662"/>
              <a:gd name="connsiteY59" fmla="*/ 994748 h 2382167"/>
              <a:gd name="connsiteX60" fmla="*/ 319863 w 935662"/>
              <a:gd name="connsiteY60" fmla="*/ 1059778 h 2382167"/>
              <a:gd name="connsiteX61" fmla="*/ 306483 w 935662"/>
              <a:gd name="connsiteY61" fmla="*/ 1004704 h 2382167"/>
              <a:gd name="connsiteX62" fmla="*/ 304303 w 935662"/>
              <a:gd name="connsiteY62" fmla="*/ 985101 h 2382167"/>
              <a:gd name="connsiteX63" fmla="*/ 339776 w 935662"/>
              <a:gd name="connsiteY63" fmla="*/ 895802 h 2382167"/>
              <a:gd name="connsiteX64" fmla="*/ 365291 w 935662"/>
              <a:gd name="connsiteY64" fmla="*/ 860642 h 2382167"/>
              <a:gd name="connsiteX65" fmla="*/ 371203 w 935662"/>
              <a:gd name="connsiteY65" fmla="*/ 848818 h 2382167"/>
              <a:gd name="connsiteX66" fmla="*/ 925670 w 935662"/>
              <a:gd name="connsiteY66" fmla="*/ 804322 h 2382167"/>
              <a:gd name="connsiteX67" fmla="*/ 930027 w 935662"/>
              <a:gd name="connsiteY67" fmla="*/ 838549 h 2382167"/>
              <a:gd name="connsiteX68" fmla="*/ 931582 w 935662"/>
              <a:gd name="connsiteY68" fmla="*/ 913848 h 2382167"/>
              <a:gd name="connsiteX69" fmla="*/ 888021 w 935662"/>
              <a:gd name="connsiteY69" fmla="*/ 985722 h 2382167"/>
              <a:gd name="connsiteX70" fmla="*/ 871843 w 935662"/>
              <a:gd name="connsiteY70" fmla="*/ 995680 h 2382167"/>
              <a:gd name="connsiteX71" fmla="*/ 774141 w 935662"/>
              <a:gd name="connsiteY71" fmla="*/ 1062576 h 2382167"/>
              <a:gd name="connsiteX72" fmla="*/ 795610 w 935662"/>
              <a:gd name="connsiteY72" fmla="*/ 912603 h 2382167"/>
              <a:gd name="connsiteX73" fmla="*/ 852240 w 935662"/>
              <a:gd name="connsiteY73" fmla="*/ 857528 h 2382167"/>
              <a:gd name="connsiteX74" fmla="*/ 925670 w 935662"/>
              <a:gd name="connsiteY74" fmla="*/ 804322 h 2382167"/>
              <a:gd name="connsiteX75" fmla="*/ 334798 w 935662"/>
              <a:gd name="connsiteY75" fmla="*/ 734625 h 2382167"/>
              <a:gd name="connsiteX76" fmla="*/ 360625 w 935662"/>
              <a:gd name="connsiteY76" fmla="*/ 804323 h 2382167"/>
              <a:gd name="connsiteX77" fmla="*/ 343511 w 935662"/>
              <a:gd name="connsiteY77" fmla="*/ 877131 h 2382167"/>
              <a:gd name="connsiteX78" fmla="*/ 303060 w 935662"/>
              <a:gd name="connsiteY78" fmla="*/ 922248 h 2382167"/>
              <a:gd name="connsiteX79" fmla="*/ 286257 w 935662"/>
              <a:gd name="connsiteY79" fmla="*/ 947452 h 2382167"/>
              <a:gd name="connsiteX80" fmla="*/ 268521 w 935662"/>
              <a:gd name="connsiteY80" fmla="*/ 877755 h 2382167"/>
              <a:gd name="connsiteX81" fmla="*/ 307416 w 935662"/>
              <a:gd name="connsiteY81" fmla="*/ 778497 h 2382167"/>
              <a:gd name="connsiteX82" fmla="*/ 328886 w 935662"/>
              <a:gd name="connsiteY82" fmla="*/ 748005 h 2382167"/>
              <a:gd name="connsiteX83" fmla="*/ 334798 w 935662"/>
              <a:gd name="connsiteY83" fmla="*/ 734625 h 2382167"/>
              <a:gd name="connsiteX84" fmla="*/ 350355 w 935662"/>
              <a:gd name="connsiteY84" fmla="*/ 650927 h 2382167"/>
              <a:gd name="connsiteX85" fmla="*/ 403872 w 935662"/>
              <a:gd name="connsiteY85" fmla="*/ 737116 h 2382167"/>
              <a:gd name="connsiteX86" fmla="*/ 607677 w 935662"/>
              <a:gd name="connsiteY86" fmla="*/ 1171793 h 2382167"/>
              <a:gd name="connsiteX87" fmla="*/ 667105 w 935662"/>
              <a:gd name="connsiteY87" fmla="*/ 1614562 h 2382167"/>
              <a:gd name="connsiteX88" fmla="*/ 660261 w 935662"/>
              <a:gd name="connsiteY88" fmla="*/ 1715062 h 2382167"/>
              <a:gd name="connsiteX89" fmla="*/ 658082 w 935662"/>
              <a:gd name="connsiteY89" fmla="*/ 1725330 h 2382167"/>
              <a:gd name="connsiteX90" fmla="*/ 650925 w 935662"/>
              <a:gd name="connsiteY90" fmla="*/ 1643498 h 2382167"/>
              <a:gd name="connsiteX91" fmla="*/ 576250 w 935662"/>
              <a:gd name="connsiteY91" fmla="*/ 1287231 h 2382167"/>
              <a:gd name="connsiteX92" fmla="*/ 355333 w 935662"/>
              <a:gd name="connsiteY92" fmla="*/ 671151 h 2382167"/>
              <a:gd name="connsiteX93" fmla="*/ 350355 w 935662"/>
              <a:gd name="connsiteY93" fmla="*/ 650927 h 2382167"/>
              <a:gd name="connsiteX94" fmla="*/ 605500 w 935662"/>
              <a:gd name="connsiteY94" fmla="*/ 643770 h 2382167"/>
              <a:gd name="connsiteX95" fmla="*/ 614523 w 935662"/>
              <a:gd name="connsiteY95" fmla="*/ 653728 h 2382167"/>
              <a:gd name="connsiteX96" fmla="*/ 663684 w 935662"/>
              <a:gd name="connsiteY96" fmla="*/ 690132 h 2382167"/>
              <a:gd name="connsiteX97" fmla="*/ 704444 w 935662"/>
              <a:gd name="connsiteY97" fmla="*/ 713468 h 2382167"/>
              <a:gd name="connsiteX98" fmla="*/ 742405 w 935662"/>
              <a:gd name="connsiteY98" fmla="*/ 771030 h 2382167"/>
              <a:gd name="connsiteX99" fmla="*/ 757653 w 935662"/>
              <a:gd name="connsiteY99" fmla="*/ 892069 h 2382167"/>
              <a:gd name="connsiteX100" fmla="*/ 756718 w 935662"/>
              <a:gd name="connsiteY100" fmla="*/ 900469 h 2382167"/>
              <a:gd name="connsiteX101" fmla="*/ 751117 w 935662"/>
              <a:gd name="connsiteY101" fmla="*/ 895802 h 2382167"/>
              <a:gd name="connsiteX102" fmla="*/ 688887 w 935662"/>
              <a:gd name="connsiteY102" fmla="*/ 851930 h 2382167"/>
              <a:gd name="connsiteX103" fmla="*/ 666795 w 935662"/>
              <a:gd name="connsiteY103" fmla="*/ 840106 h 2382167"/>
              <a:gd name="connsiteX104" fmla="*/ 596787 w 935662"/>
              <a:gd name="connsiteY104" fmla="*/ 713157 h 2382167"/>
              <a:gd name="connsiteX105" fmla="*/ 603010 w 935662"/>
              <a:gd name="connsiteY105" fmla="*/ 644392 h 2382167"/>
              <a:gd name="connsiteX106" fmla="*/ 605500 w 935662"/>
              <a:gd name="connsiteY106" fmla="*/ 643770 h 2382167"/>
              <a:gd name="connsiteX107" fmla="*/ 926604 w 935662"/>
              <a:gd name="connsiteY107" fmla="*/ 634746 h 2382167"/>
              <a:gd name="connsiteX108" fmla="*/ 929094 w 935662"/>
              <a:gd name="connsiteY108" fmla="*/ 643148 h 2382167"/>
              <a:gd name="connsiteX109" fmla="*/ 935628 w 935662"/>
              <a:gd name="connsiteY109" fmla="*/ 729647 h 2382167"/>
              <a:gd name="connsiteX110" fmla="*/ 882732 w 935662"/>
              <a:gd name="connsiteY110" fmla="*/ 823303 h 2382167"/>
              <a:gd name="connsiteX111" fmla="*/ 857218 w 935662"/>
              <a:gd name="connsiteY111" fmla="*/ 837615 h 2382167"/>
              <a:gd name="connsiteX112" fmla="*/ 776942 w 935662"/>
              <a:gd name="connsiteY112" fmla="*/ 894245 h 2382167"/>
              <a:gd name="connsiteX113" fmla="*/ 790321 w 935662"/>
              <a:gd name="connsiteY113" fmla="*/ 765430 h 2382167"/>
              <a:gd name="connsiteX114" fmla="*/ 852862 w 935662"/>
              <a:gd name="connsiteY114" fmla="*/ 690753 h 2382167"/>
              <a:gd name="connsiteX115" fmla="*/ 926604 w 935662"/>
              <a:gd name="connsiteY115" fmla="*/ 634746 h 2382167"/>
              <a:gd name="connsiteX116" fmla="*/ 299016 w 935662"/>
              <a:gd name="connsiteY116" fmla="*/ 626345 h 2382167"/>
              <a:gd name="connsiteX117" fmla="*/ 324220 w 935662"/>
              <a:gd name="connsiteY117" fmla="*/ 723736 h 2382167"/>
              <a:gd name="connsiteX118" fmla="*/ 296839 w 935662"/>
              <a:gd name="connsiteY118" fmla="*/ 775387 h 2382167"/>
              <a:gd name="connsiteX119" fmla="*/ 252964 w 935662"/>
              <a:gd name="connsiteY119" fmla="*/ 842907 h 2382167"/>
              <a:gd name="connsiteX120" fmla="*/ 275368 w 935662"/>
              <a:gd name="connsiteY120" fmla="*/ 660572 h 2382167"/>
              <a:gd name="connsiteX121" fmla="*/ 299016 w 935662"/>
              <a:gd name="connsiteY121" fmla="*/ 626345 h 2382167"/>
              <a:gd name="connsiteX122" fmla="*/ 148729 w 935662"/>
              <a:gd name="connsiteY122" fmla="*/ 563493 h 2382167"/>
              <a:gd name="connsiteX123" fmla="*/ 204425 w 935662"/>
              <a:gd name="connsiteY123" fmla="*/ 606431 h 2382167"/>
              <a:gd name="connsiteX124" fmla="*/ 229318 w 935662"/>
              <a:gd name="connsiteY124" fmla="*/ 699155 h 2382167"/>
              <a:gd name="connsiteX125" fmla="*/ 216871 w 935662"/>
              <a:gd name="connsiteY125" fmla="*/ 742405 h 2382167"/>
              <a:gd name="connsiteX126" fmla="*/ 216560 w 935662"/>
              <a:gd name="connsiteY126" fmla="*/ 763251 h 2382167"/>
              <a:gd name="connsiteX127" fmla="*/ 434367 w 935662"/>
              <a:gd name="connsiteY127" fmla="*/ 1467695 h 2382167"/>
              <a:gd name="connsiteX128" fmla="*/ 493485 w 935662"/>
              <a:gd name="connsiteY128" fmla="*/ 1757065 h 2382167"/>
              <a:gd name="connsiteX129" fmla="*/ 504375 w 935662"/>
              <a:gd name="connsiteY129" fmla="*/ 2087817 h 2382167"/>
              <a:gd name="connsiteX130" fmla="*/ 503754 w 935662"/>
              <a:gd name="connsiteY130" fmla="*/ 2141335 h 2382167"/>
              <a:gd name="connsiteX131" fmla="*/ 489751 w 935662"/>
              <a:gd name="connsiteY131" fmla="*/ 2257395 h 2382167"/>
              <a:gd name="connsiteX132" fmla="*/ 488195 w 935662"/>
              <a:gd name="connsiteY132" fmla="*/ 2262372 h 2382167"/>
              <a:gd name="connsiteX133" fmla="*/ 482283 w 935662"/>
              <a:gd name="connsiteY133" fmla="*/ 2269529 h 2382167"/>
              <a:gd name="connsiteX134" fmla="*/ 453036 w 935662"/>
              <a:gd name="connsiteY134" fmla="*/ 1891794 h 2382167"/>
              <a:gd name="connsiteX135" fmla="*/ 472017 w 935662"/>
              <a:gd name="connsiteY135" fmla="*/ 1951223 h 2382167"/>
              <a:gd name="connsiteX136" fmla="*/ 487573 w 935662"/>
              <a:gd name="connsiteY136" fmla="*/ 2012207 h 2382167"/>
              <a:gd name="connsiteX137" fmla="*/ 499398 w 935662"/>
              <a:gd name="connsiteY137" fmla="*/ 2074750 h 2382167"/>
              <a:gd name="connsiteX138" fmla="*/ 502509 w 935662"/>
              <a:gd name="connsiteY138" fmla="*/ 2074750 h 2382167"/>
              <a:gd name="connsiteX139" fmla="*/ 502509 w 935662"/>
              <a:gd name="connsiteY139" fmla="*/ 1982026 h 2382167"/>
              <a:gd name="connsiteX140" fmla="*/ 433122 w 935662"/>
              <a:gd name="connsiteY140" fmla="*/ 1478897 h 2382167"/>
              <a:gd name="connsiteX141" fmla="*/ 419121 w 935662"/>
              <a:gd name="connsiteY141" fmla="*/ 1427247 h 2382167"/>
              <a:gd name="connsiteX142" fmla="*/ 408542 w 935662"/>
              <a:gd name="connsiteY142" fmla="*/ 1414799 h 2382167"/>
              <a:gd name="connsiteX143" fmla="*/ 342577 w 935662"/>
              <a:gd name="connsiteY143" fmla="*/ 1394886 h 2382167"/>
              <a:gd name="connsiteX144" fmla="*/ 267900 w 935662"/>
              <a:gd name="connsiteY144" fmla="*/ 1323633 h 2382167"/>
              <a:gd name="connsiteX145" fmla="*/ 256699 w 935662"/>
              <a:gd name="connsiteY145" fmla="*/ 1269493 h 2382167"/>
              <a:gd name="connsiteX146" fmla="*/ 268523 w 935662"/>
              <a:gd name="connsiteY146" fmla="*/ 1276650 h 2382167"/>
              <a:gd name="connsiteX147" fmla="*/ 306484 w 935662"/>
              <a:gd name="connsiteY147" fmla="*/ 1290029 h 2382167"/>
              <a:gd name="connsiteX148" fmla="*/ 392051 w 935662"/>
              <a:gd name="connsiteY148" fmla="*/ 1350703 h 2382167"/>
              <a:gd name="connsiteX149" fmla="*/ 402006 w 935662"/>
              <a:gd name="connsiteY149" fmla="*/ 1367194 h 2382167"/>
              <a:gd name="connsiteX150" fmla="*/ 401385 w 935662"/>
              <a:gd name="connsiteY150" fmla="*/ 1361282 h 2382167"/>
              <a:gd name="connsiteX151" fmla="*/ 387694 w 935662"/>
              <a:gd name="connsiteY151" fmla="*/ 1311809 h 2382167"/>
              <a:gd name="connsiteX152" fmla="*/ 371825 w 935662"/>
              <a:gd name="connsiteY152" fmla="*/ 1294386 h 2382167"/>
              <a:gd name="connsiteX153" fmla="*/ 307105 w 935662"/>
              <a:gd name="connsiteY153" fmla="*/ 1277582 h 2382167"/>
              <a:gd name="connsiteX154" fmla="*/ 233985 w 935662"/>
              <a:gd name="connsiteY154" fmla="*/ 1212552 h 2382167"/>
              <a:gd name="connsiteX155" fmla="*/ 220917 w 935662"/>
              <a:gd name="connsiteY155" fmla="*/ 1157790 h 2382167"/>
              <a:gd name="connsiteX156" fmla="*/ 223717 w 935662"/>
              <a:gd name="connsiteY156" fmla="*/ 1155924 h 2382167"/>
              <a:gd name="connsiteX157" fmla="*/ 286570 w 935662"/>
              <a:gd name="connsiteY157" fmla="*/ 1177082 h 2382167"/>
              <a:gd name="connsiteX158" fmla="*/ 345689 w 935662"/>
              <a:gd name="connsiteY158" fmla="*/ 1214420 h 2382167"/>
              <a:gd name="connsiteX159" fmla="*/ 371514 w 935662"/>
              <a:gd name="connsiteY159" fmla="*/ 1257047 h 2382167"/>
              <a:gd name="connsiteX160" fmla="*/ 348489 w 935662"/>
              <a:gd name="connsiteY160" fmla="*/ 1182683 h 2382167"/>
              <a:gd name="connsiteX161" fmla="*/ 341643 w 935662"/>
              <a:gd name="connsiteY161" fmla="*/ 1181125 h 2382167"/>
              <a:gd name="connsiteX162" fmla="*/ 262922 w 935662"/>
              <a:gd name="connsiteY162" fmla="*/ 1159967 h 2382167"/>
              <a:gd name="connsiteX163" fmla="*/ 200069 w 935662"/>
              <a:gd name="connsiteY163" fmla="*/ 1103960 h 2382167"/>
              <a:gd name="connsiteX164" fmla="*/ 185757 w 935662"/>
              <a:gd name="connsiteY164" fmla="*/ 1040486 h 2382167"/>
              <a:gd name="connsiteX165" fmla="*/ 252654 w 935662"/>
              <a:gd name="connsiteY165" fmla="*/ 1061644 h 2382167"/>
              <a:gd name="connsiteX166" fmla="*/ 308350 w 935662"/>
              <a:gd name="connsiteY166" fmla="*/ 1097427 h 2382167"/>
              <a:gd name="connsiteX167" fmla="*/ 335731 w 935662"/>
              <a:gd name="connsiteY167" fmla="*/ 1142544 h 2382167"/>
              <a:gd name="connsiteX168" fmla="*/ 333865 w 935662"/>
              <a:gd name="connsiteY168" fmla="*/ 1134142 h 2382167"/>
              <a:gd name="connsiteX169" fmla="*/ 320174 w 935662"/>
              <a:gd name="connsiteY169" fmla="*/ 1089025 h 2382167"/>
              <a:gd name="connsiteX170" fmla="*/ 294970 w 935662"/>
              <a:gd name="connsiteY170" fmla="*/ 1062889 h 2382167"/>
              <a:gd name="connsiteX171" fmla="*/ 229940 w 935662"/>
              <a:gd name="connsiteY171" fmla="*/ 1047021 h 2382167"/>
              <a:gd name="connsiteX172" fmla="*/ 163975 w 935662"/>
              <a:gd name="connsiteY172" fmla="*/ 987591 h 2382167"/>
              <a:gd name="connsiteX173" fmla="*/ 151219 w 935662"/>
              <a:gd name="connsiteY173" fmla="*/ 933450 h 2382167"/>
              <a:gd name="connsiteX174" fmla="*/ 151219 w 935662"/>
              <a:gd name="connsiteY174" fmla="*/ 924738 h 2382167"/>
              <a:gd name="connsiteX175" fmla="*/ 210961 w 935662"/>
              <a:gd name="connsiteY175" fmla="*/ 947141 h 2382167"/>
              <a:gd name="connsiteX176" fmla="*/ 278479 w 935662"/>
              <a:gd name="connsiteY176" fmla="*/ 991325 h 2382167"/>
              <a:gd name="connsiteX177" fmla="*/ 298392 w 935662"/>
              <a:gd name="connsiteY177" fmla="*/ 1021818 h 2382167"/>
              <a:gd name="connsiteX178" fmla="*/ 278479 w 935662"/>
              <a:gd name="connsiteY178" fmla="*/ 960520 h 2382167"/>
              <a:gd name="connsiteX179" fmla="*/ 272256 w 935662"/>
              <a:gd name="connsiteY179" fmla="*/ 955853 h 2382167"/>
              <a:gd name="connsiteX180" fmla="*/ 201937 w 935662"/>
              <a:gd name="connsiteY180" fmla="*/ 935940 h 2382167"/>
              <a:gd name="connsiteX181" fmla="*/ 125083 w 935662"/>
              <a:gd name="connsiteY181" fmla="*/ 865619 h 2382167"/>
              <a:gd name="connsiteX182" fmla="*/ 115436 w 935662"/>
              <a:gd name="connsiteY182" fmla="*/ 822682 h 2382167"/>
              <a:gd name="connsiteX183" fmla="*/ 114191 w 935662"/>
              <a:gd name="connsiteY183" fmla="*/ 810547 h 2382167"/>
              <a:gd name="connsiteX184" fmla="*/ 169266 w 935662"/>
              <a:gd name="connsiteY184" fmla="*/ 832950 h 2382167"/>
              <a:gd name="connsiteX185" fmla="*/ 242698 w 935662"/>
              <a:gd name="connsiteY185" fmla="*/ 878688 h 2382167"/>
              <a:gd name="connsiteX186" fmla="*/ 261677 w 935662"/>
              <a:gd name="connsiteY186" fmla="*/ 909181 h 2382167"/>
              <a:gd name="connsiteX187" fmla="*/ 243009 w 935662"/>
              <a:gd name="connsiteY187" fmla="*/ 854108 h 2382167"/>
              <a:gd name="connsiteX188" fmla="*/ 233675 w 935662"/>
              <a:gd name="connsiteY188" fmla="*/ 846951 h 2382167"/>
              <a:gd name="connsiteX189" fmla="*/ 174867 w 935662"/>
              <a:gd name="connsiteY189" fmla="*/ 823614 h 2382167"/>
              <a:gd name="connsiteX190" fmla="*/ 88055 w 935662"/>
              <a:gd name="connsiteY190" fmla="*/ 747694 h 2382167"/>
              <a:gd name="connsiteX191" fmla="*/ 77476 w 935662"/>
              <a:gd name="connsiteY191" fmla="*/ 702266 h 2382167"/>
              <a:gd name="connsiteX192" fmla="*/ 134106 w 935662"/>
              <a:gd name="connsiteY192" fmla="*/ 720313 h 2382167"/>
              <a:gd name="connsiteX193" fmla="*/ 219982 w 935662"/>
              <a:gd name="connsiteY193" fmla="*/ 795611 h 2382167"/>
              <a:gd name="connsiteX194" fmla="*/ 226829 w 935662"/>
              <a:gd name="connsiteY194" fmla="*/ 804946 h 2382167"/>
              <a:gd name="connsiteX195" fmla="*/ 207848 w 935662"/>
              <a:gd name="connsiteY195" fmla="*/ 750805 h 2382167"/>
              <a:gd name="connsiteX196" fmla="*/ 202248 w 935662"/>
              <a:gd name="connsiteY196" fmla="*/ 744893 h 2382167"/>
              <a:gd name="connsiteX197" fmla="*/ 191046 w 935662"/>
              <a:gd name="connsiteY197" fmla="*/ 737115 h 2382167"/>
              <a:gd name="connsiteX198" fmla="*/ 138773 w 935662"/>
              <a:gd name="connsiteY198" fmla="*/ 610166 h 2382167"/>
              <a:gd name="connsiteX199" fmla="*/ 148729 w 935662"/>
              <a:gd name="connsiteY199" fmla="*/ 563493 h 2382167"/>
              <a:gd name="connsiteX200" fmla="*/ 605187 w 935662"/>
              <a:gd name="connsiteY200" fmla="*/ 473881 h 2382167"/>
              <a:gd name="connsiteX201" fmla="*/ 612965 w 935662"/>
              <a:gd name="connsiteY201" fmla="*/ 485081 h 2382167"/>
              <a:gd name="connsiteX202" fmla="*/ 660261 w 935662"/>
              <a:gd name="connsiteY202" fmla="*/ 522109 h 2382167"/>
              <a:gd name="connsiteX203" fmla="*/ 751117 w 935662"/>
              <a:gd name="connsiteY203" fmla="*/ 632878 h 2382167"/>
              <a:gd name="connsiteX204" fmla="*/ 758585 w 935662"/>
              <a:gd name="connsiteY204" fmla="*/ 726536 h 2382167"/>
              <a:gd name="connsiteX205" fmla="*/ 758274 w 935662"/>
              <a:gd name="connsiteY205" fmla="*/ 735247 h 2382167"/>
              <a:gd name="connsiteX206" fmla="*/ 750806 w 935662"/>
              <a:gd name="connsiteY206" fmla="*/ 729024 h 2382167"/>
              <a:gd name="connsiteX207" fmla="*/ 687953 w 935662"/>
              <a:gd name="connsiteY207" fmla="*/ 685463 h 2382167"/>
              <a:gd name="connsiteX208" fmla="*/ 649372 w 935662"/>
              <a:gd name="connsiteY208" fmla="*/ 663994 h 2382167"/>
              <a:gd name="connsiteX209" fmla="*/ 598342 w 935662"/>
              <a:gd name="connsiteY209" fmla="*/ 584339 h 2382167"/>
              <a:gd name="connsiteX210" fmla="*/ 605187 w 935662"/>
              <a:gd name="connsiteY210" fmla="*/ 473881 h 2382167"/>
              <a:gd name="connsiteX211" fmla="*/ 927539 w 935662"/>
              <a:gd name="connsiteY211" fmla="*/ 469837 h 2382167"/>
              <a:gd name="connsiteX212" fmla="*/ 932829 w 935662"/>
              <a:gd name="connsiteY212" fmla="*/ 584030 h 2382167"/>
              <a:gd name="connsiteX213" fmla="*/ 890824 w 935662"/>
              <a:gd name="connsiteY213" fmla="*/ 650305 h 2382167"/>
              <a:gd name="connsiteX214" fmla="*/ 847573 w 935662"/>
              <a:gd name="connsiteY214" fmla="*/ 675820 h 2382167"/>
              <a:gd name="connsiteX215" fmla="*/ 780988 w 935662"/>
              <a:gd name="connsiteY215" fmla="*/ 722803 h 2382167"/>
              <a:gd name="connsiteX216" fmla="*/ 776942 w 935662"/>
              <a:gd name="connsiteY216" fmla="*/ 725914 h 2382167"/>
              <a:gd name="connsiteX217" fmla="*/ 773520 w 935662"/>
              <a:gd name="connsiteY217" fmla="*/ 725291 h 2382167"/>
              <a:gd name="connsiteX218" fmla="*/ 776942 w 935662"/>
              <a:gd name="connsiteY218" fmla="*/ 655594 h 2382167"/>
              <a:gd name="connsiteX219" fmla="*/ 789077 w 935662"/>
              <a:gd name="connsiteY219" fmla="*/ 599276 h 2382167"/>
              <a:gd name="connsiteX220" fmla="*/ 850374 w 935662"/>
              <a:gd name="connsiteY220" fmla="*/ 524911 h 2382167"/>
              <a:gd name="connsiteX221" fmla="*/ 924738 w 935662"/>
              <a:gd name="connsiteY221" fmla="*/ 470458 h 2382167"/>
              <a:gd name="connsiteX222" fmla="*/ 927539 w 935662"/>
              <a:gd name="connsiteY222" fmla="*/ 469837 h 2382167"/>
              <a:gd name="connsiteX223" fmla="*/ 606743 w 935662"/>
              <a:gd name="connsiteY223" fmla="*/ 311149 h 2382167"/>
              <a:gd name="connsiteX224" fmla="*/ 659328 w 935662"/>
              <a:gd name="connsiteY224" fmla="*/ 357200 h 2382167"/>
              <a:gd name="connsiteX225" fmla="*/ 671773 w 935662"/>
              <a:gd name="connsiteY225" fmla="*/ 362799 h 2382167"/>
              <a:gd name="connsiteX226" fmla="*/ 746761 w 935662"/>
              <a:gd name="connsiteY226" fmla="*/ 451167 h 2382167"/>
              <a:gd name="connsiteX227" fmla="*/ 759206 w 935662"/>
              <a:gd name="connsiteY227" fmla="*/ 556957 h 2382167"/>
              <a:gd name="connsiteX228" fmla="*/ 757961 w 935662"/>
              <a:gd name="connsiteY228" fmla="*/ 570337 h 2382167"/>
              <a:gd name="connsiteX229" fmla="*/ 751428 w 935662"/>
              <a:gd name="connsiteY229" fmla="*/ 565047 h 2382167"/>
              <a:gd name="connsiteX230" fmla="*/ 689820 w 935662"/>
              <a:gd name="connsiteY230" fmla="*/ 521798 h 2382167"/>
              <a:gd name="connsiteX231" fmla="*/ 651236 w 935662"/>
              <a:gd name="connsiteY231" fmla="*/ 500640 h 2382167"/>
              <a:gd name="connsiteX232" fmla="*/ 598654 w 935662"/>
              <a:gd name="connsiteY232" fmla="*/ 416629 h 2382167"/>
              <a:gd name="connsiteX233" fmla="*/ 604877 w 935662"/>
              <a:gd name="connsiteY233" fmla="*/ 314260 h 2382167"/>
              <a:gd name="connsiteX234" fmla="*/ 606743 w 935662"/>
              <a:gd name="connsiteY234" fmla="*/ 311149 h 2382167"/>
              <a:gd name="connsiteX235" fmla="*/ 930029 w 935662"/>
              <a:gd name="connsiteY235" fmla="*/ 304927 h 2382167"/>
              <a:gd name="connsiteX236" fmla="*/ 933140 w 935662"/>
              <a:gd name="connsiteY236" fmla="*/ 414140 h 2382167"/>
              <a:gd name="connsiteX237" fmla="*/ 894557 w 935662"/>
              <a:gd name="connsiteY237" fmla="*/ 484149 h 2382167"/>
              <a:gd name="connsiteX238" fmla="*/ 874333 w 935662"/>
              <a:gd name="connsiteY238" fmla="*/ 497216 h 2382167"/>
              <a:gd name="connsiteX239" fmla="*/ 776010 w 935662"/>
              <a:gd name="connsiteY239" fmla="*/ 563805 h 2382167"/>
              <a:gd name="connsiteX240" fmla="*/ 774141 w 935662"/>
              <a:gd name="connsiteY240" fmla="*/ 546379 h 2382167"/>
              <a:gd name="connsiteX241" fmla="*/ 791256 w 935662"/>
              <a:gd name="connsiteY241" fmla="*/ 427830 h 2382167"/>
              <a:gd name="connsiteX242" fmla="*/ 850685 w 935662"/>
              <a:gd name="connsiteY242" fmla="*/ 360933 h 2382167"/>
              <a:gd name="connsiteX243" fmla="*/ 924117 w 935662"/>
              <a:gd name="connsiteY243" fmla="*/ 307104 h 2382167"/>
              <a:gd name="connsiteX244" fmla="*/ 930029 w 935662"/>
              <a:gd name="connsiteY244" fmla="*/ 304927 h 2382167"/>
              <a:gd name="connsiteX245" fmla="*/ 602386 w 935662"/>
              <a:gd name="connsiteY245" fmla="*/ 148730 h 2382167"/>
              <a:gd name="connsiteX246" fmla="*/ 663062 w 935662"/>
              <a:gd name="connsiteY246" fmla="*/ 196337 h 2382167"/>
              <a:gd name="connsiteX247" fmla="*/ 750495 w 935662"/>
              <a:gd name="connsiteY247" fmla="*/ 343199 h 2382167"/>
              <a:gd name="connsiteX248" fmla="*/ 755473 w 935662"/>
              <a:gd name="connsiteY248" fmla="*/ 414762 h 2382167"/>
              <a:gd name="connsiteX249" fmla="*/ 751116 w 935662"/>
              <a:gd name="connsiteY249" fmla="*/ 415697 h 2382167"/>
              <a:gd name="connsiteX250" fmla="*/ 667418 w 935662"/>
              <a:gd name="connsiteY250" fmla="*/ 346621 h 2382167"/>
              <a:gd name="connsiteX251" fmla="*/ 596163 w 935662"/>
              <a:gd name="connsiteY251" fmla="*/ 229317 h 2382167"/>
              <a:gd name="connsiteX252" fmla="*/ 602386 w 935662"/>
              <a:gd name="connsiteY252" fmla="*/ 148730 h 2382167"/>
              <a:gd name="connsiteX253" fmla="*/ 925671 w 935662"/>
              <a:gd name="connsiteY253" fmla="*/ 140018 h 2382167"/>
              <a:gd name="connsiteX254" fmla="*/ 927539 w 935662"/>
              <a:gd name="connsiteY254" fmla="*/ 159309 h 2382167"/>
              <a:gd name="connsiteX255" fmla="*/ 931272 w 935662"/>
              <a:gd name="connsiteY255" fmla="*/ 221850 h 2382167"/>
              <a:gd name="connsiteX256" fmla="*/ 857840 w 935662"/>
              <a:gd name="connsiteY256" fmla="*/ 341020 h 2382167"/>
              <a:gd name="connsiteX257" fmla="*/ 794055 w 935662"/>
              <a:gd name="connsiteY257" fmla="*/ 385827 h 2382167"/>
              <a:gd name="connsiteX258" fmla="*/ 774452 w 935662"/>
              <a:gd name="connsiteY258" fmla="*/ 410718 h 2382167"/>
              <a:gd name="connsiteX259" fmla="*/ 801212 w 935662"/>
              <a:gd name="connsiteY259" fmla="*/ 259188 h 2382167"/>
              <a:gd name="connsiteX260" fmla="*/ 865308 w 935662"/>
              <a:gd name="connsiteY260" fmla="*/ 188868 h 2382167"/>
              <a:gd name="connsiteX261" fmla="*/ 925671 w 935662"/>
              <a:gd name="connsiteY261" fmla="*/ 140018 h 2382167"/>
              <a:gd name="connsiteX262" fmla="*/ 754851 w 935662"/>
              <a:gd name="connsiteY262" fmla="*/ 0 h 2382167"/>
              <a:gd name="connsiteX263" fmla="*/ 766053 w 935662"/>
              <a:gd name="connsiteY263" fmla="*/ 12135 h 2382167"/>
              <a:gd name="connsiteX264" fmla="*/ 820816 w 935662"/>
              <a:gd name="connsiteY264" fmla="*/ 107657 h 2382167"/>
              <a:gd name="connsiteX265" fmla="*/ 816459 w 935662"/>
              <a:gd name="connsiteY265" fmla="*/ 188557 h 2382167"/>
              <a:gd name="connsiteX266" fmla="*/ 765430 w 935662"/>
              <a:gd name="connsiteY266" fmla="*/ 271323 h 2382167"/>
              <a:gd name="connsiteX267" fmla="*/ 760763 w 935662"/>
              <a:gd name="connsiteY267" fmla="*/ 284080 h 2382167"/>
              <a:gd name="connsiteX268" fmla="*/ 764808 w 935662"/>
              <a:gd name="connsiteY268" fmla="*/ 971101 h 2382167"/>
              <a:gd name="connsiteX269" fmla="*/ 749873 w 935662"/>
              <a:gd name="connsiteY269" fmla="*/ 1387110 h 2382167"/>
              <a:gd name="connsiteX270" fmla="*/ 653105 w 935662"/>
              <a:gd name="connsiteY270" fmla="*/ 1961492 h 2382167"/>
              <a:gd name="connsiteX271" fmla="*/ 637235 w 935662"/>
              <a:gd name="connsiteY271" fmla="*/ 2047059 h 2382167"/>
              <a:gd name="connsiteX272" fmla="*/ 577806 w 935662"/>
              <a:gd name="connsiteY272" fmla="*/ 2214147 h 2382167"/>
              <a:gd name="connsiteX273" fmla="*/ 498773 w 935662"/>
              <a:gd name="connsiteY273" fmla="*/ 2372212 h 2382167"/>
              <a:gd name="connsiteX274" fmla="*/ 492239 w 935662"/>
              <a:gd name="connsiteY274" fmla="*/ 2382167 h 2382167"/>
              <a:gd name="connsiteX275" fmla="*/ 659639 w 935662"/>
              <a:gd name="connsiteY275" fmla="*/ 1748665 h 2382167"/>
              <a:gd name="connsiteX276" fmla="*/ 659328 w 935662"/>
              <a:gd name="connsiteY276" fmla="*/ 1840455 h 2382167"/>
              <a:gd name="connsiteX277" fmla="*/ 655906 w 935662"/>
              <a:gd name="connsiteY277" fmla="*/ 1932866 h 2382167"/>
              <a:gd name="connsiteX278" fmla="*/ 661816 w 935662"/>
              <a:gd name="connsiteY278" fmla="*/ 1912331 h 2382167"/>
              <a:gd name="connsiteX279" fmla="*/ 739915 w 935662"/>
              <a:gd name="connsiteY279" fmla="*/ 1458673 h 2382167"/>
              <a:gd name="connsiteX280" fmla="*/ 758586 w 935662"/>
              <a:gd name="connsiteY280" fmla="*/ 1076270 h 2382167"/>
              <a:gd name="connsiteX281" fmla="*/ 758586 w 935662"/>
              <a:gd name="connsiteY281" fmla="*/ 1058534 h 2382167"/>
              <a:gd name="connsiteX282" fmla="*/ 755785 w 935662"/>
              <a:gd name="connsiteY282" fmla="*/ 1067869 h 2382167"/>
              <a:gd name="connsiteX283" fmla="*/ 731826 w 935662"/>
              <a:gd name="connsiteY283" fmla="*/ 1047955 h 2382167"/>
              <a:gd name="connsiteX284" fmla="*/ 669907 w 935662"/>
              <a:gd name="connsiteY284" fmla="*/ 1010617 h 2382167"/>
              <a:gd name="connsiteX285" fmla="*/ 596164 w 935662"/>
              <a:gd name="connsiteY285" fmla="*/ 877445 h 2382167"/>
              <a:gd name="connsiteX286" fmla="*/ 602387 w 935662"/>
              <a:gd name="connsiteY286" fmla="*/ 810236 h 2382167"/>
              <a:gd name="connsiteX287" fmla="*/ 607365 w 935662"/>
              <a:gd name="connsiteY287" fmla="*/ 814281 h 2382167"/>
              <a:gd name="connsiteX288" fmla="*/ 671152 w 935662"/>
              <a:gd name="connsiteY288" fmla="*/ 861886 h 2382167"/>
              <a:gd name="connsiteX289" fmla="*/ 736493 w 935662"/>
              <a:gd name="connsiteY289" fmla="*/ 925050 h 2382167"/>
              <a:gd name="connsiteX290" fmla="*/ 752050 w 935662"/>
              <a:gd name="connsiteY290" fmla="*/ 981369 h 2382167"/>
              <a:gd name="connsiteX291" fmla="*/ 758896 w 935662"/>
              <a:gd name="connsiteY291" fmla="*/ 1026174 h 2382167"/>
              <a:gd name="connsiteX292" fmla="*/ 759829 w 935662"/>
              <a:gd name="connsiteY292" fmla="*/ 1017774 h 2382167"/>
              <a:gd name="connsiteX293" fmla="*/ 760141 w 935662"/>
              <a:gd name="connsiteY293" fmla="*/ 544824 h 2382167"/>
              <a:gd name="connsiteX294" fmla="*/ 756096 w 935662"/>
              <a:gd name="connsiteY294" fmla="*/ 283769 h 2382167"/>
              <a:gd name="connsiteX295" fmla="*/ 746762 w 935662"/>
              <a:gd name="connsiteY295" fmla="*/ 257009 h 2382167"/>
              <a:gd name="connsiteX296" fmla="*/ 709734 w 935662"/>
              <a:gd name="connsiteY296" fmla="*/ 197580 h 2382167"/>
              <a:gd name="connsiteX297" fmla="*/ 702889 w 935662"/>
              <a:gd name="connsiteY297" fmla="*/ 104858 h 2382167"/>
              <a:gd name="connsiteX298" fmla="*/ 752361 w 935662"/>
              <a:gd name="connsiteY298" fmla="*/ 4667 h 2382167"/>
              <a:gd name="connsiteX299" fmla="*/ 754851 w 935662"/>
              <a:gd name="connsiteY299" fmla="*/ 0 h 23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935662" h="2382167">
                <a:moveTo>
                  <a:pt x="479172" y="1200107"/>
                </a:moveTo>
                <a:cubicBezTo>
                  <a:pt x="481040" y="1203219"/>
                  <a:pt x="482906" y="1204774"/>
                  <a:pt x="483528" y="1206953"/>
                </a:cubicBezTo>
                <a:cubicBezTo>
                  <a:pt x="490996" y="1227177"/>
                  <a:pt x="499709" y="1247091"/>
                  <a:pt x="505621" y="1267938"/>
                </a:cubicBezTo>
                <a:cubicBezTo>
                  <a:pt x="513089" y="1294074"/>
                  <a:pt x="507176" y="1317722"/>
                  <a:pt x="488506" y="1337946"/>
                </a:cubicBezTo>
                <a:cubicBezTo>
                  <a:pt x="478861" y="1348214"/>
                  <a:pt x="468281" y="1357549"/>
                  <a:pt x="459258" y="1367817"/>
                </a:cubicBezTo>
                <a:cubicBezTo>
                  <a:pt x="447434" y="1380886"/>
                  <a:pt x="437478" y="1394266"/>
                  <a:pt x="426586" y="1407956"/>
                </a:cubicBezTo>
                <a:cubicBezTo>
                  <a:pt x="417875" y="1387419"/>
                  <a:pt x="413518" y="1365951"/>
                  <a:pt x="411339" y="1343547"/>
                </a:cubicBezTo>
                <a:cubicBezTo>
                  <a:pt x="410718" y="1335769"/>
                  <a:pt x="411028" y="1328301"/>
                  <a:pt x="410718" y="1320523"/>
                </a:cubicBezTo>
                <a:cubicBezTo>
                  <a:pt x="409473" y="1292208"/>
                  <a:pt x="420052" y="1269183"/>
                  <a:pt x="441521" y="1251136"/>
                </a:cubicBezTo>
                <a:cubicBezTo>
                  <a:pt x="458013" y="1237446"/>
                  <a:pt x="471393" y="1221887"/>
                  <a:pt x="479172" y="1200107"/>
                </a:cubicBezTo>
                <a:close/>
                <a:moveTo>
                  <a:pt x="0" y="1198862"/>
                </a:moveTo>
                <a:cubicBezTo>
                  <a:pt x="14001" y="1210686"/>
                  <a:pt x="28004" y="1222198"/>
                  <a:pt x="42006" y="1234334"/>
                </a:cubicBezTo>
                <a:cubicBezTo>
                  <a:pt x="117926" y="1300608"/>
                  <a:pt x="187936" y="1372795"/>
                  <a:pt x="252032" y="1450894"/>
                </a:cubicBezTo>
                <a:cubicBezTo>
                  <a:pt x="347244" y="1566953"/>
                  <a:pt x="410719" y="1697637"/>
                  <a:pt x="439968" y="1844810"/>
                </a:cubicBezTo>
                <a:cubicBezTo>
                  <a:pt x="441213" y="1851656"/>
                  <a:pt x="443080" y="1858190"/>
                  <a:pt x="444325" y="1865036"/>
                </a:cubicBezTo>
                <a:cubicBezTo>
                  <a:pt x="444325" y="1865036"/>
                  <a:pt x="444325" y="1865347"/>
                  <a:pt x="444012" y="1865347"/>
                </a:cubicBezTo>
                <a:cubicBezTo>
                  <a:pt x="427834" y="1829564"/>
                  <a:pt x="412275" y="1793159"/>
                  <a:pt x="395473" y="1757687"/>
                </a:cubicBezTo>
                <a:cubicBezTo>
                  <a:pt x="357202" y="1675545"/>
                  <a:pt x="305862" y="1601180"/>
                  <a:pt x="251722" y="1529304"/>
                </a:cubicBezTo>
                <a:cubicBezTo>
                  <a:pt x="170511" y="1421334"/>
                  <a:pt x="87123" y="1314921"/>
                  <a:pt x="4356" y="1207575"/>
                </a:cubicBezTo>
                <a:cubicBezTo>
                  <a:pt x="2490" y="1205085"/>
                  <a:pt x="622" y="1202908"/>
                  <a:pt x="0" y="1198862"/>
                </a:cubicBezTo>
                <a:close/>
                <a:moveTo>
                  <a:pt x="440901" y="1077825"/>
                </a:moveTo>
                <a:cubicBezTo>
                  <a:pt x="454591" y="1107385"/>
                  <a:pt x="467971" y="1133521"/>
                  <a:pt x="471394" y="1163081"/>
                </a:cubicBezTo>
                <a:cubicBezTo>
                  <a:pt x="473573" y="1182060"/>
                  <a:pt x="467971" y="1199173"/>
                  <a:pt x="455836" y="1213797"/>
                </a:cubicBezTo>
                <a:cubicBezTo>
                  <a:pt x="448058" y="1223132"/>
                  <a:pt x="439034" y="1231533"/>
                  <a:pt x="431256" y="1240868"/>
                </a:cubicBezTo>
                <a:cubicBezTo>
                  <a:pt x="418497" y="1256424"/>
                  <a:pt x="406051" y="1272294"/>
                  <a:pt x="392671" y="1288785"/>
                </a:cubicBezTo>
                <a:cubicBezTo>
                  <a:pt x="379291" y="1255181"/>
                  <a:pt x="372758" y="1220020"/>
                  <a:pt x="376180" y="1183616"/>
                </a:cubicBezTo>
                <a:cubicBezTo>
                  <a:pt x="378046" y="1164324"/>
                  <a:pt x="387070" y="1148146"/>
                  <a:pt x="401073" y="1135388"/>
                </a:cubicBezTo>
                <a:cubicBezTo>
                  <a:pt x="417876" y="1119831"/>
                  <a:pt x="433744" y="1103961"/>
                  <a:pt x="440901" y="1077825"/>
                </a:cubicBezTo>
                <a:close/>
                <a:moveTo>
                  <a:pt x="925984" y="976078"/>
                </a:moveTo>
                <a:cubicBezTo>
                  <a:pt x="927540" y="991324"/>
                  <a:pt x="929717" y="1004393"/>
                  <a:pt x="930028" y="1017460"/>
                </a:cubicBezTo>
                <a:cubicBezTo>
                  <a:pt x="930651" y="1041419"/>
                  <a:pt x="931583" y="1065689"/>
                  <a:pt x="929406" y="1089648"/>
                </a:cubicBezTo>
                <a:cubicBezTo>
                  <a:pt x="926606" y="1119829"/>
                  <a:pt x="909804" y="1142856"/>
                  <a:pt x="883978" y="1159347"/>
                </a:cubicBezTo>
                <a:cubicBezTo>
                  <a:pt x="876821" y="1163701"/>
                  <a:pt x="869665" y="1168057"/>
                  <a:pt x="862197" y="1171792"/>
                </a:cubicBezTo>
                <a:cubicBezTo>
                  <a:pt x="829216" y="1187660"/>
                  <a:pt x="796856" y="1204774"/>
                  <a:pt x="768230" y="1232777"/>
                </a:cubicBezTo>
                <a:cubicBezTo>
                  <a:pt x="765429" y="1199484"/>
                  <a:pt x="768230" y="1169613"/>
                  <a:pt x="774453" y="1139744"/>
                </a:cubicBezTo>
                <a:cubicBezTo>
                  <a:pt x="775387" y="1136009"/>
                  <a:pt x="776319" y="1132277"/>
                  <a:pt x="777253" y="1128542"/>
                </a:cubicBezTo>
                <a:cubicBezTo>
                  <a:pt x="787522" y="1074712"/>
                  <a:pt x="818325" y="1038619"/>
                  <a:pt x="869977" y="1020884"/>
                </a:cubicBezTo>
                <a:cubicBezTo>
                  <a:pt x="888956" y="1014349"/>
                  <a:pt x="903270" y="1000348"/>
                  <a:pt x="916650" y="986036"/>
                </a:cubicBezTo>
                <a:cubicBezTo>
                  <a:pt x="919138" y="983235"/>
                  <a:pt x="921628" y="980435"/>
                  <a:pt x="925984" y="976078"/>
                </a:cubicBezTo>
                <a:close/>
                <a:moveTo>
                  <a:pt x="602076" y="975456"/>
                </a:moveTo>
                <a:cubicBezTo>
                  <a:pt x="606432" y="980745"/>
                  <a:pt x="608609" y="983545"/>
                  <a:pt x="611099" y="985725"/>
                </a:cubicBezTo>
                <a:cubicBezTo>
                  <a:pt x="625100" y="997859"/>
                  <a:pt x="637235" y="1014040"/>
                  <a:pt x="653415" y="1020573"/>
                </a:cubicBezTo>
                <a:cubicBezTo>
                  <a:pt x="712844" y="1044221"/>
                  <a:pt x="740849" y="1088715"/>
                  <a:pt x="748316" y="1149701"/>
                </a:cubicBezTo>
                <a:cubicBezTo>
                  <a:pt x="752049" y="1178326"/>
                  <a:pt x="755473" y="1206951"/>
                  <a:pt x="750183" y="1237756"/>
                </a:cubicBezTo>
                <a:cubicBezTo>
                  <a:pt x="724979" y="1211620"/>
                  <a:pt x="696353" y="1193574"/>
                  <a:pt x="666172" y="1177704"/>
                </a:cubicBezTo>
                <a:cubicBezTo>
                  <a:pt x="664616" y="1176770"/>
                  <a:pt x="663060" y="1175838"/>
                  <a:pt x="661505" y="1175214"/>
                </a:cubicBezTo>
                <a:cubicBezTo>
                  <a:pt x="609854" y="1150323"/>
                  <a:pt x="588075" y="1108939"/>
                  <a:pt x="593674" y="1052621"/>
                </a:cubicBezTo>
                <a:cubicBezTo>
                  <a:pt x="596164" y="1028041"/>
                  <a:pt x="598964" y="1003461"/>
                  <a:pt x="602076" y="975456"/>
                </a:cubicBezTo>
                <a:close/>
                <a:moveTo>
                  <a:pt x="406363" y="966743"/>
                </a:moveTo>
                <a:cubicBezTo>
                  <a:pt x="419432" y="992569"/>
                  <a:pt x="432501" y="1017772"/>
                  <a:pt x="436234" y="1046709"/>
                </a:cubicBezTo>
                <a:cubicBezTo>
                  <a:pt x="439035" y="1068801"/>
                  <a:pt x="431257" y="1088091"/>
                  <a:pt x="416632" y="1104271"/>
                </a:cubicBezTo>
                <a:cubicBezTo>
                  <a:pt x="405120" y="1117340"/>
                  <a:pt x="392672" y="1129475"/>
                  <a:pt x="381471" y="1142855"/>
                </a:cubicBezTo>
                <a:cubicBezTo>
                  <a:pt x="373382" y="1152811"/>
                  <a:pt x="366536" y="1163702"/>
                  <a:pt x="358757" y="1174903"/>
                </a:cubicBezTo>
                <a:cubicBezTo>
                  <a:pt x="349423" y="1154679"/>
                  <a:pt x="344755" y="1133208"/>
                  <a:pt x="341955" y="1111428"/>
                </a:cubicBezTo>
                <a:cubicBezTo>
                  <a:pt x="341021" y="1104271"/>
                  <a:pt x="340710" y="1096804"/>
                  <a:pt x="340399" y="1089647"/>
                </a:cubicBezTo>
                <a:cubicBezTo>
                  <a:pt x="338533" y="1060399"/>
                  <a:pt x="348178" y="1035819"/>
                  <a:pt x="370271" y="1016838"/>
                </a:cubicBezTo>
                <a:cubicBezTo>
                  <a:pt x="386139" y="1003148"/>
                  <a:pt x="398584" y="987280"/>
                  <a:pt x="406363" y="966743"/>
                </a:cubicBezTo>
                <a:close/>
                <a:moveTo>
                  <a:pt x="371203" y="848818"/>
                </a:moveTo>
                <a:cubicBezTo>
                  <a:pt x="379604" y="870287"/>
                  <a:pt x="387695" y="889890"/>
                  <a:pt x="394850" y="909803"/>
                </a:cubicBezTo>
                <a:cubicBezTo>
                  <a:pt x="406364" y="941853"/>
                  <a:pt x="399519" y="969544"/>
                  <a:pt x="376492" y="994748"/>
                </a:cubicBezTo>
                <a:cubicBezTo>
                  <a:pt x="357513" y="1015283"/>
                  <a:pt x="339465" y="1037064"/>
                  <a:pt x="319863" y="1059778"/>
                </a:cubicBezTo>
                <a:cubicBezTo>
                  <a:pt x="315506" y="1042042"/>
                  <a:pt x="310839" y="1023374"/>
                  <a:pt x="306483" y="1004704"/>
                </a:cubicBezTo>
                <a:cubicBezTo>
                  <a:pt x="304927" y="998170"/>
                  <a:pt x="304927" y="991637"/>
                  <a:pt x="304303" y="985101"/>
                </a:cubicBezTo>
                <a:cubicBezTo>
                  <a:pt x="299949" y="949008"/>
                  <a:pt x="312395" y="920071"/>
                  <a:pt x="339776" y="895802"/>
                </a:cubicBezTo>
                <a:cubicBezTo>
                  <a:pt x="350356" y="886467"/>
                  <a:pt x="357200" y="872777"/>
                  <a:pt x="365291" y="860642"/>
                </a:cubicBezTo>
                <a:cubicBezTo>
                  <a:pt x="367469" y="857531"/>
                  <a:pt x="368714" y="853796"/>
                  <a:pt x="371203" y="848818"/>
                </a:cubicBezTo>
                <a:close/>
                <a:moveTo>
                  <a:pt x="925670" y="804322"/>
                </a:moveTo>
                <a:cubicBezTo>
                  <a:pt x="927226" y="815835"/>
                  <a:pt x="929405" y="827036"/>
                  <a:pt x="930027" y="838549"/>
                </a:cubicBezTo>
                <a:cubicBezTo>
                  <a:pt x="931271" y="863751"/>
                  <a:pt x="933138" y="888955"/>
                  <a:pt x="931582" y="913848"/>
                </a:cubicBezTo>
                <a:cubicBezTo>
                  <a:pt x="929716" y="944651"/>
                  <a:pt x="913535" y="968299"/>
                  <a:pt x="888021" y="985722"/>
                </a:cubicBezTo>
                <a:cubicBezTo>
                  <a:pt x="882732" y="989146"/>
                  <a:pt x="877442" y="992568"/>
                  <a:pt x="871843" y="995680"/>
                </a:cubicBezTo>
                <a:cubicBezTo>
                  <a:pt x="837926" y="1014348"/>
                  <a:pt x="803389" y="1031773"/>
                  <a:pt x="774141" y="1062576"/>
                </a:cubicBezTo>
                <a:cubicBezTo>
                  <a:pt x="769474" y="1008747"/>
                  <a:pt x="776008" y="959586"/>
                  <a:pt x="795610" y="912603"/>
                </a:cubicBezTo>
                <a:cubicBezTo>
                  <a:pt x="806500" y="886465"/>
                  <a:pt x="827037" y="868731"/>
                  <a:pt x="852240" y="857528"/>
                </a:cubicBezTo>
                <a:cubicBezTo>
                  <a:pt x="880243" y="845083"/>
                  <a:pt x="905446" y="829837"/>
                  <a:pt x="925670" y="804322"/>
                </a:cubicBezTo>
                <a:close/>
                <a:moveTo>
                  <a:pt x="334798" y="734625"/>
                </a:moveTo>
                <a:cubicBezTo>
                  <a:pt x="344134" y="759518"/>
                  <a:pt x="353158" y="781609"/>
                  <a:pt x="360625" y="804323"/>
                </a:cubicBezTo>
                <a:cubicBezTo>
                  <a:pt x="369336" y="831704"/>
                  <a:pt x="362181" y="855973"/>
                  <a:pt x="343511" y="877131"/>
                </a:cubicBezTo>
                <a:cubicBezTo>
                  <a:pt x="330130" y="892067"/>
                  <a:pt x="316129" y="907002"/>
                  <a:pt x="303060" y="922248"/>
                </a:cubicBezTo>
                <a:cubicBezTo>
                  <a:pt x="296837" y="929716"/>
                  <a:pt x="292170" y="938429"/>
                  <a:pt x="286257" y="947452"/>
                </a:cubicBezTo>
                <a:cubicBezTo>
                  <a:pt x="275678" y="924738"/>
                  <a:pt x="271634" y="901403"/>
                  <a:pt x="268521" y="877755"/>
                </a:cubicBezTo>
                <a:cubicBezTo>
                  <a:pt x="262922" y="837305"/>
                  <a:pt x="275367" y="804633"/>
                  <a:pt x="307416" y="778497"/>
                </a:cubicBezTo>
                <a:cubicBezTo>
                  <a:pt x="316750" y="771030"/>
                  <a:pt x="322041" y="758584"/>
                  <a:pt x="328886" y="748005"/>
                </a:cubicBezTo>
                <a:cubicBezTo>
                  <a:pt x="331065" y="744894"/>
                  <a:pt x="332310" y="740848"/>
                  <a:pt x="334798" y="734625"/>
                </a:cubicBezTo>
                <a:close/>
                <a:moveTo>
                  <a:pt x="350355" y="650927"/>
                </a:moveTo>
                <a:cubicBezTo>
                  <a:pt x="368402" y="679553"/>
                  <a:pt x="386759" y="708179"/>
                  <a:pt x="403872" y="737116"/>
                </a:cubicBezTo>
                <a:cubicBezTo>
                  <a:pt x="486327" y="875267"/>
                  <a:pt x="556337" y="1019019"/>
                  <a:pt x="607677" y="1171793"/>
                </a:cubicBezTo>
                <a:cubicBezTo>
                  <a:pt x="656216" y="1315546"/>
                  <a:pt x="677995" y="1462719"/>
                  <a:pt x="667105" y="1614562"/>
                </a:cubicBezTo>
                <a:cubicBezTo>
                  <a:pt x="664616" y="1648165"/>
                  <a:pt x="662749" y="1681458"/>
                  <a:pt x="660261" y="1715062"/>
                </a:cubicBezTo>
                <a:cubicBezTo>
                  <a:pt x="659949" y="1717241"/>
                  <a:pt x="659016" y="1720042"/>
                  <a:pt x="658082" y="1725330"/>
                </a:cubicBezTo>
                <a:cubicBezTo>
                  <a:pt x="655592" y="1696083"/>
                  <a:pt x="653104" y="1669634"/>
                  <a:pt x="650925" y="1643498"/>
                </a:cubicBezTo>
                <a:cubicBezTo>
                  <a:pt x="640346" y="1521838"/>
                  <a:pt x="612965" y="1403601"/>
                  <a:pt x="576250" y="1287231"/>
                </a:cubicBezTo>
                <a:cubicBezTo>
                  <a:pt x="510907" y="1078760"/>
                  <a:pt x="434366" y="874644"/>
                  <a:pt x="355333" y="671151"/>
                </a:cubicBezTo>
                <a:cubicBezTo>
                  <a:pt x="352845" y="664929"/>
                  <a:pt x="350666" y="658395"/>
                  <a:pt x="350355" y="650927"/>
                </a:cubicBezTo>
                <a:close/>
                <a:moveTo>
                  <a:pt x="605500" y="643770"/>
                </a:moveTo>
                <a:cubicBezTo>
                  <a:pt x="608611" y="647192"/>
                  <a:pt x="611412" y="650304"/>
                  <a:pt x="614523" y="653728"/>
                </a:cubicBezTo>
                <a:cubicBezTo>
                  <a:pt x="628213" y="669285"/>
                  <a:pt x="644392" y="681730"/>
                  <a:pt x="663684" y="690132"/>
                </a:cubicBezTo>
                <a:cubicBezTo>
                  <a:pt x="677998" y="696355"/>
                  <a:pt x="691688" y="704444"/>
                  <a:pt x="704444" y="713468"/>
                </a:cubicBezTo>
                <a:cubicBezTo>
                  <a:pt x="724047" y="727469"/>
                  <a:pt x="735560" y="748005"/>
                  <a:pt x="742405" y="771030"/>
                </a:cubicBezTo>
                <a:cubicBezTo>
                  <a:pt x="754541" y="810548"/>
                  <a:pt x="760764" y="850685"/>
                  <a:pt x="757653" y="892069"/>
                </a:cubicBezTo>
                <a:cubicBezTo>
                  <a:pt x="757340" y="894246"/>
                  <a:pt x="757029" y="896736"/>
                  <a:pt x="756718" y="900469"/>
                </a:cubicBezTo>
                <a:cubicBezTo>
                  <a:pt x="754229" y="898292"/>
                  <a:pt x="752673" y="897047"/>
                  <a:pt x="751117" y="895802"/>
                </a:cubicBezTo>
                <a:cubicBezTo>
                  <a:pt x="730270" y="881177"/>
                  <a:pt x="709735" y="866242"/>
                  <a:pt x="688887" y="851930"/>
                </a:cubicBezTo>
                <a:cubicBezTo>
                  <a:pt x="682041" y="847263"/>
                  <a:pt x="674263" y="843841"/>
                  <a:pt x="666795" y="840106"/>
                </a:cubicBezTo>
                <a:cubicBezTo>
                  <a:pt x="612033" y="814902"/>
                  <a:pt x="591496" y="771343"/>
                  <a:pt x="596787" y="713157"/>
                </a:cubicBezTo>
                <a:cubicBezTo>
                  <a:pt x="598964" y="690132"/>
                  <a:pt x="600832" y="667418"/>
                  <a:pt x="603010" y="644392"/>
                </a:cubicBezTo>
                <a:cubicBezTo>
                  <a:pt x="603631" y="644081"/>
                  <a:pt x="604565" y="644081"/>
                  <a:pt x="605500" y="643770"/>
                </a:cubicBezTo>
                <a:close/>
                <a:moveTo>
                  <a:pt x="926604" y="634746"/>
                </a:moveTo>
                <a:cubicBezTo>
                  <a:pt x="927849" y="638792"/>
                  <a:pt x="928782" y="640969"/>
                  <a:pt x="929094" y="643148"/>
                </a:cubicBezTo>
                <a:cubicBezTo>
                  <a:pt x="931271" y="672085"/>
                  <a:pt x="934694" y="700711"/>
                  <a:pt x="935628" y="729647"/>
                </a:cubicBezTo>
                <a:cubicBezTo>
                  <a:pt x="936562" y="770718"/>
                  <a:pt x="918515" y="802145"/>
                  <a:pt x="882732" y="823303"/>
                </a:cubicBezTo>
                <a:cubicBezTo>
                  <a:pt x="874331" y="828281"/>
                  <a:pt x="865931" y="832948"/>
                  <a:pt x="857218" y="837615"/>
                </a:cubicBezTo>
                <a:cubicBezTo>
                  <a:pt x="828592" y="852550"/>
                  <a:pt x="801522" y="869665"/>
                  <a:pt x="776942" y="894245"/>
                </a:cubicBezTo>
                <a:cubicBezTo>
                  <a:pt x="772896" y="848507"/>
                  <a:pt x="778185" y="806812"/>
                  <a:pt x="790321" y="765430"/>
                </a:cubicBezTo>
                <a:cubicBezTo>
                  <a:pt x="800277" y="731203"/>
                  <a:pt x="820814" y="705688"/>
                  <a:pt x="852862" y="690753"/>
                </a:cubicBezTo>
                <a:cubicBezTo>
                  <a:pt x="881177" y="677684"/>
                  <a:pt x="907623" y="663061"/>
                  <a:pt x="926604" y="634746"/>
                </a:cubicBezTo>
                <a:close/>
                <a:moveTo>
                  <a:pt x="299016" y="626345"/>
                </a:moveTo>
                <a:cubicBezTo>
                  <a:pt x="311462" y="657772"/>
                  <a:pt x="329198" y="687643"/>
                  <a:pt x="324220" y="723736"/>
                </a:cubicBezTo>
                <a:cubicBezTo>
                  <a:pt x="321109" y="744271"/>
                  <a:pt x="311772" y="761696"/>
                  <a:pt x="296839" y="775387"/>
                </a:cubicBezTo>
                <a:cubicBezTo>
                  <a:pt x="276302" y="793744"/>
                  <a:pt x="260745" y="814591"/>
                  <a:pt x="252964" y="842907"/>
                </a:cubicBezTo>
                <a:cubicBezTo>
                  <a:pt x="226206" y="777875"/>
                  <a:pt x="227762" y="709111"/>
                  <a:pt x="275368" y="660572"/>
                </a:cubicBezTo>
                <a:cubicBezTo>
                  <a:pt x="284702" y="651238"/>
                  <a:pt x="290614" y="638480"/>
                  <a:pt x="299016" y="626345"/>
                </a:cubicBezTo>
                <a:close/>
                <a:moveTo>
                  <a:pt x="148729" y="563493"/>
                </a:moveTo>
                <a:cubicBezTo>
                  <a:pt x="170511" y="575628"/>
                  <a:pt x="188558" y="589318"/>
                  <a:pt x="204425" y="606431"/>
                </a:cubicBezTo>
                <a:cubicBezTo>
                  <a:pt x="229318" y="633190"/>
                  <a:pt x="238342" y="663683"/>
                  <a:pt x="229318" y="699155"/>
                </a:cubicBezTo>
                <a:cubicBezTo>
                  <a:pt x="225584" y="713779"/>
                  <a:pt x="221851" y="728402"/>
                  <a:pt x="216871" y="742405"/>
                </a:cubicBezTo>
                <a:cubicBezTo>
                  <a:pt x="214383" y="749873"/>
                  <a:pt x="214072" y="755783"/>
                  <a:pt x="216560" y="763251"/>
                </a:cubicBezTo>
                <a:cubicBezTo>
                  <a:pt x="296215" y="995992"/>
                  <a:pt x="372136" y="1229666"/>
                  <a:pt x="434367" y="1467695"/>
                </a:cubicBezTo>
                <a:cubicBezTo>
                  <a:pt x="459258" y="1562908"/>
                  <a:pt x="481661" y="1659052"/>
                  <a:pt x="493485" y="1757065"/>
                </a:cubicBezTo>
                <a:cubicBezTo>
                  <a:pt x="506555" y="1866901"/>
                  <a:pt x="509353" y="1977359"/>
                  <a:pt x="504375" y="2087817"/>
                </a:cubicBezTo>
                <a:cubicBezTo>
                  <a:pt x="503441" y="2105553"/>
                  <a:pt x="503441" y="2123599"/>
                  <a:pt x="503754" y="2141335"/>
                </a:cubicBezTo>
                <a:cubicBezTo>
                  <a:pt x="504686" y="2180851"/>
                  <a:pt x="500642" y="2219435"/>
                  <a:pt x="489751" y="2257395"/>
                </a:cubicBezTo>
                <a:cubicBezTo>
                  <a:pt x="489129" y="2258950"/>
                  <a:pt x="489129" y="2260817"/>
                  <a:pt x="488195" y="2262372"/>
                </a:cubicBezTo>
                <a:cubicBezTo>
                  <a:pt x="486639" y="2264862"/>
                  <a:pt x="485084" y="2267352"/>
                  <a:pt x="482283" y="2269529"/>
                </a:cubicBezTo>
                <a:cubicBezTo>
                  <a:pt x="485394" y="2142580"/>
                  <a:pt x="475128" y="2016875"/>
                  <a:pt x="453036" y="1891794"/>
                </a:cubicBezTo>
                <a:cubicBezTo>
                  <a:pt x="459258" y="1911707"/>
                  <a:pt x="466105" y="1931310"/>
                  <a:pt x="472017" y="1951223"/>
                </a:cubicBezTo>
                <a:cubicBezTo>
                  <a:pt x="477929" y="1971447"/>
                  <a:pt x="483217" y="1991673"/>
                  <a:pt x="487573" y="2012207"/>
                </a:cubicBezTo>
                <a:cubicBezTo>
                  <a:pt x="492241" y="2032744"/>
                  <a:pt x="495663" y="2053902"/>
                  <a:pt x="499398" y="2074750"/>
                </a:cubicBezTo>
                <a:cubicBezTo>
                  <a:pt x="500330" y="2074750"/>
                  <a:pt x="501575" y="2074750"/>
                  <a:pt x="502509" y="2074750"/>
                </a:cubicBezTo>
                <a:cubicBezTo>
                  <a:pt x="502509" y="2043945"/>
                  <a:pt x="502509" y="2012831"/>
                  <a:pt x="502509" y="1982026"/>
                </a:cubicBezTo>
                <a:cubicBezTo>
                  <a:pt x="503441" y="1810894"/>
                  <a:pt x="477929" y="1643495"/>
                  <a:pt x="433122" y="1478897"/>
                </a:cubicBezTo>
                <a:cubicBezTo>
                  <a:pt x="428455" y="1461785"/>
                  <a:pt x="424410" y="1444359"/>
                  <a:pt x="419121" y="1427247"/>
                </a:cubicBezTo>
                <a:cubicBezTo>
                  <a:pt x="417565" y="1422267"/>
                  <a:pt x="413209" y="1416355"/>
                  <a:pt x="408542" y="1414799"/>
                </a:cubicBezTo>
                <a:cubicBezTo>
                  <a:pt x="386760" y="1407332"/>
                  <a:pt x="364980" y="1398932"/>
                  <a:pt x="342577" y="1394886"/>
                </a:cubicBezTo>
                <a:cubicBezTo>
                  <a:pt x="301193" y="1387418"/>
                  <a:pt x="276302" y="1364705"/>
                  <a:pt x="267900" y="1323633"/>
                </a:cubicBezTo>
                <a:cubicBezTo>
                  <a:pt x="264478" y="1306208"/>
                  <a:pt x="260745" y="1288784"/>
                  <a:pt x="256699" y="1269493"/>
                </a:cubicBezTo>
                <a:cubicBezTo>
                  <a:pt x="261988" y="1272604"/>
                  <a:pt x="265099" y="1275094"/>
                  <a:pt x="268523" y="1276650"/>
                </a:cubicBezTo>
                <a:cubicBezTo>
                  <a:pt x="280969" y="1281628"/>
                  <a:pt x="293415" y="1288784"/>
                  <a:pt x="306484" y="1290029"/>
                </a:cubicBezTo>
                <a:cubicBezTo>
                  <a:pt x="346934" y="1294073"/>
                  <a:pt x="374625" y="1314610"/>
                  <a:pt x="392051" y="1350703"/>
                </a:cubicBezTo>
                <a:cubicBezTo>
                  <a:pt x="394849" y="1356305"/>
                  <a:pt x="397650" y="1361904"/>
                  <a:pt x="402006" y="1367194"/>
                </a:cubicBezTo>
                <a:cubicBezTo>
                  <a:pt x="401696" y="1365328"/>
                  <a:pt x="401696" y="1363149"/>
                  <a:pt x="401385" y="1361282"/>
                </a:cubicBezTo>
                <a:cubicBezTo>
                  <a:pt x="396718" y="1344791"/>
                  <a:pt x="391427" y="1328611"/>
                  <a:pt x="387694" y="1311809"/>
                </a:cubicBezTo>
                <a:cubicBezTo>
                  <a:pt x="385515" y="1302475"/>
                  <a:pt x="380848" y="1296874"/>
                  <a:pt x="371825" y="1294386"/>
                </a:cubicBezTo>
                <a:cubicBezTo>
                  <a:pt x="350356" y="1288474"/>
                  <a:pt x="328887" y="1281317"/>
                  <a:pt x="307105" y="1277582"/>
                </a:cubicBezTo>
                <a:cubicBezTo>
                  <a:pt x="268211" y="1271048"/>
                  <a:pt x="243320" y="1250824"/>
                  <a:pt x="233985" y="1212552"/>
                </a:cubicBezTo>
                <a:cubicBezTo>
                  <a:pt x="229629" y="1194194"/>
                  <a:pt x="225273" y="1176148"/>
                  <a:pt x="220917" y="1157790"/>
                </a:cubicBezTo>
                <a:cubicBezTo>
                  <a:pt x="221851" y="1156856"/>
                  <a:pt x="222783" y="1156545"/>
                  <a:pt x="223717" y="1155924"/>
                </a:cubicBezTo>
                <a:cubicBezTo>
                  <a:pt x="242386" y="1169925"/>
                  <a:pt x="263856" y="1174281"/>
                  <a:pt x="286570" y="1177082"/>
                </a:cubicBezTo>
                <a:cubicBezTo>
                  <a:pt x="311772" y="1180193"/>
                  <a:pt x="331998" y="1192949"/>
                  <a:pt x="345689" y="1214420"/>
                </a:cubicBezTo>
                <a:cubicBezTo>
                  <a:pt x="354089" y="1227487"/>
                  <a:pt x="361869" y="1241178"/>
                  <a:pt x="371514" y="1257047"/>
                </a:cubicBezTo>
                <a:cubicBezTo>
                  <a:pt x="363425" y="1230599"/>
                  <a:pt x="356268" y="1206640"/>
                  <a:pt x="348489" y="1182683"/>
                </a:cubicBezTo>
                <a:cubicBezTo>
                  <a:pt x="348179" y="1181438"/>
                  <a:pt x="344133" y="1181749"/>
                  <a:pt x="341643" y="1181125"/>
                </a:cubicBezTo>
                <a:cubicBezTo>
                  <a:pt x="315507" y="1173970"/>
                  <a:pt x="289371" y="1165879"/>
                  <a:pt x="262922" y="1159967"/>
                </a:cubicBezTo>
                <a:cubicBezTo>
                  <a:pt x="230874" y="1153123"/>
                  <a:pt x="209092" y="1135387"/>
                  <a:pt x="200069" y="1103960"/>
                </a:cubicBezTo>
                <a:cubicBezTo>
                  <a:pt x="194157" y="1083426"/>
                  <a:pt x="189490" y="1062268"/>
                  <a:pt x="185757" y="1040486"/>
                </a:cubicBezTo>
                <a:cubicBezTo>
                  <a:pt x="206292" y="1055111"/>
                  <a:pt x="229318" y="1058222"/>
                  <a:pt x="252654" y="1061644"/>
                </a:cubicBezTo>
                <a:cubicBezTo>
                  <a:pt x="276302" y="1065068"/>
                  <a:pt x="295281" y="1077203"/>
                  <a:pt x="308350" y="1097427"/>
                </a:cubicBezTo>
                <a:cubicBezTo>
                  <a:pt x="317684" y="1111739"/>
                  <a:pt x="326086" y="1126674"/>
                  <a:pt x="335731" y="1142544"/>
                </a:cubicBezTo>
                <a:cubicBezTo>
                  <a:pt x="334799" y="1138809"/>
                  <a:pt x="334486" y="1136632"/>
                  <a:pt x="333865" y="1134142"/>
                </a:cubicBezTo>
                <a:cubicBezTo>
                  <a:pt x="329198" y="1119207"/>
                  <a:pt x="323286" y="1104273"/>
                  <a:pt x="320174" y="1089025"/>
                </a:cubicBezTo>
                <a:cubicBezTo>
                  <a:pt x="317063" y="1074090"/>
                  <a:pt x="308972" y="1066311"/>
                  <a:pt x="294970" y="1062889"/>
                </a:cubicBezTo>
                <a:cubicBezTo>
                  <a:pt x="273191" y="1057600"/>
                  <a:pt x="251722" y="1051065"/>
                  <a:pt x="229940" y="1047021"/>
                </a:cubicBezTo>
                <a:cubicBezTo>
                  <a:pt x="195402" y="1040486"/>
                  <a:pt x="173311" y="1021194"/>
                  <a:pt x="163975" y="987591"/>
                </a:cubicBezTo>
                <a:cubicBezTo>
                  <a:pt x="158998" y="969855"/>
                  <a:pt x="155265" y="951497"/>
                  <a:pt x="151219" y="933450"/>
                </a:cubicBezTo>
                <a:cubicBezTo>
                  <a:pt x="150596" y="931273"/>
                  <a:pt x="151219" y="928783"/>
                  <a:pt x="151219" y="924738"/>
                </a:cubicBezTo>
                <a:cubicBezTo>
                  <a:pt x="169266" y="940296"/>
                  <a:pt x="189490" y="944963"/>
                  <a:pt x="210961" y="947141"/>
                </a:cubicBezTo>
                <a:cubicBezTo>
                  <a:pt x="240830" y="950252"/>
                  <a:pt x="263233" y="965498"/>
                  <a:pt x="278479" y="991325"/>
                </a:cubicBezTo>
                <a:cubicBezTo>
                  <a:pt x="284702" y="1001592"/>
                  <a:pt x="290614" y="1012171"/>
                  <a:pt x="298392" y="1021818"/>
                </a:cubicBezTo>
                <a:cubicBezTo>
                  <a:pt x="291859" y="1001281"/>
                  <a:pt x="285325" y="980746"/>
                  <a:pt x="278479" y="960520"/>
                </a:cubicBezTo>
                <a:cubicBezTo>
                  <a:pt x="277858" y="958654"/>
                  <a:pt x="274746" y="956787"/>
                  <a:pt x="272256" y="955853"/>
                </a:cubicBezTo>
                <a:cubicBezTo>
                  <a:pt x="248921" y="949009"/>
                  <a:pt x="225894" y="939673"/>
                  <a:pt x="201937" y="935940"/>
                </a:cubicBezTo>
                <a:cubicBezTo>
                  <a:pt x="159932" y="929094"/>
                  <a:pt x="134106" y="907003"/>
                  <a:pt x="125083" y="865619"/>
                </a:cubicBezTo>
                <a:cubicBezTo>
                  <a:pt x="121972" y="851307"/>
                  <a:pt x="118548" y="836994"/>
                  <a:pt x="115436" y="822682"/>
                </a:cubicBezTo>
                <a:cubicBezTo>
                  <a:pt x="114815" y="819570"/>
                  <a:pt x="114815" y="816146"/>
                  <a:pt x="114191" y="810547"/>
                </a:cubicBezTo>
                <a:cubicBezTo>
                  <a:pt x="131306" y="825482"/>
                  <a:pt x="149040" y="831394"/>
                  <a:pt x="169266" y="832950"/>
                </a:cubicBezTo>
                <a:cubicBezTo>
                  <a:pt x="201314" y="835751"/>
                  <a:pt x="226207" y="850373"/>
                  <a:pt x="242698" y="878688"/>
                </a:cubicBezTo>
                <a:cubicBezTo>
                  <a:pt x="248608" y="888957"/>
                  <a:pt x="254520" y="899225"/>
                  <a:pt x="261677" y="909181"/>
                </a:cubicBezTo>
                <a:cubicBezTo>
                  <a:pt x="255455" y="890823"/>
                  <a:pt x="249853" y="872155"/>
                  <a:pt x="243009" y="854108"/>
                </a:cubicBezTo>
                <a:cubicBezTo>
                  <a:pt x="241764" y="850997"/>
                  <a:pt x="236786" y="849441"/>
                  <a:pt x="233675" y="846951"/>
                </a:cubicBezTo>
                <a:cubicBezTo>
                  <a:pt x="215939" y="834193"/>
                  <a:pt x="196647" y="826104"/>
                  <a:pt x="174867" y="823614"/>
                </a:cubicBezTo>
                <a:cubicBezTo>
                  <a:pt x="128816" y="818325"/>
                  <a:pt x="99568" y="793122"/>
                  <a:pt x="88055" y="747694"/>
                </a:cubicBezTo>
                <a:cubicBezTo>
                  <a:pt x="84322" y="732137"/>
                  <a:pt x="80898" y="716578"/>
                  <a:pt x="77476" y="702266"/>
                </a:cubicBezTo>
                <a:cubicBezTo>
                  <a:pt x="96457" y="708489"/>
                  <a:pt x="115125" y="714401"/>
                  <a:pt x="134106" y="720313"/>
                </a:cubicBezTo>
                <a:cubicBezTo>
                  <a:pt x="173933" y="732759"/>
                  <a:pt x="201003" y="759518"/>
                  <a:pt x="219982" y="795611"/>
                </a:cubicBezTo>
                <a:cubicBezTo>
                  <a:pt x="221851" y="799034"/>
                  <a:pt x="223406" y="802145"/>
                  <a:pt x="226829" y="804946"/>
                </a:cubicBezTo>
                <a:cubicBezTo>
                  <a:pt x="220606" y="786899"/>
                  <a:pt x="214383" y="768852"/>
                  <a:pt x="207848" y="750805"/>
                </a:cubicBezTo>
                <a:cubicBezTo>
                  <a:pt x="206915" y="748628"/>
                  <a:pt x="204425" y="746762"/>
                  <a:pt x="202248" y="744893"/>
                </a:cubicBezTo>
                <a:cubicBezTo>
                  <a:pt x="198513" y="742093"/>
                  <a:pt x="194780" y="739605"/>
                  <a:pt x="191046" y="737115"/>
                </a:cubicBezTo>
                <a:cubicBezTo>
                  <a:pt x="145618" y="706312"/>
                  <a:pt x="127571" y="664306"/>
                  <a:pt x="138773" y="610166"/>
                </a:cubicBezTo>
                <a:cubicBezTo>
                  <a:pt x="141885" y="594920"/>
                  <a:pt x="145307" y="579674"/>
                  <a:pt x="148729" y="563493"/>
                </a:cubicBezTo>
                <a:close/>
                <a:moveTo>
                  <a:pt x="605187" y="473881"/>
                </a:moveTo>
                <a:cubicBezTo>
                  <a:pt x="608922" y="479171"/>
                  <a:pt x="610477" y="482283"/>
                  <a:pt x="612965" y="485081"/>
                </a:cubicBezTo>
                <a:cubicBezTo>
                  <a:pt x="626345" y="500329"/>
                  <a:pt x="640659" y="514952"/>
                  <a:pt x="660261" y="522109"/>
                </a:cubicBezTo>
                <a:cubicBezTo>
                  <a:pt x="712535" y="541090"/>
                  <a:pt x="741161" y="578740"/>
                  <a:pt x="751117" y="632878"/>
                </a:cubicBezTo>
                <a:cubicBezTo>
                  <a:pt x="757029" y="663994"/>
                  <a:pt x="760451" y="695110"/>
                  <a:pt x="758585" y="726536"/>
                </a:cubicBezTo>
                <a:cubicBezTo>
                  <a:pt x="758896" y="729335"/>
                  <a:pt x="758585" y="731514"/>
                  <a:pt x="758274" y="735247"/>
                </a:cubicBezTo>
                <a:cubicBezTo>
                  <a:pt x="754852" y="732447"/>
                  <a:pt x="752984" y="730580"/>
                  <a:pt x="750806" y="729024"/>
                </a:cubicBezTo>
                <a:cubicBezTo>
                  <a:pt x="729959" y="714400"/>
                  <a:pt x="709422" y="699466"/>
                  <a:pt x="687953" y="685463"/>
                </a:cubicBezTo>
                <a:cubicBezTo>
                  <a:pt x="675818" y="677374"/>
                  <a:pt x="662128" y="671462"/>
                  <a:pt x="649372" y="663994"/>
                </a:cubicBezTo>
                <a:cubicBezTo>
                  <a:pt x="619190" y="645947"/>
                  <a:pt x="601454" y="619811"/>
                  <a:pt x="598342" y="584339"/>
                </a:cubicBezTo>
                <a:cubicBezTo>
                  <a:pt x="594920" y="548245"/>
                  <a:pt x="600209" y="512775"/>
                  <a:pt x="605187" y="473881"/>
                </a:cubicBezTo>
                <a:close/>
                <a:moveTo>
                  <a:pt x="927539" y="469837"/>
                </a:moveTo>
                <a:cubicBezTo>
                  <a:pt x="931584" y="507797"/>
                  <a:pt x="938429" y="545757"/>
                  <a:pt x="932829" y="584030"/>
                </a:cubicBezTo>
                <a:cubicBezTo>
                  <a:pt x="928784" y="612032"/>
                  <a:pt x="914783" y="634746"/>
                  <a:pt x="890824" y="650305"/>
                </a:cubicBezTo>
                <a:cubicBezTo>
                  <a:pt x="876823" y="659639"/>
                  <a:pt x="861264" y="666484"/>
                  <a:pt x="847573" y="675820"/>
                </a:cubicBezTo>
                <a:cubicBezTo>
                  <a:pt x="824860" y="690753"/>
                  <a:pt x="803080" y="706933"/>
                  <a:pt x="780988" y="722803"/>
                </a:cubicBezTo>
                <a:cubicBezTo>
                  <a:pt x="779743" y="723735"/>
                  <a:pt x="778498" y="724980"/>
                  <a:pt x="776942" y="725914"/>
                </a:cubicBezTo>
                <a:cubicBezTo>
                  <a:pt x="775697" y="725604"/>
                  <a:pt x="774765" y="725604"/>
                  <a:pt x="773520" y="725291"/>
                </a:cubicBezTo>
                <a:cubicBezTo>
                  <a:pt x="774454" y="701956"/>
                  <a:pt x="774454" y="678618"/>
                  <a:pt x="776942" y="655594"/>
                </a:cubicBezTo>
                <a:cubicBezTo>
                  <a:pt x="779121" y="636615"/>
                  <a:pt x="784099" y="617944"/>
                  <a:pt x="789077" y="599276"/>
                </a:cubicBezTo>
                <a:cubicBezTo>
                  <a:pt x="798100" y="565049"/>
                  <a:pt x="818637" y="539534"/>
                  <a:pt x="850374" y="524911"/>
                </a:cubicBezTo>
                <a:cubicBezTo>
                  <a:pt x="879000" y="511842"/>
                  <a:pt x="905447" y="496285"/>
                  <a:pt x="924738" y="470458"/>
                </a:cubicBezTo>
                <a:cubicBezTo>
                  <a:pt x="925049" y="470148"/>
                  <a:pt x="925983" y="470148"/>
                  <a:pt x="927539" y="469837"/>
                </a:cubicBezTo>
                <a:close/>
                <a:moveTo>
                  <a:pt x="606743" y="311149"/>
                </a:moveTo>
                <a:cubicBezTo>
                  <a:pt x="620744" y="331373"/>
                  <a:pt x="637235" y="347553"/>
                  <a:pt x="659328" y="357200"/>
                </a:cubicBezTo>
                <a:cubicBezTo>
                  <a:pt x="663371" y="359066"/>
                  <a:pt x="667728" y="360933"/>
                  <a:pt x="671773" y="362799"/>
                </a:cubicBezTo>
                <a:cubicBezTo>
                  <a:pt x="711289" y="379914"/>
                  <a:pt x="736182" y="408850"/>
                  <a:pt x="746761" y="451167"/>
                </a:cubicBezTo>
                <a:cubicBezTo>
                  <a:pt x="755471" y="486015"/>
                  <a:pt x="761073" y="520864"/>
                  <a:pt x="759206" y="556957"/>
                </a:cubicBezTo>
                <a:cubicBezTo>
                  <a:pt x="758895" y="561003"/>
                  <a:pt x="758585" y="565047"/>
                  <a:pt x="757961" y="570337"/>
                </a:cubicBezTo>
                <a:cubicBezTo>
                  <a:pt x="755161" y="567848"/>
                  <a:pt x="753294" y="566292"/>
                  <a:pt x="751428" y="565047"/>
                </a:cubicBezTo>
                <a:cubicBezTo>
                  <a:pt x="730891" y="550424"/>
                  <a:pt x="710667" y="535799"/>
                  <a:pt x="689820" y="521798"/>
                </a:cubicBezTo>
                <a:cubicBezTo>
                  <a:pt x="677685" y="513707"/>
                  <a:pt x="663995" y="507795"/>
                  <a:pt x="651236" y="500640"/>
                </a:cubicBezTo>
                <a:cubicBezTo>
                  <a:pt x="618878" y="481970"/>
                  <a:pt x="598965" y="454278"/>
                  <a:pt x="598654" y="416629"/>
                </a:cubicBezTo>
                <a:cubicBezTo>
                  <a:pt x="598341" y="382402"/>
                  <a:pt x="602697" y="348487"/>
                  <a:pt x="604877" y="314260"/>
                </a:cubicBezTo>
                <a:cubicBezTo>
                  <a:pt x="605187" y="313326"/>
                  <a:pt x="606120" y="312394"/>
                  <a:pt x="606743" y="311149"/>
                </a:cubicBezTo>
                <a:close/>
                <a:moveTo>
                  <a:pt x="930029" y="304927"/>
                </a:moveTo>
                <a:cubicBezTo>
                  <a:pt x="931272" y="342265"/>
                  <a:pt x="934072" y="378359"/>
                  <a:pt x="933140" y="414140"/>
                </a:cubicBezTo>
                <a:cubicBezTo>
                  <a:pt x="932517" y="443078"/>
                  <a:pt x="918205" y="466724"/>
                  <a:pt x="894557" y="484149"/>
                </a:cubicBezTo>
                <a:cubicBezTo>
                  <a:pt x="888023" y="488816"/>
                  <a:pt x="881488" y="493484"/>
                  <a:pt x="874333" y="497216"/>
                </a:cubicBezTo>
                <a:cubicBezTo>
                  <a:pt x="840106" y="515887"/>
                  <a:pt x="804946" y="533310"/>
                  <a:pt x="776010" y="563805"/>
                </a:cubicBezTo>
                <a:cubicBezTo>
                  <a:pt x="775076" y="556336"/>
                  <a:pt x="774452" y="551357"/>
                  <a:pt x="774141" y="546379"/>
                </a:cubicBezTo>
                <a:cubicBezTo>
                  <a:pt x="772586" y="505929"/>
                  <a:pt x="778809" y="466413"/>
                  <a:pt x="791256" y="427830"/>
                </a:cubicBezTo>
                <a:cubicBezTo>
                  <a:pt x="801522" y="396716"/>
                  <a:pt x="821748" y="374313"/>
                  <a:pt x="850685" y="360933"/>
                </a:cubicBezTo>
                <a:cubicBezTo>
                  <a:pt x="879000" y="347865"/>
                  <a:pt x="905136" y="332618"/>
                  <a:pt x="924117" y="307104"/>
                </a:cubicBezTo>
                <a:cubicBezTo>
                  <a:pt x="924738" y="306793"/>
                  <a:pt x="925983" y="306482"/>
                  <a:pt x="930029" y="304927"/>
                </a:cubicBezTo>
                <a:close/>
                <a:moveTo>
                  <a:pt x="602386" y="148730"/>
                </a:moveTo>
                <a:cubicBezTo>
                  <a:pt x="619500" y="169577"/>
                  <a:pt x="641280" y="182644"/>
                  <a:pt x="663062" y="196337"/>
                </a:cubicBezTo>
                <a:cubicBezTo>
                  <a:pt x="716578" y="230562"/>
                  <a:pt x="742093" y="282212"/>
                  <a:pt x="750495" y="343199"/>
                </a:cubicBezTo>
                <a:cubicBezTo>
                  <a:pt x="753606" y="366847"/>
                  <a:pt x="753917" y="390804"/>
                  <a:pt x="755473" y="414762"/>
                </a:cubicBezTo>
                <a:cubicBezTo>
                  <a:pt x="754228" y="415075"/>
                  <a:pt x="752672" y="415386"/>
                  <a:pt x="751116" y="415697"/>
                </a:cubicBezTo>
                <a:cubicBezTo>
                  <a:pt x="730580" y="383649"/>
                  <a:pt x="701022" y="363423"/>
                  <a:pt x="667418" y="346621"/>
                </a:cubicBezTo>
                <a:cubicBezTo>
                  <a:pt x="619500" y="322975"/>
                  <a:pt x="595542" y="282836"/>
                  <a:pt x="596163" y="229317"/>
                </a:cubicBezTo>
                <a:cubicBezTo>
                  <a:pt x="596476" y="202559"/>
                  <a:pt x="599275" y="175800"/>
                  <a:pt x="602386" y="148730"/>
                </a:cubicBezTo>
                <a:close/>
                <a:moveTo>
                  <a:pt x="925671" y="140018"/>
                </a:moveTo>
                <a:cubicBezTo>
                  <a:pt x="926605" y="148107"/>
                  <a:pt x="927227" y="153708"/>
                  <a:pt x="927539" y="159309"/>
                </a:cubicBezTo>
                <a:cubicBezTo>
                  <a:pt x="928783" y="180157"/>
                  <a:pt x="930962" y="201002"/>
                  <a:pt x="931272" y="221850"/>
                </a:cubicBezTo>
                <a:cubicBezTo>
                  <a:pt x="932207" y="276924"/>
                  <a:pt x="907003" y="316751"/>
                  <a:pt x="857840" y="341020"/>
                </a:cubicBezTo>
                <a:cubicBezTo>
                  <a:pt x="834194" y="352844"/>
                  <a:pt x="811791" y="365603"/>
                  <a:pt x="794055" y="385827"/>
                </a:cubicBezTo>
                <a:cubicBezTo>
                  <a:pt x="788454" y="393294"/>
                  <a:pt x="782544" y="401073"/>
                  <a:pt x="774452" y="410718"/>
                </a:cubicBezTo>
                <a:cubicBezTo>
                  <a:pt x="772275" y="356267"/>
                  <a:pt x="777253" y="306172"/>
                  <a:pt x="801212" y="259188"/>
                </a:cubicBezTo>
                <a:cubicBezTo>
                  <a:pt x="816147" y="229941"/>
                  <a:pt x="837306" y="205982"/>
                  <a:pt x="865308" y="188868"/>
                </a:cubicBezTo>
                <a:cubicBezTo>
                  <a:pt x="886779" y="175801"/>
                  <a:pt x="907624" y="162110"/>
                  <a:pt x="925671" y="140018"/>
                </a:cubicBezTo>
                <a:close/>
                <a:moveTo>
                  <a:pt x="754851" y="0"/>
                </a:moveTo>
                <a:cubicBezTo>
                  <a:pt x="759518" y="4978"/>
                  <a:pt x="762940" y="8402"/>
                  <a:pt x="766053" y="12135"/>
                </a:cubicBezTo>
                <a:cubicBezTo>
                  <a:pt x="790945" y="40139"/>
                  <a:pt x="809613" y="71564"/>
                  <a:pt x="820816" y="107657"/>
                </a:cubicBezTo>
                <a:cubicBezTo>
                  <a:pt x="829528" y="135351"/>
                  <a:pt x="827973" y="161797"/>
                  <a:pt x="816459" y="188557"/>
                </a:cubicBezTo>
                <a:cubicBezTo>
                  <a:pt x="803390" y="218738"/>
                  <a:pt x="785656" y="245498"/>
                  <a:pt x="765430" y="271323"/>
                </a:cubicBezTo>
                <a:cubicBezTo>
                  <a:pt x="762629" y="274745"/>
                  <a:pt x="760452" y="279723"/>
                  <a:pt x="760763" y="284080"/>
                </a:cubicBezTo>
                <a:cubicBezTo>
                  <a:pt x="766053" y="513087"/>
                  <a:pt x="769786" y="742094"/>
                  <a:pt x="764808" y="971101"/>
                </a:cubicBezTo>
                <a:cubicBezTo>
                  <a:pt x="762008" y="1109874"/>
                  <a:pt x="756717" y="1248647"/>
                  <a:pt x="749873" y="1387110"/>
                </a:cubicBezTo>
                <a:cubicBezTo>
                  <a:pt x="740226" y="1582200"/>
                  <a:pt x="708801" y="1773869"/>
                  <a:pt x="653105" y="1961492"/>
                </a:cubicBezTo>
                <a:cubicBezTo>
                  <a:pt x="645014" y="1989185"/>
                  <a:pt x="643147" y="2018433"/>
                  <a:pt x="637235" y="2047059"/>
                </a:cubicBezTo>
                <a:cubicBezTo>
                  <a:pt x="625101" y="2105555"/>
                  <a:pt x="609854" y="2163739"/>
                  <a:pt x="577806" y="2214147"/>
                </a:cubicBezTo>
                <a:cubicBezTo>
                  <a:pt x="546069" y="2264553"/>
                  <a:pt x="523976" y="2319004"/>
                  <a:pt x="498773" y="2372212"/>
                </a:cubicBezTo>
                <a:cubicBezTo>
                  <a:pt x="497217" y="2375634"/>
                  <a:pt x="495040" y="2379367"/>
                  <a:pt x="492239" y="2382167"/>
                </a:cubicBezTo>
                <a:cubicBezTo>
                  <a:pt x="582163" y="2179609"/>
                  <a:pt x="630702" y="1966782"/>
                  <a:pt x="659639" y="1748665"/>
                </a:cubicBezTo>
                <a:cubicBezTo>
                  <a:pt x="659639" y="1779159"/>
                  <a:pt x="660260" y="1809962"/>
                  <a:pt x="659328" y="1840455"/>
                </a:cubicBezTo>
                <a:cubicBezTo>
                  <a:pt x="658705" y="1871260"/>
                  <a:pt x="656527" y="1901752"/>
                  <a:pt x="655906" y="1932866"/>
                </a:cubicBezTo>
                <a:cubicBezTo>
                  <a:pt x="657772" y="1926022"/>
                  <a:pt x="659949" y="1919176"/>
                  <a:pt x="661816" y="1912331"/>
                </a:cubicBezTo>
                <a:cubicBezTo>
                  <a:pt x="702889" y="1763601"/>
                  <a:pt x="730581" y="1612693"/>
                  <a:pt x="739915" y="1458673"/>
                </a:cubicBezTo>
                <a:cubicBezTo>
                  <a:pt x="747694" y="1331414"/>
                  <a:pt x="752674" y="1203841"/>
                  <a:pt x="758586" y="1076270"/>
                </a:cubicBezTo>
                <a:cubicBezTo>
                  <a:pt x="758896" y="1071291"/>
                  <a:pt x="758586" y="1066624"/>
                  <a:pt x="758586" y="1058534"/>
                </a:cubicBezTo>
                <a:cubicBezTo>
                  <a:pt x="757341" y="1063202"/>
                  <a:pt x="756717" y="1065068"/>
                  <a:pt x="755785" y="1067869"/>
                </a:cubicBezTo>
                <a:cubicBezTo>
                  <a:pt x="747694" y="1061022"/>
                  <a:pt x="740226" y="1053244"/>
                  <a:pt x="731826" y="1047955"/>
                </a:cubicBezTo>
                <a:cubicBezTo>
                  <a:pt x="711600" y="1034886"/>
                  <a:pt x="691687" y="1020574"/>
                  <a:pt x="669907" y="1010617"/>
                </a:cubicBezTo>
                <a:cubicBezTo>
                  <a:pt x="612032" y="983857"/>
                  <a:pt x="589630" y="939364"/>
                  <a:pt x="596164" y="877445"/>
                </a:cubicBezTo>
                <a:cubicBezTo>
                  <a:pt x="598654" y="855663"/>
                  <a:pt x="600209" y="833884"/>
                  <a:pt x="602387" y="810236"/>
                </a:cubicBezTo>
                <a:cubicBezTo>
                  <a:pt x="605187" y="812415"/>
                  <a:pt x="606432" y="813347"/>
                  <a:pt x="607365" y="814281"/>
                </a:cubicBezTo>
                <a:cubicBezTo>
                  <a:pt x="624479" y="835750"/>
                  <a:pt x="645637" y="851307"/>
                  <a:pt x="671152" y="861886"/>
                </a:cubicBezTo>
                <a:cubicBezTo>
                  <a:pt x="701021" y="874021"/>
                  <a:pt x="724980" y="893936"/>
                  <a:pt x="736493" y="925050"/>
                </a:cubicBezTo>
                <a:cubicBezTo>
                  <a:pt x="743338" y="943408"/>
                  <a:pt x="748007" y="962389"/>
                  <a:pt x="752050" y="981369"/>
                </a:cubicBezTo>
                <a:cubicBezTo>
                  <a:pt x="755162" y="995992"/>
                  <a:pt x="756096" y="1010928"/>
                  <a:pt x="758896" y="1026174"/>
                </a:cubicBezTo>
                <a:cubicBezTo>
                  <a:pt x="759207" y="1023373"/>
                  <a:pt x="759829" y="1020574"/>
                  <a:pt x="759829" y="1017774"/>
                </a:cubicBezTo>
                <a:cubicBezTo>
                  <a:pt x="760141" y="860020"/>
                  <a:pt x="760763" y="702268"/>
                  <a:pt x="760141" y="544824"/>
                </a:cubicBezTo>
                <a:cubicBezTo>
                  <a:pt x="759829" y="457701"/>
                  <a:pt x="757341" y="370891"/>
                  <a:pt x="756096" y="283769"/>
                </a:cubicBezTo>
                <a:cubicBezTo>
                  <a:pt x="756096" y="273500"/>
                  <a:pt x="752674" y="265722"/>
                  <a:pt x="746762" y="257009"/>
                </a:cubicBezTo>
                <a:cubicBezTo>
                  <a:pt x="733382" y="238030"/>
                  <a:pt x="720313" y="218428"/>
                  <a:pt x="709734" y="197580"/>
                </a:cubicBezTo>
                <a:cubicBezTo>
                  <a:pt x="694487" y="168020"/>
                  <a:pt x="692932" y="136596"/>
                  <a:pt x="702889" y="104858"/>
                </a:cubicBezTo>
                <a:cubicBezTo>
                  <a:pt x="713779" y="68765"/>
                  <a:pt x="731515" y="35783"/>
                  <a:pt x="752361" y="4667"/>
                </a:cubicBezTo>
                <a:cubicBezTo>
                  <a:pt x="752984" y="3422"/>
                  <a:pt x="753606" y="2177"/>
                  <a:pt x="754851" y="0"/>
                </a:cubicBezTo>
                <a:close/>
              </a:path>
            </a:pathLst>
          </a:custGeom>
          <a:solidFill>
            <a:schemeClr val="accent2"/>
          </a:solidFill>
          <a:ln w="1646" cap="flat">
            <a:noFill/>
            <a:prstDash val="solid"/>
            <a:miter/>
          </a:ln>
        </p:spPr>
        <p:txBody>
          <a:bodyPr wrap="square" rtlCol="0" anchor="ctr">
            <a:noAutofit/>
          </a:bodyPr>
          <a:lstStyle/>
          <a:p>
            <a:endParaRPr lang="en-US"/>
          </a:p>
        </p:txBody>
      </p:sp>
      <p:cxnSp>
        <p:nvCxnSpPr>
          <p:cNvPr id="35" name="Straight Connector 34">
            <a:extLst>
              <a:ext uri="{FF2B5EF4-FFF2-40B4-BE49-F238E27FC236}">
                <a16:creationId xmlns:a16="http://schemas.microsoft.com/office/drawing/2014/main" id="{CF598B8A-589E-4088-B987-0E2A5B7E74A1}"/>
              </a:ext>
            </a:extLst>
          </p:cNvPr>
          <p:cNvCxnSpPr>
            <a:cxnSpLocks/>
          </p:cNvCxnSpPr>
          <p:nvPr userDrawn="1"/>
        </p:nvCxnSpPr>
        <p:spPr>
          <a:xfrm>
            <a:off x="0" y="6730423"/>
            <a:ext cx="1165823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2F40ED96-A09B-4DB7-9DBF-D3537BDF62BA}"/>
              </a:ext>
            </a:extLst>
          </p:cNvPr>
          <p:cNvGrpSpPr/>
          <p:nvPr userDrawn="1"/>
        </p:nvGrpSpPr>
        <p:grpSpPr>
          <a:xfrm>
            <a:off x="8500955" y="133520"/>
            <a:ext cx="617170" cy="431438"/>
            <a:chOff x="3755403" y="3352246"/>
            <a:chExt cx="1133941" cy="792691"/>
          </a:xfrm>
          <a:solidFill>
            <a:schemeClr val="accent2"/>
          </a:solidFill>
        </p:grpSpPr>
        <p:sp>
          <p:nvSpPr>
            <p:cNvPr id="46" name="Freeform: Shape 45">
              <a:extLst>
                <a:ext uri="{FF2B5EF4-FFF2-40B4-BE49-F238E27FC236}">
                  <a16:creationId xmlns:a16="http://schemas.microsoft.com/office/drawing/2014/main" id="{A055F8D2-1FD6-4DE6-B296-A760F82E539E}"/>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31179E-D24C-46EC-82C0-F7080B710C8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48" name="Group 47">
            <a:extLst>
              <a:ext uri="{FF2B5EF4-FFF2-40B4-BE49-F238E27FC236}">
                <a16:creationId xmlns:a16="http://schemas.microsoft.com/office/drawing/2014/main" id="{658FA4F1-BDC0-4DF3-86B5-6FEB33A8B0E7}"/>
              </a:ext>
            </a:extLst>
          </p:cNvPr>
          <p:cNvGrpSpPr/>
          <p:nvPr userDrawn="1"/>
        </p:nvGrpSpPr>
        <p:grpSpPr>
          <a:xfrm rot="15300000">
            <a:off x="2953220" y="436169"/>
            <a:ext cx="617170" cy="431438"/>
            <a:chOff x="3755403" y="3352246"/>
            <a:chExt cx="1133941" cy="792691"/>
          </a:xfrm>
          <a:solidFill>
            <a:schemeClr val="accent2"/>
          </a:solidFill>
        </p:grpSpPr>
        <p:sp>
          <p:nvSpPr>
            <p:cNvPr id="49" name="Freeform: Shape 48">
              <a:extLst>
                <a:ext uri="{FF2B5EF4-FFF2-40B4-BE49-F238E27FC236}">
                  <a16:creationId xmlns:a16="http://schemas.microsoft.com/office/drawing/2014/main" id="{833E8886-80B0-4B17-AF6D-0B99B2A5B6B3}"/>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9B9B54A-FB41-4BA2-A1A1-3100F578F1DA}"/>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55218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1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C5875-4E73-CEA0-B299-9769A90283B9}"/>
              </a:ext>
            </a:extLst>
          </p:cNvPr>
          <p:cNvSpPr>
            <a:spLocks noGrp="1"/>
          </p:cNvSpPr>
          <p:nvPr>
            <p:ph type="title"/>
          </p:nvPr>
        </p:nvSpPr>
        <p:spPr/>
        <p:txBody>
          <a:body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588C9CD9-1183-6373-1F18-35485EF4FA5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Conteúdo 3">
            <a:extLst>
              <a:ext uri="{FF2B5EF4-FFF2-40B4-BE49-F238E27FC236}">
                <a16:creationId xmlns:a16="http://schemas.microsoft.com/office/drawing/2014/main" id="{40EC98CA-1829-14FC-9AB3-23BB27B937E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5" name="Espaço Reservado para Data 4">
            <a:extLst>
              <a:ext uri="{FF2B5EF4-FFF2-40B4-BE49-F238E27FC236}">
                <a16:creationId xmlns:a16="http://schemas.microsoft.com/office/drawing/2014/main" id="{08AB1402-AF50-80AC-B0A5-AADA712C85FC}"/>
              </a:ext>
            </a:extLst>
          </p:cNvPr>
          <p:cNvSpPr>
            <a:spLocks noGrp="1"/>
          </p:cNvSpPr>
          <p:nvPr>
            <p:ph type="dt" sz="half" idx="10"/>
          </p:nvPr>
        </p:nvSpPr>
        <p:spPr/>
        <p:txBody>
          <a:bodyPr/>
          <a:lstStyle/>
          <a:p>
            <a:fld id="{834B42EA-25DF-46A1-87C9-23214EF310A7}" type="datetime1">
              <a:rPr lang="pt-PT" smtClean="0"/>
              <a:t>13/10/2023</a:t>
            </a:fld>
            <a:endParaRPr lang="pt-PT"/>
          </a:p>
        </p:txBody>
      </p:sp>
      <p:sp>
        <p:nvSpPr>
          <p:cNvPr id="6" name="Espaço Reservado para Rodapé 5">
            <a:extLst>
              <a:ext uri="{FF2B5EF4-FFF2-40B4-BE49-F238E27FC236}">
                <a16:creationId xmlns:a16="http://schemas.microsoft.com/office/drawing/2014/main" id="{6A26E84B-0F5C-B70A-3985-3282C9427FB1}"/>
              </a:ext>
            </a:extLst>
          </p:cNvPr>
          <p:cNvSpPr>
            <a:spLocks noGrp="1"/>
          </p:cNvSpPr>
          <p:nvPr>
            <p:ph type="ftr" sz="quarter" idx="11"/>
          </p:nvPr>
        </p:nvSpPr>
        <p:spPr/>
        <p:txBody>
          <a:bodyPr/>
          <a:lstStyle/>
          <a:p>
            <a:endParaRPr lang="pt-PT"/>
          </a:p>
        </p:txBody>
      </p:sp>
      <p:sp>
        <p:nvSpPr>
          <p:cNvPr id="7" name="Espaço Reservado para Número de Slide 6">
            <a:extLst>
              <a:ext uri="{FF2B5EF4-FFF2-40B4-BE49-F238E27FC236}">
                <a16:creationId xmlns:a16="http://schemas.microsoft.com/office/drawing/2014/main" id="{8992D6C7-F3A5-EB7E-F2D6-7D4375571F09}"/>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451464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6F5963-EFFD-4A39-BEF2-C1DD848D3FC7}"/>
              </a:ext>
            </a:extLst>
          </p:cNvPr>
          <p:cNvSpPr/>
          <p:nvPr userDrawn="1"/>
        </p:nvSpPr>
        <p:spPr>
          <a:xfrm>
            <a:off x="2538919" y="0"/>
            <a:ext cx="9653081" cy="6858000"/>
          </a:xfrm>
          <a:prstGeom prst="rect">
            <a:avLst/>
          </a:prstGeom>
          <a:gradFill flip="none" rotWithShape="1">
            <a:gsLst>
              <a:gs pos="29581">
                <a:srgbClr val="FBFDF7">
                  <a:alpha val="70000"/>
                </a:srgbClr>
              </a:gs>
              <a:gs pos="0">
                <a:schemeClr val="accent1">
                  <a:lumMod val="5000"/>
                  <a:lumOff val="95000"/>
                  <a:alpha val="0"/>
                </a:schemeClr>
              </a:gs>
              <a:gs pos="100000">
                <a:schemeClr val="bg1">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825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6096000" y="535022"/>
            <a:ext cx="5450732" cy="5787956"/>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360665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F427D68-CA9C-4C85-BB53-D6EE499B4CE0}"/>
              </a:ext>
            </a:extLst>
          </p:cNvPr>
          <p:cNvSpPr/>
          <p:nvPr userDrawn="1"/>
        </p:nvSpPr>
        <p:spPr>
          <a:xfrm>
            <a:off x="4569021" y="0"/>
            <a:ext cx="5494734" cy="6838544"/>
          </a:xfrm>
          <a:custGeom>
            <a:avLst/>
            <a:gdLst>
              <a:gd name="connsiteX0" fmla="*/ 0 w 5494734"/>
              <a:gd name="connsiteY0" fmla="*/ 0 h 6838544"/>
              <a:gd name="connsiteX1" fmla="*/ 195688 w 5494734"/>
              <a:gd name="connsiteY1" fmla="*/ 0 h 6838544"/>
              <a:gd name="connsiteX2" fmla="*/ 397074 w 5494734"/>
              <a:gd name="connsiteY2" fmla="*/ 73733 h 6838544"/>
              <a:gd name="connsiteX3" fmla="*/ 2100327 w 5494734"/>
              <a:gd name="connsiteY3" fmla="*/ 979507 h 6838544"/>
              <a:gd name="connsiteX4" fmla="*/ 5481730 w 5494734"/>
              <a:gd name="connsiteY4" fmla="*/ 6661842 h 6838544"/>
              <a:gd name="connsiteX5" fmla="*/ 5494734 w 5494734"/>
              <a:gd name="connsiteY5" fmla="*/ 6838544 h 6838544"/>
              <a:gd name="connsiteX6" fmla="*/ 5409006 w 5494734"/>
              <a:gd name="connsiteY6" fmla="*/ 6838544 h 6838544"/>
              <a:gd name="connsiteX7" fmla="*/ 5398866 w 5494734"/>
              <a:gd name="connsiteY7" fmla="*/ 6700754 h 6838544"/>
              <a:gd name="connsiteX8" fmla="*/ 2017463 w 5494734"/>
              <a:gd name="connsiteY8" fmla="*/ 1018419 h 6838544"/>
              <a:gd name="connsiteX9" fmla="*/ 58805 w 5494734"/>
              <a:gd name="connsiteY9" fmla="*/ 19134 h 683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734" h="6838544">
                <a:moveTo>
                  <a:pt x="0" y="0"/>
                </a:moveTo>
                <a:lnTo>
                  <a:pt x="195688" y="0"/>
                </a:lnTo>
                <a:lnTo>
                  <a:pt x="397074" y="73733"/>
                </a:lnTo>
                <a:cubicBezTo>
                  <a:pt x="990133" y="302385"/>
                  <a:pt x="1562361" y="604259"/>
                  <a:pt x="2100327" y="979507"/>
                </a:cubicBezTo>
                <a:cubicBezTo>
                  <a:pt x="4032610" y="2327340"/>
                  <a:pt x="5229207" y="4416964"/>
                  <a:pt x="5481730" y="6661842"/>
                </a:cubicBezTo>
                <a:lnTo>
                  <a:pt x="5494734" y="6838544"/>
                </a:lnTo>
                <a:lnTo>
                  <a:pt x="5409006" y="6838544"/>
                </a:lnTo>
                <a:lnTo>
                  <a:pt x="5398866" y="6700754"/>
                </a:lnTo>
                <a:cubicBezTo>
                  <a:pt x="5146343" y="4455876"/>
                  <a:pt x="3949746" y="2366252"/>
                  <a:pt x="2017463" y="1018419"/>
                </a:cubicBezTo>
                <a:cubicBezTo>
                  <a:pt x="1402645" y="589564"/>
                  <a:pt x="743076" y="256545"/>
                  <a:pt x="58805" y="191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2D755CD6-ADCF-4B8D-B844-ABDD1567CE93}"/>
              </a:ext>
            </a:extLst>
          </p:cNvPr>
          <p:cNvSpPr>
            <a:spLocks noGrp="1"/>
          </p:cNvSpPr>
          <p:nvPr>
            <p:ph type="pic" idx="13" hasCustomPrompt="1"/>
          </p:nvPr>
        </p:nvSpPr>
        <p:spPr>
          <a:xfrm>
            <a:off x="0" y="0"/>
            <a:ext cx="9873887" cy="6858000"/>
          </a:xfrm>
          <a:custGeom>
            <a:avLst/>
            <a:gdLst>
              <a:gd name="connsiteX0" fmla="*/ 0 w 9873887"/>
              <a:gd name="connsiteY0" fmla="*/ 0 h 6858000"/>
              <a:gd name="connsiteX1" fmla="*/ 4345371 w 9873887"/>
              <a:gd name="connsiteY1" fmla="*/ 0 h 6858000"/>
              <a:gd name="connsiteX2" fmla="*/ 4580886 w 9873887"/>
              <a:gd name="connsiteY2" fmla="*/ 76632 h 6858000"/>
              <a:gd name="connsiteX3" fmla="*/ 6517567 w 9873887"/>
              <a:gd name="connsiteY3" fmla="*/ 1064705 h 6858000"/>
              <a:gd name="connsiteX4" fmla="*/ 9861029 w 9873887"/>
              <a:gd name="connsiteY4" fmla="*/ 6683280 h 6858000"/>
              <a:gd name="connsiteX5" fmla="*/ 9873887 w 9873887"/>
              <a:gd name="connsiteY5" fmla="*/ 6858000 h 6858000"/>
              <a:gd name="connsiteX6" fmla="*/ 0 w 9873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887" h="6858000">
                <a:moveTo>
                  <a:pt x="0" y="0"/>
                </a:moveTo>
                <a:lnTo>
                  <a:pt x="4345371" y="0"/>
                </a:lnTo>
                <a:lnTo>
                  <a:pt x="4580886" y="76632"/>
                </a:lnTo>
                <a:cubicBezTo>
                  <a:pt x="5257479" y="311379"/>
                  <a:pt x="5909648" y="640662"/>
                  <a:pt x="6517567" y="1064705"/>
                </a:cubicBezTo>
                <a:cubicBezTo>
                  <a:pt x="8428169" y="2397414"/>
                  <a:pt x="9611339" y="4463591"/>
                  <a:pt x="9861029" y="6683280"/>
                </a:cubicBezTo>
                <a:lnTo>
                  <a:pt x="9873887" y="6858000"/>
                </a:lnTo>
                <a:lnTo>
                  <a:pt x="0" y="6858000"/>
                </a:lnTo>
                <a:close/>
              </a:path>
            </a:pathLst>
          </a:custGeom>
          <a:solidFill>
            <a:schemeClr val="bg1">
              <a:lumMod val="95000"/>
            </a:schemeClr>
          </a:solidFill>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27582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1" y="0"/>
            <a:ext cx="12192000" cy="3725694"/>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31352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4785360" y="1245143"/>
            <a:ext cx="7406640" cy="219456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522AC21-D0BD-4144-B0B1-516744450EA8}"/>
              </a:ext>
            </a:extLst>
          </p:cNvPr>
          <p:cNvSpPr>
            <a:spLocks noGrp="1"/>
          </p:cNvSpPr>
          <p:nvPr>
            <p:ph type="pic" idx="14" hasCustomPrompt="1"/>
          </p:nvPr>
        </p:nvSpPr>
        <p:spPr>
          <a:xfrm>
            <a:off x="4785360" y="3439703"/>
            <a:ext cx="7406640" cy="219456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2044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5043487" y="3869996"/>
            <a:ext cx="2105025" cy="22321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Freeform: Shape 2">
            <a:extLst>
              <a:ext uri="{FF2B5EF4-FFF2-40B4-BE49-F238E27FC236}">
                <a16:creationId xmlns:a16="http://schemas.microsoft.com/office/drawing/2014/main" id="{F7815FBB-41C7-4305-A4F5-D49431B1E416}"/>
              </a:ext>
            </a:extLst>
          </p:cNvPr>
          <p:cNvSpPr/>
          <p:nvPr userDrawn="1"/>
        </p:nvSpPr>
        <p:spPr>
          <a:xfrm>
            <a:off x="11080433" y="4475833"/>
            <a:ext cx="935662" cy="2382167"/>
          </a:xfrm>
          <a:custGeom>
            <a:avLst/>
            <a:gdLst>
              <a:gd name="connsiteX0" fmla="*/ 479172 w 935662"/>
              <a:gd name="connsiteY0" fmla="*/ 1200107 h 2382167"/>
              <a:gd name="connsiteX1" fmla="*/ 483528 w 935662"/>
              <a:gd name="connsiteY1" fmla="*/ 1206953 h 2382167"/>
              <a:gd name="connsiteX2" fmla="*/ 505621 w 935662"/>
              <a:gd name="connsiteY2" fmla="*/ 1267938 h 2382167"/>
              <a:gd name="connsiteX3" fmla="*/ 488506 w 935662"/>
              <a:gd name="connsiteY3" fmla="*/ 1337946 h 2382167"/>
              <a:gd name="connsiteX4" fmla="*/ 459258 w 935662"/>
              <a:gd name="connsiteY4" fmla="*/ 1367817 h 2382167"/>
              <a:gd name="connsiteX5" fmla="*/ 426586 w 935662"/>
              <a:gd name="connsiteY5" fmla="*/ 1407956 h 2382167"/>
              <a:gd name="connsiteX6" fmla="*/ 411339 w 935662"/>
              <a:gd name="connsiteY6" fmla="*/ 1343547 h 2382167"/>
              <a:gd name="connsiteX7" fmla="*/ 410718 w 935662"/>
              <a:gd name="connsiteY7" fmla="*/ 1320523 h 2382167"/>
              <a:gd name="connsiteX8" fmla="*/ 441521 w 935662"/>
              <a:gd name="connsiteY8" fmla="*/ 1251136 h 2382167"/>
              <a:gd name="connsiteX9" fmla="*/ 479172 w 935662"/>
              <a:gd name="connsiteY9" fmla="*/ 1200107 h 2382167"/>
              <a:gd name="connsiteX10" fmla="*/ 0 w 935662"/>
              <a:gd name="connsiteY10" fmla="*/ 1198862 h 2382167"/>
              <a:gd name="connsiteX11" fmla="*/ 42006 w 935662"/>
              <a:gd name="connsiteY11" fmla="*/ 1234334 h 2382167"/>
              <a:gd name="connsiteX12" fmla="*/ 252032 w 935662"/>
              <a:gd name="connsiteY12" fmla="*/ 1450894 h 2382167"/>
              <a:gd name="connsiteX13" fmla="*/ 439968 w 935662"/>
              <a:gd name="connsiteY13" fmla="*/ 1844810 h 2382167"/>
              <a:gd name="connsiteX14" fmla="*/ 444325 w 935662"/>
              <a:gd name="connsiteY14" fmla="*/ 1865036 h 2382167"/>
              <a:gd name="connsiteX15" fmla="*/ 444012 w 935662"/>
              <a:gd name="connsiteY15" fmla="*/ 1865347 h 2382167"/>
              <a:gd name="connsiteX16" fmla="*/ 395473 w 935662"/>
              <a:gd name="connsiteY16" fmla="*/ 1757687 h 2382167"/>
              <a:gd name="connsiteX17" fmla="*/ 251722 w 935662"/>
              <a:gd name="connsiteY17" fmla="*/ 1529304 h 2382167"/>
              <a:gd name="connsiteX18" fmla="*/ 4356 w 935662"/>
              <a:gd name="connsiteY18" fmla="*/ 1207575 h 2382167"/>
              <a:gd name="connsiteX19" fmla="*/ 0 w 935662"/>
              <a:gd name="connsiteY19" fmla="*/ 1198862 h 2382167"/>
              <a:gd name="connsiteX20" fmla="*/ 440901 w 935662"/>
              <a:gd name="connsiteY20" fmla="*/ 1077825 h 2382167"/>
              <a:gd name="connsiteX21" fmla="*/ 471394 w 935662"/>
              <a:gd name="connsiteY21" fmla="*/ 1163081 h 2382167"/>
              <a:gd name="connsiteX22" fmla="*/ 455836 w 935662"/>
              <a:gd name="connsiteY22" fmla="*/ 1213797 h 2382167"/>
              <a:gd name="connsiteX23" fmla="*/ 431256 w 935662"/>
              <a:gd name="connsiteY23" fmla="*/ 1240868 h 2382167"/>
              <a:gd name="connsiteX24" fmla="*/ 392671 w 935662"/>
              <a:gd name="connsiteY24" fmla="*/ 1288785 h 2382167"/>
              <a:gd name="connsiteX25" fmla="*/ 376180 w 935662"/>
              <a:gd name="connsiteY25" fmla="*/ 1183616 h 2382167"/>
              <a:gd name="connsiteX26" fmla="*/ 401073 w 935662"/>
              <a:gd name="connsiteY26" fmla="*/ 1135388 h 2382167"/>
              <a:gd name="connsiteX27" fmla="*/ 440901 w 935662"/>
              <a:gd name="connsiteY27" fmla="*/ 1077825 h 2382167"/>
              <a:gd name="connsiteX28" fmla="*/ 925984 w 935662"/>
              <a:gd name="connsiteY28" fmla="*/ 976078 h 2382167"/>
              <a:gd name="connsiteX29" fmla="*/ 930028 w 935662"/>
              <a:gd name="connsiteY29" fmla="*/ 1017460 h 2382167"/>
              <a:gd name="connsiteX30" fmla="*/ 929406 w 935662"/>
              <a:gd name="connsiteY30" fmla="*/ 1089648 h 2382167"/>
              <a:gd name="connsiteX31" fmla="*/ 883978 w 935662"/>
              <a:gd name="connsiteY31" fmla="*/ 1159347 h 2382167"/>
              <a:gd name="connsiteX32" fmla="*/ 862197 w 935662"/>
              <a:gd name="connsiteY32" fmla="*/ 1171792 h 2382167"/>
              <a:gd name="connsiteX33" fmla="*/ 768230 w 935662"/>
              <a:gd name="connsiteY33" fmla="*/ 1232777 h 2382167"/>
              <a:gd name="connsiteX34" fmla="*/ 774453 w 935662"/>
              <a:gd name="connsiteY34" fmla="*/ 1139744 h 2382167"/>
              <a:gd name="connsiteX35" fmla="*/ 777253 w 935662"/>
              <a:gd name="connsiteY35" fmla="*/ 1128542 h 2382167"/>
              <a:gd name="connsiteX36" fmla="*/ 869977 w 935662"/>
              <a:gd name="connsiteY36" fmla="*/ 1020884 h 2382167"/>
              <a:gd name="connsiteX37" fmla="*/ 916650 w 935662"/>
              <a:gd name="connsiteY37" fmla="*/ 986036 h 2382167"/>
              <a:gd name="connsiteX38" fmla="*/ 925984 w 935662"/>
              <a:gd name="connsiteY38" fmla="*/ 976078 h 2382167"/>
              <a:gd name="connsiteX39" fmla="*/ 602076 w 935662"/>
              <a:gd name="connsiteY39" fmla="*/ 975456 h 2382167"/>
              <a:gd name="connsiteX40" fmla="*/ 611099 w 935662"/>
              <a:gd name="connsiteY40" fmla="*/ 985725 h 2382167"/>
              <a:gd name="connsiteX41" fmla="*/ 653415 w 935662"/>
              <a:gd name="connsiteY41" fmla="*/ 1020573 h 2382167"/>
              <a:gd name="connsiteX42" fmla="*/ 748316 w 935662"/>
              <a:gd name="connsiteY42" fmla="*/ 1149701 h 2382167"/>
              <a:gd name="connsiteX43" fmla="*/ 750183 w 935662"/>
              <a:gd name="connsiteY43" fmla="*/ 1237756 h 2382167"/>
              <a:gd name="connsiteX44" fmla="*/ 666172 w 935662"/>
              <a:gd name="connsiteY44" fmla="*/ 1177704 h 2382167"/>
              <a:gd name="connsiteX45" fmla="*/ 661505 w 935662"/>
              <a:gd name="connsiteY45" fmla="*/ 1175214 h 2382167"/>
              <a:gd name="connsiteX46" fmla="*/ 593674 w 935662"/>
              <a:gd name="connsiteY46" fmla="*/ 1052621 h 2382167"/>
              <a:gd name="connsiteX47" fmla="*/ 602076 w 935662"/>
              <a:gd name="connsiteY47" fmla="*/ 975456 h 2382167"/>
              <a:gd name="connsiteX48" fmla="*/ 406363 w 935662"/>
              <a:gd name="connsiteY48" fmla="*/ 966743 h 2382167"/>
              <a:gd name="connsiteX49" fmla="*/ 436234 w 935662"/>
              <a:gd name="connsiteY49" fmla="*/ 1046709 h 2382167"/>
              <a:gd name="connsiteX50" fmla="*/ 416632 w 935662"/>
              <a:gd name="connsiteY50" fmla="*/ 1104271 h 2382167"/>
              <a:gd name="connsiteX51" fmla="*/ 381471 w 935662"/>
              <a:gd name="connsiteY51" fmla="*/ 1142855 h 2382167"/>
              <a:gd name="connsiteX52" fmla="*/ 358757 w 935662"/>
              <a:gd name="connsiteY52" fmla="*/ 1174903 h 2382167"/>
              <a:gd name="connsiteX53" fmla="*/ 341955 w 935662"/>
              <a:gd name="connsiteY53" fmla="*/ 1111428 h 2382167"/>
              <a:gd name="connsiteX54" fmla="*/ 340399 w 935662"/>
              <a:gd name="connsiteY54" fmla="*/ 1089647 h 2382167"/>
              <a:gd name="connsiteX55" fmla="*/ 370271 w 935662"/>
              <a:gd name="connsiteY55" fmla="*/ 1016838 h 2382167"/>
              <a:gd name="connsiteX56" fmla="*/ 406363 w 935662"/>
              <a:gd name="connsiteY56" fmla="*/ 966743 h 2382167"/>
              <a:gd name="connsiteX57" fmla="*/ 371203 w 935662"/>
              <a:gd name="connsiteY57" fmla="*/ 848818 h 2382167"/>
              <a:gd name="connsiteX58" fmla="*/ 394850 w 935662"/>
              <a:gd name="connsiteY58" fmla="*/ 909803 h 2382167"/>
              <a:gd name="connsiteX59" fmla="*/ 376492 w 935662"/>
              <a:gd name="connsiteY59" fmla="*/ 994748 h 2382167"/>
              <a:gd name="connsiteX60" fmla="*/ 319863 w 935662"/>
              <a:gd name="connsiteY60" fmla="*/ 1059778 h 2382167"/>
              <a:gd name="connsiteX61" fmla="*/ 306483 w 935662"/>
              <a:gd name="connsiteY61" fmla="*/ 1004704 h 2382167"/>
              <a:gd name="connsiteX62" fmla="*/ 304303 w 935662"/>
              <a:gd name="connsiteY62" fmla="*/ 985101 h 2382167"/>
              <a:gd name="connsiteX63" fmla="*/ 339776 w 935662"/>
              <a:gd name="connsiteY63" fmla="*/ 895802 h 2382167"/>
              <a:gd name="connsiteX64" fmla="*/ 365291 w 935662"/>
              <a:gd name="connsiteY64" fmla="*/ 860642 h 2382167"/>
              <a:gd name="connsiteX65" fmla="*/ 371203 w 935662"/>
              <a:gd name="connsiteY65" fmla="*/ 848818 h 2382167"/>
              <a:gd name="connsiteX66" fmla="*/ 925670 w 935662"/>
              <a:gd name="connsiteY66" fmla="*/ 804322 h 2382167"/>
              <a:gd name="connsiteX67" fmla="*/ 930027 w 935662"/>
              <a:gd name="connsiteY67" fmla="*/ 838549 h 2382167"/>
              <a:gd name="connsiteX68" fmla="*/ 931582 w 935662"/>
              <a:gd name="connsiteY68" fmla="*/ 913848 h 2382167"/>
              <a:gd name="connsiteX69" fmla="*/ 888021 w 935662"/>
              <a:gd name="connsiteY69" fmla="*/ 985722 h 2382167"/>
              <a:gd name="connsiteX70" fmla="*/ 871843 w 935662"/>
              <a:gd name="connsiteY70" fmla="*/ 995680 h 2382167"/>
              <a:gd name="connsiteX71" fmla="*/ 774141 w 935662"/>
              <a:gd name="connsiteY71" fmla="*/ 1062576 h 2382167"/>
              <a:gd name="connsiteX72" fmla="*/ 795610 w 935662"/>
              <a:gd name="connsiteY72" fmla="*/ 912603 h 2382167"/>
              <a:gd name="connsiteX73" fmla="*/ 852240 w 935662"/>
              <a:gd name="connsiteY73" fmla="*/ 857528 h 2382167"/>
              <a:gd name="connsiteX74" fmla="*/ 925670 w 935662"/>
              <a:gd name="connsiteY74" fmla="*/ 804322 h 2382167"/>
              <a:gd name="connsiteX75" fmla="*/ 334798 w 935662"/>
              <a:gd name="connsiteY75" fmla="*/ 734625 h 2382167"/>
              <a:gd name="connsiteX76" fmla="*/ 360625 w 935662"/>
              <a:gd name="connsiteY76" fmla="*/ 804323 h 2382167"/>
              <a:gd name="connsiteX77" fmla="*/ 343511 w 935662"/>
              <a:gd name="connsiteY77" fmla="*/ 877131 h 2382167"/>
              <a:gd name="connsiteX78" fmla="*/ 303060 w 935662"/>
              <a:gd name="connsiteY78" fmla="*/ 922248 h 2382167"/>
              <a:gd name="connsiteX79" fmla="*/ 286257 w 935662"/>
              <a:gd name="connsiteY79" fmla="*/ 947452 h 2382167"/>
              <a:gd name="connsiteX80" fmla="*/ 268521 w 935662"/>
              <a:gd name="connsiteY80" fmla="*/ 877755 h 2382167"/>
              <a:gd name="connsiteX81" fmla="*/ 307416 w 935662"/>
              <a:gd name="connsiteY81" fmla="*/ 778497 h 2382167"/>
              <a:gd name="connsiteX82" fmla="*/ 328886 w 935662"/>
              <a:gd name="connsiteY82" fmla="*/ 748005 h 2382167"/>
              <a:gd name="connsiteX83" fmla="*/ 334798 w 935662"/>
              <a:gd name="connsiteY83" fmla="*/ 734625 h 2382167"/>
              <a:gd name="connsiteX84" fmla="*/ 350355 w 935662"/>
              <a:gd name="connsiteY84" fmla="*/ 650927 h 2382167"/>
              <a:gd name="connsiteX85" fmla="*/ 403872 w 935662"/>
              <a:gd name="connsiteY85" fmla="*/ 737116 h 2382167"/>
              <a:gd name="connsiteX86" fmla="*/ 607677 w 935662"/>
              <a:gd name="connsiteY86" fmla="*/ 1171793 h 2382167"/>
              <a:gd name="connsiteX87" fmla="*/ 667105 w 935662"/>
              <a:gd name="connsiteY87" fmla="*/ 1614562 h 2382167"/>
              <a:gd name="connsiteX88" fmla="*/ 660261 w 935662"/>
              <a:gd name="connsiteY88" fmla="*/ 1715062 h 2382167"/>
              <a:gd name="connsiteX89" fmla="*/ 658082 w 935662"/>
              <a:gd name="connsiteY89" fmla="*/ 1725330 h 2382167"/>
              <a:gd name="connsiteX90" fmla="*/ 650925 w 935662"/>
              <a:gd name="connsiteY90" fmla="*/ 1643498 h 2382167"/>
              <a:gd name="connsiteX91" fmla="*/ 576250 w 935662"/>
              <a:gd name="connsiteY91" fmla="*/ 1287231 h 2382167"/>
              <a:gd name="connsiteX92" fmla="*/ 355333 w 935662"/>
              <a:gd name="connsiteY92" fmla="*/ 671151 h 2382167"/>
              <a:gd name="connsiteX93" fmla="*/ 350355 w 935662"/>
              <a:gd name="connsiteY93" fmla="*/ 650927 h 2382167"/>
              <a:gd name="connsiteX94" fmla="*/ 605500 w 935662"/>
              <a:gd name="connsiteY94" fmla="*/ 643770 h 2382167"/>
              <a:gd name="connsiteX95" fmla="*/ 614523 w 935662"/>
              <a:gd name="connsiteY95" fmla="*/ 653728 h 2382167"/>
              <a:gd name="connsiteX96" fmla="*/ 663684 w 935662"/>
              <a:gd name="connsiteY96" fmla="*/ 690132 h 2382167"/>
              <a:gd name="connsiteX97" fmla="*/ 704444 w 935662"/>
              <a:gd name="connsiteY97" fmla="*/ 713468 h 2382167"/>
              <a:gd name="connsiteX98" fmla="*/ 742405 w 935662"/>
              <a:gd name="connsiteY98" fmla="*/ 771030 h 2382167"/>
              <a:gd name="connsiteX99" fmla="*/ 757653 w 935662"/>
              <a:gd name="connsiteY99" fmla="*/ 892069 h 2382167"/>
              <a:gd name="connsiteX100" fmla="*/ 756718 w 935662"/>
              <a:gd name="connsiteY100" fmla="*/ 900469 h 2382167"/>
              <a:gd name="connsiteX101" fmla="*/ 751117 w 935662"/>
              <a:gd name="connsiteY101" fmla="*/ 895802 h 2382167"/>
              <a:gd name="connsiteX102" fmla="*/ 688887 w 935662"/>
              <a:gd name="connsiteY102" fmla="*/ 851930 h 2382167"/>
              <a:gd name="connsiteX103" fmla="*/ 666795 w 935662"/>
              <a:gd name="connsiteY103" fmla="*/ 840106 h 2382167"/>
              <a:gd name="connsiteX104" fmla="*/ 596787 w 935662"/>
              <a:gd name="connsiteY104" fmla="*/ 713157 h 2382167"/>
              <a:gd name="connsiteX105" fmla="*/ 603010 w 935662"/>
              <a:gd name="connsiteY105" fmla="*/ 644392 h 2382167"/>
              <a:gd name="connsiteX106" fmla="*/ 605500 w 935662"/>
              <a:gd name="connsiteY106" fmla="*/ 643770 h 2382167"/>
              <a:gd name="connsiteX107" fmla="*/ 926604 w 935662"/>
              <a:gd name="connsiteY107" fmla="*/ 634746 h 2382167"/>
              <a:gd name="connsiteX108" fmla="*/ 929094 w 935662"/>
              <a:gd name="connsiteY108" fmla="*/ 643148 h 2382167"/>
              <a:gd name="connsiteX109" fmla="*/ 935628 w 935662"/>
              <a:gd name="connsiteY109" fmla="*/ 729647 h 2382167"/>
              <a:gd name="connsiteX110" fmla="*/ 882732 w 935662"/>
              <a:gd name="connsiteY110" fmla="*/ 823303 h 2382167"/>
              <a:gd name="connsiteX111" fmla="*/ 857218 w 935662"/>
              <a:gd name="connsiteY111" fmla="*/ 837615 h 2382167"/>
              <a:gd name="connsiteX112" fmla="*/ 776942 w 935662"/>
              <a:gd name="connsiteY112" fmla="*/ 894245 h 2382167"/>
              <a:gd name="connsiteX113" fmla="*/ 790321 w 935662"/>
              <a:gd name="connsiteY113" fmla="*/ 765430 h 2382167"/>
              <a:gd name="connsiteX114" fmla="*/ 852862 w 935662"/>
              <a:gd name="connsiteY114" fmla="*/ 690753 h 2382167"/>
              <a:gd name="connsiteX115" fmla="*/ 926604 w 935662"/>
              <a:gd name="connsiteY115" fmla="*/ 634746 h 2382167"/>
              <a:gd name="connsiteX116" fmla="*/ 299016 w 935662"/>
              <a:gd name="connsiteY116" fmla="*/ 626345 h 2382167"/>
              <a:gd name="connsiteX117" fmla="*/ 324220 w 935662"/>
              <a:gd name="connsiteY117" fmla="*/ 723736 h 2382167"/>
              <a:gd name="connsiteX118" fmla="*/ 296839 w 935662"/>
              <a:gd name="connsiteY118" fmla="*/ 775387 h 2382167"/>
              <a:gd name="connsiteX119" fmla="*/ 252964 w 935662"/>
              <a:gd name="connsiteY119" fmla="*/ 842907 h 2382167"/>
              <a:gd name="connsiteX120" fmla="*/ 275368 w 935662"/>
              <a:gd name="connsiteY120" fmla="*/ 660572 h 2382167"/>
              <a:gd name="connsiteX121" fmla="*/ 299016 w 935662"/>
              <a:gd name="connsiteY121" fmla="*/ 626345 h 2382167"/>
              <a:gd name="connsiteX122" fmla="*/ 148729 w 935662"/>
              <a:gd name="connsiteY122" fmla="*/ 563493 h 2382167"/>
              <a:gd name="connsiteX123" fmla="*/ 204425 w 935662"/>
              <a:gd name="connsiteY123" fmla="*/ 606431 h 2382167"/>
              <a:gd name="connsiteX124" fmla="*/ 229318 w 935662"/>
              <a:gd name="connsiteY124" fmla="*/ 699155 h 2382167"/>
              <a:gd name="connsiteX125" fmla="*/ 216871 w 935662"/>
              <a:gd name="connsiteY125" fmla="*/ 742405 h 2382167"/>
              <a:gd name="connsiteX126" fmla="*/ 216560 w 935662"/>
              <a:gd name="connsiteY126" fmla="*/ 763251 h 2382167"/>
              <a:gd name="connsiteX127" fmla="*/ 434367 w 935662"/>
              <a:gd name="connsiteY127" fmla="*/ 1467695 h 2382167"/>
              <a:gd name="connsiteX128" fmla="*/ 493485 w 935662"/>
              <a:gd name="connsiteY128" fmla="*/ 1757065 h 2382167"/>
              <a:gd name="connsiteX129" fmla="*/ 504375 w 935662"/>
              <a:gd name="connsiteY129" fmla="*/ 2087817 h 2382167"/>
              <a:gd name="connsiteX130" fmla="*/ 503754 w 935662"/>
              <a:gd name="connsiteY130" fmla="*/ 2141335 h 2382167"/>
              <a:gd name="connsiteX131" fmla="*/ 489751 w 935662"/>
              <a:gd name="connsiteY131" fmla="*/ 2257395 h 2382167"/>
              <a:gd name="connsiteX132" fmla="*/ 488195 w 935662"/>
              <a:gd name="connsiteY132" fmla="*/ 2262372 h 2382167"/>
              <a:gd name="connsiteX133" fmla="*/ 482283 w 935662"/>
              <a:gd name="connsiteY133" fmla="*/ 2269529 h 2382167"/>
              <a:gd name="connsiteX134" fmla="*/ 453036 w 935662"/>
              <a:gd name="connsiteY134" fmla="*/ 1891794 h 2382167"/>
              <a:gd name="connsiteX135" fmla="*/ 472017 w 935662"/>
              <a:gd name="connsiteY135" fmla="*/ 1951223 h 2382167"/>
              <a:gd name="connsiteX136" fmla="*/ 487573 w 935662"/>
              <a:gd name="connsiteY136" fmla="*/ 2012207 h 2382167"/>
              <a:gd name="connsiteX137" fmla="*/ 499398 w 935662"/>
              <a:gd name="connsiteY137" fmla="*/ 2074750 h 2382167"/>
              <a:gd name="connsiteX138" fmla="*/ 502509 w 935662"/>
              <a:gd name="connsiteY138" fmla="*/ 2074750 h 2382167"/>
              <a:gd name="connsiteX139" fmla="*/ 502509 w 935662"/>
              <a:gd name="connsiteY139" fmla="*/ 1982026 h 2382167"/>
              <a:gd name="connsiteX140" fmla="*/ 433122 w 935662"/>
              <a:gd name="connsiteY140" fmla="*/ 1478897 h 2382167"/>
              <a:gd name="connsiteX141" fmla="*/ 419121 w 935662"/>
              <a:gd name="connsiteY141" fmla="*/ 1427247 h 2382167"/>
              <a:gd name="connsiteX142" fmla="*/ 408542 w 935662"/>
              <a:gd name="connsiteY142" fmla="*/ 1414799 h 2382167"/>
              <a:gd name="connsiteX143" fmla="*/ 342577 w 935662"/>
              <a:gd name="connsiteY143" fmla="*/ 1394886 h 2382167"/>
              <a:gd name="connsiteX144" fmla="*/ 267900 w 935662"/>
              <a:gd name="connsiteY144" fmla="*/ 1323633 h 2382167"/>
              <a:gd name="connsiteX145" fmla="*/ 256699 w 935662"/>
              <a:gd name="connsiteY145" fmla="*/ 1269493 h 2382167"/>
              <a:gd name="connsiteX146" fmla="*/ 268523 w 935662"/>
              <a:gd name="connsiteY146" fmla="*/ 1276650 h 2382167"/>
              <a:gd name="connsiteX147" fmla="*/ 306484 w 935662"/>
              <a:gd name="connsiteY147" fmla="*/ 1290029 h 2382167"/>
              <a:gd name="connsiteX148" fmla="*/ 392051 w 935662"/>
              <a:gd name="connsiteY148" fmla="*/ 1350703 h 2382167"/>
              <a:gd name="connsiteX149" fmla="*/ 402006 w 935662"/>
              <a:gd name="connsiteY149" fmla="*/ 1367194 h 2382167"/>
              <a:gd name="connsiteX150" fmla="*/ 401385 w 935662"/>
              <a:gd name="connsiteY150" fmla="*/ 1361282 h 2382167"/>
              <a:gd name="connsiteX151" fmla="*/ 387694 w 935662"/>
              <a:gd name="connsiteY151" fmla="*/ 1311809 h 2382167"/>
              <a:gd name="connsiteX152" fmla="*/ 371825 w 935662"/>
              <a:gd name="connsiteY152" fmla="*/ 1294386 h 2382167"/>
              <a:gd name="connsiteX153" fmla="*/ 307105 w 935662"/>
              <a:gd name="connsiteY153" fmla="*/ 1277582 h 2382167"/>
              <a:gd name="connsiteX154" fmla="*/ 233985 w 935662"/>
              <a:gd name="connsiteY154" fmla="*/ 1212552 h 2382167"/>
              <a:gd name="connsiteX155" fmla="*/ 220917 w 935662"/>
              <a:gd name="connsiteY155" fmla="*/ 1157790 h 2382167"/>
              <a:gd name="connsiteX156" fmla="*/ 223717 w 935662"/>
              <a:gd name="connsiteY156" fmla="*/ 1155924 h 2382167"/>
              <a:gd name="connsiteX157" fmla="*/ 286570 w 935662"/>
              <a:gd name="connsiteY157" fmla="*/ 1177082 h 2382167"/>
              <a:gd name="connsiteX158" fmla="*/ 345689 w 935662"/>
              <a:gd name="connsiteY158" fmla="*/ 1214420 h 2382167"/>
              <a:gd name="connsiteX159" fmla="*/ 371514 w 935662"/>
              <a:gd name="connsiteY159" fmla="*/ 1257047 h 2382167"/>
              <a:gd name="connsiteX160" fmla="*/ 348489 w 935662"/>
              <a:gd name="connsiteY160" fmla="*/ 1182683 h 2382167"/>
              <a:gd name="connsiteX161" fmla="*/ 341643 w 935662"/>
              <a:gd name="connsiteY161" fmla="*/ 1181125 h 2382167"/>
              <a:gd name="connsiteX162" fmla="*/ 262922 w 935662"/>
              <a:gd name="connsiteY162" fmla="*/ 1159967 h 2382167"/>
              <a:gd name="connsiteX163" fmla="*/ 200069 w 935662"/>
              <a:gd name="connsiteY163" fmla="*/ 1103960 h 2382167"/>
              <a:gd name="connsiteX164" fmla="*/ 185757 w 935662"/>
              <a:gd name="connsiteY164" fmla="*/ 1040486 h 2382167"/>
              <a:gd name="connsiteX165" fmla="*/ 252654 w 935662"/>
              <a:gd name="connsiteY165" fmla="*/ 1061644 h 2382167"/>
              <a:gd name="connsiteX166" fmla="*/ 308350 w 935662"/>
              <a:gd name="connsiteY166" fmla="*/ 1097427 h 2382167"/>
              <a:gd name="connsiteX167" fmla="*/ 335731 w 935662"/>
              <a:gd name="connsiteY167" fmla="*/ 1142544 h 2382167"/>
              <a:gd name="connsiteX168" fmla="*/ 333865 w 935662"/>
              <a:gd name="connsiteY168" fmla="*/ 1134142 h 2382167"/>
              <a:gd name="connsiteX169" fmla="*/ 320174 w 935662"/>
              <a:gd name="connsiteY169" fmla="*/ 1089025 h 2382167"/>
              <a:gd name="connsiteX170" fmla="*/ 294970 w 935662"/>
              <a:gd name="connsiteY170" fmla="*/ 1062889 h 2382167"/>
              <a:gd name="connsiteX171" fmla="*/ 229940 w 935662"/>
              <a:gd name="connsiteY171" fmla="*/ 1047021 h 2382167"/>
              <a:gd name="connsiteX172" fmla="*/ 163975 w 935662"/>
              <a:gd name="connsiteY172" fmla="*/ 987591 h 2382167"/>
              <a:gd name="connsiteX173" fmla="*/ 151219 w 935662"/>
              <a:gd name="connsiteY173" fmla="*/ 933450 h 2382167"/>
              <a:gd name="connsiteX174" fmla="*/ 151219 w 935662"/>
              <a:gd name="connsiteY174" fmla="*/ 924738 h 2382167"/>
              <a:gd name="connsiteX175" fmla="*/ 210961 w 935662"/>
              <a:gd name="connsiteY175" fmla="*/ 947141 h 2382167"/>
              <a:gd name="connsiteX176" fmla="*/ 278479 w 935662"/>
              <a:gd name="connsiteY176" fmla="*/ 991325 h 2382167"/>
              <a:gd name="connsiteX177" fmla="*/ 298392 w 935662"/>
              <a:gd name="connsiteY177" fmla="*/ 1021818 h 2382167"/>
              <a:gd name="connsiteX178" fmla="*/ 278479 w 935662"/>
              <a:gd name="connsiteY178" fmla="*/ 960520 h 2382167"/>
              <a:gd name="connsiteX179" fmla="*/ 272256 w 935662"/>
              <a:gd name="connsiteY179" fmla="*/ 955853 h 2382167"/>
              <a:gd name="connsiteX180" fmla="*/ 201937 w 935662"/>
              <a:gd name="connsiteY180" fmla="*/ 935940 h 2382167"/>
              <a:gd name="connsiteX181" fmla="*/ 125083 w 935662"/>
              <a:gd name="connsiteY181" fmla="*/ 865619 h 2382167"/>
              <a:gd name="connsiteX182" fmla="*/ 115436 w 935662"/>
              <a:gd name="connsiteY182" fmla="*/ 822682 h 2382167"/>
              <a:gd name="connsiteX183" fmla="*/ 114191 w 935662"/>
              <a:gd name="connsiteY183" fmla="*/ 810547 h 2382167"/>
              <a:gd name="connsiteX184" fmla="*/ 169266 w 935662"/>
              <a:gd name="connsiteY184" fmla="*/ 832950 h 2382167"/>
              <a:gd name="connsiteX185" fmla="*/ 242698 w 935662"/>
              <a:gd name="connsiteY185" fmla="*/ 878688 h 2382167"/>
              <a:gd name="connsiteX186" fmla="*/ 261677 w 935662"/>
              <a:gd name="connsiteY186" fmla="*/ 909181 h 2382167"/>
              <a:gd name="connsiteX187" fmla="*/ 243009 w 935662"/>
              <a:gd name="connsiteY187" fmla="*/ 854108 h 2382167"/>
              <a:gd name="connsiteX188" fmla="*/ 233675 w 935662"/>
              <a:gd name="connsiteY188" fmla="*/ 846951 h 2382167"/>
              <a:gd name="connsiteX189" fmla="*/ 174867 w 935662"/>
              <a:gd name="connsiteY189" fmla="*/ 823614 h 2382167"/>
              <a:gd name="connsiteX190" fmla="*/ 88055 w 935662"/>
              <a:gd name="connsiteY190" fmla="*/ 747694 h 2382167"/>
              <a:gd name="connsiteX191" fmla="*/ 77476 w 935662"/>
              <a:gd name="connsiteY191" fmla="*/ 702266 h 2382167"/>
              <a:gd name="connsiteX192" fmla="*/ 134106 w 935662"/>
              <a:gd name="connsiteY192" fmla="*/ 720313 h 2382167"/>
              <a:gd name="connsiteX193" fmla="*/ 219982 w 935662"/>
              <a:gd name="connsiteY193" fmla="*/ 795611 h 2382167"/>
              <a:gd name="connsiteX194" fmla="*/ 226829 w 935662"/>
              <a:gd name="connsiteY194" fmla="*/ 804946 h 2382167"/>
              <a:gd name="connsiteX195" fmla="*/ 207848 w 935662"/>
              <a:gd name="connsiteY195" fmla="*/ 750805 h 2382167"/>
              <a:gd name="connsiteX196" fmla="*/ 202248 w 935662"/>
              <a:gd name="connsiteY196" fmla="*/ 744893 h 2382167"/>
              <a:gd name="connsiteX197" fmla="*/ 191046 w 935662"/>
              <a:gd name="connsiteY197" fmla="*/ 737115 h 2382167"/>
              <a:gd name="connsiteX198" fmla="*/ 138773 w 935662"/>
              <a:gd name="connsiteY198" fmla="*/ 610166 h 2382167"/>
              <a:gd name="connsiteX199" fmla="*/ 148729 w 935662"/>
              <a:gd name="connsiteY199" fmla="*/ 563493 h 2382167"/>
              <a:gd name="connsiteX200" fmla="*/ 605187 w 935662"/>
              <a:gd name="connsiteY200" fmla="*/ 473881 h 2382167"/>
              <a:gd name="connsiteX201" fmla="*/ 612965 w 935662"/>
              <a:gd name="connsiteY201" fmla="*/ 485081 h 2382167"/>
              <a:gd name="connsiteX202" fmla="*/ 660261 w 935662"/>
              <a:gd name="connsiteY202" fmla="*/ 522109 h 2382167"/>
              <a:gd name="connsiteX203" fmla="*/ 751117 w 935662"/>
              <a:gd name="connsiteY203" fmla="*/ 632878 h 2382167"/>
              <a:gd name="connsiteX204" fmla="*/ 758585 w 935662"/>
              <a:gd name="connsiteY204" fmla="*/ 726536 h 2382167"/>
              <a:gd name="connsiteX205" fmla="*/ 758274 w 935662"/>
              <a:gd name="connsiteY205" fmla="*/ 735247 h 2382167"/>
              <a:gd name="connsiteX206" fmla="*/ 750806 w 935662"/>
              <a:gd name="connsiteY206" fmla="*/ 729024 h 2382167"/>
              <a:gd name="connsiteX207" fmla="*/ 687953 w 935662"/>
              <a:gd name="connsiteY207" fmla="*/ 685463 h 2382167"/>
              <a:gd name="connsiteX208" fmla="*/ 649372 w 935662"/>
              <a:gd name="connsiteY208" fmla="*/ 663994 h 2382167"/>
              <a:gd name="connsiteX209" fmla="*/ 598342 w 935662"/>
              <a:gd name="connsiteY209" fmla="*/ 584339 h 2382167"/>
              <a:gd name="connsiteX210" fmla="*/ 605187 w 935662"/>
              <a:gd name="connsiteY210" fmla="*/ 473881 h 2382167"/>
              <a:gd name="connsiteX211" fmla="*/ 927539 w 935662"/>
              <a:gd name="connsiteY211" fmla="*/ 469837 h 2382167"/>
              <a:gd name="connsiteX212" fmla="*/ 932829 w 935662"/>
              <a:gd name="connsiteY212" fmla="*/ 584030 h 2382167"/>
              <a:gd name="connsiteX213" fmla="*/ 890824 w 935662"/>
              <a:gd name="connsiteY213" fmla="*/ 650305 h 2382167"/>
              <a:gd name="connsiteX214" fmla="*/ 847573 w 935662"/>
              <a:gd name="connsiteY214" fmla="*/ 675820 h 2382167"/>
              <a:gd name="connsiteX215" fmla="*/ 780988 w 935662"/>
              <a:gd name="connsiteY215" fmla="*/ 722803 h 2382167"/>
              <a:gd name="connsiteX216" fmla="*/ 776942 w 935662"/>
              <a:gd name="connsiteY216" fmla="*/ 725914 h 2382167"/>
              <a:gd name="connsiteX217" fmla="*/ 773520 w 935662"/>
              <a:gd name="connsiteY217" fmla="*/ 725291 h 2382167"/>
              <a:gd name="connsiteX218" fmla="*/ 776942 w 935662"/>
              <a:gd name="connsiteY218" fmla="*/ 655594 h 2382167"/>
              <a:gd name="connsiteX219" fmla="*/ 789077 w 935662"/>
              <a:gd name="connsiteY219" fmla="*/ 599276 h 2382167"/>
              <a:gd name="connsiteX220" fmla="*/ 850374 w 935662"/>
              <a:gd name="connsiteY220" fmla="*/ 524911 h 2382167"/>
              <a:gd name="connsiteX221" fmla="*/ 924738 w 935662"/>
              <a:gd name="connsiteY221" fmla="*/ 470458 h 2382167"/>
              <a:gd name="connsiteX222" fmla="*/ 927539 w 935662"/>
              <a:gd name="connsiteY222" fmla="*/ 469837 h 2382167"/>
              <a:gd name="connsiteX223" fmla="*/ 606743 w 935662"/>
              <a:gd name="connsiteY223" fmla="*/ 311149 h 2382167"/>
              <a:gd name="connsiteX224" fmla="*/ 659328 w 935662"/>
              <a:gd name="connsiteY224" fmla="*/ 357200 h 2382167"/>
              <a:gd name="connsiteX225" fmla="*/ 671773 w 935662"/>
              <a:gd name="connsiteY225" fmla="*/ 362799 h 2382167"/>
              <a:gd name="connsiteX226" fmla="*/ 746761 w 935662"/>
              <a:gd name="connsiteY226" fmla="*/ 451167 h 2382167"/>
              <a:gd name="connsiteX227" fmla="*/ 759206 w 935662"/>
              <a:gd name="connsiteY227" fmla="*/ 556957 h 2382167"/>
              <a:gd name="connsiteX228" fmla="*/ 757961 w 935662"/>
              <a:gd name="connsiteY228" fmla="*/ 570337 h 2382167"/>
              <a:gd name="connsiteX229" fmla="*/ 751428 w 935662"/>
              <a:gd name="connsiteY229" fmla="*/ 565047 h 2382167"/>
              <a:gd name="connsiteX230" fmla="*/ 689820 w 935662"/>
              <a:gd name="connsiteY230" fmla="*/ 521798 h 2382167"/>
              <a:gd name="connsiteX231" fmla="*/ 651236 w 935662"/>
              <a:gd name="connsiteY231" fmla="*/ 500640 h 2382167"/>
              <a:gd name="connsiteX232" fmla="*/ 598654 w 935662"/>
              <a:gd name="connsiteY232" fmla="*/ 416629 h 2382167"/>
              <a:gd name="connsiteX233" fmla="*/ 604877 w 935662"/>
              <a:gd name="connsiteY233" fmla="*/ 314260 h 2382167"/>
              <a:gd name="connsiteX234" fmla="*/ 606743 w 935662"/>
              <a:gd name="connsiteY234" fmla="*/ 311149 h 2382167"/>
              <a:gd name="connsiteX235" fmla="*/ 930029 w 935662"/>
              <a:gd name="connsiteY235" fmla="*/ 304927 h 2382167"/>
              <a:gd name="connsiteX236" fmla="*/ 933140 w 935662"/>
              <a:gd name="connsiteY236" fmla="*/ 414140 h 2382167"/>
              <a:gd name="connsiteX237" fmla="*/ 894557 w 935662"/>
              <a:gd name="connsiteY237" fmla="*/ 484149 h 2382167"/>
              <a:gd name="connsiteX238" fmla="*/ 874333 w 935662"/>
              <a:gd name="connsiteY238" fmla="*/ 497216 h 2382167"/>
              <a:gd name="connsiteX239" fmla="*/ 776010 w 935662"/>
              <a:gd name="connsiteY239" fmla="*/ 563805 h 2382167"/>
              <a:gd name="connsiteX240" fmla="*/ 774141 w 935662"/>
              <a:gd name="connsiteY240" fmla="*/ 546379 h 2382167"/>
              <a:gd name="connsiteX241" fmla="*/ 791256 w 935662"/>
              <a:gd name="connsiteY241" fmla="*/ 427830 h 2382167"/>
              <a:gd name="connsiteX242" fmla="*/ 850685 w 935662"/>
              <a:gd name="connsiteY242" fmla="*/ 360933 h 2382167"/>
              <a:gd name="connsiteX243" fmla="*/ 924117 w 935662"/>
              <a:gd name="connsiteY243" fmla="*/ 307104 h 2382167"/>
              <a:gd name="connsiteX244" fmla="*/ 930029 w 935662"/>
              <a:gd name="connsiteY244" fmla="*/ 304927 h 2382167"/>
              <a:gd name="connsiteX245" fmla="*/ 602386 w 935662"/>
              <a:gd name="connsiteY245" fmla="*/ 148730 h 2382167"/>
              <a:gd name="connsiteX246" fmla="*/ 663062 w 935662"/>
              <a:gd name="connsiteY246" fmla="*/ 196337 h 2382167"/>
              <a:gd name="connsiteX247" fmla="*/ 750495 w 935662"/>
              <a:gd name="connsiteY247" fmla="*/ 343199 h 2382167"/>
              <a:gd name="connsiteX248" fmla="*/ 755473 w 935662"/>
              <a:gd name="connsiteY248" fmla="*/ 414762 h 2382167"/>
              <a:gd name="connsiteX249" fmla="*/ 751116 w 935662"/>
              <a:gd name="connsiteY249" fmla="*/ 415697 h 2382167"/>
              <a:gd name="connsiteX250" fmla="*/ 667418 w 935662"/>
              <a:gd name="connsiteY250" fmla="*/ 346621 h 2382167"/>
              <a:gd name="connsiteX251" fmla="*/ 596163 w 935662"/>
              <a:gd name="connsiteY251" fmla="*/ 229317 h 2382167"/>
              <a:gd name="connsiteX252" fmla="*/ 602386 w 935662"/>
              <a:gd name="connsiteY252" fmla="*/ 148730 h 2382167"/>
              <a:gd name="connsiteX253" fmla="*/ 925671 w 935662"/>
              <a:gd name="connsiteY253" fmla="*/ 140018 h 2382167"/>
              <a:gd name="connsiteX254" fmla="*/ 927539 w 935662"/>
              <a:gd name="connsiteY254" fmla="*/ 159309 h 2382167"/>
              <a:gd name="connsiteX255" fmla="*/ 931272 w 935662"/>
              <a:gd name="connsiteY255" fmla="*/ 221850 h 2382167"/>
              <a:gd name="connsiteX256" fmla="*/ 857840 w 935662"/>
              <a:gd name="connsiteY256" fmla="*/ 341020 h 2382167"/>
              <a:gd name="connsiteX257" fmla="*/ 794055 w 935662"/>
              <a:gd name="connsiteY257" fmla="*/ 385827 h 2382167"/>
              <a:gd name="connsiteX258" fmla="*/ 774452 w 935662"/>
              <a:gd name="connsiteY258" fmla="*/ 410718 h 2382167"/>
              <a:gd name="connsiteX259" fmla="*/ 801212 w 935662"/>
              <a:gd name="connsiteY259" fmla="*/ 259188 h 2382167"/>
              <a:gd name="connsiteX260" fmla="*/ 865308 w 935662"/>
              <a:gd name="connsiteY260" fmla="*/ 188868 h 2382167"/>
              <a:gd name="connsiteX261" fmla="*/ 925671 w 935662"/>
              <a:gd name="connsiteY261" fmla="*/ 140018 h 2382167"/>
              <a:gd name="connsiteX262" fmla="*/ 754851 w 935662"/>
              <a:gd name="connsiteY262" fmla="*/ 0 h 2382167"/>
              <a:gd name="connsiteX263" fmla="*/ 766053 w 935662"/>
              <a:gd name="connsiteY263" fmla="*/ 12135 h 2382167"/>
              <a:gd name="connsiteX264" fmla="*/ 820816 w 935662"/>
              <a:gd name="connsiteY264" fmla="*/ 107657 h 2382167"/>
              <a:gd name="connsiteX265" fmla="*/ 816459 w 935662"/>
              <a:gd name="connsiteY265" fmla="*/ 188557 h 2382167"/>
              <a:gd name="connsiteX266" fmla="*/ 765430 w 935662"/>
              <a:gd name="connsiteY266" fmla="*/ 271323 h 2382167"/>
              <a:gd name="connsiteX267" fmla="*/ 760763 w 935662"/>
              <a:gd name="connsiteY267" fmla="*/ 284080 h 2382167"/>
              <a:gd name="connsiteX268" fmla="*/ 764808 w 935662"/>
              <a:gd name="connsiteY268" fmla="*/ 971101 h 2382167"/>
              <a:gd name="connsiteX269" fmla="*/ 749873 w 935662"/>
              <a:gd name="connsiteY269" fmla="*/ 1387110 h 2382167"/>
              <a:gd name="connsiteX270" fmla="*/ 653105 w 935662"/>
              <a:gd name="connsiteY270" fmla="*/ 1961492 h 2382167"/>
              <a:gd name="connsiteX271" fmla="*/ 637235 w 935662"/>
              <a:gd name="connsiteY271" fmla="*/ 2047059 h 2382167"/>
              <a:gd name="connsiteX272" fmla="*/ 577806 w 935662"/>
              <a:gd name="connsiteY272" fmla="*/ 2214147 h 2382167"/>
              <a:gd name="connsiteX273" fmla="*/ 498773 w 935662"/>
              <a:gd name="connsiteY273" fmla="*/ 2372212 h 2382167"/>
              <a:gd name="connsiteX274" fmla="*/ 492239 w 935662"/>
              <a:gd name="connsiteY274" fmla="*/ 2382167 h 2382167"/>
              <a:gd name="connsiteX275" fmla="*/ 659639 w 935662"/>
              <a:gd name="connsiteY275" fmla="*/ 1748665 h 2382167"/>
              <a:gd name="connsiteX276" fmla="*/ 659328 w 935662"/>
              <a:gd name="connsiteY276" fmla="*/ 1840455 h 2382167"/>
              <a:gd name="connsiteX277" fmla="*/ 655906 w 935662"/>
              <a:gd name="connsiteY277" fmla="*/ 1932866 h 2382167"/>
              <a:gd name="connsiteX278" fmla="*/ 661816 w 935662"/>
              <a:gd name="connsiteY278" fmla="*/ 1912331 h 2382167"/>
              <a:gd name="connsiteX279" fmla="*/ 739915 w 935662"/>
              <a:gd name="connsiteY279" fmla="*/ 1458673 h 2382167"/>
              <a:gd name="connsiteX280" fmla="*/ 758586 w 935662"/>
              <a:gd name="connsiteY280" fmla="*/ 1076270 h 2382167"/>
              <a:gd name="connsiteX281" fmla="*/ 758586 w 935662"/>
              <a:gd name="connsiteY281" fmla="*/ 1058534 h 2382167"/>
              <a:gd name="connsiteX282" fmla="*/ 755785 w 935662"/>
              <a:gd name="connsiteY282" fmla="*/ 1067869 h 2382167"/>
              <a:gd name="connsiteX283" fmla="*/ 731826 w 935662"/>
              <a:gd name="connsiteY283" fmla="*/ 1047955 h 2382167"/>
              <a:gd name="connsiteX284" fmla="*/ 669907 w 935662"/>
              <a:gd name="connsiteY284" fmla="*/ 1010617 h 2382167"/>
              <a:gd name="connsiteX285" fmla="*/ 596164 w 935662"/>
              <a:gd name="connsiteY285" fmla="*/ 877445 h 2382167"/>
              <a:gd name="connsiteX286" fmla="*/ 602387 w 935662"/>
              <a:gd name="connsiteY286" fmla="*/ 810236 h 2382167"/>
              <a:gd name="connsiteX287" fmla="*/ 607365 w 935662"/>
              <a:gd name="connsiteY287" fmla="*/ 814281 h 2382167"/>
              <a:gd name="connsiteX288" fmla="*/ 671152 w 935662"/>
              <a:gd name="connsiteY288" fmla="*/ 861886 h 2382167"/>
              <a:gd name="connsiteX289" fmla="*/ 736493 w 935662"/>
              <a:gd name="connsiteY289" fmla="*/ 925050 h 2382167"/>
              <a:gd name="connsiteX290" fmla="*/ 752050 w 935662"/>
              <a:gd name="connsiteY290" fmla="*/ 981369 h 2382167"/>
              <a:gd name="connsiteX291" fmla="*/ 758896 w 935662"/>
              <a:gd name="connsiteY291" fmla="*/ 1026174 h 2382167"/>
              <a:gd name="connsiteX292" fmla="*/ 759829 w 935662"/>
              <a:gd name="connsiteY292" fmla="*/ 1017774 h 2382167"/>
              <a:gd name="connsiteX293" fmla="*/ 760141 w 935662"/>
              <a:gd name="connsiteY293" fmla="*/ 544824 h 2382167"/>
              <a:gd name="connsiteX294" fmla="*/ 756096 w 935662"/>
              <a:gd name="connsiteY294" fmla="*/ 283769 h 2382167"/>
              <a:gd name="connsiteX295" fmla="*/ 746762 w 935662"/>
              <a:gd name="connsiteY295" fmla="*/ 257009 h 2382167"/>
              <a:gd name="connsiteX296" fmla="*/ 709734 w 935662"/>
              <a:gd name="connsiteY296" fmla="*/ 197580 h 2382167"/>
              <a:gd name="connsiteX297" fmla="*/ 702889 w 935662"/>
              <a:gd name="connsiteY297" fmla="*/ 104858 h 2382167"/>
              <a:gd name="connsiteX298" fmla="*/ 752361 w 935662"/>
              <a:gd name="connsiteY298" fmla="*/ 4667 h 2382167"/>
              <a:gd name="connsiteX299" fmla="*/ 754851 w 935662"/>
              <a:gd name="connsiteY299" fmla="*/ 0 h 23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935662" h="2382167">
                <a:moveTo>
                  <a:pt x="479172" y="1200107"/>
                </a:moveTo>
                <a:cubicBezTo>
                  <a:pt x="481040" y="1203219"/>
                  <a:pt x="482906" y="1204774"/>
                  <a:pt x="483528" y="1206953"/>
                </a:cubicBezTo>
                <a:cubicBezTo>
                  <a:pt x="490996" y="1227177"/>
                  <a:pt x="499709" y="1247091"/>
                  <a:pt x="505621" y="1267938"/>
                </a:cubicBezTo>
                <a:cubicBezTo>
                  <a:pt x="513089" y="1294074"/>
                  <a:pt x="507176" y="1317722"/>
                  <a:pt x="488506" y="1337946"/>
                </a:cubicBezTo>
                <a:cubicBezTo>
                  <a:pt x="478861" y="1348214"/>
                  <a:pt x="468281" y="1357549"/>
                  <a:pt x="459258" y="1367817"/>
                </a:cubicBezTo>
                <a:cubicBezTo>
                  <a:pt x="447434" y="1380886"/>
                  <a:pt x="437478" y="1394266"/>
                  <a:pt x="426586" y="1407956"/>
                </a:cubicBezTo>
                <a:cubicBezTo>
                  <a:pt x="417875" y="1387419"/>
                  <a:pt x="413518" y="1365951"/>
                  <a:pt x="411339" y="1343547"/>
                </a:cubicBezTo>
                <a:cubicBezTo>
                  <a:pt x="410718" y="1335769"/>
                  <a:pt x="411028" y="1328301"/>
                  <a:pt x="410718" y="1320523"/>
                </a:cubicBezTo>
                <a:cubicBezTo>
                  <a:pt x="409473" y="1292208"/>
                  <a:pt x="420052" y="1269183"/>
                  <a:pt x="441521" y="1251136"/>
                </a:cubicBezTo>
                <a:cubicBezTo>
                  <a:pt x="458013" y="1237446"/>
                  <a:pt x="471393" y="1221887"/>
                  <a:pt x="479172" y="1200107"/>
                </a:cubicBezTo>
                <a:close/>
                <a:moveTo>
                  <a:pt x="0" y="1198862"/>
                </a:moveTo>
                <a:cubicBezTo>
                  <a:pt x="14001" y="1210686"/>
                  <a:pt x="28004" y="1222198"/>
                  <a:pt x="42006" y="1234334"/>
                </a:cubicBezTo>
                <a:cubicBezTo>
                  <a:pt x="117926" y="1300608"/>
                  <a:pt x="187936" y="1372795"/>
                  <a:pt x="252032" y="1450894"/>
                </a:cubicBezTo>
                <a:cubicBezTo>
                  <a:pt x="347244" y="1566953"/>
                  <a:pt x="410719" y="1697637"/>
                  <a:pt x="439968" y="1844810"/>
                </a:cubicBezTo>
                <a:cubicBezTo>
                  <a:pt x="441213" y="1851656"/>
                  <a:pt x="443080" y="1858190"/>
                  <a:pt x="444325" y="1865036"/>
                </a:cubicBezTo>
                <a:cubicBezTo>
                  <a:pt x="444325" y="1865036"/>
                  <a:pt x="444325" y="1865347"/>
                  <a:pt x="444012" y="1865347"/>
                </a:cubicBezTo>
                <a:cubicBezTo>
                  <a:pt x="427834" y="1829564"/>
                  <a:pt x="412275" y="1793159"/>
                  <a:pt x="395473" y="1757687"/>
                </a:cubicBezTo>
                <a:cubicBezTo>
                  <a:pt x="357202" y="1675545"/>
                  <a:pt x="305862" y="1601180"/>
                  <a:pt x="251722" y="1529304"/>
                </a:cubicBezTo>
                <a:cubicBezTo>
                  <a:pt x="170511" y="1421334"/>
                  <a:pt x="87123" y="1314921"/>
                  <a:pt x="4356" y="1207575"/>
                </a:cubicBezTo>
                <a:cubicBezTo>
                  <a:pt x="2490" y="1205085"/>
                  <a:pt x="622" y="1202908"/>
                  <a:pt x="0" y="1198862"/>
                </a:cubicBezTo>
                <a:close/>
                <a:moveTo>
                  <a:pt x="440901" y="1077825"/>
                </a:moveTo>
                <a:cubicBezTo>
                  <a:pt x="454591" y="1107385"/>
                  <a:pt x="467971" y="1133521"/>
                  <a:pt x="471394" y="1163081"/>
                </a:cubicBezTo>
                <a:cubicBezTo>
                  <a:pt x="473573" y="1182060"/>
                  <a:pt x="467971" y="1199173"/>
                  <a:pt x="455836" y="1213797"/>
                </a:cubicBezTo>
                <a:cubicBezTo>
                  <a:pt x="448058" y="1223132"/>
                  <a:pt x="439034" y="1231533"/>
                  <a:pt x="431256" y="1240868"/>
                </a:cubicBezTo>
                <a:cubicBezTo>
                  <a:pt x="418497" y="1256424"/>
                  <a:pt x="406051" y="1272294"/>
                  <a:pt x="392671" y="1288785"/>
                </a:cubicBezTo>
                <a:cubicBezTo>
                  <a:pt x="379291" y="1255181"/>
                  <a:pt x="372758" y="1220020"/>
                  <a:pt x="376180" y="1183616"/>
                </a:cubicBezTo>
                <a:cubicBezTo>
                  <a:pt x="378046" y="1164324"/>
                  <a:pt x="387070" y="1148146"/>
                  <a:pt x="401073" y="1135388"/>
                </a:cubicBezTo>
                <a:cubicBezTo>
                  <a:pt x="417876" y="1119831"/>
                  <a:pt x="433744" y="1103961"/>
                  <a:pt x="440901" y="1077825"/>
                </a:cubicBezTo>
                <a:close/>
                <a:moveTo>
                  <a:pt x="925984" y="976078"/>
                </a:moveTo>
                <a:cubicBezTo>
                  <a:pt x="927540" y="991324"/>
                  <a:pt x="929717" y="1004393"/>
                  <a:pt x="930028" y="1017460"/>
                </a:cubicBezTo>
                <a:cubicBezTo>
                  <a:pt x="930651" y="1041419"/>
                  <a:pt x="931583" y="1065689"/>
                  <a:pt x="929406" y="1089648"/>
                </a:cubicBezTo>
                <a:cubicBezTo>
                  <a:pt x="926606" y="1119829"/>
                  <a:pt x="909804" y="1142856"/>
                  <a:pt x="883978" y="1159347"/>
                </a:cubicBezTo>
                <a:cubicBezTo>
                  <a:pt x="876821" y="1163701"/>
                  <a:pt x="869665" y="1168057"/>
                  <a:pt x="862197" y="1171792"/>
                </a:cubicBezTo>
                <a:cubicBezTo>
                  <a:pt x="829216" y="1187660"/>
                  <a:pt x="796856" y="1204774"/>
                  <a:pt x="768230" y="1232777"/>
                </a:cubicBezTo>
                <a:cubicBezTo>
                  <a:pt x="765429" y="1199484"/>
                  <a:pt x="768230" y="1169613"/>
                  <a:pt x="774453" y="1139744"/>
                </a:cubicBezTo>
                <a:cubicBezTo>
                  <a:pt x="775387" y="1136009"/>
                  <a:pt x="776319" y="1132277"/>
                  <a:pt x="777253" y="1128542"/>
                </a:cubicBezTo>
                <a:cubicBezTo>
                  <a:pt x="787522" y="1074712"/>
                  <a:pt x="818325" y="1038619"/>
                  <a:pt x="869977" y="1020884"/>
                </a:cubicBezTo>
                <a:cubicBezTo>
                  <a:pt x="888956" y="1014349"/>
                  <a:pt x="903270" y="1000348"/>
                  <a:pt x="916650" y="986036"/>
                </a:cubicBezTo>
                <a:cubicBezTo>
                  <a:pt x="919138" y="983235"/>
                  <a:pt x="921628" y="980435"/>
                  <a:pt x="925984" y="976078"/>
                </a:cubicBezTo>
                <a:close/>
                <a:moveTo>
                  <a:pt x="602076" y="975456"/>
                </a:moveTo>
                <a:cubicBezTo>
                  <a:pt x="606432" y="980745"/>
                  <a:pt x="608609" y="983545"/>
                  <a:pt x="611099" y="985725"/>
                </a:cubicBezTo>
                <a:cubicBezTo>
                  <a:pt x="625100" y="997859"/>
                  <a:pt x="637235" y="1014040"/>
                  <a:pt x="653415" y="1020573"/>
                </a:cubicBezTo>
                <a:cubicBezTo>
                  <a:pt x="712844" y="1044221"/>
                  <a:pt x="740849" y="1088715"/>
                  <a:pt x="748316" y="1149701"/>
                </a:cubicBezTo>
                <a:cubicBezTo>
                  <a:pt x="752049" y="1178326"/>
                  <a:pt x="755473" y="1206951"/>
                  <a:pt x="750183" y="1237756"/>
                </a:cubicBezTo>
                <a:cubicBezTo>
                  <a:pt x="724979" y="1211620"/>
                  <a:pt x="696353" y="1193574"/>
                  <a:pt x="666172" y="1177704"/>
                </a:cubicBezTo>
                <a:cubicBezTo>
                  <a:pt x="664616" y="1176770"/>
                  <a:pt x="663060" y="1175838"/>
                  <a:pt x="661505" y="1175214"/>
                </a:cubicBezTo>
                <a:cubicBezTo>
                  <a:pt x="609854" y="1150323"/>
                  <a:pt x="588075" y="1108939"/>
                  <a:pt x="593674" y="1052621"/>
                </a:cubicBezTo>
                <a:cubicBezTo>
                  <a:pt x="596164" y="1028041"/>
                  <a:pt x="598964" y="1003461"/>
                  <a:pt x="602076" y="975456"/>
                </a:cubicBezTo>
                <a:close/>
                <a:moveTo>
                  <a:pt x="406363" y="966743"/>
                </a:moveTo>
                <a:cubicBezTo>
                  <a:pt x="419432" y="992569"/>
                  <a:pt x="432501" y="1017772"/>
                  <a:pt x="436234" y="1046709"/>
                </a:cubicBezTo>
                <a:cubicBezTo>
                  <a:pt x="439035" y="1068801"/>
                  <a:pt x="431257" y="1088091"/>
                  <a:pt x="416632" y="1104271"/>
                </a:cubicBezTo>
                <a:cubicBezTo>
                  <a:pt x="405120" y="1117340"/>
                  <a:pt x="392672" y="1129475"/>
                  <a:pt x="381471" y="1142855"/>
                </a:cubicBezTo>
                <a:cubicBezTo>
                  <a:pt x="373382" y="1152811"/>
                  <a:pt x="366536" y="1163702"/>
                  <a:pt x="358757" y="1174903"/>
                </a:cubicBezTo>
                <a:cubicBezTo>
                  <a:pt x="349423" y="1154679"/>
                  <a:pt x="344755" y="1133208"/>
                  <a:pt x="341955" y="1111428"/>
                </a:cubicBezTo>
                <a:cubicBezTo>
                  <a:pt x="341021" y="1104271"/>
                  <a:pt x="340710" y="1096804"/>
                  <a:pt x="340399" y="1089647"/>
                </a:cubicBezTo>
                <a:cubicBezTo>
                  <a:pt x="338533" y="1060399"/>
                  <a:pt x="348178" y="1035819"/>
                  <a:pt x="370271" y="1016838"/>
                </a:cubicBezTo>
                <a:cubicBezTo>
                  <a:pt x="386139" y="1003148"/>
                  <a:pt x="398584" y="987280"/>
                  <a:pt x="406363" y="966743"/>
                </a:cubicBezTo>
                <a:close/>
                <a:moveTo>
                  <a:pt x="371203" y="848818"/>
                </a:moveTo>
                <a:cubicBezTo>
                  <a:pt x="379604" y="870287"/>
                  <a:pt x="387695" y="889890"/>
                  <a:pt x="394850" y="909803"/>
                </a:cubicBezTo>
                <a:cubicBezTo>
                  <a:pt x="406364" y="941853"/>
                  <a:pt x="399519" y="969544"/>
                  <a:pt x="376492" y="994748"/>
                </a:cubicBezTo>
                <a:cubicBezTo>
                  <a:pt x="357513" y="1015283"/>
                  <a:pt x="339465" y="1037064"/>
                  <a:pt x="319863" y="1059778"/>
                </a:cubicBezTo>
                <a:cubicBezTo>
                  <a:pt x="315506" y="1042042"/>
                  <a:pt x="310839" y="1023374"/>
                  <a:pt x="306483" y="1004704"/>
                </a:cubicBezTo>
                <a:cubicBezTo>
                  <a:pt x="304927" y="998170"/>
                  <a:pt x="304927" y="991637"/>
                  <a:pt x="304303" y="985101"/>
                </a:cubicBezTo>
                <a:cubicBezTo>
                  <a:pt x="299949" y="949008"/>
                  <a:pt x="312395" y="920071"/>
                  <a:pt x="339776" y="895802"/>
                </a:cubicBezTo>
                <a:cubicBezTo>
                  <a:pt x="350356" y="886467"/>
                  <a:pt x="357200" y="872777"/>
                  <a:pt x="365291" y="860642"/>
                </a:cubicBezTo>
                <a:cubicBezTo>
                  <a:pt x="367469" y="857531"/>
                  <a:pt x="368714" y="853796"/>
                  <a:pt x="371203" y="848818"/>
                </a:cubicBezTo>
                <a:close/>
                <a:moveTo>
                  <a:pt x="925670" y="804322"/>
                </a:moveTo>
                <a:cubicBezTo>
                  <a:pt x="927226" y="815835"/>
                  <a:pt x="929405" y="827036"/>
                  <a:pt x="930027" y="838549"/>
                </a:cubicBezTo>
                <a:cubicBezTo>
                  <a:pt x="931271" y="863751"/>
                  <a:pt x="933138" y="888955"/>
                  <a:pt x="931582" y="913848"/>
                </a:cubicBezTo>
                <a:cubicBezTo>
                  <a:pt x="929716" y="944651"/>
                  <a:pt x="913535" y="968299"/>
                  <a:pt x="888021" y="985722"/>
                </a:cubicBezTo>
                <a:cubicBezTo>
                  <a:pt x="882732" y="989146"/>
                  <a:pt x="877442" y="992568"/>
                  <a:pt x="871843" y="995680"/>
                </a:cubicBezTo>
                <a:cubicBezTo>
                  <a:pt x="837926" y="1014348"/>
                  <a:pt x="803389" y="1031773"/>
                  <a:pt x="774141" y="1062576"/>
                </a:cubicBezTo>
                <a:cubicBezTo>
                  <a:pt x="769474" y="1008747"/>
                  <a:pt x="776008" y="959586"/>
                  <a:pt x="795610" y="912603"/>
                </a:cubicBezTo>
                <a:cubicBezTo>
                  <a:pt x="806500" y="886465"/>
                  <a:pt x="827037" y="868731"/>
                  <a:pt x="852240" y="857528"/>
                </a:cubicBezTo>
                <a:cubicBezTo>
                  <a:pt x="880243" y="845083"/>
                  <a:pt x="905446" y="829837"/>
                  <a:pt x="925670" y="804322"/>
                </a:cubicBezTo>
                <a:close/>
                <a:moveTo>
                  <a:pt x="334798" y="734625"/>
                </a:moveTo>
                <a:cubicBezTo>
                  <a:pt x="344134" y="759518"/>
                  <a:pt x="353158" y="781609"/>
                  <a:pt x="360625" y="804323"/>
                </a:cubicBezTo>
                <a:cubicBezTo>
                  <a:pt x="369336" y="831704"/>
                  <a:pt x="362181" y="855973"/>
                  <a:pt x="343511" y="877131"/>
                </a:cubicBezTo>
                <a:cubicBezTo>
                  <a:pt x="330130" y="892067"/>
                  <a:pt x="316129" y="907002"/>
                  <a:pt x="303060" y="922248"/>
                </a:cubicBezTo>
                <a:cubicBezTo>
                  <a:pt x="296837" y="929716"/>
                  <a:pt x="292170" y="938429"/>
                  <a:pt x="286257" y="947452"/>
                </a:cubicBezTo>
                <a:cubicBezTo>
                  <a:pt x="275678" y="924738"/>
                  <a:pt x="271634" y="901403"/>
                  <a:pt x="268521" y="877755"/>
                </a:cubicBezTo>
                <a:cubicBezTo>
                  <a:pt x="262922" y="837305"/>
                  <a:pt x="275367" y="804633"/>
                  <a:pt x="307416" y="778497"/>
                </a:cubicBezTo>
                <a:cubicBezTo>
                  <a:pt x="316750" y="771030"/>
                  <a:pt x="322041" y="758584"/>
                  <a:pt x="328886" y="748005"/>
                </a:cubicBezTo>
                <a:cubicBezTo>
                  <a:pt x="331065" y="744894"/>
                  <a:pt x="332310" y="740848"/>
                  <a:pt x="334798" y="734625"/>
                </a:cubicBezTo>
                <a:close/>
                <a:moveTo>
                  <a:pt x="350355" y="650927"/>
                </a:moveTo>
                <a:cubicBezTo>
                  <a:pt x="368402" y="679553"/>
                  <a:pt x="386759" y="708179"/>
                  <a:pt x="403872" y="737116"/>
                </a:cubicBezTo>
                <a:cubicBezTo>
                  <a:pt x="486327" y="875267"/>
                  <a:pt x="556337" y="1019019"/>
                  <a:pt x="607677" y="1171793"/>
                </a:cubicBezTo>
                <a:cubicBezTo>
                  <a:pt x="656216" y="1315546"/>
                  <a:pt x="677995" y="1462719"/>
                  <a:pt x="667105" y="1614562"/>
                </a:cubicBezTo>
                <a:cubicBezTo>
                  <a:pt x="664616" y="1648165"/>
                  <a:pt x="662749" y="1681458"/>
                  <a:pt x="660261" y="1715062"/>
                </a:cubicBezTo>
                <a:cubicBezTo>
                  <a:pt x="659949" y="1717241"/>
                  <a:pt x="659016" y="1720042"/>
                  <a:pt x="658082" y="1725330"/>
                </a:cubicBezTo>
                <a:cubicBezTo>
                  <a:pt x="655592" y="1696083"/>
                  <a:pt x="653104" y="1669634"/>
                  <a:pt x="650925" y="1643498"/>
                </a:cubicBezTo>
                <a:cubicBezTo>
                  <a:pt x="640346" y="1521838"/>
                  <a:pt x="612965" y="1403601"/>
                  <a:pt x="576250" y="1287231"/>
                </a:cubicBezTo>
                <a:cubicBezTo>
                  <a:pt x="510907" y="1078760"/>
                  <a:pt x="434366" y="874644"/>
                  <a:pt x="355333" y="671151"/>
                </a:cubicBezTo>
                <a:cubicBezTo>
                  <a:pt x="352845" y="664929"/>
                  <a:pt x="350666" y="658395"/>
                  <a:pt x="350355" y="650927"/>
                </a:cubicBezTo>
                <a:close/>
                <a:moveTo>
                  <a:pt x="605500" y="643770"/>
                </a:moveTo>
                <a:cubicBezTo>
                  <a:pt x="608611" y="647192"/>
                  <a:pt x="611412" y="650304"/>
                  <a:pt x="614523" y="653728"/>
                </a:cubicBezTo>
                <a:cubicBezTo>
                  <a:pt x="628213" y="669285"/>
                  <a:pt x="644392" y="681730"/>
                  <a:pt x="663684" y="690132"/>
                </a:cubicBezTo>
                <a:cubicBezTo>
                  <a:pt x="677998" y="696355"/>
                  <a:pt x="691688" y="704444"/>
                  <a:pt x="704444" y="713468"/>
                </a:cubicBezTo>
                <a:cubicBezTo>
                  <a:pt x="724047" y="727469"/>
                  <a:pt x="735560" y="748005"/>
                  <a:pt x="742405" y="771030"/>
                </a:cubicBezTo>
                <a:cubicBezTo>
                  <a:pt x="754541" y="810548"/>
                  <a:pt x="760764" y="850685"/>
                  <a:pt x="757653" y="892069"/>
                </a:cubicBezTo>
                <a:cubicBezTo>
                  <a:pt x="757340" y="894246"/>
                  <a:pt x="757029" y="896736"/>
                  <a:pt x="756718" y="900469"/>
                </a:cubicBezTo>
                <a:cubicBezTo>
                  <a:pt x="754229" y="898292"/>
                  <a:pt x="752673" y="897047"/>
                  <a:pt x="751117" y="895802"/>
                </a:cubicBezTo>
                <a:cubicBezTo>
                  <a:pt x="730270" y="881177"/>
                  <a:pt x="709735" y="866242"/>
                  <a:pt x="688887" y="851930"/>
                </a:cubicBezTo>
                <a:cubicBezTo>
                  <a:pt x="682041" y="847263"/>
                  <a:pt x="674263" y="843841"/>
                  <a:pt x="666795" y="840106"/>
                </a:cubicBezTo>
                <a:cubicBezTo>
                  <a:pt x="612033" y="814902"/>
                  <a:pt x="591496" y="771343"/>
                  <a:pt x="596787" y="713157"/>
                </a:cubicBezTo>
                <a:cubicBezTo>
                  <a:pt x="598964" y="690132"/>
                  <a:pt x="600832" y="667418"/>
                  <a:pt x="603010" y="644392"/>
                </a:cubicBezTo>
                <a:cubicBezTo>
                  <a:pt x="603631" y="644081"/>
                  <a:pt x="604565" y="644081"/>
                  <a:pt x="605500" y="643770"/>
                </a:cubicBezTo>
                <a:close/>
                <a:moveTo>
                  <a:pt x="926604" y="634746"/>
                </a:moveTo>
                <a:cubicBezTo>
                  <a:pt x="927849" y="638792"/>
                  <a:pt x="928782" y="640969"/>
                  <a:pt x="929094" y="643148"/>
                </a:cubicBezTo>
                <a:cubicBezTo>
                  <a:pt x="931271" y="672085"/>
                  <a:pt x="934694" y="700711"/>
                  <a:pt x="935628" y="729647"/>
                </a:cubicBezTo>
                <a:cubicBezTo>
                  <a:pt x="936562" y="770718"/>
                  <a:pt x="918515" y="802145"/>
                  <a:pt x="882732" y="823303"/>
                </a:cubicBezTo>
                <a:cubicBezTo>
                  <a:pt x="874331" y="828281"/>
                  <a:pt x="865931" y="832948"/>
                  <a:pt x="857218" y="837615"/>
                </a:cubicBezTo>
                <a:cubicBezTo>
                  <a:pt x="828592" y="852550"/>
                  <a:pt x="801522" y="869665"/>
                  <a:pt x="776942" y="894245"/>
                </a:cubicBezTo>
                <a:cubicBezTo>
                  <a:pt x="772896" y="848507"/>
                  <a:pt x="778185" y="806812"/>
                  <a:pt x="790321" y="765430"/>
                </a:cubicBezTo>
                <a:cubicBezTo>
                  <a:pt x="800277" y="731203"/>
                  <a:pt x="820814" y="705688"/>
                  <a:pt x="852862" y="690753"/>
                </a:cubicBezTo>
                <a:cubicBezTo>
                  <a:pt x="881177" y="677684"/>
                  <a:pt x="907623" y="663061"/>
                  <a:pt x="926604" y="634746"/>
                </a:cubicBezTo>
                <a:close/>
                <a:moveTo>
                  <a:pt x="299016" y="626345"/>
                </a:moveTo>
                <a:cubicBezTo>
                  <a:pt x="311462" y="657772"/>
                  <a:pt x="329198" y="687643"/>
                  <a:pt x="324220" y="723736"/>
                </a:cubicBezTo>
                <a:cubicBezTo>
                  <a:pt x="321109" y="744271"/>
                  <a:pt x="311772" y="761696"/>
                  <a:pt x="296839" y="775387"/>
                </a:cubicBezTo>
                <a:cubicBezTo>
                  <a:pt x="276302" y="793744"/>
                  <a:pt x="260745" y="814591"/>
                  <a:pt x="252964" y="842907"/>
                </a:cubicBezTo>
                <a:cubicBezTo>
                  <a:pt x="226206" y="777875"/>
                  <a:pt x="227762" y="709111"/>
                  <a:pt x="275368" y="660572"/>
                </a:cubicBezTo>
                <a:cubicBezTo>
                  <a:pt x="284702" y="651238"/>
                  <a:pt x="290614" y="638480"/>
                  <a:pt x="299016" y="626345"/>
                </a:cubicBezTo>
                <a:close/>
                <a:moveTo>
                  <a:pt x="148729" y="563493"/>
                </a:moveTo>
                <a:cubicBezTo>
                  <a:pt x="170511" y="575628"/>
                  <a:pt x="188558" y="589318"/>
                  <a:pt x="204425" y="606431"/>
                </a:cubicBezTo>
                <a:cubicBezTo>
                  <a:pt x="229318" y="633190"/>
                  <a:pt x="238342" y="663683"/>
                  <a:pt x="229318" y="699155"/>
                </a:cubicBezTo>
                <a:cubicBezTo>
                  <a:pt x="225584" y="713779"/>
                  <a:pt x="221851" y="728402"/>
                  <a:pt x="216871" y="742405"/>
                </a:cubicBezTo>
                <a:cubicBezTo>
                  <a:pt x="214383" y="749873"/>
                  <a:pt x="214072" y="755783"/>
                  <a:pt x="216560" y="763251"/>
                </a:cubicBezTo>
                <a:cubicBezTo>
                  <a:pt x="296215" y="995992"/>
                  <a:pt x="372136" y="1229666"/>
                  <a:pt x="434367" y="1467695"/>
                </a:cubicBezTo>
                <a:cubicBezTo>
                  <a:pt x="459258" y="1562908"/>
                  <a:pt x="481661" y="1659052"/>
                  <a:pt x="493485" y="1757065"/>
                </a:cubicBezTo>
                <a:cubicBezTo>
                  <a:pt x="506555" y="1866901"/>
                  <a:pt x="509353" y="1977359"/>
                  <a:pt x="504375" y="2087817"/>
                </a:cubicBezTo>
                <a:cubicBezTo>
                  <a:pt x="503441" y="2105553"/>
                  <a:pt x="503441" y="2123599"/>
                  <a:pt x="503754" y="2141335"/>
                </a:cubicBezTo>
                <a:cubicBezTo>
                  <a:pt x="504686" y="2180851"/>
                  <a:pt x="500642" y="2219435"/>
                  <a:pt x="489751" y="2257395"/>
                </a:cubicBezTo>
                <a:cubicBezTo>
                  <a:pt x="489129" y="2258950"/>
                  <a:pt x="489129" y="2260817"/>
                  <a:pt x="488195" y="2262372"/>
                </a:cubicBezTo>
                <a:cubicBezTo>
                  <a:pt x="486639" y="2264862"/>
                  <a:pt x="485084" y="2267352"/>
                  <a:pt x="482283" y="2269529"/>
                </a:cubicBezTo>
                <a:cubicBezTo>
                  <a:pt x="485394" y="2142580"/>
                  <a:pt x="475128" y="2016875"/>
                  <a:pt x="453036" y="1891794"/>
                </a:cubicBezTo>
                <a:cubicBezTo>
                  <a:pt x="459258" y="1911707"/>
                  <a:pt x="466105" y="1931310"/>
                  <a:pt x="472017" y="1951223"/>
                </a:cubicBezTo>
                <a:cubicBezTo>
                  <a:pt x="477929" y="1971447"/>
                  <a:pt x="483217" y="1991673"/>
                  <a:pt x="487573" y="2012207"/>
                </a:cubicBezTo>
                <a:cubicBezTo>
                  <a:pt x="492241" y="2032744"/>
                  <a:pt x="495663" y="2053902"/>
                  <a:pt x="499398" y="2074750"/>
                </a:cubicBezTo>
                <a:cubicBezTo>
                  <a:pt x="500330" y="2074750"/>
                  <a:pt x="501575" y="2074750"/>
                  <a:pt x="502509" y="2074750"/>
                </a:cubicBezTo>
                <a:cubicBezTo>
                  <a:pt x="502509" y="2043945"/>
                  <a:pt x="502509" y="2012831"/>
                  <a:pt x="502509" y="1982026"/>
                </a:cubicBezTo>
                <a:cubicBezTo>
                  <a:pt x="503441" y="1810894"/>
                  <a:pt x="477929" y="1643495"/>
                  <a:pt x="433122" y="1478897"/>
                </a:cubicBezTo>
                <a:cubicBezTo>
                  <a:pt x="428455" y="1461785"/>
                  <a:pt x="424410" y="1444359"/>
                  <a:pt x="419121" y="1427247"/>
                </a:cubicBezTo>
                <a:cubicBezTo>
                  <a:pt x="417565" y="1422267"/>
                  <a:pt x="413209" y="1416355"/>
                  <a:pt x="408542" y="1414799"/>
                </a:cubicBezTo>
                <a:cubicBezTo>
                  <a:pt x="386760" y="1407332"/>
                  <a:pt x="364980" y="1398932"/>
                  <a:pt x="342577" y="1394886"/>
                </a:cubicBezTo>
                <a:cubicBezTo>
                  <a:pt x="301193" y="1387418"/>
                  <a:pt x="276302" y="1364705"/>
                  <a:pt x="267900" y="1323633"/>
                </a:cubicBezTo>
                <a:cubicBezTo>
                  <a:pt x="264478" y="1306208"/>
                  <a:pt x="260745" y="1288784"/>
                  <a:pt x="256699" y="1269493"/>
                </a:cubicBezTo>
                <a:cubicBezTo>
                  <a:pt x="261988" y="1272604"/>
                  <a:pt x="265099" y="1275094"/>
                  <a:pt x="268523" y="1276650"/>
                </a:cubicBezTo>
                <a:cubicBezTo>
                  <a:pt x="280969" y="1281628"/>
                  <a:pt x="293415" y="1288784"/>
                  <a:pt x="306484" y="1290029"/>
                </a:cubicBezTo>
                <a:cubicBezTo>
                  <a:pt x="346934" y="1294073"/>
                  <a:pt x="374625" y="1314610"/>
                  <a:pt x="392051" y="1350703"/>
                </a:cubicBezTo>
                <a:cubicBezTo>
                  <a:pt x="394849" y="1356305"/>
                  <a:pt x="397650" y="1361904"/>
                  <a:pt x="402006" y="1367194"/>
                </a:cubicBezTo>
                <a:cubicBezTo>
                  <a:pt x="401696" y="1365328"/>
                  <a:pt x="401696" y="1363149"/>
                  <a:pt x="401385" y="1361282"/>
                </a:cubicBezTo>
                <a:cubicBezTo>
                  <a:pt x="396718" y="1344791"/>
                  <a:pt x="391427" y="1328611"/>
                  <a:pt x="387694" y="1311809"/>
                </a:cubicBezTo>
                <a:cubicBezTo>
                  <a:pt x="385515" y="1302475"/>
                  <a:pt x="380848" y="1296874"/>
                  <a:pt x="371825" y="1294386"/>
                </a:cubicBezTo>
                <a:cubicBezTo>
                  <a:pt x="350356" y="1288474"/>
                  <a:pt x="328887" y="1281317"/>
                  <a:pt x="307105" y="1277582"/>
                </a:cubicBezTo>
                <a:cubicBezTo>
                  <a:pt x="268211" y="1271048"/>
                  <a:pt x="243320" y="1250824"/>
                  <a:pt x="233985" y="1212552"/>
                </a:cubicBezTo>
                <a:cubicBezTo>
                  <a:pt x="229629" y="1194194"/>
                  <a:pt x="225273" y="1176148"/>
                  <a:pt x="220917" y="1157790"/>
                </a:cubicBezTo>
                <a:cubicBezTo>
                  <a:pt x="221851" y="1156856"/>
                  <a:pt x="222783" y="1156545"/>
                  <a:pt x="223717" y="1155924"/>
                </a:cubicBezTo>
                <a:cubicBezTo>
                  <a:pt x="242386" y="1169925"/>
                  <a:pt x="263856" y="1174281"/>
                  <a:pt x="286570" y="1177082"/>
                </a:cubicBezTo>
                <a:cubicBezTo>
                  <a:pt x="311772" y="1180193"/>
                  <a:pt x="331998" y="1192949"/>
                  <a:pt x="345689" y="1214420"/>
                </a:cubicBezTo>
                <a:cubicBezTo>
                  <a:pt x="354089" y="1227487"/>
                  <a:pt x="361869" y="1241178"/>
                  <a:pt x="371514" y="1257047"/>
                </a:cubicBezTo>
                <a:cubicBezTo>
                  <a:pt x="363425" y="1230599"/>
                  <a:pt x="356268" y="1206640"/>
                  <a:pt x="348489" y="1182683"/>
                </a:cubicBezTo>
                <a:cubicBezTo>
                  <a:pt x="348179" y="1181438"/>
                  <a:pt x="344133" y="1181749"/>
                  <a:pt x="341643" y="1181125"/>
                </a:cubicBezTo>
                <a:cubicBezTo>
                  <a:pt x="315507" y="1173970"/>
                  <a:pt x="289371" y="1165879"/>
                  <a:pt x="262922" y="1159967"/>
                </a:cubicBezTo>
                <a:cubicBezTo>
                  <a:pt x="230874" y="1153123"/>
                  <a:pt x="209092" y="1135387"/>
                  <a:pt x="200069" y="1103960"/>
                </a:cubicBezTo>
                <a:cubicBezTo>
                  <a:pt x="194157" y="1083426"/>
                  <a:pt x="189490" y="1062268"/>
                  <a:pt x="185757" y="1040486"/>
                </a:cubicBezTo>
                <a:cubicBezTo>
                  <a:pt x="206292" y="1055111"/>
                  <a:pt x="229318" y="1058222"/>
                  <a:pt x="252654" y="1061644"/>
                </a:cubicBezTo>
                <a:cubicBezTo>
                  <a:pt x="276302" y="1065068"/>
                  <a:pt x="295281" y="1077203"/>
                  <a:pt x="308350" y="1097427"/>
                </a:cubicBezTo>
                <a:cubicBezTo>
                  <a:pt x="317684" y="1111739"/>
                  <a:pt x="326086" y="1126674"/>
                  <a:pt x="335731" y="1142544"/>
                </a:cubicBezTo>
                <a:cubicBezTo>
                  <a:pt x="334799" y="1138809"/>
                  <a:pt x="334486" y="1136632"/>
                  <a:pt x="333865" y="1134142"/>
                </a:cubicBezTo>
                <a:cubicBezTo>
                  <a:pt x="329198" y="1119207"/>
                  <a:pt x="323286" y="1104273"/>
                  <a:pt x="320174" y="1089025"/>
                </a:cubicBezTo>
                <a:cubicBezTo>
                  <a:pt x="317063" y="1074090"/>
                  <a:pt x="308972" y="1066311"/>
                  <a:pt x="294970" y="1062889"/>
                </a:cubicBezTo>
                <a:cubicBezTo>
                  <a:pt x="273191" y="1057600"/>
                  <a:pt x="251722" y="1051065"/>
                  <a:pt x="229940" y="1047021"/>
                </a:cubicBezTo>
                <a:cubicBezTo>
                  <a:pt x="195402" y="1040486"/>
                  <a:pt x="173311" y="1021194"/>
                  <a:pt x="163975" y="987591"/>
                </a:cubicBezTo>
                <a:cubicBezTo>
                  <a:pt x="158998" y="969855"/>
                  <a:pt x="155265" y="951497"/>
                  <a:pt x="151219" y="933450"/>
                </a:cubicBezTo>
                <a:cubicBezTo>
                  <a:pt x="150596" y="931273"/>
                  <a:pt x="151219" y="928783"/>
                  <a:pt x="151219" y="924738"/>
                </a:cubicBezTo>
                <a:cubicBezTo>
                  <a:pt x="169266" y="940296"/>
                  <a:pt x="189490" y="944963"/>
                  <a:pt x="210961" y="947141"/>
                </a:cubicBezTo>
                <a:cubicBezTo>
                  <a:pt x="240830" y="950252"/>
                  <a:pt x="263233" y="965498"/>
                  <a:pt x="278479" y="991325"/>
                </a:cubicBezTo>
                <a:cubicBezTo>
                  <a:pt x="284702" y="1001592"/>
                  <a:pt x="290614" y="1012171"/>
                  <a:pt x="298392" y="1021818"/>
                </a:cubicBezTo>
                <a:cubicBezTo>
                  <a:pt x="291859" y="1001281"/>
                  <a:pt x="285325" y="980746"/>
                  <a:pt x="278479" y="960520"/>
                </a:cubicBezTo>
                <a:cubicBezTo>
                  <a:pt x="277858" y="958654"/>
                  <a:pt x="274746" y="956787"/>
                  <a:pt x="272256" y="955853"/>
                </a:cubicBezTo>
                <a:cubicBezTo>
                  <a:pt x="248921" y="949009"/>
                  <a:pt x="225894" y="939673"/>
                  <a:pt x="201937" y="935940"/>
                </a:cubicBezTo>
                <a:cubicBezTo>
                  <a:pt x="159932" y="929094"/>
                  <a:pt x="134106" y="907003"/>
                  <a:pt x="125083" y="865619"/>
                </a:cubicBezTo>
                <a:cubicBezTo>
                  <a:pt x="121972" y="851307"/>
                  <a:pt x="118548" y="836994"/>
                  <a:pt x="115436" y="822682"/>
                </a:cubicBezTo>
                <a:cubicBezTo>
                  <a:pt x="114815" y="819570"/>
                  <a:pt x="114815" y="816146"/>
                  <a:pt x="114191" y="810547"/>
                </a:cubicBezTo>
                <a:cubicBezTo>
                  <a:pt x="131306" y="825482"/>
                  <a:pt x="149040" y="831394"/>
                  <a:pt x="169266" y="832950"/>
                </a:cubicBezTo>
                <a:cubicBezTo>
                  <a:pt x="201314" y="835751"/>
                  <a:pt x="226207" y="850373"/>
                  <a:pt x="242698" y="878688"/>
                </a:cubicBezTo>
                <a:cubicBezTo>
                  <a:pt x="248608" y="888957"/>
                  <a:pt x="254520" y="899225"/>
                  <a:pt x="261677" y="909181"/>
                </a:cubicBezTo>
                <a:cubicBezTo>
                  <a:pt x="255455" y="890823"/>
                  <a:pt x="249853" y="872155"/>
                  <a:pt x="243009" y="854108"/>
                </a:cubicBezTo>
                <a:cubicBezTo>
                  <a:pt x="241764" y="850997"/>
                  <a:pt x="236786" y="849441"/>
                  <a:pt x="233675" y="846951"/>
                </a:cubicBezTo>
                <a:cubicBezTo>
                  <a:pt x="215939" y="834193"/>
                  <a:pt x="196647" y="826104"/>
                  <a:pt x="174867" y="823614"/>
                </a:cubicBezTo>
                <a:cubicBezTo>
                  <a:pt x="128816" y="818325"/>
                  <a:pt x="99568" y="793122"/>
                  <a:pt x="88055" y="747694"/>
                </a:cubicBezTo>
                <a:cubicBezTo>
                  <a:pt x="84322" y="732137"/>
                  <a:pt x="80898" y="716578"/>
                  <a:pt x="77476" y="702266"/>
                </a:cubicBezTo>
                <a:cubicBezTo>
                  <a:pt x="96457" y="708489"/>
                  <a:pt x="115125" y="714401"/>
                  <a:pt x="134106" y="720313"/>
                </a:cubicBezTo>
                <a:cubicBezTo>
                  <a:pt x="173933" y="732759"/>
                  <a:pt x="201003" y="759518"/>
                  <a:pt x="219982" y="795611"/>
                </a:cubicBezTo>
                <a:cubicBezTo>
                  <a:pt x="221851" y="799034"/>
                  <a:pt x="223406" y="802145"/>
                  <a:pt x="226829" y="804946"/>
                </a:cubicBezTo>
                <a:cubicBezTo>
                  <a:pt x="220606" y="786899"/>
                  <a:pt x="214383" y="768852"/>
                  <a:pt x="207848" y="750805"/>
                </a:cubicBezTo>
                <a:cubicBezTo>
                  <a:pt x="206915" y="748628"/>
                  <a:pt x="204425" y="746762"/>
                  <a:pt x="202248" y="744893"/>
                </a:cubicBezTo>
                <a:cubicBezTo>
                  <a:pt x="198513" y="742093"/>
                  <a:pt x="194780" y="739605"/>
                  <a:pt x="191046" y="737115"/>
                </a:cubicBezTo>
                <a:cubicBezTo>
                  <a:pt x="145618" y="706312"/>
                  <a:pt x="127571" y="664306"/>
                  <a:pt x="138773" y="610166"/>
                </a:cubicBezTo>
                <a:cubicBezTo>
                  <a:pt x="141885" y="594920"/>
                  <a:pt x="145307" y="579674"/>
                  <a:pt x="148729" y="563493"/>
                </a:cubicBezTo>
                <a:close/>
                <a:moveTo>
                  <a:pt x="605187" y="473881"/>
                </a:moveTo>
                <a:cubicBezTo>
                  <a:pt x="608922" y="479171"/>
                  <a:pt x="610477" y="482283"/>
                  <a:pt x="612965" y="485081"/>
                </a:cubicBezTo>
                <a:cubicBezTo>
                  <a:pt x="626345" y="500329"/>
                  <a:pt x="640659" y="514952"/>
                  <a:pt x="660261" y="522109"/>
                </a:cubicBezTo>
                <a:cubicBezTo>
                  <a:pt x="712535" y="541090"/>
                  <a:pt x="741161" y="578740"/>
                  <a:pt x="751117" y="632878"/>
                </a:cubicBezTo>
                <a:cubicBezTo>
                  <a:pt x="757029" y="663994"/>
                  <a:pt x="760451" y="695110"/>
                  <a:pt x="758585" y="726536"/>
                </a:cubicBezTo>
                <a:cubicBezTo>
                  <a:pt x="758896" y="729335"/>
                  <a:pt x="758585" y="731514"/>
                  <a:pt x="758274" y="735247"/>
                </a:cubicBezTo>
                <a:cubicBezTo>
                  <a:pt x="754852" y="732447"/>
                  <a:pt x="752984" y="730580"/>
                  <a:pt x="750806" y="729024"/>
                </a:cubicBezTo>
                <a:cubicBezTo>
                  <a:pt x="729959" y="714400"/>
                  <a:pt x="709422" y="699466"/>
                  <a:pt x="687953" y="685463"/>
                </a:cubicBezTo>
                <a:cubicBezTo>
                  <a:pt x="675818" y="677374"/>
                  <a:pt x="662128" y="671462"/>
                  <a:pt x="649372" y="663994"/>
                </a:cubicBezTo>
                <a:cubicBezTo>
                  <a:pt x="619190" y="645947"/>
                  <a:pt x="601454" y="619811"/>
                  <a:pt x="598342" y="584339"/>
                </a:cubicBezTo>
                <a:cubicBezTo>
                  <a:pt x="594920" y="548245"/>
                  <a:pt x="600209" y="512775"/>
                  <a:pt x="605187" y="473881"/>
                </a:cubicBezTo>
                <a:close/>
                <a:moveTo>
                  <a:pt x="927539" y="469837"/>
                </a:moveTo>
                <a:cubicBezTo>
                  <a:pt x="931584" y="507797"/>
                  <a:pt x="938429" y="545757"/>
                  <a:pt x="932829" y="584030"/>
                </a:cubicBezTo>
                <a:cubicBezTo>
                  <a:pt x="928784" y="612032"/>
                  <a:pt x="914783" y="634746"/>
                  <a:pt x="890824" y="650305"/>
                </a:cubicBezTo>
                <a:cubicBezTo>
                  <a:pt x="876823" y="659639"/>
                  <a:pt x="861264" y="666484"/>
                  <a:pt x="847573" y="675820"/>
                </a:cubicBezTo>
                <a:cubicBezTo>
                  <a:pt x="824860" y="690753"/>
                  <a:pt x="803080" y="706933"/>
                  <a:pt x="780988" y="722803"/>
                </a:cubicBezTo>
                <a:cubicBezTo>
                  <a:pt x="779743" y="723735"/>
                  <a:pt x="778498" y="724980"/>
                  <a:pt x="776942" y="725914"/>
                </a:cubicBezTo>
                <a:cubicBezTo>
                  <a:pt x="775697" y="725604"/>
                  <a:pt x="774765" y="725604"/>
                  <a:pt x="773520" y="725291"/>
                </a:cubicBezTo>
                <a:cubicBezTo>
                  <a:pt x="774454" y="701956"/>
                  <a:pt x="774454" y="678618"/>
                  <a:pt x="776942" y="655594"/>
                </a:cubicBezTo>
                <a:cubicBezTo>
                  <a:pt x="779121" y="636615"/>
                  <a:pt x="784099" y="617944"/>
                  <a:pt x="789077" y="599276"/>
                </a:cubicBezTo>
                <a:cubicBezTo>
                  <a:pt x="798100" y="565049"/>
                  <a:pt x="818637" y="539534"/>
                  <a:pt x="850374" y="524911"/>
                </a:cubicBezTo>
                <a:cubicBezTo>
                  <a:pt x="879000" y="511842"/>
                  <a:pt x="905447" y="496285"/>
                  <a:pt x="924738" y="470458"/>
                </a:cubicBezTo>
                <a:cubicBezTo>
                  <a:pt x="925049" y="470148"/>
                  <a:pt x="925983" y="470148"/>
                  <a:pt x="927539" y="469837"/>
                </a:cubicBezTo>
                <a:close/>
                <a:moveTo>
                  <a:pt x="606743" y="311149"/>
                </a:moveTo>
                <a:cubicBezTo>
                  <a:pt x="620744" y="331373"/>
                  <a:pt x="637235" y="347553"/>
                  <a:pt x="659328" y="357200"/>
                </a:cubicBezTo>
                <a:cubicBezTo>
                  <a:pt x="663371" y="359066"/>
                  <a:pt x="667728" y="360933"/>
                  <a:pt x="671773" y="362799"/>
                </a:cubicBezTo>
                <a:cubicBezTo>
                  <a:pt x="711289" y="379914"/>
                  <a:pt x="736182" y="408850"/>
                  <a:pt x="746761" y="451167"/>
                </a:cubicBezTo>
                <a:cubicBezTo>
                  <a:pt x="755471" y="486015"/>
                  <a:pt x="761073" y="520864"/>
                  <a:pt x="759206" y="556957"/>
                </a:cubicBezTo>
                <a:cubicBezTo>
                  <a:pt x="758895" y="561003"/>
                  <a:pt x="758585" y="565047"/>
                  <a:pt x="757961" y="570337"/>
                </a:cubicBezTo>
                <a:cubicBezTo>
                  <a:pt x="755161" y="567848"/>
                  <a:pt x="753294" y="566292"/>
                  <a:pt x="751428" y="565047"/>
                </a:cubicBezTo>
                <a:cubicBezTo>
                  <a:pt x="730891" y="550424"/>
                  <a:pt x="710667" y="535799"/>
                  <a:pt x="689820" y="521798"/>
                </a:cubicBezTo>
                <a:cubicBezTo>
                  <a:pt x="677685" y="513707"/>
                  <a:pt x="663995" y="507795"/>
                  <a:pt x="651236" y="500640"/>
                </a:cubicBezTo>
                <a:cubicBezTo>
                  <a:pt x="618878" y="481970"/>
                  <a:pt x="598965" y="454278"/>
                  <a:pt x="598654" y="416629"/>
                </a:cubicBezTo>
                <a:cubicBezTo>
                  <a:pt x="598341" y="382402"/>
                  <a:pt x="602697" y="348487"/>
                  <a:pt x="604877" y="314260"/>
                </a:cubicBezTo>
                <a:cubicBezTo>
                  <a:pt x="605187" y="313326"/>
                  <a:pt x="606120" y="312394"/>
                  <a:pt x="606743" y="311149"/>
                </a:cubicBezTo>
                <a:close/>
                <a:moveTo>
                  <a:pt x="930029" y="304927"/>
                </a:moveTo>
                <a:cubicBezTo>
                  <a:pt x="931272" y="342265"/>
                  <a:pt x="934072" y="378359"/>
                  <a:pt x="933140" y="414140"/>
                </a:cubicBezTo>
                <a:cubicBezTo>
                  <a:pt x="932517" y="443078"/>
                  <a:pt x="918205" y="466724"/>
                  <a:pt x="894557" y="484149"/>
                </a:cubicBezTo>
                <a:cubicBezTo>
                  <a:pt x="888023" y="488816"/>
                  <a:pt x="881488" y="493484"/>
                  <a:pt x="874333" y="497216"/>
                </a:cubicBezTo>
                <a:cubicBezTo>
                  <a:pt x="840106" y="515887"/>
                  <a:pt x="804946" y="533310"/>
                  <a:pt x="776010" y="563805"/>
                </a:cubicBezTo>
                <a:cubicBezTo>
                  <a:pt x="775076" y="556336"/>
                  <a:pt x="774452" y="551357"/>
                  <a:pt x="774141" y="546379"/>
                </a:cubicBezTo>
                <a:cubicBezTo>
                  <a:pt x="772586" y="505929"/>
                  <a:pt x="778809" y="466413"/>
                  <a:pt x="791256" y="427830"/>
                </a:cubicBezTo>
                <a:cubicBezTo>
                  <a:pt x="801522" y="396716"/>
                  <a:pt x="821748" y="374313"/>
                  <a:pt x="850685" y="360933"/>
                </a:cubicBezTo>
                <a:cubicBezTo>
                  <a:pt x="879000" y="347865"/>
                  <a:pt x="905136" y="332618"/>
                  <a:pt x="924117" y="307104"/>
                </a:cubicBezTo>
                <a:cubicBezTo>
                  <a:pt x="924738" y="306793"/>
                  <a:pt x="925983" y="306482"/>
                  <a:pt x="930029" y="304927"/>
                </a:cubicBezTo>
                <a:close/>
                <a:moveTo>
                  <a:pt x="602386" y="148730"/>
                </a:moveTo>
                <a:cubicBezTo>
                  <a:pt x="619500" y="169577"/>
                  <a:pt x="641280" y="182644"/>
                  <a:pt x="663062" y="196337"/>
                </a:cubicBezTo>
                <a:cubicBezTo>
                  <a:pt x="716578" y="230562"/>
                  <a:pt x="742093" y="282212"/>
                  <a:pt x="750495" y="343199"/>
                </a:cubicBezTo>
                <a:cubicBezTo>
                  <a:pt x="753606" y="366847"/>
                  <a:pt x="753917" y="390804"/>
                  <a:pt x="755473" y="414762"/>
                </a:cubicBezTo>
                <a:cubicBezTo>
                  <a:pt x="754228" y="415075"/>
                  <a:pt x="752672" y="415386"/>
                  <a:pt x="751116" y="415697"/>
                </a:cubicBezTo>
                <a:cubicBezTo>
                  <a:pt x="730580" y="383649"/>
                  <a:pt x="701022" y="363423"/>
                  <a:pt x="667418" y="346621"/>
                </a:cubicBezTo>
                <a:cubicBezTo>
                  <a:pt x="619500" y="322975"/>
                  <a:pt x="595542" y="282836"/>
                  <a:pt x="596163" y="229317"/>
                </a:cubicBezTo>
                <a:cubicBezTo>
                  <a:pt x="596476" y="202559"/>
                  <a:pt x="599275" y="175800"/>
                  <a:pt x="602386" y="148730"/>
                </a:cubicBezTo>
                <a:close/>
                <a:moveTo>
                  <a:pt x="925671" y="140018"/>
                </a:moveTo>
                <a:cubicBezTo>
                  <a:pt x="926605" y="148107"/>
                  <a:pt x="927227" y="153708"/>
                  <a:pt x="927539" y="159309"/>
                </a:cubicBezTo>
                <a:cubicBezTo>
                  <a:pt x="928783" y="180157"/>
                  <a:pt x="930962" y="201002"/>
                  <a:pt x="931272" y="221850"/>
                </a:cubicBezTo>
                <a:cubicBezTo>
                  <a:pt x="932207" y="276924"/>
                  <a:pt x="907003" y="316751"/>
                  <a:pt x="857840" y="341020"/>
                </a:cubicBezTo>
                <a:cubicBezTo>
                  <a:pt x="834194" y="352844"/>
                  <a:pt x="811791" y="365603"/>
                  <a:pt x="794055" y="385827"/>
                </a:cubicBezTo>
                <a:cubicBezTo>
                  <a:pt x="788454" y="393294"/>
                  <a:pt x="782544" y="401073"/>
                  <a:pt x="774452" y="410718"/>
                </a:cubicBezTo>
                <a:cubicBezTo>
                  <a:pt x="772275" y="356267"/>
                  <a:pt x="777253" y="306172"/>
                  <a:pt x="801212" y="259188"/>
                </a:cubicBezTo>
                <a:cubicBezTo>
                  <a:pt x="816147" y="229941"/>
                  <a:pt x="837306" y="205982"/>
                  <a:pt x="865308" y="188868"/>
                </a:cubicBezTo>
                <a:cubicBezTo>
                  <a:pt x="886779" y="175801"/>
                  <a:pt x="907624" y="162110"/>
                  <a:pt x="925671" y="140018"/>
                </a:cubicBezTo>
                <a:close/>
                <a:moveTo>
                  <a:pt x="754851" y="0"/>
                </a:moveTo>
                <a:cubicBezTo>
                  <a:pt x="759518" y="4978"/>
                  <a:pt x="762940" y="8402"/>
                  <a:pt x="766053" y="12135"/>
                </a:cubicBezTo>
                <a:cubicBezTo>
                  <a:pt x="790945" y="40139"/>
                  <a:pt x="809613" y="71564"/>
                  <a:pt x="820816" y="107657"/>
                </a:cubicBezTo>
                <a:cubicBezTo>
                  <a:pt x="829528" y="135351"/>
                  <a:pt x="827973" y="161797"/>
                  <a:pt x="816459" y="188557"/>
                </a:cubicBezTo>
                <a:cubicBezTo>
                  <a:pt x="803390" y="218738"/>
                  <a:pt x="785656" y="245498"/>
                  <a:pt x="765430" y="271323"/>
                </a:cubicBezTo>
                <a:cubicBezTo>
                  <a:pt x="762629" y="274745"/>
                  <a:pt x="760452" y="279723"/>
                  <a:pt x="760763" y="284080"/>
                </a:cubicBezTo>
                <a:cubicBezTo>
                  <a:pt x="766053" y="513087"/>
                  <a:pt x="769786" y="742094"/>
                  <a:pt x="764808" y="971101"/>
                </a:cubicBezTo>
                <a:cubicBezTo>
                  <a:pt x="762008" y="1109874"/>
                  <a:pt x="756717" y="1248647"/>
                  <a:pt x="749873" y="1387110"/>
                </a:cubicBezTo>
                <a:cubicBezTo>
                  <a:pt x="740226" y="1582200"/>
                  <a:pt x="708801" y="1773869"/>
                  <a:pt x="653105" y="1961492"/>
                </a:cubicBezTo>
                <a:cubicBezTo>
                  <a:pt x="645014" y="1989185"/>
                  <a:pt x="643147" y="2018433"/>
                  <a:pt x="637235" y="2047059"/>
                </a:cubicBezTo>
                <a:cubicBezTo>
                  <a:pt x="625101" y="2105555"/>
                  <a:pt x="609854" y="2163739"/>
                  <a:pt x="577806" y="2214147"/>
                </a:cubicBezTo>
                <a:cubicBezTo>
                  <a:pt x="546069" y="2264553"/>
                  <a:pt x="523976" y="2319004"/>
                  <a:pt x="498773" y="2372212"/>
                </a:cubicBezTo>
                <a:cubicBezTo>
                  <a:pt x="497217" y="2375634"/>
                  <a:pt x="495040" y="2379367"/>
                  <a:pt x="492239" y="2382167"/>
                </a:cubicBezTo>
                <a:cubicBezTo>
                  <a:pt x="582163" y="2179609"/>
                  <a:pt x="630702" y="1966782"/>
                  <a:pt x="659639" y="1748665"/>
                </a:cubicBezTo>
                <a:cubicBezTo>
                  <a:pt x="659639" y="1779159"/>
                  <a:pt x="660260" y="1809962"/>
                  <a:pt x="659328" y="1840455"/>
                </a:cubicBezTo>
                <a:cubicBezTo>
                  <a:pt x="658705" y="1871260"/>
                  <a:pt x="656527" y="1901752"/>
                  <a:pt x="655906" y="1932866"/>
                </a:cubicBezTo>
                <a:cubicBezTo>
                  <a:pt x="657772" y="1926022"/>
                  <a:pt x="659949" y="1919176"/>
                  <a:pt x="661816" y="1912331"/>
                </a:cubicBezTo>
                <a:cubicBezTo>
                  <a:pt x="702889" y="1763601"/>
                  <a:pt x="730581" y="1612693"/>
                  <a:pt x="739915" y="1458673"/>
                </a:cubicBezTo>
                <a:cubicBezTo>
                  <a:pt x="747694" y="1331414"/>
                  <a:pt x="752674" y="1203841"/>
                  <a:pt x="758586" y="1076270"/>
                </a:cubicBezTo>
                <a:cubicBezTo>
                  <a:pt x="758896" y="1071291"/>
                  <a:pt x="758586" y="1066624"/>
                  <a:pt x="758586" y="1058534"/>
                </a:cubicBezTo>
                <a:cubicBezTo>
                  <a:pt x="757341" y="1063202"/>
                  <a:pt x="756717" y="1065068"/>
                  <a:pt x="755785" y="1067869"/>
                </a:cubicBezTo>
                <a:cubicBezTo>
                  <a:pt x="747694" y="1061022"/>
                  <a:pt x="740226" y="1053244"/>
                  <a:pt x="731826" y="1047955"/>
                </a:cubicBezTo>
                <a:cubicBezTo>
                  <a:pt x="711600" y="1034886"/>
                  <a:pt x="691687" y="1020574"/>
                  <a:pt x="669907" y="1010617"/>
                </a:cubicBezTo>
                <a:cubicBezTo>
                  <a:pt x="612032" y="983857"/>
                  <a:pt x="589630" y="939364"/>
                  <a:pt x="596164" y="877445"/>
                </a:cubicBezTo>
                <a:cubicBezTo>
                  <a:pt x="598654" y="855663"/>
                  <a:pt x="600209" y="833884"/>
                  <a:pt x="602387" y="810236"/>
                </a:cubicBezTo>
                <a:cubicBezTo>
                  <a:pt x="605187" y="812415"/>
                  <a:pt x="606432" y="813347"/>
                  <a:pt x="607365" y="814281"/>
                </a:cubicBezTo>
                <a:cubicBezTo>
                  <a:pt x="624479" y="835750"/>
                  <a:pt x="645637" y="851307"/>
                  <a:pt x="671152" y="861886"/>
                </a:cubicBezTo>
                <a:cubicBezTo>
                  <a:pt x="701021" y="874021"/>
                  <a:pt x="724980" y="893936"/>
                  <a:pt x="736493" y="925050"/>
                </a:cubicBezTo>
                <a:cubicBezTo>
                  <a:pt x="743338" y="943408"/>
                  <a:pt x="748007" y="962389"/>
                  <a:pt x="752050" y="981369"/>
                </a:cubicBezTo>
                <a:cubicBezTo>
                  <a:pt x="755162" y="995992"/>
                  <a:pt x="756096" y="1010928"/>
                  <a:pt x="758896" y="1026174"/>
                </a:cubicBezTo>
                <a:cubicBezTo>
                  <a:pt x="759207" y="1023373"/>
                  <a:pt x="759829" y="1020574"/>
                  <a:pt x="759829" y="1017774"/>
                </a:cubicBezTo>
                <a:cubicBezTo>
                  <a:pt x="760141" y="860020"/>
                  <a:pt x="760763" y="702268"/>
                  <a:pt x="760141" y="544824"/>
                </a:cubicBezTo>
                <a:cubicBezTo>
                  <a:pt x="759829" y="457701"/>
                  <a:pt x="757341" y="370891"/>
                  <a:pt x="756096" y="283769"/>
                </a:cubicBezTo>
                <a:cubicBezTo>
                  <a:pt x="756096" y="273500"/>
                  <a:pt x="752674" y="265722"/>
                  <a:pt x="746762" y="257009"/>
                </a:cubicBezTo>
                <a:cubicBezTo>
                  <a:pt x="733382" y="238030"/>
                  <a:pt x="720313" y="218428"/>
                  <a:pt x="709734" y="197580"/>
                </a:cubicBezTo>
                <a:cubicBezTo>
                  <a:pt x="694487" y="168020"/>
                  <a:pt x="692932" y="136596"/>
                  <a:pt x="702889" y="104858"/>
                </a:cubicBezTo>
                <a:cubicBezTo>
                  <a:pt x="713779" y="68765"/>
                  <a:pt x="731515" y="35783"/>
                  <a:pt x="752361" y="4667"/>
                </a:cubicBezTo>
                <a:cubicBezTo>
                  <a:pt x="752984" y="3422"/>
                  <a:pt x="753606" y="2177"/>
                  <a:pt x="754851" y="0"/>
                </a:cubicBezTo>
                <a:close/>
              </a:path>
            </a:pathLst>
          </a:custGeom>
          <a:solidFill>
            <a:schemeClr val="accent2"/>
          </a:solidFill>
          <a:ln w="1646" cap="flat">
            <a:noFill/>
            <a:prstDash val="solid"/>
            <a:miter/>
          </a:ln>
        </p:spPr>
        <p:txBody>
          <a:bodyPr wrap="square" rtlCol="0" anchor="ctr">
            <a:noAutofit/>
          </a:bodyPr>
          <a:lstStyle/>
          <a:p>
            <a:endParaRPr lang="en-US"/>
          </a:p>
        </p:txBody>
      </p:sp>
      <p:cxnSp>
        <p:nvCxnSpPr>
          <p:cNvPr id="4" name="Straight Connector 3">
            <a:extLst>
              <a:ext uri="{FF2B5EF4-FFF2-40B4-BE49-F238E27FC236}">
                <a16:creationId xmlns:a16="http://schemas.microsoft.com/office/drawing/2014/main" id="{2B98C1FD-EEA5-4DC5-B669-7E93CE69731E}"/>
              </a:ext>
            </a:extLst>
          </p:cNvPr>
          <p:cNvCxnSpPr>
            <a:cxnSpLocks/>
          </p:cNvCxnSpPr>
          <p:nvPr userDrawn="1"/>
        </p:nvCxnSpPr>
        <p:spPr>
          <a:xfrm>
            <a:off x="0" y="6730423"/>
            <a:ext cx="1165823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11D7284-0C10-4CBD-8BFF-B8CDBFA248E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5"/>
                </a:solidFill>
                <a:latin typeface="+mj-lt"/>
                <a:cs typeface="Arial" pitchFamily="34" charset="0"/>
              </a:defRPr>
            </a:lvl1pPr>
          </a:lstStyle>
          <a:p>
            <a:pPr lvl="0"/>
            <a:r>
              <a:rPr lang="en-US" altLang="ko-KR" dirty="0"/>
              <a:t>BASIC LAYOUT</a:t>
            </a:r>
          </a:p>
        </p:txBody>
      </p:sp>
      <p:sp>
        <p:nvSpPr>
          <p:cNvPr id="6" name="Picture Placeholder 2">
            <a:extLst>
              <a:ext uri="{FF2B5EF4-FFF2-40B4-BE49-F238E27FC236}">
                <a16:creationId xmlns:a16="http://schemas.microsoft.com/office/drawing/2014/main" id="{F477D216-CDD6-41E4-9899-16DEE8ACAF66}"/>
              </a:ext>
            </a:extLst>
          </p:cNvPr>
          <p:cNvSpPr>
            <a:spLocks noGrp="1"/>
          </p:cNvSpPr>
          <p:nvPr>
            <p:ph type="pic" idx="14" hasCustomPrompt="1"/>
          </p:nvPr>
        </p:nvSpPr>
        <p:spPr>
          <a:xfrm>
            <a:off x="2771774" y="3869996"/>
            <a:ext cx="2105025" cy="22321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06D4BF99-141B-40C6-95E5-8DCF27BF1791}"/>
              </a:ext>
            </a:extLst>
          </p:cNvPr>
          <p:cNvSpPr>
            <a:spLocks noGrp="1"/>
          </p:cNvSpPr>
          <p:nvPr>
            <p:ph type="pic" idx="15" hasCustomPrompt="1"/>
          </p:nvPr>
        </p:nvSpPr>
        <p:spPr>
          <a:xfrm>
            <a:off x="7315199" y="1501549"/>
            <a:ext cx="2105025" cy="22321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DF01C12B-3542-494E-B196-A13A0794C439}"/>
              </a:ext>
            </a:extLst>
          </p:cNvPr>
          <p:cNvSpPr>
            <a:spLocks noGrp="1"/>
          </p:cNvSpPr>
          <p:nvPr>
            <p:ph type="pic" idx="16" hasCustomPrompt="1"/>
          </p:nvPr>
        </p:nvSpPr>
        <p:spPr>
          <a:xfrm>
            <a:off x="5043487" y="1501549"/>
            <a:ext cx="2105025" cy="22321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83093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9888D31-20D4-4261-812C-1F09979416F4}"/>
              </a:ext>
            </a:extLst>
          </p:cNvPr>
          <p:cNvSpPr>
            <a:spLocks noGrp="1"/>
          </p:cNvSpPr>
          <p:nvPr>
            <p:ph type="pic" idx="13" hasCustomPrompt="1"/>
          </p:nvPr>
        </p:nvSpPr>
        <p:spPr>
          <a:xfrm>
            <a:off x="4253102" y="104750"/>
            <a:ext cx="7586906" cy="6325714"/>
          </a:xfrm>
          <a:custGeom>
            <a:avLst/>
            <a:gdLst>
              <a:gd name="connsiteX0" fmla="*/ 7320413 w 7586906"/>
              <a:gd name="connsiteY0" fmla="*/ 3760437 h 6325714"/>
              <a:gd name="connsiteX1" fmla="*/ 7318253 w 7586906"/>
              <a:gd name="connsiteY1" fmla="*/ 3766264 h 6325714"/>
              <a:gd name="connsiteX2" fmla="*/ 7321102 w 7586906"/>
              <a:gd name="connsiteY2" fmla="*/ 3765647 h 6325714"/>
              <a:gd name="connsiteX3" fmla="*/ 7320413 w 7586906"/>
              <a:gd name="connsiteY3" fmla="*/ 3760437 h 6325714"/>
              <a:gd name="connsiteX4" fmla="*/ 7445403 w 7586906"/>
              <a:gd name="connsiteY4" fmla="*/ 3428271 h 6325714"/>
              <a:gd name="connsiteX5" fmla="*/ 7438767 w 7586906"/>
              <a:gd name="connsiteY5" fmla="*/ 3433426 h 6325714"/>
              <a:gd name="connsiteX6" fmla="*/ 7438872 w 7586906"/>
              <a:gd name="connsiteY6" fmla="*/ 3433083 h 6325714"/>
              <a:gd name="connsiteX7" fmla="*/ 7444388 w 7586906"/>
              <a:gd name="connsiteY7" fmla="*/ 3428938 h 6325714"/>
              <a:gd name="connsiteX8" fmla="*/ 7445403 w 7586906"/>
              <a:gd name="connsiteY8" fmla="*/ 3428271 h 6325714"/>
              <a:gd name="connsiteX9" fmla="*/ 7083083 w 7586906"/>
              <a:gd name="connsiteY9" fmla="*/ 3403159 h 6325714"/>
              <a:gd name="connsiteX10" fmla="*/ 7078476 w 7586906"/>
              <a:gd name="connsiteY10" fmla="*/ 3403309 h 6325714"/>
              <a:gd name="connsiteX11" fmla="*/ 7080901 w 7586906"/>
              <a:gd name="connsiteY11" fmla="*/ 3405323 h 6325714"/>
              <a:gd name="connsiteX12" fmla="*/ 7083083 w 7586906"/>
              <a:gd name="connsiteY12" fmla="*/ 3403159 h 6325714"/>
              <a:gd name="connsiteX13" fmla="*/ 7272181 w 7586906"/>
              <a:gd name="connsiteY13" fmla="*/ 3052385 h 6325714"/>
              <a:gd name="connsiteX14" fmla="*/ 7270689 w 7586906"/>
              <a:gd name="connsiteY14" fmla="*/ 3053029 h 6325714"/>
              <a:gd name="connsiteX15" fmla="*/ 7270689 w 7586906"/>
              <a:gd name="connsiteY15" fmla="*/ 3053029 h 6325714"/>
              <a:gd name="connsiteX16" fmla="*/ 6580020 w 7586906"/>
              <a:gd name="connsiteY16" fmla="*/ 1466528 h 6325714"/>
              <a:gd name="connsiteX17" fmla="*/ 6578494 w 7586906"/>
              <a:gd name="connsiteY17" fmla="*/ 1468410 h 6325714"/>
              <a:gd name="connsiteX18" fmla="*/ 6579022 w 7586906"/>
              <a:gd name="connsiteY18" fmla="*/ 1467611 h 6325714"/>
              <a:gd name="connsiteX19" fmla="*/ 5998520 w 7586906"/>
              <a:gd name="connsiteY19" fmla="*/ 1134603 h 6325714"/>
              <a:gd name="connsiteX20" fmla="*/ 6001602 w 7586906"/>
              <a:gd name="connsiteY20" fmla="*/ 1136334 h 6325714"/>
              <a:gd name="connsiteX21" fmla="*/ 5998520 w 7586906"/>
              <a:gd name="connsiteY21" fmla="*/ 1134603 h 6325714"/>
              <a:gd name="connsiteX22" fmla="*/ 5277369 w 7586906"/>
              <a:gd name="connsiteY22" fmla="*/ 373923 h 6325714"/>
              <a:gd name="connsiteX23" fmla="*/ 5273651 w 7586906"/>
              <a:gd name="connsiteY23" fmla="*/ 376137 h 6325714"/>
              <a:gd name="connsiteX24" fmla="*/ 5273439 w 7586906"/>
              <a:gd name="connsiteY24" fmla="*/ 377452 h 6325714"/>
              <a:gd name="connsiteX25" fmla="*/ 5275854 w 7586906"/>
              <a:gd name="connsiteY25" fmla="*/ 377634 h 6325714"/>
              <a:gd name="connsiteX26" fmla="*/ 5277369 w 7586906"/>
              <a:gd name="connsiteY26" fmla="*/ 373923 h 6325714"/>
              <a:gd name="connsiteX27" fmla="*/ 5498520 w 7586906"/>
              <a:gd name="connsiteY27" fmla="*/ 63185 h 6325714"/>
              <a:gd name="connsiteX28" fmla="*/ 5497874 w 7586906"/>
              <a:gd name="connsiteY28" fmla="*/ 65299 h 6325714"/>
              <a:gd name="connsiteX29" fmla="*/ 5497972 w 7586906"/>
              <a:gd name="connsiteY29" fmla="*/ 64691 h 6325714"/>
              <a:gd name="connsiteX30" fmla="*/ 5820454 w 7586906"/>
              <a:gd name="connsiteY30" fmla="*/ 49252 h 6325714"/>
              <a:gd name="connsiteX31" fmla="*/ 5818179 w 7586906"/>
              <a:gd name="connsiteY31" fmla="*/ 49620 h 6325714"/>
              <a:gd name="connsiteX32" fmla="*/ 5820189 w 7586906"/>
              <a:gd name="connsiteY32" fmla="*/ 49281 h 6325714"/>
              <a:gd name="connsiteX33" fmla="*/ 5807083 w 7586906"/>
              <a:gd name="connsiteY33" fmla="*/ 168 h 6325714"/>
              <a:gd name="connsiteX34" fmla="*/ 5810223 w 7586906"/>
              <a:gd name="connsiteY34" fmla="*/ 2257 h 6325714"/>
              <a:gd name="connsiteX35" fmla="*/ 5857115 w 7586906"/>
              <a:gd name="connsiteY35" fmla="*/ 27941 h 6325714"/>
              <a:gd name="connsiteX36" fmla="*/ 5841226 w 7586906"/>
              <a:gd name="connsiteY36" fmla="*/ 45729 h 6325714"/>
              <a:gd name="connsiteX37" fmla="*/ 5820189 w 7586906"/>
              <a:gd name="connsiteY37" fmla="*/ 49281 h 6325714"/>
              <a:gd name="connsiteX38" fmla="*/ 5816643 w 7586906"/>
              <a:gd name="connsiteY38" fmla="*/ 49671 h 6325714"/>
              <a:gd name="connsiteX39" fmla="*/ 5766099 w 7586906"/>
              <a:gd name="connsiteY39" fmla="*/ 75130 h 6325714"/>
              <a:gd name="connsiteX40" fmla="*/ 5765007 w 7586906"/>
              <a:gd name="connsiteY40" fmla="*/ 76212 h 6325714"/>
              <a:gd name="connsiteX41" fmla="*/ 5729366 w 7586906"/>
              <a:gd name="connsiteY41" fmla="*/ 98307 h 6325714"/>
              <a:gd name="connsiteX42" fmla="*/ 5733804 w 7586906"/>
              <a:gd name="connsiteY42" fmla="*/ 106797 h 6325714"/>
              <a:gd name="connsiteX43" fmla="*/ 5688821 w 7586906"/>
              <a:gd name="connsiteY43" fmla="*/ 145158 h 6325714"/>
              <a:gd name="connsiteX44" fmla="*/ 5719687 w 7586906"/>
              <a:gd name="connsiteY44" fmla="*/ 169794 h 6325714"/>
              <a:gd name="connsiteX45" fmla="*/ 5721880 w 7586906"/>
              <a:gd name="connsiteY45" fmla="*/ 169461 h 6325714"/>
              <a:gd name="connsiteX46" fmla="*/ 5781990 w 7586906"/>
              <a:gd name="connsiteY46" fmla="*/ 166193 h 6325714"/>
              <a:gd name="connsiteX47" fmla="*/ 5782869 w 7586906"/>
              <a:gd name="connsiteY47" fmla="*/ 166426 h 6325714"/>
              <a:gd name="connsiteX48" fmla="*/ 5786428 w 7586906"/>
              <a:gd name="connsiteY48" fmla="*/ 174683 h 6325714"/>
              <a:gd name="connsiteX49" fmla="*/ 5785994 w 7586906"/>
              <a:gd name="connsiteY49" fmla="*/ 175482 h 6325714"/>
              <a:gd name="connsiteX50" fmla="*/ 5793737 w 7586906"/>
              <a:gd name="connsiteY50" fmla="*/ 186220 h 6325714"/>
              <a:gd name="connsiteX51" fmla="*/ 5760787 w 7586906"/>
              <a:gd name="connsiteY51" fmla="*/ 218169 h 6325714"/>
              <a:gd name="connsiteX52" fmla="*/ 5643419 w 7586906"/>
              <a:gd name="connsiteY52" fmla="*/ 299972 h 6325714"/>
              <a:gd name="connsiteX53" fmla="*/ 5642985 w 7586906"/>
              <a:gd name="connsiteY53" fmla="*/ 300771 h 6325714"/>
              <a:gd name="connsiteX54" fmla="*/ 5643419 w 7586906"/>
              <a:gd name="connsiteY54" fmla="*/ 299972 h 6325714"/>
              <a:gd name="connsiteX55" fmla="*/ 5641904 w 7586906"/>
              <a:gd name="connsiteY55" fmla="*/ 303685 h 6325714"/>
              <a:gd name="connsiteX56" fmla="*/ 5572463 w 7586906"/>
              <a:gd name="connsiteY56" fmla="*/ 325050 h 6325714"/>
              <a:gd name="connsiteX57" fmla="*/ 5533061 w 7586906"/>
              <a:gd name="connsiteY57" fmla="*/ 342035 h 6325714"/>
              <a:gd name="connsiteX58" fmla="*/ 5533284 w 7586906"/>
              <a:gd name="connsiteY58" fmla="*/ 342551 h 6325714"/>
              <a:gd name="connsiteX59" fmla="*/ 5527458 w 7586906"/>
              <a:gd name="connsiteY59" fmla="*/ 359749 h 6325714"/>
              <a:gd name="connsiteX60" fmla="*/ 5526813 w 7586906"/>
              <a:gd name="connsiteY60" fmla="*/ 361863 h 6325714"/>
              <a:gd name="connsiteX61" fmla="*/ 5615002 w 7586906"/>
              <a:gd name="connsiteY61" fmla="*/ 356894 h 6325714"/>
              <a:gd name="connsiteX62" fmla="*/ 5628825 w 7586906"/>
              <a:gd name="connsiteY62" fmla="*/ 356443 h 6325714"/>
              <a:gd name="connsiteX63" fmla="*/ 5663949 w 7586906"/>
              <a:gd name="connsiteY63" fmla="*/ 358438 h 6325714"/>
              <a:gd name="connsiteX64" fmla="*/ 5730531 w 7586906"/>
              <a:gd name="connsiteY64" fmla="*/ 373797 h 6325714"/>
              <a:gd name="connsiteX65" fmla="*/ 5728996 w 7586906"/>
              <a:gd name="connsiteY65" fmla="*/ 373847 h 6325714"/>
              <a:gd name="connsiteX66" fmla="*/ 5730531 w 7586906"/>
              <a:gd name="connsiteY66" fmla="*/ 373797 h 6325714"/>
              <a:gd name="connsiteX67" fmla="*/ 5734259 w 7586906"/>
              <a:gd name="connsiteY67" fmla="*/ 373414 h 6325714"/>
              <a:gd name="connsiteX68" fmla="*/ 5831549 w 7586906"/>
              <a:gd name="connsiteY68" fmla="*/ 385942 h 6325714"/>
              <a:gd name="connsiteX69" fmla="*/ 5801150 w 7586906"/>
              <a:gd name="connsiteY69" fmla="*/ 403941 h 6325714"/>
              <a:gd name="connsiteX70" fmla="*/ 5900673 w 7586906"/>
              <a:gd name="connsiteY70" fmla="*/ 385519 h 6325714"/>
              <a:gd name="connsiteX71" fmla="*/ 5900895 w 7586906"/>
              <a:gd name="connsiteY71" fmla="*/ 386035 h 6325714"/>
              <a:gd name="connsiteX72" fmla="*/ 5900673 w 7586906"/>
              <a:gd name="connsiteY72" fmla="*/ 385519 h 6325714"/>
              <a:gd name="connsiteX73" fmla="*/ 5901753 w 7586906"/>
              <a:gd name="connsiteY73" fmla="*/ 382606 h 6325714"/>
              <a:gd name="connsiteX74" fmla="*/ 5962753 w 7586906"/>
              <a:gd name="connsiteY74" fmla="*/ 381401 h 6325714"/>
              <a:gd name="connsiteX75" fmla="*/ 5984955 w 7586906"/>
              <a:gd name="connsiteY75" fmla="*/ 387743 h 6325714"/>
              <a:gd name="connsiteX76" fmla="*/ 6125056 w 7586906"/>
              <a:gd name="connsiteY76" fmla="*/ 365904 h 6325714"/>
              <a:gd name="connsiteX77" fmla="*/ 6067595 w 7586906"/>
              <a:gd name="connsiteY77" fmla="*/ 409643 h 6325714"/>
              <a:gd name="connsiteX78" fmla="*/ 5960501 w 7586906"/>
              <a:gd name="connsiteY78" fmla="*/ 484570 h 6325714"/>
              <a:gd name="connsiteX79" fmla="*/ 5907893 w 7586906"/>
              <a:gd name="connsiteY79" fmla="*/ 570278 h 6325714"/>
              <a:gd name="connsiteX80" fmla="*/ 5916304 w 7586906"/>
              <a:gd name="connsiteY80" fmla="*/ 582563 h 6325714"/>
              <a:gd name="connsiteX81" fmla="*/ 5983755 w 7586906"/>
              <a:gd name="connsiteY81" fmla="*/ 596325 h 6325714"/>
              <a:gd name="connsiteX82" fmla="*/ 5947649 w 7586906"/>
              <a:gd name="connsiteY82" fmla="*/ 651666 h 6325714"/>
              <a:gd name="connsiteX83" fmla="*/ 5893851 w 7586906"/>
              <a:gd name="connsiteY83" fmla="*/ 646094 h 6325714"/>
              <a:gd name="connsiteX84" fmla="*/ 5842649 w 7586906"/>
              <a:gd name="connsiteY84" fmla="*/ 633896 h 6325714"/>
              <a:gd name="connsiteX85" fmla="*/ 5840477 w 7586906"/>
              <a:gd name="connsiteY85" fmla="*/ 637892 h 6325714"/>
              <a:gd name="connsiteX86" fmla="*/ 5733309 w 7586906"/>
              <a:gd name="connsiteY86" fmla="*/ 699998 h 6325714"/>
              <a:gd name="connsiteX87" fmla="*/ 5809370 w 7586906"/>
              <a:gd name="connsiteY87" fmla="*/ 684958 h 6325714"/>
              <a:gd name="connsiteX88" fmla="*/ 5730747 w 7586906"/>
              <a:gd name="connsiteY88" fmla="*/ 750059 h 6325714"/>
              <a:gd name="connsiteX89" fmla="*/ 5874714 w 7586906"/>
              <a:gd name="connsiteY89" fmla="*/ 713704 h 6325714"/>
              <a:gd name="connsiteX90" fmla="*/ 5877542 w 7586906"/>
              <a:gd name="connsiteY90" fmla="*/ 709425 h 6325714"/>
              <a:gd name="connsiteX91" fmla="*/ 5966504 w 7586906"/>
              <a:gd name="connsiteY91" fmla="*/ 686376 h 6325714"/>
              <a:gd name="connsiteX92" fmla="*/ 5970699 w 7586906"/>
              <a:gd name="connsiteY92" fmla="*/ 690687 h 6325714"/>
              <a:gd name="connsiteX93" fmla="*/ 5970296 w 7586906"/>
              <a:gd name="connsiteY93" fmla="*/ 696980 h 6325714"/>
              <a:gd name="connsiteX94" fmla="*/ 5971175 w 7586906"/>
              <a:gd name="connsiteY94" fmla="*/ 697213 h 6325714"/>
              <a:gd name="connsiteX95" fmla="*/ 5980656 w 7586906"/>
              <a:gd name="connsiteY95" fmla="*/ 704754 h 6325714"/>
              <a:gd name="connsiteX96" fmla="*/ 5992476 w 7586906"/>
              <a:gd name="connsiteY96" fmla="*/ 699659 h 6325714"/>
              <a:gd name="connsiteX97" fmla="*/ 6037174 w 7586906"/>
              <a:gd name="connsiteY97" fmla="*/ 687734 h 6325714"/>
              <a:gd name="connsiteX98" fmla="*/ 6021108 w 7586906"/>
              <a:gd name="connsiteY98" fmla="*/ 717302 h 6325714"/>
              <a:gd name="connsiteX99" fmla="*/ 6021330 w 7586906"/>
              <a:gd name="connsiteY99" fmla="*/ 717818 h 6325714"/>
              <a:gd name="connsiteX100" fmla="*/ 6027750 w 7586906"/>
              <a:gd name="connsiteY100" fmla="*/ 727291 h 6325714"/>
              <a:gd name="connsiteX101" fmla="*/ 6087838 w 7586906"/>
              <a:gd name="connsiteY101" fmla="*/ 720360 h 6325714"/>
              <a:gd name="connsiteX102" fmla="*/ 6059962 w 7586906"/>
              <a:gd name="connsiteY102" fmla="*/ 756855 h 6325714"/>
              <a:gd name="connsiteX103" fmla="*/ 6086685 w 7586906"/>
              <a:gd name="connsiteY103" fmla="*/ 748395 h 6325714"/>
              <a:gd name="connsiteX104" fmla="*/ 6085023 w 7586906"/>
              <a:gd name="connsiteY104" fmla="*/ 764411 h 6325714"/>
              <a:gd name="connsiteX105" fmla="*/ 6063988 w 7586906"/>
              <a:gd name="connsiteY105" fmla="*/ 807747 h 6325714"/>
              <a:gd name="connsiteX106" fmla="*/ 6135980 w 7586906"/>
              <a:gd name="connsiteY106" fmla="*/ 734489 h 6325714"/>
              <a:gd name="connsiteX107" fmla="*/ 6152611 w 7586906"/>
              <a:gd name="connsiteY107" fmla="*/ 764039 h 6325714"/>
              <a:gd name="connsiteX108" fmla="*/ 6193244 w 7586906"/>
              <a:gd name="connsiteY108" fmla="*/ 807719 h 6325714"/>
              <a:gd name="connsiteX109" fmla="*/ 6313210 w 7586906"/>
              <a:gd name="connsiteY109" fmla="*/ 795172 h 6325714"/>
              <a:gd name="connsiteX110" fmla="*/ 6286795 w 7586906"/>
              <a:gd name="connsiteY110" fmla="*/ 856738 h 6325714"/>
              <a:gd name="connsiteX111" fmla="*/ 6185431 w 7586906"/>
              <a:gd name="connsiteY111" fmla="*/ 879951 h 6325714"/>
              <a:gd name="connsiteX112" fmla="*/ 6163755 w 7586906"/>
              <a:gd name="connsiteY112" fmla="*/ 906543 h 6325714"/>
              <a:gd name="connsiteX113" fmla="*/ 6163585 w 7586906"/>
              <a:gd name="connsiteY113" fmla="*/ 905566 h 6325714"/>
              <a:gd name="connsiteX114" fmla="*/ 6163537 w 7586906"/>
              <a:gd name="connsiteY114" fmla="*/ 906811 h 6325714"/>
              <a:gd name="connsiteX115" fmla="*/ 6163755 w 7586906"/>
              <a:gd name="connsiteY115" fmla="*/ 906543 h 6325714"/>
              <a:gd name="connsiteX116" fmla="*/ 6163982 w 7586906"/>
              <a:gd name="connsiteY116" fmla="*/ 907843 h 6325714"/>
              <a:gd name="connsiteX117" fmla="*/ 6177646 w 7586906"/>
              <a:gd name="connsiteY117" fmla="*/ 917863 h 6325714"/>
              <a:gd name="connsiteX118" fmla="*/ 6242830 w 7586906"/>
              <a:gd name="connsiteY118" fmla="*/ 919139 h 6325714"/>
              <a:gd name="connsiteX119" fmla="*/ 6209488 w 7586906"/>
              <a:gd name="connsiteY119" fmla="*/ 959214 h 6325714"/>
              <a:gd name="connsiteX120" fmla="*/ 6325733 w 7586906"/>
              <a:gd name="connsiteY120" fmla="*/ 910941 h 6325714"/>
              <a:gd name="connsiteX121" fmla="*/ 6326623 w 7586906"/>
              <a:gd name="connsiteY121" fmla="*/ 913005 h 6325714"/>
              <a:gd name="connsiteX122" fmla="*/ 6302719 w 7586906"/>
              <a:gd name="connsiteY122" fmla="*/ 953296 h 6325714"/>
              <a:gd name="connsiteX123" fmla="*/ 6209076 w 7586906"/>
              <a:gd name="connsiteY123" fmla="*/ 1001616 h 6325714"/>
              <a:gd name="connsiteX124" fmla="*/ 6169684 w 7586906"/>
              <a:gd name="connsiteY124" fmla="*/ 1020432 h 6325714"/>
              <a:gd name="connsiteX125" fmla="*/ 6169250 w 7586906"/>
              <a:gd name="connsiteY125" fmla="*/ 1021231 h 6325714"/>
              <a:gd name="connsiteX126" fmla="*/ 6145440 w 7586906"/>
              <a:gd name="connsiteY126" fmla="*/ 1040063 h 6325714"/>
              <a:gd name="connsiteX127" fmla="*/ 6106453 w 7586906"/>
              <a:gd name="connsiteY127" fmla="*/ 1090526 h 6325714"/>
              <a:gd name="connsiteX128" fmla="*/ 6125530 w 7586906"/>
              <a:gd name="connsiteY128" fmla="*/ 1125752 h 6325714"/>
              <a:gd name="connsiteX129" fmla="*/ 6125753 w 7586906"/>
              <a:gd name="connsiteY129" fmla="*/ 1126268 h 6325714"/>
              <a:gd name="connsiteX130" fmla="*/ 6128210 w 7586906"/>
              <a:gd name="connsiteY130" fmla="*/ 1133776 h 6325714"/>
              <a:gd name="connsiteX131" fmla="*/ 6170609 w 7586906"/>
              <a:gd name="connsiteY131" fmla="*/ 1103872 h 6325714"/>
              <a:gd name="connsiteX132" fmla="*/ 6194992 w 7586906"/>
              <a:gd name="connsiteY132" fmla="*/ 1108048 h 6325714"/>
              <a:gd name="connsiteX133" fmla="*/ 6191138 w 7586906"/>
              <a:gd name="connsiteY133" fmla="*/ 1124397 h 6325714"/>
              <a:gd name="connsiteX134" fmla="*/ 6193078 w 7586906"/>
              <a:gd name="connsiteY134" fmla="*/ 1193936 h 6325714"/>
              <a:gd name="connsiteX135" fmla="*/ 6196659 w 7586906"/>
              <a:gd name="connsiteY135" fmla="*/ 1205856 h 6325714"/>
              <a:gd name="connsiteX136" fmla="*/ 6212643 w 7586906"/>
              <a:gd name="connsiteY136" fmla="*/ 1199578 h 6325714"/>
              <a:gd name="connsiteX137" fmla="*/ 6220664 w 7586906"/>
              <a:gd name="connsiteY137" fmla="*/ 1295869 h 6325714"/>
              <a:gd name="connsiteX138" fmla="*/ 6229796 w 7586906"/>
              <a:gd name="connsiteY138" fmla="*/ 1318859 h 6325714"/>
              <a:gd name="connsiteX139" fmla="*/ 6299840 w 7586906"/>
              <a:gd name="connsiteY139" fmla="*/ 1288054 h 6325714"/>
              <a:gd name="connsiteX140" fmla="*/ 6294959 w 7586906"/>
              <a:gd name="connsiteY140" fmla="*/ 1316472 h 6325714"/>
              <a:gd name="connsiteX141" fmla="*/ 6309418 w 7586906"/>
              <a:gd name="connsiteY141" fmla="*/ 1350017 h 6325714"/>
              <a:gd name="connsiteX142" fmla="*/ 6365366 w 7586906"/>
              <a:gd name="connsiteY142" fmla="*/ 1347931 h 6325714"/>
              <a:gd name="connsiteX143" fmla="*/ 6374581 w 7586906"/>
              <a:gd name="connsiteY143" fmla="*/ 1347631 h 6325714"/>
              <a:gd name="connsiteX144" fmla="*/ 6407490 w 7586906"/>
              <a:gd name="connsiteY144" fmla="*/ 1346295 h 6325714"/>
              <a:gd name="connsiteX145" fmla="*/ 6469518 w 7586906"/>
              <a:gd name="connsiteY145" fmla="*/ 1370963 h 6325714"/>
              <a:gd name="connsiteX146" fmla="*/ 6507757 w 7586906"/>
              <a:gd name="connsiteY146" fmla="*/ 1380181 h 6325714"/>
              <a:gd name="connsiteX147" fmla="*/ 6442001 w 7586906"/>
              <a:gd name="connsiteY147" fmla="*/ 1393839 h 6325714"/>
              <a:gd name="connsiteX148" fmla="*/ 6393458 w 7586906"/>
              <a:gd name="connsiteY148" fmla="*/ 1423942 h 6325714"/>
              <a:gd name="connsiteX149" fmla="*/ 6325268 w 7586906"/>
              <a:gd name="connsiteY149" fmla="*/ 1471696 h 6325714"/>
              <a:gd name="connsiteX150" fmla="*/ 6296872 w 7586906"/>
              <a:gd name="connsiteY150" fmla="*/ 1494339 h 6325714"/>
              <a:gd name="connsiteX151" fmla="*/ 6323512 w 7586906"/>
              <a:gd name="connsiteY151" fmla="*/ 1509170 h 6325714"/>
              <a:gd name="connsiteX152" fmla="*/ 6368040 w 7586906"/>
              <a:gd name="connsiteY152" fmla="*/ 1505886 h 6325714"/>
              <a:gd name="connsiteX153" fmla="*/ 6446473 w 7586906"/>
              <a:gd name="connsiteY153" fmla="*/ 1445763 h 6325714"/>
              <a:gd name="connsiteX154" fmla="*/ 6589285 w 7586906"/>
              <a:gd name="connsiteY154" fmla="*/ 1399503 h 6325714"/>
              <a:gd name="connsiteX155" fmla="*/ 6609114 w 7586906"/>
              <a:gd name="connsiteY155" fmla="*/ 1412986 h 6325714"/>
              <a:gd name="connsiteX156" fmla="*/ 6758486 w 7586906"/>
              <a:gd name="connsiteY156" fmla="*/ 1475885 h 6325714"/>
              <a:gd name="connsiteX157" fmla="*/ 6691576 w 7586906"/>
              <a:gd name="connsiteY157" fmla="*/ 1479636 h 6325714"/>
              <a:gd name="connsiteX158" fmla="*/ 6581322 w 7586906"/>
              <a:gd name="connsiteY158" fmla="*/ 1464131 h 6325714"/>
              <a:gd name="connsiteX159" fmla="*/ 6579022 w 7586906"/>
              <a:gd name="connsiteY159" fmla="*/ 1467611 h 6325714"/>
              <a:gd name="connsiteX160" fmla="*/ 6565163 w 7586906"/>
              <a:gd name="connsiteY160" fmla="*/ 1482646 h 6325714"/>
              <a:gd name="connsiteX161" fmla="*/ 6543531 w 7586906"/>
              <a:gd name="connsiteY161" fmla="*/ 1493883 h 6325714"/>
              <a:gd name="connsiteX162" fmla="*/ 6538404 w 7586906"/>
              <a:gd name="connsiteY162" fmla="*/ 1480183 h 6325714"/>
              <a:gd name="connsiteX163" fmla="*/ 6543531 w 7586906"/>
              <a:gd name="connsiteY163" fmla="*/ 1493883 h 6325714"/>
              <a:gd name="connsiteX164" fmla="*/ 6477289 w 7586906"/>
              <a:gd name="connsiteY164" fmla="*/ 1537125 h 6325714"/>
              <a:gd name="connsiteX165" fmla="*/ 6545861 w 7586906"/>
              <a:gd name="connsiteY165" fmla="*/ 1517357 h 6325714"/>
              <a:gd name="connsiteX166" fmla="*/ 6624032 w 7586906"/>
              <a:gd name="connsiteY166" fmla="*/ 1525275 h 6325714"/>
              <a:gd name="connsiteX167" fmla="*/ 6622284 w 7586906"/>
              <a:gd name="connsiteY167" fmla="*/ 1526640 h 6325714"/>
              <a:gd name="connsiteX168" fmla="*/ 6573530 w 7586906"/>
              <a:gd name="connsiteY168" fmla="*/ 1558059 h 6325714"/>
              <a:gd name="connsiteX169" fmla="*/ 6601992 w 7586906"/>
              <a:gd name="connsiteY169" fmla="*/ 1584344 h 6325714"/>
              <a:gd name="connsiteX170" fmla="*/ 6629870 w 7586906"/>
              <a:gd name="connsiteY170" fmla="*/ 1585790 h 6325714"/>
              <a:gd name="connsiteX171" fmla="*/ 6591793 w 7586906"/>
              <a:gd name="connsiteY171" fmla="*/ 1604039 h 6325714"/>
              <a:gd name="connsiteX172" fmla="*/ 6524386 w 7586906"/>
              <a:gd name="connsiteY172" fmla="*/ 1635543 h 6325714"/>
              <a:gd name="connsiteX173" fmla="*/ 6468853 w 7586906"/>
              <a:gd name="connsiteY173" fmla="*/ 1671108 h 6325714"/>
              <a:gd name="connsiteX174" fmla="*/ 6443168 w 7586906"/>
              <a:gd name="connsiteY174" fmla="*/ 1707270 h 6325714"/>
              <a:gd name="connsiteX175" fmla="*/ 6421456 w 7586906"/>
              <a:gd name="connsiteY175" fmla="*/ 1747228 h 6325714"/>
              <a:gd name="connsiteX176" fmla="*/ 6418693 w 7586906"/>
              <a:gd name="connsiteY176" fmla="*/ 1800434 h 6325714"/>
              <a:gd name="connsiteX177" fmla="*/ 6378667 w 7586906"/>
              <a:gd name="connsiteY177" fmla="*/ 1823196 h 6325714"/>
              <a:gd name="connsiteX178" fmla="*/ 6385509 w 7586906"/>
              <a:gd name="connsiteY178" fmla="*/ 1830038 h 6325714"/>
              <a:gd name="connsiteX179" fmla="*/ 6618472 w 7586906"/>
              <a:gd name="connsiteY179" fmla="*/ 1814068 h 6325714"/>
              <a:gd name="connsiteX180" fmla="*/ 6683401 w 7586906"/>
              <a:gd name="connsiteY180" fmla="*/ 1809334 h 6325714"/>
              <a:gd name="connsiteX181" fmla="*/ 6665745 w 7586906"/>
              <a:gd name="connsiteY181" fmla="*/ 1829796 h 6325714"/>
              <a:gd name="connsiteX182" fmla="*/ 6665967 w 7586906"/>
              <a:gd name="connsiteY182" fmla="*/ 1830312 h 6325714"/>
              <a:gd name="connsiteX183" fmla="*/ 6690404 w 7586906"/>
              <a:gd name="connsiteY183" fmla="*/ 1843645 h 6325714"/>
              <a:gd name="connsiteX184" fmla="*/ 6692427 w 7586906"/>
              <a:gd name="connsiteY184" fmla="*/ 1842794 h 6325714"/>
              <a:gd name="connsiteX185" fmla="*/ 6721551 w 7586906"/>
              <a:gd name="connsiteY185" fmla="*/ 1830543 h 6325714"/>
              <a:gd name="connsiteX186" fmla="*/ 6802544 w 7586906"/>
              <a:gd name="connsiteY186" fmla="*/ 1843651 h 6325714"/>
              <a:gd name="connsiteX187" fmla="*/ 6829893 w 7586906"/>
              <a:gd name="connsiteY187" fmla="*/ 1867355 h 6325714"/>
              <a:gd name="connsiteX188" fmla="*/ 6836301 w 7586906"/>
              <a:gd name="connsiteY188" fmla="*/ 1874996 h 6325714"/>
              <a:gd name="connsiteX189" fmla="*/ 6855028 w 7586906"/>
              <a:gd name="connsiteY189" fmla="*/ 1887730 h 6325714"/>
              <a:gd name="connsiteX190" fmla="*/ 6807036 w 7586906"/>
              <a:gd name="connsiteY190" fmla="*/ 1899238 h 6325714"/>
              <a:gd name="connsiteX191" fmla="*/ 6796148 w 7586906"/>
              <a:gd name="connsiteY191" fmla="*/ 1913723 h 6325714"/>
              <a:gd name="connsiteX192" fmla="*/ 6796943 w 7586906"/>
              <a:gd name="connsiteY192" fmla="*/ 1937246 h 6325714"/>
              <a:gd name="connsiteX193" fmla="*/ 6740593 w 7586906"/>
              <a:gd name="connsiteY193" fmla="*/ 1945626 h 6325714"/>
              <a:gd name="connsiteX194" fmla="*/ 6692760 w 7586906"/>
              <a:gd name="connsiteY194" fmla="*/ 1946662 h 6325714"/>
              <a:gd name="connsiteX195" fmla="*/ 6650446 w 7586906"/>
              <a:gd name="connsiteY195" fmla="*/ 1991216 h 6325714"/>
              <a:gd name="connsiteX196" fmla="*/ 6642483 w 7586906"/>
              <a:gd name="connsiteY196" fmla="*/ 2055844 h 6325714"/>
              <a:gd name="connsiteX197" fmla="*/ 6642737 w 7586906"/>
              <a:gd name="connsiteY197" fmla="*/ 2061855 h 6325714"/>
              <a:gd name="connsiteX198" fmla="*/ 6647578 w 7586906"/>
              <a:gd name="connsiteY198" fmla="*/ 2064051 h 6325714"/>
              <a:gd name="connsiteX199" fmla="*/ 6751930 w 7586906"/>
              <a:gd name="connsiteY199" fmla="*/ 2008055 h 6325714"/>
              <a:gd name="connsiteX200" fmla="*/ 6749938 w 7586906"/>
              <a:gd name="connsiteY200" fmla="*/ 2005241 h 6325714"/>
              <a:gd name="connsiteX201" fmla="*/ 6816327 w 7586906"/>
              <a:gd name="connsiteY201" fmla="*/ 1949697 h 6325714"/>
              <a:gd name="connsiteX202" fmla="*/ 6870664 w 7586906"/>
              <a:gd name="connsiteY202" fmla="*/ 1934843 h 6325714"/>
              <a:gd name="connsiteX203" fmla="*/ 6893871 w 7586906"/>
              <a:gd name="connsiteY203" fmla="*/ 1925451 h 6325714"/>
              <a:gd name="connsiteX204" fmla="*/ 6895407 w 7586906"/>
              <a:gd name="connsiteY204" fmla="*/ 1925401 h 6325714"/>
              <a:gd name="connsiteX205" fmla="*/ 6911210 w 7586906"/>
              <a:gd name="connsiteY205" fmla="*/ 1925932 h 6325714"/>
              <a:gd name="connsiteX206" fmla="*/ 6911465 w 7586906"/>
              <a:gd name="connsiteY206" fmla="*/ 1931942 h 6325714"/>
              <a:gd name="connsiteX207" fmla="*/ 6916305 w 7586906"/>
              <a:gd name="connsiteY207" fmla="*/ 1934139 h 6325714"/>
              <a:gd name="connsiteX208" fmla="*/ 6959415 w 7586906"/>
              <a:gd name="connsiteY208" fmla="*/ 1913109 h 6325714"/>
              <a:gd name="connsiteX209" fmla="*/ 6938381 w 7586906"/>
              <a:gd name="connsiteY209" fmla="*/ 1956446 h 6325714"/>
              <a:gd name="connsiteX210" fmla="*/ 6940382 w 7586906"/>
              <a:gd name="connsiteY210" fmla="*/ 1961090 h 6325714"/>
              <a:gd name="connsiteX211" fmla="*/ 6951420 w 7586906"/>
              <a:gd name="connsiteY211" fmla="*/ 1972244 h 6325714"/>
              <a:gd name="connsiteX212" fmla="*/ 6947216 w 7586906"/>
              <a:gd name="connsiteY212" fmla="*/ 2004042 h 6325714"/>
              <a:gd name="connsiteX213" fmla="*/ 6955775 w 7586906"/>
              <a:gd name="connsiteY213" fmla="*/ 2004024 h 6325714"/>
              <a:gd name="connsiteX214" fmla="*/ 6973293 w 7586906"/>
              <a:gd name="connsiteY214" fmla="*/ 1997697 h 6325714"/>
              <a:gd name="connsiteX215" fmla="*/ 7012537 w 7586906"/>
              <a:gd name="connsiteY215" fmla="*/ 1991183 h 6325714"/>
              <a:gd name="connsiteX216" fmla="*/ 6972436 w 7586906"/>
              <a:gd name="connsiteY216" fmla="*/ 2001126 h 6325714"/>
              <a:gd name="connsiteX217" fmla="*/ 6800676 w 7586906"/>
              <a:gd name="connsiteY217" fmla="*/ 2050686 h 6325714"/>
              <a:gd name="connsiteX218" fmla="*/ 6752133 w 7586906"/>
              <a:gd name="connsiteY218" fmla="*/ 2080789 h 6325714"/>
              <a:gd name="connsiteX219" fmla="*/ 6683943 w 7586906"/>
              <a:gd name="connsiteY219" fmla="*/ 2128543 h 6325714"/>
              <a:gd name="connsiteX220" fmla="*/ 6655547 w 7586906"/>
              <a:gd name="connsiteY220" fmla="*/ 2151186 h 6325714"/>
              <a:gd name="connsiteX221" fmla="*/ 6682187 w 7586906"/>
              <a:gd name="connsiteY221" fmla="*/ 2166017 h 6325714"/>
              <a:gd name="connsiteX222" fmla="*/ 6726715 w 7586906"/>
              <a:gd name="connsiteY222" fmla="*/ 2162733 h 6325714"/>
              <a:gd name="connsiteX223" fmla="*/ 6805148 w 7586906"/>
              <a:gd name="connsiteY223" fmla="*/ 2102610 h 6325714"/>
              <a:gd name="connsiteX224" fmla="*/ 7076048 w 7586906"/>
              <a:gd name="connsiteY224" fmla="*/ 2006643 h 6325714"/>
              <a:gd name="connsiteX225" fmla="*/ 7065043 w 7586906"/>
              <a:gd name="connsiteY225" fmla="*/ 2000984 h 6325714"/>
              <a:gd name="connsiteX226" fmla="*/ 7198461 w 7586906"/>
              <a:gd name="connsiteY226" fmla="*/ 1999773 h 6325714"/>
              <a:gd name="connsiteX227" fmla="*/ 7128238 w 7586906"/>
              <a:gd name="connsiteY227" fmla="*/ 2075329 h 6325714"/>
              <a:gd name="connsiteX228" fmla="*/ 7035010 w 7586906"/>
              <a:gd name="connsiteY228" fmla="*/ 2157128 h 6325714"/>
              <a:gd name="connsiteX229" fmla="*/ 7009885 w 7586906"/>
              <a:gd name="connsiteY229" fmla="*/ 2176526 h 6325714"/>
              <a:gd name="connsiteX230" fmla="*/ 6893191 w 7586906"/>
              <a:gd name="connsiteY230" fmla="*/ 2411639 h 6325714"/>
              <a:gd name="connsiteX231" fmla="*/ 7030696 w 7586906"/>
              <a:gd name="connsiteY231" fmla="*/ 2358486 h 6325714"/>
              <a:gd name="connsiteX232" fmla="*/ 7115201 w 7586906"/>
              <a:gd name="connsiteY232" fmla="*/ 2399166 h 6325714"/>
              <a:gd name="connsiteX233" fmla="*/ 7173556 w 7586906"/>
              <a:gd name="connsiteY233" fmla="*/ 2471314 h 6325714"/>
              <a:gd name="connsiteX234" fmla="*/ 7158188 w 7586906"/>
              <a:gd name="connsiteY234" fmla="*/ 2507924 h 6325714"/>
              <a:gd name="connsiteX235" fmla="*/ 7031161 w 7586906"/>
              <a:gd name="connsiteY235" fmla="*/ 2588994 h 6325714"/>
              <a:gd name="connsiteX236" fmla="*/ 7149854 w 7586906"/>
              <a:gd name="connsiteY236" fmla="*/ 2546397 h 6325714"/>
              <a:gd name="connsiteX237" fmla="*/ 7200707 w 7586906"/>
              <a:gd name="connsiteY237" fmla="*/ 2536105 h 6325714"/>
              <a:gd name="connsiteX238" fmla="*/ 7196926 w 7586906"/>
              <a:gd name="connsiteY238" fmla="*/ 2565273 h 6325714"/>
              <a:gd name="connsiteX239" fmla="*/ 7197370 w 7586906"/>
              <a:gd name="connsiteY239" fmla="*/ 2566304 h 6325714"/>
              <a:gd name="connsiteX240" fmla="*/ 7212434 w 7586906"/>
              <a:gd name="connsiteY240" fmla="*/ 2590410 h 6325714"/>
              <a:gd name="connsiteX241" fmla="*/ 7173581 w 7586906"/>
              <a:gd name="connsiteY241" fmla="*/ 2588798 h 6325714"/>
              <a:gd name="connsiteX242" fmla="*/ 7040763 w 7586906"/>
              <a:gd name="connsiteY242" fmla="*/ 2730501 h 6325714"/>
              <a:gd name="connsiteX243" fmla="*/ 7042075 w 7586906"/>
              <a:gd name="connsiteY243" fmla="*/ 2729935 h 6325714"/>
              <a:gd name="connsiteX244" fmla="*/ 7084094 w 7586906"/>
              <a:gd name="connsiteY244" fmla="*/ 2709987 h 6325714"/>
              <a:gd name="connsiteX245" fmla="*/ 7085842 w 7586906"/>
              <a:gd name="connsiteY245" fmla="*/ 2708621 h 6325714"/>
              <a:gd name="connsiteX246" fmla="*/ 7111983 w 7586906"/>
              <a:gd name="connsiteY246" fmla="*/ 2713264 h 6325714"/>
              <a:gd name="connsiteX247" fmla="*/ 7079455 w 7586906"/>
              <a:gd name="connsiteY247" fmla="*/ 2742584 h 6325714"/>
              <a:gd name="connsiteX248" fmla="*/ 7031232 w 7586906"/>
              <a:gd name="connsiteY248" fmla="*/ 2789685 h 6325714"/>
              <a:gd name="connsiteX249" fmla="*/ 7031020 w 7586906"/>
              <a:gd name="connsiteY249" fmla="*/ 2791001 h 6325714"/>
              <a:gd name="connsiteX250" fmla="*/ 7014604 w 7586906"/>
              <a:gd name="connsiteY250" fmla="*/ 2836018 h 6325714"/>
              <a:gd name="connsiteX251" fmla="*/ 7233710 w 7586906"/>
              <a:gd name="connsiteY251" fmla="*/ 2777065 h 6325714"/>
              <a:gd name="connsiteX252" fmla="*/ 7239896 w 7586906"/>
              <a:gd name="connsiteY252" fmla="*/ 2784189 h 6325714"/>
              <a:gd name="connsiteX253" fmla="*/ 7377041 w 7586906"/>
              <a:gd name="connsiteY253" fmla="*/ 2744655 h 6325714"/>
              <a:gd name="connsiteX254" fmla="*/ 7378133 w 7586906"/>
              <a:gd name="connsiteY254" fmla="*/ 2743572 h 6325714"/>
              <a:gd name="connsiteX255" fmla="*/ 7413288 w 7586906"/>
              <a:gd name="connsiteY255" fmla="*/ 2751061 h 6325714"/>
              <a:gd name="connsiteX256" fmla="*/ 7394763 w 7586906"/>
              <a:gd name="connsiteY256" fmla="*/ 2773121 h 6325714"/>
              <a:gd name="connsiteX257" fmla="*/ 7301871 w 7586906"/>
              <a:gd name="connsiteY257" fmla="*/ 2799699 h 6325714"/>
              <a:gd name="connsiteX258" fmla="*/ 7257195 w 7586906"/>
              <a:gd name="connsiteY258" fmla="*/ 2815286 h 6325714"/>
              <a:gd name="connsiteX259" fmla="*/ 7131471 w 7586906"/>
              <a:gd name="connsiteY259" fmla="*/ 2931900 h 6325714"/>
              <a:gd name="connsiteX260" fmla="*/ 7122372 w 7586906"/>
              <a:gd name="connsiteY260" fmla="*/ 2952345 h 6325714"/>
              <a:gd name="connsiteX261" fmla="*/ 7219361 w 7586906"/>
              <a:gd name="connsiteY261" fmla="*/ 3041687 h 6325714"/>
              <a:gd name="connsiteX262" fmla="*/ 7270689 w 7586906"/>
              <a:gd name="connsiteY262" fmla="*/ 3053029 h 6325714"/>
              <a:gd name="connsiteX263" fmla="*/ 7263500 w 7586906"/>
              <a:gd name="connsiteY263" fmla="*/ 3056127 h 6325714"/>
              <a:gd name="connsiteX264" fmla="*/ 7263808 w 7586906"/>
              <a:gd name="connsiteY264" fmla="*/ 3055995 h 6325714"/>
              <a:gd name="connsiteX265" fmla="*/ 7270689 w 7586906"/>
              <a:gd name="connsiteY265" fmla="*/ 3053029 h 6325714"/>
              <a:gd name="connsiteX266" fmla="*/ 7273505 w 7586906"/>
              <a:gd name="connsiteY266" fmla="*/ 3053651 h 6325714"/>
              <a:gd name="connsiteX267" fmla="*/ 7440528 w 7586906"/>
              <a:gd name="connsiteY267" fmla="*/ 2944325 h 6325714"/>
              <a:gd name="connsiteX268" fmla="*/ 7421594 w 7586906"/>
              <a:gd name="connsiteY268" fmla="*/ 2994396 h 6325714"/>
              <a:gd name="connsiteX269" fmla="*/ 7425536 w 7586906"/>
              <a:gd name="connsiteY269" fmla="*/ 3008894 h 6325714"/>
              <a:gd name="connsiteX270" fmla="*/ 7422213 w 7586906"/>
              <a:gd name="connsiteY270" fmla="*/ 3009581 h 6325714"/>
              <a:gd name="connsiteX271" fmla="*/ 7425543 w 7586906"/>
              <a:gd name="connsiteY271" fmla="*/ 3008920 h 6325714"/>
              <a:gd name="connsiteX272" fmla="*/ 7425536 w 7586906"/>
              <a:gd name="connsiteY272" fmla="*/ 3008894 h 6325714"/>
              <a:gd name="connsiteX273" fmla="*/ 7428391 w 7586906"/>
              <a:gd name="connsiteY273" fmla="*/ 3008304 h 6325714"/>
              <a:gd name="connsiteX274" fmla="*/ 7455552 w 7586906"/>
              <a:gd name="connsiteY274" fmla="*/ 3036986 h 6325714"/>
              <a:gd name="connsiteX275" fmla="*/ 7312828 w 7586906"/>
              <a:gd name="connsiteY275" fmla="*/ 3173780 h 6325714"/>
              <a:gd name="connsiteX276" fmla="*/ 7262952 w 7586906"/>
              <a:gd name="connsiteY276" fmla="*/ 3238727 h 6325714"/>
              <a:gd name="connsiteX277" fmla="*/ 7306623 w 7586906"/>
              <a:gd name="connsiteY277" fmla="*/ 3238874 h 6325714"/>
              <a:gd name="connsiteX278" fmla="*/ 7374562 w 7586906"/>
              <a:gd name="connsiteY278" fmla="*/ 3260992 h 6325714"/>
              <a:gd name="connsiteX279" fmla="*/ 7376554 w 7586906"/>
              <a:gd name="connsiteY279" fmla="*/ 3263806 h 6325714"/>
              <a:gd name="connsiteX280" fmla="*/ 7444112 w 7586906"/>
              <a:gd name="connsiteY280" fmla="*/ 3333820 h 6325714"/>
              <a:gd name="connsiteX281" fmla="*/ 7444335 w 7586906"/>
              <a:gd name="connsiteY281" fmla="*/ 3334337 h 6325714"/>
              <a:gd name="connsiteX282" fmla="*/ 7444992 w 7586906"/>
              <a:gd name="connsiteY282" fmla="*/ 3334053 h 6325714"/>
              <a:gd name="connsiteX283" fmla="*/ 7445648 w 7586906"/>
              <a:gd name="connsiteY283" fmla="*/ 3333771 h 6325714"/>
              <a:gd name="connsiteX284" fmla="*/ 7470392 w 7586906"/>
              <a:gd name="connsiteY284" fmla="*/ 3324329 h 6325714"/>
              <a:gd name="connsiteX285" fmla="*/ 7472361 w 7586906"/>
              <a:gd name="connsiteY285" fmla="*/ 3323479 h 6325714"/>
              <a:gd name="connsiteX286" fmla="*/ 7473018 w 7586906"/>
              <a:gd name="connsiteY286" fmla="*/ 3323197 h 6325714"/>
              <a:gd name="connsiteX287" fmla="*/ 7474213 w 7586906"/>
              <a:gd name="connsiteY287" fmla="*/ 3322681 h 6325714"/>
              <a:gd name="connsiteX288" fmla="*/ 7476958 w 7586906"/>
              <a:gd name="connsiteY288" fmla="*/ 3321498 h 6325714"/>
              <a:gd name="connsiteX289" fmla="*/ 7517220 w 7586906"/>
              <a:gd name="connsiteY289" fmla="*/ 3339025 h 6325714"/>
              <a:gd name="connsiteX290" fmla="*/ 7477182 w 7586906"/>
              <a:gd name="connsiteY290" fmla="*/ 3359955 h 6325714"/>
              <a:gd name="connsiteX291" fmla="*/ 7213867 w 7586906"/>
              <a:gd name="connsiteY291" fmla="*/ 3477131 h 6325714"/>
              <a:gd name="connsiteX292" fmla="*/ 7318961 w 7586906"/>
              <a:gd name="connsiteY292" fmla="*/ 3473442 h 6325714"/>
              <a:gd name="connsiteX293" fmla="*/ 7441997 w 7586906"/>
              <a:gd name="connsiteY293" fmla="*/ 3422854 h 6325714"/>
              <a:gd name="connsiteX294" fmla="*/ 7438872 w 7586906"/>
              <a:gd name="connsiteY294" fmla="*/ 3433083 h 6325714"/>
              <a:gd name="connsiteX295" fmla="*/ 7432211 w 7586906"/>
              <a:gd name="connsiteY295" fmla="*/ 3438088 h 6325714"/>
              <a:gd name="connsiteX296" fmla="*/ 7291639 w 7586906"/>
              <a:gd name="connsiteY296" fmla="*/ 3605164 h 6325714"/>
              <a:gd name="connsiteX297" fmla="*/ 7308111 w 7586906"/>
              <a:gd name="connsiteY297" fmla="*/ 3645183 h 6325714"/>
              <a:gd name="connsiteX298" fmla="*/ 7393041 w 7586906"/>
              <a:gd name="connsiteY298" fmla="*/ 3683233 h 6325714"/>
              <a:gd name="connsiteX299" fmla="*/ 7321505 w 7586906"/>
              <a:gd name="connsiteY299" fmla="*/ 3759354 h 6325714"/>
              <a:gd name="connsiteX300" fmla="*/ 7354891 w 7586906"/>
              <a:gd name="connsiteY300" fmla="*/ 3764546 h 6325714"/>
              <a:gd name="connsiteX301" fmla="*/ 7424555 w 7586906"/>
              <a:gd name="connsiteY301" fmla="*/ 3743696 h 6325714"/>
              <a:gd name="connsiteX302" fmla="*/ 7516165 w 7586906"/>
              <a:gd name="connsiteY302" fmla="*/ 3723178 h 6325714"/>
              <a:gd name="connsiteX303" fmla="*/ 7506814 w 7586906"/>
              <a:gd name="connsiteY303" fmla="*/ 3775552 h 6325714"/>
              <a:gd name="connsiteX304" fmla="*/ 7508784 w 7586906"/>
              <a:gd name="connsiteY304" fmla="*/ 3774703 h 6325714"/>
              <a:gd name="connsiteX305" fmla="*/ 7533429 w 7586906"/>
              <a:gd name="connsiteY305" fmla="*/ 3767293 h 6325714"/>
              <a:gd name="connsiteX306" fmla="*/ 7561363 w 7586906"/>
              <a:gd name="connsiteY306" fmla="*/ 3759382 h 6325714"/>
              <a:gd name="connsiteX307" fmla="*/ 7561363 w 7586906"/>
              <a:gd name="connsiteY307" fmla="*/ 3759382 h 6325714"/>
              <a:gd name="connsiteX308" fmla="*/ 7560484 w 7586906"/>
              <a:gd name="connsiteY308" fmla="*/ 3759149 h 6325714"/>
              <a:gd name="connsiteX309" fmla="*/ 7564880 w 7586906"/>
              <a:gd name="connsiteY309" fmla="*/ 3760315 h 6325714"/>
              <a:gd name="connsiteX310" fmla="*/ 7557669 w 7586906"/>
              <a:gd name="connsiteY310" fmla="*/ 3803200 h 6325714"/>
              <a:gd name="connsiteX311" fmla="*/ 7486829 w 7586906"/>
              <a:gd name="connsiteY311" fmla="*/ 3810482 h 6325714"/>
              <a:gd name="connsiteX312" fmla="*/ 7472158 w 7586906"/>
              <a:gd name="connsiteY312" fmla="*/ 3816194 h 6325714"/>
              <a:gd name="connsiteX313" fmla="*/ 7325915 w 7586906"/>
              <a:gd name="connsiteY313" fmla="*/ 3876173 h 6325714"/>
              <a:gd name="connsiteX314" fmla="*/ 7278803 w 7586906"/>
              <a:gd name="connsiteY314" fmla="*/ 3887914 h 6325714"/>
              <a:gd name="connsiteX315" fmla="*/ 7249908 w 7586906"/>
              <a:gd name="connsiteY315" fmla="*/ 3900370 h 6325714"/>
              <a:gd name="connsiteX316" fmla="*/ 7228777 w 7586906"/>
              <a:gd name="connsiteY316" fmla="*/ 3927225 h 6325714"/>
              <a:gd name="connsiteX317" fmla="*/ 6952402 w 7586906"/>
              <a:gd name="connsiteY317" fmla="*/ 4062881 h 6325714"/>
              <a:gd name="connsiteX318" fmla="*/ 6946714 w 7586906"/>
              <a:gd name="connsiteY318" fmla="*/ 4065945 h 6325714"/>
              <a:gd name="connsiteX319" fmla="*/ 6946714 w 7586906"/>
              <a:gd name="connsiteY319" fmla="*/ 4065945 h 6325714"/>
              <a:gd name="connsiteX320" fmla="*/ 6943654 w 7586906"/>
              <a:gd name="connsiteY320" fmla="*/ 4067876 h 6325714"/>
              <a:gd name="connsiteX321" fmla="*/ 6819940 w 7586906"/>
              <a:gd name="connsiteY321" fmla="*/ 4115084 h 6325714"/>
              <a:gd name="connsiteX322" fmla="*/ 6819283 w 7586906"/>
              <a:gd name="connsiteY322" fmla="*/ 4115367 h 6325714"/>
              <a:gd name="connsiteX323" fmla="*/ 6817969 w 7586906"/>
              <a:gd name="connsiteY323" fmla="*/ 4115933 h 6325714"/>
              <a:gd name="connsiteX324" fmla="*/ 6799247 w 7586906"/>
              <a:gd name="connsiteY324" fmla="*/ 4122856 h 6325714"/>
              <a:gd name="connsiteX325" fmla="*/ 6777244 w 7586906"/>
              <a:gd name="connsiteY325" fmla="*/ 4131652 h 6325714"/>
              <a:gd name="connsiteX326" fmla="*/ 6780193 w 7586906"/>
              <a:gd name="connsiteY326" fmla="*/ 4129349 h 6325714"/>
              <a:gd name="connsiteX327" fmla="*/ 6777244 w 7586906"/>
              <a:gd name="connsiteY327" fmla="*/ 4131652 h 6325714"/>
              <a:gd name="connsiteX328" fmla="*/ 6777244 w 7586906"/>
              <a:gd name="connsiteY328" fmla="*/ 4131652 h 6325714"/>
              <a:gd name="connsiteX329" fmla="*/ 6773748 w 7586906"/>
              <a:gd name="connsiteY329" fmla="*/ 4134383 h 6325714"/>
              <a:gd name="connsiteX330" fmla="*/ 6678634 w 7586906"/>
              <a:gd name="connsiteY330" fmla="*/ 4193742 h 6325714"/>
              <a:gd name="connsiteX331" fmla="*/ 6230276 w 7586906"/>
              <a:gd name="connsiteY331" fmla="*/ 4378443 h 6325714"/>
              <a:gd name="connsiteX332" fmla="*/ 6227649 w 7586906"/>
              <a:gd name="connsiteY332" fmla="*/ 4379575 h 6325714"/>
              <a:gd name="connsiteX333" fmla="*/ 6226335 w 7586906"/>
              <a:gd name="connsiteY333" fmla="*/ 4380141 h 6325714"/>
              <a:gd name="connsiteX334" fmla="*/ 6225679 w 7586906"/>
              <a:gd name="connsiteY334" fmla="*/ 4380424 h 6325714"/>
              <a:gd name="connsiteX335" fmla="*/ 6222396 w 7586906"/>
              <a:gd name="connsiteY335" fmla="*/ 4381839 h 6325714"/>
              <a:gd name="connsiteX336" fmla="*/ 6081808 w 7586906"/>
              <a:gd name="connsiteY336" fmla="*/ 4433261 h 6325714"/>
              <a:gd name="connsiteX337" fmla="*/ 6131167 w 7586906"/>
              <a:gd name="connsiteY337" fmla="*/ 4430343 h 6325714"/>
              <a:gd name="connsiteX338" fmla="*/ 6315659 w 7586906"/>
              <a:gd name="connsiteY338" fmla="*/ 4365494 h 6325714"/>
              <a:gd name="connsiteX339" fmla="*/ 6313765 w 7586906"/>
              <a:gd name="connsiteY339" fmla="*/ 4367085 h 6325714"/>
              <a:gd name="connsiteX340" fmla="*/ 6315786 w 7586906"/>
              <a:gd name="connsiteY340" fmla="*/ 4365449 h 6325714"/>
              <a:gd name="connsiteX341" fmla="*/ 6315659 w 7586906"/>
              <a:gd name="connsiteY341" fmla="*/ 4365494 h 6325714"/>
              <a:gd name="connsiteX342" fmla="*/ 6318624 w 7586906"/>
              <a:gd name="connsiteY342" fmla="*/ 4363002 h 6325714"/>
              <a:gd name="connsiteX343" fmla="*/ 6367423 w 7586906"/>
              <a:gd name="connsiteY343" fmla="*/ 4376848 h 6325714"/>
              <a:gd name="connsiteX344" fmla="*/ 6331390 w 7586906"/>
              <a:gd name="connsiteY344" fmla="*/ 4407068 h 6325714"/>
              <a:gd name="connsiteX345" fmla="*/ 6195388 w 7586906"/>
              <a:gd name="connsiteY345" fmla="*/ 4454677 h 6325714"/>
              <a:gd name="connsiteX346" fmla="*/ 6239367 w 7586906"/>
              <a:gd name="connsiteY346" fmla="*/ 4469989 h 6325714"/>
              <a:gd name="connsiteX347" fmla="*/ 5733634 w 7586906"/>
              <a:gd name="connsiteY347" fmla="*/ 4675138 h 6325714"/>
              <a:gd name="connsiteX348" fmla="*/ 5731452 w 7586906"/>
              <a:gd name="connsiteY348" fmla="*/ 4677303 h 6325714"/>
              <a:gd name="connsiteX349" fmla="*/ 5656704 w 7586906"/>
              <a:gd name="connsiteY349" fmla="*/ 4691777 h 6325714"/>
              <a:gd name="connsiteX350" fmla="*/ 5655825 w 7586906"/>
              <a:gd name="connsiteY350" fmla="*/ 4691544 h 6325714"/>
              <a:gd name="connsiteX351" fmla="*/ 5656704 w 7586906"/>
              <a:gd name="connsiteY351" fmla="*/ 4691777 h 6325714"/>
              <a:gd name="connsiteX352" fmla="*/ 5653633 w 7586906"/>
              <a:gd name="connsiteY352" fmla="*/ 4691877 h 6325714"/>
              <a:gd name="connsiteX353" fmla="*/ 5601276 w 7586906"/>
              <a:gd name="connsiteY353" fmla="*/ 4707714 h 6325714"/>
              <a:gd name="connsiteX354" fmla="*/ 5648674 w 7586906"/>
              <a:gd name="connsiteY354" fmla="*/ 4669536 h 6325714"/>
              <a:gd name="connsiteX355" fmla="*/ 5643558 w 7586906"/>
              <a:gd name="connsiteY355" fmla="*/ 4657666 h 6325714"/>
              <a:gd name="connsiteX356" fmla="*/ 5617491 w 7586906"/>
              <a:gd name="connsiteY356" fmla="*/ 4665843 h 6325714"/>
              <a:gd name="connsiteX357" fmla="*/ 5436475 w 7586906"/>
              <a:gd name="connsiteY357" fmla="*/ 4746319 h 6325714"/>
              <a:gd name="connsiteX358" fmla="*/ 5383970 w 7586906"/>
              <a:gd name="connsiteY358" fmla="*/ 4774458 h 6325714"/>
              <a:gd name="connsiteX359" fmla="*/ 5356665 w 7586906"/>
              <a:gd name="connsiteY359" fmla="*/ 4796020 h 6325714"/>
              <a:gd name="connsiteX360" fmla="*/ 5223515 w 7586906"/>
              <a:gd name="connsiteY360" fmla="*/ 4880954 h 6325714"/>
              <a:gd name="connsiteX361" fmla="*/ 5031186 w 7586906"/>
              <a:gd name="connsiteY361" fmla="*/ 4940604 h 6325714"/>
              <a:gd name="connsiteX362" fmla="*/ 4971753 w 7586906"/>
              <a:gd name="connsiteY362" fmla="*/ 4947253 h 6325714"/>
              <a:gd name="connsiteX363" fmla="*/ 4660593 w 7586906"/>
              <a:gd name="connsiteY363" fmla="*/ 5063633 h 6325714"/>
              <a:gd name="connsiteX364" fmla="*/ 4408515 w 7586906"/>
              <a:gd name="connsiteY364" fmla="*/ 5150875 h 6325714"/>
              <a:gd name="connsiteX365" fmla="*/ 4335442 w 7586906"/>
              <a:gd name="connsiteY365" fmla="*/ 5189105 h 6325714"/>
              <a:gd name="connsiteX366" fmla="*/ 4180959 w 7586906"/>
              <a:gd name="connsiteY366" fmla="*/ 5266100 h 6325714"/>
              <a:gd name="connsiteX367" fmla="*/ 4110596 w 7586906"/>
              <a:gd name="connsiteY367" fmla="*/ 5279907 h 6325714"/>
              <a:gd name="connsiteX368" fmla="*/ 3362911 w 7586906"/>
              <a:gd name="connsiteY368" fmla="*/ 5615666 h 6325714"/>
              <a:gd name="connsiteX369" fmla="*/ 3321668 w 7586906"/>
              <a:gd name="connsiteY369" fmla="*/ 5655474 h 6325714"/>
              <a:gd name="connsiteX370" fmla="*/ 3275097 w 7586906"/>
              <a:gd name="connsiteY370" fmla="*/ 5722669 h 6325714"/>
              <a:gd name="connsiteX371" fmla="*/ 3287254 w 7586906"/>
              <a:gd name="connsiteY371" fmla="*/ 5662353 h 6325714"/>
              <a:gd name="connsiteX372" fmla="*/ 3162671 w 7586906"/>
              <a:gd name="connsiteY372" fmla="*/ 5711159 h 6325714"/>
              <a:gd name="connsiteX373" fmla="*/ 3131076 w 7586906"/>
              <a:gd name="connsiteY373" fmla="*/ 5749869 h 6325714"/>
              <a:gd name="connsiteX374" fmla="*/ 3040822 w 7586906"/>
              <a:gd name="connsiteY374" fmla="*/ 5777147 h 6325714"/>
              <a:gd name="connsiteX375" fmla="*/ 2854415 w 7586906"/>
              <a:gd name="connsiteY375" fmla="*/ 5874022 h 6325714"/>
              <a:gd name="connsiteX376" fmla="*/ 2724325 w 7586906"/>
              <a:gd name="connsiteY376" fmla="*/ 5919083 h 6325714"/>
              <a:gd name="connsiteX377" fmla="*/ 2699043 w 7586906"/>
              <a:gd name="connsiteY377" fmla="*/ 5948952 h 6325714"/>
              <a:gd name="connsiteX378" fmla="*/ 2294410 w 7586906"/>
              <a:gd name="connsiteY378" fmla="*/ 6142955 h 6325714"/>
              <a:gd name="connsiteX379" fmla="*/ 2151611 w 7586906"/>
              <a:gd name="connsiteY379" fmla="*/ 6228988 h 6325714"/>
              <a:gd name="connsiteX380" fmla="*/ 1979343 w 7586906"/>
              <a:gd name="connsiteY380" fmla="*/ 6304469 h 6325714"/>
              <a:gd name="connsiteX381" fmla="*/ 1872809 w 7586906"/>
              <a:gd name="connsiteY381" fmla="*/ 6324689 h 6325714"/>
              <a:gd name="connsiteX382" fmla="*/ 1861929 w 7586906"/>
              <a:gd name="connsiteY382" fmla="*/ 6303064 h 6325714"/>
              <a:gd name="connsiteX383" fmla="*/ 1689761 w 7586906"/>
              <a:gd name="connsiteY383" fmla="*/ 6169213 h 6325714"/>
              <a:gd name="connsiteX384" fmla="*/ 1478896 w 7586906"/>
              <a:gd name="connsiteY384" fmla="*/ 5985339 h 6325714"/>
              <a:gd name="connsiteX385" fmla="*/ 1401301 w 7586906"/>
              <a:gd name="connsiteY385" fmla="*/ 5812556 h 6325714"/>
              <a:gd name="connsiteX386" fmla="*/ 1366727 w 7586906"/>
              <a:gd name="connsiteY386" fmla="*/ 5754025 h 6325714"/>
              <a:gd name="connsiteX387" fmla="*/ 1322162 w 7586906"/>
              <a:gd name="connsiteY387" fmla="*/ 5675933 h 6325714"/>
              <a:gd name="connsiteX388" fmla="*/ 1255441 w 7586906"/>
              <a:gd name="connsiteY388" fmla="*/ 5636766 h 6325714"/>
              <a:gd name="connsiteX389" fmla="*/ 1174527 w 7586906"/>
              <a:gd name="connsiteY389" fmla="*/ 5609837 h 6325714"/>
              <a:gd name="connsiteX390" fmla="*/ 1143757 w 7586906"/>
              <a:gd name="connsiteY390" fmla="*/ 5601682 h 6325714"/>
              <a:gd name="connsiteX391" fmla="*/ 1091312 w 7586906"/>
              <a:gd name="connsiteY391" fmla="*/ 5526988 h 6325714"/>
              <a:gd name="connsiteX392" fmla="*/ 1106598 w 7586906"/>
              <a:gd name="connsiteY392" fmla="*/ 5287855 h 6325714"/>
              <a:gd name="connsiteX393" fmla="*/ 1045625 w 7586906"/>
              <a:gd name="connsiteY393" fmla="*/ 5180731 h 6325714"/>
              <a:gd name="connsiteX394" fmla="*/ 1008224 w 7586906"/>
              <a:gd name="connsiteY394" fmla="*/ 5164419 h 6325714"/>
              <a:gd name="connsiteX395" fmla="*/ 927775 w 7586906"/>
              <a:gd name="connsiteY395" fmla="*/ 5104244 h 6325714"/>
              <a:gd name="connsiteX396" fmla="*/ 901630 w 7586906"/>
              <a:gd name="connsiteY396" fmla="*/ 5023720 h 6325714"/>
              <a:gd name="connsiteX397" fmla="*/ 913978 w 7586906"/>
              <a:gd name="connsiteY397" fmla="*/ 4958425 h 6325714"/>
              <a:gd name="connsiteX398" fmla="*/ 921243 w 7586906"/>
              <a:gd name="connsiteY398" fmla="*/ 4924696 h 6325714"/>
              <a:gd name="connsiteX399" fmla="*/ 871587 w 7586906"/>
              <a:gd name="connsiteY399" fmla="*/ 4914278 h 6325714"/>
              <a:gd name="connsiteX400" fmla="*/ 777263 w 7586906"/>
              <a:gd name="connsiteY400" fmla="*/ 4883339 h 6325714"/>
              <a:gd name="connsiteX401" fmla="*/ 734202 w 7586906"/>
              <a:gd name="connsiteY401" fmla="*/ 4799703 h 6325714"/>
              <a:gd name="connsiteX402" fmla="*/ 759915 w 7586906"/>
              <a:gd name="connsiteY402" fmla="*/ 4655213 h 6325714"/>
              <a:gd name="connsiteX403" fmla="*/ 753071 w 7586906"/>
              <a:gd name="connsiteY403" fmla="*/ 4648371 h 6325714"/>
              <a:gd name="connsiteX404" fmla="*/ 752192 w 7586906"/>
              <a:gd name="connsiteY404" fmla="*/ 4648138 h 6325714"/>
              <a:gd name="connsiteX405" fmla="*/ 728540 w 7586906"/>
              <a:gd name="connsiteY405" fmla="*/ 4656497 h 6325714"/>
              <a:gd name="connsiteX406" fmla="*/ 725034 w 7586906"/>
              <a:gd name="connsiteY406" fmla="*/ 4657397 h 6325714"/>
              <a:gd name="connsiteX407" fmla="*/ 672232 w 7586906"/>
              <a:gd name="connsiteY407" fmla="*/ 4634262 h 6325714"/>
              <a:gd name="connsiteX408" fmla="*/ 776085 w 7586906"/>
              <a:gd name="connsiteY408" fmla="*/ 4568077 h 6325714"/>
              <a:gd name="connsiteX409" fmla="*/ 837073 w 7586906"/>
              <a:gd name="connsiteY409" fmla="*/ 4527099 h 6325714"/>
              <a:gd name="connsiteX410" fmla="*/ 849921 w 7586906"/>
              <a:gd name="connsiteY410" fmla="*/ 4509935 h 6325714"/>
              <a:gd name="connsiteX411" fmla="*/ 851943 w 7586906"/>
              <a:gd name="connsiteY411" fmla="*/ 4518242 h 6325714"/>
              <a:gd name="connsiteX412" fmla="*/ 850556 w 7586906"/>
              <a:gd name="connsiteY412" fmla="*/ 4505989 h 6325714"/>
              <a:gd name="connsiteX413" fmla="*/ 849921 w 7586906"/>
              <a:gd name="connsiteY413" fmla="*/ 4509935 h 6325714"/>
              <a:gd name="connsiteX414" fmla="*/ 845906 w 7586906"/>
              <a:gd name="connsiteY414" fmla="*/ 4498814 h 6325714"/>
              <a:gd name="connsiteX415" fmla="*/ 836849 w 7586906"/>
              <a:gd name="connsiteY415" fmla="*/ 4488643 h 6325714"/>
              <a:gd name="connsiteX416" fmla="*/ 821681 w 7586906"/>
              <a:gd name="connsiteY416" fmla="*/ 4484166 h 6325714"/>
              <a:gd name="connsiteX417" fmla="*/ 796406 w 7586906"/>
              <a:gd name="connsiteY417" fmla="*/ 4439984 h 6325714"/>
              <a:gd name="connsiteX418" fmla="*/ 811436 w 7586906"/>
              <a:gd name="connsiteY418" fmla="*/ 4420655 h 6325714"/>
              <a:gd name="connsiteX419" fmla="*/ 765465 w 7586906"/>
              <a:gd name="connsiteY419" fmla="*/ 4402530 h 6325714"/>
              <a:gd name="connsiteX420" fmla="*/ 758092 w 7586906"/>
              <a:gd name="connsiteY420" fmla="*/ 4380006 h 6325714"/>
              <a:gd name="connsiteX421" fmla="*/ 761746 w 7586906"/>
              <a:gd name="connsiteY421" fmla="*/ 4366803 h 6325714"/>
              <a:gd name="connsiteX422" fmla="*/ 682188 w 7586906"/>
              <a:gd name="connsiteY422" fmla="*/ 4346633 h 6325714"/>
              <a:gd name="connsiteX423" fmla="*/ 631770 w 7586906"/>
              <a:gd name="connsiteY423" fmla="*/ 4356126 h 6325714"/>
              <a:gd name="connsiteX424" fmla="*/ 615788 w 7586906"/>
              <a:gd name="connsiteY424" fmla="*/ 4400346 h 6325714"/>
              <a:gd name="connsiteX425" fmla="*/ 580463 w 7586906"/>
              <a:gd name="connsiteY425" fmla="*/ 4401497 h 6325714"/>
              <a:gd name="connsiteX426" fmla="*/ 579138 w 7586906"/>
              <a:gd name="connsiteY426" fmla="*/ 4362291 h 6325714"/>
              <a:gd name="connsiteX427" fmla="*/ 593543 w 7586906"/>
              <a:gd name="connsiteY427" fmla="*/ 4348739 h 6325714"/>
              <a:gd name="connsiteX428" fmla="*/ 654518 w 7586906"/>
              <a:gd name="connsiteY428" fmla="*/ 4267990 h 6325714"/>
              <a:gd name="connsiteX429" fmla="*/ 684070 w 7586906"/>
              <a:gd name="connsiteY429" fmla="*/ 4255252 h 6325714"/>
              <a:gd name="connsiteX430" fmla="*/ 718577 w 7586906"/>
              <a:gd name="connsiteY430" fmla="*/ 4226914 h 6325714"/>
              <a:gd name="connsiteX431" fmla="*/ 745502 w 7586906"/>
              <a:gd name="connsiteY431" fmla="*/ 4215308 h 6325714"/>
              <a:gd name="connsiteX432" fmla="*/ 568794 w 7586906"/>
              <a:gd name="connsiteY432" fmla="*/ 3942663 h 6325714"/>
              <a:gd name="connsiteX433" fmla="*/ 559673 w 7586906"/>
              <a:gd name="connsiteY433" fmla="*/ 3921504 h 6325714"/>
              <a:gd name="connsiteX434" fmla="*/ 464755 w 7586906"/>
              <a:gd name="connsiteY434" fmla="*/ 3863894 h 6325714"/>
              <a:gd name="connsiteX435" fmla="*/ 521554 w 7586906"/>
              <a:gd name="connsiteY435" fmla="*/ 3706615 h 6325714"/>
              <a:gd name="connsiteX436" fmla="*/ 468595 w 7586906"/>
              <a:gd name="connsiteY436" fmla="*/ 3731892 h 6325714"/>
              <a:gd name="connsiteX437" fmla="*/ 468861 w 7586906"/>
              <a:gd name="connsiteY437" fmla="*/ 3739733 h 6325714"/>
              <a:gd name="connsiteX438" fmla="*/ 434139 w 7586906"/>
              <a:gd name="connsiteY438" fmla="*/ 3731446 h 6325714"/>
              <a:gd name="connsiteX439" fmla="*/ 495645 w 7586906"/>
              <a:gd name="connsiteY439" fmla="*/ 3666380 h 6325714"/>
              <a:gd name="connsiteX440" fmla="*/ 513046 w 7586906"/>
              <a:gd name="connsiteY440" fmla="*/ 3639908 h 6325714"/>
              <a:gd name="connsiteX441" fmla="*/ 488494 w 7586906"/>
              <a:gd name="connsiteY441" fmla="*/ 3644372 h 6325714"/>
              <a:gd name="connsiteX442" fmla="*/ 387582 w 7586906"/>
              <a:gd name="connsiteY442" fmla="*/ 3612599 h 6325714"/>
              <a:gd name="connsiteX443" fmla="*/ 401362 w 7586906"/>
              <a:gd name="connsiteY443" fmla="*/ 3604825 h 6325714"/>
              <a:gd name="connsiteX444" fmla="*/ 401351 w 7586906"/>
              <a:gd name="connsiteY444" fmla="*/ 3602993 h 6325714"/>
              <a:gd name="connsiteX445" fmla="*/ 416019 w 7586906"/>
              <a:gd name="connsiteY445" fmla="*/ 3559340 h 6325714"/>
              <a:gd name="connsiteX446" fmla="*/ 412514 w 7586906"/>
              <a:gd name="connsiteY446" fmla="*/ 3560239 h 6325714"/>
              <a:gd name="connsiteX447" fmla="*/ 412080 w 7586906"/>
              <a:gd name="connsiteY447" fmla="*/ 3561038 h 6325714"/>
              <a:gd name="connsiteX448" fmla="*/ 412291 w 7586906"/>
              <a:gd name="connsiteY448" fmla="*/ 3559723 h 6325714"/>
              <a:gd name="connsiteX449" fmla="*/ 411857 w 7586906"/>
              <a:gd name="connsiteY449" fmla="*/ 3560522 h 6325714"/>
              <a:gd name="connsiteX450" fmla="*/ 410342 w 7586906"/>
              <a:gd name="connsiteY450" fmla="*/ 3564235 h 6325714"/>
              <a:gd name="connsiteX451" fmla="*/ 332533 w 7586906"/>
              <a:gd name="connsiteY451" fmla="*/ 3580641 h 6325714"/>
              <a:gd name="connsiteX452" fmla="*/ 328275 w 7586906"/>
              <a:gd name="connsiteY452" fmla="*/ 3565342 h 6325714"/>
              <a:gd name="connsiteX453" fmla="*/ 322936 w 7586906"/>
              <a:gd name="connsiteY453" fmla="*/ 3552957 h 6325714"/>
              <a:gd name="connsiteX454" fmla="*/ 332998 w 7586906"/>
              <a:gd name="connsiteY454" fmla="*/ 3547395 h 6325714"/>
              <a:gd name="connsiteX455" fmla="*/ 332119 w 7586906"/>
              <a:gd name="connsiteY455" fmla="*/ 3547162 h 6325714"/>
              <a:gd name="connsiteX456" fmla="*/ 328983 w 7586906"/>
              <a:gd name="connsiteY456" fmla="*/ 3536274 h 6325714"/>
              <a:gd name="connsiteX457" fmla="*/ 283055 w 7586906"/>
              <a:gd name="connsiteY457" fmla="*/ 3525474 h 6325714"/>
              <a:gd name="connsiteX458" fmla="*/ 307786 w 7586906"/>
              <a:gd name="connsiteY458" fmla="*/ 3476260 h 6325714"/>
              <a:gd name="connsiteX459" fmla="*/ 318249 w 7586906"/>
              <a:gd name="connsiteY459" fmla="*/ 3426466 h 6325714"/>
              <a:gd name="connsiteX460" fmla="*/ 316936 w 7586906"/>
              <a:gd name="connsiteY460" fmla="*/ 3427032 h 6325714"/>
              <a:gd name="connsiteX461" fmla="*/ 269504 w 7586906"/>
              <a:gd name="connsiteY461" fmla="*/ 3421775 h 6325714"/>
              <a:gd name="connsiteX462" fmla="*/ 253743 w 7586906"/>
              <a:gd name="connsiteY462" fmla="*/ 3428569 h 6325714"/>
              <a:gd name="connsiteX463" fmla="*/ 295548 w 7586906"/>
              <a:gd name="connsiteY463" fmla="*/ 3371995 h 6325714"/>
              <a:gd name="connsiteX464" fmla="*/ 342088 w 7586906"/>
              <a:gd name="connsiteY464" fmla="*/ 3337246 h 6325714"/>
              <a:gd name="connsiteX465" fmla="*/ 343625 w 7586906"/>
              <a:gd name="connsiteY465" fmla="*/ 3337196 h 6325714"/>
              <a:gd name="connsiteX466" fmla="*/ 380908 w 7586906"/>
              <a:gd name="connsiteY466" fmla="*/ 3333364 h 6325714"/>
              <a:gd name="connsiteX467" fmla="*/ 346048 w 7586906"/>
              <a:gd name="connsiteY467" fmla="*/ 3301270 h 6325714"/>
              <a:gd name="connsiteX468" fmla="*/ 276045 w 7586906"/>
              <a:gd name="connsiteY468" fmla="*/ 3301459 h 6325714"/>
              <a:gd name="connsiteX469" fmla="*/ 261407 w 7586906"/>
              <a:gd name="connsiteY469" fmla="*/ 3312665 h 6325714"/>
              <a:gd name="connsiteX470" fmla="*/ 236622 w 7586906"/>
              <a:gd name="connsiteY470" fmla="*/ 3314782 h 6325714"/>
              <a:gd name="connsiteX471" fmla="*/ 244533 w 7586906"/>
              <a:gd name="connsiteY471" fmla="*/ 3278938 h 6325714"/>
              <a:gd name="connsiteX472" fmla="*/ 304791 w 7586906"/>
              <a:gd name="connsiteY472" fmla="*/ 3263366 h 6325714"/>
              <a:gd name="connsiteX473" fmla="*/ 305448 w 7586906"/>
              <a:gd name="connsiteY473" fmla="*/ 3263083 h 6325714"/>
              <a:gd name="connsiteX474" fmla="*/ 306104 w 7586906"/>
              <a:gd name="connsiteY474" fmla="*/ 3262800 h 6325714"/>
              <a:gd name="connsiteX475" fmla="*/ 332827 w 7586906"/>
              <a:gd name="connsiteY475" fmla="*/ 3254340 h 6325714"/>
              <a:gd name="connsiteX476" fmla="*/ 334648 w 7586906"/>
              <a:gd name="connsiteY476" fmla="*/ 3227854 h 6325714"/>
              <a:gd name="connsiteX477" fmla="*/ 307879 w 7586906"/>
              <a:gd name="connsiteY477" fmla="*/ 3153106 h 6325714"/>
              <a:gd name="connsiteX478" fmla="*/ 312274 w 7586906"/>
              <a:gd name="connsiteY478" fmla="*/ 3154271 h 6325714"/>
              <a:gd name="connsiteX479" fmla="*/ 302604 w 7586906"/>
              <a:gd name="connsiteY479" fmla="*/ 3151708 h 6325714"/>
              <a:gd name="connsiteX480" fmla="*/ 301736 w 7586906"/>
              <a:gd name="connsiteY480" fmla="*/ 3153307 h 6325714"/>
              <a:gd name="connsiteX481" fmla="*/ 231839 w 7586906"/>
              <a:gd name="connsiteY481" fmla="*/ 3171808 h 6325714"/>
              <a:gd name="connsiteX482" fmla="*/ 185731 w 7586906"/>
              <a:gd name="connsiteY482" fmla="*/ 3167817 h 6325714"/>
              <a:gd name="connsiteX483" fmla="*/ 203822 w 7586906"/>
              <a:gd name="connsiteY483" fmla="*/ 3146556 h 6325714"/>
              <a:gd name="connsiteX484" fmla="*/ 202943 w 7586906"/>
              <a:gd name="connsiteY484" fmla="*/ 3146323 h 6325714"/>
              <a:gd name="connsiteX485" fmla="*/ 203822 w 7586906"/>
              <a:gd name="connsiteY485" fmla="*/ 3146556 h 6325714"/>
              <a:gd name="connsiteX486" fmla="*/ 200528 w 7586906"/>
              <a:gd name="connsiteY486" fmla="*/ 3146140 h 6325714"/>
              <a:gd name="connsiteX487" fmla="*/ 132028 w 7586906"/>
              <a:gd name="connsiteY487" fmla="*/ 3102845 h 6325714"/>
              <a:gd name="connsiteX488" fmla="*/ 144282 w 7586906"/>
              <a:gd name="connsiteY488" fmla="*/ 3096951 h 6325714"/>
              <a:gd name="connsiteX489" fmla="*/ 154291 w 7586906"/>
              <a:gd name="connsiteY489" fmla="*/ 3082233 h 6325714"/>
              <a:gd name="connsiteX490" fmla="*/ 140115 w 7586906"/>
              <a:gd name="connsiteY490" fmla="*/ 2984311 h 6325714"/>
              <a:gd name="connsiteX491" fmla="*/ 134935 w 7586906"/>
              <a:gd name="connsiteY491" fmla="*/ 2999394 h 6325714"/>
              <a:gd name="connsiteX492" fmla="*/ 105098 w 7586906"/>
              <a:gd name="connsiteY492" fmla="*/ 3000629 h 6325714"/>
              <a:gd name="connsiteX493" fmla="*/ 91814 w 7586906"/>
              <a:gd name="connsiteY493" fmla="*/ 2980653 h 6325714"/>
              <a:gd name="connsiteX494" fmla="*/ 85173 w 7586906"/>
              <a:gd name="connsiteY494" fmla="*/ 2970665 h 6325714"/>
              <a:gd name="connsiteX495" fmla="*/ 62537 w 7586906"/>
              <a:gd name="connsiteY495" fmla="*/ 2965122 h 6325714"/>
              <a:gd name="connsiteX496" fmla="*/ 73637 w 7586906"/>
              <a:gd name="connsiteY496" fmla="*/ 2949323 h 6325714"/>
              <a:gd name="connsiteX497" fmla="*/ 91069 w 7586906"/>
              <a:gd name="connsiteY497" fmla="*/ 2890404 h 6325714"/>
              <a:gd name="connsiteX498" fmla="*/ 31737 w 7586906"/>
              <a:gd name="connsiteY498" fmla="*/ 2725660 h 6325714"/>
              <a:gd name="connsiteX499" fmla="*/ 30994 w 7586906"/>
              <a:gd name="connsiteY499" fmla="*/ 2711294 h 6325714"/>
              <a:gd name="connsiteX500" fmla="*/ 0 w 7586906"/>
              <a:gd name="connsiteY500" fmla="*/ 2664682 h 6325714"/>
              <a:gd name="connsiteX501" fmla="*/ 4142 w 7586906"/>
              <a:gd name="connsiteY501" fmla="*/ 2659837 h 6325714"/>
              <a:gd name="connsiteX502" fmla="*/ 113033 w 7586906"/>
              <a:gd name="connsiteY502" fmla="*/ 2516822 h 6325714"/>
              <a:gd name="connsiteX503" fmla="*/ 136767 w 7586906"/>
              <a:gd name="connsiteY503" fmla="*/ 2409289 h 6325714"/>
              <a:gd name="connsiteX504" fmla="*/ 131280 w 7586906"/>
              <a:gd name="connsiteY504" fmla="*/ 2409207 h 6325714"/>
              <a:gd name="connsiteX505" fmla="*/ 130623 w 7586906"/>
              <a:gd name="connsiteY505" fmla="*/ 2409490 h 6325714"/>
              <a:gd name="connsiteX506" fmla="*/ 129320 w 7586906"/>
              <a:gd name="connsiteY506" fmla="*/ 2411887 h 6325714"/>
              <a:gd name="connsiteX507" fmla="*/ 108858 w 7586906"/>
              <a:gd name="connsiteY507" fmla="*/ 2478231 h 6325714"/>
              <a:gd name="connsiteX508" fmla="*/ 59766 w 7586906"/>
              <a:gd name="connsiteY508" fmla="*/ 2526931 h 6325714"/>
              <a:gd name="connsiteX509" fmla="*/ 20288 w 7586906"/>
              <a:gd name="connsiteY509" fmla="*/ 2493157 h 6325714"/>
              <a:gd name="connsiteX510" fmla="*/ 114797 w 7586906"/>
              <a:gd name="connsiteY510" fmla="*/ 2367356 h 6325714"/>
              <a:gd name="connsiteX511" fmla="*/ 116978 w 7586906"/>
              <a:gd name="connsiteY511" fmla="*/ 2365191 h 6325714"/>
              <a:gd name="connsiteX512" fmla="*/ 161558 w 7586906"/>
              <a:gd name="connsiteY512" fmla="*/ 2295182 h 6325714"/>
              <a:gd name="connsiteX513" fmla="*/ 168635 w 7586906"/>
              <a:gd name="connsiteY513" fmla="*/ 2342313 h 6325714"/>
              <a:gd name="connsiteX514" fmla="*/ 186801 w 7586906"/>
              <a:gd name="connsiteY514" fmla="*/ 2333870 h 6325714"/>
              <a:gd name="connsiteX515" fmla="*/ 210643 w 7586906"/>
              <a:gd name="connsiteY515" fmla="*/ 2320533 h 6325714"/>
              <a:gd name="connsiteX516" fmla="*/ 210643 w 7586906"/>
              <a:gd name="connsiteY516" fmla="*/ 2320533 h 6325714"/>
              <a:gd name="connsiteX517" fmla="*/ 219169 w 7586906"/>
              <a:gd name="connsiteY517" fmla="*/ 2315021 h 6325714"/>
              <a:gd name="connsiteX518" fmla="*/ 534766 w 7586906"/>
              <a:gd name="connsiteY518" fmla="*/ 2169189 h 6325714"/>
              <a:gd name="connsiteX519" fmla="*/ 752780 w 7586906"/>
              <a:gd name="connsiteY519" fmla="*/ 2073377 h 6325714"/>
              <a:gd name="connsiteX520" fmla="*/ 843713 w 7586906"/>
              <a:gd name="connsiteY520" fmla="*/ 2049479 h 6325714"/>
              <a:gd name="connsiteX521" fmla="*/ 849041 w 7586906"/>
              <a:gd name="connsiteY521" fmla="*/ 2060033 h 6325714"/>
              <a:gd name="connsiteX522" fmla="*/ 887574 w 7586906"/>
              <a:gd name="connsiteY522" fmla="*/ 2044647 h 6325714"/>
              <a:gd name="connsiteX523" fmla="*/ 965606 w 7586906"/>
              <a:gd name="connsiteY523" fmla="*/ 2028758 h 6325714"/>
              <a:gd name="connsiteX524" fmla="*/ 1393520 w 7586906"/>
              <a:gd name="connsiteY524" fmla="*/ 1838183 h 6325714"/>
              <a:gd name="connsiteX525" fmla="*/ 1444318 w 7586906"/>
              <a:gd name="connsiteY525" fmla="*/ 1818733 h 6325714"/>
              <a:gd name="connsiteX526" fmla="*/ 1457230 w 7586906"/>
              <a:gd name="connsiteY526" fmla="*/ 1812555 h 6325714"/>
              <a:gd name="connsiteX527" fmla="*/ 1519649 w 7586906"/>
              <a:gd name="connsiteY527" fmla="*/ 1791157 h 6325714"/>
              <a:gd name="connsiteX528" fmla="*/ 2055653 w 7586906"/>
              <a:gd name="connsiteY528" fmla="*/ 1546034 h 6325714"/>
              <a:gd name="connsiteX529" fmla="*/ 2617789 w 7586906"/>
              <a:gd name="connsiteY529" fmla="*/ 1303721 h 6325714"/>
              <a:gd name="connsiteX530" fmla="*/ 2694378 w 7586906"/>
              <a:gd name="connsiteY530" fmla="*/ 1266423 h 6325714"/>
              <a:gd name="connsiteX531" fmla="*/ 2716674 w 7586906"/>
              <a:gd name="connsiteY531" fmla="*/ 1251304 h 6325714"/>
              <a:gd name="connsiteX532" fmla="*/ 2749710 w 7586906"/>
              <a:gd name="connsiteY532" fmla="*/ 1234004 h 6325714"/>
              <a:gd name="connsiteX533" fmla="*/ 2815169 w 7586906"/>
              <a:gd name="connsiteY533" fmla="*/ 1207011 h 6325714"/>
              <a:gd name="connsiteX534" fmla="*/ 2824151 w 7586906"/>
              <a:gd name="connsiteY534" fmla="*/ 1204363 h 6325714"/>
              <a:gd name="connsiteX535" fmla="*/ 3022380 w 7586906"/>
              <a:gd name="connsiteY535" fmla="*/ 1140334 h 6325714"/>
              <a:gd name="connsiteX536" fmla="*/ 3085614 w 7586906"/>
              <a:gd name="connsiteY536" fmla="*/ 1108182 h 6325714"/>
              <a:gd name="connsiteX537" fmla="*/ 3101353 w 7586906"/>
              <a:gd name="connsiteY537" fmla="*/ 1097725 h 6325714"/>
              <a:gd name="connsiteX538" fmla="*/ 3171197 w 7586906"/>
              <a:gd name="connsiteY538" fmla="*/ 1070066 h 6325714"/>
              <a:gd name="connsiteX539" fmla="*/ 3612139 w 7586906"/>
              <a:gd name="connsiteY539" fmla="*/ 893457 h 6325714"/>
              <a:gd name="connsiteX540" fmla="*/ 4119332 w 7586906"/>
              <a:gd name="connsiteY540" fmla="*/ 637499 h 6325714"/>
              <a:gd name="connsiteX541" fmla="*/ 4290626 w 7586906"/>
              <a:gd name="connsiteY541" fmla="*/ 583244 h 6325714"/>
              <a:gd name="connsiteX542" fmla="*/ 4467712 w 7586906"/>
              <a:gd name="connsiteY542" fmla="*/ 506298 h 6325714"/>
              <a:gd name="connsiteX543" fmla="*/ 4621455 w 7586906"/>
              <a:gd name="connsiteY543" fmla="*/ 452876 h 6325714"/>
              <a:gd name="connsiteX544" fmla="*/ 4758727 w 7586906"/>
              <a:gd name="connsiteY544" fmla="*/ 397376 h 6325714"/>
              <a:gd name="connsiteX545" fmla="*/ 4795586 w 7586906"/>
              <a:gd name="connsiteY545" fmla="*/ 358234 h 6325714"/>
              <a:gd name="connsiteX546" fmla="*/ 4796020 w 7586906"/>
              <a:gd name="connsiteY546" fmla="*/ 357434 h 6325714"/>
              <a:gd name="connsiteX547" fmla="*/ 4937825 w 7586906"/>
              <a:gd name="connsiteY547" fmla="*/ 288966 h 6325714"/>
              <a:gd name="connsiteX548" fmla="*/ 4943534 w 7586906"/>
              <a:gd name="connsiteY548" fmla="*/ 289563 h 6325714"/>
              <a:gd name="connsiteX549" fmla="*/ 5146612 w 7586906"/>
              <a:gd name="connsiteY549" fmla="*/ 191622 h 6325714"/>
              <a:gd name="connsiteX550" fmla="*/ 5104139 w 7586906"/>
              <a:gd name="connsiteY550" fmla="*/ 208707 h 6325714"/>
              <a:gd name="connsiteX551" fmla="*/ 5265856 w 7586906"/>
              <a:gd name="connsiteY551" fmla="*/ 130429 h 6325714"/>
              <a:gd name="connsiteX552" fmla="*/ 5285198 w 7586906"/>
              <a:gd name="connsiteY552" fmla="*/ 135556 h 6325714"/>
              <a:gd name="connsiteX553" fmla="*/ 5300080 w 7586906"/>
              <a:gd name="connsiteY553" fmla="*/ 128529 h 6325714"/>
              <a:gd name="connsiteX554" fmla="*/ 5375230 w 7586906"/>
              <a:gd name="connsiteY554" fmla="*/ 107762 h 6325714"/>
              <a:gd name="connsiteX555" fmla="*/ 5375474 w 7586906"/>
              <a:gd name="connsiteY555" fmla="*/ 111940 h 6325714"/>
              <a:gd name="connsiteX556" fmla="*/ 5498086 w 7586906"/>
              <a:gd name="connsiteY556" fmla="*/ 63983 h 6325714"/>
              <a:gd name="connsiteX557" fmla="*/ 5497972 w 7586906"/>
              <a:gd name="connsiteY557" fmla="*/ 64691 h 6325714"/>
              <a:gd name="connsiteX558" fmla="*/ 5497629 w 7586906"/>
              <a:gd name="connsiteY558" fmla="*/ 65634 h 6325714"/>
              <a:gd name="connsiteX559" fmla="*/ 5497874 w 7586906"/>
              <a:gd name="connsiteY559" fmla="*/ 65299 h 6325714"/>
              <a:gd name="connsiteX560" fmla="*/ 5500469 w 7586906"/>
              <a:gd name="connsiteY560" fmla="*/ 58672 h 6325714"/>
              <a:gd name="connsiteX561" fmla="*/ 5620995 w 7586906"/>
              <a:gd name="connsiteY561" fmla="*/ 29361 h 6325714"/>
              <a:gd name="connsiteX562" fmla="*/ 5654550 w 7586906"/>
              <a:gd name="connsiteY562" fmla="*/ 25912 h 6325714"/>
              <a:gd name="connsiteX563" fmla="*/ 5702469 w 7586906"/>
              <a:gd name="connsiteY563" fmla="*/ 1585 h 6325714"/>
              <a:gd name="connsiteX564" fmla="*/ 5659880 w 7586906"/>
              <a:gd name="connsiteY564" fmla="*/ 36466 h 6325714"/>
              <a:gd name="connsiteX565" fmla="*/ 5512832 w 7586906"/>
              <a:gd name="connsiteY565" fmla="*/ 109031 h 6325714"/>
              <a:gd name="connsiteX566" fmla="*/ 5513054 w 7586906"/>
              <a:gd name="connsiteY566" fmla="*/ 109547 h 6325714"/>
              <a:gd name="connsiteX567" fmla="*/ 5520162 w 7586906"/>
              <a:gd name="connsiteY567" fmla="*/ 124230 h 6325714"/>
              <a:gd name="connsiteX568" fmla="*/ 5521920 w 7586906"/>
              <a:gd name="connsiteY568" fmla="*/ 124696 h 6325714"/>
              <a:gd name="connsiteX569" fmla="*/ 5577104 w 7586906"/>
              <a:gd name="connsiteY569" fmla="*/ 104580 h 6325714"/>
              <a:gd name="connsiteX570" fmla="*/ 5648836 w 7586906"/>
              <a:gd name="connsiteY570" fmla="*/ 137304 h 6325714"/>
              <a:gd name="connsiteX571" fmla="*/ 5649183 w 7586906"/>
              <a:gd name="connsiteY571" fmla="*/ 136665 h 6325714"/>
              <a:gd name="connsiteX572" fmla="*/ 5649691 w 7586906"/>
              <a:gd name="connsiteY572" fmla="*/ 138159 h 6325714"/>
              <a:gd name="connsiteX573" fmla="*/ 5649270 w 7586906"/>
              <a:gd name="connsiteY573" fmla="*/ 136504 h 6325714"/>
              <a:gd name="connsiteX574" fmla="*/ 5649183 w 7586906"/>
              <a:gd name="connsiteY574" fmla="*/ 136665 h 6325714"/>
              <a:gd name="connsiteX575" fmla="*/ 5648602 w 7586906"/>
              <a:gd name="connsiteY575" fmla="*/ 134956 h 6325714"/>
              <a:gd name="connsiteX576" fmla="*/ 5643358 w 7586906"/>
              <a:gd name="connsiteY576" fmla="*/ 101112 h 6325714"/>
              <a:gd name="connsiteX577" fmla="*/ 5686954 w 7586906"/>
              <a:gd name="connsiteY577" fmla="*/ 50498 h 6325714"/>
              <a:gd name="connsiteX578" fmla="*/ 5687388 w 7586906"/>
              <a:gd name="connsiteY578" fmla="*/ 49699 h 6325714"/>
              <a:gd name="connsiteX579" fmla="*/ 5711230 w 7586906"/>
              <a:gd name="connsiteY579" fmla="*/ 36362 h 6325714"/>
              <a:gd name="connsiteX580" fmla="*/ 5711452 w 7586906"/>
              <a:gd name="connsiteY580" fmla="*/ 36878 h 6325714"/>
              <a:gd name="connsiteX581" fmla="*/ 5711441 w 7586906"/>
              <a:gd name="connsiteY581" fmla="*/ 35047 h 6325714"/>
              <a:gd name="connsiteX582" fmla="*/ 5711219 w 7586906"/>
              <a:gd name="connsiteY582" fmla="*/ 34530 h 6325714"/>
              <a:gd name="connsiteX583" fmla="*/ 5711208 w 7586906"/>
              <a:gd name="connsiteY583" fmla="*/ 32699 h 6325714"/>
              <a:gd name="connsiteX584" fmla="*/ 5781529 w 7586906"/>
              <a:gd name="connsiteY584" fmla="*/ 11566 h 6325714"/>
              <a:gd name="connsiteX585" fmla="*/ 5782185 w 7586906"/>
              <a:gd name="connsiteY585" fmla="*/ 11283 h 6325714"/>
              <a:gd name="connsiteX586" fmla="*/ 5782842 w 7586906"/>
              <a:gd name="connsiteY586" fmla="*/ 11000 h 6325714"/>
              <a:gd name="connsiteX587" fmla="*/ 5808241 w 7586906"/>
              <a:gd name="connsiteY587" fmla="*/ 1275 h 6325714"/>
              <a:gd name="connsiteX588" fmla="*/ 5807083 w 7586906"/>
              <a:gd name="connsiteY588" fmla="*/ 168 h 63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7586906" h="6325714">
                <a:moveTo>
                  <a:pt x="7320413" y="3760437"/>
                </a:moveTo>
                <a:cubicBezTo>
                  <a:pt x="7319545" y="3762035"/>
                  <a:pt x="7318465" y="3764949"/>
                  <a:pt x="7318253" y="3766264"/>
                </a:cubicBezTo>
                <a:cubicBezTo>
                  <a:pt x="7318475" y="3766779"/>
                  <a:pt x="7321325" y="3766164"/>
                  <a:pt x="7321102" y="3765647"/>
                </a:cubicBezTo>
                <a:cubicBezTo>
                  <a:pt x="7320657" y="3764615"/>
                  <a:pt x="7319545" y="3762035"/>
                  <a:pt x="7320413" y="3760437"/>
                </a:cubicBezTo>
                <a:close/>
                <a:moveTo>
                  <a:pt x="7445403" y="3428271"/>
                </a:moveTo>
                <a:cubicBezTo>
                  <a:pt x="7443737" y="3429601"/>
                  <a:pt x="7438767" y="3433426"/>
                  <a:pt x="7438767" y="3433426"/>
                </a:cubicBezTo>
                <a:lnTo>
                  <a:pt x="7438872" y="3433083"/>
                </a:lnTo>
                <a:lnTo>
                  <a:pt x="7444388" y="3428938"/>
                </a:lnTo>
                <a:cubicBezTo>
                  <a:pt x="7446242" y="3427565"/>
                  <a:pt x="7446236" y="3427606"/>
                  <a:pt x="7445403" y="3428271"/>
                </a:cubicBezTo>
                <a:close/>
                <a:moveTo>
                  <a:pt x="7083083" y="3403159"/>
                </a:moveTo>
                <a:cubicBezTo>
                  <a:pt x="7082426" y="3403442"/>
                  <a:pt x="7079132" y="3403026"/>
                  <a:pt x="7078476" y="3403309"/>
                </a:cubicBezTo>
                <a:cubicBezTo>
                  <a:pt x="7078476" y="3403309"/>
                  <a:pt x="7080901" y="3405323"/>
                  <a:pt x="7080901" y="3405323"/>
                </a:cubicBezTo>
                <a:cubicBezTo>
                  <a:pt x="7080901" y="3405323"/>
                  <a:pt x="7083305" y="3403675"/>
                  <a:pt x="7083083" y="3403159"/>
                </a:cubicBezTo>
                <a:close/>
                <a:moveTo>
                  <a:pt x="7272181" y="3052385"/>
                </a:moveTo>
                <a:lnTo>
                  <a:pt x="7270689" y="3053029"/>
                </a:lnTo>
                <a:lnTo>
                  <a:pt x="7270689" y="3053029"/>
                </a:lnTo>
                <a:close/>
                <a:moveTo>
                  <a:pt x="6580020" y="1466528"/>
                </a:moveTo>
                <a:cubicBezTo>
                  <a:pt x="6579585" y="1467327"/>
                  <a:pt x="6578928" y="1467611"/>
                  <a:pt x="6578494" y="1468410"/>
                </a:cubicBezTo>
                <a:lnTo>
                  <a:pt x="6579022" y="1467611"/>
                </a:lnTo>
                <a:close/>
                <a:moveTo>
                  <a:pt x="5998520" y="1134603"/>
                </a:moveTo>
                <a:cubicBezTo>
                  <a:pt x="5998319" y="1137749"/>
                  <a:pt x="5998775" y="1140613"/>
                  <a:pt x="6001602" y="1136334"/>
                </a:cubicBezTo>
                <a:cubicBezTo>
                  <a:pt x="6000501" y="1135585"/>
                  <a:pt x="5999622" y="1135352"/>
                  <a:pt x="5998520" y="1134603"/>
                </a:cubicBezTo>
                <a:close/>
                <a:moveTo>
                  <a:pt x="5277369" y="373923"/>
                </a:moveTo>
                <a:cubicBezTo>
                  <a:pt x="5276712" y="374206"/>
                  <a:pt x="5274086" y="375338"/>
                  <a:pt x="5273651" y="376137"/>
                </a:cubicBezTo>
                <a:cubicBezTo>
                  <a:pt x="5272994" y="376420"/>
                  <a:pt x="5272783" y="377735"/>
                  <a:pt x="5273439" y="377452"/>
                </a:cubicBezTo>
                <a:cubicBezTo>
                  <a:pt x="5274096" y="377169"/>
                  <a:pt x="5275198" y="377917"/>
                  <a:pt x="5275854" y="377634"/>
                </a:cubicBezTo>
                <a:cubicBezTo>
                  <a:pt x="5275632" y="377119"/>
                  <a:pt x="5276935" y="374722"/>
                  <a:pt x="5277369" y="373923"/>
                </a:cubicBezTo>
                <a:close/>
                <a:moveTo>
                  <a:pt x="5498520" y="63185"/>
                </a:moveTo>
                <a:cubicBezTo>
                  <a:pt x="5498096" y="65815"/>
                  <a:pt x="5497440" y="66098"/>
                  <a:pt x="5497874" y="65299"/>
                </a:cubicBezTo>
                <a:lnTo>
                  <a:pt x="5497972" y="64691"/>
                </a:lnTo>
                <a:close/>
                <a:moveTo>
                  <a:pt x="5820454" y="49252"/>
                </a:moveTo>
                <a:cubicBezTo>
                  <a:pt x="5819824" y="49370"/>
                  <a:pt x="5818179" y="49620"/>
                  <a:pt x="5818179" y="49620"/>
                </a:cubicBezTo>
                <a:lnTo>
                  <a:pt x="5820189" y="49281"/>
                </a:lnTo>
                <a:close/>
                <a:moveTo>
                  <a:pt x="5807083" y="168"/>
                </a:moveTo>
                <a:cubicBezTo>
                  <a:pt x="5806862" y="-119"/>
                  <a:pt x="5807357" y="127"/>
                  <a:pt x="5810223" y="2257"/>
                </a:cubicBezTo>
                <a:cubicBezTo>
                  <a:pt x="5815953" y="6519"/>
                  <a:pt x="5850039" y="18752"/>
                  <a:pt x="5857115" y="27941"/>
                </a:cubicBezTo>
                <a:cubicBezTo>
                  <a:pt x="5850791" y="34950"/>
                  <a:pt x="5846605" y="41498"/>
                  <a:pt x="5841226" y="45729"/>
                </a:cubicBezTo>
                <a:lnTo>
                  <a:pt x="5820189" y="49281"/>
                </a:lnTo>
                <a:lnTo>
                  <a:pt x="5816643" y="49671"/>
                </a:lnTo>
                <a:cubicBezTo>
                  <a:pt x="5806337" y="51053"/>
                  <a:pt x="5772358" y="57133"/>
                  <a:pt x="5766099" y="75130"/>
                </a:cubicBezTo>
                <a:cubicBezTo>
                  <a:pt x="5766099" y="75130"/>
                  <a:pt x="5767613" y="71417"/>
                  <a:pt x="5765007" y="76212"/>
                </a:cubicBezTo>
                <a:cubicBezTo>
                  <a:pt x="5761312" y="82089"/>
                  <a:pt x="5741642" y="96075"/>
                  <a:pt x="5729366" y="98307"/>
                </a:cubicBezTo>
                <a:cubicBezTo>
                  <a:pt x="5730912" y="100088"/>
                  <a:pt x="5732692" y="104217"/>
                  <a:pt x="5733804" y="106797"/>
                </a:cubicBezTo>
                <a:cubicBezTo>
                  <a:pt x="5728012" y="129489"/>
                  <a:pt x="5704306" y="128692"/>
                  <a:pt x="5688821" y="145158"/>
                </a:cubicBezTo>
                <a:cubicBezTo>
                  <a:pt x="5689923" y="145907"/>
                  <a:pt x="5714190" y="167880"/>
                  <a:pt x="5719687" y="169794"/>
                </a:cubicBezTo>
                <a:cubicBezTo>
                  <a:pt x="5719687" y="169794"/>
                  <a:pt x="5713555" y="171826"/>
                  <a:pt x="5721880" y="169461"/>
                </a:cubicBezTo>
                <a:cubicBezTo>
                  <a:pt x="5733277" y="166996"/>
                  <a:pt x="5764852" y="162565"/>
                  <a:pt x="5781990" y="166193"/>
                </a:cubicBezTo>
                <a:cubicBezTo>
                  <a:pt x="5781990" y="166193"/>
                  <a:pt x="5781111" y="165960"/>
                  <a:pt x="5782869" y="166426"/>
                </a:cubicBezTo>
                <a:cubicBezTo>
                  <a:pt x="5783971" y="167174"/>
                  <a:pt x="5788822" y="171203"/>
                  <a:pt x="5786428" y="174683"/>
                </a:cubicBezTo>
                <a:cubicBezTo>
                  <a:pt x="5785772" y="174966"/>
                  <a:pt x="5785772" y="174966"/>
                  <a:pt x="5785994" y="175482"/>
                </a:cubicBezTo>
                <a:cubicBezTo>
                  <a:pt x="5785571" y="178113"/>
                  <a:pt x="5790655" y="184488"/>
                  <a:pt x="5793737" y="186220"/>
                </a:cubicBezTo>
                <a:cubicBezTo>
                  <a:pt x="5777554" y="195643"/>
                  <a:pt x="5765298" y="201538"/>
                  <a:pt x="5760787" y="218169"/>
                </a:cubicBezTo>
                <a:cubicBezTo>
                  <a:pt x="5728758" y="257678"/>
                  <a:pt x="5663128" y="255370"/>
                  <a:pt x="5643419" y="299972"/>
                </a:cubicBezTo>
                <a:cubicBezTo>
                  <a:pt x="5645367" y="295460"/>
                  <a:pt x="5642985" y="300771"/>
                  <a:pt x="5642985" y="300771"/>
                </a:cubicBezTo>
                <a:cubicBezTo>
                  <a:pt x="5642985" y="300771"/>
                  <a:pt x="5643419" y="299972"/>
                  <a:pt x="5643419" y="299972"/>
                </a:cubicBezTo>
                <a:cubicBezTo>
                  <a:pt x="5643207" y="301287"/>
                  <a:pt x="5642772" y="302087"/>
                  <a:pt x="5641904" y="303685"/>
                </a:cubicBezTo>
                <a:cubicBezTo>
                  <a:pt x="5636270" y="315905"/>
                  <a:pt x="5595120" y="334254"/>
                  <a:pt x="5572463" y="325050"/>
                </a:cubicBezTo>
                <a:cubicBezTo>
                  <a:pt x="5558895" y="331511"/>
                  <a:pt x="5546195" y="336373"/>
                  <a:pt x="5533061" y="342035"/>
                </a:cubicBezTo>
                <a:cubicBezTo>
                  <a:pt x="5533061" y="342035"/>
                  <a:pt x="5533284" y="342551"/>
                  <a:pt x="5533284" y="342551"/>
                </a:cubicBezTo>
                <a:cubicBezTo>
                  <a:pt x="5532649" y="346497"/>
                  <a:pt x="5529842" y="354437"/>
                  <a:pt x="5527458" y="359749"/>
                </a:cubicBezTo>
                <a:cubicBezTo>
                  <a:pt x="5527024" y="360548"/>
                  <a:pt x="5526590" y="361347"/>
                  <a:pt x="5526813" y="361863"/>
                </a:cubicBezTo>
                <a:cubicBezTo>
                  <a:pt x="5556428" y="360113"/>
                  <a:pt x="5585387" y="358644"/>
                  <a:pt x="5615002" y="356894"/>
                </a:cubicBezTo>
                <a:cubicBezTo>
                  <a:pt x="5619610" y="356744"/>
                  <a:pt x="5623995" y="356077"/>
                  <a:pt x="5628825" y="356443"/>
                </a:cubicBezTo>
                <a:cubicBezTo>
                  <a:pt x="5640021" y="357125"/>
                  <a:pt x="5652530" y="357241"/>
                  <a:pt x="5663949" y="358438"/>
                </a:cubicBezTo>
                <a:cubicBezTo>
                  <a:pt x="5701370" y="340471"/>
                  <a:pt x="5718497" y="342267"/>
                  <a:pt x="5730531" y="373797"/>
                </a:cubicBezTo>
                <a:cubicBezTo>
                  <a:pt x="5732724" y="373464"/>
                  <a:pt x="5730531" y="373797"/>
                  <a:pt x="5728996" y="373847"/>
                </a:cubicBezTo>
                <a:cubicBezTo>
                  <a:pt x="5726803" y="374182"/>
                  <a:pt x="5725267" y="374232"/>
                  <a:pt x="5730531" y="373797"/>
                </a:cubicBezTo>
                <a:cubicBezTo>
                  <a:pt x="5731410" y="374030"/>
                  <a:pt x="5732724" y="373464"/>
                  <a:pt x="5734259" y="373414"/>
                </a:cubicBezTo>
                <a:cubicBezTo>
                  <a:pt x="5757944" y="370549"/>
                  <a:pt x="5798703" y="398264"/>
                  <a:pt x="5831549" y="385942"/>
                </a:cubicBezTo>
                <a:cubicBezTo>
                  <a:pt x="5822366" y="391736"/>
                  <a:pt x="5810990" y="397864"/>
                  <a:pt x="5801150" y="403941"/>
                </a:cubicBezTo>
                <a:cubicBezTo>
                  <a:pt x="5834472" y="398144"/>
                  <a:pt x="5867128" y="390800"/>
                  <a:pt x="5900673" y="385519"/>
                </a:cubicBezTo>
                <a:cubicBezTo>
                  <a:pt x="5900037" y="389465"/>
                  <a:pt x="5900906" y="387866"/>
                  <a:pt x="5900895" y="386035"/>
                </a:cubicBezTo>
                <a:cubicBezTo>
                  <a:pt x="5900673" y="385519"/>
                  <a:pt x="5900673" y="385519"/>
                  <a:pt x="5900673" y="385519"/>
                </a:cubicBezTo>
                <a:cubicBezTo>
                  <a:pt x="5901107" y="384720"/>
                  <a:pt x="5901541" y="383920"/>
                  <a:pt x="5901753" y="382606"/>
                </a:cubicBezTo>
                <a:cubicBezTo>
                  <a:pt x="5906243" y="362311"/>
                  <a:pt x="5949904" y="360626"/>
                  <a:pt x="5962753" y="381401"/>
                </a:cubicBezTo>
                <a:cubicBezTo>
                  <a:pt x="5978091" y="377238"/>
                  <a:pt x="5985727" y="369662"/>
                  <a:pt x="5984955" y="387743"/>
                </a:cubicBezTo>
                <a:cubicBezTo>
                  <a:pt x="6033688" y="390602"/>
                  <a:pt x="6076745" y="360415"/>
                  <a:pt x="6125056" y="365904"/>
                </a:cubicBezTo>
                <a:cubicBezTo>
                  <a:pt x="6105387" y="379891"/>
                  <a:pt x="6086819" y="394625"/>
                  <a:pt x="6067595" y="409643"/>
                </a:cubicBezTo>
                <a:cubicBezTo>
                  <a:pt x="6036837" y="441261"/>
                  <a:pt x="5999648" y="461575"/>
                  <a:pt x="5960501" y="484570"/>
                </a:cubicBezTo>
                <a:cubicBezTo>
                  <a:pt x="5940748" y="521846"/>
                  <a:pt x="5897765" y="526911"/>
                  <a:pt x="5907893" y="570278"/>
                </a:cubicBezTo>
                <a:cubicBezTo>
                  <a:pt x="5910552" y="574639"/>
                  <a:pt x="5913645" y="578202"/>
                  <a:pt x="5916304" y="582563"/>
                </a:cubicBezTo>
                <a:cubicBezTo>
                  <a:pt x="5934757" y="623566"/>
                  <a:pt x="5952497" y="579813"/>
                  <a:pt x="5983755" y="596325"/>
                </a:cubicBezTo>
                <a:cubicBezTo>
                  <a:pt x="5981044" y="620748"/>
                  <a:pt x="5962647" y="626843"/>
                  <a:pt x="5947649" y="651666"/>
                </a:cubicBezTo>
                <a:cubicBezTo>
                  <a:pt x="5928521" y="683166"/>
                  <a:pt x="5902982" y="669084"/>
                  <a:pt x="5893851" y="646094"/>
                </a:cubicBezTo>
                <a:cubicBezTo>
                  <a:pt x="5886054" y="626200"/>
                  <a:pt x="5863991" y="605725"/>
                  <a:pt x="5842649" y="633896"/>
                </a:cubicBezTo>
                <a:cubicBezTo>
                  <a:pt x="5842215" y="634695"/>
                  <a:pt x="5841345" y="636294"/>
                  <a:pt x="5840477" y="637892"/>
                </a:cubicBezTo>
                <a:cubicBezTo>
                  <a:pt x="5830924" y="655472"/>
                  <a:pt x="5757977" y="677738"/>
                  <a:pt x="5733309" y="699998"/>
                </a:cubicBezTo>
                <a:cubicBezTo>
                  <a:pt x="5758305" y="696567"/>
                  <a:pt x="5784161" y="689705"/>
                  <a:pt x="5809370" y="684958"/>
                </a:cubicBezTo>
                <a:cubicBezTo>
                  <a:pt x="5787594" y="713927"/>
                  <a:pt x="5747683" y="718892"/>
                  <a:pt x="5730747" y="750059"/>
                </a:cubicBezTo>
                <a:cubicBezTo>
                  <a:pt x="5784746" y="752485"/>
                  <a:pt x="5822040" y="712543"/>
                  <a:pt x="5874714" y="713704"/>
                </a:cubicBezTo>
                <a:cubicBezTo>
                  <a:pt x="5875583" y="712105"/>
                  <a:pt x="5876674" y="711023"/>
                  <a:pt x="5877542" y="709425"/>
                </a:cubicBezTo>
                <a:cubicBezTo>
                  <a:pt x="5910251" y="711236"/>
                  <a:pt x="5934071" y="694236"/>
                  <a:pt x="5966504" y="686376"/>
                </a:cubicBezTo>
                <a:cubicBezTo>
                  <a:pt x="5967384" y="686609"/>
                  <a:pt x="5970688" y="688856"/>
                  <a:pt x="5970699" y="690687"/>
                </a:cubicBezTo>
                <a:cubicBezTo>
                  <a:pt x="5970710" y="692519"/>
                  <a:pt x="5968093" y="695482"/>
                  <a:pt x="5970296" y="696980"/>
                </a:cubicBezTo>
                <a:cubicBezTo>
                  <a:pt x="5970296" y="696980"/>
                  <a:pt x="5969417" y="696747"/>
                  <a:pt x="5971175" y="697213"/>
                </a:cubicBezTo>
                <a:cubicBezTo>
                  <a:pt x="5972934" y="697679"/>
                  <a:pt x="5978887" y="702457"/>
                  <a:pt x="5980656" y="704754"/>
                </a:cubicBezTo>
                <a:cubicBezTo>
                  <a:pt x="5984374" y="702539"/>
                  <a:pt x="5988536" y="701357"/>
                  <a:pt x="5992476" y="699659"/>
                </a:cubicBezTo>
                <a:cubicBezTo>
                  <a:pt x="6007803" y="693664"/>
                  <a:pt x="6024167" y="677430"/>
                  <a:pt x="6037174" y="687734"/>
                </a:cubicBezTo>
                <a:cubicBezTo>
                  <a:pt x="6050182" y="698039"/>
                  <a:pt x="6029390" y="707613"/>
                  <a:pt x="6021108" y="717302"/>
                </a:cubicBezTo>
                <a:cubicBezTo>
                  <a:pt x="6021108" y="717302"/>
                  <a:pt x="6020663" y="716270"/>
                  <a:pt x="6021330" y="717818"/>
                </a:cubicBezTo>
                <a:cubicBezTo>
                  <a:pt x="6021998" y="719366"/>
                  <a:pt x="6025324" y="725277"/>
                  <a:pt x="6027750" y="727291"/>
                </a:cubicBezTo>
                <a:cubicBezTo>
                  <a:pt x="6050119" y="724991"/>
                  <a:pt x="6065425" y="715335"/>
                  <a:pt x="6087838" y="720360"/>
                </a:cubicBezTo>
                <a:cubicBezTo>
                  <a:pt x="6085741" y="737175"/>
                  <a:pt x="6068657" y="742703"/>
                  <a:pt x="6059962" y="756855"/>
                </a:cubicBezTo>
                <a:cubicBezTo>
                  <a:pt x="6067185" y="753741"/>
                  <a:pt x="6080530" y="746764"/>
                  <a:pt x="6086685" y="748395"/>
                </a:cubicBezTo>
                <a:cubicBezTo>
                  <a:pt x="6104045" y="752539"/>
                  <a:pt x="6088274" y="757501"/>
                  <a:pt x="6085023" y="764411"/>
                </a:cubicBezTo>
                <a:cubicBezTo>
                  <a:pt x="6077651" y="779827"/>
                  <a:pt x="6071582" y="792847"/>
                  <a:pt x="6063988" y="807747"/>
                </a:cubicBezTo>
                <a:cubicBezTo>
                  <a:pt x="6109989" y="793426"/>
                  <a:pt x="6121491" y="771333"/>
                  <a:pt x="6135980" y="734489"/>
                </a:cubicBezTo>
                <a:cubicBezTo>
                  <a:pt x="6145238" y="741514"/>
                  <a:pt x="6156932" y="752384"/>
                  <a:pt x="6152611" y="764039"/>
                </a:cubicBezTo>
                <a:cubicBezTo>
                  <a:pt x="6144837" y="785748"/>
                  <a:pt x="6180543" y="812582"/>
                  <a:pt x="6193244" y="807719"/>
                </a:cubicBezTo>
                <a:cubicBezTo>
                  <a:pt x="6245791" y="786904"/>
                  <a:pt x="6265418" y="803533"/>
                  <a:pt x="6313210" y="795172"/>
                </a:cubicBezTo>
                <a:cubicBezTo>
                  <a:pt x="6315138" y="824938"/>
                  <a:pt x="6274560" y="828355"/>
                  <a:pt x="6286795" y="856738"/>
                </a:cubicBezTo>
                <a:cubicBezTo>
                  <a:pt x="6253049" y="855680"/>
                  <a:pt x="6212540" y="859258"/>
                  <a:pt x="6185431" y="879951"/>
                </a:cubicBezTo>
                <a:lnTo>
                  <a:pt x="6163755" y="906543"/>
                </a:lnTo>
                <a:lnTo>
                  <a:pt x="6163585" y="905566"/>
                </a:lnTo>
                <a:cubicBezTo>
                  <a:pt x="6163532" y="905895"/>
                  <a:pt x="6163537" y="906811"/>
                  <a:pt x="6163537" y="906811"/>
                </a:cubicBezTo>
                <a:lnTo>
                  <a:pt x="6163755" y="906543"/>
                </a:lnTo>
                <a:lnTo>
                  <a:pt x="6163982" y="907843"/>
                </a:lnTo>
                <a:cubicBezTo>
                  <a:pt x="6164893" y="913569"/>
                  <a:pt x="6159947" y="931001"/>
                  <a:pt x="6177646" y="917863"/>
                </a:cubicBezTo>
                <a:cubicBezTo>
                  <a:pt x="6204083" y="897900"/>
                  <a:pt x="6224070" y="900912"/>
                  <a:pt x="6242830" y="919139"/>
                </a:cubicBezTo>
                <a:cubicBezTo>
                  <a:pt x="6228192" y="930345"/>
                  <a:pt x="6220820" y="945762"/>
                  <a:pt x="6209488" y="959214"/>
                </a:cubicBezTo>
                <a:cubicBezTo>
                  <a:pt x="6252873" y="947856"/>
                  <a:pt x="6280749" y="911361"/>
                  <a:pt x="6325733" y="910941"/>
                </a:cubicBezTo>
                <a:cubicBezTo>
                  <a:pt x="6325956" y="911457"/>
                  <a:pt x="6326178" y="911973"/>
                  <a:pt x="6326623" y="913005"/>
                </a:cubicBezTo>
                <a:cubicBezTo>
                  <a:pt x="6330627" y="922294"/>
                  <a:pt x="6324612" y="944471"/>
                  <a:pt x="6302719" y="953296"/>
                </a:cubicBezTo>
                <a:cubicBezTo>
                  <a:pt x="6264419" y="971030"/>
                  <a:pt x="6254982" y="1008755"/>
                  <a:pt x="6209076" y="1001616"/>
                </a:cubicBezTo>
                <a:cubicBezTo>
                  <a:pt x="6195285" y="1007561"/>
                  <a:pt x="6181918" y="1010875"/>
                  <a:pt x="6169684" y="1020432"/>
                </a:cubicBezTo>
                <a:cubicBezTo>
                  <a:pt x="6169907" y="1020948"/>
                  <a:pt x="6169907" y="1020948"/>
                  <a:pt x="6169250" y="1021231"/>
                </a:cubicBezTo>
                <a:cubicBezTo>
                  <a:pt x="6165977" y="1024478"/>
                  <a:pt x="6151339" y="1035684"/>
                  <a:pt x="6145440" y="1040063"/>
                </a:cubicBezTo>
                <a:cubicBezTo>
                  <a:pt x="6138101" y="1060973"/>
                  <a:pt x="6127879" y="1077006"/>
                  <a:pt x="6106453" y="1090526"/>
                </a:cubicBezTo>
                <a:cubicBezTo>
                  <a:pt x="6112882" y="1101829"/>
                  <a:pt x="6118878" y="1113932"/>
                  <a:pt x="6125530" y="1125752"/>
                </a:cubicBezTo>
                <a:cubicBezTo>
                  <a:pt x="6125753" y="1126268"/>
                  <a:pt x="6125753" y="1126268"/>
                  <a:pt x="6125753" y="1126268"/>
                </a:cubicBezTo>
                <a:cubicBezTo>
                  <a:pt x="6125541" y="1127583"/>
                  <a:pt x="6127321" y="1131712"/>
                  <a:pt x="6128210" y="1133776"/>
                </a:cubicBezTo>
                <a:cubicBezTo>
                  <a:pt x="6143071" y="1123086"/>
                  <a:pt x="6153546" y="1113063"/>
                  <a:pt x="6170609" y="1103872"/>
                </a:cubicBezTo>
                <a:cubicBezTo>
                  <a:pt x="6180015" y="1098593"/>
                  <a:pt x="6190554" y="1099558"/>
                  <a:pt x="6194992" y="1108048"/>
                </a:cubicBezTo>
                <a:cubicBezTo>
                  <a:pt x="6197428" y="1111894"/>
                  <a:pt x="6194199" y="1122466"/>
                  <a:pt x="6191138" y="1124397"/>
                </a:cubicBezTo>
                <a:cubicBezTo>
                  <a:pt x="6133613" y="1157149"/>
                  <a:pt x="6178195" y="1163022"/>
                  <a:pt x="6193078" y="1193936"/>
                </a:cubicBezTo>
                <a:cubicBezTo>
                  <a:pt x="6194858" y="1198064"/>
                  <a:pt x="6196415" y="1201677"/>
                  <a:pt x="6196659" y="1205856"/>
                </a:cubicBezTo>
                <a:cubicBezTo>
                  <a:pt x="6202135" y="1204107"/>
                  <a:pt x="6207389" y="1201842"/>
                  <a:pt x="6212643" y="1199578"/>
                </a:cubicBezTo>
                <a:cubicBezTo>
                  <a:pt x="6174481" y="1241118"/>
                  <a:pt x="6193049" y="1264323"/>
                  <a:pt x="6220664" y="1295869"/>
                </a:cubicBezTo>
                <a:cubicBezTo>
                  <a:pt x="6223345" y="1303893"/>
                  <a:pt x="6226459" y="1311118"/>
                  <a:pt x="6229796" y="1318859"/>
                </a:cubicBezTo>
                <a:cubicBezTo>
                  <a:pt x="6271878" y="1309898"/>
                  <a:pt x="6247196" y="1254445"/>
                  <a:pt x="6299840" y="1288054"/>
                </a:cubicBezTo>
                <a:cubicBezTo>
                  <a:pt x="6302753" y="1298425"/>
                  <a:pt x="6303018" y="1306266"/>
                  <a:pt x="6294959" y="1316472"/>
                </a:cubicBezTo>
                <a:cubicBezTo>
                  <a:pt x="6299630" y="1327309"/>
                  <a:pt x="6304524" y="1338663"/>
                  <a:pt x="6309418" y="1350017"/>
                </a:cubicBezTo>
                <a:cubicBezTo>
                  <a:pt x="6327848" y="1349415"/>
                  <a:pt x="6346935" y="1348532"/>
                  <a:pt x="6365366" y="1347931"/>
                </a:cubicBezTo>
                <a:cubicBezTo>
                  <a:pt x="6368437" y="1347831"/>
                  <a:pt x="6371721" y="1346415"/>
                  <a:pt x="6374581" y="1347631"/>
                </a:cubicBezTo>
                <a:cubicBezTo>
                  <a:pt x="6385141" y="1352257"/>
                  <a:pt x="6394791" y="1351157"/>
                  <a:pt x="6407490" y="1346295"/>
                </a:cubicBezTo>
                <a:cubicBezTo>
                  <a:pt x="6435803" y="1346942"/>
                  <a:pt x="6456236" y="1350986"/>
                  <a:pt x="6469518" y="1370963"/>
                </a:cubicBezTo>
                <a:cubicBezTo>
                  <a:pt x="6480758" y="1378968"/>
                  <a:pt x="6491963" y="1381481"/>
                  <a:pt x="6507757" y="1380181"/>
                </a:cubicBezTo>
                <a:cubicBezTo>
                  <a:pt x="6486064" y="1385861"/>
                  <a:pt x="6464583" y="1390225"/>
                  <a:pt x="6442001" y="1393839"/>
                </a:cubicBezTo>
                <a:cubicBezTo>
                  <a:pt x="6420732" y="1396887"/>
                  <a:pt x="6403012" y="1406361"/>
                  <a:pt x="6393458" y="1423942"/>
                </a:cubicBezTo>
                <a:cubicBezTo>
                  <a:pt x="6377603" y="1452195"/>
                  <a:pt x="6365011" y="1475371"/>
                  <a:pt x="6325268" y="1471696"/>
                </a:cubicBezTo>
                <a:cubicBezTo>
                  <a:pt x="6314730" y="1470731"/>
                  <a:pt x="6298768" y="1480671"/>
                  <a:pt x="6296872" y="1494339"/>
                </a:cubicBezTo>
                <a:cubicBezTo>
                  <a:pt x="6300674" y="1506774"/>
                  <a:pt x="6327048" y="1475824"/>
                  <a:pt x="6323512" y="1509170"/>
                </a:cubicBezTo>
                <a:cubicBezTo>
                  <a:pt x="6343181" y="1495184"/>
                  <a:pt x="6359811" y="1524732"/>
                  <a:pt x="6368040" y="1505886"/>
                </a:cubicBezTo>
                <a:cubicBezTo>
                  <a:pt x="6382117" y="1473504"/>
                  <a:pt x="6417536" y="1450894"/>
                  <a:pt x="6446473" y="1445763"/>
                </a:cubicBezTo>
                <a:cubicBezTo>
                  <a:pt x="6499306" y="1436452"/>
                  <a:pt x="6544629" y="1418752"/>
                  <a:pt x="6589285" y="1399503"/>
                </a:cubicBezTo>
                <a:cubicBezTo>
                  <a:pt x="6596329" y="1403197"/>
                  <a:pt x="6602716" y="1407176"/>
                  <a:pt x="6609114" y="1412986"/>
                </a:cubicBezTo>
                <a:cubicBezTo>
                  <a:pt x="6662107" y="1431144"/>
                  <a:pt x="6715947" y="1444041"/>
                  <a:pt x="6758486" y="1475885"/>
                </a:cubicBezTo>
                <a:cubicBezTo>
                  <a:pt x="6735057" y="1484760"/>
                  <a:pt x="6714836" y="1479401"/>
                  <a:pt x="6691576" y="1479636"/>
                </a:cubicBezTo>
                <a:cubicBezTo>
                  <a:pt x="6649663" y="1479957"/>
                  <a:pt x="6625808" y="1453521"/>
                  <a:pt x="6581322" y="1464131"/>
                </a:cubicBezTo>
                <a:lnTo>
                  <a:pt x="6579022" y="1467611"/>
                </a:lnTo>
                <a:lnTo>
                  <a:pt x="6565163" y="1482646"/>
                </a:lnTo>
                <a:cubicBezTo>
                  <a:pt x="6558960" y="1486774"/>
                  <a:pt x="6551628" y="1490087"/>
                  <a:pt x="6543531" y="1493883"/>
                </a:cubicBezTo>
                <a:cubicBezTo>
                  <a:pt x="6541529" y="1489239"/>
                  <a:pt x="6539527" y="1484595"/>
                  <a:pt x="6538404" y="1480183"/>
                </a:cubicBezTo>
                <a:cubicBezTo>
                  <a:pt x="6533383" y="1484795"/>
                  <a:pt x="6540882" y="1491353"/>
                  <a:pt x="6543531" y="1493883"/>
                </a:cubicBezTo>
                <a:cubicBezTo>
                  <a:pt x="6521245" y="1510834"/>
                  <a:pt x="6493399" y="1514881"/>
                  <a:pt x="6477289" y="1537125"/>
                </a:cubicBezTo>
                <a:cubicBezTo>
                  <a:pt x="6501037" y="1545247"/>
                  <a:pt x="6527940" y="1529978"/>
                  <a:pt x="6545861" y="1517357"/>
                </a:cubicBezTo>
                <a:cubicBezTo>
                  <a:pt x="6587604" y="1487737"/>
                  <a:pt x="6592996" y="1509278"/>
                  <a:pt x="6624032" y="1525275"/>
                </a:cubicBezTo>
                <a:cubicBezTo>
                  <a:pt x="6623375" y="1525558"/>
                  <a:pt x="6622718" y="1525841"/>
                  <a:pt x="6622284" y="1526640"/>
                </a:cubicBezTo>
                <a:cubicBezTo>
                  <a:pt x="6615082" y="1533416"/>
                  <a:pt x="6590413" y="1555677"/>
                  <a:pt x="6573530" y="1558059"/>
                </a:cubicBezTo>
                <a:cubicBezTo>
                  <a:pt x="6557463" y="1587628"/>
                  <a:pt x="6576084" y="1582048"/>
                  <a:pt x="6601992" y="1584344"/>
                </a:cubicBezTo>
                <a:cubicBezTo>
                  <a:pt x="6610942" y="1576202"/>
                  <a:pt x="6631131" y="1576067"/>
                  <a:pt x="6629870" y="1585790"/>
                </a:cubicBezTo>
                <a:cubicBezTo>
                  <a:pt x="6627806" y="1608098"/>
                  <a:pt x="6609567" y="1603721"/>
                  <a:pt x="6591793" y="1604039"/>
                </a:cubicBezTo>
                <a:cubicBezTo>
                  <a:pt x="6569031" y="1614463"/>
                  <a:pt x="6547148" y="1625120"/>
                  <a:pt x="6524386" y="1635543"/>
                </a:cubicBezTo>
                <a:cubicBezTo>
                  <a:pt x="6516644" y="1662747"/>
                  <a:pt x="6493362" y="1659319"/>
                  <a:pt x="6468853" y="1671108"/>
                </a:cubicBezTo>
                <a:cubicBezTo>
                  <a:pt x="6460147" y="1683429"/>
                  <a:pt x="6452097" y="1695466"/>
                  <a:pt x="6443168" y="1707270"/>
                </a:cubicBezTo>
                <a:cubicBezTo>
                  <a:pt x="6422175" y="1719991"/>
                  <a:pt x="6414740" y="1724420"/>
                  <a:pt x="6421456" y="1747228"/>
                </a:cubicBezTo>
                <a:cubicBezTo>
                  <a:pt x="6426160" y="1763559"/>
                  <a:pt x="6447546" y="1780654"/>
                  <a:pt x="6418693" y="1800434"/>
                </a:cubicBezTo>
                <a:cubicBezTo>
                  <a:pt x="6407762" y="1807594"/>
                  <a:pt x="6390910" y="1815470"/>
                  <a:pt x="6378667" y="1823196"/>
                </a:cubicBezTo>
                <a:cubicBezTo>
                  <a:pt x="6379334" y="1824744"/>
                  <a:pt x="6383317" y="1830371"/>
                  <a:pt x="6385509" y="1830038"/>
                </a:cubicBezTo>
                <a:cubicBezTo>
                  <a:pt x="6465744" y="1815647"/>
                  <a:pt x="6539687" y="1813758"/>
                  <a:pt x="6618472" y="1814068"/>
                </a:cubicBezTo>
                <a:cubicBezTo>
                  <a:pt x="6641679" y="1804676"/>
                  <a:pt x="6665109" y="1795801"/>
                  <a:pt x="6683401" y="1809334"/>
                </a:cubicBezTo>
                <a:cubicBezTo>
                  <a:pt x="6693760" y="1817108"/>
                  <a:pt x="6674727" y="1827148"/>
                  <a:pt x="6665745" y="1829796"/>
                </a:cubicBezTo>
                <a:cubicBezTo>
                  <a:pt x="6665967" y="1830312"/>
                  <a:pt x="6665967" y="1830312"/>
                  <a:pt x="6665967" y="1830312"/>
                </a:cubicBezTo>
                <a:cubicBezTo>
                  <a:pt x="6673022" y="1835838"/>
                  <a:pt x="6681602" y="1839483"/>
                  <a:pt x="6690404" y="1843645"/>
                </a:cubicBezTo>
                <a:lnTo>
                  <a:pt x="6692427" y="1842794"/>
                </a:lnTo>
                <a:lnTo>
                  <a:pt x="6721551" y="1830543"/>
                </a:lnTo>
                <a:cubicBezTo>
                  <a:pt x="6749722" y="1824424"/>
                  <a:pt x="6770901" y="1836637"/>
                  <a:pt x="6802544" y="1843651"/>
                </a:cubicBezTo>
                <a:cubicBezTo>
                  <a:pt x="6820327" y="1845164"/>
                  <a:pt x="6826301" y="1853605"/>
                  <a:pt x="6829893" y="1867355"/>
                </a:cubicBezTo>
                <a:cubicBezTo>
                  <a:pt x="6833197" y="1869603"/>
                  <a:pt x="6834966" y="1871900"/>
                  <a:pt x="6836301" y="1874996"/>
                </a:cubicBezTo>
                <a:cubicBezTo>
                  <a:pt x="6842911" y="1879491"/>
                  <a:pt x="6848641" y="1883752"/>
                  <a:pt x="6855028" y="1887730"/>
                </a:cubicBezTo>
                <a:cubicBezTo>
                  <a:pt x="6838155" y="1891944"/>
                  <a:pt x="6820848" y="1896957"/>
                  <a:pt x="6807036" y="1899238"/>
                </a:cubicBezTo>
                <a:cubicBezTo>
                  <a:pt x="6793880" y="1901238"/>
                  <a:pt x="6789994" y="1912093"/>
                  <a:pt x="6796148" y="1913723"/>
                </a:cubicBezTo>
                <a:cubicBezTo>
                  <a:pt x="6820108" y="1920530"/>
                  <a:pt x="6814039" y="1933549"/>
                  <a:pt x="6796943" y="1937246"/>
                </a:cubicBezTo>
                <a:cubicBezTo>
                  <a:pt x="6772179" y="1943025"/>
                  <a:pt x="6754279" y="1959309"/>
                  <a:pt x="6740593" y="1945626"/>
                </a:cubicBezTo>
                <a:cubicBezTo>
                  <a:pt x="6717640" y="1923087"/>
                  <a:pt x="6717819" y="1916278"/>
                  <a:pt x="6692760" y="1946662"/>
                </a:cubicBezTo>
                <a:cubicBezTo>
                  <a:pt x="6679901" y="1961996"/>
                  <a:pt x="6670370" y="1983240"/>
                  <a:pt x="6650446" y="1991216"/>
                </a:cubicBezTo>
                <a:cubicBezTo>
                  <a:pt x="6576662" y="2020574"/>
                  <a:pt x="6595157" y="2030960"/>
                  <a:pt x="6642483" y="2055844"/>
                </a:cubicBezTo>
                <a:cubicBezTo>
                  <a:pt x="6642494" y="2057676"/>
                  <a:pt x="6642070" y="2060307"/>
                  <a:pt x="6642737" y="2061855"/>
                </a:cubicBezTo>
                <a:cubicBezTo>
                  <a:pt x="6643627" y="2063918"/>
                  <a:pt x="6646921" y="2064334"/>
                  <a:pt x="6647578" y="2064051"/>
                </a:cubicBezTo>
                <a:cubicBezTo>
                  <a:pt x="6677829" y="2058355"/>
                  <a:pt x="6762787" y="2026017"/>
                  <a:pt x="6751930" y="2008055"/>
                </a:cubicBezTo>
                <a:cubicBezTo>
                  <a:pt x="6750606" y="2006789"/>
                  <a:pt x="6750383" y="2006274"/>
                  <a:pt x="6749938" y="2005241"/>
                </a:cubicBezTo>
                <a:cubicBezTo>
                  <a:pt x="6770221" y="1983647"/>
                  <a:pt x="6792273" y="1964350"/>
                  <a:pt x="6816327" y="1949697"/>
                </a:cubicBezTo>
                <a:cubicBezTo>
                  <a:pt x="6833476" y="1955157"/>
                  <a:pt x="6850328" y="1947281"/>
                  <a:pt x="6870664" y="1934843"/>
                </a:cubicBezTo>
                <a:cubicBezTo>
                  <a:pt x="6878545" y="1931446"/>
                  <a:pt x="6885768" y="1928332"/>
                  <a:pt x="6893871" y="1925451"/>
                </a:cubicBezTo>
                <a:cubicBezTo>
                  <a:pt x="6894528" y="1925168"/>
                  <a:pt x="6894751" y="1925684"/>
                  <a:pt x="6895407" y="1925401"/>
                </a:cubicBezTo>
                <a:cubicBezTo>
                  <a:pt x="6900893" y="1925484"/>
                  <a:pt x="6905501" y="1925334"/>
                  <a:pt x="6911210" y="1925932"/>
                </a:cubicBezTo>
                <a:cubicBezTo>
                  <a:pt x="6911221" y="1927763"/>
                  <a:pt x="6910798" y="1930394"/>
                  <a:pt x="6911465" y="1931942"/>
                </a:cubicBezTo>
                <a:cubicBezTo>
                  <a:pt x="6912133" y="1933490"/>
                  <a:pt x="6914992" y="1934705"/>
                  <a:pt x="6916305" y="1934139"/>
                </a:cubicBezTo>
                <a:cubicBezTo>
                  <a:pt x="6930531" y="1927395"/>
                  <a:pt x="6945412" y="1920369"/>
                  <a:pt x="6959415" y="1913109"/>
                </a:cubicBezTo>
                <a:cubicBezTo>
                  <a:pt x="6952912" y="1926928"/>
                  <a:pt x="6940477" y="1939631"/>
                  <a:pt x="6938381" y="1956446"/>
                </a:cubicBezTo>
                <a:cubicBezTo>
                  <a:pt x="6938391" y="1958276"/>
                  <a:pt x="6939938" y="1960058"/>
                  <a:pt x="6940382" y="1961090"/>
                </a:cubicBezTo>
                <a:cubicBezTo>
                  <a:pt x="6943698" y="1965169"/>
                  <a:pt x="6948105" y="1968165"/>
                  <a:pt x="6951420" y="1972244"/>
                </a:cubicBezTo>
                <a:cubicBezTo>
                  <a:pt x="6947523" y="1981267"/>
                  <a:pt x="6936211" y="1998382"/>
                  <a:pt x="6947216" y="2004042"/>
                </a:cubicBezTo>
                <a:cubicBezTo>
                  <a:pt x="6950076" y="2005256"/>
                  <a:pt x="6951167" y="2004174"/>
                  <a:pt x="6955775" y="2004024"/>
                </a:cubicBezTo>
                <a:cubicBezTo>
                  <a:pt x="6960382" y="2003874"/>
                  <a:pt x="6967384" y="2000244"/>
                  <a:pt x="6973293" y="1997697"/>
                </a:cubicBezTo>
                <a:cubicBezTo>
                  <a:pt x="6989054" y="1990903"/>
                  <a:pt x="7002644" y="1988105"/>
                  <a:pt x="7012537" y="1991183"/>
                </a:cubicBezTo>
                <a:cubicBezTo>
                  <a:pt x="6999817" y="1992383"/>
                  <a:pt x="6987106" y="1995414"/>
                  <a:pt x="6972436" y="2001126"/>
                </a:cubicBezTo>
                <a:cubicBezTo>
                  <a:pt x="6915070" y="2023406"/>
                  <a:pt x="6860532" y="2041407"/>
                  <a:pt x="6800676" y="2050686"/>
                </a:cubicBezTo>
                <a:cubicBezTo>
                  <a:pt x="6779407" y="2053734"/>
                  <a:pt x="6761687" y="2063208"/>
                  <a:pt x="6752133" y="2080789"/>
                </a:cubicBezTo>
                <a:cubicBezTo>
                  <a:pt x="6736278" y="2109042"/>
                  <a:pt x="6723685" y="2132217"/>
                  <a:pt x="6683943" y="2128543"/>
                </a:cubicBezTo>
                <a:cubicBezTo>
                  <a:pt x="6673404" y="2127578"/>
                  <a:pt x="6657443" y="2137518"/>
                  <a:pt x="6655547" y="2151186"/>
                </a:cubicBezTo>
                <a:cubicBezTo>
                  <a:pt x="6659349" y="2163622"/>
                  <a:pt x="6685723" y="2132671"/>
                  <a:pt x="6682187" y="2166017"/>
                </a:cubicBezTo>
                <a:cubicBezTo>
                  <a:pt x="6701856" y="2152031"/>
                  <a:pt x="6718486" y="2181579"/>
                  <a:pt x="6726715" y="2162733"/>
                </a:cubicBezTo>
                <a:cubicBezTo>
                  <a:pt x="6740791" y="2130352"/>
                  <a:pt x="6776211" y="2107741"/>
                  <a:pt x="6805148" y="2102610"/>
                </a:cubicBezTo>
                <a:cubicBezTo>
                  <a:pt x="6906652" y="2085170"/>
                  <a:pt x="6981186" y="2034072"/>
                  <a:pt x="7076048" y="2006643"/>
                </a:cubicBezTo>
                <a:cubicBezTo>
                  <a:pt x="7072086" y="2004679"/>
                  <a:pt x="7068782" y="2002433"/>
                  <a:pt x="7065043" y="2000984"/>
                </a:cubicBezTo>
                <a:cubicBezTo>
                  <a:pt x="7109995" y="1995070"/>
                  <a:pt x="7152618" y="2003623"/>
                  <a:pt x="7198461" y="1999773"/>
                </a:cubicBezTo>
                <a:cubicBezTo>
                  <a:pt x="7178432" y="2027378"/>
                  <a:pt x="7140355" y="2045627"/>
                  <a:pt x="7128238" y="2075329"/>
                </a:cubicBezTo>
                <a:cubicBezTo>
                  <a:pt x="7110921" y="2116450"/>
                  <a:pt x="7073277" y="2133901"/>
                  <a:pt x="7035010" y="2157128"/>
                </a:cubicBezTo>
                <a:cubicBezTo>
                  <a:pt x="7025170" y="2163206"/>
                  <a:pt x="7010733" y="2171265"/>
                  <a:pt x="7009885" y="2176526"/>
                </a:cubicBezTo>
                <a:cubicBezTo>
                  <a:pt x="6997888" y="2264312"/>
                  <a:pt x="6944962" y="2333023"/>
                  <a:pt x="6893191" y="2411639"/>
                </a:cubicBezTo>
                <a:cubicBezTo>
                  <a:pt x="6938079" y="2394737"/>
                  <a:pt x="6983540" y="2362902"/>
                  <a:pt x="7030696" y="2358486"/>
                </a:cubicBezTo>
                <a:cubicBezTo>
                  <a:pt x="7077852" y="2354070"/>
                  <a:pt x="7104227" y="2361060"/>
                  <a:pt x="7115201" y="2399166"/>
                </a:cubicBezTo>
                <a:cubicBezTo>
                  <a:pt x="7124608" y="2431828"/>
                  <a:pt x="7131134" y="2459614"/>
                  <a:pt x="7173556" y="2471314"/>
                </a:cubicBezTo>
                <a:cubicBezTo>
                  <a:pt x="7202568" y="2479003"/>
                  <a:pt x="7171958" y="2498316"/>
                  <a:pt x="7158188" y="2507924"/>
                </a:cubicBezTo>
                <a:cubicBezTo>
                  <a:pt x="7114253" y="2537877"/>
                  <a:pt x="7067819" y="2552998"/>
                  <a:pt x="7031161" y="2588994"/>
                </a:cubicBezTo>
                <a:cubicBezTo>
                  <a:pt x="7076367" y="2589090"/>
                  <a:pt x="7109594" y="2566812"/>
                  <a:pt x="7149854" y="2546397"/>
                </a:cubicBezTo>
                <a:cubicBezTo>
                  <a:pt x="7167797" y="2537439"/>
                  <a:pt x="7182891" y="2529098"/>
                  <a:pt x="7200707" y="2536105"/>
                </a:cubicBezTo>
                <a:cubicBezTo>
                  <a:pt x="7199446" y="2545828"/>
                  <a:pt x="7200813" y="2554417"/>
                  <a:pt x="7196926" y="2565273"/>
                </a:cubicBezTo>
                <a:cubicBezTo>
                  <a:pt x="7196926" y="2565273"/>
                  <a:pt x="7197148" y="2565789"/>
                  <a:pt x="7197370" y="2566304"/>
                </a:cubicBezTo>
                <a:cubicBezTo>
                  <a:pt x="7198059" y="2571515"/>
                  <a:pt x="7225314" y="2578737"/>
                  <a:pt x="7212434" y="2590410"/>
                </a:cubicBezTo>
                <a:cubicBezTo>
                  <a:pt x="7201736" y="2599916"/>
                  <a:pt x="7186092" y="2588913"/>
                  <a:pt x="7173581" y="2588798"/>
                </a:cubicBezTo>
                <a:cubicBezTo>
                  <a:pt x="7128429" y="2635799"/>
                  <a:pt x="7083278" y="2682800"/>
                  <a:pt x="7040763" y="2730501"/>
                </a:cubicBezTo>
                <a:cubicBezTo>
                  <a:pt x="7042075" y="2729935"/>
                  <a:pt x="7036388" y="2732999"/>
                  <a:pt x="7042075" y="2729935"/>
                </a:cubicBezTo>
                <a:cubicBezTo>
                  <a:pt x="7050824" y="2724940"/>
                  <a:pt x="7070271" y="2710437"/>
                  <a:pt x="7084094" y="2709987"/>
                </a:cubicBezTo>
                <a:cubicBezTo>
                  <a:pt x="7083660" y="2710786"/>
                  <a:pt x="7083226" y="2711585"/>
                  <a:pt x="7085842" y="2708621"/>
                </a:cubicBezTo>
                <a:cubicBezTo>
                  <a:pt x="7092387" y="2702128"/>
                  <a:pt x="7112989" y="2697531"/>
                  <a:pt x="7111983" y="2713264"/>
                </a:cubicBezTo>
                <a:cubicBezTo>
                  <a:pt x="7110978" y="2728996"/>
                  <a:pt x="7093236" y="2734808"/>
                  <a:pt x="7079455" y="2742584"/>
                </a:cubicBezTo>
                <a:cubicBezTo>
                  <a:pt x="7056927" y="2755355"/>
                  <a:pt x="7049132" y="2773402"/>
                  <a:pt x="7031232" y="2789685"/>
                </a:cubicBezTo>
                <a:cubicBezTo>
                  <a:pt x="7031232" y="2789685"/>
                  <a:pt x="7030797" y="2790485"/>
                  <a:pt x="7031020" y="2791001"/>
                </a:cubicBezTo>
                <a:cubicBezTo>
                  <a:pt x="7031296" y="2800673"/>
                  <a:pt x="7020896" y="2823515"/>
                  <a:pt x="7014604" y="2836018"/>
                </a:cubicBezTo>
                <a:cubicBezTo>
                  <a:pt x="7083992" y="2805497"/>
                  <a:pt x="7160297" y="2794634"/>
                  <a:pt x="7233710" y="2777065"/>
                </a:cubicBezTo>
                <a:cubicBezTo>
                  <a:pt x="7235691" y="2778047"/>
                  <a:pt x="7238784" y="2781609"/>
                  <a:pt x="7239896" y="2784189"/>
                </a:cubicBezTo>
                <a:cubicBezTo>
                  <a:pt x="7285898" y="2769868"/>
                  <a:pt x="7329684" y="2752217"/>
                  <a:pt x="7377041" y="2744655"/>
                </a:cubicBezTo>
                <a:cubicBezTo>
                  <a:pt x="7377041" y="2744655"/>
                  <a:pt x="7377699" y="2744372"/>
                  <a:pt x="7378133" y="2743572"/>
                </a:cubicBezTo>
                <a:cubicBezTo>
                  <a:pt x="7384667" y="2735248"/>
                  <a:pt x="7409919" y="2737826"/>
                  <a:pt x="7413288" y="2751061"/>
                </a:cubicBezTo>
                <a:cubicBezTo>
                  <a:pt x="7415979" y="2760916"/>
                  <a:pt x="7408119" y="2767976"/>
                  <a:pt x="7394763" y="2773121"/>
                </a:cubicBezTo>
                <a:cubicBezTo>
                  <a:pt x="7363231" y="2784877"/>
                  <a:pt x="7336116" y="2801462"/>
                  <a:pt x="7301871" y="2799699"/>
                </a:cubicBezTo>
                <a:cubicBezTo>
                  <a:pt x="7286980" y="2804895"/>
                  <a:pt x="7272087" y="2810091"/>
                  <a:pt x="7257195" y="2815286"/>
                </a:cubicBezTo>
                <a:cubicBezTo>
                  <a:pt x="7209774" y="2849802"/>
                  <a:pt x="7180881" y="2900198"/>
                  <a:pt x="7131471" y="2931900"/>
                </a:cubicBezTo>
                <a:cubicBezTo>
                  <a:pt x="7120540" y="2939059"/>
                  <a:pt x="7119026" y="2942772"/>
                  <a:pt x="7122372" y="2952345"/>
                </a:cubicBezTo>
                <a:cubicBezTo>
                  <a:pt x="7139914" y="2997105"/>
                  <a:pt x="7171064" y="3025674"/>
                  <a:pt x="7219361" y="3041687"/>
                </a:cubicBezTo>
                <a:lnTo>
                  <a:pt x="7270689" y="3053029"/>
                </a:lnTo>
                <a:lnTo>
                  <a:pt x="7263500" y="3056127"/>
                </a:lnTo>
                <a:cubicBezTo>
                  <a:pt x="7262372" y="3056614"/>
                  <a:pt x="7262741" y="3056455"/>
                  <a:pt x="7263808" y="3055995"/>
                </a:cubicBezTo>
                <a:lnTo>
                  <a:pt x="7270689" y="3053029"/>
                </a:lnTo>
                <a:lnTo>
                  <a:pt x="7273505" y="3053651"/>
                </a:lnTo>
                <a:cubicBezTo>
                  <a:pt x="7309623" y="3038082"/>
                  <a:pt x="7411581" y="2985564"/>
                  <a:pt x="7440528" y="2944325"/>
                </a:cubicBezTo>
                <a:cubicBezTo>
                  <a:pt x="7438796" y="2957923"/>
                  <a:pt x="7423279" y="2978151"/>
                  <a:pt x="7421594" y="2994396"/>
                </a:cubicBezTo>
                <a:lnTo>
                  <a:pt x="7425536" y="3008894"/>
                </a:lnTo>
                <a:lnTo>
                  <a:pt x="7422213" y="3009581"/>
                </a:lnTo>
                <a:cubicBezTo>
                  <a:pt x="7419501" y="3010148"/>
                  <a:pt x="7425543" y="3008920"/>
                  <a:pt x="7425543" y="3008920"/>
                </a:cubicBezTo>
                <a:lnTo>
                  <a:pt x="7425536" y="3008894"/>
                </a:lnTo>
                <a:lnTo>
                  <a:pt x="7428391" y="3008304"/>
                </a:lnTo>
                <a:cubicBezTo>
                  <a:pt x="7444174" y="3005173"/>
                  <a:pt x="7478217" y="3010081"/>
                  <a:pt x="7455552" y="3036986"/>
                </a:cubicBezTo>
                <a:cubicBezTo>
                  <a:pt x="7415017" y="3085669"/>
                  <a:pt x="7374155" y="3153463"/>
                  <a:pt x="7312828" y="3173780"/>
                </a:cubicBezTo>
                <a:cubicBezTo>
                  <a:pt x="7271868" y="3187151"/>
                  <a:pt x="7263279" y="3219615"/>
                  <a:pt x="7262952" y="3238727"/>
                </a:cubicBezTo>
                <a:cubicBezTo>
                  <a:pt x="7262975" y="3280331"/>
                  <a:pt x="7283840" y="3245635"/>
                  <a:pt x="7306623" y="3238874"/>
                </a:cubicBezTo>
                <a:cubicBezTo>
                  <a:pt x="7339925" y="3229414"/>
                  <a:pt x="7367994" y="3225882"/>
                  <a:pt x="7374562" y="3260992"/>
                </a:cubicBezTo>
                <a:cubicBezTo>
                  <a:pt x="7375007" y="3262024"/>
                  <a:pt x="7376109" y="3262773"/>
                  <a:pt x="7376554" y="3263806"/>
                </a:cubicBezTo>
                <a:cubicBezTo>
                  <a:pt x="7385854" y="3278155"/>
                  <a:pt x="7443519" y="3307151"/>
                  <a:pt x="7444112" y="3333820"/>
                </a:cubicBezTo>
                <a:cubicBezTo>
                  <a:pt x="7444112" y="3333820"/>
                  <a:pt x="7444335" y="3334337"/>
                  <a:pt x="7444335" y="3334337"/>
                </a:cubicBezTo>
                <a:cubicBezTo>
                  <a:pt x="7444335" y="3334337"/>
                  <a:pt x="7444992" y="3334053"/>
                  <a:pt x="7444992" y="3334053"/>
                </a:cubicBezTo>
                <a:cubicBezTo>
                  <a:pt x="7444992" y="3334053"/>
                  <a:pt x="7445648" y="3333771"/>
                  <a:pt x="7445648" y="3333771"/>
                </a:cubicBezTo>
                <a:cubicBezTo>
                  <a:pt x="7450902" y="3331506"/>
                  <a:pt x="7461632" y="3327493"/>
                  <a:pt x="7470392" y="3324329"/>
                </a:cubicBezTo>
                <a:cubicBezTo>
                  <a:pt x="7470392" y="3324329"/>
                  <a:pt x="7471705" y="3323763"/>
                  <a:pt x="7472361" y="3323479"/>
                </a:cubicBezTo>
                <a:cubicBezTo>
                  <a:pt x="7472361" y="3323479"/>
                  <a:pt x="7473018" y="3323197"/>
                  <a:pt x="7473018" y="3323197"/>
                </a:cubicBezTo>
                <a:lnTo>
                  <a:pt x="7474213" y="3322681"/>
                </a:lnTo>
                <a:lnTo>
                  <a:pt x="7476958" y="3321498"/>
                </a:lnTo>
                <a:cubicBezTo>
                  <a:pt x="7498196" y="3312955"/>
                  <a:pt x="7532598" y="3304246"/>
                  <a:pt x="7517220" y="3339025"/>
                </a:cubicBezTo>
                <a:cubicBezTo>
                  <a:pt x="7504552" y="3349381"/>
                  <a:pt x="7490550" y="3356640"/>
                  <a:pt x="7477182" y="3359955"/>
                </a:cubicBezTo>
                <a:cubicBezTo>
                  <a:pt x="7376166" y="3385752"/>
                  <a:pt x="7306928" y="3441912"/>
                  <a:pt x="7213867" y="3477131"/>
                </a:cubicBezTo>
                <a:cubicBezTo>
                  <a:pt x="7249288" y="3492461"/>
                  <a:pt x="7279571" y="3492257"/>
                  <a:pt x="7318961" y="3473442"/>
                </a:cubicBezTo>
                <a:cubicBezTo>
                  <a:pt x="7360323" y="3453777"/>
                  <a:pt x="7399503" y="3436276"/>
                  <a:pt x="7441997" y="3422854"/>
                </a:cubicBezTo>
                <a:lnTo>
                  <a:pt x="7438872" y="3433083"/>
                </a:lnTo>
                <a:lnTo>
                  <a:pt x="7432211" y="3438088"/>
                </a:lnTo>
                <a:cubicBezTo>
                  <a:pt x="7400965" y="3461348"/>
                  <a:pt x="7315480" y="3553886"/>
                  <a:pt x="7291639" y="3605164"/>
                </a:cubicBezTo>
                <a:cubicBezTo>
                  <a:pt x="7280370" y="3629604"/>
                  <a:pt x="7269927" y="3645120"/>
                  <a:pt x="7308111" y="3645183"/>
                </a:cubicBezTo>
                <a:cubicBezTo>
                  <a:pt x="7346297" y="3645247"/>
                  <a:pt x="7366167" y="3666055"/>
                  <a:pt x="7393041" y="3683233"/>
                </a:cubicBezTo>
                <a:cubicBezTo>
                  <a:pt x="7336257" y="3692412"/>
                  <a:pt x="7312235" y="3712557"/>
                  <a:pt x="7321505" y="3759354"/>
                </a:cubicBezTo>
                <a:cubicBezTo>
                  <a:pt x="7332488" y="3761352"/>
                  <a:pt x="7344129" y="3763065"/>
                  <a:pt x="7354891" y="3764546"/>
                </a:cubicBezTo>
                <a:cubicBezTo>
                  <a:pt x="7376010" y="3735859"/>
                  <a:pt x="7388467" y="3726818"/>
                  <a:pt x="7424555" y="3743696"/>
                </a:cubicBezTo>
                <a:cubicBezTo>
                  <a:pt x="7456904" y="3759125"/>
                  <a:pt x="7486117" y="3763667"/>
                  <a:pt x="7516165" y="3723178"/>
                </a:cubicBezTo>
                <a:cubicBezTo>
                  <a:pt x="7513634" y="3740791"/>
                  <a:pt x="7511104" y="3758405"/>
                  <a:pt x="7506814" y="3775552"/>
                </a:cubicBezTo>
                <a:cubicBezTo>
                  <a:pt x="7507471" y="3775269"/>
                  <a:pt x="7508127" y="3774986"/>
                  <a:pt x="7508784" y="3774703"/>
                </a:cubicBezTo>
                <a:cubicBezTo>
                  <a:pt x="7513932" y="3773096"/>
                  <a:pt x="7523407" y="3770236"/>
                  <a:pt x="7533429" y="3767293"/>
                </a:cubicBezTo>
                <a:lnTo>
                  <a:pt x="7561363" y="3759382"/>
                </a:lnTo>
                <a:lnTo>
                  <a:pt x="7561363" y="3759382"/>
                </a:lnTo>
                <a:cubicBezTo>
                  <a:pt x="7561363" y="3759382"/>
                  <a:pt x="7560484" y="3759149"/>
                  <a:pt x="7560484" y="3759149"/>
                </a:cubicBezTo>
                <a:cubicBezTo>
                  <a:pt x="7558503" y="3758168"/>
                  <a:pt x="7556745" y="3757701"/>
                  <a:pt x="7564880" y="3760315"/>
                </a:cubicBezTo>
                <a:cubicBezTo>
                  <a:pt x="7586647" y="3767454"/>
                  <a:pt x="7603892" y="3789395"/>
                  <a:pt x="7557669" y="3803200"/>
                </a:cubicBezTo>
                <a:cubicBezTo>
                  <a:pt x="7531379" y="3810861"/>
                  <a:pt x="7511445" y="3817005"/>
                  <a:pt x="7486829" y="3810482"/>
                </a:cubicBezTo>
                <a:cubicBezTo>
                  <a:pt x="7482231" y="3812463"/>
                  <a:pt x="7476755" y="3814212"/>
                  <a:pt x="7472158" y="3816194"/>
                </a:cubicBezTo>
                <a:cubicBezTo>
                  <a:pt x="7428520" y="3859482"/>
                  <a:pt x="7387593" y="3878348"/>
                  <a:pt x="7325915" y="3876173"/>
                </a:cubicBezTo>
                <a:cubicBezTo>
                  <a:pt x="7311669" y="3879255"/>
                  <a:pt x="7292392" y="3885115"/>
                  <a:pt x="7278803" y="3887914"/>
                </a:cubicBezTo>
                <a:cubicBezTo>
                  <a:pt x="7270911" y="3889480"/>
                  <a:pt x="7252078" y="3896374"/>
                  <a:pt x="7249908" y="3900370"/>
                </a:cubicBezTo>
                <a:cubicBezTo>
                  <a:pt x="7246645" y="3905448"/>
                  <a:pt x="7235132" y="3925709"/>
                  <a:pt x="7228777" y="3927225"/>
                </a:cubicBezTo>
                <a:cubicBezTo>
                  <a:pt x="7179482" y="3941130"/>
                  <a:pt x="6982812" y="4046712"/>
                  <a:pt x="6952402" y="4062881"/>
                </a:cubicBezTo>
                <a:cubicBezTo>
                  <a:pt x="6949776" y="4064013"/>
                  <a:pt x="6948027" y="4065379"/>
                  <a:pt x="6946714" y="4065945"/>
                </a:cubicBezTo>
                <a:cubicBezTo>
                  <a:pt x="6958959" y="4058218"/>
                  <a:pt x="6929651" y="4075136"/>
                  <a:pt x="6946714" y="4065945"/>
                </a:cubicBezTo>
                <a:cubicBezTo>
                  <a:pt x="6946058" y="4066228"/>
                  <a:pt x="6944967" y="4067310"/>
                  <a:pt x="6943654" y="4067876"/>
                </a:cubicBezTo>
                <a:cubicBezTo>
                  <a:pt x="6911296" y="4088556"/>
                  <a:pt x="6862234" y="4104809"/>
                  <a:pt x="6819940" y="4115084"/>
                </a:cubicBezTo>
                <a:cubicBezTo>
                  <a:pt x="6819283" y="4115367"/>
                  <a:pt x="6819283" y="4115367"/>
                  <a:pt x="6819283" y="4115367"/>
                </a:cubicBezTo>
                <a:cubicBezTo>
                  <a:pt x="6818626" y="4115650"/>
                  <a:pt x="6818626" y="4115650"/>
                  <a:pt x="6817969" y="4115933"/>
                </a:cubicBezTo>
                <a:cubicBezTo>
                  <a:pt x="6813589" y="4117515"/>
                  <a:pt x="6806691" y="4120030"/>
                  <a:pt x="6799247" y="4122856"/>
                </a:cubicBezTo>
                <a:lnTo>
                  <a:pt x="6777244" y="4131652"/>
                </a:lnTo>
                <a:lnTo>
                  <a:pt x="6780193" y="4129349"/>
                </a:lnTo>
                <a:cubicBezTo>
                  <a:pt x="6783142" y="4127045"/>
                  <a:pt x="6777244" y="4131652"/>
                  <a:pt x="6777244" y="4131652"/>
                </a:cubicBezTo>
                <a:lnTo>
                  <a:pt x="6777244" y="4131652"/>
                </a:lnTo>
                <a:lnTo>
                  <a:pt x="6773748" y="4134383"/>
                </a:lnTo>
                <a:cubicBezTo>
                  <a:pt x="6757797" y="4146155"/>
                  <a:pt x="6713660" y="4179255"/>
                  <a:pt x="6678634" y="4193742"/>
                </a:cubicBezTo>
                <a:cubicBezTo>
                  <a:pt x="6531945" y="4252690"/>
                  <a:pt x="6381403" y="4327985"/>
                  <a:pt x="6230276" y="4378443"/>
                </a:cubicBezTo>
                <a:cubicBezTo>
                  <a:pt x="6228963" y="4379009"/>
                  <a:pt x="6228305" y="4379292"/>
                  <a:pt x="6227649" y="4379575"/>
                </a:cubicBezTo>
                <a:cubicBezTo>
                  <a:pt x="6226335" y="4380141"/>
                  <a:pt x="6226335" y="4380141"/>
                  <a:pt x="6226335" y="4380141"/>
                </a:cubicBezTo>
                <a:cubicBezTo>
                  <a:pt x="6225022" y="4380707"/>
                  <a:pt x="6225022" y="4380707"/>
                  <a:pt x="6225679" y="4380424"/>
                </a:cubicBezTo>
                <a:cubicBezTo>
                  <a:pt x="6224366" y="4380990"/>
                  <a:pt x="6223708" y="4381274"/>
                  <a:pt x="6222396" y="4381839"/>
                </a:cubicBezTo>
                <a:cubicBezTo>
                  <a:pt x="6192610" y="4392231"/>
                  <a:pt x="6120130" y="4419190"/>
                  <a:pt x="6081808" y="4433261"/>
                </a:cubicBezTo>
                <a:cubicBezTo>
                  <a:pt x="6095917" y="4444315"/>
                  <a:pt x="6112525" y="4432260"/>
                  <a:pt x="6131167" y="4430343"/>
                </a:cubicBezTo>
                <a:lnTo>
                  <a:pt x="6315659" y="4365494"/>
                </a:lnTo>
                <a:lnTo>
                  <a:pt x="6313765" y="4367085"/>
                </a:lnTo>
                <a:cubicBezTo>
                  <a:pt x="6314202" y="4366744"/>
                  <a:pt x="6315786" y="4365449"/>
                  <a:pt x="6315786" y="4365449"/>
                </a:cubicBezTo>
                <a:lnTo>
                  <a:pt x="6315659" y="4365494"/>
                </a:lnTo>
                <a:lnTo>
                  <a:pt x="6318624" y="4363002"/>
                </a:lnTo>
                <a:cubicBezTo>
                  <a:pt x="6330858" y="4353445"/>
                  <a:pt x="6366405" y="4352809"/>
                  <a:pt x="6367423" y="4376848"/>
                </a:cubicBezTo>
                <a:cubicBezTo>
                  <a:pt x="6367763" y="4397508"/>
                  <a:pt x="6348251" y="4401023"/>
                  <a:pt x="6331390" y="4407068"/>
                </a:cubicBezTo>
                <a:cubicBezTo>
                  <a:pt x="6285187" y="4424536"/>
                  <a:pt x="6241379" y="4438524"/>
                  <a:pt x="6195388" y="4454677"/>
                </a:cubicBezTo>
                <a:cubicBezTo>
                  <a:pt x="6200346" y="4477018"/>
                  <a:pt x="6226106" y="4453675"/>
                  <a:pt x="6239367" y="4469989"/>
                </a:cubicBezTo>
                <a:cubicBezTo>
                  <a:pt x="6084397" y="4538626"/>
                  <a:pt x="5826298" y="4534222"/>
                  <a:pt x="5733634" y="4675138"/>
                </a:cubicBezTo>
                <a:cubicBezTo>
                  <a:pt x="5733634" y="4675138"/>
                  <a:pt x="5739077" y="4667896"/>
                  <a:pt x="5731452" y="4677303"/>
                </a:cubicBezTo>
                <a:cubicBezTo>
                  <a:pt x="5722079" y="4688075"/>
                  <a:pt x="5678503" y="4704411"/>
                  <a:pt x="5656704" y="4691777"/>
                </a:cubicBezTo>
                <a:cubicBezTo>
                  <a:pt x="5659775" y="4691677"/>
                  <a:pt x="5655825" y="4691544"/>
                  <a:pt x="5655825" y="4691544"/>
                </a:cubicBezTo>
                <a:cubicBezTo>
                  <a:pt x="5656481" y="4691261"/>
                  <a:pt x="5656704" y="4691777"/>
                  <a:pt x="5656704" y="4691777"/>
                </a:cubicBezTo>
                <a:cubicBezTo>
                  <a:pt x="5655825" y="4691544"/>
                  <a:pt x="5655168" y="4691827"/>
                  <a:pt x="5653633" y="4691877"/>
                </a:cubicBezTo>
                <a:cubicBezTo>
                  <a:pt x="5642225" y="4692510"/>
                  <a:pt x="5612811" y="4729056"/>
                  <a:pt x="5601276" y="4707714"/>
                </a:cubicBezTo>
                <a:cubicBezTo>
                  <a:pt x="5589072" y="4684824"/>
                  <a:pt x="5626558" y="4677845"/>
                  <a:pt x="5648674" y="4669536"/>
                </a:cubicBezTo>
                <a:cubicBezTo>
                  <a:pt x="5646894" y="4665407"/>
                  <a:pt x="5645337" y="4661794"/>
                  <a:pt x="5643558" y="4657666"/>
                </a:cubicBezTo>
                <a:cubicBezTo>
                  <a:pt x="5635233" y="4660031"/>
                  <a:pt x="5626473" y="4663195"/>
                  <a:pt x="5617491" y="4665843"/>
                </a:cubicBezTo>
                <a:cubicBezTo>
                  <a:pt x="5547785" y="4679367"/>
                  <a:pt x="5490853" y="4700849"/>
                  <a:pt x="5436475" y="4746319"/>
                </a:cubicBezTo>
                <a:cubicBezTo>
                  <a:pt x="5419877" y="4760205"/>
                  <a:pt x="5404339" y="4767514"/>
                  <a:pt x="5383970" y="4774458"/>
                </a:cubicBezTo>
                <a:cubicBezTo>
                  <a:pt x="5374576" y="4781568"/>
                  <a:pt x="5365404" y="4789193"/>
                  <a:pt x="5356665" y="4796020"/>
                </a:cubicBezTo>
                <a:cubicBezTo>
                  <a:pt x="5308313" y="4821147"/>
                  <a:pt x="5268530" y="4848086"/>
                  <a:pt x="5223515" y="4880954"/>
                </a:cubicBezTo>
                <a:cubicBezTo>
                  <a:pt x="5163205" y="4925309"/>
                  <a:pt x="5104314" y="4949471"/>
                  <a:pt x="5031186" y="4940604"/>
                </a:cubicBezTo>
                <a:cubicBezTo>
                  <a:pt x="5011643" y="4938625"/>
                  <a:pt x="4991021" y="4939559"/>
                  <a:pt x="4971753" y="4947253"/>
                </a:cubicBezTo>
                <a:cubicBezTo>
                  <a:pt x="4867751" y="4987800"/>
                  <a:pt x="4761937" y="5018724"/>
                  <a:pt x="4660593" y="5063633"/>
                </a:cubicBezTo>
                <a:cubicBezTo>
                  <a:pt x="4538892" y="5117317"/>
                  <a:pt x="4529327" y="5095127"/>
                  <a:pt x="4408515" y="5150875"/>
                </a:cubicBezTo>
                <a:cubicBezTo>
                  <a:pt x="4383126" y="5162430"/>
                  <a:pt x="4358394" y="5173705"/>
                  <a:pt x="4335442" y="5189105"/>
                </a:cubicBezTo>
                <a:cubicBezTo>
                  <a:pt x="4284029" y="5216163"/>
                  <a:pt x="4231927" y="5238010"/>
                  <a:pt x="4180959" y="5266100"/>
                </a:cubicBezTo>
                <a:cubicBezTo>
                  <a:pt x="4158430" y="5278870"/>
                  <a:pt x="4134979" y="5284084"/>
                  <a:pt x="4110596" y="5279907"/>
                </a:cubicBezTo>
                <a:cubicBezTo>
                  <a:pt x="3893398" y="5364965"/>
                  <a:pt x="3575894" y="5522634"/>
                  <a:pt x="3362911" y="5615666"/>
                </a:cubicBezTo>
                <a:cubicBezTo>
                  <a:pt x="3342120" y="5625240"/>
                  <a:pt x="3335405" y="5640373"/>
                  <a:pt x="3321668" y="5655474"/>
                </a:cubicBezTo>
                <a:cubicBezTo>
                  <a:pt x="3318978" y="5683559"/>
                  <a:pt x="3298673" y="5701492"/>
                  <a:pt x="3275097" y="5722669"/>
                </a:cubicBezTo>
                <a:cubicBezTo>
                  <a:pt x="3278929" y="5702658"/>
                  <a:pt x="3283420" y="5682364"/>
                  <a:pt x="3287254" y="5662353"/>
                </a:cubicBezTo>
                <a:cubicBezTo>
                  <a:pt x="3245871" y="5678355"/>
                  <a:pt x="3203831" y="5694641"/>
                  <a:pt x="3162671" y="5711159"/>
                </a:cubicBezTo>
                <a:cubicBezTo>
                  <a:pt x="3152652" y="5724046"/>
                  <a:pt x="3141753" y="5736700"/>
                  <a:pt x="3131076" y="5749869"/>
                </a:cubicBezTo>
                <a:cubicBezTo>
                  <a:pt x="3104068" y="5784766"/>
                  <a:pt x="3078964" y="5769885"/>
                  <a:pt x="3040822" y="5777147"/>
                </a:cubicBezTo>
                <a:cubicBezTo>
                  <a:pt x="2996656" y="5842693"/>
                  <a:pt x="2929185" y="5863210"/>
                  <a:pt x="2854415" y="5874022"/>
                </a:cubicBezTo>
                <a:cubicBezTo>
                  <a:pt x="2800915" y="5881785"/>
                  <a:pt x="2771608" y="5898702"/>
                  <a:pt x="2724325" y="5919083"/>
                </a:cubicBezTo>
                <a:cubicBezTo>
                  <a:pt x="2720893" y="5932801"/>
                  <a:pt x="2715026" y="5942673"/>
                  <a:pt x="2699043" y="5948952"/>
                </a:cubicBezTo>
                <a:cubicBezTo>
                  <a:pt x="2519721" y="6018906"/>
                  <a:pt x="2473869" y="6058866"/>
                  <a:pt x="2294410" y="6142955"/>
                </a:cubicBezTo>
                <a:cubicBezTo>
                  <a:pt x="2267094" y="6162684"/>
                  <a:pt x="2198459" y="6209405"/>
                  <a:pt x="2151611" y="6228988"/>
                </a:cubicBezTo>
                <a:cubicBezTo>
                  <a:pt x="2100822" y="6250268"/>
                  <a:pt x="2033405" y="6279941"/>
                  <a:pt x="1979343" y="6304469"/>
                </a:cubicBezTo>
                <a:cubicBezTo>
                  <a:pt x="1944983" y="6320503"/>
                  <a:pt x="1908823" y="6328747"/>
                  <a:pt x="1872809" y="6324689"/>
                </a:cubicBezTo>
                <a:cubicBezTo>
                  <a:pt x="1868816" y="6317230"/>
                  <a:pt x="1865701" y="6310005"/>
                  <a:pt x="1861929" y="6303064"/>
                </a:cubicBezTo>
                <a:cubicBezTo>
                  <a:pt x="1777966" y="6279898"/>
                  <a:pt x="1737056" y="6226544"/>
                  <a:pt x="1689761" y="6169213"/>
                </a:cubicBezTo>
                <a:cubicBezTo>
                  <a:pt x="1630749" y="6097349"/>
                  <a:pt x="1541837" y="6053672"/>
                  <a:pt x="1478896" y="5985339"/>
                </a:cubicBezTo>
                <a:cubicBezTo>
                  <a:pt x="1436049" y="5938329"/>
                  <a:pt x="1444159" y="5861397"/>
                  <a:pt x="1401301" y="5812556"/>
                </a:cubicBezTo>
                <a:cubicBezTo>
                  <a:pt x="1364843" y="5807465"/>
                  <a:pt x="1364260" y="5782626"/>
                  <a:pt x="1366727" y="5754025"/>
                </a:cubicBezTo>
                <a:cubicBezTo>
                  <a:pt x="1370242" y="5717016"/>
                  <a:pt x="1369594" y="5681190"/>
                  <a:pt x="1322162" y="5675933"/>
                </a:cubicBezTo>
                <a:cubicBezTo>
                  <a:pt x="1290323" y="5672523"/>
                  <a:pt x="1274222" y="5658657"/>
                  <a:pt x="1255441" y="5636766"/>
                </a:cubicBezTo>
                <a:cubicBezTo>
                  <a:pt x="1235994" y="5613328"/>
                  <a:pt x="1218314" y="5592186"/>
                  <a:pt x="1174527" y="5609837"/>
                </a:cubicBezTo>
                <a:cubicBezTo>
                  <a:pt x="1163363" y="5614649"/>
                  <a:pt x="1146236" y="5612853"/>
                  <a:pt x="1143757" y="5601682"/>
                </a:cubicBezTo>
                <a:cubicBezTo>
                  <a:pt x="1136553" y="5570518"/>
                  <a:pt x="1098283" y="5555806"/>
                  <a:pt x="1091312" y="5526988"/>
                </a:cubicBezTo>
                <a:cubicBezTo>
                  <a:pt x="1072635" y="5447529"/>
                  <a:pt x="1105987" y="5371345"/>
                  <a:pt x="1106598" y="5287855"/>
                </a:cubicBezTo>
                <a:cubicBezTo>
                  <a:pt x="1107210" y="5242306"/>
                  <a:pt x="1091405" y="5203834"/>
                  <a:pt x="1045625" y="5180731"/>
                </a:cubicBezTo>
                <a:cubicBezTo>
                  <a:pt x="1035499" y="5175305"/>
                  <a:pt x="1022470" y="5161338"/>
                  <a:pt x="1008224" y="5164419"/>
                </a:cubicBezTo>
                <a:cubicBezTo>
                  <a:pt x="939397" y="5178176"/>
                  <a:pt x="931548" y="5149126"/>
                  <a:pt x="927775" y="5104244"/>
                </a:cubicBezTo>
                <a:cubicBezTo>
                  <a:pt x="924712" y="5068234"/>
                  <a:pt x="912774" y="5053186"/>
                  <a:pt x="901630" y="5023720"/>
                </a:cubicBezTo>
                <a:cubicBezTo>
                  <a:pt x="892265" y="4998383"/>
                  <a:pt x="880550" y="4983850"/>
                  <a:pt x="913978" y="4958425"/>
                </a:cubicBezTo>
                <a:cubicBezTo>
                  <a:pt x="926211" y="4948869"/>
                  <a:pt x="942173" y="4938928"/>
                  <a:pt x="921243" y="4924696"/>
                </a:cubicBezTo>
                <a:cubicBezTo>
                  <a:pt x="907801" y="4915191"/>
                  <a:pt x="896975" y="4902722"/>
                  <a:pt x="871587" y="4914278"/>
                </a:cubicBezTo>
                <a:cubicBezTo>
                  <a:pt x="814676" y="4939422"/>
                  <a:pt x="785675" y="4933565"/>
                  <a:pt x="777263" y="4883339"/>
                </a:cubicBezTo>
                <a:cubicBezTo>
                  <a:pt x="772251" y="4851841"/>
                  <a:pt x="753428" y="4822626"/>
                  <a:pt x="734202" y="4799703"/>
                </a:cubicBezTo>
                <a:cubicBezTo>
                  <a:pt x="690889" y="4747999"/>
                  <a:pt x="704265" y="4708575"/>
                  <a:pt x="759915" y="4655213"/>
                </a:cubicBezTo>
                <a:cubicBezTo>
                  <a:pt x="756832" y="4653482"/>
                  <a:pt x="753972" y="4652267"/>
                  <a:pt x="753071" y="4648371"/>
                </a:cubicBezTo>
                <a:cubicBezTo>
                  <a:pt x="753071" y="4648371"/>
                  <a:pt x="755052" y="4649353"/>
                  <a:pt x="752192" y="4648138"/>
                </a:cubicBezTo>
                <a:cubicBezTo>
                  <a:pt x="748453" y="4646690"/>
                  <a:pt x="736855" y="4652301"/>
                  <a:pt x="728540" y="4656497"/>
                </a:cubicBezTo>
                <a:cubicBezTo>
                  <a:pt x="727884" y="4656780"/>
                  <a:pt x="726571" y="4657346"/>
                  <a:pt x="725034" y="4657397"/>
                </a:cubicBezTo>
                <a:cubicBezTo>
                  <a:pt x="705969" y="4661944"/>
                  <a:pt x="655360" y="4676415"/>
                  <a:pt x="672232" y="4634262"/>
                </a:cubicBezTo>
                <a:cubicBezTo>
                  <a:pt x="700586" y="4604292"/>
                  <a:pt x="738463" y="4589189"/>
                  <a:pt x="776085" y="4568077"/>
                </a:cubicBezTo>
                <a:cubicBezTo>
                  <a:pt x="793529" y="4548929"/>
                  <a:pt x="815868" y="4541136"/>
                  <a:pt x="837073" y="4527099"/>
                </a:cubicBezTo>
                <a:cubicBezTo>
                  <a:pt x="844942" y="4521871"/>
                  <a:pt x="849084" y="4517027"/>
                  <a:pt x="849921" y="4509935"/>
                </a:cubicBezTo>
                <a:cubicBezTo>
                  <a:pt x="850377" y="4512798"/>
                  <a:pt x="851489" y="4515379"/>
                  <a:pt x="851943" y="4518242"/>
                </a:cubicBezTo>
                <a:cubicBezTo>
                  <a:pt x="853014" y="4513497"/>
                  <a:pt x="852113" y="4509602"/>
                  <a:pt x="850556" y="4505989"/>
                </a:cubicBezTo>
                <a:cubicBezTo>
                  <a:pt x="851001" y="4507021"/>
                  <a:pt x="849476" y="4508902"/>
                  <a:pt x="849921" y="4509935"/>
                </a:cubicBezTo>
                <a:cubicBezTo>
                  <a:pt x="850556" y="4505989"/>
                  <a:pt x="847463" y="4502426"/>
                  <a:pt x="845906" y="4498814"/>
                </a:cubicBezTo>
                <a:cubicBezTo>
                  <a:pt x="844349" y="4495202"/>
                  <a:pt x="840153" y="4490890"/>
                  <a:pt x="836849" y="4488643"/>
                </a:cubicBezTo>
                <a:cubicBezTo>
                  <a:pt x="833322" y="4485879"/>
                  <a:pt x="825410" y="4483783"/>
                  <a:pt x="821681" y="4484166"/>
                </a:cubicBezTo>
                <a:cubicBezTo>
                  <a:pt x="713959" y="4488988"/>
                  <a:pt x="764165" y="4480808"/>
                  <a:pt x="796406" y="4439984"/>
                </a:cubicBezTo>
                <a:cubicBezTo>
                  <a:pt x="809042" y="4424135"/>
                  <a:pt x="799213" y="4432043"/>
                  <a:pt x="811436" y="4420655"/>
                </a:cubicBezTo>
                <a:cubicBezTo>
                  <a:pt x="810418" y="4396615"/>
                  <a:pt x="794414" y="4399230"/>
                  <a:pt x="765465" y="4402530"/>
                </a:cubicBezTo>
                <a:cubicBezTo>
                  <a:pt x="736517" y="4405828"/>
                  <a:pt x="719336" y="4394876"/>
                  <a:pt x="758092" y="4380006"/>
                </a:cubicBezTo>
                <a:cubicBezTo>
                  <a:pt x="759384" y="4375777"/>
                  <a:pt x="760454" y="4371032"/>
                  <a:pt x="761746" y="4366803"/>
                </a:cubicBezTo>
                <a:cubicBezTo>
                  <a:pt x="729927" y="4367056"/>
                  <a:pt x="697473" y="4371255"/>
                  <a:pt x="682188" y="4346633"/>
                </a:cubicBezTo>
                <a:cubicBezTo>
                  <a:pt x="663948" y="4342256"/>
                  <a:pt x="649278" y="4347967"/>
                  <a:pt x="631770" y="4356126"/>
                </a:cubicBezTo>
                <a:cubicBezTo>
                  <a:pt x="637141" y="4374007"/>
                  <a:pt x="641166" y="4386958"/>
                  <a:pt x="615788" y="4400346"/>
                </a:cubicBezTo>
                <a:cubicBezTo>
                  <a:pt x="604413" y="4406473"/>
                  <a:pt x="590844" y="4412934"/>
                  <a:pt x="580463" y="4401497"/>
                </a:cubicBezTo>
                <a:cubicBezTo>
                  <a:pt x="570083" y="4390061"/>
                  <a:pt x="556185" y="4377693"/>
                  <a:pt x="579138" y="4362291"/>
                </a:cubicBezTo>
                <a:cubicBezTo>
                  <a:pt x="583289" y="4359278"/>
                  <a:pt x="593988" y="4349770"/>
                  <a:pt x="593543" y="4348739"/>
                </a:cubicBezTo>
                <a:cubicBezTo>
                  <a:pt x="552400" y="4293038"/>
                  <a:pt x="603094" y="4293217"/>
                  <a:pt x="654518" y="4267990"/>
                </a:cubicBezTo>
                <a:cubicBezTo>
                  <a:pt x="667430" y="4261813"/>
                  <a:pt x="672027" y="4259831"/>
                  <a:pt x="684070" y="4255252"/>
                </a:cubicBezTo>
                <a:cubicBezTo>
                  <a:pt x="695647" y="4245978"/>
                  <a:pt x="707223" y="4236704"/>
                  <a:pt x="718577" y="4226914"/>
                </a:cubicBezTo>
                <a:cubicBezTo>
                  <a:pt x="727772" y="4222951"/>
                  <a:pt x="736308" y="4219271"/>
                  <a:pt x="745502" y="4215308"/>
                </a:cubicBezTo>
                <a:cubicBezTo>
                  <a:pt x="680029" y="4126646"/>
                  <a:pt x="610859" y="4043863"/>
                  <a:pt x="568794" y="3942663"/>
                </a:cubicBezTo>
                <a:cubicBezTo>
                  <a:pt x="565679" y="3935439"/>
                  <a:pt x="559939" y="3929345"/>
                  <a:pt x="559673" y="3921504"/>
                </a:cubicBezTo>
                <a:cubicBezTo>
                  <a:pt x="555932" y="3844175"/>
                  <a:pt x="558547" y="3841211"/>
                  <a:pt x="464755" y="3863894"/>
                </a:cubicBezTo>
                <a:cubicBezTo>
                  <a:pt x="503499" y="3809252"/>
                  <a:pt x="555018" y="3762566"/>
                  <a:pt x="521554" y="3706615"/>
                </a:cubicBezTo>
                <a:cubicBezTo>
                  <a:pt x="501387" y="3710413"/>
                  <a:pt x="486749" y="3721618"/>
                  <a:pt x="468595" y="3731892"/>
                </a:cubicBezTo>
                <a:cubicBezTo>
                  <a:pt x="467504" y="3732974"/>
                  <a:pt x="467313" y="3737952"/>
                  <a:pt x="468861" y="3739733"/>
                </a:cubicBezTo>
                <a:cubicBezTo>
                  <a:pt x="444339" y="3749691"/>
                  <a:pt x="432996" y="3761312"/>
                  <a:pt x="434139" y="3731446"/>
                </a:cubicBezTo>
                <a:cubicBezTo>
                  <a:pt x="454199" y="3709335"/>
                  <a:pt x="475584" y="3688490"/>
                  <a:pt x="495645" y="3666380"/>
                </a:cubicBezTo>
                <a:cubicBezTo>
                  <a:pt x="501300" y="3657822"/>
                  <a:pt x="507391" y="3648465"/>
                  <a:pt x="513046" y="3639908"/>
                </a:cubicBezTo>
                <a:cubicBezTo>
                  <a:pt x="504276" y="3641241"/>
                  <a:pt x="497265" y="3643039"/>
                  <a:pt x="488494" y="3644372"/>
                </a:cubicBezTo>
                <a:cubicBezTo>
                  <a:pt x="439379" y="3651468"/>
                  <a:pt x="407771" y="3650406"/>
                  <a:pt x="387582" y="3612599"/>
                </a:cubicBezTo>
                <a:cubicBezTo>
                  <a:pt x="392613" y="3609819"/>
                  <a:pt x="399202" y="3610651"/>
                  <a:pt x="401362" y="3604825"/>
                </a:cubicBezTo>
                <a:cubicBezTo>
                  <a:pt x="401139" y="3604309"/>
                  <a:pt x="400917" y="3603792"/>
                  <a:pt x="401351" y="3602993"/>
                </a:cubicBezTo>
                <a:cubicBezTo>
                  <a:pt x="402611" y="3593270"/>
                  <a:pt x="438920" y="3572723"/>
                  <a:pt x="416019" y="3559340"/>
                </a:cubicBezTo>
                <a:cubicBezTo>
                  <a:pt x="415140" y="3559107"/>
                  <a:pt x="413827" y="3559673"/>
                  <a:pt x="412514" y="3560239"/>
                </a:cubicBezTo>
                <a:cubicBezTo>
                  <a:pt x="415543" y="3552815"/>
                  <a:pt x="410999" y="3563952"/>
                  <a:pt x="412080" y="3561038"/>
                </a:cubicBezTo>
                <a:cubicBezTo>
                  <a:pt x="411857" y="3560522"/>
                  <a:pt x="412291" y="3559723"/>
                  <a:pt x="412291" y="3559723"/>
                </a:cubicBezTo>
                <a:cubicBezTo>
                  <a:pt x="411635" y="3560006"/>
                  <a:pt x="411857" y="3560522"/>
                  <a:pt x="411857" y="3560522"/>
                </a:cubicBezTo>
                <a:cubicBezTo>
                  <a:pt x="411422" y="3561322"/>
                  <a:pt x="411210" y="3562637"/>
                  <a:pt x="410342" y="3564235"/>
                </a:cubicBezTo>
                <a:cubicBezTo>
                  <a:pt x="403850" y="3579886"/>
                  <a:pt x="355043" y="3602148"/>
                  <a:pt x="332533" y="3580641"/>
                </a:cubicBezTo>
                <a:cubicBezTo>
                  <a:pt x="330097" y="3576795"/>
                  <a:pt x="330054" y="3569471"/>
                  <a:pt x="328275" y="3565342"/>
                </a:cubicBezTo>
                <a:cubicBezTo>
                  <a:pt x="326272" y="3560697"/>
                  <a:pt x="324715" y="3557084"/>
                  <a:pt x="322936" y="3552957"/>
                </a:cubicBezTo>
                <a:cubicBezTo>
                  <a:pt x="326876" y="3551258"/>
                  <a:pt x="330159" y="3549843"/>
                  <a:pt x="332998" y="3547395"/>
                </a:cubicBezTo>
                <a:cubicBezTo>
                  <a:pt x="332342" y="3547678"/>
                  <a:pt x="332119" y="3547162"/>
                  <a:pt x="332119" y="3547162"/>
                </a:cubicBezTo>
                <a:cubicBezTo>
                  <a:pt x="330139" y="3546180"/>
                  <a:pt x="328782" y="3539421"/>
                  <a:pt x="328983" y="3536274"/>
                </a:cubicBezTo>
                <a:cubicBezTo>
                  <a:pt x="313381" y="3532597"/>
                  <a:pt x="298435" y="3528635"/>
                  <a:pt x="283055" y="3525474"/>
                </a:cubicBezTo>
                <a:cubicBezTo>
                  <a:pt x="306633" y="3504295"/>
                  <a:pt x="337127" y="3502778"/>
                  <a:pt x="307786" y="3476260"/>
                </a:cubicBezTo>
                <a:cubicBezTo>
                  <a:pt x="293888" y="3463892"/>
                  <a:pt x="306715" y="3443064"/>
                  <a:pt x="318249" y="3426466"/>
                </a:cubicBezTo>
                <a:cubicBezTo>
                  <a:pt x="317592" y="3426749"/>
                  <a:pt x="317592" y="3426749"/>
                  <a:pt x="316936" y="3427032"/>
                </a:cubicBezTo>
                <a:cubicBezTo>
                  <a:pt x="305104" y="3430296"/>
                  <a:pt x="279662" y="3432695"/>
                  <a:pt x="269504" y="3421775"/>
                </a:cubicBezTo>
                <a:cubicBezTo>
                  <a:pt x="263594" y="3424322"/>
                  <a:pt x="258997" y="3426304"/>
                  <a:pt x="253743" y="3428569"/>
                </a:cubicBezTo>
                <a:cubicBezTo>
                  <a:pt x="248086" y="3399185"/>
                  <a:pt x="283622" y="3396719"/>
                  <a:pt x="295548" y="3371995"/>
                </a:cubicBezTo>
                <a:cubicBezTo>
                  <a:pt x="310842" y="3360507"/>
                  <a:pt x="326137" y="3349018"/>
                  <a:pt x="342088" y="3337246"/>
                </a:cubicBezTo>
                <a:cubicBezTo>
                  <a:pt x="341431" y="3337529"/>
                  <a:pt x="340552" y="3337296"/>
                  <a:pt x="343625" y="3337196"/>
                </a:cubicBezTo>
                <a:cubicBezTo>
                  <a:pt x="351081" y="3336430"/>
                  <a:pt x="370603" y="3334747"/>
                  <a:pt x="380908" y="3333364"/>
                </a:cubicBezTo>
                <a:cubicBezTo>
                  <a:pt x="380558" y="3310873"/>
                  <a:pt x="376098" y="3298719"/>
                  <a:pt x="346048" y="3301270"/>
                </a:cubicBezTo>
                <a:cubicBezTo>
                  <a:pt x="323678" y="3303569"/>
                  <a:pt x="298871" y="3302023"/>
                  <a:pt x="276045" y="3301459"/>
                </a:cubicBezTo>
                <a:cubicBezTo>
                  <a:pt x="270580" y="3305039"/>
                  <a:pt x="266650" y="3308569"/>
                  <a:pt x="261407" y="3312665"/>
                </a:cubicBezTo>
                <a:cubicBezTo>
                  <a:pt x="254459" y="3325451"/>
                  <a:pt x="242363" y="3320874"/>
                  <a:pt x="236622" y="3314782"/>
                </a:cubicBezTo>
                <a:cubicBezTo>
                  <a:pt x="223815" y="3301331"/>
                  <a:pt x="234079" y="3292623"/>
                  <a:pt x="244533" y="3278938"/>
                </a:cubicBezTo>
                <a:cubicBezTo>
                  <a:pt x="262920" y="3271011"/>
                  <a:pt x="290660" y="3248651"/>
                  <a:pt x="304791" y="3263366"/>
                </a:cubicBezTo>
                <a:cubicBezTo>
                  <a:pt x="303477" y="3263933"/>
                  <a:pt x="306104" y="3262800"/>
                  <a:pt x="305448" y="3263083"/>
                </a:cubicBezTo>
                <a:cubicBezTo>
                  <a:pt x="305448" y="3263083"/>
                  <a:pt x="305448" y="3263083"/>
                  <a:pt x="306104" y="3262800"/>
                </a:cubicBezTo>
                <a:cubicBezTo>
                  <a:pt x="311358" y="3260536"/>
                  <a:pt x="325815" y="3256138"/>
                  <a:pt x="332827" y="3254340"/>
                </a:cubicBezTo>
                <a:cubicBezTo>
                  <a:pt x="333654" y="3245417"/>
                  <a:pt x="333822" y="3236777"/>
                  <a:pt x="334648" y="3227854"/>
                </a:cubicBezTo>
                <a:cubicBezTo>
                  <a:pt x="296368" y="3211308"/>
                  <a:pt x="340260" y="3174030"/>
                  <a:pt x="307879" y="3153106"/>
                </a:cubicBezTo>
                <a:cubicBezTo>
                  <a:pt x="308758" y="3153339"/>
                  <a:pt x="310517" y="3153806"/>
                  <a:pt x="312274" y="3154271"/>
                </a:cubicBezTo>
                <a:cubicBezTo>
                  <a:pt x="309415" y="3153056"/>
                  <a:pt x="305899" y="3152124"/>
                  <a:pt x="302604" y="3151708"/>
                </a:cubicBezTo>
                <a:cubicBezTo>
                  <a:pt x="302827" y="3152224"/>
                  <a:pt x="302170" y="3152508"/>
                  <a:pt x="301736" y="3153307"/>
                </a:cubicBezTo>
                <a:cubicBezTo>
                  <a:pt x="274409" y="3171205"/>
                  <a:pt x="261116" y="3187339"/>
                  <a:pt x="231839" y="3171808"/>
                </a:cubicBezTo>
                <a:cubicBezTo>
                  <a:pt x="208463" y="3189841"/>
                  <a:pt x="195953" y="3189725"/>
                  <a:pt x="185731" y="3167817"/>
                </a:cubicBezTo>
                <a:cubicBezTo>
                  <a:pt x="195794" y="3162257"/>
                  <a:pt x="200581" y="3155297"/>
                  <a:pt x="203822" y="3146556"/>
                </a:cubicBezTo>
                <a:cubicBezTo>
                  <a:pt x="210633" y="3147904"/>
                  <a:pt x="199649" y="3145907"/>
                  <a:pt x="202943" y="3146323"/>
                </a:cubicBezTo>
                <a:cubicBezTo>
                  <a:pt x="205580" y="3147022"/>
                  <a:pt x="204701" y="3146789"/>
                  <a:pt x="203822" y="3146556"/>
                </a:cubicBezTo>
                <a:cubicBezTo>
                  <a:pt x="203165" y="3146840"/>
                  <a:pt x="202064" y="3146090"/>
                  <a:pt x="200528" y="3146140"/>
                </a:cubicBezTo>
                <a:cubicBezTo>
                  <a:pt x="179661" y="3142896"/>
                  <a:pt x="140724" y="3126634"/>
                  <a:pt x="132028" y="3102845"/>
                </a:cubicBezTo>
                <a:cubicBezTo>
                  <a:pt x="135088" y="3100914"/>
                  <a:pt x="140564" y="3099166"/>
                  <a:pt x="144282" y="3096951"/>
                </a:cubicBezTo>
                <a:cubicBezTo>
                  <a:pt x="147766" y="3092389"/>
                  <a:pt x="149482" y="3085530"/>
                  <a:pt x="154291" y="3082233"/>
                </a:cubicBezTo>
                <a:cubicBezTo>
                  <a:pt x="241726" y="3023125"/>
                  <a:pt x="204231" y="3028272"/>
                  <a:pt x="140115" y="2984311"/>
                </a:cubicBezTo>
                <a:cubicBezTo>
                  <a:pt x="139035" y="2987224"/>
                  <a:pt x="136016" y="2996481"/>
                  <a:pt x="134935" y="2999394"/>
                </a:cubicBezTo>
                <a:cubicBezTo>
                  <a:pt x="123772" y="3004206"/>
                  <a:pt x="115436" y="3004741"/>
                  <a:pt x="105098" y="3000629"/>
                </a:cubicBezTo>
                <a:cubicBezTo>
                  <a:pt x="111823" y="2987326"/>
                  <a:pt x="106527" y="2982267"/>
                  <a:pt x="91814" y="2980653"/>
                </a:cubicBezTo>
                <a:cubicBezTo>
                  <a:pt x="89600" y="2977323"/>
                  <a:pt x="87387" y="2973994"/>
                  <a:pt x="85173" y="2970665"/>
                </a:cubicBezTo>
                <a:cubicBezTo>
                  <a:pt x="78584" y="2969833"/>
                  <a:pt x="66075" y="2969717"/>
                  <a:pt x="62537" y="2965122"/>
                </a:cubicBezTo>
                <a:cubicBezTo>
                  <a:pt x="56563" y="2956683"/>
                  <a:pt x="65767" y="2954551"/>
                  <a:pt x="73637" y="2949323"/>
                </a:cubicBezTo>
                <a:cubicBezTo>
                  <a:pt x="51118" y="2925985"/>
                  <a:pt x="84832" y="2912064"/>
                  <a:pt x="91069" y="2890404"/>
                </a:cubicBezTo>
                <a:cubicBezTo>
                  <a:pt x="110408" y="2819648"/>
                  <a:pt x="62117" y="2779880"/>
                  <a:pt x="31737" y="2725660"/>
                </a:cubicBezTo>
                <a:cubicBezTo>
                  <a:pt x="39384" y="2719916"/>
                  <a:pt x="37604" y="2715788"/>
                  <a:pt x="30994" y="2711294"/>
                </a:cubicBezTo>
                <a:cubicBezTo>
                  <a:pt x="20370" y="2695679"/>
                  <a:pt x="10624" y="2680297"/>
                  <a:pt x="0" y="2664682"/>
                </a:cubicBezTo>
                <a:cubicBezTo>
                  <a:pt x="1525" y="2662801"/>
                  <a:pt x="4153" y="2661668"/>
                  <a:pt x="4142" y="2659837"/>
                </a:cubicBezTo>
                <a:cubicBezTo>
                  <a:pt x="11627" y="2588683"/>
                  <a:pt x="32747" y="2559997"/>
                  <a:pt x="113033" y="2516822"/>
                </a:cubicBezTo>
                <a:cubicBezTo>
                  <a:pt x="141473" y="2501502"/>
                  <a:pt x="138674" y="2435394"/>
                  <a:pt x="136767" y="2409289"/>
                </a:cubicBezTo>
                <a:cubicBezTo>
                  <a:pt x="135664" y="2408541"/>
                  <a:pt x="133472" y="2408874"/>
                  <a:pt x="131280" y="2409207"/>
                </a:cubicBezTo>
                <a:cubicBezTo>
                  <a:pt x="133662" y="2403896"/>
                  <a:pt x="129320" y="2411887"/>
                  <a:pt x="130623" y="2409490"/>
                </a:cubicBezTo>
                <a:cubicBezTo>
                  <a:pt x="130189" y="2410289"/>
                  <a:pt x="129754" y="2411088"/>
                  <a:pt x="129320" y="2411887"/>
                </a:cubicBezTo>
                <a:cubicBezTo>
                  <a:pt x="121503" y="2426272"/>
                  <a:pt x="107216" y="2459968"/>
                  <a:pt x="108858" y="2478231"/>
                </a:cubicBezTo>
                <a:cubicBezTo>
                  <a:pt x="111868" y="2505084"/>
                  <a:pt x="91363" y="2526163"/>
                  <a:pt x="59766" y="2526931"/>
                </a:cubicBezTo>
                <a:cubicBezTo>
                  <a:pt x="35192" y="2527733"/>
                  <a:pt x="18043" y="2522274"/>
                  <a:pt x="20288" y="2493157"/>
                </a:cubicBezTo>
                <a:cubicBezTo>
                  <a:pt x="23528" y="2446475"/>
                  <a:pt x="82979" y="2405549"/>
                  <a:pt x="114797" y="2367356"/>
                </a:cubicBezTo>
                <a:cubicBezTo>
                  <a:pt x="114797" y="2367356"/>
                  <a:pt x="109787" y="2373798"/>
                  <a:pt x="116978" y="2365191"/>
                </a:cubicBezTo>
                <a:cubicBezTo>
                  <a:pt x="125038" y="2354985"/>
                  <a:pt x="154419" y="2312946"/>
                  <a:pt x="161558" y="2295182"/>
                </a:cubicBezTo>
                <a:cubicBezTo>
                  <a:pt x="168220" y="2308833"/>
                  <a:pt x="167226" y="2326396"/>
                  <a:pt x="168635" y="2342313"/>
                </a:cubicBezTo>
                <a:cubicBezTo>
                  <a:pt x="175203" y="2339481"/>
                  <a:pt x="179142" y="2337783"/>
                  <a:pt x="186801" y="2333870"/>
                </a:cubicBezTo>
                <a:cubicBezTo>
                  <a:pt x="194459" y="2329957"/>
                  <a:pt x="196862" y="2328309"/>
                  <a:pt x="210643" y="2320533"/>
                </a:cubicBezTo>
                <a:cubicBezTo>
                  <a:pt x="209986" y="2320816"/>
                  <a:pt x="186154" y="2335985"/>
                  <a:pt x="210643" y="2320533"/>
                </a:cubicBezTo>
                <a:cubicBezTo>
                  <a:pt x="213047" y="2318884"/>
                  <a:pt x="215452" y="2317236"/>
                  <a:pt x="219169" y="2315021"/>
                </a:cubicBezTo>
                <a:cubicBezTo>
                  <a:pt x="276450" y="2278090"/>
                  <a:pt x="437616" y="2180469"/>
                  <a:pt x="534766" y="2169189"/>
                </a:cubicBezTo>
                <a:cubicBezTo>
                  <a:pt x="610710" y="2134005"/>
                  <a:pt x="678784" y="2104050"/>
                  <a:pt x="752780" y="2073377"/>
                </a:cubicBezTo>
                <a:cubicBezTo>
                  <a:pt x="783200" y="2059041"/>
                  <a:pt x="811492" y="2056024"/>
                  <a:pt x="843713" y="2049479"/>
                </a:cubicBezTo>
                <a:cubicBezTo>
                  <a:pt x="845270" y="2053092"/>
                  <a:pt x="847483" y="2056421"/>
                  <a:pt x="849041" y="2060033"/>
                </a:cubicBezTo>
                <a:cubicBezTo>
                  <a:pt x="862174" y="2054372"/>
                  <a:pt x="872448" y="2047495"/>
                  <a:pt x="887574" y="2044647"/>
                </a:cubicBezTo>
                <a:cubicBezTo>
                  <a:pt x="896291" y="2034158"/>
                  <a:pt x="949007" y="2004703"/>
                  <a:pt x="965606" y="2028758"/>
                </a:cubicBezTo>
                <a:cubicBezTo>
                  <a:pt x="1103184" y="1950483"/>
                  <a:pt x="1250147" y="1901208"/>
                  <a:pt x="1393520" y="1838183"/>
                </a:cubicBezTo>
                <a:cubicBezTo>
                  <a:pt x="1411261" y="1832370"/>
                  <a:pt x="1426344" y="1822198"/>
                  <a:pt x="1444318" y="1818733"/>
                </a:cubicBezTo>
                <a:cubicBezTo>
                  <a:pt x="1448915" y="1816751"/>
                  <a:pt x="1452411" y="1814021"/>
                  <a:pt x="1457230" y="1812555"/>
                </a:cubicBezTo>
                <a:cubicBezTo>
                  <a:pt x="1478700" y="1806360"/>
                  <a:pt x="1498856" y="1800732"/>
                  <a:pt x="1519649" y="1791157"/>
                </a:cubicBezTo>
                <a:cubicBezTo>
                  <a:pt x="1696915" y="1707402"/>
                  <a:pt x="1877508" y="1629557"/>
                  <a:pt x="2055653" y="1546034"/>
                </a:cubicBezTo>
                <a:cubicBezTo>
                  <a:pt x="2256539" y="1448425"/>
                  <a:pt x="2416458" y="1400297"/>
                  <a:pt x="2617789" y="1303721"/>
                </a:cubicBezTo>
                <a:cubicBezTo>
                  <a:pt x="2644268" y="1291083"/>
                  <a:pt x="2669668" y="1281358"/>
                  <a:pt x="2694378" y="1266423"/>
                </a:cubicBezTo>
                <a:cubicBezTo>
                  <a:pt x="2702471" y="1261710"/>
                  <a:pt x="2708582" y="1256016"/>
                  <a:pt x="2716674" y="1251304"/>
                </a:cubicBezTo>
                <a:cubicBezTo>
                  <a:pt x="2728050" y="1245177"/>
                  <a:pt x="2738769" y="1239332"/>
                  <a:pt x="2749710" y="1234004"/>
                </a:cubicBezTo>
                <a:cubicBezTo>
                  <a:pt x="2769336" y="1212693"/>
                  <a:pt x="2786390" y="1201670"/>
                  <a:pt x="2815169" y="1207011"/>
                </a:cubicBezTo>
                <a:cubicBezTo>
                  <a:pt x="2817795" y="1205879"/>
                  <a:pt x="2821524" y="1205496"/>
                  <a:pt x="2824151" y="1204363"/>
                </a:cubicBezTo>
                <a:cubicBezTo>
                  <a:pt x="2889397" y="1178686"/>
                  <a:pt x="2956901" y="1163664"/>
                  <a:pt x="3022380" y="1140334"/>
                </a:cubicBezTo>
                <a:cubicBezTo>
                  <a:pt x="3042705" y="1126066"/>
                  <a:pt x="3061283" y="1113161"/>
                  <a:pt x="3085614" y="1108182"/>
                </a:cubicBezTo>
                <a:cubicBezTo>
                  <a:pt x="3090856" y="1104086"/>
                  <a:pt x="3095665" y="1100789"/>
                  <a:pt x="3101353" y="1097725"/>
                </a:cubicBezTo>
                <a:cubicBezTo>
                  <a:pt x="3124104" y="1085470"/>
                  <a:pt x="3145776" y="1076128"/>
                  <a:pt x="3171197" y="1070066"/>
                </a:cubicBezTo>
                <a:cubicBezTo>
                  <a:pt x="3327005" y="1032277"/>
                  <a:pt x="3467475" y="960712"/>
                  <a:pt x="3612139" y="893457"/>
                </a:cubicBezTo>
                <a:cubicBezTo>
                  <a:pt x="3779724" y="805308"/>
                  <a:pt x="3950413" y="722552"/>
                  <a:pt x="4119332" y="637499"/>
                </a:cubicBezTo>
                <a:cubicBezTo>
                  <a:pt x="4176508" y="620196"/>
                  <a:pt x="4233461" y="602378"/>
                  <a:pt x="4290626" y="583244"/>
                </a:cubicBezTo>
                <a:cubicBezTo>
                  <a:pt x="4331976" y="561748"/>
                  <a:pt x="4428798" y="531639"/>
                  <a:pt x="4467712" y="506298"/>
                </a:cubicBezTo>
                <a:cubicBezTo>
                  <a:pt x="4522982" y="500832"/>
                  <a:pt x="4570465" y="477304"/>
                  <a:pt x="4621455" y="452876"/>
                </a:cubicBezTo>
                <a:cubicBezTo>
                  <a:pt x="4667413" y="431230"/>
                  <a:pt x="4706974" y="403774"/>
                  <a:pt x="4758727" y="397376"/>
                </a:cubicBezTo>
                <a:cubicBezTo>
                  <a:pt x="4780875" y="394561"/>
                  <a:pt x="4787124" y="374733"/>
                  <a:pt x="4795586" y="358234"/>
                </a:cubicBezTo>
                <a:cubicBezTo>
                  <a:pt x="4795586" y="358234"/>
                  <a:pt x="4795385" y="361380"/>
                  <a:pt x="4796020" y="357434"/>
                </a:cubicBezTo>
                <a:lnTo>
                  <a:pt x="4937825" y="288966"/>
                </a:lnTo>
                <a:cubicBezTo>
                  <a:pt x="4939582" y="289431"/>
                  <a:pt x="4941776" y="289097"/>
                  <a:pt x="4943534" y="289563"/>
                </a:cubicBezTo>
                <a:cubicBezTo>
                  <a:pt x="5014870" y="254531"/>
                  <a:pt x="5088115" y="245600"/>
                  <a:pt x="5146612" y="191622"/>
                </a:cubicBezTo>
                <a:lnTo>
                  <a:pt x="5104139" y="208707"/>
                </a:lnTo>
                <a:lnTo>
                  <a:pt x="5265856" y="130429"/>
                </a:lnTo>
                <a:cubicBezTo>
                  <a:pt x="5268494" y="131129"/>
                  <a:pt x="5281681" y="134624"/>
                  <a:pt x="5285198" y="135556"/>
                </a:cubicBezTo>
                <a:cubicBezTo>
                  <a:pt x="5290451" y="133291"/>
                  <a:pt x="5294826" y="130794"/>
                  <a:pt x="5300080" y="128529"/>
                </a:cubicBezTo>
                <a:cubicBezTo>
                  <a:pt x="5324705" y="98944"/>
                  <a:pt x="5343739" y="88903"/>
                  <a:pt x="5375230" y="107762"/>
                </a:cubicBezTo>
                <a:cubicBezTo>
                  <a:pt x="5375018" y="109077"/>
                  <a:pt x="5375463" y="110109"/>
                  <a:pt x="5375474" y="111940"/>
                </a:cubicBezTo>
                <a:cubicBezTo>
                  <a:pt x="5417079" y="96454"/>
                  <a:pt x="5457148" y="81018"/>
                  <a:pt x="5498086" y="63983"/>
                </a:cubicBezTo>
                <a:lnTo>
                  <a:pt x="5497972" y="64691"/>
                </a:lnTo>
                <a:lnTo>
                  <a:pt x="5497629" y="65634"/>
                </a:lnTo>
                <a:cubicBezTo>
                  <a:pt x="5496955" y="67683"/>
                  <a:pt x="5496471" y="69269"/>
                  <a:pt x="5497874" y="65299"/>
                </a:cubicBezTo>
                <a:cubicBezTo>
                  <a:pt x="5498742" y="63701"/>
                  <a:pt x="5499389" y="61586"/>
                  <a:pt x="5500469" y="58672"/>
                </a:cubicBezTo>
                <a:cubicBezTo>
                  <a:pt x="5508020" y="36447"/>
                  <a:pt x="5586200" y="8255"/>
                  <a:pt x="5620995" y="29361"/>
                </a:cubicBezTo>
                <a:cubicBezTo>
                  <a:pt x="5634119" y="21868"/>
                  <a:pt x="5643545" y="20253"/>
                  <a:pt x="5654550" y="25912"/>
                </a:cubicBezTo>
                <a:cubicBezTo>
                  <a:pt x="5657156" y="21117"/>
                  <a:pt x="5691707" y="104"/>
                  <a:pt x="5702469" y="1585"/>
                </a:cubicBezTo>
                <a:cubicBezTo>
                  <a:pt x="5695553" y="19865"/>
                  <a:pt x="5678690" y="25910"/>
                  <a:pt x="5659880" y="36466"/>
                </a:cubicBezTo>
                <a:cubicBezTo>
                  <a:pt x="5612205" y="64971"/>
                  <a:pt x="5570993" y="110275"/>
                  <a:pt x="5512832" y="109031"/>
                </a:cubicBezTo>
                <a:cubicBezTo>
                  <a:pt x="5512609" y="108515"/>
                  <a:pt x="5512609" y="108515"/>
                  <a:pt x="5513054" y="109547"/>
                </a:cubicBezTo>
                <a:cubicBezTo>
                  <a:pt x="5515046" y="112361"/>
                  <a:pt x="5521667" y="118686"/>
                  <a:pt x="5520162" y="124230"/>
                </a:cubicBezTo>
                <a:cubicBezTo>
                  <a:pt x="5521041" y="124463"/>
                  <a:pt x="5521041" y="124463"/>
                  <a:pt x="5521920" y="124696"/>
                </a:cubicBezTo>
                <a:cubicBezTo>
                  <a:pt x="5536421" y="127625"/>
                  <a:pt x="5560041" y="113772"/>
                  <a:pt x="5577104" y="104580"/>
                </a:cubicBezTo>
                <a:cubicBezTo>
                  <a:pt x="5608384" y="124755"/>
                  <a:pt x="5592201" y="172120"/>
                  <a:pt x="5648836" y="137304"/>
                </a:cubicBezTo>
                <a:lnTo>
                  <a:pt x="5649183" y="136665"/>
                </a:lnTo>
                <a:lnTo>
                  <a:pt x="5649691" y="138159"/>
                </a:lnTo>
                <a:cubicBezTo>
                  <a:pt x="5649606" y="137736"/>
                  <a:pt x="5649270" y="136504"/>
                  <a:pt x="5649270" y="136504"/>
                </a:cubicBezTo>
                <a:lnTo>
                  <a:pt x="5649183" y="136665"/>
                </a:lnTo>
                <a:lnTo>
                  <a:pt x="5648602" y="134956"/>
                </a:lnTo>
                <a:cubicBezTo>
                  <a:pt x="5645700" y="126417"/>
                  <a:pt x="5616009" y="115348"/>
                  <a:pt x="5643358" y="101112"/>
                </a:cubicBezTo>
                <a:cubicBezTo>
                  <a:pt x="5674689" y="92502"/>
                  <a:pt x="5678979" y="75354"/>
                  <a:pt x="5686954" y="50498"/>
                </a:cubicBezTo>
                <a:cubicBezTo>
                  <a:pt x="5686954" y="50498"/>
                  <a:pt x="5687610" y="50215"/>
                  <a:pt x="5687388" y="49699"/>
                </a:cubicBezTo>
                <a:cubicBezTo>
                  <a:pt x="5689558" y="45703"/>
                  <a:pt x="5702672" y="36379"/>
                  <a:pt x="5711230" y="36362"/>
                </a:cubicBezTo>
                <a:cubicBezTo>
                  <a:pt x="5711230" y="36362"/>
                  <a:pt x="5711452" y="36878"/>
                  <a:pt x="5711452" y="36878"/>
                </a:cubicBezTo>
                <a:cubicBezTo>
                  <a:pt x="5711452" y="36878"/>
                  <a:pt x="5711230" y="36362"/>
                  <a:pt x="5711441" y="35047"/>
                </a:cubicBezTo>
                <a:cubicBezTo>
                  <a:pt x="5711219" y="34530"/>
                  <a:pt x="5711219" y="34530"/>
                  <a:pt x="5711219" y="34530"/>
                </a:cubicBezTo>
                <a:cubicBezTo>
                  <a:pt x="5710997" y="34014"/>
                  <a:pt x="5711431" y="33215"/>
                  <a:pt x="5711208" y="32699"/>
                </a:cubicBezTo>
                <a:cubicBezTo>
                  <a:pt x="5712405" y="11989"/>
                  <a:pt x="5757473" y="-11722"/>
                  <a:pt x="5781529" y="11566"/>
                </a:cubicBezTo>
                <a:cubicBezTo>
                  <a:pt x="5782185" y="11283"/>
                  <a:pt x="5782185" y="11283"/>
                  <a:pt x="5782185" y="11283"/>
                </a:cubicBezTo>
                <a:cubicBezTo>
                  <a:pt x="5782185" y="11283"/>
                  <a:pt x="5782842" y="11000"/>
                  <a:pt x="5782842" y="11000"/>
                </a:cubicBezTo>
                <a:cubicBezTo>
                  <a:pt x="5787216" y="8502"/>
                  <a:pt x="5800530" y="-3968"/>
                  <a:pt x="5808241" y="1275"/>
                </a:cubicBezTo>
                <a:cubicBezTo>
                  <a:pt x="5808241" y="1275"/>
                  <a:pt x="5807304" y="456"/>
                  <a:pt x="5807083" y="168"/>
                </a:cubicBezTo>
                <a:close/>
              </a:path>
            </a:pathLst>
          </a:custGeom>
          <a:solidFill>
            <a:schemeClr val="bg1">
              <a:lumMod val="95000"/>
            </a:schemeClr>
          </a:solidFill>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Freeform: Shape 5">
            <a:extLst>
              <a:ext uri="{FF2B5EF4-FFF2-40B4-BE49-F238E27FC236}">
                <a16:creationId xmlns:a16="http://schemas.microsoft.com/office/drawing/2014/main" id="{CAE419AE-55FB-4A23-92A6-4D0346297DD0}"/>
              </a:ext>
            </a:extLst>
          </p:cNvPr>
          <p:cNvSpPr/>
          <p:nvPr/>
        </p:nvSpPr>
        <p:spPr>
          <a:xfrm rot="20200871">
            <a:off x="11439867" y="1928198"/>
            <a:ext cx="14302" cy="5620"/>
          </a:xfrm>
          <a:custGeom>
            <a:avLst/>
            <a:gdLst>
              <a:gd name="connsiteX0" fmla="*/ 1652 w 14302"/>
              <a:gd name="connsiteY0" fmla="*/ 10677 h 5619"/>
              <a:gd name="connsiteX1" fmla="*/ 1652 w 14302"/>
              <a:gd name="connsiteY1" fmla="*/ 10677 h 5619"/>
              <a:gd name="connsiteX2" fmla="*/ 1652 w 14302"/>
              <a:gd name="connsiteY2" fmla="*/ 10677 h 5619"/>
              <a:gd name="connsiteX3" fmla="*/ 3797 w 14302"/>
              <a:gd name="connsiteY3" fmla="*/ 10677 h 5619"/>
              <a:gd name="connsiteX4" fmla="*/ 15238 w 14302"/>
              <a:gd name="connsiteY4" fmla="*/ 10116 h 5619"/>
              <a:gd name="connsiteX5" fmla="*/ 19529 w 14302"/>
              <a:gd name="connsiteY5" fmla="*/ 0 h 5619"/>
              <a:gd name="connsiteX6" fmla="*/ 1652 w 14302"/>
              <a:gd name="connsiteY6" fmla="*/ 562 h 5619"/>
              <a:gd name="connsiteX7" fmla="*/ 1652 w 14302"/>
              <a:gd name="connsiteY7" fmla="*/ 10677 h 5619"/>
              <a:gd name="connsiteX8" fmla="*/ 1652 w 14302"/>
              <a:gd name="connsiteY8" fmla="*/ 10677 h 5619"/>
              <a:gd name="connsiteX9" fmla="*/ 1652 w 14302"/>
              <a:gd name="connsiteY9" fmla="*/ 10677 h 5619"/>
              <a:gd name="connsiteX10" fmla="*/ 1652 w 14302"/>
              <a:gd name="connsiteY10" fmla="*/ 10677 h 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02" h="5619">
                <a:moveTo>
                  <a:pt x="1652" y="10677"/>
                </a:moveTo>
                <a:cubicBezTo>
                  <a:pt x="1652" y="10677"/>
                  <a:pt x="1652" y="10677"/>
                  <a:pt x="1652" y="10677"/>
                </a:cubicBezTo>
                <a:cubicBezTo>
                  <a:pt x="2367" y="10677"/>
                  <a:pt x="2367" y="10677"/>
                  <a:pt x="1652" y="10677"/>
                </a:cubicBezTo>
                <a:cubicBezTo>
                  <a:pt x="2367" y="10677"/>
                  <a:pt x="3082" y="10677"/>
                  <a:pt x="3797" y="10677"/>
                </a:cubicBezTo>
                <a:cubicBezTo>
                  <a:pt x="6657" y="10677"/>
                  <a:pt x="10948" y="10116"/>
                  <a:pt x="15238" y="10116"/>
                </a:cubicBezTo>
                <a:cubicBezTo>
                  <a:pt x="17384" y="7306"/>
                  <a:pt x="18814" y="3934"/>
                  <a:pt x="19529" y="0"/>
                </a:cubicBezTo>
                <a:cubicBezTo>
                  <a:pt x="15238" y="562"/>
                  <a:pt x="8803" y="1124"/>
                  <a:pt x="1652" y="562"/>
                </a:cubicBezTo>
                <a:cubicBezTo>
                  <a:pt x="2367" y="3372"/>
                  <a:pt x="2367" y="6744"/>
                  <a:pt x="1652" y="10677"/>
                </a:cubicBezTo>
                <a:cubicBezTo>
                  <a:pt x="1652" y="10677"/>
                  <a:pt x="936" y="10677"/>
                  <a:pt x="1652" y="10677"/>
                </a:cubicBezTo>
                <a:cubicBezTo>
                  <a:pt x="-1209" y="10677"/>
                  <a:pt x="221" y="10677"/>
                  <a:pt x="1652" y="10677"/>
                </a:cubicBezTo>
                <a:cubicBezTo>
                  <a:pt x="936" y="10677"/>
                  <a:pt x="1652" y="10677"/>
                  <a:pt x="1652" y="10677"/>
                </a:cubicBezTo>
                <a:close/>
              </a:path>
            </a:pathLst>
          </a:custGeom>
          <a:solidFill>
            <a:srgbClr val="2E2E2E"/>
          </a:solidFill>
          <a:ln w="714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CA84799-6988-49EB-B6E3-D3585F3A9AAF}"/>
              </a:ext>
            </a:extLst>
          </p:cNvPr>
          <p:cNvSpPr/>
          <p:nvPr/>
        </p:nvSpPr>
        <p:spPr>
          <a:xfrm rot="20200871">
            <a:off x="11117362" y="1557773"/>
            <a:ext cx="7151" cy="562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2E2E2E"/>
          </a:solidFill>
          <a:ln w="714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1CE3D8A-1B5C-4F24-8871-9EBD2A379B6C}"/>
              </a:ext>
            </a:extLst>
          </p:cNvPr>
          <p:cNvSpPr/>
          <p:nvPr/>
        </p:nvSpPr>
        <p:spPr>
          <a:xfrm rot="20200871">
            <a:off x="11242730" y="2035206"/>
            <a:ext cx="7151" cy="5620"/>
          </a:xfrm>
          <a:custGeom>
            <a:avLst/>
            <a:gdLst>
              <a:gd name="connsiteX0" fmla="*/ 206 w 0"/>
              <a:gd name="connsiteY0" fmla="*/ 3101 h 0"/>
              <a:gd name="connsiteX1" fmla="*/ 206 w 0"/>
              <a:gd name="connsiteY1" fmla="*/ 1415 h 0"/>
              <a:gd name="connsiteX2" fmla="*/ 206 w 0"/>
              <a:gd name="connsiteY2" fmla="*/ 3101 h 0"/>
              <a:gd name="connsiteX3" fmla="*/ 206 w 0"/>
              <a:gd name="connsiteY3" fmla="*/ 3101 h 0"/>
              <a:gd name="connsiteX4" fmla="*/ 206 w 0"/>
              <a:gd name="connsiteY4" fmla="*/ 310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06" y="3101"/>
                </a:moveTo>
                <a:cubicBezTo>
                  <a:pt x="206" y="2539"/>
                  <a:pt x="206" y="1977"/>
                  <a:pt x="206" y="1415"/>
                </a:cubicBezTo>
                <a:cubicBezTo>
                  <a:pt x="206" y="1977"/>
                  <a:pt x="206" y="2539"/>
                  <a:pt x="206" y="3101"/>
                </a:cubicBezTo>
                <a:cubicBezTo>
                  <a:pt x="206" y="2539"/>
                  <a:pt x="206" y="2539"/>
                  <a:pt x="206" y="3101"/>
                </a:cubicBezTo>
                <a:cubicBezTo>
                  <a:pt x="-509" y="-5329"/>
                  <a:pt x="922" y="6473"/>
                  <a:pt x="206" y="3101"/>
                </a:cubicBezTo>
                <a:close/>
              </a:path>
            </a:pathLst>
          </a:custGeom>
          <a:solidFill>
            <a:srgbClr val="2E2E2E"/>
          </a:solidFill>
          <a:ln w="714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C7ABED8-D0C2-43E1-9839-59D8A79F466E}"/>
              </a:ext>
            </a:extLst>
          </p:cNvPr>
          <p:cNvSpPr/>
          <p:nvPr userDrawn="1"/>
        </p:nvSpPr>
        <p:spPr>
          <a:xfrm>
            <a:off x="11080433" y="4475833"/>
            <a:ext cx="935662" cy="2382167"/>
          </a:xfrm>
          <a:custGeom>
            <a:avLst/>
            <a:gdLst>
              <a:gd name="connsiteX0" fmla="*/ 479172 w 935662"/>
              <a:gd name="connsiteY0" fmla="*/ 1200107 h 2382167"/>
              <a:gd name="connsiteX1" fmla="*/ 483528 w 935662"/>
              <a:gd name="connsiteY1" fmla="*/ 1206953 h 2382167"/>
              <a:gd name="connsiteX2" fmla="*/ 505621 w 935662"/>
              <a:gd name="connsiteY2" fmla="*/ 1267938 h 2382167"/>
              <a:gd name="connsiteX3" fmla="*/ 488506 w 935662"/>
              <a:gd name="connsiteY3" fmla="*/ 1337946 h 2382167"/>
              <a:gd name="connsiteX4" fmla="*/ 459258 w 935662"/>
              <a:gd name="connsiteY4" fmla="*/ 1367817 h 2382167"/>
              <a:gd name="connsiteX5" fmla="*/ 426586 w 935662"/>
              <a:gd name="connsiteY5" fmla="*/ 1407956 h 2382167"/>
              <a:gd name="connsiteX6" fmla="*/ 411339 w 935662"/>
              <a:gd name="connsiteY6" fmla="*/ 1343547 h 2382167"/>
              <a:gd name="connsiteX7" fmla="*/ 410718 w 935662"/>
              <a:gd name="connsiteY7" fmla="*/ 1320523 h 2382167"/>
              <a:gd name="connsiteX8" fmla="*/ 441521 w 935662"/>
              <a:gd name="connsiteY8" fmla="*/ 1251136 h 2382167"/>
              <a:gd name="connsiteX9" fmla="*/ 479172 w 935662"/>
              <a:gd name="connsiteY9" fmla="*/ 1200107 h 2382167"/>
              <a:gd name="connsiteX10" fmla="*/ 0 w 935662"/>
              <a:gd name="connsiteY10" fmla="*/ 1198862 h 2382167"/>
              <a:gd name="connsiteX11" fmla="*/ 42006 w 935662"/>
              <a:gd name="connsiteY11" fmla="*/ 1234334 h 2382167"/>
              <a:gd name="connsiteX12" fmla="*/ 252032 w 935662"/>
              <a:gd name="connsiteY12" fmla="*/ 1450894 h 2382167"/>
              <a:gd name="connsiteX13" fmla="*/ 439968 w 935662"/>
              <a:gd name="connsiteY13" fmla="*/ 1844810 h 2382167"/>
              <a:gd name="connsiteX14" fmla="*/ 444325 w 935662"/>
              <a:gd name="connsiteY14" fmla="*/ 1865036 h 2382167"/>
              <a:gd name="connsiteX15" fmla="*/ 444012 w 935662"/>
              <a:gd name="connsiteY15" fmla="*/ 1865347 h 2382167"/>
              <a:gd name="connsiteX16" fmla="*/ 395473 w 935662"/>
              <a:gd name="connsiteY16" fmla="*/ 1757687 h 2382167"/>
              <a:gd name="connsiteX17" fmla="*/ 251722 w 935662"/>
              <a:gd name="connsiteY17" fmla="*/ 1529304 h 2382167"/>
              <a:gd name="connsiteX18" fmla="*/ 4356 w 935662"/>
              <a:gd name="connsiteY18" fmla="*/ 1207575 h 2382167"/>
              <a:gd name="connsiteX19" fmla="*/ 0 w 935662"/>
              <a:gd name="connsiteY19" fmla="*/ 1198862 h 2382167"/>
              <a:gd name="connsiteX20" fmla="*/ 440901 w 935662"/>
              <a:gd name="connsiteY20" fmla="*/ 1077825 h 2382167"/>
              <a:gd name="connsiteX21" fmla="*/ 471394 w 935662"/>
              <a:gd name="connsiteY21" fmla="*/ 1163081 h 2382167"/>
              <a:gd name="connsiteX22" fmla="*/ 455836 w 935662"/>
              <a:gd name="connsiteY22" fmla="*/ 1213797 h 2382167"/>
              <a:gd name="connsiteX23" fmla="*/ 431256 w 935662"/>
              <a:gd name="connsiteY23" fmla="*/ 1240868 h 2382167"/>
              <a:gd name="connsiteX24" fmla="*/ 392671 w 935662"/>
              <a:gd name="connsiteY24" fmla="*/ 1288785 h 2382167"/>
              <a:gd name="connsiteX25" fmla="*/ 376180 w 935662"/>
              <a:gd name="connsiteY25" fmla="*/ 1183616 h 2382167"/>
              <a:gd name="connsiteX26" fmla="*/ 401073 w 935662"/>
              <a:gd name="connsiteY26" fmla="*/ 1135388 h 2382167"/>
              <a:gd name="connsiteX27" fmla="*/ 440901 w 935662"/>
              <a:gd name="connsiteY27" fmla="*/ 1077825 h 2382167"/>
              <a:gd name="connsiteX28" fmla="*/ 925984 w 935662"/>
              <a:gd name="connsiteY28" fmla="*/ 976078 h 2382167"/>
              <a:gd name="connsiteX29" fmla="*/ 930028 w 935662"/>
              <a:gd name="connsiteY29" fmla="*/ 1017460 h 2382167"/>
              <a:gd name="connsiteX30" fmla="*/ 929406 w 935662"/>
              <a:gd name="connsiteY30" fmla="*/ 1089648 h 2382167"/>
              <a:gd name="connsiteX31" fmla="*/ 883978 w 935662"/>
              <a:gd name="connsiteY31" fmla="*/ 1159347 h 2382167"/>
              <a:gd name="connsiteX32" fmla="*/ 862197 w 935662"/>
              <a:gd name="connsiteY32" fmla="*/ 1171792 h 2382167"/>
              <a:gd name="connsiteX33" fmla="*/ 768230 w 935662"/>
              <a:gd name="connsiteY33" fmla="*/ 1232777 h 2382167"/>
              <a:gd name="connsiteX34" fmla="*/ 774453 w 935662"/>
              <a:gd name="connsiteY34" fmla="*/ 1139744 h 2382167"/>
              <a:gd name="connsiteX35" fmla="*/ 777253 w 935662"/>
              <a:gd name="connsiteY35" fmla="*/ 1128542 h 2382167"/>
              <a:gd name="connsiteX36" fmla="*/ 869977 w 935662"/>
              <a:gd name="connsiteY36" fmla="*/ 1020884 h 2382167"/>
              <a:gd name="connsiteX37" fmla="*/ 916650 w 935662"/>
              <a:gd name="connsiteY37" fmla="*/ 986036 h 2382167"/>
              <a:gd name="connsiteX38" fmla="*/ 925984 w 935662"/>
              <a:gd name="connsiteY38" fmla="*/ 976078 h 2382167"/>
              <a:gd name="connsiteX39" fmla="*/ 602076 w 935662"/>
              <a:gd name="connsiteY39" fmla="*/ 975456 h 2382167"/>
              <a:gd name="connsiteX40" fmla="*/ 611099 w 935662"/>
              <a:gd name="connsiteY40" fmla="*/ 985725 h 2382167"/>
              <a:gd name="connsiteX41" fmla="*/ 653415 w 935662"/>
              <a:gd name="connsiteY41" fmla="*/ 1020573 h 2382167"/>
              <a:gd name="connsiteX42" fmla="*/ 748316 w 935662"/>
              <a:gd name="connsiteY42" fmla="*/ 1149701 h 2382167"/>
              <a:gd name="connsiteX43" fmla="*/ 750183 w 935662"/>
              <a:gd name="connsiteY43" fmla="*/ 1237756 h 2382167"/>
              <a:gd name="connsiteX44" fmla="*/ 666172 w 935662"/>
              <a:gd name="connsiteY44" fmla="*/ 1177704 h 2382167"/>
              <a:gd name="connsiteX45" fmla="*/ 661505 w 935662"/>
              <a:gd name="connsiteY45" fmla="*/ 1175214 h 2382167"/>
              <a:gd name="connsiteX46" fmla="*/ 593674 w 935662"/>
              <a:gd name="connsiteY46" fmla="*/ 1052621 h 2382167"/>
              <a:gd name="connsiteX47" fmla="*/ 602076 w 935662"/>
              <a:gd name="connsiteY47" fmla="*/ 975456 h 2382167"/>
              <a:gd name="connsiteX48" fmla="*/ 406363 w 935662"/>
              <a:gd name="connsiteY48" fmla="*/ 966743 h 2382167"/>
              <a:gd name="connsiteX49" fmla="*/ 436234 w 935662"/>
              <a:gd name="connsiteY49" fmla="*/ 1046709 h 2382167"/>
              <a:gd name="connsiteX50" fmla="*/ 416632 w 935662"/>
              <a:gd name="connsiteY50" fmla="*/ 1104271 h 2382167"/>
              <a:gd name="connsiteX51" fmla="*/ 381471 w 935662"/>
              <a:gd name="connsiteY51" fmla="*/ 1142855 h 2382167"/>
              <a:gd name="connsiteX52" fmla="*/ 358757 w 935662"/>
              <a:gd name="connsiteY52" fmla="*/ 1174903 h 2382167"/>
              <a:gd name="connsiteX53" fmla="*/ 341955 w 935662"/>
              <a:gd name="connsiteY53" fmla="*/ 1111428 h 2382167"/>
              <a:gd name="connsiteX54" fmla="*/ 340399 w 935662"/>
              <a:gd name="connsiteY54" fmla="*/ 1089647 h 2382167"/>
              <a:gd name="connsiteX55" fmla="*/ 370271 w 935662"/>
              <a:gd name="connsiteY55" fmla="*/ 1016838 h 2382167"/>
              <a:gd name="connsiteX56" fmla="*/ 406363 w 935662"/>
              <a:gd name="connsiteY56" fmla="*/ 966743 h 2382167"/>
              <a:gd name="connsiteX57" fmla="*/ 371203 w 935662"/>
              <a:gd name="connsiteY57" fmla="*/ 848818 h 2382167"/>
              <a:gd name="connsiteX58" fmla="*/ 394850 w 935662"/>
              <a:gd name="connsiteY58" fmla="*/ 909803 h 2382167"/>
              <a:gd name="connsiteX59" fmla="*/ 376492 w 935662"/>
              <a:gd name="connsiteY59" fmla="*/ 994748 h 2382167"/>
              <a:gd name="connsiteX60" fmla="*/ 319863 w 935662"/>
              <a:gd name="connsiteY60" fmla="*/ 1059778 h 2382167"/>
              <a:gd name="connsiteX61" fmla="*/ 306483 w 935662"/>
              <a:gd name="connsiteY61" fmla="*/ 1004704 h 2382167"/>
              <a:gd name="connsiteX62" fmla="*/ 304303 w 935662"/>
              <a:gd name="connsiteY62" fmla="*/ 985101 h 2382167"/>
              <a:gd name="connsiteX63" fmla="*/ 339776 w 935662"/>
              <a:gd name="connsiteY63" fmla="*/ 895802 h 2382167"/>
              <a:gd name="connsiteX64" fmla="*/ 365291 w 935662"/>
              <a:gd name="connsiteY64" fmla="*/ 860642 h 2382167"/>
              <a:gd name="connsiteX65" fmla="*/ 371203 w 935662"/>
              <a:gd name="connsiteY65" fmla="*/ 848818 h 2382167"/>
              <a:gd name="connsiteX66" fmla="*/ 925670 w 935662"/>
              <a:gd name="connsiteY66" fmla="*/ 804322 h 2382167"/>
              <a:gd name="connsiteX67" fmla="*/ 930027 w 935662"/>
              <a:gd name="connsiteY67" fmla="*/ 838549 h 2382167"/>
              <a:gd name="connsiteX68" fmla="*/ 931582 w 935662"/>
              <a:gd name="connsiteY68" fmla="*/ 913848 h 2382167"/>
              <a:gd name="connsiteX69" fmla="*/ 888021 w 935662"/>
              <a:gd name="connsiteY69" fmla="*/ 985722 h 2382167"/>
              <a:gd name="connsiteX70" fmla="*/ 871843 w 935662"/>
              <a:gd name="connsiteY70" fmla="*/ 995680 h 2382167"/>
              <a:gd name="connsiteX71" fmla="*/ 774141 w 935662"/>
              <a:gd name="connsiteY71" fmla="*/ 1062576 h 2382167"/>
              <a:gd name="connsiteX72" fmla="*/ 795610 w 935662"/>
              <a:gd name="connsiteY72" fmla="*/ 912603 h 2382167"/>
              <a:gd name="connsiteX73" fmla="*/ 852240 w 935662"/>
              <a:gd name="connsiteY73" fmla="*/ 857528 h 2382167"/>
              <a:gd name="connsiteX74" fmla="*/ 925670 w 935662"/>
              <a:gd name="connsiteY74" fmla="*/ 804322 h 2382167"/>
              <a:gd name="connsiteX75" fmla="*/ 334798 w 935662"/>
              <a:gd name="connsiteY75" fmla="*/ 734625 h 2382167"/>
              <a:gd name="connsiteX76" fmla="*/ 360625 w 935662"/>
              <a:gd name="connsiteY76" fmla="*/ 804323 h 2382167"/>
              <a:gd name="connsiteX77" fmla="*/ 343511 w 935662"/>
              <a:gd name="connsiteY77" fmla="*/ 877131 h 2382167"/>
              <a:gd name="connsiteX78" fmla="*/ 303060 w 935662"/>
              <a:gd name="connsiteY78" fmla="*/ 922248 h 2382167"/>
              <a:gd name="connsiteX79" fmla="*/ 286257 w 935662"/>
              <a:gd name="connsiteY79" fmla="*/ 947452 h 2382167"/>
              <a:gd name="connsiteX80" fmla="*/ 268521 w 935662"/>
              <a:gd name="connsiteY80" fmla="*/ 877755 h 2382167"/>
              <a:gd name="connsiteX81" fmla="*/ 307416 w 935662"/>
              <a:gd name="connsiteY81" fmla="*/ 778497 h 2382167"/>
              <a:gd name="connsiteX82" fmla="*/ 328886 w 935662"/>
              <a:gd name="connsiteY82" fmla="*/ 748005 h 2382167"/>
              <a:gd name="connsiteX83" fmla="*/ 334798 w 935662"/>
              <a:gd name="connsiteY83" fmla="*/ 734625 h 2382167"/>
              <a:gd name="connsiteX84" fmla="*/ 350355 w 935662"/>
              <a:gd name="connsiteY84" fmla="*/ 650927 h 2382167"/>
              <a:gd name="connsiteX85" fmla="*/ 403872 w 935662"/>
              <a:gd name="connsiteY85" fmla="*/ 737116 h 2382167"/>
              <a:gd name="connsiteX86" fmla="*/ 607677 w 935662"/>
              <a:gd name="connsiteY86" fmla="*/ 1171793 h 2382167"/>
              <a:gd name="connsiteX87" fmla="*/ 667105 w 935662"/>
              <a:gd name="connsiteY87" fmla="*/ 1614562 h 2382167"/>
              <a:gd name="connsiteX88" fmla="*/ 660261 w 935662"/>
              <a:gd name="connsiteY88" fmla="*/ 1715062 h 2382167"/>
              <a:gd name="connsiteX89" fmla="*/ 658082 w 935662"/>
              <a:gd name="connsiteY89" fmla="*/ 1725330 h 2382167"/>
              <a:gd name="connsiteX90" fmla="*/ 650925 w 935662"/>
              <a:gd name="connsiteY90" fmla="*/ 1643498 h 2382167"/>
              <a:gd name="connsiteX91" fmla="*/ 576250 w 935662"/>
              <a:gd name="connsiteY91" fmla="*/ 1287231 h 2382167"/>
              <a:gd name="connsiteX92" fmla="*/ 355333 w 935662"/>
              <a:gd name="connsiteY92" fmla="*/ 671151 h 2382167"/>
              <a:gd name="connsiteX93" fmla="*/ 350355 w 935662"/>
              <a:gd name="connsiteY93" fmla="*/ 650927 h 2382167"/>
              <a:gd name="connsiteX94" fmla="*/ 605500 w 935662"/>
              <a:gd name="connsiteY94" fmla="*/ 643770 h 2382167"/>
              <a:gd name="connsiteX95" fmla="*/ 614523 w 935662"/>
              <a:gd name="connsiteY95" fmla="*/ 653728 h 2382167"/>
              <a:gd name="connsiteX96" fmla="*/ 663684 w 935662"/>
              <a:gd name="connsiteY96" fmla="*/ 690132 h 2382167"/>
              <a:gd name="connsiteX97" fmla="*/ 704444 w 935662"/>
              <a:gd name="connsiteY97" fmla="*/ 713468 h 2382167"/>
              <a:gd name="connsiteX98" fmla="*/ 742405 w 935662"/>
              <a:gd name="connsiteY98" fmla="*/ 771030 h 2382167"/>
              <a:gd name="connsiteX99" fmla="*/ 757653 w 935662"/>
              <a:gd name="connsiteY99" fmla="*/ 892069 h 2382167"/>
              <a:gd name="connsiteX100" fmla="*/ 756718 w 935662"/>
              <a:gd name="connsiteY100" fmla="*/ 900469 h 2382167"/>
              <a:gd name="connsiteX101" fmla="*/ 751117 w 935662"/>
              <a:gd name="connsiteY101" fmla="*/ 895802 h 2382167"/>
              <a:gd name="connsiteX102" fmla="*/ 688887 w 935662"/>
              <a:gd name="connsiteY102" fmla="*/ 851930 h 2382167"/>
              <a:gd name="connsiteX103" fmla="*/ 666795 w 935662"/>
              <a:gd name="connsiteY103" fmla="*/ 840106 h 2382167"/>
              <a:gd name="connsiteX104" fmla="*/ 596787 w 935662"/>
              <a:gd name="connsiteY104" fmla="*/ 713157 h 2382167"/>
              <a:gd name="connsiteX105" fmla="*/ 603010 w 935662"/>
              <a:gd name="connsiteY105" fmla="*/ 644392 h 2382167"/>
              <a:gd name="connsiteX106" fmla="*/ 605500 w 935662"/>
              <a:gd name="connsiteY106" fmla="*/ 643770 h 2382167"/>
              <a:gd name="connsiteX107" fmla="*/ 926604 w 935662"/>
              <a:gd name="connsiteY107" fmla="*/ 634746 h 2382167"/>
              <a:gd name="connsiteX108" fmla="*/ 929094 w 935662"/>
              <a:gd name="connsiteY108" fmla="*/ 643148 h 2382167"/>
              <a:gd name="connsiteX109" fmla="*/ 935628 w 935662"/>
              <a:gd name="connsiteY109" fmla="*/ 729647 h 2382167"/>
              <a:gd name="connsiteX110" fmla="*/ 882732 w 935662"/>
              <a:gd name="connsiteY110" fmla="*/ 823303 h 2382167"/>
              <a:gd name="connsiteX111" fmla="*/ 857218 w 935662"/>
              <a:gd name="connsiteY111" fmla="*/ 837615 h 2382167"/>
              <a:gd name="connsiteX112" fmla="*/ 776942 w 935662"/>
              <a:gd name="connsiteY112" fmla="*/ 894245 h 2382167"/>
              <a:gd name="connsiteX113" fmla="*/ 790321 w 935662"/>
              <a:gd name="connsiteY113" fmla="*/ 765430 h 2382167"/>
              <a:gd name="connsiteX114" fmla="*/ 852862 w 935662"/>
              <a:gd name="connsiteY114" fmla="*/ 690753 h 2382167"/>
              <a:gd name="connsiteX115" fmla="*/ 926604 w 935662"/>
              <a:gd name="connsiteY115" fmla="*/ 634746 h 2382167"/>
              <a:gd name="connsiteX116" fmla="*/ 299016 w 935662"/>
              <a:gd name="connsiteY116" fmla="*/ 626345 h 2382167"/>
              <a:gd name="connsiteX117" fmla="*/ 324220 w 935662"/>
              <a:gd name="connsiteY117" fmla="*/ 723736 h 2382167"/>
              <a:gd name="connsiteX118" fmla="*/ 296839 w 935662"/>
              <a:gd name="connsiteY118" fmla="*/ 775387 h 2382167"/>
              <a:gd name="connsiteX119" fmla="*/ 252964 w 935662"/>
              <a:gd name="connsiteY119" fmla="*/ 842907 h 2382167"/>
              <a:gd name="connsiteX120" fmla="*/ 275368 w 935662"/>
              <a:gd name="connsiteY120" fmla="*/ 660572 h 2382167"/>
              <a:gd name="connsiteX121" fmla="*/ 299016 w 935662"/>
              <a:gd name="connsiteY121" fmla="*/ 626345 h 2382167"/>
              <a:gd name="connsiteX122" fmla="*/ 148729 w 935662"/>
              <a:gd name="connsiteY122" fmla="*/ 563493 h 2382167"/>
              <a:gd name="connsiteX123" fmla="*/ 204425 w 935662"/>
              <a:gd name="connsiteY123" fmla="*/ 606431 h 2382167"/>
              <a:gd name="connsiteX124" fmla="*/ 229318 w 935662"/>
              <a:gd name="connsiteY124" fmla="*/ 699155 h 2382167"/>
              <a:gd name="connsiteX125" fmla="*/ 216871 w 935662"/>
              <a:gd name="connsiteY125" fmla="*/ 742405 h 2382167"/>
              <a:gd name="connsiteX126" fmla="*/ 216560 w 935662"/>
              <a:gd name="connsiteY126" fmla="*/ 763251 h 2382167"/>
              <a:gd name="connsiteX127" fmla="*/ 434367 w 935662"/>
              <a:gd name="connsiteY127" fmla="*/ 1467695 h 2382167"/>
              <a:gd name="connsiteX128" fmla="*/ 493485 w 935662"/>
              <a:gd name="connsiteY128" fmla="*/ 1757065 h 2382167"/>
              <a:gd name="connsiteX129" fmla="*/ 504375 w 935662"/>
              <a:gd name="connsiteY129" fmla="*/ 2087817 h 2382167"/>
              <a:gd name="connsiteX130" fmla="*/ 503754 w 935662"/>
              <a:gd name="connsiteY130" fmla="*/ 2141335 h 2382167"/>
              <a:gd name="connsiteX131" fmla="*/ 489751 w 935662"/>
              <a:gd name="connsiteY131" fmla="*/ 2257395 h 2382167"/>
              <a:gd name="connsiteX132" fmla="*/ 488195 w 935662"/>
              <a:gd name="connsiteY132" fmla="*/ 2262372 h 2382167"/>
              <a:gd name="connsiteX133" fmla="*/ 482283 w 935662"/>
              <a:gd name="connsiteY133" fmla="*/ 2269529 h 2382167"/>
              <a:gd name="connsiteX134" fmla="*/ 453036 w 935662"/>
              <a:gd name="connsiteY134" fmla="*/ 1891794 h 2382167"/>
              <a:gd name="connsiteX135" fmla="*/ 472017 w 935662"/>
              <a:gd name="connsiteY135" fmla="*/ 1951223 h 2382167"/>
              <a:gd name="connsiteX136" fmla="*/ 487573 w 935662"/>
              <a:gd name="connsiteY136" fmla="*/ 2012207 h 2382167"/>
              <a:gd name="connsiteX137" fmla="*/ 499398 w 935662"/>
              <a:gd name="connsiteY137" fmla="*/ 2074750 h 2382167"/>
              <a:gd name="connsiteX138" fmla="*/ 502509 w 935662"/>
              <a:gd name="connsiteY138" fmla="*/ 2074750 h 2382167"/>
              <a:gd name="connsiteX139" fmla="*/ 502509 w 935662"/>
              <a:gd name="connsiteY139" fmla="*/ 1982026 h 2382167"/>
              <a:gd name="connsiteX140" fmla="*/ 433122 w 935662"/>
              <a:gd name="connsiteY140" fmla="*/ 1478897 h 2382167"/>
              <a:gd name="connsiteX141" fmla="*/ 419121 w 935662"/>
              <a:gd name="connsiteY141" fmla="*/ 1427247 h 2382167"/>
              <a:gd name="connsiteX142" fmla="*/ 408542 w 935662"/>
              <a:gd name="connsiteY142" fmla="*/ 1414799 h 2382167"/>
              <a:gd name="connsiteX143" fmla="*/ 342577 w 935662"/>
              <a:gd name="connsiteY143" fmla="*/ 1394886 h 2382167"/>
              <a:gd name="connsiteX144" fmla="*/ 267900 w 935662"/>
              <a:gd name="connsiteY144" fmla="*/ 1323633 h 2382167"/>
              <a:gd name="connsiteX145" fmla="*/ 256699 w 935662"/>
              <a:gd name="connsiteY145" fmla="*/ 1269493 h 2382167"/>
              <a:gd name="connsiteX146" fmla="*/ 268523 w 935662"/>
              <a:gd name="connsiteY146" fmla="*/ 1276650 h 2382167"/>
              <a:gd name="connsiteX147" fmla="*/ 306484 w 935662"/>
              <a:gd name="connsiteY147" fmla="*/ 1290029 h 2382167"/>
              <a:gd name="connsiteX148" fmla="*/ 392051 w 935662"/>
              <a:gd name="connsiteY148" fmla="*/ 1350703 h 2382167"/>
              <a:gd name="connsiteX149" fmla="*/ 402006 w 935662"/>
              <a:gd name="connsiteY149" fmla="*/ 1367194 h 2382167"/>
              <a:gd name="connsiteX150" fmla="*/ 401385 w 935662"/>
              <a:gd name="connsiteY150" fmla="*/ 1361282 h 2382167"/>
              <a:gd name="connsiteX151" fmla="*/ 387694 w 935662"/>
              <a:gd name="connsiteY151" fmla="*/ 1311809 h 2382167"/>
              <a:gd name="connsiteX152" fmla="*/ 371825 w 935662"/>
              <a:gd name="connsiteY152" fmla="*/ 1294386 h 2382167"/>
              <a:gd name="connsiteX153" fmla="*/ 307105 w 935662"/>
              <a:gd name="connsiteY153" fmla="*/ 1277582 h 2382167"/>
              <a:gd name="connsiteX154" fmla="*/ 233985 w 935662"/>
              <a:gd name="connsiteY154" fmla="*/ 1212552 h 2382167"/>
              <a:gd name="connsiteX155" fmla="*/ 220917 w 935662"/>
              <a:gd name="connsiteY155" fmla="*/ 1157790 h 2382167"/>
              <a:gd name="connsiteX156" fmla="*/ 223717 w 935662"/>
              <a:gd name="connsiteY156" fmla="*/ 1155924 h 2382167"/>
              <a:gd name="connsiteX157" fmla="*/ 286570 w 935662"/>
              <a:gd name="connsiteY157" fmla="*/ 1177082 h 2382167"/>
              <a:gd name="connsiteX158" fmla="*/ 345689 w 935662"/>
              <a:gd name="connsiteY158" fmla="*/ 1214420 h 2382167"/>
              <a:gd name="connsiteX159" fmla="*/ 371514 w 935662"/>
              <a:gd name="connsiteY159" fmla="*/ 1257047 h 2382167"/>
              <a:gd name="connsiteX160" fmla="*/ 348489 w 935662"/>
              <a:gd name="connsiteY160" fmla="*/ 1182683 h 2382167"/>
              <a:gd name="connsiteX161" fmla="*/ 341643 w 935662"/>
              <a:gd name="connsiteY161" fmla="*/ 1181125 h 2382167"/>
              <a:gd name="connsiteX162" fmla="*/ 262922 w 935662"/>
              <a:gd name="connsiteY162" fmla="*/ 1159967 h 2382167"/>
              <a:gd name="connsiteX163" fmla="*/ 200069 w 935662"/>
              <a:gd name="connsiteY163" fmla="*/ 1103960 h 2382167"/>
              <a:gd name="connsiteX164" fmla="*/ 185757 w 935662"/>
              <a:gd name="connsiteY164" fmla="*/ 1040486 h 2382167"/>
              <a:gd name="connsiteX165" fmla="*/ 252654 w 935662"/>
              <a:gd name="connsiteY165" fmla="*/ 1061644 h 2382167"/>
              <a:gd name="connsiteX166" fmla="*/ 308350 w 935662"/>
              <a:gd name="connsiteY166" fmla="*/ 1097427 h 2382167"/>
              <a:gd name="connsiteX167" fmla="*/ 335731 w 935662"/>
              <a:gd name="connsiteY167" fmla="*/ 1142544 h 2382167"/>
              <a:gd name="connsiteX168" fmla="*/ 333865 w 935662"/>
              <a:gd name="connsiteY168" fmla="*/ 1134142 h 2382167"/>
              <a:gd name="connsiteX169" fmla="*/ 320174 w 935662"/>
              <a:gd name="connsiteY169" fmla="*/ 1089025 h 2382167"/>
              <a:gd name="connsiteX170" fmla="*/ 294970 w 935662"/>
              <a:gd name="connsiteY170" fmla="*/ 1062889 h 2382167"/>
              <a:gd name="connsiteX171" fmla="*/ 229940 w 935662"/>
              <a:gd name="connsiteY171" fmla="*/ 1047021 h 2382167"/>
              <a:gd name="connsiteX172" fmla="*/ 163975 w 935662"/>
              <a:gd name="connsiteY172" fmla="*/ 987591 h 2382167"/>
              <a:gd name="connsiteX173" fmla="*/ 151219 w 935662"/>
              <a:gd name="connsiteY173" fmla="*/ 933450 h 2382167"/>
              <a:gd name="connsiteX174" fmla="*/ 151219 w 935662"/>
              <a:gd name="connsiteY174" fmla="*/ 924738 h 2382167"/>
              <a:gd name="connsiteX175" fmla="*/ 210961 w 935662"/>
              <a:gd name="connsiteY175" fmla="*/ 947141 h 2382167"/>
              <a:gd name="connsiteX176" fmla="*/ 278479 w 935662"/>
              <a:gd name="connsiteY176" fmla="*/ 991325 h 2382167"/>
              <a:gd name="connsiteX177" fmla="*/ 298392 w 935662"/>
              <a:gd name="connsiteY177" fmla="*/ 1021818 h 2382167"/>
              <a:gd name="connsiteX178" fmla="*/ 278479 w 935662"/>
              <a:gd name="connsiteY178" fmla="*/ 960520 h 2382167"/>
              <a:gd name="connsiteX179" fmla="*/ 272256 w 935662"/>
              <a:gd name="connsiteY179" fmla="*/ 955853 h 2382167"/>
              <a:gd name="connsiteX180" fmla="*/ 201937 w 935662"/>
              <a:gd name="connsiteY180" fmla="*/ 935940 h 2382167"/>
              <a:gd name="connsiteX181" fmla="*/ 125083 w 935662"/>
              <a:gd name="connsiteY181" fmla="*/ 865619 h 2382167"/>
              <a:gd name="connsiteX182" fmla="*/ 115436 w 935662"/>
              <a:gd name="connsiteY182" fmla="*/ 822682 h 2382167"/>
              <a:gd name="connsiteX183" fmla="*/ 114191 w 935662"/>
              <a:gd name="connsiteY183" fmla="*/ 810547 h 2382167"/>
              <a:gd name="connsiteX184" fmla="*/ 169266 w 935662"/>
              <a:gd name="connsiteY184" fmla="*/ 832950 h 2382167"/>
              <a:gd name="connsiteX185" fmla="*/ 242698 w 935662"/>
              <a:gd name="connsiteY185" fmla="*/ 878688 h 2382167"/>
              <a:gd name="connsiteX186" fmla="*/ 261677 w 935662"/>
              <a:gd name="connsiteY186" fmla="*/ 909181 h 2382167"/>
              <a:gd name="connsiteX187" fmla="*/ 243009 w 935662"/>
              <a:gd name="connsiteY187" fmla="*/ 854108 h 2382167"/>
              <a:gd name="connsiteX188" fmla="*/ 233675 w 935662"/>
              <a:gd name="connsiteY188" fmla="*/ 846951 h 2382167"/>
              <a:gd name="connsiteX189" fmla="*/ 174867 w 935662"/>
              <a:gd name="connsiteY189" fmla="*/ 823614 h 2382167"/>
              <a:gd name="connsiteX190" fmla="*/ 88055 w 935662"/>
              <a:gd name="connsiteY190" fmla="*/ 747694 h 2382167"/>
              <a:gd name="connsiteX191" fmla="*/ 77476 w 935662"/>
              <a:gd name="connsiteY191" fmla="*/ 702266 h 2382167"/>
              <a:gd name="connsiteX192" fmla="*/ 134106 w 935662"/>
              <a:gd name="connsiteY192" fmla="*/ 720313 h 2382167"/>
              <a:gd name="connsiteX193" fmla="*/ 219982 w 935662"/>
              <a:gd name="connsiteY193" fmla="*/ 795611 h 2382167"/>
              <a:gd name="connsiteX194" fmla="*/ 226829 w 935662"/>
              <a:gd name="connsiteY194" fmla="*/ 804946 h 2382167"/>
              <a:gd name="connsiteX195" fmla="*/ 207848 w 935662"/>
              <a:gd name="connsiteY195" fmla="*/ 750805 h 2382167"/>
              <a:gd name="connsiteX196" fmla="*/ 202248 w 935662"/>
              <a:gd name="connsiteY196" fmla="*/ 744893 h 2382167"/>
              <a:gd name="connsiteX197" fmla="*/ 191046 w 935662"/>
              <a:gd name="connsiteY197" fmla="*/ 737115 h 2382167"/>
              <a:gd name="connsiteX198" fmla="*/ 138773 w 935662"/>
              <a:gd name="connsiteY198" fmla="*/ 610166 h 2382167"/>
              <a:gd name="connsiteX199" fmla="*/ 148729 w 935662"/>
              <a:gd name="connsiteY199" fmla="*/ 563493 h 2382167"/>
              <a:gd name="connsiteX200" fmla="*/ 605187 w 935662"/>
              <a:gd name="connsiteY200" fmla="*/ 473881 h 2382167"/>
              <a:gd name="connsiteX201" fmla="*/ 612965 w 935662"/>
              <a:gd name="connsiteY201" fmla="*/ 485081 h 2382167"/>
              <a:gd name="connsiteX202" fmla="*/ 660261 w 935662"/>
              <a:gd name="connsiteY202" fmla="*/ 522109 h 2382167"/>
              <a:gd name="connsiteX203" fmla="*/ 751117 w 935662"/>
              <a:gd name="connsiteY203" fmla="*/ 632878 h 2382167"/>
              <a:gd name="connsiteX204" fmla="*/ 758585 w 935662"/>
              <a:gd name="connsiteY204" fmla="*/ 726536 h 2382167"/>
              <a:gd name="connsiteX205" fmla="*/ 758274 w 935662"/>
              <a:gd name="connsiteY205" fmla="*/ 735247 h 2382167"/>
              <a:gd name="connsiteX206" fmla="*/ 750806 w 935662"/>
              <a:gd name="connsiteY206" fmla="*/ 729024 h 2382167"/>
              <a:gd name="connsiteX207" fmla="*/ 687953 w 935662"/>
              <a:gd name="connsiteY207" fmla="*/ 685463 h 2382167"/>
              <a:gd name="connsiteX208" fmla="*/ 649372 w 935662"/>
              <a:gd name="connsiteY208" fmla="*/ 663994 h 2382167"/>
              <a:gd name="connsiteX209" fmla="*/ 598342 w 935662"/>
              <a:gd name="connsiteY209" fmla="*/ 584339 h 2382167"/>
              <a:gd name="connsiteX210" fmla="*/ 605187 w 935662"/>
              <a:gd name="connsiteY210" fmla="*/ 473881 h 2382167"/>
              <a:gd name="connsiteX211" fmla="*/ 927539 w 935662"/>
              <a:gd name="connsiteY211" fmla="*/ 469837 h 2382167"/>
              <a:gd name="connsiteX212" fmla="*/ 932829 w 935662"/>
              <a:gd name="connsiteY212" fmla="*/ 584030 h 2382167"/>
              <a:gd name="connsiteX213" fmla="*/ 890824 w 935662"/>
              <a:gd name="connsiteY213" fmla="*/ 650305 h 2382167"/>
              <a:gd name="connsiteX214" fmla="*/ 847573 w 935662"/>
              <a:gd name="connsiteY214" fmla="*/ 675820 h 2382167"/>
              <a:gd name="connsiteX215" fmla="*/ 780988 w 935662"/>
              <a:gd name="connsiteY215" fmla="*/ 722803 h 2382167"/>
              <a:gd name="connsiteX216" fmla="*/ 776942 w 935662"/>
              <a:gd name="connsiteY216" fmla="*/ 725914 h 2382167"/>
              <a:gd name="connsiteX217" fmla="*/ 773520 w 935662"/>
              <a:gd name="connsiteY217" fmla="*/ 725291 h 2382167"/>
              <a:gd name="connsiteX218" fmla="*/ 776942 w 935662"/>
              <a:gd name="connsiteY218" fmla="*/ 655594 h 2382167"/>
              <a:gd name="connsiteX219" fmla="*/ 789077 w 935662"/>
              <a:gd name="connsiteY219" fmla="*/ 599276 h 2382167"/>
              <a:gd name="connsiteX220" fmla="*/ 850374 w 935662"/>
              <a:gd name="connsiteY220" fmla="*/ 524911 h 2382167"/>
              <a:gd name="connsiteX221" fmla="*/ 924738 w 935662"/>
              <a:gd name="connsiteY221" fmla="*/ 470458 h 2382167"/>
              <a:gd name="connsiteX222" fmla="*/ 927539 w 935662"/>
              <a:gd name="connsiteY222" fmla="*/ 469837 h 2382167"/>
              <a:gd name="connsiteX223" fmla="*/ 606743 w 935662"/>
              <a:gd name="connsiteY223" fmla="*/ 311149 h 2382167"/>
              <a:gd name="connsiteX224" fmla="*/ 659328 w 935662"/>
              <a:gd name="connsiteY224" fmla="*/ 357200 h 2382167"/>
              <a:gd name="connsiteX225" fmla="*/ 671773 w 935662"/>
              <a:gd name="connsiteY225" fmla="*/ 362799 h 2382167"/>
              <a:gd name="connsiteX226" fmla="*/ 746761 w 935662"/>
              <a:gd name="connsiteY226" fmla="*/ 451167 h 2382167"/>
              <a:gd name="connsiteX227" fmla="*/ 759206 w 935662"/>
              <a:gd name="connsiteY227" fmla="*/ 556957 h 2382167"/>
              <a:gd name="connsiteX228" fmla="*/ 757961 w 935662"/>
              <a:gd name="connsiteY228" fmla="*/ 570337 h 2382167"/>
              <a:gd name="connsiteX229" fmla="*/ 751428 w 935662"/>
              <a:gd name="connsiteY229" fmla="*/ 565047 h 2382167"/>
              <a:gd name="connsiteX230" fmla="*/ 689820 w 935662"/>
              <a:gd name="connsiteY230" fmla="*/ 521798 h 2382167"/>
              <a:gd name="connsiteX231" fmla="*/ 651236 w 935662"/>
              <a:gd name="connsiteY231" fmla="*/ 500640 h 2382167"/>
              <a:gd name="connsiteX232" fmla="*/ 598654 w 935662"/>
              <a:gd name="connsiteY232" fmla="*/ 416629 h 2382167"/>
              <a:gd name="connsiteX233" fmla="*/ 604877 w 935662"/>
              <a:gd name="connsiteY233" fmla="*/ 314260 h 2382167"/>
              <a:gd name="connsiteX234" fmla="*/ 606743 w 935662"/>
              <a:gd name="connsiteY234" fmla="*/ 311149 h 2382167"/>
              <a:gd name="connsiteX235" fmla="*/ 930029 w 935662"/>
              <a:gd name="connsiteY235" fmla="*/ 304927 h 2382167"/>
              <a:gd name="connsiteX236" fmla="*/ 933140 w 935662"/>
              <a:gd name="connsiteY236" fmla="*/ 414140 h 2382167"/>
              <a:gd name="connsiteX237" fmla="*/ 894557 w 935662"/>
              <a:gd name="connsiteY237" fmla="*/ 484149 h 2382167"/>
              <a:gd name="connsiteX238" fmla="*/ 874333 w 935662"/>
              <a:gd name="connsiteY238" fmla="*/ 497216 h 2382167"/>
              <a:gd name="connsiteX239" fmla="*/ 776010 w 935662"/>
              <a:gd name="connsiteY239" fmla="*/ 563805 h 2382167"/>
              <a:gd name="connsiteX240" fmla="*/ 774141 w 935662"/>
              <a:gd name="connsiteY240" fmla="*/ 546379 h 2382167"/>
              <a:gd name="connsiteX241" fmla="*/ 791256 w 935662"/>
              <a:gd name="connsiteY241" fmla="*/ 427830 h 2382167"/>
              <a:gd name="connsiteX242" fmla="*/ 850685 w 935662"/>
              <a:gd name="connsiteY242" fmla="*/ 360933 h 2382167"/>
              <a:gd name="connsiteX243" fmla="*/ 924117 w 935662"/>
              <a:gd name="connsiteY243" fmla="*/ 307104 h 2382167"/>
              <a:gd name="connsiteX244" fmla="*/ 930029 w 935662"/>
              <a:gd name="connsiteY244" fmla="*/ 304927 h 2382167"/>
              <a:gd name="connsiteX245" fmla="*/ 602386 w 935662"/>
              <a:gd name="connsiteY245" fmla="*/ 148730 h 2382167"/>
              <a:gd name="connsiteX246" fmla="*/ 663062 w 935662"/>
              <a:gd name="connsiteY246" fmla="*/ 196337 h 2382167"/>
              <a:gd name="connsiteX247" fmla="*/ 750495 w 935662"/>
              <a:gd name="connsiteY247" fmla="*/ 343199 h 2382167"/>
              <a:gd name="connsiteX248" fmla="*/ 755473 w 935662"/>
              <a:gd name="connsiteY248" fmla="*/ 414762 h 2382167"/>
              <a:gd name="connsiteX249" fmla="*/ 751116 w 935662"/>
              <a:gd name="connsiteY249" fmla="*/ 415697 h 2382167"/>
              <a:gd name="connsiteX250" fmla="*/ 667418 w 935662"/>
              <a:gd name="connsiteY250" fmla="*/ 346621 h 2382167"/>
              <a:gd name="connsiteX251" fmla="*/ 596163 w 935662"/>
              <a:gd name="connsiteY251" fmla="*/ 229317 h 2382167"/>
              <a:gd name="connsiteX252" fmla="*/ 602386 w 935662"/>
              <a:gd name="connsiteY252" fmla="*/ 148730 h 2382167"/>
              <a:gd name="connsiteX253" fmla="*/ 925671 w 935662"/>
              <a:gd name="connsiteY253" fmla="*/ 140018 h 2382167"/>
              <a:gd name="connsiteX254" fmla="*/ 927539 w 935662"/>
              <a:gd name="connsiteY254" fmla="*/ 159309 h 2382167"/>
              <a:gd name="connsiteX255" fmla="*/ 931272 w 935662"/>
              <a:gd name="connsiteY255" fmla="*/ 221850 h 2382167"/>
              <a:gd name="connsiteX256" fmla="*/ 857840 w 935662"/>
              <a:gd name="connsiteY256" fmla="*/ 341020 h 2382167"/>
              <a:gd name="connsiteX257" fmla="*/ 794055 w 935662"/>
              <a:gd name="connsiteY257" fmla="*/ 385827 h 2382167"/>
              <a:gd name="connsiteX258" fmla="*/ 774452 w 935662"/>
              <a:gd name="connsiteY258" fmla="*/ 410718 h 2382167"/>
              <a:gd name="connsiteX259" fmla="*/ 801212 w 935662"/>
              <a:gd name="connsiteY259" fmla="*/ 259188 h 2382167"/>
              <a:gd name="connsiteX260" fmla="*/ 865308 w 935662"/>
              <a:gd name="connsiteY260" fmla="*/ 188868 h 2382167"/>
              <a:gd name="connsiteX261" fmla="*/ 925671 w 935662"/>
              <a:gd name="connsiteY261" fmla="*/ 140018 h 2382167"/>
              <a:gd name="connsiteX262" fmla="*/ 754851 w 935662"/>
              <a:gd name="connsiteY262" fmla="*/ 0 h 2382167"/>
              <a:gd name="connsiteX263" fmla="*/ 766053 w 935662"/>
              <a:gd name="connsiteY263" fmla="*/ 12135 h 2382167"/>
              <a:gd name="connsiteX264" fmla="*/ 820816 w 935662"/>
              <a:gd name="connsiteY264" fmla="*/ 107657 h 2382167"/>
              <a:gd name="connsiteX265" fmla="*/ 816459 w 935662"/>
              <a:gd name="connsiteY265" fmla="*/ 188557 h 2382167"/>
              <a:gd name="connsiteX266" fmla="*/ 765430 w 935662"/>
              <a:gd name="connsiteY266" fmla="*/ 271323 h 2382167"/>
              <a:gd name="connsiteX267" fmla="*/ 760763 w 935662"/>
              <a:gd name="connsiteY267" fmla="*/ 284080 h 2382167"/>
              <a:gd name="connsiteX268" fmla="*/ 764808 w 935662"/>
              <a:gd name="connsiteY268" fmla="*/ 971101 h 2382167"/>
              <a:gd name="connsiteX269" fmla="*/ 749873 w 935662"/>
              <a:gd name="connsiteY269" fmla="*/ 1387110 h 2382167"/>
              <a:gd name="connsiteX270" fmla="*/ 653105 w 935662"/>
              <a:gd name="connsiteY270" fmla="*/ 1961492 h 2382167"/>
              <a:gd name="connsiteX271" fmla="*/ 637235 w 935662"/>
              <a:gd name="connsiteY271" fmla="*/ 2047059 h 2382167"/>
              <a:gd name="connsiteX272" fmla="*/ 577806 w 935662"/>
              <a:gd name="connsiteY272" fmla="*/ 2214147 h 2382167"/>
              <a:gd name="connsiteX273" fmla="*/ 498773 w 935662"/>
              <a:gd name="connsiteY273" fmla="*/ 2372212 h 2382167"/>
              <a:gd name="connsiteX274" fmla="*/ 492239 w 935662"/>
              <a:gd name="connsiteY274" fmla="*/ 2382167 h 2382167"/>
              <a:gd name="connsiteX275" fmla="*/ 659639 w 935662"/>
              <a:gd name="connsiteY275" fmla="*/ 1748665 h 2382167"/>
              <a:gd name="connsiteX276" fmla="*/ 659328 w 935662"/>
              <a:gd name="connsiteY276" fmla="*/ 1840455 h 2382167"/>
              <a:gd name="connsiteX277" fmla="*/ 655906 w 935662"/>
              <a:gd name="connsiteY277" fmla="*/ 1932866 h 2382167"/>
              <a:gd name="connsiteX278" fmla="*/ 661816 w 935662"/>
              <a:gd name="connsiteY278" fmla="*/ 1912331 h 2382167"/>
              <a:gd name="connsiteX279" fmla="*/ 739915 w 935662"/>
              <a:gd name="connsiteY279" fmla="*/ 1458673 h 2382167"/>
              <a:gd name="connsiteX280" fmla="*/ 758586 w 935662"/>
              <a:gd name="connsiteY280" fmla="*/ 1076270 h 2382167"/>
              <a:gd name="connsiteX281" fmla="*/ 758586 w 935662"/>
              <a:gd name="connsiteY281" fmla="*/ 1058534 h 2382167"/>
              <a:gd name="connsiteX282" fmla="*/ 755785 w 935662"/>
              <a:gd name="connsiteY282" fmla="*/ 1067869 h 2382167"/>
              <a:gd name="connsiteX283" fmla="*/ 731826 w 935662"/>
              <a:gd name="connsiteY283" fmla="*/ 1047955 h 2382167"/>
              <a:gd name="connsiteX284" fmla="*/ 669907 w 935662"/>
              <a:gd name="connsiteY284" fmla="*/ 1010617 h 2382167"/>
              <a:gd name="connsiteX285" fmla="*/ 596164 w 935662"/>
              <a:gd name="connsiteY285" fmla="*/ 877445 h 2382167"/>
              <a:gd name="connsiteX286" fmla="*/ 602387 w 935662"/>
              <a:gd name="connsiteY286" fmla="*/ 810236 h 2382167"/>
              <a:gd name="connsiteX287" fmla="*/ 607365 w 935662"/>
              <a:gd name="connsiteY287" fmla="*/ 814281 h 2382167"/>
              <a:gd name="connsiteX288" fmla="*/ 671152 w 935662"/>
              <a:gd name="connsiteY288" fmla="*/ 861886 h 2382167"/>
              <a:gd name="connsiteX289" fmla="*/ 736493 w 935662"/>
              <a:gd name="connsiteY289" fmla="*/ 925050 h 2382167"/>
              <a:gd name="connsiteX290" fmla="*/ 752050 w 935662"/>
              <a:gd name="connsiteY290" fmla="*/ 981369 h 2382167"/>
              <a:gd name="connsiteX291" fmla="*/ 758896 w 935662"/>
              <a:gd name="connsiteY291" fmla="*/ 1026174 h 2382167"/>
              <a:gd name="connsiteX292" fmla="*/ 759829 w 935662"/>
              <a:gd name="connsiteY292" fmla="*/ 1017774 h 2382167"/>
              <a:gd name="connsiteX293" fmla="*/ 760141 w 935662"/>
              <a:gd name="connsiteY293" fmla="*/ 544824 h 2382167"/>
              <a:gd name="connsiteX294" fmla="*/ 756096 w 935662"/>
              <a:gd name="connsiteY294" fmla="*/ 283769 h 2382167"/>
              <a:gd name="connsiteX295" fmla="*/ 746762 w 935662"/>
              <a:gd name="connsiteY295" fmla="*/ 257009 h 2382167"/>
              <a:gd name="connsiteX296" fmla="*/ 709734 w 935662"/>
              <a:gd name="connsiteY296" fmla="*/ 197580 h 2382167"/>
              <a:gd name="connsiteX297" fmla="*/ 702889 w 935662"/>
              <a:gd name="connsiteY297" fmla="*/ 104858 h 2382167"/>
              <a:gd name="connsiteX298" fmla="*/ 752361 w 935662"/>
              <a:gd name="connsiteY298" fmla="*/ 4667 h 2382167"/>
              <a:gd name="connsiteX299" fmla="*/ 754851 w 935662"/>
              <a:gd name="connsiteY299" fmla="*/ 0 h 23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935662" h="2382167">
                <a:moveTo>
                  <a:pt x="479172" y="1200107"/>
                </a:moveTo>
                <a:cubicBezTo>
                  <a:pt x="481040" y="1203219"/>
                  <a:pt x="482906" y="1204774"/>
                  <a:pt x="483528" y="1206953"/>
                </a:cubicBezTo>
                <a:cubicBezTo>
                  <a:pt x="490996" y="1227177"/>
                  <a:pt x="499709" y="1247091"/>
                  <a:pt x="505621" y="1267938"/>
                </a:cubicBezTo>
                <a:cubicBezTo>
                  <a:pt x="513089" y="1294074"/>
                  <a:pt x="507176" y="1317722"/>
                  <a:pt x="488506" y="1337946"/>
                </a:cubicBezTo>
                <a:cubicBezTo>
                  <a:pt x="478861" y="1348214"/>
                  <a:pt x="468281" y="1357549"/>
                  <a:pt x="459258" y="1367817"/>
                </a:cubicBezTo>
                <a:cubicBezTo>
                  <a:pt x="447434" y="1380886"/>
                  <a:pt x="437478" y="1394266"/>
                  <a:pt x="426586" y="1407956"/>
                </a:cubicBezTo>
                <a:cubicBezTo>
                  <a:pt x="417875" y="1387419"/>
                  <a:pt x="413518" y="1365951"/>
                  <a:pt x="411339" y="1343547"/>
                </a:cubicBezTo>
                <a:cubicBezTo>
                  <a:pt x="410718" y="1335769"/>
                  <a:pt x="411028" y="1328301"/>
                  <a:pt x="410718" y="1320523"/>
                </a:cubicBezTo>
                <a:cubicBezTo>
                  <a:pt x="409473" y="1292208"/>
                  <a:pt x="420052" y="1269183"/>
                  <a:pt x="441521" y="1251136"/>
                </a:cubicBezTo>
                <a:cubicBezTo>
                  <a:pt x="458013" y="1237446"/>
                  <a:pt x="471393" y="1221887"/>
                  <a:pt x="479172" y="1200107"/>
                </a:cubicBezTo>
                <a:close/>
                <a:moveTo>
                  <a:pt x="0" y="1198862"/>
                </a:moveTo>
                <a:cubicBezTo>
                  <a:pt x="14001" y="1210686"/>
                  <a:pt x="28004" y="1222198"/>
                  <a:pt x="42006" y="1234334"/>
                </a:cubicBezTo>
                <a:cubicBezTo>
                  <a:pt x="117926" y="1300608"/>
                  <a:pt x="187936" y="1372795"/>
                  <a:pt x="252032" y="1450894"/>
                </a:cubicBezTo>
                <a:cubicBezTo>
                  <a:pt x="347244" y="1566953"/>
                  <a:pt x="410719" y="1697637"/>
                  <a:pt x="439968" y="1844810"/>
                </a:cubicBezTo>
                <a:cubicBezTo>
                  <a:pt x="441213" y="1851656"/>
                  <a:pt x="443080" y="1858190"/>
                  <a:pt x="444325" y="1865036"/>
                </a:cubicBezTo>
                <a:cubicBezTo>
                  <a:pt x="444325" y="1865036"/>
                  <a:pt x="444325" y="1865347"/>
                  <a:pt x="444012" y="1865347"/>
                </a:cubicBezTo>
                <a:cubicBezTo>
                  <a:pt x="427834" y="1829564"/>
                  <a:pt x="412275" y="1793159"/>
                  <a:pt x="395473" y="1757687"/>
                </a:cubicBezTo>
                <a:cubicBezTo>
                  <a:pt x="357202" y="1675545"/>
                  <a:pt x="305862" y="1601180"/>
                  <a:pt x="251722" y="1529304"/>
                </a:cubicBezTo>
                <a:cubicBezTo>
                  <a:pt x="170511" y="1421334"/>
                  <a:pt x="87123" y="1314921"/>
                  <a:pt x="4356" y="1207575"/>
                </a:cubicBezTo>
                <a:cubicBezTo>
                  <a:pt x="2490" y="1205085"/>
                  <a:pt x="622" y="1202908"/>
                  <a:pt x="0" y="1198862"/>
                </a:cubicBezTo>
                <a:close/>
                <a:moveTo>
                  <a:pt x="440901" y="1077825"/>
                </a:moveTo>
                <a:cubicBezTo>
                  <a:pt x="454591" y="1107385"/>
                  <a:pt x="467971" y="1133521"/>
                  <a:pt x="471394" y="1163081"/>
                </a:cubicBezTo>
                <a:cubicBezTo>
                  <a:pt x="473573" y="1182060"/>
                  <a:pt x="467971" y="1199173"/>
                  <a:pt x="455836" y="1213797"/>
                </a:cubicBezTo>
                <a:cubicBezTo>
                  <a:pt x="448058" y="1223132"/>
                  <a:pt x="439034" y="1231533"/>
                  <a:pt x="431256" y="1240868"/>
                </a:cubicBezTo>
                <a:cubicBezTo>
                  <a:pt x="418497" y="1256424"/>
                  <a:pt x="406051" y="1272294"/>
                  <a:pt x="392671" y="1288785"/>
                </a:cubicBezTo>
                <a:cubicBezTo>
                  <a:pt x="379291" y="1255181"/>
                  <a:pt x="372758" y="1220020"/>
                  <a:pt x="376180" y="1183616"/>
                </a:cubicBezTo>
                <a:cubicBezTo>
                  <a:pt x="378046" y="1164324"/>
                  <a:pt x="387070" y="1148146"/>
                  <a:pt x="401073" y="1135388"/>
                </a:cubicBezTo>
                <a:cubicBezTo>
                  <a:pt x="417876" y="1119831"/>
                  <a:pt x="433744" y="1103961"/>
                  <a:pt x="440901" y="1077825"/>
                </a:cubicBezTo>
                <a:close/>
                <a:moveTo>
                  <a:pt x="925984" y="976078"/>
                </a:moveTo>
                <a:cubicBezTo>
                  <a:pt x="927540" y="991324"/>
                  <a:pt x="929717" y="1004393"/>
                  <a:pt x="930028" y="1017460"/>
                </a:cubicBezTo>
                <a:cubicBezTo>
                  <a:pt x="930651" y="1041419"/>
                  <a:pt x="931583" y="1065689"/>
                  <a:pt x="929406" y="1089648"/>
                </a:cubicBezTo>
                <a:cubicBezTo>
                  <a:pt x="926606" y="1119829"/>
                  <a:pt x="909804" y="1142856"/>
                  <a:pt x="883978" y="1159347"/>
                </a:cubicBezTo>
                <a:cubicBezTo>
                  <a:pt x="876821" y="1163701"/>
                  <a:pt x="869665" y="1168057"/>
                  <a:pt x="862197" y="1171792"/>
                </a:cubicBezTo>
                <a:cubicBezTo>
                  <a:pt x="829216" y="1187660"/>
                  <a:pt x="796856" y="1204774"/>
                  <a:pt x="768230" y="1232777"/>
                </a:cubicBezTo>
                <a:cubicBezTo>
                  <a:pt x="765429" y="1199484"/>
                  <a:pt x="768230" y="1169613"/>
                  <a:pt x="774453" y="1139744"/>
                </a:cubicBezTo>
                <a:cubicBezTo>
                  <a:pt x="775387" y="1136009"/>
                  <a:pt x="776319" y="1132277"/>
                  <a:pt x="777253" y="1128542"/>
                </a:cubicBezTo>
                <a:cubicBezTo>
                  <a:pt x="787522" y="1074712"/>
                  <a:pt x="818325" y="1038619"/>
                  <a:pt x="869977" y="1020884"/>
                </a:cubicBezTo>
                <a:cubicBezTo>
                  <a:pt x="888956" y="1014349"/>
                  <a:pt x="903270" y="1000348"/>
                  <a:pt x="916650" y="986036"/>
                </a:cubicBezTo>
                <a:cubicBezTo>
                  <a:pt x="919138" y="983235"/>
                  <a:pt x="921628" y="980435"/>
                  <a:pt x="925984" y="976078"/>
                </a:cubicBezTo>
                <a:close/>
                <a:moveTo>
                  <a:pt x="602076" y="975456"/>
                </a:moveTo>
                <a:cubicBezTo>
                  <a:pt x="606432" y="980745"/>
                  <a:pt x="608609" y="983545"/>
                  <a:pt x="611099" y="985725"/>
                </a:cubicBezTo>
                <a:cubicBezTo>
                  <a:pt x="625100" y="997859"/>
                  <a:pt x="637235" y="1014040"/>
                  <a:pt x="653415" y="1020573"/>
                </a:cubicBezTo>
                <a:cubicBezTo>
                  <a:pt x="712844" y="1044221"/>
                  <a:pt x="740849" y="1088715"/>
                  <a:pt x="748316" y="1149701"/>
                </a:cubicBezTo>
                <a:cubicBezTo>
                  <a:pt x="752049" y="1178326"/>
                  <a:pt x="755473" y="1206951"/>
                  <a:pt x="750183" y="1237756"/>
                </a:cubicBezTo>
                <a:cubicBezTo>
                  <a:pt x="724979" y="1211620"/>
                  <a:pt x="696353" y="1193574"/>
                  <a:pt x="666172" y="1177704"/>
                </a:cubicBezTo>
                <a:cubicBezTo>
                  <a:pt x="664616" y="1176770"/>
                  <a:pt x="663060" y="1175838"/>
                  <a:pt x="661505" y="1175214"/>
                </a:cubicBezTo>
                <a:cubicBezTo>
                  <a:pt x="609854" y="1150323"/>
                  <a:pt x="588075" y="1108939"/>
                  <a:pt x="593674" y="1052621"/>
                </a:cubicBezTo>
                <a:cubicBezTo>
                  <a:pt x="596164" y="1028041"/>
                  <a:pt x="598964" y="1003461"/>
                  <a:pt x="602076" y="975456"/>
                </a:cubicBezTo>
                <a:close/>
                <a:moveTo>
                  <a:pt x="406363" y="966743"/>
                </a:moveTo>
                <a:cubicBezTo>
                  <a:pt x="419432" y="992569"/>
                  <a:pt x="432501" y="1017772"/>
                  <a:pt x="436234" y="1046709"/>
                </a:cubicBezTo>
                <a:cubicBezTo>
                  <a:pt x="439035" y="1068801"/>
                  <a:pt x="431257" y="1088091"/>
                  <a:pt x="416632" y="1104271"/>
                </a:cubicBezTo>
                <a:cubicBezTo>
                  <a:pt x="405120" y="1117340"/>
                  <a:pt x="392672" y="1129475"/>
                  <a:pt x="381471" y="1142855"/>
                </a:cubicBezTo>
                <a:cubicBezTo>
                  <a:pt x="373382" y="1152811"/>
                  <a:pt x="366536" y="1163702"/>
                  <a:pt x="358757" y="1174903"/>
                </a:cubicBezTo>
                <a:cubicBezTo>
                  <a:pt x="349423" y="1154679"/>
                  <a:pt x="344755" y="1133208"/>
                  <a:pt x="341955" y="1111428"/>
                </a:cubicBezTo>
                <a:cubicBezTo>
                  <a:pt x="341021" y="1104271"/>
                  <a:pt x="340710" y="1096804"/>
                  <a:pt x="340399" y="1089647"/>
                </a:cubicBezTo>
                <a:cubicBezTo>
                  <a:pt x="338533" y="1060399"/>
                  <a:pt x="348178" y="1035819"/>
                  <a:pt x="370271" y="1016838"/>
                </a:cubicBezTo>
                <a:cubicBezTo>
                  <a:pt x="386139" y="1003148"/>
                  <a:pt x="398584" y="987280"/>
                  <a:pt x="406363" y="966743"/>
                </a:cubicBezTo>
                <a:close/>
                <a:moveTo>
                  <a:pt x="371203" y="848818"/>
                </a:moveTo>
                <a:cubicBezTo>
                  <a:pt x="379604" y="870287"/>
                  <a:pt x="387695" y="889890"/>
                  <a:pt x="394850" y="909803"/>
                </a:cubicBezTo>
                <a:cubicBezTo>
                  <a:pt x="406364" y="941853"/>
                  <a:pt x="399519" y="969544"/>
                  <a:pt x="376492" y="994748"/>
                </a:cubicBezTo>
                <a:cubicBezTo>
                  <a:pt x="357513" y="1015283"/>
                  <a:pt x="339465" y="1037064"/>
                  <a:pt x="319863" y="1059778"/>
                </a:cubicBezTo>
                <a:cubicBezTo>
                  <a:pt x="315506" y="1042042"/>
                  <a:pt x="310839" y="1023374"/>
                  <a:pt x="306483" y="1004704"/>
                </a:cubicBezTo>
                <a:cubicBezTo>
                  <a:pt x="304927" y="998170"/>
                  <a:pt x="304927" y="991637"/>
                  <a:pt x="304303" y="985101"/>
                </a:cubicBezTo>
                <a:cubicBezTo>
                  <a:pt x="299949" y="949008"/>
                  <a:pt x="312395" y="920071"/>
                  <a:pt x="339776" y="895802"/>
                </a:cubicBezTo>
                <a:cubicBezTo>
                  <a:pt x="350356" y="886467"/>
                  <a:pt x="357200" y="872777"/>
                  <a:pt x="365291" y="860642"/>
                </a:cubicBezTo>
                <a:cubicBezTo>
                  <a:pt x="367469" y="857531"/>
                  <a:pt x="368714" y="853796"/>
                  <a:pt x="371203" y="848818"/>
                </a:cubicBezTo>
                <a:close/>
                <a:moveTo>
                  <a:pt x="925670" y="804322"/>
                </a:moveTo>
                <a:cubicBezTo>
                  <a:pt x="927226" y="815835"/>
                  <a:pt x="929405" y="827036"/>
                  <a:pt x="930027" y="838549"/>
                </a:cubicBezTo>
                <a:cubicBezTo>
                  <a:pt x="931271" y="863751"/>
                  <a:pt x="933138" y="888955"/>
                  <a:pt x="931582" y="913848"/>
                </a:cubicBezTo>
                <a:cubicBezTo>
                  <a:pt x="929716" y="944651"/>
                  <a:pt x="913535" y="968299"/>
                  <a:pt x="888021" y="985722"/>
                </a:cubicBezTo>
                <a:cubicBezTo>
                  <a:pt x="882732" y="989146"/>
                  <a:pt x="877442" y="992568"/>
                  <a:pt x="871843" y="995680"/>
                </a:cubicBezTo>
                <a:cubicBezTo>
                  <a:pt x="837926" y="1014348"/>
                  <a:pt x="803389" y="1031773"/>
                  <a:pt x="774141" y="1062576"/>
                </a:cubicBezTo>
                <a:cubicBezTo>
                  <a:pt x="769474" y="1008747"/>
                  <a:pt x="776008" y="959586"/>
                  <a:pt x="795610" y="912603"/>
                </a:cubicBezTo>
                <a:cubicBezTo>
                  <a:pt x="806500" y="886465"/>
                  <a:pt x="827037" y="868731"/>
                  <a:pt x="852240" y="857528"/>
                </a:cubicBezTo>
                <a:cubicBezTo>
                  <a:pt x="880243" y="845083"/>
                  <a:pt x="905446" y="829837"/>
                  <a:pt x="925670" y="804322"/>
                </a:cubicBezTo>
                <a:close/>
                <a:moveTo>
                  <a:pt x="334798" y="734625"/>
                </a:moveTo>
                <a:cubicBezTo>
                  <a:pt x="344134" y="759518"/>
                  <a:pt x="353158" y="781609"/>
                  <a:pt x="360625" y="804323"/>
                </a:cubicBezTo>
                <a:cubicBezTo>
                  <a:pt x="369336" y="831704"/>
                  <a:pt x="362181" y="855973"/>
                  <a:pt x="343511" y="877131"/>
                </a:cubicBezTo>
                <a:cubicBezTo>
                  <a:pt x="330130" y="892067"/>
                  <a:pt x="316129" y="907002"/>
                  <a:pt x="303060" y="922248"/>
                </a:cubicBezTo>
                <a:cubicBezTo>
                  <a:pt x="296837" y="929716"/>
                  <a:pt x="292170" y="938429"/>
                  <a:pt x="286257" y="947452"/>
                </a:cubicBezTo>
                <a:cubicBezTo>
                  <a:pt x="275678" y="924738"/>
                  <a:pt x="271634" y="901403"/>
                  <a:pt x="268521" y="877755"/>
                </a:cubicBezTo>
                <a:cubicBezTo>
                  <a:pt x="262922" y="837305"/>
                  <a:pt x="275367" y="804633"/>
                  <a:pt x="307416" y="778497"/>
                </a:cubicBezTo>
                <a:cubicBezTo>
                  <a:pt x="316750" y="771030"/>
                  <a:pt x="322041" y="758584"/>
                  <a:pt x="328886" y="748005"/>
                </a:cubicBezTo>
                <a:cubicBezTo>
                  <a:pt x="331065" y="744894"/>
                  <a:pt x="332310" y="740848"/>
                  <a:pt x="334798" y="734625"/>
                </a:cubicBezTo>
                <a:close/>
                <a:moveTo>
                  <a:pt x="350355" y="650927"/>
                </a:moveTo>
                <a:cubicBezTo>
                  <a:pt x="368402" y="679553"/>
                  <a:pt x="386759" y="708179"/>
                  <a:pt x="403872" y="737116"/>
                </a:cubicBezTo>
                <a:cubicBezTo>
                  <a:pt x="486327" y="875267"/>
                  <a:pt x="556337" y="1019019"/>
                  <a:pt x="607677" y="1171793"/>
                </a:cubicBezTo>
                <a:cubicBezTo>
                  <a:pt x="656216" y="1315546"/>
                  <a:pt x="677995" y="1462719"/>
                  <a:pt x="667105" y="1614562"/>
                </a:cubicBezTo>
                <a:cubicBezTo>
                  <a:pt x="664616" y="1648165"/>
                  <a:pt x="662749" y="1681458"/>
                  <a:pt x="660261" y="1715062"/>
                </a:cubicBezTo>
                <a:cubicBezTo>
                  <a:pt x="659949" y="1717241"/>
                  <a:pt x="659016" y="1720042"/>
                  <a:pt x="658082" y="1725330"/>
                </a:cubicBezTo>
                <a:cubicBezTo>
                  <a:pt x="655592" y="1696083"/>
                  <a:pt x="653104" y="1669634"/>
                  <a:pt x="650925" y="1643498"/>
                </a:cubicBezTo>
                <a:cubicBezTo>
                  <a:pt x="640346" y="1521838"/>
                  <a:pt x="612965" y="1403601"/>
                  <a:pt x="576250" y="1287231"/>
                </a:cubicBezTo>
                <a:cubicBezTo>
                  <a:pt x="510907" y="1078760"/>
                  <a:pt x="434366" y="874644"/>
                  <a:pt x="355333" y="671151"/>
                </a:cubicBezTo>
                <a:cubicBezTo>
                  <a:pt x="352845" y="664929"/>
                  <a:pt x="350666" y="658395"/>
                  <a:pt x="350355" y="650927"/>
                </a:cubicBezTo>
                <a:close/>
                <a:moveTo>
                  <a:pt x="605500" y="643770"/>
                </a:moveTo>
                <a:cubicBezTo>
                  <a:pt x="608611" y="647192"/>
                  <a:pt x="611412" y="650304"/>
                  <a:pt x="614523" y="653728"/>
                </a:cubicBezTo>
                <a:cubicBezTo>
                  <a:pt x="628213" y="669285"/>
                  <a:pt x="644392" y="681730"/>
                  <a:pt x="663684" y="690132"/>
                </a:cubicBezTo>
                <a:cubicBezTo>
                  <a:pt x="677998" y="696355"/>
                  <a:pt x="691688" y="704444"/>
                  <a:pt x="704444" y="713468"/>
                </a:cubicBezTo>
                <a:cubicBezTo>
                  <a:pt x="724047" y="727469"/>
                  <a:pt x="735560" y="748005"/>
                  <a:pt x="742405" y="771030"/>
                </a:cubicBezTo>
                <a:cubicBezTo>
                  <a:pt x="754541" y="810548"/>
                  <a:pt x="760764" y="850685"/>
                  <a:pt x="757653" y="892069"/>
                </a:cubicBezTo>
                <a:cubicBezTo>
                  <a:pt x="757340" y="894246"/>
                  <a:pt x="757029" y="896736"/>
                  <a:pt x="756718" y="900469"/>
                </a:cubicBezTo>
                <a:cubicBezTo>
                  <a:pt x="754229" y="898292"/>
                  <a:pt x="752673" y="897047"/>
                  <a:pt x="751117" y="895802"/>
                </a:cubicBezTo>
                <a:cubicBezTo>
                  <a:pt x="730270" y="881177"/>
                  <a:pt x="709735" y="866242"/>
                  <a:pt x="688887" y="851930"/>
                </a:cubicBezTo>
                <a:cubicBezTo>
                  <a:pt x="682041" y="847263"/>
                  <a:pt x="674263" y="843841"/>
                  <a:pt x="666795" y="840106"/>
                </a:cubicBezTo>
                <a:cubicBezTo>
                  <a:pt x="612033" y="814902"/>
                  <a:pt x="591496" y="771343"/>
                  <a:pt x="596787" y="713157"/>
                </a:cubicBezTo>
                <a:cubicBezTo>
                  <a:pt x="598964" y="690132"/>
                  <a:pt x="600832" y="667418"/>
                  <a:pt x="603010" y="644392"/>
                </a:cubicBezTo>
                <a:cubicBezTo>
                  <a:pt x="603631" y="644081"/>
                  <a:pt x="604565" y="644081"/>
                  <a:pt x="605500" y="643770"/>
                </a:cubicBezTo>
                <a:close/>
                <a:moveTo>
                  <a:pt x="926604" y="634746"/>
                </a:moveTo>
                <a:cubicBezTo>
                  <a:pt x="927849" y="638792"/>
                  <a:pt x="928782" y="640969"/>
                  <a:pt x="929094" y="643148"/>
                </a:cubicBezTo>
                <a:cubicBezTo>
                  <a:pt x="931271" y="672085"/>
                  <a:pt x="934694" y="700711"/>
                  <a:pt x="935628" y="729647"/>
                </a:cubicBezTo>
                <a:cubicBezTo>
                  <a:pt x="936562" y="770718"/>
                  <a:pt x="918515" y="802145"/>
                  <a:pt x="882732" y="823303"/>
                </a:cubicBezTo>
                <a:cubicBezTo>
                  <a:pt x="874331" y="828281"/>
                  <a:pt x="865931" y="832948"/>
                  <a:pt x="857218" y="837615"/>
                </a:cubicBezTo>
                <a:cubicBezTo>
                  <a:pt x="828592" y="852550"/>
                  <a:pt x="801522" y="869665"/>
                  <a:pt x="776942" y="894245"/>
                </a:cubicBezTo>
                <a:cubicBezTo>
                  <a:pt x="772896" y="848507"/>
                  <a:pt x="778185" y="806812"/>
                  <a:pt x="790321" y="765430"/>
                </a:cubicBezTo>
                <a:cubicBezTo>
                  <a:pt x="800277" y="731203"/>
                  <a:pt x="820814" y="705688"/>
                  <a:pt x="852862" y="690753"/>
                </a:cubicBezTo>
                <a:cubicBezTo>
                  <a:pt x="881177" y="677684"/>
                  <a:pt x="907623" y="663061"/>
                  <a:pt x="926604" y="634746"/>
                </a:cubicBezTo>
                <a:close/>
                <a:moveTo>
                  <a:pt x="299016" y="626345"/>
                </a:moveTo>
                <a:cubicBezTo>
                  <a:pt x="311462" y="657772"/>
                  <a:pt x="329198" y="687643"/>
                  <a:pt x="324220" y="723736"/>
                </a:cubicBezTo>
                <a:cubicBezTo>
                  <a:pt x="321109" y="744271"/>
                  <a:pt x="311772" y="761696"/>
                  <a:pt x="296839" y="775387"/>
                </a:cubicBezTo>
                <a:cubicBezTo>
                  <a:pt x="276302" y="793744"/>
                  <a:pt x="260745" y="814591"/>
                  <a:pt x="252964" y="842907"/>
                </a:cubicBezTo>
                <a:cubicBezTo>
                  <a:pt x="226206" y="777875"/>
                  <a:pt x="227762" y="709111"/>
                  <a:pt x="275368" y="660572"/>
                </a:cubicBezTo>
                <a:cubicBezTo>
                  <a:pt x="284702" y="651238"/>
                  <a:pt x="290614" y="638480"/>
                  <a:pt x="299016" y="626345"/>
                </a:cubicBezTo>
                <a:close/>
                <a:moveTo>
                  <a:pt x="148729" y="563493"/>
                </a:moveTo>
                <a:cubicBezTo>
                  <a:pt x="170511" y="575628"/>
                  <a:pt x="188558" y="589318"/>
                  <a:pt x="204425" y="606431"/>
                </a:cubicBezTo>
                <a:cubicBezTo>
                  <a:pt x="229318" y="633190"/>
                  <a:pt x="238342" y="663683"/>
                  <a:pt x="229318" y="699155"/>
                </a:cubicBezTo>
                <a:cubicBezTo>
                  <a:pt x="225584" y="713779"/>
                  <a:pt x="221851" y="728402"/>
                  <a:pt x="216871" y="742405"/>
                </a:cubicBezTo>
                <a:cubicBezTo>
                  <a:pt x="214383" y="749873"/>
                  <a:pt x="214072" y="755783"/>
                  <a:pt x="216560" y="763251"/>
                </a:cubicBezTo>
                <a:cubicBezTo>
                  <a:pt x="296215" y="995992"/>
                  <a:pt x="372136" y="1229666"/>
                  <a:pt x="434367" y="1467695"/>
                </a:cubicBezTo>
                <a:cubicBezTo>
                  <a:pt x="459258" y="1562908"/>
                  <a:pt x="481661" y="1659052"/>
                  <a:pt x="493485" y="1757065"/>
                </a:cubicBezTo>
                <a:cubicBezTo>
                  <a:pt x="506555" y="1866901"/>
                  <a:pt x="509353" y="1977359"/>
                  <a:pt x="504375" y="2087817"/>
                </a:cubicBezTo>
                <a:cubicBezTo>
                  <a:pt x="503441" y="2105553"/>
                  <a:pt x="503441" y="2123599"/>
                  <a:pt x="503754" y="2141335"/>
                </a:cubicBezTo>
                <a:cubicBezTo>
                  <a:pt x="504686" y="2180851"/>
                  <a:pt x="500642" y="2219435"/>
                  <a:pt x="489751" y="2257395"/>
                </a:cubicBezTo>
                <a:cubicBezTo>
                  <a:pt x="489129" y="2258950"/>
                  <a:pt x="489129" y="2260817"/>
                  <a:pt x="488195" y="2262372"/>
                </a:cubicBezTo>
                <a:cubicBezTo>
                  <a:pt x="486639" y="2264862"/>
                  <a:pt x="485084" y="2267352"/>
                  <a:pt x="482283" y="2269529"/>
                </a:cubicBezTo>
                <a:cubicBezTo>
                  <a:pt x="485394" y="2142580"/>
                  <a:pt x="475128" y="2016875"/>
                  <a:pt x="453036" y="1891794"/>
                </a:cubicBezTo>
                <a:cubicBezTo>
                  <a:pt x="459258" y="1911707"/>
                  <a:pt x="466105" y="1931310"/>
                  <a:pt x="472017" y="1951223"/>
                </a:cubicBezTo>
                <a:cubicBezTo>
                  <a:pt x="477929" y="1971447"/>
                  <a:pt x="483217" y="1991673"/>
                  <a:pt x="487573" y="2012207"/>
                </a:cubicBezTo>
                <a:cubicBezTo>
                  <a:pt x="492241" y="2032744"/>
                  <a:pt x="495663" y="2053902"/>
                  <a:pt x="499398" y="2074750"/>
                </a:cubicBezTo>
                <a:cubicBezTo>
                  <a:pt x="500330" y="2074750"/>
                  <a:pt x="501575" y="2074750"/>
                  <a:pt x="502509" y="2074750"/>
                </a:cubicBezTo>
                <a:cubicBezTo>
                  <a:pt x="502509" y="2043945"/>
                  <a:pt x="502509" y="2012831"/>
                  <a:pt x="502509" y="1982026"/>
                </a:cubicBezTo>
                <a:cubicBezTo>
                  <a:pt x="503441" y="1810894"/>
                  <a:pt x="477929" y="1643495"/>
                  <a:pt x="433122" y="1478897"/>
                </a:cubicBezTo>
                <a:cubicBezTo>
                  <a:pt x="428455" y="1461785"/>
                  <a:pt x="424410" y="1444359"/>
                  <a:pt x="419121" y="1427247"/>
                </a:cubicBezTo>
                <a:cubicBezTo>
                  <a:pt x="417565" y="1422267"/>
                  <a:pt x="413209" y="1416355"/>
                  <a:pt x="408542" y="1414799"/>
                </a:cubicBezTo>
                <a:cubicBezTo>
                  <a:pt x="386760" y="1407332"/>
                  <a:pt x="364980" y="1398932"/>
                  <a:pt x="342577" y="1394886"/>
                </a:cubicBezTo>
                <a:cubicBezTo>
                  <a:pt x="301193" y="1387418"/>
                  <a:pt x="276302" y="1364705"/>
                  <a:pt x="267900" y="1323633"/>
                </a:cubicBezTo>
                <a:cubicBezTo>
                  <a:pt x="264478" y="1306208"/>
                  <a:pt x="260745" y="1288784"/>
                  <a:pt x="256699" y="1269493"/>
                </a:cubicBezTo>
                <a:cubicBezTo>
                  <a:pt x="261988" y="1272604"/>
                  <a:pt x="265099" y="1275094"/>
                  <a:pt x="268523" y="1276650"/>
                </a:cubicBezTo>
                <a:cubicBezTo>
                  <a:pt x="280969" y="1281628"/>
                  <a:pt x="293415" y="1288784"/>
                  <a:pt x="306484" y="1290029"/>
                </a:cubicBezTo>
                <a:cubicBezTo>
                  <a:pt x="346934" y="1294073"/>
                  <a:pt x="374625" y="1314610"/>
                  <a:pt x="392051" y="1350703"/>
                </a:cubicBezTo>
                <a:cubicBezTo>
                  <a:pt x="394849" y="1356305"/>
                  <a:pt x="397650" y="1361904"/>
                  <a:pt x="402006" y="1367194"/>
                </a:cubicBezTo>
                <a:cubicBezTo>
                  <a:pt x="401696" y="1365328"/>
                  <a:pt x="401696" y="1363149"/>
                  <a:pt x="401385" y="1361282"/>
                </a:cubicBezTo>
                <a:cubicBezTo>
                  <a:pt x="396718" y="1344791"/>
                  <a:pt x="391427" y="1328611"/>
                  <a:pt x="387694" y="1311809"/>
                </a:cubicBezTo>
                <a:cubicBezTo>
                  <a:pt x="385515" y="1302475"/>
                  <a:pt x="380848" y="1296874"/>
                  <a:pt x="371825" y="1294386"/>
                </a:cubicBezTo>
                <a:cubicBezTo>
                  <a:pt x="350356" y="1288474"/>
                  <a:pt x="328887" y="1281317"/>
                  <a:pt x="307105" y="1277582"/>
                </a:cubicBezTo>
                <a:cubicBezTo>
                  <a:pt x="268211" y="1271048"/>
                  <a:pt x="243320" y="1250824"/>
                  <a:pt x="233985" y="1212552"/>
                </a:cubicBezTo>
                <a:cubicBezTo>
                  <a:pt x="229629" y="1194194"/>
                  <a:pt x="225273" y="1176148"/>
                  <a:pt x="220917" y="1157790"/>
                </a:cubicBezTo>
                <a:cubicBezTo>
                  <a:pt x="221851" y="1156856"/>
                  <a:pt x="222783" y="1156545"/>
                  <a:pt x="223717" y="1155924"/>
                </a:cubicBezTo>
                <a:cubicBezTo>
                  <a:pt x="242386" y="1169925"/>
                  <a:pt x="263856" y="1174281"/>
                  <a:pt x="286570" y="1177082"/>
                </a:cubicBezTo>
                <a:cubicBezTo>
                  <a:pt x="311772" y="1180193"/>
                  <a:pt x="331998" y="1192949"/>
                  <a:pt x="345689" y="1214420"/>
                </a:cubicBezTo>
                <a:cubicBezTo>
                  <a:pt x="354089" y="1227487"/>
                  <a:pt x="361869" y="1241178"/>
                  <a:pt x="371514" y="1257047"/>
                </a:cubicBezTo>
                <a:cubicBezTo>
                  <a:pt x="363425" y="1230599"/>
                  <a:pt x="356268" y="1206640"/>
                  <a:pt x="348489" y="1182683"/>
                </a:cubicBezTo>
                <a:cubicBezTo>
                  <a:pt x="348179" y="1181438"/>
                  <a:pt x="344133" y="1181749"/>
                  <a:pt x="341643" y="1181125"/>
                </a:cubicBezTo>
                <a:cubicBezTo>
                  <a:pt x="315507" y="1173970"/>
                  <a:pt x="289371" y="1165879"/>
                  <a:pt x="262922" y="1159967"/>
                </a:cubicBezTo>
                <a:cubicBezTo>
                  <a:pt x="230874" y="1153123"/>
                  <a:pt x="209092" y="1135387"/>
                  <a:pt x="200069" y="1103960"/>
                </a:cubicBezTo>
                <a:cubicBezTo>
                  <a:pt x="194157" y="1083426"/>
                  <a:pt x="189490" y="1062268"/>
                  <a:pt x="185757" y="1040486"/>
                </a:cubicBezTo>
                <a:cubicBezTo>
                  <a:pt x="206292" y="1055111"/>
                  <a:pt x="229318" y="1058222"/>
                  <a:pt x="252654" y="1061644"/>
                </a:cubicBezTo>
                <a:cubicBezTo>
                  <a:pt x="276302" y="1065068"/>
                  <a:pt x="295281" y="1077203"/>
                  <a:pt x="308350" y="1097427"/>
                </a:cubicBezTo>
                <a:cubicBezTo>
                  <a:pt x="317684" y="1111739"/>
                  <a:pt x="326086" y="1126674"/>
                  <a:pt x="335731" y="1142544"/>
                </a:cubicBezTo>
                <a:cubicBezTo>
                  <a:pt x="334799" y="1138809"/>
                  <a:pt x="334486" y="1136632"/>
                  <a:pt x="333865" y="1134142"/>
                </a:cubicBezTo>
                <a:cubicBezTo>
                  <a:pt x="329198" y="1119207"/>
                  <a:pt x="323286" y="1104273"/>
                  <a:pt x="320174" y="1089025"/>
                </a:cubicBezTo>
                <a:cubicBezTo>
                  <a:pt x="317063" y="1074090"/>
                  <a:pt x="308972" y="1066311"/>
                  <a:pt x="294970" y="1062889"/>
                </a:cubicBezTo>
                <a:cubicBezTo>
                  <a:pt x="273191" y="1057600"/>
                  <a:pt x="251722" y="1051065"/>
                  <a:pt x="229940" y="1047021"/>
                </a:cubicBezTo>
                <a:cubicBezTo>
                  <a:pt x="195402" y="1040486"/>
                  <a:pt x="173311" y="1021194"/>
                  <a:pt x="163975" y="987591"/>
                </a:cubicBezTo>
                <a:cubicBezTo>
                  <a:pt x="158998" y="969855"/>
                  <a:pt x="155265" y="951497"/>
                  <a:pt x="151219" y="933450"/>
                </a:cubicBezTo>
                <a:cubicBezTo>
                  <a:pt x="150596" y="931273"/>
                  <a:pt x="151219" y="928783"/>
                  <a:pt x="151219" y="924738"/>
                </a:cubicBezTo>
                <a:cubicBezTo>
                  <a:pt x="169266" y="940296"/>
                  <a:pt x="189490" y="944963"/>
                  <a:pt x="210961" y="947141"/>
                </a:cubicBezTo>
                <a:cubicBezTo>
                  <a:pt x="240830" y="950252"/>
                  <a:pt x="263233" y="965498"/>
                  <a:pt x="278479" y="991325"/>
                </a:cubicBezTo>
                <a:cubicBezTo>
                  <a:pt x="284702" y="1001592"/>
                  <a:pt x="290614" y="1012171"/>
                  <a:pt x="298392" y="1021818"/>
                </a:cubicBezTo>
                <a:cubicBezTo>
                  <a:pt x="291859" y="1001281"/>
                  <a:pt x="285325" y="980746"/>
                  <a:pt x="278479" y="960520"/>
                </a:cubicBezTo>
                <a:cubicBezTo>
                  <a:pt x="277858" y="958654"/>
                  <a:pt x="274746" y="956787"/>
                  <a:pt x="272256" y="955853"/>
                </a:cubicBezTo>
                <a:cubicBezTo>
                  <a:pt x="248921" y="949009"/>
                  <a:pt x="225894" y="939673"/>
                  <a:pt x="201937" y="935940"/>
                </a:cubicBezTo>
                <a:cubicBezTo>
                  <a:pt x="159932" y="929094"/>
                  <a:pt x="134106" y="907003"/>
                  <a:pt x="125083" y="865619"/>
                </a:cubicBezTo>
                <a:cubicBezTo>
                  <a:pt x="121972" y="851307"/>
                  <a:pt x="118548" y="836994"/>
                  <a:pt x="115436" y="822682"/>
                </a:cubicBezTo>
                <a:cubicBezTo>
                  <a:pt x="114815" y="819570"/>
                  <a:pt x="114815" y="816146"/>
                  <a:pt x="114191" y="810547"/>
                </a:cubicBezTo>
                <a:cubicBezTo>
                  <a:pt x="131306" y="825482"/>
                  <a:pt x="149040" y="831394"/>
                  <a:pt x="169266" y="832950"/>
                </a:cubicBezTo>
                <a:cubicBezTo>
                  <a:pt x="201314" y="835751"/>
                  <a:pt x="226207" y="850373"/>
                  <a:pt x="242698" y="878688"/>
                </a:cubicBezTo>
                <a:cubicBezTo>
                  <a:pt x="248608" y="888957"/>
                  <a:pt x="254520" y="899225"/>
                  <a:pt x="261677" y="909181"/>
                </a:cubicBezTo>
                <a:cubicBezTo>
                  <a:pt x="255455" y="890823"/>
                  <a:pt x="249853" y="872155"/>
                  <a:pt x="243009" y="854108"/>
                </a:cubicBezTo>
                <a:cubicBezTo>
                  <a:pt x="241764" y="850997"/>
                  <a:pt x="236786" y="849441"/>
                  <a:pt x="233675" y="846951"/>
                </a:cubicBezTo>
                <a:cubicBezTo>
                  <a:pt x="215939" y="834193"/>
                  <a:pt x="196647" y="826104"/>
                  <a:pt x="174867" y="823614"/>
                </a:cubicBezTo>
                <a:cubicBezTo>
                  <a:pt x="128816" y="818325"/>
                  <a:pt x="99568" y="793122"/>
                  <a:pt x="88055" y="747694"/>
                </a:cubicBezTo>
                <a:cubicBezTo>
                  <a:pt x="84322" y="732137"/>
                  <a:pt x="80898" y="716578"/>
                  <a:pt x="77476" y="702266"/>
                </a:cubicBezTo>
                <a:cubicBezTo>
                  <a:pt x="96457" y="708489"/>
                  <a:pt x="115125" y="714401"/>
                  <a:pt x="134106" y="720313"/>
                </a:cubicBezTo>
                <a:cubicBezTo>
                  <a:pt x="173933" y="732759"/>
                  <a:pt x="201003" y="759518"/>
                  <a:pt x="219982" y="795611"/>
                </a:cubicBezTo>
                <a:cubicBezTo>
                  <a:pt x="221851" y="799034"/>
                  <a:pt x="223406" y="802145"/>
                  <a:pt x="226829" y="804946"/>
                </a:cubicBezTo>
                <a:cubicBezTo>
                  <a:pt x="220606" y="786899"/>
                  <a:pt x="214383" y="768852"/>
                  <a:pt x="207848" y="750805"/>
                </a:cubicBezTo>
                <a:cubicBezTo>
                  <a:pt x="206915" y="748628"/>
                  <a:pt x="204425" y="746762"/>
                  <a:pt x="202248" y="744893"/>
                </a:cubicBezTo>
                <a:cubicBezTo>
                  <a:pt x="198513" y="742093"/>
                  <a:pt x="194780" y="739605"/>
                  <a:pt x="191046" y="737115"/>
                </a:cubicBezTo>
                <a:cubicBezTo>
                  <a:pt x="145618" y="706312"/>
                  <a:pt x="127571" y="664306"/>
                  <a:pt x="138773" y="610166"/>
                </a:cubicBezTo>
                <a:cubicBezTo>
                  <a:pt x="141885" y="594920"/>
                  <a:pt x="145307" y="579674"/>
                  <a:pt x="148729" y="563493"/>
                </a:cubicBezTo>
                <a:close/>
                <a:moveTo>
                  <a:pt x="605187" y="473881"/>
                </a:moveTo>
                <a:cubicBezTo>
                  <a:pt x="608922" y="479171"/>
                  <a:pt x="610477" y="482283"/>
                  <a:pt x="612965" y="485081"/>
                </a:cubicBezTo>
                <a:cubicBezTo>
                  <a:pt x="626345" y="500329"/>
                  <a:pt x="640659" y="514952"/>
                  <a:pt x="660261" y="522109"/>
                </a:cubicBezTo>
                <a:cubicBezTo>
                  <a:pt x="712535" y="541090"/>
                  <a:pt x="741161" y="578740"/>
                  <a:pt x="751117" y="632878"/>
                </a:cubicBezTo>
                <a:cubicBezTo>
                  <a:pt x="757029" y="663994"/>
                  <a:pt x="760451" y="695110"/>
                  <a:pt x="758585" y="726536"/>
                </a:cubicBezTo>
                <a:cubicBezTo>
                  <a:pt x="758896" y="729335"/>
                  <a:pt x="758585" y="731514"/>
                  <a:pt x="758274" y="735247"/>
                </a:cubicBezTo>
                <a:cubicBezTo>
                  <a:pt x="754852" y="732447"/>
                  <a:pt x="752984" y="730580"/>
                  <a:pt x="750806" y="729024"/>
                </a:cubicBezTo>
                <a:cubicBezTo>
                  <a:pt x="729959" y="714400"/>
                  <a:pt x="709422" y="699466"/>
                  <a:pt x="687953" y="685463"/>
                </a:cubicBezTo>
                <a:cubicBezTo>
                  <a:pt x="675818" y="677374"/>
                  <a:pt x="662128" y="671462"/>
                  <a:pt x="649372" y="663994"/>
                </a:cubicBezTo>
                <a:cubicBezTo>
                  <a:pt x="619190" y="645947"/>
                  <a:pt x="601454" y="619811"/>
                  <a:pt x="598342" y="584339"/>
                </a:cubicBezTo>
                <a:cubicBezTo>
                  <a:pt x="594920" y="548245"/>
                  <a:pt x="600209" y="512775"/>
                  <a:pt x="605187" y="473881"/>
                </a:cubicBezTo>
                <a:close/>
                <a:moveTo>
                  <a:pt x="927539" y="469837"/>
                </a:moveTo>
                <a:cubicBezTo>
                  <a:pt x="931584" y="507797"/>
                  <a:pt x="938429" y="545757"/>
                  <a:pt x="932829" y="584030"/>
                </a:cubicBezTo>
                <a:cubicBezTo>
                  <a:pt x="928784" y="612032"/>
                  <a:pt x="914783" y="634746"/>
                  <a:pt x="890824" y="650305"/>
                </a:cubicBezTo>
                <a:cubicBezTo>
                  <a:pt x="876823" y="659639"/>
                  <a:pt x="861264" y="666484"/>
                  <a:pt x="847573" y="675820"/>
                </a:cubicBezTo>
                <a:cubicBezTo>
                  <a:pt x="824860" y="690753"/>
                  <a:pt x="803080" y="706933"/>
                  <a:pt x="780988" y="722803"/>
                </a:cubicBezTo>
                <a:cubicBezTo>
                  <a:pt x="779743" y="723735"/>
                  <a:pt x="778498" y="724980"/>
                  <a:pt x="776942" y="725914"/>
                </a:cubicBezTo>
                <a:cubicBezTo>
                  <a:pt x="775697" y="725604"/>
                  <a:pt x="774765" y="725604"/>
                  <a:pt x="773520" y="725291"/>
                </a:cubicBezTo>
                <a:cubicBezTo>
                  <a:pt x="774454" y="701956"/>
                  <a:pt x="774454" y="678618"/>
                  <a:pt x="776942" y="655594"/>
                </a:cubicBezTo>
                <a:cubicBezTo>
                  <a:pt x="779121" y="636615"/>
                  <a:pt x="784099" y="617944"/>
                  <a:pt x="789077" y="599276"/>
                </a:cubicBezTo>
                <a:cubicBezTo>
                  <a:pt x="798100" y="565049"/>
                  <a:pt x="818637" y="539534"/>
                  <a:pt x="850374" y="524911"/>
                </a:cubicBezTo>
                <a:cubicBezTo>
                  <a:pt x="879000" y="511842"/>
                  <a:pt x="905447" y="496285"/>
                  <a:pt x="924738" y="470458"/>
                </a:cubicBezTo>
                <a:cubicBezTo>
                  <a:pt x="925049" y="470148"/>
                  <a:pt x="925983" y="470148"/>
                  <a:pt x="927539" y="469837"/>
                </a:cubicBezTo>
                <a:close/>
                <a:moveTo>
                  <a:pt x="606743" y="311149"/>
                </a:moveTo>
                <a:cubicBezTo>
                  <a:pt x="620744" y="331373"/>
                  <a:pt x="637235" y="347553"/>
                  <a:pt x="659328" y="357200"/>
                </a:cubicBezTo>
                <a:cubicBezTo>
                  <a:pt x="663371" y="359066"/>
                  <a:pt x="667728" y="360933"/>
                  <a:pt x="671773" y="362799"/>
                </a:cubicBezTo>
                <a:cubicBezTo>
                  <a:pt x="711289" y="379914"/>
                  <a:pt x="736182" y="408850"/>
                  <a:pt x="746761" y="451167"/>
                </a:cubicBezTo>
                <a:cubicBezTo>
                  <a:pt x="755471" y="486015"/>
                  <a:pt x="761073" y="520864"/>
                  <a:pt x="759206" y="556957"/>
                </a:cubicBezTo>
                <a:cubicBezTo>
                  <a:pt x="758895" y="561003"/>
                  <a:pt x="758585" y="565047"/>
                  <a:pt x="757961" y="570337"/>
                </a:cubicBezTo>
                <a:cubicBezTo>
                  <a:pt x="755161" y="567848"/>
                  <a:pt x="753294" y="566292"/>
                  <a:pt x="751428" y="565047"/>
                </a:cubicBezTo>
                <a:cubicBezTo>
                  <a:pt x="730891" y="550424"/>
                  <a:pt x="710667" y="535799"/>
                  <a:pt x="689820" y="521798"/>
                </a:cubicBezTo>
                <a:cubicBezTo>
                  <a:pt x="677685" y="513707"/>
                  <a:pt x="663995" y="507795"/>
                  <a:pt x="651236" y="500640"/>
                </a:cubicBezTo>
                <a:cubicBezTo>
                  <a:pt x="618878" y="481970"/>
                  <a:pt x="598965" y="454278"/>
                  <a:pt x="598654" y="416629"/>
                </a:cubicBezTo>
                <a:cubicBezTo>
                  <a:pt x="598341" y="382402"/>
                  <a:pt x="602697" y="348487"/>
                  <a:pt x="604877" y="314260"/>
                </a:cubicBezTo>
                <a:cubicBezTo>
                  <a:pt x="605187" y="313326"/>
                  <a:pt x="606120" y="312394"/>
                  <a:pt x="606743" y="311149"/>
                </a:cubicBezTo>
                <a:close/>
                <a:moveTo>
                  <a:pt x="930029" y="304927"/>
                </a:moveTo>
                <a:cubicBezTo>
                  <a:pt x="931272" y="342265"/>
                  <a:pt x="934072" y="378359"/>
                  <a:pt x="933140" y="414140"/>
                </a:cubicBezTo>
                <a:cubicBezTo>
                  <a:pt x="932517" y="443078"/>
                  <a:pt x="918205" y="466724"/>
                  <a:pt x="894557" y="484149"/>
                </a:cubicBezTo>
                <a:cubicBezTo>
                  <a:pt x="888023" y="488816"/>
                  <a:pt x="881488" y="493484"/>
                  <a:pt x="874333" y="497216"/>
                </a:cubicBezTo>
                <a:cubicBezTo>
                  <a:pt x="840106" y="515887"/>
                  <a:pt x="804946" y="533310"/>
                  <a:pt x="776010" y="563805"/>
                </a:cubicBezTo>
                <a:cubicBezTo>
                  <a:pt x="775076" y="556336"/>
                  <a:pt x="774452" y="551357"/>
                  <a:pt x="774141" y="546379"/>
                </a:cubicBezTo>
                <a:cubicBezTo>
                  <a:pt x="772586" y="505929"/>
                  <a:pt x="778809" y="466413"/>
                  <a:pt x="791256" y="427830"/>
                </a:cubicBezTo>
                <a:cubicBezTo>
                  <a:pt x="801522" y="396716"/>
                  <a:pt x="821748" y="374313"/>
                  <a:pt x="850685" y="360933"/>
                </a:cubicBezTo>
                <a:cubicBezTo>
                  <a:pt x="879000" y="347865"/>
                  <a:pt x="905136" y="332618"/>
                  <a:pt x="924117" y="307104"/>
                </a:cubicBezTo>
                <a:cubicBezTo>
                  <a:pt x="924738" y="306793"/>
                  <a:pt x="925983" y="306482"/>
                  <a:pt x="930029" y="304927"/>
                </a:cubicBezTo>
                <a:close/>
                <a:moveTo>
                  <a:pt x="602386" y="148730"/>
                </a:moveTo>
                <a:cubicBezTo>
                  <a:pt x="619500" y="169577"/>
                  <a:pt x="641280" y="182644"/>
                  <a:pt x="663062" y="196337"/>
                </a:cubicBezTo>
                <a:cubicBezTo>
                  <a:pt x="716578" y="230562"/>
                  <a:pt x="742093" y="282212"/>
                  <a:pt x="750495" y="343199"/>
                </a:cubicBezTo>
                <a:cubicBezTo>
                  <a:pt x="753606" y="366847"/>
                  <a:pt x="753917" y="390804"/>
                  <a:pt x="755473" y="414762"/>
                </a:cubicBezTo>
                <a:cubicBezTo>
                  <a:pt x="754228" y="415075"/>
                  <a:pt x="752672" y="415386"/>
                  <a:pt x="751116" y="415697"/>
                </a:cubicBezTo>
                <a:cubicBezTo>
                  <a:pt x="730580" y="383649"/>
                  <a:pt x="701022" y="363423"/>
                  <a:pt x="667418" y="346621"/>
                </a:cubicBezTo>
                <a:cubicBezTo>
                  <a:pt x="619500" y="322975"/>
                  <a:pt x="595542" y="282836"/>
                  <a:pt x="596163" y="229317"/>
                </a:cubicBezTo>
                <a:cubicBezTo>
                  <a:pt x="596476" y="202559"/>
                  <a:pt x="599275" y="175800"/>
                  <a:pt x="602386" y="148730"/>
                </a:cubicBezTo>
                <a:close/>
                <a:moveTo>
                  <a:pt x="925671" y="140018"/>
                </a:moveTo>
                <a:cubicBezTo>
                  <a:pt x="926605" y="148107"/>
                  <a:pt x="927227" y="153708"/>
                  <a:pt x="927539" y="159309"/>
                </a:cubicBezTo>
                <a:cubicBezTo>
                  <a:pt x="928783" y="180157"/>
                  <a:pt x="930962" y="201002"/>
                  <a:pt x="931272" y="221850"/>
                </a:cubicBezTo>
                <a:cubicBezTo>
                  <a:pt x="932207" y="276924"/>
                  <a:pt x="907003" y="316751"/>
                  <a:pt x="857840" y="341020"/>
                </a:cubicBezTo>
                <a:cubicBezTo>
                  <a:pt x="834194" y="352844"/>
                  <a:pt x="811791" y="365603"/>
                  <a:pt x="794055" y="385827"/>
                </a:cubicBezTo>
                <a:cubicBezTo>
                  <a:pt x="788454" y="393294"/>
                  <a:pt x="782544" y="401073"/>
                  <a:pt x="774452" y="410718"/>
                </a:cubicBezTo>
                <a:cubicBezTo>
                  <a:pt x="772275" y="356267"/>
                  <a:pt x="777253" y="306172"/>
                  <a:pt x="801212" y="259188"/>
                </a:cubicBezTo>
                <a:cubicBezTo>
                  <a:pt x="816147" y="229941"/>
                  <a:pt x="837306" y="205982"/>
                  <a:pt x="865308" y="188868"/>
                </a:cubicBezTo>
                <a:cubicBezTo>
                  <a:pt x="886779" y="175801"/>
                  <a:pt x="907624" y="162110"/>
                  <a:pt x="925671" y="140018"/>
                </a:cubicBezTo>
                <a:close/>
                <a:moveTo>
                  <a:pt x="754851" y="0"/>
                </a:moveTo>
                <a:cubicBezTo>
                  <a:pt x="759518" y="4978"/>
                  <a:pt x="762940" y="8402"/>
                  <a:pt x="766053" y="12135"/>
                </a:cubicBezTo>
                <a:cubicBezTo>
                  <a:pt x="790945" y="40139"/>
                  <a:pt x="809613" y="71564"/>
                  <a:pt x="820816" y="107657"/>
                </a:cubicBezTo>
                <a:cubicBezTo>
                  <a:pt x="829528" y="135351"/>
                  <a:pt x="827973" y="161797"/>
                  <a:pt x="816459" y="188557"/>
                </a:cubicBezTo>
                <a:cubicBezTo>
                  <a:pt x="803390" y="218738"/>
                  <a:pt x="785656" y="245498"/>
                  <a:pt x="765430" y="271323"/>
                </a:cubicBezTo>
                <a:cubicBezTo>
                  <a:pt x="762629" y="274745"/>
                  <a:pt x="760452" y="279723"/>
                  <a:pt x="760763" y="284080"/>
                </a:cubicBezTo>
                <a:cubicBezTo>
                  <a:pt x="766053" y="513087"/>
                  <a:pt x="769786" y="742094"/>
                  <a:pt x="764808" y="971101"/>
                </a:cubicBezTo>
                <a:cubicBezTo>
                  <a:pt x="762008" y="1109874"/>
                  <a:pt x="756717" y="1248647"/>
                  <a:pt x="749873" y="1387110"/>
                </a:cubicBezTo>
                <a:cubicBezTo>
                  <a:pt x="740226" y="1582200"/>
                  <a:pt x="708801" y="1773869"/>
                  <a:pt x="653105" y="1961492"/>
                </a:cubicBezTo>
                <a:cubicBezTo>
                  <a:pt x="645014" y="1989185"/>
                  <a:pt x="643147" y="2018433"/>
                  <a:pt x="637235" y="2047059"/>
                </a:cubicBezTo>
                <a:cubicBezTo>
                  <a:pt x="625101" y="2105555"/>
                  <a:pt x="609854" y="2163739"/>
                  <a:pt x="577806" y="2214147"/>
                </a:cubicBezTo>
                <a:cubicBezTo>
                  <a:pt x="546069" y="2264553"/>
                  <a:pt x="523976" y="2319004"/>
                  <a:pt x="498773" y="2372212"/>
                </a:cubicBezTo>
                <a:cubicBezTo>
                  <a:pt x="497217" y="2375634"/>
                  <a:pt x="495040" y="2379367"/>
                  <a:pt x="492239" y="2382167"/>
                </a:cubicBezTo>
                <a:cubicBezTo>
                  <a:pt x="582163" y="2179609"/>
                  <a:pt x="630702" y="1966782"/>
                  <a:pt x="659639" y="1748665"/>
                </a:cubicBezTo>
                <a:cubicBezTo>
                  <a:pt x="659639" y="1779159"/>
                  <a:pt x="660260" y="1809962"/>
                  <a:pt x="659328" y="1840455"/>
                </a:cubicBezTo>
                <a:cubicBezTo>
                  <a:pt x="658705" y="1871260"/>
                  <a:pt x="656527" y="1901752"/>
                  <a:pt x="655906" y="1932866"/>
                </a:cubicBezTo>
                <a:cubicBezTo>
                  <a:pt x="657772" y="1926022"/>
                  <a:pt x="659949" y="1919176"/>
                  <a:pt x="661816" y="1912331"/>
                </a:cubicBezTo>
                <a:cubicBezTo>
                  <a:pt x="702889" y="1763601"/>
                  <a:pt x="730581" y="1612693"/>
                  <a:pt x="739915" y="1458673"/>
                </a:cubicBezTo>
                <a:cubicBezTo>
                  <a:pt x="747694" y="1331414"/>
                  <a:pt x="752674" y="1203841"/>
                  <a:pt x="758586" y="1076270"/>
                </a:cubicBezTo>
                <a:cubicBezTo>
                  <a:pt x="758896" y="1071291"/>
                  <a:pt x="758586" y="1066624"/>
                  <a:pt x="758586" y="1058534"/>
                </a:cubicBezTo>
                <a:cubicBezTo>
                  <a:pt x="757341" y="1063202"/>
                  <a:pt x="756717" y="1065068"/>
                  <a:pt x="755785" y="1067869"/>
                </a:cubicBezTo>
                <a:cubicBezTo>
                  <a:pt x="747694" y="1061022"/>
                  <a:pt x="740226" y="1053244"/>
                  <a:pt x="731826" y="1047955"/>
                </a:cubicBezTo>
                <a:cubicBezTo>
                  <a:pt x="711600" y="1034886"/>
                  <a:pt x="691687" y="1020574"/>
                  <a:pt x="669907" y="1010617"/>
                </a:cubicBezTo>
                <a:cubicBezTo>
                  <a:pt x="612032" y="983857"/>
                  <a:pt x="589630" y="939364"/>
                  <a:pt x="596164" y="877445"/>
                </a:cubicBezTo>
                <a:cubicBezTo>
                  <a:pt x="598654" y="855663"/>
                  <a:pt x="600209" y="833884"/>
                  <a:pt x="602387" y="810236"/>
                </a:cubicBezTo>
                <a:cubicBezTo>
                  <a:pt x="605187" y="812415"/>
                  <a:pt x="606432" y="813347"/>
                  <a:pt x="607365" y="814281"/>
                </a:cubicBezTo>
                <a:cubicBezTo>
                  <a:pt x="624479" y="835750"/>
                  <a:pt x="645637" y="851307"/>
                  <a:pt x="671152" y="861886"/>
                </a:cubicBezTo>
                <a:cubicBezTo>
                  <a:pt x="701021" y="874021"/>
                  <a:pt x="724980" y="893936"/>
                  <a:pt x="736493" y="925050"/>
                </a:cubicBezTo>
                <a:cubicBezTo>
                  <a:pt x="743338" y="943408"/>
                  <a:pt x="748007" y="962389"/>
                  <a:pt x="752050" y="981369"/>
                </a:cubicBezTo>
                <a:cubicBezTo>
                  <a:pt x="755162" y="995992"/>
                  <a:pt x="756096" y="1010928"/>
                  <a:pt x="758896" y="1026174"/>
                </a:cubicBezTo>
                <a:cubicBezTo>
                  <a:pt x="759207" y="1023373"/>
                  <a:pt x="759829" y="1020574"/>
                  <a:pt x="759829" y="1017774"/>
                </a:cubicBezTo>
                <a:cubicBezTo>
                  <a:pt x="760141" y="860020"/>
                  <a:pt x="760763" y="702268"/>
                  <a:pt x="760141" y="544824"/>
                </a:cubicBezTo>
                <a:cubicBezTo>
                  <a:pt x="759829" y="457701"/>
                  <a:pt x="757341" y="370891"/>
                  <a:pt x="756096" y="283769"/>
                </a:cubicBezTo>
                <a:cubicBezTo>
                  <a:pt x="756096" y="273500"/>
                  <a:pt x="752674" y="265722"/>
                  <a:pt x="746762" y="257009"/>
                </a:cubicBezTo>
                <a:cubicBezTo>
                  <a:pt x="733382" y="238030"/>
                  <a:pt x="720313" y="218428"/>
                  <a:pt x="709734" y="197580"/>
                </a:cubicBezTo>
                <a:cubicBezTo>
                  <a:pt x="694487" y="168020"/>
                  <a:pt x="692932" y="136596"/>
                  <a:pt x="702889" y="104858"/>
                </a:cubicBezTo>
                <a:cubicBezTo>
                  <a:pt x="713779" y="68765"/>
                  <a:pt x="731515" y="35783"/>
                  <a:pt x="752361" y="4667"/>
                </a:cubicBezTo>
                <a:cubicBezTo>
                  <a:pt x="752984" y="3422"/>
                  <a:pt x="753606" y="2177"/>
                  <a:pt x="754851" y="0"/>
                </a:cubicBezTo>
                <a:close/>
              </a:path>
            </a:pathLst>
          </a:custGeom>
          <a:solidFill>
            <a:schemeClr val="accent2"/>
          </a:solidFill>
          <a:ln w="1646" cap="flat">
            <a:noFill/>
            <a:prstDash val="solid"/>
            <a:miter/>
          </a:ln>
        </p:spPr>
        <p:txBody>
          <a:bodyPr wrap="square" rtlCol="0" anchor="ctr">
            <a:noAutofit/>
          </a:bodyPr>
          <a:lstStyle/>
          <a:p>
            <a:endParaRPr lang="en-US"/>
          </a:p>
        </p:txBody>
      </p:sp>
      <p:cxnSp>
        <p:nvCxnSpPr>
          <p:cNvPr id="12" name="Straight Connector 11">
            <a:extLst>
              <a:ext uri="{FF2B5EF4-FFF2-40B4-BE49-F238E27FC236}">
                <a16:creationId xmlns:a16="http://schemas.microsoft.com/office/drawing/2014/main" id="{7AA31B67-CEC7-4F0C-8333-BC68B754A55E}"/>
              </a:ext>
            </a:extLst>
          </p:cNvPr>
          <p:cNvCxnSpPr>
            <a:cxnSpLocks/>
          </p:cNvCxnSpPr>
          <p:nvPr userDrawn="1"/>
        </p:nvCxnSpPr>
        <p:spPr>
          <a:xfrm>
            <a:off x="0" y="6730423"/>
            <a:ext cx="1165823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79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7F6C76-4896-44F3-8F21-E414DEA29247}"/>
              </a:ext>
            </a:extLst>
          </p:cNvPr>
          <p:cNvSpPr>
            <a:spLocks noGrp="1"/>
          </p:cNvSpPr>
          <p:nvPr>
            <p:ph type="pic" idx="13" hasCustomPrompt="1"/>
          </p:nvPr>
        </p:nvSpPr>
        <p:spPr>
          <a:xfrm>
            <a:off x="4611757" y="1162879"/>
            <a:ext cx="6957391" cy="4532244"/>
          </a:xfrm>
          <a:prstGeom prst="rect">
            <a:avLst/>
          </a:prstGeom>
          <a:solidFill>
            <a:schemeClr val="bg1">
              <a:lumMod val="95000"/>
            </a:schemeClr>
          </a:solidFill>
          <a:ln w="5080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909027E4-0A48-4082-B747-AF6AEEE011AD}"/>
              </a:ext>
            </a:extLst>
          </p:cNvPr>
          <p:cNvSpPr>
            <a:spLocks noGrp="1"/>
          </p:cNvSpPr>
          <p:nvPr>
            <p:ph type="pic" idx="14" hasCustomPrompt="1"/>
          </p:nvPr>
        </p:nvSpPr>
        <p:spPr>
          <a:xfrm rot="20585984">
            <a:off x="2623726" y="3877631"/>
            <a:ext cx="2253284" cy="2389344"/>
          </a:xfrm>
          <a:prstGeom prst="rect">
            <a:avLst/>
          </a:prstGeom>
          <a:solidFill>
            <a:schemeClr val="bg1">
              <a:lumMod val="95000"/>
            </a:schemeClr>
          </a:solidFill>
          <a:ln w="50800">
            <a:solidFill>
              <a:schemeClr val="bg1"/>
            </a:solid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2483AAD0-6658-4488-BD32-66C851CCFBB1}"/>
              </a:ext>
            </a:extLst>
          </p:cNvPr>
          <p:cNvSpPr>
            <a:spLocks noGrp="1"/>
          </p:cNvSpPr>
          <p:nvPr>
            <p:ph type="pic" idx="15" hasCustomPrompt="1"/>
          </p:nvPr>
        </p:nvSpPr>
        <p:spPr>
          <a:xfrm rot="1034171">
            <a:off x="10052759" y="93552"/>
            <a:ext cx="2253284" cy="2389344"/>
          </a:xfrm>
          <a:prstGeom prst="rect">
            <a:avLst/>
          </a:prstGeom>
          <a:solidFill>
            <a:schemeClr val="bg1">
              <a:lumMod val="95000"/>
            </a:schemeClr>
          </a:solidFill>
          <a:ln w="50800">
            <a:solidFill>
              <a:schemeClr val="bg1"/>
            </a:solid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80597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4C3A1-9F52-4432-B149-7E51168649A8}"/>
              </a:ext>
            </a:extLst>
          </p:cNvPr>
          <p:cNvSpPr/>
          <p:nvPr userDrawn="1"/>
        </p:nvSpPr>
        <p:spPr>
          <a:xfrm>
            <a:off x="0" y="0"/>
            <a:ext cx="81003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27F6C76-4896-44F3-8F21-E414DEA29247}"/>
              </a:ext>
            </a:extLst>
          </p:cNvPr>
          <p:cNvSpPr>
            <a:spLocks noGrp="1"/>
          </p:cNvSpPr>
          <p:nvPr>
            <p:ph type="pic" idx="13" hasCustomPrompt="1"/>
          </p:nvPr>
        </p:nvSpPr>
        <p:spPr>
          <a:xfrm>
            <a:off x="4611757" y="1162879"/>
            <a:ext cx="6957391" cy="4532244"/>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909027E4-0A48-4082-B747-AF6AEEE011AD}"/>
              </a:ext>
            </a:extLst>
          </p:cNvPr>
          <p:cNvSpPr>
            <a:spLocks noGrp="1"/>
          </p:cNvSpPr>
          <p:nvPr>
            <p:ph type="pic" idx="14" hasCustomPrompt="1"/>
          </p:nvPr>
        </p:nvSpPr>
        <p:spPr>
          <a:xfrm rot="20585984">
            <a:off x="3080925" y="3887570"/>
            <a:ext cx="2253284" cy="2389344"/>
          </a:xfrm>
          <a:prstGeom prst="rect">
            <a:avLst/>
          </a:prstGeom>
          <a:solidFill>
            <a:schemeClr val="bg1">
              <a:lumMod val="95000"/>
            </a:schemeClr>
          </a:solidFill>
          <a:ln w="50800">
            <a:solidFill>
              <a:schemeClr val="bg1"/>
            </a:solid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2483AAD0-6658-4488-BD32-66C851CCFBB1}"/>
              </a:ext>
            </a:extLst>
          </p:cNvPr>
          <p:cNvSpPr>
            <a:spLocks noGrp="1"/>
          </p:cNvSpPr>
          <p:nvPr>
            <p:ph type="pic" idx="15" hasCustomPrompt="1"/>
          </p:nvPr>
        </p:nvSpPr>
        <p:spPr>
          <a:xfrm rot="1034171">
            <a:off x="878941" y="3883311"/>
            <a:ext cx="2253284" cy="2389344"/>
          </a:xfrm>
          <a:prstGeom prst="rect">
            <a:avLst/>
          </a:prstGeom>
          <a:solidFill>
            <a:schemeClr val="bg1">
              <a:lumMod val="95000"/>
            </a:schemeClr>
          </a:solidFill>
          <a:ln w="50800">
            <a:solidFill>
              <a:schemeClr val="bg1"/>
            </a:solid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38345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0" y="0"/>
            <a:ext cx="12192000" cy="4611757"/>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71D6D76B-805B-4558-8007-4EF5CE5ABF86}"/>
              </a:ext>
            </a:extLst>
          </p:cNvPr>
          <p:cNvSpPr>
            <a:spLocks noGrp="1"/>
          </p:cNvSpPr>
          <p:nvPr>
            <p:ph type="pic" idx="14" hasCustomPrompt="1"/>
          </p:nvPr>
        </p:nvSpPr>
        <p:spPr>
          <a:xfrm>
            <a:off x="633707" y="4928985"/>
            <a:ext cx="1533023" cy="1533023"/>
          </a:xfrm>
          <a:prstGeom prst="ellipse">
            <a:avLst/>
          </a:prstGeom>
          <a:solidFill>
            <a:schemeClr val="bg1">
              <a:lumMod val="95000"/>
            </a:schemeClr>
          </a:solidFill>
          <a:ln w="508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16B74A48-2D82-4A65-88CD-A93660E4711B}"/>
              </a:ext>
            </a:extLst>
          </p:cNvPr>
          <p:cNvSpPr>
            <a:spLocks noGrp="1"/>
          </p:cNvSpPr>
          <p:nvPr>
            <p:ph type="pic" idx="15" hasCustomPrompt="1"/>
          </p:nvPr>
        </p:nvSpPr>
        <p:spPr>
          <a:xfrm>
            <a:off x="4464783" y="4928985"/>
            <a:ext cx="1533023" cy="1533023"/>
          </a:xfrm>
          <a:prstGeom prst="ellipse">
            <a:avLst/>
          </a:prstGeom>
          <a:solidFill>
            <a:schemeClr val="bg1">
              <a:lumMod val="95000"/>
            </a:schemeClr>
          </a:solidFill>
          <a:ln w="508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8C278FC-CD2F-4A6D-820B-A320CE2BA9E9}"/>
              </a:ext>
            </a:extLst>
          </p:cNvPr>
          <p:cNvSpPr>
            <a:spLocks noGrp="1"/>
          </p:cNvSpPr>
          <p:nvPr>
            <p:ph type="pic" idx="16" hasCustomPrompt="1"/>
          </p:nvPr>
        </p:nvSpPr>
        <p:spPr>
          <a:xfrm>
            <a:off x="8295859" y="4928985"/>
            <a:ext cx="1533023" cy="1533023"/>
          </a:xfrm>
          <a:prstGeom prst="ellipse">
            <a:avLst/>
          </a:prstGeom>
          <a:solidFill>
            <a:schemeClr val="bg1">
              <a:lumMod val="95000"/>
            </a:schemeClr>
          </a:solidFill>
          <a:ln w="508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0201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24342-F748-6BAC-4230-D46C78569850}"/>
              </a:ext>
            </a:extLst>
          </p:cNvPr>
          <p:cNvSpPr>
            <a:spLocks noGrp="1"/>
          </p:cNvSpPr>
          <p:nvPr>
            <p:ph type="title"/>
          </p:nvPr>
        </p:nvSpPr>
        <p:spPr>
          <a:xfrm>
            <a:off x="839788" y="365127"/>
            <a:ext cx="10515600" cy="1325563"/>
          </a:xfrm>
        </p:spPr>
        <p:txBody>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FC26E5E0-36F8-A9C4-AAC9-C4A4BECFBCA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0D9FA3C-8ACD-70BE-F53D-81C1697024AC}"/>
              </a:ext>
            </a:extLst>
          </p:cNvPr>
          <p:cNvSpPr>
            <a:spLocks noGrp="1"/>
          </p:cNvSpPr>
          <p:nvPr>
            <p:ph sz="half" idx="2"/>
          </p:nvPr>
        </p:nvSpPr>
        <p:spPr>
          <a:xfrm>
            <a:off x="839789"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5" name="Espaço Reservado para Texto 4">
            <a:extLst>
              <a:ext uri="{FF2B5EF4-FFF2-40B4-BE49-F238E27FC236}">
                <a16:creationId xmlns:a16="http://schemas.microsoft.com/office/drawing/2014/main" id="{910C4753-6665-5CCB-7D8E-64DCF2FCDF3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046EB6F-7EEE-1A4F-2546-7E4168DA1F04}"/>
              </a:ext>
            </a:extLst>
          </p:cNvPr>
          <p:cNvSpPr>
            <a:spLocks noGrp="1"/>
          </p:cNvSpPr>
          <p:nvPr>
            <p:ph sz="quarter" idx="4"/>
          </p:nvPr>
        </p:nvSpPr>
        <p:spPr>
          <a:xfrm>
            <a:off x="6172201"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7" name="Espaço Reservado para Data 6">
            <a:extLst>
              <a:ext uri="{FF2B5EF4-FFF2-40B4-BE49-F238E27FC236}">
                <a16:creationId xmlns:a16="http://schemas.microsoft.com/office/drawing/2014/main" id="{5ECB21B8-9605-C97E-A7D0-F9EF1F453623}"/>
              </a:ext>
            </a:extLst>
          </p:cNvPr>
          <p:cNvSpPr>
            <a:spLocks noGrp="1"/>
          </p:cNvSpPr>
          <p:nvPr>
            <p:ph type="dt" sz="half" idx="10"/>
          </p:nvPr>
        </p:nvSpPr>
        <p:spPr/>
        <p:txBody>
          <a:bodyPr/>
          <a:lstStyle/>
          <a:p>
            <a:fld id="{64CA1389-BA0C-44BB-AC5C-6A474BB954EC}" type="datetime1">
              <a:rPr lang="pt-PT" smtClean="0"/>
              <a:t>13/10/2023</a:t>
            </a:fld>
            <a:endParaRPr lang="pt-PT"/>
          </a:p>
        </p:txBody>
      </p:sp>
      <p:sp>
        <p:nvSpPr>
          <p:cNvPr id="8" name="Espaço Reservado para Rodapé 7">
            <a:extLst>
              <a:ext uri="{FF2B5EF4-FFF2-40B4-BE49-F238E27FC236}">
                <a16:creationId xmlns:a16="http://schemas.microsoft.com/office/drawing/2014/main" id="{9CDA25A4-97D5-962F-6E43-BD7DF008EFDE}"/>
              </a:ext>
            </a:extLst>
          </p:cNvPr>
          <p:cNvSpPr>
            <a:spLocks noGrp="1"/>
          </p:cNvSpPr>
          <p:nvPr>
            <p:ph type="ftr" sz="quarter" idx="11"/>
          </p:nvPr>
        </p:nvSpPr>
        <p:spPr/>
        <p:txBody>
          <a:bodyPr/>
          <a:lstStyle/>
          <a:p>
            <a:endParaRPr lang="pt-PT"/>
          </a:p>
        </p:txBody>
      </p:sp>
      <p:sp>
        <p:nvSpPr>
          <p:cNvPr id="9" name="Espaço Reservado para Número de Slide 8">
            <a:extLst>
              <a:ext uri="{FF2B5EF4-FFF2-40B4-BE49-F238E27FC236}">
                <a16:creationId xmlns:a16="http://schemas.microsoft.com/office/drawing/2014/main" id="{41B72E75-DE87-BF85-2B55-10982D2C00F2}"/>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629999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600075" y="0"/>
            <a:ext cx="2552699" cy="3705225"/>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76B55AB-35EA-4733-989A-F2DF60FA020B}"/>
              </a:ext>
            </a:extLst>
          </p:cNvPr>
          <p:cNvSpPr>
            <a:spLocks noGrp="1"/>
          </p:cNvSpPr>
          <p:nvPr>
            <p:ph type="pic" idx="14" hasCustomPrompt="1"/>
          </p:nvPr>
        </p:nvSpPr>
        <p:spPr>
          <a:xfrm>
            <a:off x="600075" y="4610101"/>
            <a:ext cx="2552699" cy="224790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2FC571E0-4A2E-4B70-9758-0D2115D01CE2}"/>
              </a:ext>
            </a:extLst>
          </p:cNvPr>
          <p:cNvSpPr>
            <a:spLocks noGrp="1"/>
          </p:cNvSpPr>
          <p:nvPr>
            <p:ph type="pic" idx="15" hasCustomPrompt="1"/>
          </p:nvPr>
        </p:nvSpPr>
        <p:spPr>
          <a:xfrm>
            <a:off x="3538537" y="3152775"/>
            <a:ext cx="2552699" cy="3705225"/>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79D65CC2-65E9-4ACE-BB27-B844F37A9EDB}"/>
              </a:ext>
            </a:extLst>
          </p:cNvPr>
          <p:cNvSpPr>
            <a:spLocks noGrp="1"/>
          </p:cNvSpPr>
          <p:nvPr>
            <p:ph type="pic" idx="16" hasCustomPrompt="1"/>
          </p:nvPr>
        </p:nvSpPr>
        <p:spPr>
          <a:xfrm>
            <a:off x="6477000" y="542925"/>
            <a:ext cx="5114925" cy="3705225"/>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64850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3075AB-CEA8-4AC9-9B8C-4238097011F2}"/>
              </a:ext>
            </a:extLst>
          </p:cNvPr>
          <p:cNvSpPr/>
          <p:nvPr userDrawn="1"/>
        </p:nvSpPr>
        <p:spPr>
          <a:xfrm>
            <a:off x="0" y="2447925"/>
            <a:ext cx="12192000" cy="196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D79E90BF-510F-4CD9-A4FA-D0929A13B6AF}"/>
              </a:ext>
            </a:extLst>
          </p:cNvPr>
          <p:cNvSpPr>
            <a:spLocks noGrp="1"/>
          </p:cNvSpPr>
          <p:nvPr>
            <p:ph type="pic" idx="14" hasCustomPrompt="1"/>
          </p:nvPr>
        </p:nvSpPr>
        <p:spPr>
          <a:xfrm>
            <a:off x="4503325" y="1336039"/>
            <a:ext cx="3094821" cy="4185922"/>
          </a:xfrm>
          <a:custGeom>
            <a:avLst/>
            <a:gdLst>
              <a:gd name="connsiteX0" fmla="*/ 2098012 w 3094821"/>
              <a:gd name="connsiteY0" fmla="*/ 2192304 h 4185922"/>
              <a:gd name="connsiteX1" fmla="*/ 3094821 w 3094821"/>
              <a:gd name="connsiteY1" fmla="*/ 3189113 h 4185922"/>
              <a:gd name="connsiteX2" fmla="*/ 2098012 w 3094821"/>
              <a:gd name="connsiteY2" fmla="*/ 4185922 h 4185922"/>
              <a:gd name="connsiteX3" fmla="*/ 1101203 w 3094821"/>
              <a:gd name="connsiteY3" fmla="*/ 3189113 h 4185922"/>
              <a:gd name="connsiteX4" fmla="*/ 996809 w 3094821"/>
              <a:gd name="connsiteY4" fmla="*/ 1091101 h 4185922"/>
              <a:gd name="connsiteX5" fmla="*/ 1993617 w 3094821"/>
              <a:gd name="connsiteY5" fmla="*/ 2087909 h 4185922"/>
              <a:gd name="connsiteX6" fmla="*/ 996809 w 3094821"/>
              <a:gd name="connsiteY6" fmla="*/ 3084718 h 4185922"/>
              <a:gd name="connsiteX7" fmla="*/ 0 w 3094821"/>
              <a:gd name="connsiteY7" fmla="*/ 2087909 h 4185922"/>
              <a:gd name="connsiteX8" fmla="*/ 2087910 w 3094821"/>
              <a:gd name="connsiteY8" fmla="*/ 0 h 4185922"/>
              <a:gd name="connsiteX9" fmla="*/ 3084718 w 3094821"/>
              <a:gd name="connsiteY9" fmla="*/ 996808 h 4185922"/>
              <a:gd name="connsiteX10" fmla="*/ 2087910 w 3094821"/>
              <a:gd name="connsiteY10" fmla="*/ 1993616 h 4185922"/>
              <a:gd name="connsiteX11" fmla="*/ 1091101 w 3094821"/>
              <a:gd name="connsiteY11" fmla="*/ 996808 h 418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4821" h="4185922">
                <a:moveTo>
                  <a:pt x="2098012" y="2192304"/>
                </a:moveTo>
                <a:lnTo>
                  <a:pt x="3094821" y="3189113"/>
                </a:lnTo>
                <a:lnTo>
                  <a:pt x="2098012" y="4185922"/>
                </a:lnTo>
                <a:lnTo>
                  <a:pt x="1101203" y="3189113"/>
                </a:lnTo>
                <a:close/>
                <a:moveTo>
                  <a:pt x="996809" y="1091101"/>
                </a:moveTo>
                <a:lnTo>
                  <a:pt x="1993617" y="2087909"/>
                </a:lnTo>
                <a:lnTo>
                  <a:pt x="996809" y="3084718"/>
                </a:lnTo>
                <a:lnTo>
                  <a:pt x="0" y="2087909"/>
                </a:lnTo>
                <a:close/>
                <a:moveTo>
                  <a:pt x="2087910" y="0"/>
                </a:moveTo>
                <a:lnTo>
                  <a:pt x="3084718" y="996808"/>
                </a:lnTo>
                <a:lnTo>
                  <a:pt x="2087910" y="1993616"/>
                </a:lnTo>
                <a:lnTo>
                  <a:pt x="1091101" y="996808"/>
                </a:lnTo>
                <a:close/>
              </a:path>
            </a:pathLst>
          </a:custGeom>
          <a:solidFill>
            <a:schemeClr val="bg1">
              <a:lumMod val="95000"/>
            </a:schemeClr>
          </a:solidFill>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id="{F696DB36-3325-4ABD-A030-3CC56F701C29}"/>
              </a:ext>
            </a:extLst>
          </p:cNvPr>
          <p:cNvSpPr>
            <a:spLocks noGrp="1"/>
          </p:cNvSpPr>
          <p:nvPr>
            <p:ph type="pic" idx="13" hasCustomPrompt="1"/>
          </p:nvPr>
        </p:nvSpPr>
        <p:spPr>
          <a:xfrm>
            <a:off x="6696706" y="849422"/>
            <a:ext cx="5159157" cy="5159157"/>
          </a:xfrm>
          <a:custGeom>
            <a:avLst/>
            <a:gdLst>
              <a:gd name="connsiteX0" fmla="*/ 2579578 w 5159157"/>
              <a:gd name="connsiteY0" fmla="*/ 0 h 5159157"/>
              <a:gd name="connsiteX1" fmla="*/ 5159157 w 5159157"/>
              <a:gd name="connsiteY1" fmla="*/ 2579579 h 5159157"/>
              <a:gd name="connsiteX2" fmla="*/ 2579578 w 5159157"/>
              <a:gd name="connsiteY2" fmla="*/ 5159157 h 5159157"/>
              <a:gd name="connsiteX3" fmla="*/ 0 w 5159157"/>
              <a:gd name="connsiteY3" fmla="*/ 2579579 h 5159157"/>
            </a:gdLst>
            <a:ahLst/>
            <a:cxnLst>
              <a:cxn ang="0">
                <a:pos x="connsiteX0" y="connsiteY0"/>
              </a:cxn>
              <a:cxn ang="0">
                <a:pos x="connsiteX1" y="connsiteY1"/>
              </a:cxn>
              <a:cxn ang="0">
                <a:pos x="connsiteX2" y="connsiteY2"/>
              </a:cxn>
              <a:cxn ang="0">
                <a:pos x="connsiteX3" y="connsiteY3"/>
              </a:cxn>
            </a:cxnLst>
            <a:rect l="l" t="t" r="r" b="b"/>
            <a:pathLst>
              <a:path w="5159157" h="5159157">
                <a:moveTo>
                  <a:pt x="2579578" y="0"/>
                </a:moveTo>
                <a:lnTo>
                  <a:pt x="5159157" y="2579579"/>
                </a:lnTo>
                <a:lnTo>
                  <a:pt x="2579578" y="5159157"/>
                </a:lnTo>
                <a:lnTo>
                  <a:pt x="0" y="2579579"/>
                </a:lnTo>
                <a:close/>
              </a:path>
            </a:pathLst>
          </a:custGeom>
          <a:solidFill>
            <a:schemeClr val="bg1">
              <a:lumMod val="95000"/>
            </a:schemeClr>
          </a:solidFill>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0716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7541ADEF-1E4E-43DD-92A6-4DD1BEE0C3FA}"/>
              </a:ext>
            </a:extLst>
          </p:cNvPr>
          <p:cNvSpPr/>
          <p:nvPr userDrawn="1"/>
        </p:nvSpPr>
        <p:spPr>
          <a:xfrm>
            <a:off x="1414" y="5702527"/>
            <a:ext cx="12190587" cy="208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0">
            <a:extLst>
              <a:ext uri="{FF2B5EF4-FFF2-40B4-BE49-F238E27FC236}">
                <a16:creationId xmlns:a16="http://schemas.microsoft.com/office/drawing/2014/main" id="{14A1CBB5-2E4E-44A7-B8C0-564929AD29FE}"/>
              </a:ext>
            </a:extLst>
          </p:cNvPr>
          <p:cNvSpPr/>
          <p:nvPr userDrawn="1"/>
        </p:nvSpPr>
        <p:spPr>
          <a:xfrm>
            <a:off x="1414" y="6035177"/>
            <a:ext cx="12190587" cy="20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1">
            <a:extLst>
              <a:ext uri="{FF2B5EF4-FFF2-40B4-BE49-F238E27FC236}">
                <a16:creationId xmlns:a16="http://schemas.microsoft.com/office/drawing/2014/main" id="{E40BFC12-919E-46D9-8671-36DE4F33B855}"/>
              </a:ext>
            </a:extLst>
          </p:cNvPr>
          <p:cNvSpPr/>
          <p:nvPr userDrawn="1"/>
        </p:nvSpPr>
        <p:spPr>
          <a:xfrm>
            <a:off x="1414" y="5369877"/>
            <a:ext cx="12190587" cy="208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Rectangle 12">
            <a:extLst>
              <a:ext uri="{FF2B5EF4-FFF2-40B4-BE49-F238E27FC236}">
                <a16:creationId xmlns:a16="http://schemas.microsoft.com/office/drawing/2014/main" id="{625C9658-DF2A-4CB3-953E-8206CF365BD7}"/>
              </a:ext>
            </a:extLst>
          </p:cNvPr>
          <p:cNvSpPr/>
          <p:nvPr userDrawn="1"/>
        </p:nvSpPr>
        <p:spPr>
          <a:xfrm>
            <a:off x="1414" y="5037227"/>
            <a:ext cx="12190587" cy="208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8" name="Group 7">
            <a:extLst>
              <a:ext uri="{FF2B5EF4-FFF2-40B4-BE49-F238E27FC236}">
                <a16:creationId xmlns:a16="http://schemas.microsoft.com/office/drawing/2014/main" id="{50F51F95-9F39-4F8B-A958-25CA10F420E1}"/>
              </a:ext>
            </a:extLst>
          </p:cNvPr>
          <p:cNvGrpSpPr/>
          <p:nvPr userDrawn="1"/>
        </p:nvGrpSpPr>
        <p:grpSpPr>
          <a:xfrm>
            <a:off x="6979778" y="1071223"/>
            <a:ext cx="4467224" cy="5464388"/>
            <a:chOff x="6446339" y="1280897"/>
            <a:chExt cx="4320717" cy="5285178"/>
          </a:xfrm>
        </p:grpSpPr>
        <p:sp>
          <p:nvSpPr>
            <p:cNvPr id="9" name="Freeform: Shape 8">
              <a:extLst>
                <a:ext uri="{FF2B5EF4-FFF2-40B4-BE49-F238E27FC236}">
                  <a16:creationId xmlns:a16="http://schemas.microsoft.com/office/drawing/2014/main" id="{05BC7AA1-EC2F-4EED-9B06-3FAD3EAB6196}"/>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67AA5A2-602C-49AE-BF5C-D3DD14BAD373}"/>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FFBCCC8-A8AF-4EE9-BF70-AA0143034A3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C69B09D-4297-49EC-976D-6841A2696FF1}"/>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9036A40-5C02-4306-AC84-CB85976F52E7}"/>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7C1FE51-50C6-4AC7-A369-B51BD0699335}"/>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54BD12E-1FB9-42BE-87F4-23BF81D7633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7" name="그림 개체 틀 2">
            <a:extLst>
              <a:ext uri="{FF2B5EF4-FFF2-40B4-BE49-F238E27FC236}">
                <a16:creationId xmlns:a16="http://schemas.microsoft.com/office/drawing/2014/main" id="{E5A0E3E3-F902-41E1-91A1-E9AEFE7BA945}"/>
              </a:ext>
            </a:extLst>
          </p:cNvPr>
          <p:cNvSpPr>
            <a:spLocks noGrp="1"/>
          </p:cNvSpPr>
          <p:nvPr>
            <p:ph type="pic" sz="quarter" idx="10" hasCustomPrompt="1"/>
          </p:nvPr>
        </p:nvSpPr>
        <p:spPr>
          <a:xfrm>
            <a:off x="7109795" y="1300119"/>
            <a:ext cx="4095290" cy="3612469"/>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A2F9B86F-A669-4115-8D16-1F5499333BD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accent5"/>
                </a:solidFill>
                <a:latin typeface="+mj-lt"/>
                <a:cs typeface="Arial" pitchFamily="34" charset="0"/>
              </a:defRPr>
            </a:lvl1pPr>
          </a:lstStyle>
          <a:p>
            <a:pPr lvl="0"/>
            <a:r>
              <a:rPr lang="en-US" altLang="ko-KR" dirty="0"/>
              <a:t>BASIC LAYOUT</a:t>
            </a:r>
          </a:p>
        </p:txBody>
      </p:sp>
      <p:sp>
        <p:nvSpPr>
          <p:cNvPr id="17" name="Freeform: Shape 16">
            <a:extLst>
              <a:ext uri="{FF2B5EF4-FFF2-40B4-BE49-F238E27FC236}">
                <a16:creationId xmlns:a16="http://schemas.microsoft.com/office/drawing/2014/main" id="{36AED60C-28D9-44EA-86A3-AEEFD1480FDE}"/>
              </a:ext>
            </a:extLst>
          </p:cNvPr>
          <p:cNvSpPr/>
          <p:nvPr userDrawn="1"/>
        </p:nvSpPr>
        <p:spPr>
          <a:xfrm rot="5083725">
            <a:off x="1174532" y="-970122"/>
            <a:ext cx="748525" cy="3046461"/>
          </a:xfrm>
          <a:custGeom>
            <a:avLst/>
            <a:gdLst>
              <a:gd name="connsiteX0" fmla="*/ 534053 w 748525"/>
              <a:gd name="connsiteY0" fmla="*/ 1515419 h 3046461"/>
              <a:gd name="connsiteX1" fmla="*/ 542359 w 748525"/>
              <a:gd name="connsiteY1" fmla="*/ 1457574 h 3046461"/>
              <a:gd name="connsiteX2" fmla="*/ 545941 w 748525"/>
              <a:gd name="connsiteY2" fmla="*/ 1443247 h 3046461"/>
              <a:gd name="connsiteX3" fmla="*/ 664522 w 748525"/>
              <a:gd name="connsiteY3" fmla="*/ 1305569 h 3046461"/>
              <a:gd name="connsiteX4" fmla="*/ 724210 w 748525"/>
              <a:gd name="connsiteY4" fmla="*/ 1261002 h 3046461"/>
              <a:gd name="connsiteX5" fmla="*/ 736147 w 748525"/>
              <a:gd name="connsiteY5" fmla="*/ 1248268 h 3046461"/>
              <a:gd name="connsiteX6" fmla="*/ 741318 w 748525"/>
              <a:gd name="connsiteY6" fmla="*/ 1301190 h 3046461"/>
              <a:gd name="connsiteX7" fmla="*/ 740523 w 748525"/>
              <a:gd name="connsiteY7" fmla="*/ 1393507 h 3046461"/>
              <a:gd name="connsiteX8" fmla="*/ 682428 w 748525"/>
              <a:gd name="connsiteY8" fmla="*/ 1482642 h 3046461"/>
              <a:gd name="connsiteX9" fmla="*/ 654572 w 748525"/>
              <a:gd name="connsiteY9" fmla="*/ 1498559 h 3046461"/>
              <a:gd name="connsiteX10" fmla="*/ 534401 w 748525"/>
              <a:gd name="connsiteY10" fmla="*/ 1576549 h 3046461"/>
              <a:gd name="connsiteX11" fmla="*/ 534053 w 748525"/>
              <a:gd name="connsiteY11" fmla="*/ 1515419 h 3046461"/>
              <a:gd name="connsiteX12" fmla="*/ 544051 w 748525"/>
              <a:gd name="connsiteY12" fmla="*/ 1259708 h 3046461"/>
              <a:gd name="connsiteX13" fmla="*/ 569418 w 748525"/>
              <a:gd name="connsiteY13" fmla="*/ 1167094 h 3046461"/>
              <a:gd name="connsiteX14" fmla="*/ 641840 w 748525"/>
              <a:gd name="connsiteY14" fmla="*/ 1096661 h 3046461"/>
              <a:gd name="connsiteX15" fmla="*/ 735747 w 748525"/>
              <a:gd name="connsiteY15" fmla="*/ 1028618 h 3046461"/>
              <a:gd name="connsiteX16" fmla="*/ 741318 w 748525"/>
              <a:gd name="connsiteY16" fmla="*/ 1072390 h 3046461"/>
              <a:gd name="connsiteX17" fmla="*/ 743308 w 748525"/>
              <a:gd name="connsiteY17" fmla="*/ 1168686 h 3046461"/>
              <a:gd name="connsiteX18" fmla="*/ 687599 w 748525"/>
              <a:gd name="connsiteY18" fmla="*/ 1260603 h 3046461"/>
              <a:gd name="connsiteX19" fmla="*/ 666909 w 748525"/>
              <a:gd name="connsiteY19" fmla="*/ 1273337 h 3046461"/>
              <a:gd name="connsiteX20" fmla="*/ 541963 w 748525"/>
              <a:gd name="connsiteY20" fmla="*/ 1358889 h 3046461"/>
              <a:gd name="connsiteX21" fmla="*/ 544051 w 748525"/>
              <a:gd name="connsiteY21" fmla="*/ 1259708 h 3046461"/>
              <a:gd name="connsiteX22" fmla="*/ 546339 w 748525"/>
              <a:gd name="connsiteY22" fmla="*/ 1059159 h 3046461"/>
              <a:gd name="connsiteX23" fmla="*/ 562655 w 748525"/>
              <a:gd name="connsiteY23" fmla="*/ 978880 h 3046461"/>
              <a:gd name="connsiteX24" fmla="*/ 642635 w 748525"/>
              <a:gd name="connsiteY24" fmla="*/ 883378 h 3046461"/>
              <a:gd name="connsiteX25" fmla="*/ 736942 w 748525"/>
              <a:gd name="connsiteY25" fmla="*/ 811754 h 3046461"/>
              <a:gd name="connsiteX26" fmla="*/ 740126 w 748525"/>
              <a:gd name="connsiteY26" fmla="*/ 822498 h 3046461"/>
              <a:gd name="connsiteX27" fmla="*/ 748481 w 748525"/>
              <a:gd name="connsiteY27" fmla="*/ 933119 h 3046461"/>
              <a:gd name="connsiteX28" fmla="*/ 680836 w 748525"/>
              <a:gd name="connsiteY28" fmla="*/ 1052892 h 3046461"/>
              <a:gd name="connsiteX29" fmla="*/ 648206 w 748525"/>
              <a:gd name="connsiteY29" fmla="*/ 1071195 h 3046461"/>
              <a:gd name="connsiteX30" fmla="*/ 545544 w 748525"/>
              <a:gd name="connsiteY30" fmla="*/ 1143617 h 3046461"/>
              <a:gd name="connsiteX31" fmla="*/ 546339 w 748525"/>
              <a:gd name="connsiteY31" fmla="*/ 1059159 h 3046461"/>
              <a:gd name="connsiteX32" fmla="*/ 545544 w 748525"/>
              <a:gd name="connsiteY32" fmla="*/ 838414 h 3046461"/>
              <a:gd name="connsiteX33" fmla="*/ 561063 w 748525"/>
              <a:gd name="connsiteY33" fmla="*/ 766392 h 3046461"/>
              <a:gd name="connsiteX34" fmla="*/ 639453 w 748525"/>
              <a:gd name="connsiteY34" fmla="*/ 671290 h 3046461"/>
              <a:gd name="connsiteX35" fmla="*/ 734555 w 748525"/>
              <a:gd name="connsiteY35" fmla="*/ 601652 h 3046461"/>
              <a:gd name="connsiteX36" fmla="*/ 738136 w 748525"/>
              <a:gd name="connsiteY36" fmla="*/ 600857 h 3046461"/>
              <a:gd name="connsiteX37" fmla="*/ 744902 w 748525"/>
              <a:gd name="connsiteY37" fmla="*/ 746894 h 3046461"/>
              <a:gd name="connsiteX38" fmla="*/ 691183 w 748525"/>
              <a:gd name="connsiteY38" fmla="*/ 831651 h 3046461"/>
              <a:gd name="connsiteX39" fmla="*/ 635872 w 748525"/>
              <a:gd name="connsiteY39" fmla="*/ 864280 h 3046461"/>
              <a:gd name="connsiteX40" fmla="*/ 550718 w 748525"/>
              <a:gd name="connsiteY40" fmla="*/ 924365 h 3046461"/>
              <a:gd name="connsiteX41" fmla="*/ 545544 w 748525"/>
              <a:gd name="connsiteY41" fmla="*/ 928344 h 3046461"/>
              <a:gd name="connsiteX42" fmla="*/ 541168 w 748525"/>
              <a:gd name="connsiteY42" fmla="*/ 927547 h 3046461"/>
              <a:gd name="connsiteX43" fmla="*/ 545544 w 748525"/>
              <a:gd name="connsiteY43" fmla="*/ 838414 h 3046461"/>
              <a:gd name="connsiteX44" fmla="*/ 546191 w 748525"/>
              <a:gd name="connsiteY44" fmla="*/ 622045 h 3046461"/>
              <a:gd name="connsiteX45" fmla="*/ 563850 w 748525"/>
              <a:gd name="connsiteY45" fmla="*/ 547136 h 3046461"/>
              <a:gd name="connsiteX46" fmla="*/ 639851 w 748525"/>
              <a:gd name="connsiteY46" fmla="*/ 461585 h 3046461"/>
              <a:gd name="connsiteX47" fmla="*/ 733760 w 748525"/>
              <a:gd name="connsiteY47" fmla="*/ 392744 h 3046461"/>
              <a:gd name="connsiteX48" fmla="*/ 741321 w 748525"/>
              <a:gd name="connsiteY48" fmla="*/ 389960 h 3046461"/>
              <a:gd name="connsiteX49" fmla="*/ 745300 w 748525"/>
              <a:gd name="connsiteY49" fmla="*/ 529628 h 3046461"/>
              <a:gd name="connsiteX50" fmla="*/ 695957 w 748525"/>
              <a:gd name="connsiteY50" fmla="*/ 619161 h 3046461"/>
              <a:gd name="connsiteX51" fmla="*/ 670093 w 748525"/>
              <a:gd name="connsiteY51" fmla="*/ 635872 h 3046461"/>
              <a:gd name="connsiteX52" fmla="*/ 544352 w 748525"/>
              <a:gd name="connsiteY52" fmla="*/ 721028 h 3046461"/>
              <a:gd name="connsiteX53" fmla="*/ 541963 w 748525"/>
              <a:gd name="connsiteY53" fmla="*/ 698744 h 3046461"/>
              <a:gd name="connsiteX54" fmla="*/ 546191 w 748525"/>
              <a:gd name="connsiteY54" fmla="*/ 622045 h 3046461"/>
              <a:gd name="connsiteX55" fmla="*/ 546936 w 748525"/>
              <a:gd name="connsiteY55" fmla="*/ 424777 h 3046461"/>
              <a:gd name="connsiteX56" fmla="*/ 576581 w 748525"/>
              <a:gd name="connsiteY56" fmla="*/ 331466 h 3046461"/>
              <a:gd name="connsiteX57" fmla="*/ 658551 w 748525"/>
              <a:gd name="connsiteY57" fmla="*/ 241535 h 3046461"/>
              <a:gd name="connsiteX58" fmla="*/ 735748 w 748525"/>
              <a:gd name="connsiteY58" fmla="*/ 179063 h 3046461"/>
              <a:gd name="connsiteX59" fmla="*/ 738137 w 748525"/>
              <a:gd name="connsiteY59" fmla="*/ 203735 h 3046461"/>
              <a:gd name="connsiteX60" fmla="*/ 742911 w 748525"/>
              <a:gd name="connsiteY60" fmla="*/ 283715 h 3046461"/>
              <a:gd name="connsiteX61" fmla="*/ 649001 w 748525"/>
              <a:gd name="connsiteY61" fmla="*/ 436118 h 3046461"/>
              <a:gd name="connsiteX62" fmla="*/ 567429 w 748525"/>
              <a:gd name="connsiteY62" fmla="*/ 493419 h 3046461"/>
              <a:gd name="connsiteX63" fmla="*/ 542360 w 748525"/>
              <a:gd name="connsiteY63" fmla="*/ 525251 h 3046461"/>
              <a:gd name="connsiteX64" fmla="*/ 546936 w 748525"/>
              <a:gd name="connsiteY64" fmla="*/ 424777 h 3046461"/>
              <a:gd name="connsiteX65" fmla="*/ 311170 w 748525"/>
              <a:gd name="connsiteY65" fmla="*/ 1346156 h 3046461"/>
              <a:gd name="connsiteX66" fmla="*/ 321915 w 748525"/>
              <a:gd name="connsiteY66" fmla="*/ 1247473 h 3046461"/>
              <a:gd name="connsiteX67" fmla="*/ 333454 w 748525"/>
              <a:gd name="connsiteY67" fmla="*/ 1260604 h 3046461"/>
              <a:gd name="connsiteX68" fmla="*/ 387571 w 748525"/>
              <a:gd name="connsiteY68" fmla="*/ 1305171 h 3046461"/>
              <a:gd name="connsiteX69" fmla="*/ 508936 w 748525"/>
              <a:gd name="connsiteY69" fmla="*/ 1470308 h 3046461"/>
              <a:gd name="connsiteX70" fmla="*/ 511323 w 748525"/>
              <a:gd name="connsiteY70" fmla="*/ 1582918 h 3046461"/>
              <a:gd name="connsiteX71" fmla="*/ 403884 w 748525"/>
              <a:gd name="connsiteY71" fmla="*/ 1506119 h 3046461"/>
              <a:gd name="connsiteX72" fmla="*/ 397916 w 748525"/>
              <a:gd name="connsiteY72" fmla="*/ 1502935 h 3046461"/>
              <a:gd name="connsiteX73" fmla="*/ 311170 w 748525"/>
              <a:gd name="connsiteY73" fmla="*/ 1346156 h 3046461"/>
              <a:gd name="connsiteX74" fmla="*/ 314354 w 748525"/>
              <a:gd name="connsiteY74" fmla="*/ 1122130 h 3046461"/>
              <a:gd name="connsiteX75" fmla="*/ 322312 w 748525"/>
              <a:gd name="connsiteY75" fmla="*/ 1036179 h 3046461"/>
              <a:gd name="connsiteX76" fmla="*/ 328678 w 748525"/>
              <a:gd name="connsiteY76" fmla="*/ 1041352 h 3046461"/>
              <a:gd name="connsiteX77" fmla="*/ 410254 w 748525"/>
              <a:gd name="connsiteY77" fmla="*/ 1102233 h 3046461"/>
              <a:gd name="connsiteX78" fmla="*/ 493816 w 748525"/>
              <a:gd name="connsiteY78" fmla="*/ 1183010 h 3046461"/>
              <a:gd name="connsiteX79" fmla="*/ 513711 w 748525"/>
              <a:gd name="connsiteY79" fmla="*/ 1255035 h 3046461"/>
              <a:gd name="connsiteX80" fmla="*/ 522466 w 748525"/>
              <a:gd name="connsiteY80" fmla="*/ 1312334 h 3046461"/>
              <a:gd name="connsiteX81" fmla="*/ 523659 w 748525"/>
              <a:gd name="connsiteY81" fmla="*/ 1301591 h 3046461"/>
              <a:gd name="connsiteX82" fmla="*/ 524059 w 748525"/>
              <a:gd name="connsiteY82" fmla="*/ 696754 h 3046461"/>
              <a:gd name="connsiteX83" fmla="*/ 518885 w 748525"/>
              <a:gd name="connsiteY83" fmla="*/ 362901 h 3046461"/>
              <a:gd name="connsiteX84" fmla="*/ 506948 w 748525"/>
              <a:gd name="connsiteY84" fmla="*/ 328680 h 3046461"/>
              <a:gd name="connsiteX85" fmla="*/ 459594 w 748525"/>
              <a:gd name="connsiteY85" fmla="*/ 252678 h 3046461"/>
              <a:gd name="connsiteX86" fmla="*/ 450841 w 748525"/>
              <a:gd name="connsiteY86" fmla="*/ 134100 h 3046461"/>
              <a:gd name="connsiteX87" fmla="*/ 514109 w 748525"/>
              <a:gd name="connsiteY87" fmla="*/ 5969 h 3046461"/>
              <a:gd name="connsiteX88" fmla="*/ 517293 w 748525"/>
              <a:gd name="connsiteY88" fmla="*/ 0 h 3046461"/>
              <a:gd name="connsiteX89" fmla="*/ 531619 w 748525"/>
              <a:gd name="connsiteY89" fmla="*/ 15519 h 3046461"/>
              <a:gd name="connsiteX90" fmla="*/ 601652 w 748525"/>
              <a:gd name="connsiteY90" fmla="*/ 137679 h 3046461"/>
              <a:gd name="connsiteX91" fmla="*/ 596081 w 748525"/>
              <a:gd name="connsiteY91" fmla="*/ 241138 h 3046461"/>
              <a:gd name="connsiteX92" fmla="*/ 530822 w 748525"/>
              <a:gd name="connsiteY92" fmla="*/ 346985 h 3046461"/>
              <a:gd name="connsiteX93" fmla="*/ 524853 w 748525"/>
              <a:gd name="connsiteY93" fmla="*/ 363298 h 3046461"/>
              <a:gd name="connsiteX94" fmla="*/ 530027 w 748525"/>
              <a:gd name="connsiteY94" fmla="*/ 1241903 h 3046461"/>
              <a:gd name="connsiteX95" fmla="*/ 510927 w 748525"/>
              <a:gd name="connsiteY95" fmla="*/ 1773920 h 3046461"/>
              <a:gd name="connsiteX96" fmla="*/ 387174 w 748525"/>
              <a:gd name="connsiteY96" fmla="*/ 2508475 h 3046461"/>
              <a:gd name="connsiteX97" fmla="*/ 366879 w 748525"/>
              <a:gd name="connsiteY97" fmla="*/ 2617903 h 3046461"/>
              <a:gd name="connsiteX98" fmla="*/ 290878 w 748525"/>
              <a:gd name="connsiteY98" fmla="*/ 2831586 h 3046461"/>
              <a:gd name="connsiteX99" fmla="*/ 189805 w 748525"/>
              <a:gd name="connsiteY99" fmla="*/ 3033729 h 3046461"/>
              <a:gd name="connsiteX100" fmla="*/ 181449 w 748525"/>
              <a:gd name="connsiteY100" fmla="*/ 3046461 h 3046461"/>
              <a:gd name="connsiteX101" fmla="*/ 395530 w 748525"/>
              <a:gd name="connsiteY101" fmla="*/ 2236299 h 3046461"/>
              <a:gd name="connsiteX102" fmla="*/ 395132 w 748525"/>
              <a:gd name="connsiteY102" fmla="*/ 2353685 h 3046461"/>
              <a:gd name="connsiteX103" fmla="*/ 390756 w 748525"/>
              <a:gd name="connsiteY103" fmla="*/ 2471866 h 3046461"/>
              <a:gd name="connsiteX104" fmla="*/ 398314 w 748525"/>
              <a:gd name="connsiteY104" fmla="*/ 2445605 h 3046461"/>
              <a:gd name="connsiteX105" fmla="*/ 498192 w 748525"/>
              <a:gd name="connsiteY105" fmla="*/ 1865441 h 3046461"/>
              <a:gd name="connsiteX106" fmla="*/ 522069 w 748525"/>
              <a:gd name="connsiteY106" fmla="*/ 1376400 h 3046461"/>
              <a:gd name="connsiteX107" fmla="*/ 522069 w 748525"/>
              <a:gd name="connsiteY107" fmla="*/ 1353718 h 3046461"/>
              <a:gd name="connsiteX108" fmla="*/ 518487 w 748525"/>
              <a:gd name="connsiteY108" fmla="*/ 1365656 h 3046461"/>
              <a:gd name="connsiteX109" fmla="*/ 487847 w 748525"/>
              <a:gd name="connsiteY109" fmla="*/ 1340189 h 3046461"/>
              <a:gd name="connsiteX110" fmla="*/ 408662 w 748525"/>
              <a:gd name="connsiteY110" fmla="*/ 1292438 h 3046461"/>
              <a:gd name="connsiteX111" fmla="*/ 314354 w 748525"/>
              <a:gd name="connsiteY111" fmla="*/ 1122130 h 3046461"/>
              <a:gd name="connsiteX112" fmla="*/ 323109 w 748525"/>
              <a:gd name="connsiteY112" fmla="*/ 824087 h 3046461"/>
              <a:gd name="connsiteX113" fmla="*/ 326293 w 748525"/>
              <a:gd name="connsiteY113" fmla="*/ 823292 h 3046461"/>
              <a:gd name="connsiteX114" fmla="*/ 337833 w 748525"/>
              <a:gd name="connsiteY114" fmla="*/ 836026 h 3046461"/>
              <a:gd name="connsiteX115" fmla="*/ 400702 w 748525"/>
              <a:gd name="connsiteY115" fmla="*/ 882582 h 3046461"/>
              <a:gd name="connsiteX116" fmla="*/ 452830 w 748525"/>
              <a:gd name="connsiteY116" fmla="*/ 912425 h 3046461"/>
              <a:gd name="connsiteX117" fmla="*/ 501375 w 748525"/>
              <a:gd name="connsiteY117" fmla="*/ 986040 h 3046461"/>
              <a:gd name="connsiteX118" fmla="*/ 520875 w 748525"/>
              <a:gd name="connsiteY118" fmla="*/ 1140831 h 3046461"/>
              <a:gd name="connsiteX119" fmla="*/ 519681 w 748525"/>
              <a:gd name="connsiteY119" fmla="*/ 1151574 h 3046461"/>
              <a:gd name="connsiteX120" fmla="*/ 512518 w 748525"/>
              <a:gd name="connsiteY120" fmla="*/ 1145605 h 3046461"/>
              <a:gd name="connsiteX121" fmla="*/ 432935 w 748525"/>
              <a:gd name="connsiteY121" fmla="*/ 1089499 h 3046461"/>
              <a:gd name="connsiteX122" fmla="*/ 404681 w 748525"/>
              <a:gd name="connsiteY122" fmla="*/ 1074378 h 3046461"/>
              <a:gd name="connsiteX123" fmla="*/ 315151 w 748525"/>
              <a:gd name="connsiteY123" fmla="*/ 912028 h 3046461"/>
              <a:gd name="connsiteX124" fmla="*/ 323109 w 748525"/>
              <a:gd name="connsiteY124" fmla="*/ 824087 h 3046461"/>
              <a:gd name="connsiteX125" fmla="*/ 317488 w 748525"/>
              <a:gd name="connsiteY125" fmla="*/ 678001 h 3046461"/>
              <a:gd name="connsiteX126" fmla="*/ 325893 w 748525"/>
              <a:gd name="connsiteY126" fmla="*/ 606028 h 3046461"/>
              <a:gd name="connsiteX127" fmla="*/ 335841 w 748525"/>
              <a:gd name="connsiteY127" fmla="*/ 620352 h 3046461"/>
              <a:gd name="connsiteX128" fmla="*/ 396326 w 748525"/>
              <a:gd name="connsiteY128" fmla="*/ 667705 h 3046461"/>
              <a:gd name="connsiteX129" fmla="*/ 512518 w 748525"/>
              <a:gd name="connsiteY129" fmla="*/ 809363 h 3046461"/>
              <a:gd name="connsiteX130" fmla="*/ 522068 w 748525"/>
              <a:gd name="connsiteY130" fmla="*/ 929139 h 3046461"/>
              <a:gd name="connsiteX131" fmla="*/ 521670 w 748525"/>
              <a:gd name="connsiteY131" fmla="*/ 940279 h 3046461"/>
              <a:gd name="connsiteX132" fmla="*/ 512120 w 748525"/>
              <a:gd name="connsiteY132" fmla="*/ 932321 h 3046461"/>
              <a:gd name="connsiteX133" fmla="*/ 431740 w 748525"/>
              <a:gd name="connsiteY133" fmla="*/ 876612 h 3046461"/>
              <a:gd name="connsiteX134" fmla="*/ 382399 w 748525"/>
              <a:gd name="connsiteY134" fmla="*/ 849156 h 3046461"/>
              <a:gd name="connsiteX135" fmla="*/ 317140 w 748525"/>
              <a:gd name="connsiteY135" fmla="*/ 747288 h 3046461"/>
              <a:gd name="connsiteX136" fmla="*/ 317488 w 748525"/>
              <a:gd name="connsiteY136" fmla="*/ 678001 h 3046461"/>
              <a:gd name="connsiteX137" fmla="*/ 325495 w 748525"/>
              <a:gd name="connsiteY137" fmla="*/ 401897 h 3046461"/>
              <a:gd name="connsiteX138" fmla="*/ 327882 w 748525"/>
              <a:gd name="connsiteY138" fmla="*/ 397918 h 3046461"/>
              <a:gd name="connsiteX139" fmla="*/ 395131 w 748525"/>
              <a:gd name="connsiteY139" fmla="*/ 456811 h 3046461"/>
              <a:gd name="connsiteX140" fmla="*/ 411047 w 748525"/>
              <a:gd name="connsiteY140" fmla="*/ 463972 h 3046461"/>
              <a:gd name="connsiteX141" fmla="*/ 506945 w 748525"/>
              <a:gd name="connsiteY141" fmla="*/ 576981 h 3046461"/>
              <a:gd name="connsiteX142" fmla="*/ 522861 w 748525"/>
              <a:gd name="connsiteY142" fmla="*/ 712273 h 3046461"/>
              <a:gd name="connsiteX143" fmla="*/ 521269 w 748525"/>
              <a:gd name="connsiteY143" fmla="*/ 729384 h 3046461"/>
              <a:gd name="connsiteX144" fmla="*/ 512914 w 748525"/>
              <a:gd name="connsiteY144" fmla="*/ 722618 h 3046461"/>
              <a:gd name="connsiteX145" fmla="*/ 434126 w 748525"/>
              <a:gd name="connsiteY145" fmla="*/ 667309 h 3046461"/>
              <a:gd name="connsiteX146" fmla="*/ 384783 w 748525"/>
              <a:gd name="connsiteY146" fmla="*/ 640251 h 3046461"/>
              <a:gd name="connsiteX147" fmla="*/ 317537 w 748525"/>
              <a:gd name="connsiteY147" fmla="*/ 532812 h 3046461"/>
              <a:gd name="connsiteX148" fmla="*/ 325495 w 748525"/>
              <a:gd name="connsiteY148" fmla="*/ 401897 h 3046461"/>
              <a:gd name="connsiteX149" fmla="*/ 322312 w 748525"/>
              <a:gd name="connsiteY149" fmla="*/ 190207 h 3046461"/>
              <a:gd name="connsiteX150" fmla="*/ 399907 w 748525"/>
              <a:gd name="connsiteY150" fmla="*/ 251089 h 3046461"/>
              <a:gd name="connsiteX151" fmla="*/ 511722 w 748525"/>
              <a:gd name="connsiteY151" fmla="*/ 438905 h 3046461"/>
              <a:gd name="connsiteX152" fmla="*/ 518088 w 748525"/>
              <a:gd name="connsiteY152" fmla="*/ 530425 h 3046461"/>
              <a:gd name="connsiteX153" fmla="*/ 512517 w 748525"/>
              <a:gd name="connsiteY153" fmla="*/ 531620 h 3046461"/>
              <a:gd name="connsiteX154" fmla="*/ 405479 w 748525"/>
              <a:gd name="connsiteY154" fmla="*/ 443282 h 3046461"/>
              <a:gd name="connsiteX155" fmla="*/ 314354 w 748525"/>
              <a:gd name="connsiteY155" fmla="*/ 293266 h 3046461"/>
              <a:gd name="connsiteX156" fmla="*/ 322312 w 748525"/>
              <a:gd name="connsiteY156" fmla="*/ 190207 h 3046461"/>
              <a:gd name="connsiteX157" fmla="*/ 0 w 748525"/>
              <a:gd name="connsiteY157" fmla="*/ 832444 h 3046461"/>
              <a:gd name="connsiteX158" fmla="*/ 68440 w 748525"/>
              <a:gd name="connsiteY158" fmla="*/ 942667 h 3046461"/>
              <a:gd name="connsiteX159" fmla="*/ 329078 w 748525"/>
              <a:gd name="connsiteY159" fmla="*/ 1498559 h 3046461"/>
              <a:gd name="connsiteX160" fmla="*/ 405080 w 748525"/>
              <a:gd name="connsiteY160" fmla="*/ 2064798 h 3046461"/>
              <a:gd name="connsiteX161" fmla="*/ 396327 w 748525"/>
              <a:gd name="connsiteY161" fmla="*/ 2193324 h 3046461"/>
              <a:gd name="connsiteX162" fmla="*/ 393540 w 748525"/>
              <a:gd name="connsiteY162" fmla="*/ 2206456 h 3046461"/>
              <a:gd name="connsiteX163" fmla="*/ 384387 w 748525"/>
              <a:gd name="connsiteY163" fmla="*/ 2101804 h 3046461"/>
              <a:gd name="connsiteX164" fmla="*/ 288888 w 748525"/>
              <a:gd name="connsiteY164" fmla="*/ 1646188 h 3046461"/>
              <a:gd name="connsiteX165" fmla="*/ 6366 w 748525"/>
              <a:gd name="connsiteY165" fmla="*/ 858308 h 3046461"/>
              <a:gd name="connsiteX166" fmla="*/ 0 w 748525"/>
              <a:gd name="connsiteY166" fmla="*/ 832444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19"/>
                </a:moveTo>
                <a:cubicBezTo>
                  <a:pt x="535495" y="1495772"/>
                  <a:pt x="538380" y="1476673"/>
                  <a:pt x="542359" y="1457574"/>
                </a:cubicBezTo>
                <a:cubicBezTo>
                  <a:pt x="543554" y="1452797"/>
                  <a:pt x="544746" y="1448024"/>
                  <a:pt x="545941" y="1443247"/>
                </a:cubicBezTo>
                <a:cubicBezTo>
                  <a:pt x="559073" y="1374407"/>
                  <a:pt x="598466" y="1328248"/>
                  <a:pt x="664522" y="1305569"/>
                </a:cubicBezTo>
                <a:cubicBezTo>
                  <a:pt x="688794" y="1297211"/>
                  <a:pt x="707099" y="1279305"/>
                  <a:pt x="724210" y="1261002"/>
                </a:cubicBezTo>
                <a:cubicBezTo>
                  <a:pt x="727392" y="1257421"/>
                  <a:pt x="730576" y="1253839"/>
                  <a:pt x="736147" y="1248268"/>
                </a:cubicBezTo>
                <a:cubicBezTo>
                  <a:pt x="738136" y="1267766"/>
                  <a:pt x="740921" y="1284479"/>
                  <a:pt x="741318" y="1301190"/>
                </a:cubicBezTo>
                <a:cubicBezTo>
                  <a:pt x="742116" y="1331830"/>
                  <a:pt x="743308" y="1362867"/>
                  <a:pt x="740523" y="1393507"/>
                </a:cubicBezTo>
                <a:cubicBezTo>
                  <a:pt x="736942" y="1432105"/>
                  <a:pt x="715455" y="1461553"/>
                  <a:pt x="682428" y="1482642"/>
                </a:cubicBezTo>
                <a:cubicBezTo>
                  <a:pt x="673275" y="1488211"/>
                  <a:pt x="664122" y="1493782"/>
                  <a:pt x="654572" y="1498559"/>
                </a:cubicBezTo>
                <a:cubicBezTo>
                  <a:pt x="612395" y="1518851"/>
                  <a:pt x="571010" y="1540738"/>
                  <a:pt x="534401" y="1576549"/>
                </a:cubicBezTo>
                <a:cubicBezTo>
                  <a:pt x="532610" y="1555261"/>
                  <a:pt x="532610" y="1535066"/>
                  <a:pt x="534053" y="1515419"/>
                </a:cubicBezTo>
                <a:close/>
                <a:moveTo>
                  <a:pt x="544051" y="1259708"/>
                </a:moveTo>
                <a:cubicBezTo>
                  <a:pt x="548528" y="1227875"/>
                  <a:pt x="556884" y="1197136"/>
                  <a:pt x="569418" y="1167094"/>
                </a:cubicBezTo>
                <a:cubicBezTo>
                  <a:pt x="583345" y="1133667"/>
                  <a:pt x="609608" y="1110988"/>
                  <a:pt x="641840" y="1096661"/>
                </a:cubicBezTo>
                <a:cubicBezTo>
                  <a:pt x="677651" y="1080745"/>
                  <a:pt x="709883" y="1061247"/>
                  <a:pt x="735747" y="1028618"/>
                </a:cubicBezTo>
                <a:cubicBezTo>
                  <a:pt x="737736" y="1043342"/>
                  <a:pt x="740523" y="1057666"/>
                  <a:pt x="741318" y="1072390"/>
                </a:cubicBezTo>
                <a:cubicBezTo>
                  <a:pt x="742910" y="1104619"/>
                  <a:pt x="745297" y="1136851"/>
                  <a:pt x="743308" y="1168686"/>
                </a:cubicBezTo>
                <a:cubicBezTo>
                  <a:pt x="740921" y="1208079"/>
                  <a:pt x="720228" y="1238321"/>
                  <a:pt x="687599" y="1260603"/>
                </a:cubicBezTo>
                <a:cubicBezTo>
                  <a:pt x="680836" y="1264982"/>
                  <a:pt x="674070" y="1269358"/>
                  <a:pt x="666909" y="1273337"/>
                </a:cubicBezTo>
                <a:cubicBezTo>
                  <a:pt x="623535" y="1297212"/>
                  <a:pt x="579366" y="1319496"/>
                  <a:pt x="541963" y="1358889"/>
                </a:cubicBezTo>
                <a:cubicBezTo>
                  <a:pt x="538978" y="1324469"/>
                  <a:pt x="539575" y="1291541"/>
                  <a:pt x="544051" y="1259708"/>
                </a:cubicBezTo>
                <a:close/>
                <a:moveTo>
                  <a:pt x="546339" y="1059159"/>
                </a:moveTo>
                <a:cubicBezTo>
                  <a:pt x="549323" y="1031902"/>
                  <a:pt x="554895" y="1005341"/>
                  <a:pt x="562655" y="978880"/>
                </a:cubicBezTo>
                <a:cubicBezTo>
                  <a:pt x="575387" y="935108"/>
                  <a:pt x="601650" y="902479"/>
                  <a:pt x="642635" y="883378"/>
                </a:cubicBezTo>
                <a:cubicBezTo>
                  <a:pt x="678846" y="866665"/>
                  <a:pt x="712668" y="847965"/>
                  <a:pt x="736942" y="811754"/>
                </a:cubicBezTo>
                <a:cubicBezTo>
                  <a:pt x="738534" y="816927"/>
                  <a:pt x="739726" y="819712"/>
                  <a:pt x="740126" y="822498"/>
                </a:cubicBezTo>
                <a:cubicBezTo>
                  <a:pt x="742910" y="859504"/>
                  <a:pt x="747287" y="896113"/>
                  <a:pt x="748481" y="933119"/>
                </a:cubicBezTo>
                <a:cubicBezTo>
                  <a:pt x="749676" y="985643"/>
                  <a:pt x="726597" y="1025833"/>
                  <a:pt x="680836" y="1052892"/>
                </a:cubicBezTo>
                <a:cubicBezTo>
                  <a:pt x="670091" y="1059258"/>
                  <a:pt x="659348" y="1065226"/>
                  <a:pt x="648206" y="1071195"/>
                </a:cubicBezTo>
                <a:cubicBezTo>
                  <a:pt x="611598" y="1090295"/>
                  <a:pt x="576979" y="1112182"/>
                  <a:pt x="545544" y="1143617"/>
                </a:cubicBezTo>
                <a:cubicBezTo>
                  <a:pt x="542957" y="1114370"/>
                  <a:pt x="543355" y="1086416"/>
                  <a:pt x="546339" y="1059159"/>
                </a:cubicBezTo>
                <a:close/>
                <a:moveTo>
                  <a:pt x="545544" y="838414"/>
                </a:moveTo>
                <a:cubicBezTo>
                  <a:pt x="548331" y="814142"/>
                  <a:pt x="554697" y="790266"/>
                  <a:pt x="561063" y="766392"/>
                </a:cubicBezTo>
                <a:cubicBezTo>
                  <a:pt x="572602" y="722620"/>
                  <a:pt x="598866" y="689990"/>
                  <a:pt x="639453" y="671290"/>
                </a:cubicBezTo>
                <a:cubicBezTo>
                  <a:pt x="676062" y="654577"/>
                  <a:pt x="709883" y="634682"/>
                  <a:pt x="734555" y="601652"/>
                </a:cubicBezTo>
                <a:cubicBezTo>
                  <a:pt x="734952" y="601255"/>
                  <a:pt x="736147" y="601255"/>
                  <a:pt x="738136" y="600857"/>
                </a:cubicBezTo>
                <a:cubicBezTo>
                  <a:pt x="743310" y="649403"/>
                  <a:pt x="752063" y="697948"/>
                  <a:pt x="744902" y="746894"/>
                </a:cubicBezTo>
                <a:cubicBezTo>
                  <a:pt x="739728" y="782705"/>
                  <a:pt x="721823" y="811753"/>
                  <a:pt x="691183" y="831651"/>
                </a:cubicBezTo>
                <a:cubicBezTo>
                  <a:pt x="673277" y="843587"/>
                  <a:pt x="653380" y="852340"/>
                  <a:pt x="635872" y="864280"/>
                </a:cubicBezTo>
                <a:cubicBezTo>
                  <a:pt x="606824" y="883378"/>
                  <a:pt x="578971" y="904070"/>
                  <a:pt x="550718" y="924365"/>
                </a:cubicBezTo>
                <a:cubicBezTo>
                  <a:pt x="549126" y="925557"/>
                  <a:pt x="547534" y="927149"/>
                  <a:pt x="545544" y="928344"/>
                </a:cubicBezTo>
                <a:cubicBezTo>
                  <a:pt x="543952" y="927947"/>
                  <a:pt x="542760" y="927947"/>
                  <a:pt x="541168" y="927547"/>
                </a:cubicBezTo>
                <a:cubicBezTo>
                  <a:pt x="542362" y="897704"/>
                  <a:pt x="542362" y="867859"/>
                  <a:pt x="545544" y="838414"/>
                </a:cubicBezTo>
                <a:close/>
                <a:moveTo>
                  <a:pt x="546191" y="622045"/>
                </a:moveTo>
                <a:cubicBezTo>
                  <a:pt x="549921" y="596777"/>
                  <a:pt x="555890" y="571807"/>
                  <a:pt x="563850" y="547136"/>
                </a:cubicBezTo>
                <a:cubicBezTo>
                  <a:pt x="576979" y="507346"/>
                  <a:pt x="602845" y="478695"/>
                  <a:pt x="639851" y="461585"/>
                </a:cubicBezTo>
                <a:cubicBezTo>
                  <a:pt x="676062" y="444871"/>
                  <a:pt x="709486" y="425374"/>
                  <a:pt x="733760" y="392744"/>
                </a:cubicBezTo>
                <a:cubicBezTo>
                  <a:pt x="734555" y="392347"/>
                  <a:pt x="736147" y="391949"/>
                  <a:pt x="741321" y="389960"/>
                </a:cubicBezTo>
                <a:cubicBezTo>
                  <a:pt x="742910" y="437710"/>
                  <a:pt x="746492" y="483869"/>
                  <a:pt x="745300" y="529628"/>
                </a:cubicBezTo>
                <a:cubicBezTo>
                  <a:pt x="744502" y="566636"/>
                  <a:pt x="726199" y="596876"/>
                  <a:pt x="695957" y="619161"/>
                </a:cubicBezTo>
                <a:cubicBezTo>
                  <a:pt x="687601" y="625129"/>
                  <a:pt x="679244" y="631098"/>
                  <a:pt x="670093" y="635872"/>
                </a:cubicBezTo>
                <a:cubicBezTo>
                  <a:pt x="626322" y="659748"/>
                  <a:pt x="581358" y="682030"/>
                  <a:pt x="544352" y="721028"/>
                </a:cubicBezTo>
                <a:cubicBezTo>
                  <a:pt x="543157" y="711478"/>
                  <a:pt x="542360" y="705110"/>
                  <a:pt x="541963" y="698744"/>
                </a:cubicBezTo>
                <a:cubicBezTo>
                  <a:pt x="540968" y="672879"/>
                  <a:pt x="542460" y="647313"/>
                  <a:pt x="546191" y="622045"/>
                </a:cubicBezTo>
                <a:close/>
                <a:moveTo>
                  <a:pt x="546936" y="424777"/>
                </a:moveTo>
                <a:cubicBezTo>
                  <a:pt x="552010" y="392546"/>
                  <a:pt x="561261" y="361508"/>
                  <a:pt x="576581" y="331466"/>
                </a:cubicBezTo>
                <a:cubicBezTo>
                  <a:pt x="595682" y="294062"/>
                  <a:pt x="622740" y="263423"/>
                  <a:pt x="658551" y="241535"/>
                </a:cubicBezTo>
                <a:cubicBezTo>
                  <a:pt x="686010" y="224824"/>
                  <a:pt x="712668" y="207316"/>
                  <a:pt x="735748" y="179063"/>
                </a:cubicBezTo>
                <a:cubicBezTo>
                  <a:pt x="736942" y="189408"/>
                  <a:pt x="737737" y="196571"/>
                  <a:pt x="738137" y="203735"/>
                </a:cubicBezTo>
                <a:cubicBezTo>
                  <a:pt x="739727" y="230396"/>
                  <a:pt x="742513" y="257054"/>
                  <a:pt x="742911" y="283715"/>
                </a:cubicBezTo>
                <a:cubicBezTo>
                  <a:pt x="744106" y="354148"/>
                  <a:pt x="711873" y="405081"/>
                  <a:pt x="649001" y="436118"/>
                </a:cubicBezTo>
                <a:cubicBezTo>
                  <a:pt x="618761" y="451239"/>
                  <a:pt x="590111" y="467555"/>
                  <a:pt x="567429" y="493419"/>
                </a:cubicBezTo>
                <a:cubicBezTo>
                  <a:pt x="560265" y="502969"/>
                  <a:pt x="552707" y="512917"/>
                  <a:pt x="542360" y="525251"/>
                </a:cubicBezTo>
                <a:cubicBezTo>
                  <a:pt x="540968" y="490434"/>
                  <a:pt x="541863" y="457008"/>
                  <a:pt x="546936" y="424777"/>
                </a:cubicBezTo>
                <a:close/>
                <a:moveTo>
                  <a:pt x="311170" y="1346156"/>
                </a:moveTo>
                <a:cubicBezTo>
                  <a:pt x="314354" y="1314721"/>
                  <a:pt x="317936" y="1283286"/>
                  <a:pt x="321915" y="1247473"/>
                </a:cubicBezTo>
                <a:cubicBezTo>
                  <a:pt x="327486" y="1254236"/>
                  <a:pt x="330270" y="1257818"/>
                  <a:pt x="333454" y="1260604"/>
                </a:cubicBezTo>
                <a:cubicBezTo>
                  <a:pt x="351360" y="1276123"/>
                  <a:pt x="366879" y="1296816"/>
                  <a:pt x="387571" y="1305171"/>
                </a:cubicBezTo>
                <a:cubicBezTo>
                  <a:pt x="463572" y="1335414"/>
                  <a:pt x="499386" y="1392315"/>
                  <a:pt x="508936" y="1470308"/>
                </a:cubicBezTo>
                <a:cubicBezTo>
                  <a:pt x="513709" y="1506914"/>
                  <a:pt x="518088" y="1543523"/>
                  <a:pt x="511323" y="1582918"/>
                </a:cubicBezTo>
                <a:cubicBezTo>
                  <a:pt x="479091" y="1549494"/>
                  <a:pt x="442482" y="1526414"/>
                  <a:pt x="403884" y="1506119"/>
                </a:cubicBezTo>
                <a:cubicBezTo>
                  <a:pt x="401895" y="1504925"/>
                  <a:pt x="399905" y="1503733"/>
                  <a:pt x="397916" y="1502935"/>
                </a:cubicBezTo>
                <a:cubicBezTo>
                  <a:pt x="331862" y="1471103"/>
                  <a:pt x="304009" y="1418179"/>
                  <a:pt x="311170" y="1346156"/>
                </a:cubicBezTo>
                <a:close/>
                <a:moveTo>
                  <a:pt x="314354" y="1122130"/>
                </a:moveTo>
                <a:cubicBezTo>
                  <a:pt x="317539" y="1094274"/>
                  <a:pt x="319528" y="1066421"/>
                  <a:pt x="322312" y="1036179"/>
                </a:cubicBezTo>
                <a:cubicBezTo>
                  <a:pt x="325894" y="1038965"/>
                  <a:pt x="327486" y="1040158"/>
                  <a:pt x="328678" y="1041352"/>
                </a:cubicBezTo>
                <a:cubicBezTo>
                  <a:pt x="350566" y="1068808"/>
                  <a:pt x="377624" y="1088703"/>
                  <a:pt x="410254" y="1102233"/>
                </a:cubicBezTo>
                <a:cubicBezTo>
                  <a:pt x="448452" y="1117751"/>
                  <a:pt x="479092" y="1143220"/>
                  <a:pt x="493816" y="1183010"/>
                </a:cubicBezTo>
                <a:cubicBezTo>
                  <a:pt x="502569" y="1206487"/>
                  <a:pt x="508540" y="1230761"/>
                  <a:pt x="513711" y="1255035"/>
                </a:cubicBezTo>
                <a:cubicBezTo>
                  <a:pt x="517690" y="1273736"/>
                  <a:pt x="518885" y="1292836"/>
                  <a:pt x="522466" y="1312334"/>
                </a:cubicBezTo>
                <a:cubicBezTo>
                  <a:pt x="522864" y="1308752"/>
                  <a:pt x="523659" y="1305173"/>
                  <a:pt x="523659" y="1301591"/>
                </a:cubicBezTo>
                <a:cubicBezTo>
                  <a:pt x="524059" y="1099846"/>
                  <a:pt x="524853" y="898102"/>
                  <a:pt x="524059" y="696754"/>
                </a:cubicBezTo>
                <a:cubicBezTo>
                  <a:pt x="523659" y="585337"/>
                  <a:pt x="520477" y="474319"/>
                  <a:pt x="518885" y="362901"/>
                </a:cubicBezTo>
                <a:cubicBezTo>
                  <a:pt x="518885" y="349769"/>
                  <a:pt x="514508" y="339822"/>
                  <a:pt x="506948" y="328680"/>
                </a:cubicBezTo>
                <a:cubicBezTo>
                  <a:pt x="489837" y="304408"/>
                  <a:pt x="473123" y="279339"/>
                  <a:pt x="459594" y="252678"/>
                </a:cubicBezTo>
                <a:cubicBezTo>
                  <a:pt x="440096" y="214875"/>
                  <a:pt x="438107" y="174687"/>
                  <a:pt x="450841" y="134100"/>
                </a:cubicBezTo>
                <a:cubicBezTo>
                  <a:pt x="464768" y="87941"/>
                  <a:pt x="487450" y="45761"/>
                  <a:pt x="514109" y="5969"/>
                </a:cubicBezTo>
                <a:cubicBezTo>
                  <a:pt x="514906" y="4376"/>
                  <a:pt x="515701" y="2784"/>
                  <a:pt x="517293" y="0"/>
                </a:cubicBezTo>
                <a:cubicBezTo>
                  <a:pt x="523261" y="6366"/>
                  <a:pt x="527638" y="10745"/>
                  <a:pt x="531619" y="15519"/>
                </a:cubicBezTo>
                <a:cubicBezTo>
                  <a:pt x="563452" y="51332"/>
                  <a:pt x="587326" y="91520"/>
                  <a:pt x="601652" y="137679"/>
                </a:cubicBezTo>
                <a:cubicBezTo>
                  <a:pt x="612795" y="173095"/>
                  <a:pt x="610805" y="206917"/>
                  <a:pt x="596081" y="241138"/>
                </a:cubicBezTo>
                <a:cubicBezTo>
                  <a:pt x="579368" y="279736"/>
                  <a:pt x="556688" y="313958"/>
                  <a:pt x="530822" y="346985"/>
                </a:cubicBezTo>
                <a:cubicBezTo>
                  <a:pt x="527240" y="351362"/>
                  <a:pt x="524456" y="357727"/>
                  <a:pt x="524853" y="363298"/>
                </a:cubicBezTo>
                <a:cubicBezTo>
                  <a:pt x="531619" y="656167"/>
                  <a:pt x="536393" y="949035"/>
                  <a:pt x="530027" y="1241903"/>
                </a:cubicBezTo>
                <a:cubicBezTo>
                  <a:pt x="526445" y="1419375"/>
                  <a:pt x="519680" y="1596846"/>
                  <a:pt x="510927" y="1773920"/>
                </a:cubicBezTo>
                <a:cubicBezTo>
                  <a:pt x="498590" y="2023414"/>
                  <a:pt x="458402" y="2268531"/>
                  <a:pt x="387174" y="2508475"/>
                </a:cubicBezTo>
                <a:cubicBezTo>
                  <a:pt x="376827" y="2543891"/>
                  <a:pt x="374440" y="2581295"/>
                  <a:pt x="366879" y="2617903"/>
                </a:cubicBezTo>
                <a:cubicBezTo>
                  <a:pt x="351360" y="2692713"/>
                  <a:pt x="331863" y="2767122"/>
                  <a:pt x="290878" y="2831586"/>
                </a:cubicBezTo>
                <a:cubicBezTo>
                  <a:pt x="250290" y="2896048"/>
                  <a:pt x="222037" y="2965683"/>
                  <a:pt x="189805" y="3033729"/>
                </a:cubicBezTo>
                <a:cubicBezTo>
                  <a:pt x="187815" y="3038105"/>
                  <a:pt x="185031" y="3042879"/>
                  <a:pt x="181449" y="3046461"/>
                </a:cubicBezTo>
                <a:cubicBezTo>
                  <a:pt x="296449" y="2787417"/>
                  <a:pt x="358524" y="2515241"/>
                  <a:pt x="395530" y="2236299"/>
                </a:cubicBezTo>
                <a:cubicBezTo>
                  <a:pt x="395530" y="2275297"/>
                  <a:pt x="396325" y="2314690"/>
                  <a:pt x="395132" y="2353685"/>
                </a:cubicBezTo>
                <a:cubicBezTo>
                  <a:pt x="394335" y="2393081"/>
                  <a:pt x="391551" y="2432076"/>
                  <a:pt x="390756" y="2471866"/>
                </a:cubicBezTo>
                <a:cubicBezTo>
                  <a:pt x="393143" y="2463114"/>
                  <a:pt x="395927" y="2454358"/>
                  <a:pt x="398314" y="2445605"/>
                </a:cubicBezTo>
                <a:cubicBezTo>
                  <a:pt x="450841" y="2255400"/>
                  <a:pt x="486255" y="2062409"/>
                  <a:pt x="498192" y="1865441"/>
                </a:cubicBezTo>
                <a:cubicBezTo>
                  <a:pt x="508140" y="1702693"/>
                  <a:pt x="514508" y="1539545"/>
                  <a:pt x="522069" y="1376400"/>
                </a:cubicBezTo>
                <a:cubicBezTo>
                  <a:pt x="522466" y="1370032"/>
                  <a:pt x="522069" y="1364063"/>
                  <a:pt x="522069" y="1353718"/>
                </a:cubicBezTo>
                <a:cubicBezTo>
                  <a:pt x="520477" y="1359687"/>
                  <a:pt x="519680" y="1362074"/>
                  <a:pt x="518487" y="1365656"/>
                </a:cubicBezTo>
                <a:cubicBezTo>
                  <a:pt x="508140" y="1356900"/>
                  <a:pt x="498590" y="1346953"/>
                  <a:pt x="487847" y="1340189"/>
                </a:cubicBezTo>
                <a:cubicBezTo>
                  <a:pt x="461981" y="1323476"/>
                  <a:pt x="436515" y="1305173"/>
                  <a:pt x="408662" y="1292438"/>
                </a:cubicBezTo>
                <a:cubicBezTo>
                  <a:pt x="334647" y="1258217"/>
                  <a:pt x="305999" y="1201316"/>
                  <a:pt x="314354" y="1122130"/>
                </a:cubicBezTo>
                <a:close/>
                <a:moveTo>
                  <a:pt x="323109" y="824087"/>
                </a:moveTo>
                <a:cubicBezTo>
                  <a:pt x="323904" y="823690"/>
                  <a:pt x="325098" y="823690"/>
                  <a:pt x="326293" y="823292"/>
                </a:cubicBezTo>
                <a:cubicBezTo>
                  <a:pt x="330272" y="827668"/>
                  <a:pt x="333854" y="831648"/>
                  <a:pt x="337833" y="836026"/>
                </a:cubicBezTo>
                <a:cubicBezTo>
                  <a:pt x="355341" y="855922"/>
                  <a:pt x="376031" y="871838"/>
                  <a:pt x="400702" y="882582"/>
                </a:cubicBezTo>
                <a:cubicBezTo>
                  <a:pt x="419008" y="890541"/>
                  <a:pt x="436516" y="900885"/>
                  <a:pt x="452830" y="912425"/>
                </a:cubicBezTo>
                <a:cubicBezTo>
                  <a:pt x="477899" y="930331"/>
                  <a:pt x="492622" y="956594"/>
                  <a:pt x="501375" y="986040"/>
                </a:cubicBezTo>
                <a:cubicBezTo>
                  <a:pt x="516896" y="1036577"/>
                  <a:pt x="524855" y="1087907"/>
                  <a:pt x="520875" y="1140831"/>
                </a:cubicBezTo>
                <a:cubicBezTo>
                  <a:pt x="520476" y="1143616"/>
                  <a:pt x="520078" y="1146800"/>
                  <a:pt x="519681" y="1151574"/>
                </a:cubicBezTo>
                <a:cubicBezTo>
                  <a:pt x="516497" y="1148789"/>
                  <a:pt x="514507" y="1147197"/>
                  <a:pt x="512518" y="1145605"/>
                </a:cubicBezTo>
                <a:cubicBezTo>
                  <a:pt x="485857" y="1126902"/>
                  <a:pt x="459595" y="1107802"/>
                  <a:pt x="432935" y="1089499"/>
                </a:cubicBezTo>
                <a:cubicBezTo>
                  <a:pt x="424179" y="1083530"/>
                  <a:pt x="414232" y="1079154"/>
                  <a:pt x="404681" y="1074378"/>
                </a:cubicBezTo>
                <a:cubicBezTo>
                  <a:pt x="334649" y="1042146"/>
                  <a:pt x="308385" y="986439"/>
                  <a:pt x="315151" y="912028"/>
                </a:cubicBezTo>
                <a:cubicBezTo>
                  <a:pt x="317935" y="882583"/>
                  <a:pt x="320325" y="853534"/>
                  <a:pt x="323109" y="824087"/>
                </a:cubicBezTo>
                <a:close/>
                <a:moveTo>
                  <a:pt x="317488" y="678001"/>
                </a:moveTo>
                <a:cubicBezTo>
                  <a:pt x="319428" y="654673"/>
                  <a:pt x="322710" y="630898"/>
                  <a:pt x="325893" y="606028"/>
                </a:cubicBezTo>
                <a:cubicBezTo>
                  <a:pt x="330670" y="612793"/>
                  <a:pt x="332659" y="616773"/>
                  <a:pt x="335841" y="620352"/>
                </a:cubicBezTo>
                <a:cubicBezTo>
                  <a:pt x="352952" y="639852"/>
                  <a:pt x="371257" y="658552"/>
                  <a:pt x="396326" y="667705"/>
                </a:cubicBezTo>
                <a:cubicBezTo>
                  <a:pt x="463177" y="691979"/>
                  <a:pt x="499786" y="740127"/>
                  <a:pt x="512518" y="809363"/>
                </a:cubicBezTo>
                <a:cubicBezTo>
                  <a:pt x="520078" y="849156"/>
                  <a:pt x="524455" y="888949"/>
                  <a:pt x="522068" y="929139"/>
                </a:cubicBezTo>
                <a:cubicBezTo>
                  <a:pt x="522465" y="932718"/>
                  <a:pt x="522068" y="935505"/>
                  <a:pt x="521670" y="940279"/>
                </a:cubicBezTo>
                <a:cubicBezTo>
                  <a:pt x="517294" y="936697"/>
                  <a:pt x="514905" y="934310"/>
                  <a:pt x="512120" y="932321"/>
                </a:cubicBezTo>
                <a:cubicBezTo>
                  <a:pt x="485459" y="913618"/>
                  <a:pt x="459196" y="894520"/>
                  <a:pt x="431740" y="876612"/>
                </a:cubicBezTo>
                <a:cubicBezTo>
                  <a:pt x="416221" y="866267"/>
                  <a:pt x="398713" y="858706"/>
                  <a:pt x="382399" y="849156"/>
                </a:cubicBezTo>
                <a:cubicBezTo>
                  <a:pt x="343801" y="826076"/>
                  <a:pt x="321119" y="792652"/>
                  <a:pt x="317140" y="747288"/>
                </a:cubicBezTo>
                <a:cubicBezTo>
                  <a:pt x="314952" y="724209"/>
                  <a:pt x="315549" y="701329"/>
                  <a:pt x="317488" y="678001"/>
                </a:cubicBezTo>
                <a:close/>
                <a:moveTo>
                  <a:pt x="325495" y="401897"/>
                </a:moveTo>
                <a:cubicBezTo>
                  <a:pt x="325893" y="400702"/>
                  <a:pt x="327085" y="399510"/>
                  <a:pt x="327882" y="397918"/>
                </a:cubicBezTo>
                <a:cubicBezTo>
                  <a:pt x="345788" y="423782"/>
                  <a:pt x="366878" y="444474"/>
                  <a:pt x="395131" y="456811"/>
                </a:cubicBezTo>
                <a:cubicBezTo>
                  <a:pt x="400302" y="459198"/>
                  <a:pt x="405873" y="461585"/>
                  <a:pt x="411047" y="463972"/>
                </a:cubicBezTo>
                <a:cubicBezTo>
                  <a:pt x="461582" y="485859"/>
                  <a:pt x="493416" y="522865"/>
                  <a:pt x="506945" y="576981"/>
                </a:cubicBezTo>
                <a:cubicBezTo>
                  <a:pt x="518085" y="621548"/>
                  <a:pt x="525248" y="666114"/>
                  <a:pt x="522861" y="712273"/>
                </a:cubicBezTo>
                <a:cubicBezTo>
                  <a:pt x="522464" y="717447"/>
                  <a:pt x="522066" y="722618"/>
                  <a:pt x="521269" y="729384"/>
                </a:cubicBezTo>
                <a:cubicBezTo>
                  <a:pt x="517688" y="726199"/>
                  <a:pt x="515301" y="724210"/>
                  <a:pt x="512914" y="722618"/>
                </a:cubicBezTo>
                <a:cubicBezTo>
                  <a:pt x="486650" y="703917"/>
                  <a:pt x="460787" y="685214"/>
                  <a:pt x="434126" y="667309"/>
                </a:cubicBezTo>
                <a:cubicBezTo>
                  <a:pt x="418607" y="656961"/>
                  <a:pt x="401099" y="649401"/>
                  <a:pt x="384783" y="640251"/>
                </a:cubicBezTo>
                <a:cubicBezTo>
                  <a:pt x="343401" y="616374"/>
                  <a:pt x="317935" y="580960"/>
                  <a:pt x="317537" y="532812"/>
                </a:cubicBezTo>
                <a:cubicBezTo>
                  <a:pt x="317137" y="489040"/>
                  <a:pt x="322709" y="445669"/>
                  <a:pt x="325495" y="401897"/>
                </a:cubicBezTo>
                <a:close/>
                <a:moveTo>
                  <a:pt x="322312" y="190207"/>
                </a:moveTo>
                <a:cubicBezTo>
                  <a:pt x="344199" y="216868"/>
                  <a:pt x="372052" y="233578"/>
                  <a:pt x="399907" y="251089"/>
                </a:cubicBezTo>
                <a:cubicBezTo>
                  <a:pt x="468348" y="294858"/>
                  <a:pt x="500977" y="360912"/>
                  <a:pt x="511722" y="438905"/>
                </a:cubicBezTo>
                <a:cubicBezTo>
                  <a:pt x="515701" y="469148"/>
                  <a:pt x="516099" y="499785"/>
                  <a:pt x="518088" y="530425"/>
                </a:cubicBezTo>
                <a:cubicBezTo>
                  <a:pt x="516496" y="530825"/>
                  <a:pt x="514506" y="531222"/>
                  <a:pt x="512517" y="531620"/>
                </a:cubicBezTo>
                <a:cubicBezTo>
                  <a:pt x="486254" y="490635"/>
                  <a:pt x="448453" y="464769"/>
                  <a:pt x="405479" y="443282"/>
                </a:cubicBezTo>
                <a:cubicBezTo>
                  <a:pt x="344199" y="413041"/>
                  <a:pt x="313559" y="361709"/>
                  <a:pt x="314354" y="293266"/>
                </a:cubicBezTo>
                <a:cubicBezTo>
                  <a:pt x="314754" y="259047"/>
                  <a:pt x="318333" y="224825"/>
                  <a:pt x="322312" y="190207"/>
                </a:cubicBezTo>
                <a:close/>
                <a:moveTo>
                  <a:pt x="0" y="832444"/>
                </a:moveTo>
                <a:cubicBezTo>
                  <a:pt x="23079" y="869053"/>
                  <a:pt x="46556" y="905661"/>
                  <a:pt x="68440" y="942667"/>
                </a:cubicBezTo>
                <a:cubicBezTo>
                  <a:pt x="173889" y="1119344"/>
                  <a:pt x="263422" y="1303182"/>
                  <a:pt x="329078" y="1498559"/>
                </a:cubicBezTo>
                <a:cubicBezTo>
                  <a:pt x="391153" y="1682399"/>
                  <a:pt x="419006" y="1870613"/>
                  <a:pt x="405080" y="2064798"/>
                </a:cubicBezTo>
                <a:cubicBezTo>
                  <a:pt x="401895" y="2107773"/>
                  <a:pt x="399509" y="2150350"/>
                  <a:pt x="396327" y="2193324"/>
                </a:cubicBezTo>
                <a:cubicBezTo>
                  <a:pt x="395927" y="2196111"/>
                  <a:pt x="394735" y="2199693"/>
                  <a:pt x="393540" y="2206456"/>
                </a:cubicBezTo>
                <a:cubicBezTo>
                  <a:pt x="390356" y="2169053"/>
                  <a:pt x="387174" y="2135229"/>
                  <a:pt x="384387" y="2101804"/>
                </a:cubicBezTo>
                <a:cubicBezTo>
                  <a:pt x="370858" y="1946218"/>
                  <a:pt x="335842" y="1795009"/>
                  <a:pt x="288888" y="1646188"/>
                </a:cubicBezTo>
                <a:cubicBezTo>
                  <a:pt x="205324" y="1379583"/>
                  <a:pt x="107438" y="1118547"/>
                  <a:pt x="6366" y="858308"/>
                </a:cubicBezTo>
                <a:cubicBezTo>
                  <a:pt x="3184" y="850350"/>
                  <a:pt x="397" y="841994"/>
                  <a:pt x="0" y="832444"/>
                </a:cubicBezTo>
                <a:close/>
              </a:path>
            </a:pathLst>
          </a:custGeom>
          <a:solidFill>
            <a:schemeClr val="accent2"/>
          </a:solidFill>
          <a:ln w="1646"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0434AA33-57BF-4036-9F19-66BBCDC4E1D4}"/>
              </a:ext>
            </a:extLst>
          </p:cNvPr>
          <p:cNvSpPr/>
          <p:nvPr userDrawn="1"/>
        </p:nvSpPr>
        <p:spPr>
          <a:xfrm rot="16516275" flipH="1">
            <a:off x="10266540" y="-970122"/>
            <a:ext cx="748525" cy="3046461"/>
          </a:xfrm>
          <a:custGeom>
            <a:avLst/>
            <a:gdLst>
              <a:gd name="connsiteX0" fmla="*/ 534053 w 748525"/>
              <a:gd name="connsiteY0" fmla="*/ 1515420 h 3046461"/>
              <a:gd name="connsiteX1" fmla="*/ 534401 w 748525"/>
              <a:gd name="connsiteY1" fmla="*/ 1576550 h 3046461"/>
              <a:gd name="connsiteX2" fmla="*/ 654572 w 748525"/>
              <a:gd name="connsiteY2" fmla="*/ 1498559 h 3046461"/>
              <a:gd name="connsiteX3" fmla="*/ 682428 w 748525"/>
              <a:gd name="connsiteY3" fmla="*/ 1482643 h 3046461"/>
              <a:gd name="connsiteX4" fmla="*/ 740523 w 748525"/>
              <a:gd name="connsiteY4" fmla="*/ 1393507 h 3046461"/>
              <a:gd name="connsiteX5" fmla="*/ 741318 w 748525"/>
              <a:gd name="connsiteY5" fmla="*/ 1301190 h 3046461"/>
              <a:gd name="connsiteX6" fmla="*/ 736147 w 748525"/>
              <a:gd name="connsiteY6" fmla="*/ 1248268 h 3046461"/>
              <a:gd name="connsiteX7" fmla="*/ 724210 w 748525"/>
              <a:gd name="connsiteY7" fmla="*/ 1261002 h 3046461"/>
              <a:gd name="connsiteX8" fmla="*/ 664522 w 748525"/>
              <a:gd name="connsiteY8" fmla="*/ 1305569 h 3046461"/>
              <a:gd name="connsiteX9" fmla="*/ 545941 w 748525"/>
              <a:gd name="connsiteY9" fmla="*/ 1443247 h 3046461"/>
              <a:gd name="connsiteX10" fmla="*/ 542359 w 748525"/>
              <a:gd name="connsiteY10" fmla="*/ 1457574 h 3046461"/>
              <a:gd name="connsiteX11" fmla="*/ 534053 w 748525"/>
              <a:gd name="connsiteY11" fmla="*/ 1515420 h 3046461"/>
              <a:gd name="connsiteX12" fmla="*/ 544051 w 748525"/>
              <a:gd name="connsiteY12" fmla="*/ 1259708 h 3046461"/>
              <a:gd name="connsiteX13" fmla="*/ 541963 w 748525"/>
              <a:gd name="connsiteY13" fmla="*/ 1358889 h 3046461"/>
              <a:gd name="connsiteX14" fmla="*/ 666909 w 748525"/>
              <a:gd name="connsiteY14" fmla="*/ 1273338 h 3046461"/>
              <a:gd name="connsiteX15" fmla="*/ 687599 w 748525"/>
              <a:gd name="connsiteY15" fmla="*/ 1260603 h 3046461"/>
              <a:gd name="connsiteX16" fmla="*/ 743308 w 748525"/>
              <a:gd name="connsiteY16" fmla="*/ 1168686 h 3046461"/>
              <a:gd name="connsiteX17" fmla="*/ 741318 w 748525"/>
              <a:gd name="connsiteY17" fmla="*/ 1072390 h 3046461"/>
              <a:gd name="connsiteX18" fmla="*/ 735747 w 748525"/>
              <a:gd name="connsiteY18" fmla="*/ 1028618 h 3046461"/>
              <a:gd name="connsiteX19" fmla="*/ 641840 w 748525"/>
              <a:gd name="connsiteY19" fmla="*/ 1096662 h 3046461"/>
              <a:gd name="connsiteX20" fmla="*/ 569418 w 748525"/>
              <a:gd name="connsiteY20" fmla="*/ 1167094 h 3046461"/>
              <a:gd name="connsiteX21" fmla="*/ 544051 w 748525"/>
              <a:gd name="connsiteY21" fmla="*/ 1259708 h 3046461"/>
              <a:gd name="connsiteX22" fmla="*/ 546339 w 748525"/>
              <a:gd name="connsiteY22" fmla="*/ 1059159 h 3046461"/>
              <a:gd name="connsiteX23" fmla="*/ 545544 w 748525"/>
              <a:gd name="connsiteY23" fmla="*/ 1143616 h 3046461"/>
              <a:gd name="connsiteX24" fmla="*/ 648206 w 748525"/>
              <a:gd name="connsiteY24" fmla="*/ 1071195 h 3046461"/>
              <a:gd name="connsiteX25" fmla="*/ 680836 w 748525"/>
              <a:gd name="connsiteY25" fmla="*/ 1052892 h 3046461"/>
              <a:gd name="connsiteX26" fmla="*/ 748481 w 748525"/>
              <a:gd name="connsiteY26" fmla="*/ 933118 h 3046461"/>
              <a:gd name="connsiteX27" fmla="*/ 740126 w 748525"/>
              <a:gd name="connsiteY27" fmla="*/ 822499 h 3046461"/>
              <a:gd name="connsiteX28" fmla="*/ 736942 w 748525"/>
              <a:gd name="connsiteY28" fmla="*/ 811754 h 3046461"/>
              <a:gd name="connsiteX29" fmla="*/ 642635 w 748525"/>
              <a:gd name="connsiteY29" fmla="*/ 883379 h 3046461"/>
              <a:gd name="connsiteX30" fmla="*/ 562655 w 748525"/>
              <a:gd name="connsiteY30" fmla="*/ 978880 h 3046461"/>
              <a:gd name="connsiteX31" fmla="*/ 546339 w 748525"/>
              <a:gd name="connsiteY31" fmla="*/ 1059159 h 3046461"/>
              <a:gd name="connsiteX32" fmla="*/ 545544 w 748525"/>
              <a:gd name="connsiteY32" fmla="*/ 838414 h 3046461"/>
              <a:gd name="connsiteX33" fmla="*/ 541168 w 748525"/>
              <a:gd name="connsiteY33" fmla="*/ 927547 h 3046461"/>
              <a:gd name="connsiteX34" fmla="*/ 545544 w 748525"/>
              <a:gd name="connsiteY34" fmla="*/ 928344 h 3046461"/>
              <a:gd name="connsiteX35" fmla="*/ 550718 w 748525"/>
              <a:gd name="connsiteY35" fmla="*/ 924365 h 3046461"/>
              <a:gd name="connsiteX36" fmla="*/ 635872 w 748525"/>
              <a:gd name="connsiteY36" fmla="*/ 864279 h 3046461"/>
              <a:gd name="connsiteX37" fmla="*/ 691183 w 748525"/>
              <a:gd name="connsiteY37" fmla="*/ 831650 h 3046461"/>
              <a:gd name="connsiteX38" fmla="*/ 744902 w 748525"/>
              <a:gd name="connsiteY38" fmla="*/ 746894 h 3046461"/>
              <a:gd name="connsiteX39" fmla="*/ 738136 w 748525"/>
              <a:gd name="connsiteY39" fmla="*/ 600858 h 3046461"/>
              <a:gd name="connsiteX40" fmla="*/ 734555 w 748525"/>
              <a:gd name="connsiteY40" fmla="*/ 601652 h 3046461"/>
              <a:gd name="connsiteX41" fmla="*/ 639453 w 748525"/>
              <a:gd name="connsiteY41" fmla="*/ 671290 h 3046461"/>
              <a:gd name="connsiteX42" fmla="*/ 561063 w 748525"/>
              <a:gd name="connsiteY42" fmla="*/ 766392 h 3046461"/>
              <a:gd name="connsiteX43" fmla="*/ 545544 w 748525"/>
              <a:gd name="connsiteY43" fmla="*/ 838414 h 3046461"/>
              <a:gd name="connsiteX44" fmla="*/ 546191 w 748525"/>
              <a:gd name="connsiteY44" fmla="*/ 622044 h 3046461"/>
              <a:gd name="connsiteX45" fmla="*/ 541963 w 748525"/>
              <a:gd name="connsiteY45" fmla="*/ 698743 h 3046461"/>
              <a:gd name="connsiteX46" fmla="*/ 544352 w 748525"/>
              <a:gd name="connsiteY46" fmla="*/ 721027 h 3046461"/>
              <a:gd name="connsiteX47" fmla="*/ 670093 w 748525"/>
              <a:gd name="connsiteY47" fmla="*/ 635871 h 3046461"/>
              <a:gd name="connsiteX48" fmla="*/ 695957 w 748525"/>
              <a:gd name="connsiteY48" fmla="*/ 619160 h 3046461"/>
              <a:gd name="connsiteX49" fmla="*/ 745300 w 748525"/>
              <a:gd name="connsiteY49" fmla="*/ 529626 h 3046461"/>
              <a:gd name="connsiteX50" fmla="*/ 741321 w 748525"/>
              <a:gd name="connsiteY50" fmla="*/ 389959 h 3046461"/>
              <a:gd name="connsiteX51" fmla="*/ 733760 w 748525"/>
              <a:gd name="connsiteY51" fmla="*/ 392743 h 3046461"/>
              <a:gd name="connsiteX52" fmla="*/ 639851 w 748525"/>
              <a:gd name="connsiteY52" fmla="*/ 461584 h 3046461"/>
              <a:gd name="connsiteX53" fmla="*/ 563850 w 748525"/>
              <a:gd name="connsiteY53" fmla="*/ 547136 h 3046461"/>
              <a:gd name="connsiteX54" fmla="*/ 546191 w 748525"/>
              <a:gd name="connsiteY54" fmla="*/ 622044 h 3046461"/>
              <a:gd name="connsiteX55" fmla="*/ 546936 w 748525"/>
              <a:gd name="connsiteY55" fmla="*/ 424777 h 3046461"/>
              <a:gd name="connsiteX56" fmla="*/ 542360 w 748525"/>
              <a:gd name="connsiteY56" fmla="*/ 525252 h 3046461"/>
              <a:gd name="connsiteX57" fmla="*/ 567429 w 748525"/>
              <a:gd name="connsiteY57" fmla="*/ 493419 h 3046461"/>
              <a:gd name="connsiteX58" fmla="*/ 649001 w 748525"/>
              <a:gd name="connsiteY58" fmla="*/ 436118 h 3046461"/>
              <a:gd name="connsiteX59" fmla="*/ 742911 w 748525"/>
              <a:gd name="connsiteY59" fmla="*/ 283715 h 3046461"/>
              <a:gd name="connsiteX60" fmla="*/ 738137 w 748525"/>
              <a:gd name="connsiteY60" fmla="*/ 203734 h 3046461"/>
              <a:gd name="connsiteX61" fmla="*/ 735748 w 748525"/>
              <a:gd name="connsiteY61" fmla="*/ 179063 h 3046461"/>
              <a:gd name="connsiteX62" fmla="*/ 658551 w 748525"/>
              <a:gd name="connsiteY62" fmla="*/ 241535 h 3046461"/>
              <a:gd name="connsiteX63" fmla="*/ 576581 w 748525"/>
              <a:gd name="connsiteY63" fmla="*/ 331466 h 3046461"/>
              <a:gd name="connsiteX64" fmla="*/ 546936 w 748525"/>
              <a:gd name="connsiteY64" fmla="*/ 424777 h 3046461"/>
              <a:gd name="connsiteX65" fmla="*/ 311170 w 748525"/>
              <a:gd name="connsiteY65" fmla="*/ 1346156 h 3046461"/>
              <a:gd name="connsiteX66" fmla="*/ 397916 w 748525"/>
              <a:gd name="connsiteY66" fmla="*/ 1502935 h 3046461"/>
              <a:gd name="connsiteX67" fmla="*/ 403884 w 748525"/>
              <a:gd name="connsiteY67" fmla="*/ 1506120 h 3046461"/>
              <a:gd name="connsiteX68" fmla="*/ 511323 w 748525"/>
              <a:gd name="connsiteY68" fmla="*/ 1582918 h 3046461"/>
              <a:gd name="connsiteX69" fmla="*/ 508936 w 748525"/>
              <a:gd name="connsiteY69" fmla="*/ 1470309 h 3046461"/>
              <a:gd name="connsiteX70" fmla="*/ 387571 w 748525"/>
              <a:gd name="connsiteY70" fmla="*/ 1305171 h 3046461"/>
              <a:gd name="connsiteX71" fmla="*/ 333454 w 748525"/>
              <a:gd name="connsiteY71" fmla="*/ 1260604 h 3046461"/>
              <a:gd name="connsiteX72" fmla="*/ 321915 w 748525"/>
              <a:gd name="connsiteY72" fmla="*/ 1247473 h 3046461"/>
              <a:gd name="connsiteX73" fmla="*/ 311170 w 748525"/>
              <a:gd name="connsiteY73" fmla="*/ 1346156 h 3046461"/>
              <a:gd name="connsiteX74" fmla="*/ 314355 w 748525"/>
              <a:gd name="connsiteY74" fmla="*/ 1122130 h 3046461"/>
              <a:gd name="connsiteX75" fmla="*/ 408662 w 748525"/>
              <a:gd name="connsiteY75" fmla="*/ 1292438 h 3046461"/>
              <a:gd name="connsiteX76" fmla="*/ 487847 w 748525"/>
              <a:gd name="connsiteY76" fmla="*/ 1340189 h 3046461"/>
              <a:gd name="connsiteX77" fmla="*/ 518487 w 748525"/>
              <a:gd name="connsiteY77" fmla="*/ 1365656 h 3046461"/>
              <a:gd name="connsiteX78" fmla="*/ 522069 w 748525"/>
              <a:gd name="connsiteY78" fmla="*/ 1353718 h 3046461"/>
              <a:gd name="connsiteX79" fmla="*/ 522069 w 748525"/>
              <a:gd name="connsiteY79" fmla="*/ 1376400 h 3046461"/>
              <a:gd name="connsiteX80" fmla="*/ 498192 w 748525"/>
              <a:gd name="connsiteY80" fmla="*/ 1865441 h 3046461"/>
              <a:gd name="connsiteX81" fmla="*/ 398314 w 748525"/>
              <a:gd name="connsiteY81" fmla="*/ 2445606 h 3046461"/>
              <a:gd name="connsiteX82" fmla="*/ 390756 w 748525"/>
              <a:gd name="connsiteY82" fmla="*/ 2471867 h 3046461"/>
              <a:gd name="connsiteX83" fmla="*/ 395132 w 748525"/>
              <a:gd name="connsiteY83" fmla="*/ 2353686 h 3046461"/>
              <a:gd name="connsiteX84" fmla="*/ 395530 w 748525"/>
              <a:gd name="connsiteY84" fmla="*/ 2236299 h 3046461"/>
              <a:gd name="connsiteX85" fmla="*/ 181449 w 748525"/>
              <a:gd name="connsiteY85" fmla="*/ 3046461 h 3046461"/>
              <a:gd name="connsiteX86" fmla="*/ 189805 w 748525"/>
              <a:gd name="connsiteY86" fmla="*/ 3033730 h 3046461"/>
              <a:gd name="connsiteX87" fmla="*/ 290877 w 748525"/>
              <a:gd name="connsiteY87" fmla="*/ 2831586 h 3046461"/>
              <a:gd name="connsiteX88" fmla="*/ 366879 w 748525"/>
              <a:gd name="connsiteY88" fmla="*/ 2617904 h 3046461"/>
              <a:gd name="connsiteX89" fmla="*/ 387174 w 748525"/>
              <a:gd name="connsiteY89" fmla="*/ 2508476 h 3046461"/>
              <a:gd name="connsiteX90" fmla="*/ 510927 w 748525"/>
              <a:gd name="connsiteY90" fmla="*/ 1773921 h 3046461"/>
              <a:gd name="connsiteX91" fmla="*/ 530027 w 748525"/>
              <a:gd name="connsiteY91" fmla="*/ 1241903 h 3046461"/>
              <a:gd name="connsiteX92" fmla="*/ 524853 w 748525"/>
              <a:gd name="connsiteY92" fmla="*/ 363298 h 3046461"/>
              <a:gd name="connsiteX93" fmla="*/ 530822 w 748525"/>
              <a:gd name="connsiteY93" fmla="*/ 346985 h 3046461"/>
              <a:gd name="connsiteX94" fmla="*/ 596081 w 748525"/>
              <a:gd name="connsiteY94" fmla="*/ 241139 h 3046461"/>
              <a:gd name="connsiteX95" fmla="*/ 601652 w 748525"/>
              <a:gd name="connsiteY95" fmla="*/ 137679 h 3046461"/>
              <a:gd name="connsiteX96" fmla="*/ 531619 w 748525"/>
              <a:gd name="connsiteY96" fmla="*/ 15518 h 3046461"/>
              <a:gd name="connsiteX97" fmla="*/ 517293 w 748525"/>
              <a:gd name="connsiteY97" fmla="*/ 0 h 3046461"/>
              <a:gd name="connsiteX98" fmla="*/ 514109 w 748525"/>
              <a:gd name="connsiteY98" fmla="*/ 5968 h 3046461"/>
              <a:gd name="connsiteX99" fmla="*/ 450841 w 748525"/>
              <a:gd name="connsiteY99" fmla="*/ 134100 h 3046461"/>
              <a:gd name="connsiteX100" fmla="*/ 459594 w 748525"/>
              <a:gd name="connsiteY100" fmla="*/ 252678 h 3046461"/>
              <a:gd name="connsiteX101" fmla="*/ 506948 w 748525"/>
              <a:gd name="connsiteY101" fmla="*/ 328679 h 3046461"/>
              <a:gd name="connsiteX102" fmla="*/ 518885 w 748525"/>
              <a:gd name="connsiteY102" fmla="*/ 362901 h 3046461"/>
              <a:gd name="connsiteX103" fmla="*/ 524058 w 748525"/>
              <a:gd name="connsiteY103" fmla="*/ 696755 h 3046461"/>
              <a:gd name="connsiteX104" fmla="*/ 523659 w 748525"/>
              <a:gd name="connsiteY104" fmla="*/ 1301591 h 3046461"/>
              <a:gd name="connsiteX105" fmla="*/ 522466 w 748525"/>
              <a:gd name="connsiteY105" fmla="*/ 1312334 h 3046461"/>
              <a:gd name="connsiteX106" fmla="*/ 513711 w 748525"/>
              <a:gd name="connsiteY106" fmla="*/ 1255035 h 3046461"/>
              <a:gd name="connsiteX107" fmla="*/ 493816 w 748525"/>
              <a:gd name="connsiteY107" fmla="*/ 1183011 h 3046461"/>
              <a:gd name="connsiteX108" fmla="*/ 410254 w 748525"/>
              <a:gd name="connsiteY108" fmla="*/ 1102233 h 3046461"/>
              <a:gd name="connsiteX109" fmla="*/ 328678 w 748525"/>
              <a:gd name="connsiteY109" fmla="*/ 1041352 h 3046461"/>
              <a:gd name="connsiteX110" fmla="*/ 322313 w 748525"/>
              <a:gd name="connsiteY110" fmla="*/ 1036178 h 3046461"/>
              <a:gd name="connsiteX111" fmla="*/ 314355 w 748525"/>
              <a:gd name="connsiteY111" fmla="*/ 1122130 h 3046461"/>
              <a:gd name="connsiteX112" fmla="*/ 323109 w 748525"/>
              <a:gd name="connsiteY112" fmla="*/ 824087 h 3046461"/>
              <a:gd name="connsiteX113" fmla="*/ 315151 w 748525"/>
              <a:gd name="connsiteY113" fmla="*/ 912028 h 3046461"/>
              <a:gd name="connsiteX114" fmla="*/ 404681 w 748525"/>
              <a:gd name="connsiteY114" fmla="*/ 1074377 h 3046461"/>
              <a:gd name="connsiteX115" fmla="*/ 432935 w 748525"/>
              <a:gd name="connsiteY115" fmla="*/ 1089499 h 3046461"/>
              <a:gd name="connsiteX116" fmla="*/ 512518 w 748525"/>
              <a:gd name="connsiteY116" fmla="*/ 1145605 h 3046461"/>
              <a:gd name="connsiteX117" fmla="*/ 519681 w 748525"/>
              <a:gd name="connsiteY117" fmla="*/ 1151574 h 3046461"/>
              <a:gd name="connsiteX118" fmla="*/ 520875 w 748525"/>
              <a:gd name="connsiteY118" fmla="*/ 1140831 h 3046461"/>
              <a:gd name="connsiteX119" fmla="*/ 501375 w 748525"/>
              <a:gd name="connsiteY119" fmla="*/ 986039 h 3046461"/>
              <a:gd name="connsiteX120" fmla="*/ 452830 w 748525"/>
              <a:gd name="connsiteY120" fmla="*/ 912425 h 3046461"/>
              <a:gd name="connsiteX121" fmla="*/ 400702 w 748525"/>
              <a:gd name="connsiteY121" fmla="*/ 882583 h 3046461"/>
              <a:gd name="connsiteX122" fmla="*/ 337833 w 748525"/>
              <a:gd name="connsiteY122" fmla="*/ 836026 h 3046461"/>
              <a:gd name="connsiteX123" fmla="*/ 326293 w 748525"/>
              <a:gd name="connsiteY123" fmla="*/ 823292 h 3046461"/>
              <a:gd name="connsiteX124" fmla="*/ 323109 w 748525"/>
              <a:gd name="connsiteY124" fmla="*/ 824087 h 3046461"/>
              <a:gd name="connsiteX125" fmla="*/ 317488 w 748525"/>
              <a:gd name="connsiteY125" fmla="*/ 678001 h 3046461"/>
              <a:gd name="connsiteX126" fmla="*/ 317140 w 748525"/>
              <a:gd name="connsiteY126" fmla="*/ 747289 h 3046461"/>
              <a:gd name="connsiteX127" fmla="*/ 382399 w 748525"/>
              <a:gd name="connsiteY127" fmla="*/ 849156 h 3046461"/>
              <a:gd name="connsiteX128" fmla="*/ 431740 w 748525"/>
              <a:gd name="connsiteY128" fmla="*/ 876612 h 3046461"/>
              <a:gd name="connsiteX129" fmla="*/ 512120 w 748525"/>
              <a:gd name="connsiteY129" fmla="*/ 932321 h 3046461"/>
              <a:gd name="connsiteX130" fmla="*/ 521670 w 748525"/>
              <a:gd name="connsiteY130" fmla="*/ 940279 h 3046461"/>
              <a:gd name="connsiteX131" fmla="*/ 522068 w 748525"/>
              <a:gd name="connsiteY131" fmla="*/ 929139 h 3046461"/>
              <a:gd name="connsiteX132" fmla="*/ 512518 w 748525"/>
              <a:gd name="connsiteY132" fmla="*/ 809364 h 3046461"/>
              <a:gd name="connsiteX133" fmla="*/ 396326 w 748525"/>
              <a:gd name="connsiteY133" fmla="*/ 667705 h 3046461"/>
              <a:gd name="connsiteX134" fmla="*/ 335841 w 748525"/>
              <a:gd name="connsiteY134" fmla="*/ 620352 h 3046461"/>
              <a:gd name="connsiteX135" fmla="*/ 325893 w 748525"/>
              <a:gd name="connsiteY135" fmla="*/ 606027 h 3046461"/>
              <a:gd name="connsiteX136" fmla="*/ 317488 w 748525"/>
              <a:gd name="connsiteY136" fmla="*/ 678001 h 3046461"/>
              <a:gd name="connsiteX137" fmla="*/ 325496 w 748525"/>
              <a:gd name="connsiteY137" fmla="*/ 401896 h 3046461"/>
              <a:gd name="connsiteX138" fmla="*/ 317537 w 748525"/>
              <a:gd name="connsiteY138" fmla="*/ 532812 h 3046461"/>
              <a:gd name="connsiteX139" fmla="*/ 384783 w 748525"/>
              <a:gd name="connsiteY139" fmla="*/ 640250 h 3046461"/>
              <a:gd name="connsiteX140" fmla="*/ 434126 w 748525"/>
              <a:gd name="connsiteY140" fmla="*/ 667309 h 3046461"/>
              <a:gd name="connsiteX141" fmla="*/ 512914 w 748525"/>
              <a:gd name="connsiteY141" fmla="*/ 722618 h 3046461"/>
              <a:gd name="connsiteX142" fmla="*/ 521269 w 748525"/>
              <a:gd name="connsiteY142" fmla="*/ 729383 h 3046461"/>
              <a:gd name="connsiteX143" fmla="*/ 522861 w 748525"/>
              <a:gd name="connsiteY143" fmla="*/ 712273 h 3046461"/>
              <a:gd name="connsiteX144" fmla="*/ 506945 w 748525"/>
              <a:gd name="connsiteY144" fmla="*/ 576981 h 3046461"/>
              <a:gd name="connsiteX145" fmla="*/ 411047 w 748525"/>
              <a:gd name="connsiteY145" fmla="*/ 463972 h 3046461"/>
              <a:gd name="connsiteX146" fmla="*/ 395131 w 748525"/>
              <a:gd name="connsiteY146" fmla="*/ 456811 h 3046461"/>
              <a:gd name="connsiteX147" fmla="*/ 327882 w 748525"/>
              <a:gd name="connsiteY147" fmla="*/ 397918 h 3046461"/>
              <a:gd name="connsiteX148" fmla="*/ 325496 w 748525"/>
              <a:gd name="connsiteY148" fmla="*/ 401896 h 3046461"/>
              <a:gd name="connsiteX149" fmla="*/ 322312 w 748525"/>
              <a:gd name="connsiteY149" fmla="*/ 190206 h 3046461"/>
              <a:gd name="connsiteX150" fmla="*/ 314354 w 748525"/>
              <a:gd name="connsiteY150" fmla="*/ 293265 h 3046461"/>
              <a:gd name="connsiteX151" fmla="*/ 405479 w 748525"/>
              <a:gd name="connsiteY151" fmla="*/ 443281 h 3046461"/>
              <a:gd name="connsiteX152" fmla="*/ 512517 w 748525"/>
              <a:gd name="connsiteY152" fmla="*/ 531619 h 3046461"/>
              <a:gd name="connsiteX153" fmla="*/ 518088 w 748525"/>
              <a:gd name="connsiteY153" fmla="*/ 530424 h 3046461"/>
              <a:gd name="connsiteX154" fmla="*/ 511722 w 748525"/>
              <a:gd name="connsiteY154" fmla="*/ 438904 h 3046461"/>
              <a:gd name="connsiteX155" fmla="*/ 399908 w 748525"/>
              <a:gd name="connsiteY155" fmla="*/ 251088 h 3046461"/>
              <a:gd name="connsiteX156" fmla="*/ 322312 w 748525"/>
              <a:gd name="connsiteY156" fmla="*/ 190206 h 3046461"/>
              <a:gd name="connsiteX157" fmla="*/ 0 w 748525"/>
              <a:gd name="connsiteY157" fmla="*/ 832445 h 3046461"/>
              <a:gd name="connsiteX158" fmla="*/ 6365 w 748525"/>
              <a:gd name="connsiteY158" fmla="*/ 858309 h 3046461"/>
              <a:gd name="connsiteX159" fmla="*/ 288888 w 748525"/>
              <a:gd name="connsiteY159" fmla="*/ 1646190 h 3046461"/>
              <a:gd name="connsiteX160" fmla="*/ 384387 w 748525"/>
              <a:gd name="connsiteY160" fmla="*/ 2101806 h 3046461"/>
              <a:gd name="connsiteX161" fmla="*/ 393540 w 748525"/>
              <a:gd name="connsiteY161" fmla="*/ 2206457 h 3046461"/>
              <a:gd name="connsiteX162" fmla="*/ 396327 w 748525"/>
              <a:gd name="connsiteY162" fmla="*/ 2193326 h 3046461"/>
              <a:gd name="connsiteX163" fmla="*/ 405080 w 748525"/>
              <a:gd name="connsiteY163" fmla="*/ 2064800 h 3046461"/>
              <a:gd name="connsiteX164" fmla="*/ 329078 w 748525"/>
              <a:gd name="connsiteY164" fmla="*/ 1498561 h 3046461"/>
              <a:gd name="connsiteX165" fmla="*/ 68440 w 748525"/>
              <a:gd name="connsiteY165" fmla="*/ 942669 h 3046461"/>
              <a:gd name="connsiteX166" fmla="*/ 0 w 748525"/>
              <a:gd name="connsiteY166" fmla="*/ 832445 h 304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748525" h="3046461">
                <a:moveTo>
                  <a:pt x="534053" y="1515420"/>
                </a:moveTo>
                <a:cubicBezTo>
                  <a:pt x="532610" y="1535067"/>
                  <a:pt x="532610" y="1555261"/>
                  <a:pt x="534401" y="1576550"/>
                </a:cubicBezTo>
                <a:cubicBezTo>
                  <a:pt x="571010" y="1540738"/>
                  <a:pt x="612395" y="1518851"/>
                  <a:pt x="654572" y="1498559"/>
                </a:cubicBezTo>
                <a:cubicBezTo>
                  <a:pt x="664122" y="1493782"/>
                  <a:pt x="673275" y="1488211"/>
                  <a:pt x="682428" y="1482643"/>
                </a:cubicBezTo>
                <a:cubicBezTo>
                  <a:pt x="715455" y="1461553"/>
                  <a:pt x="736942" y="1432105"/>
                  <a:pt x="740523" y="1393507"/>
                </a:cubicBezTo>
                <a:cubicBezTo>
                  <a:pt x="743308" y="1362867"/>
                  <a:pt x="742116" y="1331830"/>
                  <a:pt x="741318" y="1301190"/>
                </a:cubicBezTo>
                <a:cubicBezTo>
                  <a:pt x="740921" y="1284479"/>
                  <a:pt x="738136" y="1267766"/>
                  <a:pt x="736147" y="1248268"/>
                </a:cubicBezTo>
                <a:cubicBezTo>
                  <a:pt x="730576" y="1253839"/>
                  <a:pt x="727392" y="1257420"/>
                  <a:pt x="724210" y="1261002"/>
                </a:cubicBezTo>
                <a:cubicBezTo>
                  <a:pt x="707099" y="1279305"/>
                  <a:pt x="688794" y="1297210"/>
                  <a:pt x="664522" y="1305569"/>
                </a:cubicBezTo>
                <a:cubicBezTo>
                  <a:pt x="598466" y="1328248"/>
                  <a:pt x="559073" y="1374406"/>
                  <a:pt x="545941" y="1443247"/>
                </a:cubicBezTo>
                <a:cubicBezTo>
                  <a:pt x="544746" y="1448023"/>
                  <a:pt x="543554" y="1452797"/>
                  <a:pt x="542359" y="1457574"/>
                </a:cubicBezTo>
                <a:cubicBezTo>
                  <a:pt x="538380" y="1476673"/>
                  <a:pt x="535495" y="1495772"/>
                  <a:pt x="534053" y="1515420"/>
                </a:cubicBezTo>
                <a:close/>
                <a:moveTo>
                  <a:pt x="544051" y="1259708"/>
                </a:moveTo>
                <a:cubicBezTo>
                  <a:pt x="539575" y="1291542"/>
                  <a:pt x="538978" y="1324469"/>
                  <a:pt x="541963" y="1358889"/>
                </a:cubicBezTo>
                <a:cubicBezTo>
                  <a:pt x="579366" y="1319496"/>
                  <a:pt x="623535" y="1297212"/>
                  <a:pt x="666909" y="1273338"/>
                </a:cubicBezTo>
                <a:cubicBezTo>
                  <a:pt x="674070" y="1269359"/>
                  <a:pt x="680836" y="1264982"/>
                  <a:pt x="687599" y="1260603"/>
                </a:cubicBezTo>
                <a:cubicBezTo>
                  <a:pt x="720228" y="1238321"/>
                  <a:pt x="740921" y="1208078"/>
                  <a:pt x="743308" y="1168686"/>
                </a:cubicBezTo>
                <a:cubicBezTo>
                  <a:pt x="745297" y="1136851"/>
                  <a:pt x="742910" y="1104620"/>
                  <a:pt x="741318" y="1072390"/>
                </a:cubicBezTo>
                <a:cubicBezTo>
                  <a:pt x="740523" y="1057666"/>
                  <a:pt x="737736" y="1043342"/>
                  <a:pt x="735747" y="1028618"/>
                </a:cubicBezTo>
                <a:cubicBezTo>
                  <a:pt x="709883" y="1061247"/>
                  <a:pt x="677651" y="1080745"/>
                  <a:pt x="641840" y="1096662"/>
                </a:cubicBezTo>
                <a:cubicBezTo>
                  <a:pt x="609608" y="1110988"/>
                  <a:pt x="583345" y="1133667"/>
                  <a:pt x="569418" y="1167094"/>
                </a:cubicBezTo>
                <a:cubicBezTo>
                  <a:pt x="556884" y="1197136"/>
                  <a:pt x="548528" y="1227875"/>
                  <a:pt x="544051" y="1259708"/>
                </a:cubicBezTo>
                <a:close/>
                <a:moveTo>
                  <a:pt x="546339" y="1059159"/>
                </a:moveTo>
                <a:cubicBezTo>
                  <a:pt x="543355" y="1086416"/>
                  <a:pt x="542958" y="1114370"/>
                  <a:pt x="545544" y="1143616"/>
                </a:cubicBezTo>
                <a:cubicBezTo>
                  <a:pt x="576979" y="1112182"/>
                  <a:pt x="611598" y="1090295"/>
                  <a:pt x="648206" y="1071195"/>
                </a:cubicBezTo>
                <a:cubicBezTo>
                  <a:pt x="659348" y="1065226"/>
                  <a:pt x="670091" y="1059258"/>
                  <a:pt x="680836" y="1052892"/>
                </a:cubicBezTo>
                <a:cubicBezTo>
                  <a:pt x="726597" y="1025834"/>
                  <a:pt x="749676" y="985643"/>
                  <a:pt x="748481" y="933118"/>
                </a:cubicBezTo>
                <a:cubicBezTo>
                  <a:pt x="747287" y="896113"/>
                  <a:pt x="742910" y="859504"/>
                  <a:pt x="740126" y="822499"/>
                </a:cubicBezTo>
                <a:cubicBezTo>
                  <a:pt x="739726" y="819711"/>
                  <a:pt x="738534" y="816927"/>
                  <a:pt x="736942" y="811754"/>
                </a:cubicBezTo>
                <a:cubicBezTo>
                  <a:pt x="712668" y="847965"/>
                  <a:pt x="678846" y="866665"/>
                  <a:pt x="642635" y="883379"/>
                </a:cubicBezTo>
                <a:cubicBezTo>
                  <a:pt x="601650" y="902479"/>
                  <a:pt x="575387" y="935108"/>
                  <a:pt x="562655" y="978880"/>
                </a:cubicBezTo>
                <a:cubicBezTo>
                  <a:pt x="554895" y="1005341"/>
                  <a:pt x="549323" y="1031902"/>
                  <a:pt x="546339" y="1059159"/>
                </a:cubicBezTo>
                <a:close/>
                <a:moveTo>
                  <a:pt x="545544" y="838414"/>
                </a:moveTo>
                <a:cubicBezTo>
                  <a:pt x="542362" y="867859"/>
                  <a:pt x="542362" y="897704"/>
                  <a:pt x="541168" y="927547"/>
                </a:cubicBezTo>
                <a:cubicBezTo>
                  <a:pt x="542760" y="927946"/>
                  <a:pt x="543952" y="927947"/>
                  <a:pt x="545544" y="928344"/>
                </a:cubicBezTo>
                <a:cubicBezTo>
                  <a:pt x="547534" y="927150"/>
                  <a:pt x="549126" y="925557"/>
                  <a:pt x="550718" y="924365"/>
                </a:cubicBezTo>
                <a:cubicBezTo>
                  <a:pt x="578971" y="904070"/>
                  <a:pt x="606824" y="883378"/>
                  <a:pt x="635872" y="864279"/>
                </a:cubicBezTo>
                <a:cubicBezTo>
                  <a:pt x="653380" y="852340"/>
                  <a:pt x="673277" y="843587"/>
                  <a:pt x="691183" y="831650"/>
                </a:cubicBezTo>
                <a:cubicBezTo>
                  <a:pt x="721823" y="811753"/>
                  <a:pt x="739728" y="782705"/>
                  <a:pt x="744902" y="746894"/>
                </a:cubicBezTo>
                <a:cubicBezTo>
                  <a:pt x="752063" y="697949"/>
                  <a:pt x="743310" y="649403"/>
                  <a:pt x="738136" y="600858"/>
                </a:cubicBezTo>
                <a:cubicBezTo>
                  <a:pt x="736147" y="601255"/>
                  <a:pt x="734952" y="601255"/>
                  <a:pt x="734555" y="601652"/>
                </a:cubicBezTo>
                <a:cubicBezTo>
                  <a:pt x="709883" y="634681"/>
                  <a:pt x="676062" y="654577"/>
                  <a:pt x="639453" y="671290"/>
                </a:cubicBezTo>
                <a:cubicBezTo>
                  <a:pt x="598866" y="689991"/>
                  <a:pt x="572602" y="722620"/>
                  <a:pt x="561063" y="766392"/>
                </a:cubicBezTo>
                <a:cubicBezTo>
                  <a:pt x="554697" y="790266"/>
                  <a:pt x="548331" y="814142"/>
                  <a:pt x="545544" y="838414"/>
                </a:cubicBezTo>
                <a:close/>
                <a:moveTo>
                  <a:pt x="546191" y="622044"/>
                </a:moveTo>
                <a:cubicBezTo>
                  <a:pt x="542460" y="647312"/>
                  <a:pt x="540968" y="672878"/>
                  <a:pt x="541963" y="698743"/>
                </a:cubicBezTo>
                <a:cubicBezTo>
                  <a:pt x="542360" y="705108"/>
                  <a:pt x="543158" y="711477"/>
                  <a:pt x="544352" y="721027"/>
                </a:cubicBezTo>
                <a:cubicBezTo>
                  <a:pt x="581358" y="682030"/>
                  <a:pt x="626322" y="659747"/>
                  <a:pt x="670093" y="635871"/>
                </a:cubicBezTo>
                <a:cubicBezTo>
                  <a:pt x="679244" y="631097"/>
                  <a:pt x="687602" y="625129"/>
                  <a:pt x="695957" y="619160"/>
                </a:cubicBezTo>
                <a:cubicBezTo>
                  <a:pt x="726199" y="596875"/>
                  <a:pt x="744502" y="566635"/>
                  <a:pt x="745300" y="529626"/>
                </a:cubicBezTo>
                <a:cubicBezTo>
                  <a:pt x="746492" y="483868"/>
                  <a:pt x="742910" y="437709"/>
                  <a:pt x="741321" y="389959"/>
                </a:cubicBezTo>
                <a:cubicBezTo>
                  <a:pt x="736147" y="391948"/>
                  <a:pt x="734555" y="392346"/>
                  <a:pt x="733760" y="392743"/>
                </a:cubicBezTo>
                <a:cubicBezTo>
                  <a:pt x="709486" y="425372"/>
                  <a:pt x="676062" y="444870"/>
                  <a:pt x="639851" y="461584"/>
                </a:cubicBezTo>
                <a:cubicBezTo>
                  <a:pt x="602845" y="478695"/>
                  <a:pt x="576979" y="507344"/>
                  <a:pt x="563850" y="547136"/>
                </a:cubicBezTo>
                <a:cubicBezTo>
                  <a:pt x="555891" y="571807"/>
                  <a:pt x="549922" y="596776"/>
                  <a:pt x="546191" y="622044"/>
                </a:cubicBezTo>
                <a:close/>
                <a:moveTo>
                  <a:pt x="546936" y="424777"/>
                </a:moveTo>
                <a:cubicBezTo>
                  <a:pt x="541863" y="457008"/>
                  <a:pt x="540968" y="490434"/>
                  <a:pt x="542360" y="525252"/>
                </a:cubicBezTo>
                <a:cubicBezTo>
                  <a:pt x="552707" y="512917"/>
                  <a:pt x="560265" y="502969"/>
                  <a:pt x="567429" y="493419"/>
                </a:cubicBezTo>
                <a:cubicBezTo>
                  <a:pt x="590111" y="467556"/>
                  <a:pt x="618761" y="451239"/>
                  <a:pt x="649001" y="436118"/>
                </a:cubicBezTo>
                <a:cubicBezTo>
                  <a:pt x="711873" y="405081"/>
                  <a:pt x="744106" y="354148"/>
                  <a:pt x="742911" y="283715"/>
                </a:cubicBezTo>
                <a:cubicBezTo>
                  <a:pt x="742513" y="257054"/>
                  <a:pt x="739727" y="230396"/>
                  <a:pt x="738137" y="203734"/>
                </a:cubicBezTo>
                <a:cubicBezTo>
                  <a:pt x="737737" y="196571"/>
                  <a:pt x="736942" y="189408"/>
                  <a:pt x="735748" y="179063"/>
                </a:cubicBezTo>
                <a:cubicBezTo>
                  <a:pt x="712668" y="207317"/>
                  <a:pt x="686010" y="224824"/>
                  <a:pt x="658551" y="241535"/>
                </a:cubicBezTo>
                <a:cubicBezTo>
                  <a:pt x="622740" y="263423"/>
                  <a:pt x="595682" y="294063"/>
                  <a:pt x="576581" y="331466"/>
                </a:cubicBezTo>
                <a:cubicBezTo>
                  <a:pt x="561261" y="361509"/>
                  <a:pt x="552010" y="392546"/>
                  <a:pt x="546936" y="424777"/>
                </a:cubicBezTo>
                <a:close/>
                <a:moveTo>
                  <a:pt x="311170" y="1346156"/>
                </a:moveTo>
                <a:cubicBezTo>
                  <a:pt x="304009" y="1418178"/>
                  <a:pt x="331862" y="1471103"/>
                  <a:pt x="397916" y="1502935"/>
                </a:cubicBezTo>
                <a:cubicBezTo>
                  <a:pt x="399905" y="1503732"/>
                  <a:pt x="401895" y="1504925"/>
                  <a:pt x="403884" y="1506120"/>
                </a:cubicBezTo>
                <a:cubicBezTo>
                  <a:pt x="442482" y="1526415"/>
                  <a:pt x="479091" y="1549494"/>
                  <a:pt x="511323" y="1582918"/>
                </a:cubicBezTo>
                <a:cubicBezTo>
                  <a:pt x="518088" y="1543523"/>
                  <a:pt x="513709" y="1506914"/>
                  <a:pt x="508936" y="1470309"/>
                </a:cubicBezTo>
                <a:cubicBezTo>
                  <a:pt x="499386" y="1392314"/>
                  <a:pt x="463572" y="1335414"/>
                  <a:pt x="387571" y="1305171"/>
                </a:cubicBezTo>
                <a:cubicBezTo>
                  <a:pt x="366879" y="1296815"/>
                  <a:pt x="351360" y="1276123"/>
                  <a:pt x="333454" y="1260604"/>
                </a:cubicBezTo>
                <a:cubicBezTo>
                  <a:pt x="330270" y="1257818"/>
                  <a:pt x="327486" y="1254236"/>
                  <a:pt x="321915" y="1247473"/>
                </a:cubicBezTo>
                <a:cubicBezTo>
                  <a:pt x="317936" y="1283286"/>
                  <a:pt x="314354" y="1314721"/>
                  <a:pt x="311170" y="1346156"/>
                </a:cubicBezTo>
                <a:close/>
                <a:moveTo>
                  <a:pt x="314355" y="1122130"/>
                </a:moveTo>
                <a:cubicBezTo>
                  <a:pt x="305999" y="1201316"/>
                  <a:pt x="334647" y="1258217"/>
                  <a:pt x="408662" y="1292438"/>
                </a:cubicBezTo>
                <a:cubicBezTo>
                  <a:pt x="436515" y="1305173"/>
                  <a:pt x="461981" y="1323476"/>
                  <a:pt x="487847" y="1340189"/>
                </a:cubicBezTo>
                <a:cubicBezTo>
                  <a:pt x="498590" y="1346953"/>
                  <a:pt x="508140" y="1356900"/>
                  <a:pt x="518487" y="1365656"/>
                </a:cubicBezTo>
                <a:cubicBezTo>
                  <a:pt x="519680" y="1362074"/>
                  <a:pt x="520477" y="1359687"/>
                  <a:pt x="522069" y="1353718"/>
                </a:cubicBezTo>
                <a:cubicBezTo>
                  <a:pt x="522069" y="1364063"/>
                  <a:pt x="522466" y="1370032"/>
                  <a:pt x="522069" y="1376400"/>
                </a:cubicBezTo>
                <a:cubicBezTo>
                  <a:pt x="514508" y="1539545"/>
                  <a:pt x="508140" y="1702692"/>
                  <a:pt x="498192" y="1865441"/>
                </a:cubicBezTo>
                <a:cubicBezTo>
                  <a:pt x="486255" y="2062410"/>
                  <a:pt x="450841" y="2255400"/>
                  <a:pt x="398314" y="2445606"/>
                </a:cubicBezTo>
                <a:cubicBezTo>
                  <a:pt x="395927" y="2454359"/>
                  <a:pt x="393143" y="2463114"/>
                  <a:pt x="390756" y="2471867"/>
                </a:cubicBezTo>
                <a:cubicBezTo>
                  <a:pt x="391551" y="2432077"/>
                  <a:pt x="394335" y="2393082"/>
                  <a:pt x="395132" y="2353686"/>
                </a:cubicBezTo>
                <a:cubicBezTo>
                  <a:pt x="396324" y="2314691"/>
                  <a:pt x="395530" y="2275297"/>
                  <a:pt x="395530" y="2236299"/>
                </a:cubicBezTo>
                <a:cubicBezTo>
                  <a:pt x="358524" y="2515241"/>
                  <a:pt x="296449" y="2787417"/>
                  <a:pt x="181449" y="3046461"/>
                </a:cubicBezTo>
                <a:cubicBezTo>
                  <a:pt x="185031" y="3042880"/>
                  <a:pt x="187815" y="3038105"/>
                  <a:pt x="189805" y="3033730"/>
                </a:cubicBezTo>
                <a:cubicBezTo>
                  <a:pt x="222037" y="2965683"/>
                  <a:pt x="250290" y="2896048"/>
                  <a:pt x="290877" y="2831586"/>
                </a:cubicBezTo>
                <a:cubicBezTo>
                  <a:pt x="331863" y="2767122"/>
                  <a:pt x="351360" y="2692713"/>
                  <a:pt x="366879" y="2617904"/>
                </a:cubicBezTo>
                <a:cubicBezTo>
                  <a:pt x="374440" y="2581295"/>
                  <a:pt x="376827" y="2543892"/>
                  <a:pt x="387174" y="2508476"/>
                </a:cubicBezTo>
                <a:cubicBezTo>
                  <a:pt x="458402" y="2268532"/>
                  <a:pt x="498590" y="2023414"/>
                  <a:pt x="510927" y="1773921"/>
                </a:cubicBezTo>
                <a:cubicBezTo>
                  <a:pt x="519680" y="1596846"/>
                  <a:pt x="526445" y="1419375"/>
                  <a:pt x="530027" y="1241903"/>
                </a:cubicBezTo>
                <a:cubicBezTo>
                  <a:pt x="536393" y="949035"/>
                  <a:pt x="531619" y="656167"/>
                  <a:pt x="524853" y="363298"/>
                </a:cubicBezTo>
                <a:cubicBezTo>
                  <a:pt x="524456" y="357727"/>
                  <a:pt x="527240" y="351361"/>
                  <a:pt x="530822" y="346985"/>
                </a:cubicBezTo>
                <a:cubicBezTo>
                  <a:pt x="556688" y="313958"/>
                  <a:pt x="579368" y="279736"/>
                  <a:pt x="596081" y="241139"/>
                </a:cubicBezTo>
                <a:cubicBezTo>
                  <a:pt x="610805" y="206917"/>
                  <a:pt x="612795" y="173095"/>
                  <a:pt x="601652" y="137679"/>
                </a:cubicBezTo>
                <a:cubicBezTo>
                  <a:pt x="587326" y="91520"/>
                  <a:pt x="563452" y="51332"/>
                  <a:pt x="531619" y="15518"/>
                </a:cubicBezTo>
                <a:cubicBezTo>
                  <a:pt x="527638" y="10745"/>
                  <a:pt x="523261" y="6366"/>
                  <a:pt x="517293" y="0"/>
                </a:cubicBezTo>
                <a:cubicBezTo>
                  <a:pt x="515701" y="2784"/>
                  <a:pt x="514906" y="4377"/>
                  <a:pt x="514109" y="5968"/>
                </a:cubicBezTo>
                <a:cubicBezTo>
                  <a:pt x="487450" y="45761"/>
                  <a:pt x="464768" y="87941"/>
                  <a:pt x="450841" y="134100"/>
                </a:cubicBezTo>
                <a:cubicBezTo>
                  <a:pt x="438107" y="174687"/>
                  <a:pt x="440096" y="214875"/>
                  <a:pt x="459594" y="252678"/>
                </a:cubicBezTo>
                <a:cubicBezTo>
                  <a:pt x="473123" y="279339"/>
                  <a:pt x="489837" y="304408"/>
                  <a:pt x="506948" y="328679"/>
                </a:cubicBezTo>
                <a:cubicBezTo>
                  <a:pt x="514508" y="339822"/>
                  <a:pt x="518885" y="349769"/>
                  <a:pt x="518885" y="362901"/>
                </a:cubicBezTo>
                <a:cubicBezTo>
                  <a:pt x="520477" y="474319"/>
                  <a:pt x="523659" y="585337"/>
                  <a:pt x="524058" y="696755"/>
                </a:cubicBezTo>
                <a:cubicBezTo>
                  <a:pt x="524853" y="898102"/>
                  <a:pt x="524059" y="1099845"/>
                  <a:pt x="523659" y="1301591"/>
                </a:cubicBezTo>
                <a:cubicBezTo>
                  <a:pt x="523659" y="1305173"/>
                  <a:pt x="522864" y="1308752"/>
                  <a:pt x="522466" y="1312334"/>
                </a:cubicBezTo>
                <a:cubicBezTo>
                  <a:pt x="518885" y="1292836"/>
                  <a:pt x="517690" y="1273736"/>
                  <a:pt x="513711" y="1255035"/>
                </a:cubicBezTo>
                <a:cubicBezTo>
                  <a:pt x="508540" y="1230761"/>
                  <a:pt x="502569" y="1206487"/>
                  <a:pt x="493816" y="1183011"/>
                </a:cubicBezTo>
                <a:cubicBezTo>
                  <a:pt x="479092" y="1143220"/>
                  <a:pt x="448452" y="1117751"/>
                  <a:pt x="410254" y="1102233"/>
                </a:cubicBezTo>
                <a:cubicBezTo>
                  <a:pt x="377624" y="1088703"/>
                  <a:pt x="350566" y="1068808"/>
                  <a:pt x="328678" y="1041352"/>
                </a:cubicBezTo>
                <a:cubicBezTo>
                  <a:pt x="327486" y="1040158"/>
                  <a:pt x="325894" y="1038965"/>
                  <a:pt x="322313" y="1036178"/>
                </a:cubicBezTo>
                <a:cubicBezTo>
                  <a:pt x="319528" y="1066422"/>
                  <a:pt x="317539" y="1094275"/>
                  <a:pt x="314355" y="1122130"/>
                </a:cubicBezTo>
                <a:close/>
                <a:moveTo>
                  <a:pt x="323109" y="824087"/>
                </a:moveTo>
                <a:cubicBezTo>
                  <a:pt x="320325" y="853534"/>
                  <a:pt x="317935" y="882583"/>
                  <a:pt x="315151" y="912028"/>
                </a:cubicBezTo>
                <a:cubicBezTo>
                  <a:pt x="308385" y="986440"/>
                  <a:pt x="334648" y="1042146"/>
                  <a:pt x="404681" y="1074377"/>
                </a:cubicBezTo>
                <a:cubicBezTo>
                  <a:pt x="414232" y="1079154"/>
                  <a:pt x="424179" y="1083530"/>
                  <a:pt x="432935" y="1089499"/>
                </a:cubicBezTo>
                <a:cubicBezTo>
                  <a:pt x="459596" y="1107802"/>
                  <a:pt x="485857" y="1126902"/>
                  <a:pt x="512518" y="1145605"/>
                </a:cubicBezTo>
                <a:cubicBezTo>
                  <a:pt x="514507" y="1147197"/>
                  <a:pt x="516497" y="1148790"/>
                  <a:pt x="519681" y="1151574"/>
                </a:cubicBezTo>
                <a:cubicBezTo>
                  <a:pt x="520078" y="1146799"/>
                  <a:pt x="520476" y="1143615"/>
                  <a:pt x="520875" y="1140831"/>
                </a:cubicBezTo>
                <a:cubicBezTo>
                  <a:pt x="524855" y="1087907"/>
                  <a:pt x="516896" y="1036577"/>
                  <a:pt x="501375" y="986039"/>
                </a:cubicBezTo>
                <a:cubicBezTo>
                  <a:pt x="492622" y="956594"/>
                  <a:pt x="477899" y="930331"/>
                  <a:pt x="452830" y="912425"/>
                </a:cubicBezTo>
                <a:cubicBezTo>
                  <a:pt x="436516" y="900885"/>
                  <a:pt x="419008" y="890540"/>
                  <a:pt x="400702" y="882583"/>
                </a:cubicBezTo>
                <a:cubicBezTo>
                  <a:pt x="376031" y="871838"/>
                  <a:pt x="355341" y="855922"/>
                  <a:pt x="337833" y="836026"/>
                </a:cubicBezTo>
                <a:cubicBezTo>
                  <a:pt x="333854" y="831648"/>
                  <a:pt x="330272" y="827669"/>
                  <a:pt x="326293" y="823292"/>
                </a:cubicBezTo>
                <a:cubicBezTo>
                  <a:pt x="325098" y="823690"/>
                  <a:pt x="323904" y="823689"/>
                  <a:pt x="323109" y="824087"/>
                </a:cubicBezTo>
                <a:close/>
                <a:moveTo>
                  <a:pt x="317488" y="678001"/>
                </a:moveTo>
                <a:cubicBezTo>
                  <a:pt x="315549" y="701329"/>
                  <a:pt x="314952" y="724209"/>
                  <a:pt x="317140" y="747289"/>
                </a:cubicBezTo>
                <a:cubicBezTo>
                  <a:pt x="321119" y="792652"/>
                  <a:pt x="343801" y="826076"/>
                  <a:pt x="382399" y="849156"/>
                </a:cubicBezTo>
                <a:cubicBezTo>
                  <a:pt x="398713" y="858706"/>
                  <a:pt x="416221" y="866266"/>
                  <a:pt x="431740" y="876612"/>
                </a:cubicBezTo>
                <a:cubicBezTo>
                  <a:pt x="459196" y="894520"/>
                  <a:pt x="485459" y="913618"/>
                  <a:pt x="512120" y="932321"/>
                </a:cubicBezTo>
                <a:cubicBezTo>
                  <a:pt x="514905" y="934310"/>
                  <a:pt x="517294" y="936697"/>
                  <a:pt x="521670" y="940279"/>
                </a:cubicBezTo>
                <a:cubicBezTo>
                  <a:pt x="522068" y="935504"/>
                  <a:pt x="522465" y="932718"/>
                  <a:pt x="522068" y="929139"/>
                </a:cubicBezTo>
                <a:cubicBezTo>
                  <a:pt x="524455" y="888949"/>
                  <a:pt x="520078" y="849155"/>
                  <a:pt x="512518" y="809364"/>
                </a:cubicBezTo>
                <a:cubicBezTo>
                  <a:pt x="499786" y="740127"/>
                  <a:pt x="463177" y="691979"/>
                  <a:pt x="396326" y="667705"/>
                </a:cubicBezTo>
                <a:cubicBezTo>
                  <a:pt x="371257" y="658552"/>
                  <a:pt x="352952" y="639852"/>
                  <a:pt x="335841" y="620352"/>
                </a:cubicBezTo>
                <a:cubicBezTo>
                  <a:pt x="332659" y="616772"/>
                  <a:pt x="330670" y="612794"/>
                  <a:pt x="325893" y="606027"/>
                </a:cubicBezTo>
                <a:cubicBezTo>
                  <a:pt x="322710" y="630898"/>
                  <a:pt x="319428" y="654673"/>
                  <a:pt x="317488" y="678001"/>
                </a:cubicBezTo>
                <a:close/>
                <a:moveTo>
                  <a:pt x="325496" y="401896"/>
                </a:moveTo>
                <a:cubicBezTo>
                  <a:pt x="322709" y="445669"/>
                  <a:pt x="317138" y="489040"/>
                  <a:pt x="317537" y="532812"/>
                </a:cubicBezTo>
                <a:cubicBezTo>
                  <a:pt x="317935" y="580960"/>
                  <a:pt x="343401" y="616375"/>
                  <a:pt x="384783" y="640250"/>
                </a:cubicBezTo>
                <a:cubicBezTo>
                  <a:pt x="401099" y="649401"/>
                  <a:pt x="418607" y="656961"/>
                  <a:pt x="434126" y="667309"/>
                </a:cubicBezTo>
                <a:cubicBezTo>
                  <a:pt x="460787" y="685215"/>
                  <a:pt x="486650" y="703917"/>
                  <a:pt x="512914" y="722618"/>
                </a:cubicBezTo>
                <a:cubicBezTo>
                  <a:pt x="515301" y="724210"/>
                  <a:pt x="517688" y="726200"/>
                  <a:pt x="521269" y="729383"/>
                </a:cubicBezTo>
                <a:cubicBezTo>
                  <a:pt x="522066" y="722618"/>
                  <a:pt x="522464" y="717447"/>
                  <a:pt x="522861" y="712273"/>
                </a:cubicBezTo>
                <a:cubicBezTo>
                  <a:pt x="525248" y="666114"/>
                  <a:pt x="518085" y="621548"/>
                  <a:pt x="506945" y="576981"/>
                </a:cubicBezTo>
                <a:cubicBezTo>
                  <a:pt x="493416" y="522864"/>
                  <a:pt x="461582" y="485859"/>
                  <a:pt x="411047" y="463972"/>
                </a:cubicBezTo>
                <a:cubicBezTo>
                  <a:pt x="405873" y="461584"/>
                  <a:pt x="400302" y="459197"/>
                  <a:pt x="395131" y="456811"/>
                </a:cubicBezTo>
                <a:cubicBezTo>
                  <a:pt x="366878" y="444474"/>
                  <a:pt x="345788" y="423781"/>
                  <a:pt x="327882" y="397918"/>
                </a:cubicBezTo>
                <a:cubicBezTo>
                  <a:pt x="327085" y="399510"/>
                  <a:pt x="325893" y="400702"/>
                  <a:pt x="325496" y="401896"/>
                </a:cubicBezTo>
                <a:close/>
                <a:moveTo>
                  <a:pt x="322312" y="190206"/>
                </a:moveTo>
                <a:cubicBezTo>
                  <a:pt x="318333" y="224825"/>
                  <a:pt x="314754" y="259046"/>
                  <a:pt x="314354" y="293265"/>
                </a:cubicBezTo>
                <a:cubicBezTo>
                  <a:pt x="313559" y="361708"/>
                  <a:pt x="344199" y="413041"/>
                  <a:pt x="405479" y="443281"/>
                </a:cubicBezTo>
                <a:cubicBezTo>
                  <a:pt x="448453" y="464768"/>
                  <a:pt x="486254" y="490634"/>
                  <a:pt x="512517" y="531619"/>
                </a:cubicBezTo>
                <a:cubicBezTo>
                  <a:pt x="514507" y="531221"/>
                  <a:pt x="516496" y="530824"/>
                  <a:pt x="518088" y="530424"/>
                </a:cubicBezTo>
                <a:cubicBezTo>
                  <a:pt x="516099" y="499784"/>
                  <a:pt x="515701" y="469146"/>
                  <a:pt x="511722" y="438904"/>
                </a:cubicBezTo>
                <a:cubicBezTo>
                  <a:pt x="500977" y="360911"/>
                  <a:pt x="468348" y="294857"/>
                  <a:pt x="399908" y="251088"/>
                </a:cubicBezTo>
                <a:cubicBezTo>
                  <a:pt x="372052" y="233578"/>
                  <a:pt x="344199" y="216866"/>
                  <a:pt x="322312" y="190206"/>
                </a:cubicBezTo>
                <a:close/>
                <a:moveTo>
                  <a:pt x="0" y="832445"/>
                </a:moveTo>
                <a:cubicBezTo>
                  <a:pt x="397" y="841996"/>
                  <a:pt x="3184" y="850351"/>
                  <a:pt x="6365" y="858309"/>
                </a:cubicBezTo>
                <a:cubicBezTo>
                  <a:pt x="107438" y="1118548"/>
                  <a:pt x="205324" y="1379584"/>
                  <a:pt x="288888" y="1646190"/>
                </a:cubicBezTo>
                <a:cubicBezTo>
                  <a:pt x="335842" y="1795011"/>
                  <a:pt x="370858" y="1946219"/>
                  <a:pt x="384387" y="2101806"/>
                </a:cubicBezTo>
                <a:cubicBezTo>
                  <a:pt x="387174" y="2135230"/>
                  <a:pt x="390356" y="2169055"/>
                  <a:pt x="393540" y="2206457"/>
                </a:cubicBezTo>
                <a:cubicBezTo>
                  <a:pt x="394734" y="2199695"/>
                  <a:pt x="395927" y="2196113"/>
                  <a:pt x="396327" y="2193326"/>
                </a:cubicBezTo>
                <a:cubicBezTo>
                  <a:pt x="399508" y="2150351"/>
                  <a:pt x="401895" y="2107775"/>
                  <a:pt x="405080" y="2064800"/>
                </a:cubicBezTo>
                <a:cubicBezTo>
                  <a:pt x="419006" y="1870615"/>
                  <a:pt x="391153" y="1682401"/>
                  <a:pt x="329078" y="1498561"/>
                </a:cubicBezTo>
                <a:cubicBezTo>
                  <a:pt x="263422" y="1303183"/>
                  <a:pt x="173889" y="1119345"/>
                  <a:pt x="68440" y="942669"/>
                </a:cubicBezTo>
                <a:cubicBezTo>
                  <a:pt x="46556" y="905662"/>
                  <a:pt x="23079" y="869054"/>
                  <a:pt x="0" y="832445"/>
                </a:cubicBezTo>
                <a:close/>
              </a:path>
            </a:pathLst>
          </a:custGeom>
          <a:solidFill>
            <a:schemeClr val="accent2"/>
          </a:solidFill>
          <a:ln w="1646" cap="flat">
            <a:noFill/>
            <a:prstDash val="solid"/>
            <a:miter/>
          </a:ln>
        </p:spPr>
        <p:txBody>
          <a:bodyPr wrap="square" rtlCol="0" anchor="ctr">
            <a:noAutofit/>
          </a:bodyPr>
          <a:lstStyle/>
          <a:p>
            <a:endParaRPr lang="en-US"/>
          </a:p>
        </p:txBody>
      </p:sp>
      <p:sp>
        <p:nvSpPr>
          <p:cNvPr id="20" name="Rectangle 19">
            <a:extLst>
              <a:ext uri="{FF2B5EF4-FFF2-40B4-BE49-F238E27FC236}">
                <a16:creationId xmlns:a16="http://schemas.microsoft.com/office/drawing/2014/main" id="{597AD22A-5BC6-4F59-A5E8-7F45F0C6D9D9}"/>
              </a:ext>
            </a:extLst>
          </p:cNvPr>
          <p:cNvSpPr/>
          <p:nvPr userDrawn="1"/>
        </p:nvSpPr>
        <p:spPr>
          <a:xfrm>
            <a:off x="0" y="0"/>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143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7F3233-410E-4BE2-80B8-54927C5A8F92}"/>
              </a:ext>
            </a:extLst>
          </p:cNvPr>
          <p:cNvSpPr>
            <a:spLocks noGrp="1"/>
          </p:cNvSpPr>
          <p:nvPr>
            <p:ph type="pic" idx="13" hasCustomPrompt="1"/>
          </p:nvPr>
        </p:nvSpPr>
        <p:spPr>
          <a:xfrm>
            <a:off x="-1" y="0"/>
            <a:ext cx="4873752" cy="457200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221B050F-659C-49E6-827C-CE267AD2ABB7}"/>
              </a:ext>
            </a:extLst>
          </p:cNvPr>
          <p:cNvSpPr>
            <a:spLocks noGrp="1"/>
          </p:cNvSpPr>
          <p:nvPr>
            <p:ph type="pic" idx="14" hasCustomPrompt="1"/>
          </p:nvPr>
        </p:nvSpPr>
        <p:spPr>
          <a:xfrm>
            <a:off x="4873751" y="4572000"/>
            <a:ext cx="4873752" cy="228600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B9FBB55E-2C4E-4C43-8FDF-D407E218E2C1}"/>
              </a:ext>
            </a:extLst>
          </p:cNvPr>
          <p:cNvSpPr>
            <a:spLocks noGrp="1"/>
          </p:cNvSpPr>
          <p:nvPr>
            <p:ph type="pic" idx="15" hasCustomPrompt="1"/>
          </p:nvPr>
        </p:nvSpPr>
        <p:spPr>
          <a:xfrm>
            <a:off x="9747502" y="0"/>
            <a:ext cx="2444497" cy="457200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a:extLst>
              <a:ext uri="{FF2B5EF4-FFF2-40B4-BE49-F238E27FC236}">
                <a16:creationId xmlns:a16="http://schemas.microsoft.com/office/drawing/2014/main" id="{BB1DCB6B-F758-4B94-9F05-83BA5FD4E426}"/>
              </a:ext>
            </a:extLst>
          </p:cNvPr>
          <p:cNvSpPr/>
          <p:nvPr userDrawn="1"/>
        </p:nvSpPr>
        <p:spPr>
          <a:xfrm>
            <a:off x="4873751" y="0"/>
            <a:ext cx="487375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3877557-40A8-449E-B3F7-AE88A87C5EF2}"/>
              </a:ext>
            </a:extLst>
          </p:cNvPr>
          <p:cNvSpPr/>
          <p:nvPr userDrawn="1"/>
        </p:nvSpPr>
        <p:spPr>
          <a:xfrm>
            <a:off x="4881376" y="2286000"/>
            <a:ext cx="487375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79A068-620F-4E35-B7AA-286046CA4630}"/>
              </a:ext>
            </a:extLst>
          </p:cNvPr>
          <p:cNvSpPr/>
          <p:nvPr userDrawn="1"/>
        </p:nvSpPr>
        <p:spPr>
          <a:xfrm>
            <a:off x="-7627" y="4572000"/>
            <a:ext cx="4893951"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3118BF-38FE-4934-B67F-548B29435A9D}"/>
              </a:ext>
            </a:extLst>
          </p:cNvPr>
          <p:cNvSpPr/>
          <p:nvPr userDrawn="1"/>
        </p:nvSpPr>
        <p:spPr>
          <a:xfrm>
            <a:off x="9747501" y="4572000"/>
            <a:ext cx="2444498"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914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21764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79071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453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75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217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3A2E1274-C3E3-4B23-81C6-2ADDC2D22531}"/>
              </a:ext>
            </a:extLst>
          </p:cNvPr>
          <p:cNvSpPr>
            <a:spLocks noGrp="1"/>
          </p:cNvSpPr>
          <p:nvPr>
            <p:ph type="pic" sz="quarter" idx="14" hasCustomPrompt="1"/>
          </p:nvPr>
        </p:nvSpPr>
        <p:spPr>
          <a:xfrm>
            <a:off x="5140214" y="354163"/>
            <a:ext cx="1920975" cy="2212003"/>
          </a:xfrm>
          <a:custGeom>
            <a:avLst/>
            <a:gdLst>
              <a:gd name="connsiteX0" fmla="*/ 1525548 w 3062106"/>
              <a:gd name="connsiteY0" fmla="*/ 0 h 3526016"/>
              <a:gd name="connsiteX1" fmla="*/ 3060615 w 3062106"/>
              <a:gd name="connsiteY1" fmla="*/ 886272 h 3526016"/>
              <a:gd name="connsiteX2" fmla="*/ 3062106 w 3062106"/>
              <a:gd name="connsiteY2" fmla="*/ 2646962 h 3526016"/>
              <a:gd name="connsiteX3" fmla="*/ 1536558 w 3062106"/>
              <a:gd name="connsiteY3" fmla="*/ 3526016 h 3526016"/>
              <a:gd name="connsiteX4" fmla="*/ 1491 w 3062106"/>
              <a:gd name="connsiteY4" fmla="*/ 2639745 h 3526016"/>
              <a:gd name="connsiteX5" fmla="*/ 0 w 3062106"/>
              <a:gd name="connsiteY5" fmla="*/ 879054 h 352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106" h="3526016">
                <a:moveTo>
                  <a:pt x="1525548" y="0"/>
                </a:moveTo>
                <a:lnTo>
                  <a:pt x="3060615" y="886272"/>
                </a:lnTo>
                <a:lnTo>
                  <a:pt x="3062106" y="2646962"/>
                </a:lnTo>
                <a:lnTo>
                  <a:pt x="1536558" y="3526016"/>
                </a:lnTo>
                <a:lnTo>
                  <a:pt x="1491" y="2639745"/>
                </a:lnTo>
                <a:lnTo>
                  <a:pt x="0" y="879054"/>
                </a:ln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a:t>
            </a:r>
            <a:endParaRPr lang="ko-KR" altLang="en-US" dirty="0"/>
          </a:p>
        </p:txBody>
      </p:sp>
      <p:sp>
        <p:nvSpPr>
          <p:cNvPr id="8" name="그림 개체 틀 7">
            <a:extLst>
              <a:ext uri="{FF2B5EF4-FFF2-40B4-BE49-F238E27FC236}">
                <a16:creationId xmlns:a16="http://schemas.microsoft.com/office/drawing/2014/main" id="{EEE5FCCE-5336-4B12-AF5E-45A3A142EA4A}"/>
              </a:ext>
            </a:extLst>
          </p:cNvPr>
          <p:cNvSpPr>
            <a:spLocks noGrp="1"/>
          </p:cNvSpPr>
          <p:nvPr>
            <p:ph type="pic" sz="quarter" idx="15" hasCustomPrompt="1"/>
          </p:nvPr>
        </p:nvSpPr>
        <p:spPr>
          <a:xfrm>
            <a:off x="6198388" y="2357502"/>
            <a:ext cx="1920975" cy="2212003"/>
          </a:xfrm>
          <a:custGeom>
            <a:avLst/>
            <a:gdLst>
              <a:gd name="connsiteX0" fmla="*/ 1525548 w 3062106"/>
              <a:gd name="connsiteY0" fmla="*/ 0 h 3526016"/>
              <a:gd name="connsiteX1" fmla="*/ 3060615 w 3062106"/>
              <a:gd name="connsiteY1" fmla="*/ 886272 h 3526016"/>
              <a:gd name="connsiteX2" fmla="*/ 3062106 w 3062106"/>
              <a:gd name="connsiteY2" fmla="*/ 2646962 h 3526016"/>
              <a:gd name="connsiteX3" fmla="*/ 1536558 w 3062106"/>
              <a:gd name="connsiteY3" fmla="*/ 3526016 h 3526016"/>
              <a:gd name="connsiteX4" fmla="*/ 1491 w 3062106"/>
              <a:gd name="connsiteY4" fmla="*/ 2639745 h 3526016"/>
              <a:gd name="connsiteX5" fmla="*/ 0 w 3062106"/>
              <a:gd name="connsiteY5" fmla="*/ 879054 h 352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106" h="3526016">
                <a:moveTo>
                  <a:pt x="1525548" y="0"/>
                </a:moveTo>
                <a:lnTo>
                  <a:pt x="3060615" y="886272"/>
                </a:lnTo>
                <a:lnTo>
                  <a:pt x="3062106" y="2646962"/>
                </a:lnTo>
                <a:lnTo>
                  <a:pt x="1536558" y="3526016"/>
                </a:lnTo>
                <a:lnTo>
                  <a:pt x="1491" y="2639745"/>
                </a:lnTo>
                <a:lnTo>
                  <a:pt x="0" y="879054"/>
                </a:ln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a:t>
            </a:r>
            <a:endParaRPr lang="ko-KR" altLang="en-US" dirty="0"/>
          </a:p>
        </p:txBody>
      </p:sp>
      <p:sp>
        <p:nvSpPr>
          <p:cNvPr id="9" name="그림 개체 틀 8">
            <a:extLst>
              <a:ext uri="{FF2B5EF4-FFF2-40B4-BE49-F238E27FC236}">
                <a16:creationId xmlns:a16="http://schemas.microsoft.com/office/drawing/2014/main" id="{A778ECB7-1E7B-46FD-B9CE-9B5E8E2909CF}"/>
              </a:ext>
            </a:extLst>
          </p:cNvPr>
          <p:cNvSpPr>
            <a:spLocks noGrp="1"/>
          </p:cNvSpPr>
          <p:nvPr>
            <p:ph type="pic" sz="quarter" idx="16" hasCustomPrompt="1"/>
          </p:nvPr>
        </p:nvSpPr>
        <p:spPr>
          <a:xfrm>
            <a:off x="5140214" y="4360841"/>
            <a:ext cx="1920975" cy="2212003"/>
          </a:xfrm>
          <a:custGeom>
            <a:avLst/>
            <a:gdLst>
              <a:gd name="connsiteX0" fmla="*/ 1525548 w 3062106"/>
              <a:gd name="connsiteY0" fmla="*/ 0 h 3526016"/>
              <a:gd name="connsiteX1" fmla="*/ 3060615 w 3062106"/>
              <a:gd name="connsiteY1" fmla="*/ 886272 h 3526016"/>
              <a:gd name="connsiteX2" fmla="*/ 3062106 w 3062106"/>
              <a:gd name="connsiteY2" fmla="*/ 2646962 h 3526016"/>
              <a:gd name="connsiteX3" fmla="*/ 1536558 w 3062106"/>
              <a:gd name="connsiteY3" fmla="*/ 3526016 h 3526016"/>
              <a:gd name="connsiteX4" fmla="*/ 1491 w 3062106"/>
              <a:gd name="connsiteY4" fmla="*/ 2639745 h 3526016"/>
              <a:gd name="connsiteX5" fmla="*/ 0 w 3062106"/>
              <a:gd name="connsiteY5" fmla="*/ 879054 h 352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106" h="3526016">
                <a:moveTo>
                  <a:pt x="1525548" y="0"/>
                </a:moveTo>
                <a:lnTo>
                  <a:pt x="3060615" y="886272"/>
                </a:lnTo>
                <a:lnTo>
                  <a:pt x="3062106" y="2646962"/>
                </a:lnTo>
                <a:lnTo>
                  <a:pt x="1536558" y="3526016"/>
                </a:lnTo>
                <a:lnTo>
                  <a:pt x="1491" y="2639745"/>
                </a:lnTo>
                <a:lnTo>
                  <a:pt x="0" y="879054"/>
                </a:ln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6789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FF433-F559-1B1B-ED63-51EEDABFD877}"/>
              </a:ext>
            </a:extLst>
          </p:cNvPr>
          <p:cNvSpPr>
            <a:spLocks noGrp="1"/>
          </p:cNvSpPr>
          <p:nvPr>
            <p:ph type="title"/>
          </p:nvPr>
        </p:nvSpPr>
        <p:spPr/>
        <p:txBody>
          <a:bodyPr/>
          <a:lstStyle/>
          <a:p>
            <a:r>
              <a:rPr lang="pt-BR"/>
              <a:t>Clique para editar o título Mestre</a:t>
            </a:r>
            <a:endParaRPr lang="pt-PT"/>
          </a:p>
        </p:txBody>
      </p:sp>
      <p:sp>
        <p:nvSpPr>
          <p:cNvPr id="3" name="Espaço Reservado para Data 2">
            <a:extLst>
              <a:ext uri="{FF2B5EF4-FFF2-40B4-BE49-F238E27FC236}">
                <a16:creationId xmlns:a16="http://schemas.microsoft.com/office/drawing/2014/main" id="{D5B980F8-3354-B408-73E7-5A3E2A5B327B}"/>
              </a:ext>
            </a:extLst>
          </p:cNvPr>
          <p:cNvSpPr>
            <a:spLocks noGrp="1"/>
          </p:cNvSpPr>
          <p:nvPr>
            <p:ph type="dt" sz="half" idx="10"/>
          </p:nvPr>
        </p:nvSpPr>
        <p:spPr/>
        <p:txBody>
          <a:bodyPr/>
          <a:lstStyle/>
          <a:p>
            <a:fld id="{2245B3F9-9039-4E0E-9439-F776285E418A}" type="datetime1">
              <a:rPr lang="pt-PT" smtClean="0"/>
              <a:t>13/10/2023</a:t>
            </a:fld>
            <a:endParaRPr lang="pt-PT"/>
          </a:p>
        </p:txBody>
      </p:sp>
      <p:sp>
        <p:nvSpPr>
          <p:cNvPr id="4" name="Espaço Reservado para Rodapé 3">
            <a:extLst>
              <a:ext uri="{FF2B5EF4-FFF2-40B4-BE49-F238E27FC236}">
                <a16:creationId xmlns:a16="http://schemas.microsoft.com/office/drawing/2014/main" id="{150FF694-85D6-8679-2B54-FE4BD518AEE6}"/>
              </a:ext>
            </a:extLst>
          </p:cNvPr>
          <p:cNvSpPr>
            <a:spLocks noGrp="1"/>
          </p:cNvSpPr>
          <p:nvPr>
            <p:ph type="ftr" sz="quarter" idx="11"/>
          </p:nvPr>
        </p:nvSpPr>
        <p:spPr/>
        <p:txBody>
          <a:bodyPr/>
          <a:lstStyle/>
          <a:p>
            <a:endParaRPr lang="pt-PT"/>
          </a:p>
        </p:txBody>
      </p:sp>
      <p:sp>
        <p:nvSpPr>
          <p:cNvPr id="5" name="Espaço Reservado para Número de Slide 4">
            <a:extLst>
              <a:ext uri="{FF2B5EF4-FFF2-40B4-BE49-F238E27FC236}">
                <a16:creationId xmlns:a16="http://schemas.microsoft.com/office/drawing/2014/main" id="{9CA54061-B3CB-EDC3-4B35-B44847CC6C89}"/>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1988355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97261BDD-8C56-4CFD-A5A6-4A57DD1C6C87}"/>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3616593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951D8330-E771-4350-AECC-9F5BCE08B469}"/>
              </a:ext>
            </a:extLst>
          </p:cNvPr>
          <p:cNvGrpSpPr/>
          <p:nvPr userDrawn="1"/>
        </p:nvGrpSpPr>
        <p:grpSpPr>
          <a:xfrm>
            <a:off x="4079368" y="2057112"/>
            <a:ext cx="4033264" cy="3172231"/>
            <a:chOff x="2444748" y="555045"/>
            <a:chExt cx="7282048" cy="5727454"/>
          </a:xfrm>
        </p:grpSpPr>
        <p:sp>
          <p:nvSpPr>
            <p:cNvPr id="3" name="Freeform: Shape 2">
              <a:extLst>
                <a:ext uri="{FF2B5EF4-FFF2-40B4-BE49-F238E27FC236}">
                  <a16:creationId xmlns:a16="http://schemas.microsoft.com/office/drawing/2014/main" id="{A9BC9537-D370-4B73-BE04-2487029288D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89FD703-8A1A-4123-93DA-DCB9796279E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5513713B-7120-4DB6-9B20-6EAD0FF0844F}"/>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4728E52-C81E-4E0F-AE94-8B5DD8D16BB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67B8875-7B2F-4099-BF43-6AEEFA066AC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8DFC375-279E-4884-956E-2358B7CF378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01D1132-8E41-42FD-9265-9196BB6CA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CF613B5-35BF-44C8-BEF5-D0FA2E5CFB0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id="{FAF57B49-8A83-4949-8F5C-EF028AC6B5A7}"/>
              </a:ext>
            </a:extLst>
          </p:cNvPr>
          <p:cNvSpPr>
            <a:spLocks noGrp="1"/>
          </p:cNvSpPr>
          <p:nvPr>
            <p:ph type="pic" sz="quarter" idx="43" hasCustomPrompt="1"/>
          </p:nvPr>
        </p:nvSpPr>
        <p:spPr>
          <a:xfrm>
            <a:off x="4247170" y="2218668"/>
            <a:ext cx="3678250" cy="215576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a16="http://schemas.microsoft.com/office/drawing/2014/main" id="{EDCE1E69-8985-4606-9313-59F3633EE6B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58573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F5FFA75-247A-4C8C-99A7-8FA7026719CF}"/>
              </a:ext>
            </a:extLst>
          </p:cNvPr>
          <p:cNvSpPr>
            <a:spLocks noGrp="1"/>
          </p:cNvSpPr>
          <p:nvPr>
            <p:ph type="pic" idx="16" hasCustomPrompt="1"/>
          </p:nvPr>
        </p:nvSpPr>
        <p:spPr>
          <a:xfrm>
            <a:off x="4403035" y="0"/>
            <a:ext cx="7788965" cy="6858000"/>
          </a:xfrm>
          <a:custGeom>
            <a:avLst/>
            <a:gdLst>
              <a:gd name="connsiteX0" fmla="*/ 3894482 w 7788965"/>
              <a:gd name="connsiteY0" fmla="*/ 2146852 h 6858000"/>
              <a:gd name="connsiteX1" fmla="*/ 7788964 w 7788965"/>
              <a:gd name="connsiteY1" fmla="*/ 6858000 h 6858000"/>
              <a:gd name="connsiteX2" fmla="*/ 0 w 7788965"/>
              <a:gd name="connsiteY2" fmla="*/ 6858000 h 6858000"/>
              <a:gd name="connsiteX3" fmla="*/ 0 w 7788965"/>
              <a:gd name="connsiteY3" fmla="*/ 6857999 h 6858000"/>
              <a:gd name="connsiteX4" fmla="*/ 5734705 w 7788965"/>
              <a:gd name="connsiteY4" fmla="*/ 0 h 6858000"/>
              <a:gd name="connsiteX5" fmla="*/ 7788965 w 7788965"/>
              <a:gd name="connsiteY5" fmla="*/ 0 h 6858000"/>
              <a:gd name="connsiteX6" fmla="*/ 7788965 w 7788965"/>
              <a:gd name="connsiteY6" fmla="*/ 6641351 h 6858000"/>
              <a:gd name="connsiteX7" fmla="*/ 4000566 w 7788965"/>
              <a:gd name="connsiteY7" fmla="*/ 2078313 h 6858000"/>
              <a:gd name="connsiteX8" fmla="*/ 2214158 w 7788965"/>
              <a:gd name="connsiteY8" fmla="*/ 0 h 6858000"/>
              <a:gd name="connsiteX9" fmla="*/ 5574803 w 7788965"/>
              <a:gd name="connsiteY9" fmla="*/ 0 h 6858000"/>
              <a:gd name="connsiteX10" fmla="*/ 3894480 w 7788965"/>
              <a:gd name="connsiteY10" fmla="*/ 2032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965" h="6858000">
                <a:moveTo>
                  <a:pt x="3894482" y="2146852"/>
                </a:moveTo>
                <a:lnTo>
                  <a:pt x="7788964" y="6858000"/>
                </a:lnTo>
                <a:lnTo>
                  <a:pt x="0" y="6858000"/>
                </a:lnTo>
                <a:lnTo>
                  <a:pt x="0" y="6857999"/>
                </a:lnTo>
                <a:close/>
                <a:moveTo>
                  <a:pt x="5734705" y="0"/>
                </a:moveTo>
                <a:lnTo>
                  <a:pt x="7788965" y="0"/>
                </a:lnTo>
                <a:lnTo>
                  <a:pt x="7788965" y="6641351"/>
                </a:lnTo>
                <a:lnTo>
                  <a:pt x="4000566" y="2078313"/>
                </a:lnTo>
                <a:close/>
                <a:moveTo>
                  <a:pt x="2214158" y="0"/>
                </a:moveTo>
                <a:lnTo>
                  <a:pt x="5574803" y="0"/>
                </a:lnTo>
                <a:lnTo>
                  <a:pt x="3894480" y="203268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458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8E7EEE-5767-4D24-A28E-7A274AF0833D}"/>
              </a:ext>
            </a:extLst>
          </p:cNvPr>
          <p:cNvSpPr>
            <a:spLocks noGrp="1"/>
          </p:cNvSpPr>
          <p:nvPr>
            <p:ph type="pic" idx="13" hasCustomPrompt="1"/>
          </p:nvPr>
        </p:nvSpPr>
        <p:spPr>
          <a:xfrm>
            <a:off x="5724525" y="0"/>
            <a:ext cx="6467475"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38652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241B93-F28E-4606-BBD4-AC939342005F}"/>
              </a:ext>
            </a:extLst>
          </p:cNvPr>
          <p:cNvGrpSpPr/>
          <p:nvPr userDrawn="1"/>
        </p:nvGrpSpPr>
        <p:grpSpPr>
          <a:xfrm>
            <a:off x="8295412" y="1658804"/>
            <a:ext cx="3174949" cy="4282922"/>
            <a:chOff x="5745956" y="3501865"/>
            <a:chExt cx="2146216" cy="2895189"/>
          </a:xfrm>
        </p:grpSpPr>
        <p:sp>
          <p:nvSpPr>
            <p:cNvPr id="3" name="Freeform: Shape 2">
              <a:extLst>
                <a:ext uri="{FF2B5EF4-FFF2-40B4-BE49-F238E27FC236}">
                  <a16:creationId xmlns:a16="http://schemas.microsoft.com/office/drawing/2014/main" id="{4D5FEAD8-CCC8-4927-9D00-F13C672A0888}"/>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410C0D4-0751-4396-AC4D-8AA62394539D}"/>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B7F163A-D0A2-4263-BD43-507FBE27081D}"/>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906E010-95BC-405B-A541-6121D952C170}"/>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7DEF5EB-BA10-4B7D-A44B-0133ED1CF242}"/>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A51BDC-88C3-445B-9C4C-1FEB7CAC7E9E}"/>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F4B3BD2-D148-4C5F-BC4B-7DC5CEAD0464}"/>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10" name="Group 9">
              <a:extLst>
                <a:ext uri="{FF2B5EF4-FFF2-40B4-BE49-F238E27FC236}">
                  <a16:creationId xmlns:a16="http://schemas.microsoft.com/office/drawing/2014/main" id="{2438DEFB-93C7-4417-B27A-E84ED16848D4}"/>
                </a:ext>
              </a:extLst>
            </p:cNvPr>
            <p:cNvGrpSpPr/>
            <p:nvPr/>
          </p:nvGrpSpPr>
          <p:grpSpPr>
            <a:xfrm>
              <a:off x="6752948" y="6198983"/>
              <a:ext cx="113352" cy="113352"/>
              <a:chOff x="6768693" y="6038239"/>
              <a:chExt cx="147969" cy="147969"/>
            </a:xfrm>
          </p:grpSpPr>
          <p:sp>
            <p:nvSpPr>
              <p:cNvPr id="11" name="Oval 10">
                <a:extLst>
                  <a:ext uri="{FF2B5EF4-FFF2-40B4-BE49-F238E27FC236}">
                    <a16:creationId xmlns:a16="http://schemas.microsoft.com/office/drawing/2014/main" id="{8AEC7DDB-BF36-4D8E-9784-41D44C809CAD}"/>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151709-F242-456E-96D1-B0235A677014}"/>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80420992-F47F-4217-A43D-619E55FB4C8A}"/>
              </a:ext>
            </a:extLst>
          </p:cNvPr>
          <p:cNvGrpSpPr/>
          <p:nvPr userDrawn="1"/>
        </p:nvGrpSpPr>
        <p:grpSpPr>
          <a:xfrm>
            <a:off x="6823319" y="3202196"/>
            <a:ext cx="1656867" cy="2912686"/>
            <a:chOff x="7182034" y="5192864"/>
            <a:chExt cx="825553" cy="1451279"/>
          </a:xfrm>
        </p:grpSpPr>
        <p:grpSp>
          <p:nvGrpSpPr>
            <p:cNvPr id="14" name="Group 3">
              <a:extLst>
                <a:ext uri="{FF2B5EF4-FFF2-40B4-BE49-F238E27FC236}">
                  <a16:creationId xmlns:a16="http://schemas.microsoft.com/office/drawing/2014/main" id="{EA578C17-35B1-48E6-B296-61B28F520150}"/>
                </a:ext>
              </a:extLst>
            </p:cNvPr>
            <p:cNvGrpSpPr/>
            <p:nvPr/>
          </p:nvGrpSpPr>
          <p:grpSpPr>
            <a:xfrm>
              <a:off x="7182034" y="5192864"/>
              <a:ext cx="825553" cy="1451279"/>
              <a:chOff x="445712" y="1449040"/>
              <a:chExt cx="2113018" cy="3924176"/>
            </a:xfrm>
          </p:grpSpPr>
          <p:sp>
            <p:nvSpPr>
              <p:cNvPr id="18" name="Rounded Rectangle 4">
                <a:extLst>
                  <a:ext uri="{FF2B5EF4-FFF2-40B4-BE49-F238E27FC236}">
                    <a16:creationId xmlns:a16="http://schemas.microsoft.com/office/drawing/2014/main" id="{D2F761DF-C8DF-4DE2-906D-05957CBED4C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Rectangle 5">
                <a:extLst>
                  <a:ext uri="{FF2B5EF4-FFF2-40B4-BE49-F238E27FC236}">
                    <a16:creationId xmlns:a16="http://schemas.microsoft.com/office/drawing/2014/main" id="{9A9C4939-7986-450A-BF03-92EC6994DDF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0" name="Group 6">
                <a:extLst>
                  <a:ext uri="{FF2B5EF4-FFF2-40B4-BE49-F238E27FC236}">
                    <a16:creationId xmlns:a16="http://schemas.microsoft.com/office/drawing/2014/main" id="{651C2E6A-1A07-41FB-BAFE-59DB09FC6CB0}"/>
                  </a:ext>
                </a:extLst>
              </p:cNvPr>
              <p:cNvGrpSpPr/>
              <p:nvPr userDrawn="1"/>
            </p:nvGrpSpPr>
            <p:grpSpPr>
              <a:xfrm>
                <a:off x="1407705" y="5045834"/>
                <a:ext cx="211967" cy="211967"/>
                <a:chOff x="1549420" y="5712364"/>
                <a:chExt cx="312583" cy="312583"/>
              </a:xfrm>
            </p:grpSpPr>
            <p:sp>
              <p:nvSpPr>
                <p:cNvPr id="21" name="Oval 7">
                  <a:extLst>
                    <a:ext uri="{FF2B5EF4-FFF2-40B4-BE49-F238E27FC236}">
                      <a16:creationId xmlns:a16="http://schemas.microsoft.com/office/drawing/2014/main" id="{0158E23C-F3BA-4F44-A0C3-4095E0A3099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Rounded Rectangle 8">
                  <a:extLst>
                    <a:ext uri="{FF2B5EF4-FFF2-40B4-BE49-F238E27FC236}">
                      <a16:creationId xmlns:a16="http://schemas.microsoft.com/office/drawing/2014/main" id="{A65E39CA-F6F1-47A9-A567-86385EA9C95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5" name="Group 14">
              <a:extLst>
                <a:ext uri="{FF2B5EF4-FFF2-40B4-BE49-F238E27FC236}">
                  <a16:creationId xmlns:a16="http://schemas.microsoft.com/office/drawing/2014/main" id="{6F3EE5F6-CF51-429D-9AB0-4384D58D7D4D}"/>
                </a:ext>
              </a:extLst>
            </p:cNvPr>
            <p:cNvGrpSpPr/>
            <p:nvPr/>
          </p:nvGrpSpPr>
          <p:grpSpPr>
            <a:xfrm>
              <a:off x="7210904" y="5333460"/>
              <a:ext cx="734603" cy="1136247"/>
              <a:chOff x="7224494" y="5344134"/>
              <a:chExt cx="734603" cy="1189257"/>
            </a:xfrm>
          </p:grpSpPr>
          <p:sp>
            <p:nvSpPr>
              <p:cNvPr id="16" name="Freeform: Shape 15">
                <a:extLst>
                  <a:ext uri="{FF2B5EF4-FFF2-40B4-BE49-F238E27FC236}">
                    <a16:creationId xmlns:a16="http://schemas.microsoft.com/office/drawing/2014/main" id="{62058873-FEEF-4AE4-A07B-EFD8FB550E55}"/>
                  </a:ext>
                </a:extLst>
              </p:cNvPr>
              <p:cNvSpPr/>
              <p:nvPr/>
            </p:nvSpPr>
            <p:spPr>
              <a:xfrm>
                <a:off x="7224494" y="5344134"/>
                <a:ext cx="734603" cy="1189257"/>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DA00E9A-7402-448B-B85E-58BD242040AC}"/>
                  </a:ext>
                </a:extLst>
              </p:cNvPr>
              <p:cNvSpPr/>
              <p:nvPr/>
            </p:nvSpPr>
            <p:spPr>
              <a:xfrm>
                <a:off x="7353653" y="5363515"/>
                <a:ext cx="604560" cy="1150499"/>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grpSp>
      </p:grpSp>
      <p:sp>
        <p:nvSpPr>
          <p:cNvPr id="23" name="Picture Placeholder 2">
            <a:extLst>
              <a:ext uri="{FF2B5EF4-FFF2-40B4-BE49-F238E27FC236}">
                <a16:creationId xmlns:a16="http://schemas.microsoft.com/office/drawing/2014/main" id="{344AA3EA-E673-4ED9-A582-47186191FE78}"/>
              </a:ext>
            </a:extLst>
          </p:cNvPr>
          <p:cNvSpPr>
            <a:spLocks noGrp="1"/>
          </p:cNvSpPr>
          <p:nvPr>
            <p:ph type="pic" idx="12" hasCustomPrompt="1"/>
          </p:nvPr>
        </p:nvSpPr>
        <p:spPr>
          <a:xfrm>
            <a:off x="8609452" y="2064430"/>
            <a:ext cx="2535033" cy="3500209"/>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24" name="Picture Placeholder 2">
            <a:extLst>
              <a:ext uri="{FF2B5EF4-FFF2-40B4-BE49-F238E27FC236}">
                <a16:creationId xmlns:a16="http://schemas.microsoft.com/office/drawing/2014/main" id="{60F52A28-79CD-4100-B2ED-9CB938668D05}"/>
              </a:ext>
            </a:extLst>
          </p:cNvPr>
          <p:cNvSpPr>
            <a:spLocks noGrp="1"/>
          </p:cNvSpPr>
          <p:nvPr>
            <p:ph type="pic" idx="13" hasCustomPrompt="1"/>
          </p:nvPr>
        </p:nvSpPr>
        <p:spPr>
          <a:xfrm>
            <a:off x="6906381" y="3455576"/>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25" name="Text Placeholder 9">
            <a:extLst>
              <a:ext uri="{FF2B5EF4-FFF2-40B4-BE49-F238E27FC236}">
                <a16:creationId xmlns:a16="http://schemas.microsoft.com/office/drawing/2014/main" id="{979E55A1-D4BA-4358-932E-9597C584FB3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00075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16C7FB5-2361-4828-BC29-E65F8DBFBE6D}"/>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174242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8999246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280456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20010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9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38AABCF-DB10-DE94-31B9-C5F13AB99E76}"/>
              </a:ext>
            </a:extLst>
          </p:cNvPr>
          <p:cNvSpPr>
            <a:spLocks noGrp="1"/>
          </p:cNvSpPr>
          <p:nvPr>
            <p:ph type="dt" sz="half" idx="10"/>
          </p:nvPr>
        </p:nvSpPr>
        <p:spPr/>
        <p:txBody>
          <a:bodyPr/>
          <a:lstStyle/>
          <a:p>
            <a:fld id="{9EA84798-4231-4B46-9C91-D876F9F66022}" type="datetime1">
              <a:rPr lang="pt-PT" smtClean="0"/>
              <a:t>13/10/2023</a:t>
            </a:fld>
            <a:endParaRPr lang="pt-PT"/>
          </a:p>
        </p:txBody>
      </p:sp>
      <p:sp>
        <p:nvSpPr>
          <p:cNvPr id="3" name="Espaço Reservado para Rodapé 2">
            <a:extLst>
              <a:ext uri="{FF2B5EF4-FFF2-40B4-BE49-F238E27FC236}">
                <a16:creationId xmlns:a16="http://schemas.microsoft.com/office/drawing/2014/main" id="{00D216FE-4BF5-9B70-E348-7782F494D032}"/>
              </a:ext>
            </a:extLst>
          </p:cNvPr>
          <p:cNvSpPr>
            <a:spLocks noGrp="1"/>
          </p:cNvSpPr>
          <p:nvPr>
            <p:ph type="ftr" sz="quarter" idx="11"/>
          </p:nvPr>
        </p:nvSpPr>
        <p:spPr/>
        <p:txBody>
          <a:bodyPr/>
          <a:lstStyle/>
          <a:p>
            <a:endParaRPr lang="pt-PT"/>
          </a:p>
        </p:txBody>
      </p:sp>
      <p:sp>
        <p:nvSpPr>
          <p:cNvPr id="4" name="Espaço Reservado para Número de Slide 3">
            <a:extLst>
              <a:ext uri="{FF2B5EF4-FFF2-40B4-BE49-F238E27FC236}">
                <a16:creationId xmlns:a16="http://schemas.microsoft.com/office/drawing/2014/main" id="{8FD8FB36-954E-BF9C-418F-582572AC4636}"/>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1199880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31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031976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7"/>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43921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4"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800"/>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800"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800"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800"/>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800"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4"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89971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7"/>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1430770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3" cy="3760340"/>
          </a:xfrm>
          <a:prstGeom prst="rect">
            <a:avLst/>
          </a:pr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092251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2"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9"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7"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7"/>
            <a:ext cx="1797979"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89" y="3009937"/>
            <a:ext cx="1797979"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7" y="3009937"/>
            <a:ext cx="1797979"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7892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2"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61547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248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635086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1"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9"/>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2652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38A2C-5FBA-6925-5B14-9FB03A22330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B3F3F7C9-114F-EAC9-B482-CA120047419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Texto 3">
            <a:extLst>
              <a:ext uri="{FF2B5EF4-FFF2-40B4-BE49-F238E27FC236}">
                <a16:creationId xmlns:a16="http://schemas.microsoft.com/office/drawing/2014/main" id="{6960BAE9-DAC9-EA10-B969-60FA23D2F9E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F0F78EA-2CA2-A189-ADA3-05BA9F2E4BB1}"/>
              </a:ext>
            </a:extLst>
          </p:cNvPr>
          <p:cNvSpPr>
            <a:spLocks noGrp="1"/>
          </p:cNvSpPr>
          <p:nvPr>
            <p:ph type="dt" sz="half" idx="10"/>
          </p:nvPr>
        </p:nvSpPr>
        <p:spPr/>
        <p:txBody>
          <a:bodyPr/>
          <a:lstStyle/>
          <a:p>
            <a:fld id="{4FE837B6-A1D1-47CA-85AB-0267C418B485}" type="datetime1">
              <a:rPr lang="pt-PT" smtClean="0"/>
              <a:t>13/10/2023</a:t>
            </a:fld>
            <a:endParaRPr lang="pt-PT"/>
          </a:p>
        </p:txBody>
      </p:sp>
      <p:sp>
        <p:nvSpPr>
          <p:cNvPr id="6" name="Espaço Reservado para Rodapé 5">
            <a:extLst>
              <a:ext uri="{FF2B5EF4-FFF2-40B4-BE49-F238E27FC236}">
                <a16:creationId xmlns:a16="http://schemas.microsoft.com/office/drawing/2014/main" id="{84DAEEA0-72B3-76F0-D722-005D7F18D9E1}"/>
              </a:ext>
            </a:extLst>
          </p:cNvPr>
          <p:cNvSpPr>
            <a:spLocks noGrp="1"/>
          </p:cNvSpPr>
          <p:nvPr>
            <p:ph type="ftr" sz="quarter" idx="11"/>
          </p:nvPr>
        </p:nvSpPr>
        <p:spPr/>
        <p:txBody>
          <a:bodyPr/>
          <a:lstStyle/>
          <a:p>
            <a:endParaRPr lang="pt-PT"/>
          </a:p>
        </p:txBody>
      </p:sp>
      <p:sp>
        <p:nvSpPr>
          <p:cNvPr id="7" name="Espaço Reservado para Número de Slide 6">
            <a:extLst>
              <a:ext uri="{FF2B5EF4-FFF2-40B4-BE49-F238E27FC236}">
                <a16:creationId xmlns:a16="http://schemas.microsoft.com/office/drawing/2014/main" id="{D7268C8F-2613-4D25-010D-D5F034F7A9EB}"/>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409528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49756-09D8-6753-8D93-728FCD0A0D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PT"/>
          </a:p>
        </p:txBody>
      </p:sp>
      <p:sp>
        <p:nvSpPr>
          <p:cNvPr id="3" name="Espaço Reservado para Imagem 2">
            <a:extLst>
              <a:ext uri="{FF2B5EF4-FFF2-40B4-BE49-F238E27FC236}">
                <a16:creationId xmlns:a16="http://schemas.microsoft.com/office/drawing/2014/main" id="{BFBECD4C-8667-1083-544E-FC2B5AF013C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pt-PT"/>
          </a:p>
        </p:txBody>
      </p:sp>
      <p:sp>
        <p:nvSpPr>
          <p:cNvPr id="4" name="Espaço Reservado para Texto 3">
            <a:extLst>
              <a:ext uri="{FF2B5EF4-FFF2-40B4-BE49-F238E27FC236}">
                <a16:creationId xmlns:a16="http://schemas.microsoft.com/office/drawing/2014/main" id="{301059E6-CE6F-18C8-5822-1563A40C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B15EA13-DB5F-9D3E-89B3-778FA5D6740D}"/>
              </a:ext>
            </a:extLst>
          </p:cNvPr>
          <p:cNvSpPr>
            <a:spLocks noGrp="1"/>
          </p:cNvSpPr>
          <p:nvPr>
            <p:ph type="dt" sz="half" idx="10"/>
          </p:nvPr>
        </p:nvSpPr>
        <p:spPr/>
        <p:txBody>
          <a:bodyPr/>
          <a:lstStyle/>
          <a:p>
            <a:fld id="{BBA9E413-B451-4D8C-91E5-193203AF772E}" type="datetime1">
              <a:rPr lang="pt-PT" smtClean="0"/>
              <a:t>13/10/2023</a:t>
            </a:fld>
            <a:endParaRPr lang="pt-PT"/>
          </a:p>
        </p:txBody>
      </p:sp>
      <p:sp>
        <p:nvSpPr>
          <p:cNvPr id="6" name="Espaço Reservado para Rodapé 5">
            <a:extLst>
              <a:ext uri="{FF2B5EF4-FFF2-40B4-BE49-F238E27FC236}">
                <a16:creationId xmlns:a16="http://schemas.microsoft.com/office/drawing/2014/main" id="{5638D714-2503-A19C-E79F-4F41E416C2B9}"/>
              </a:ext>
            </a:extLst>
          </p:cNvPr>
          <p:cNvSpPr>
            <a:spLocks noGrp="1"/>
          </p:cNvSpPr>
          <p:nvPr>
            <p:ph type="ftr" sz="quarter" idx="11"/>
          </p:nvPr>
        </p:nvSpPr>
        <p:spPr/>
        <p:txBody>
          <a:bodyPr/>
          <a:lstStyle/>
          <a:p>
            <a:endParaRPr lang="pt-PT"/>
          </a:p>
        </p:txBody>
      </p:sp>
      <p:sp>
        <p:nvSpPr>
          <p:cNvPr id="7" name="Espaço Reservado para Número de Slide 6">
            <a:extLst>
              <a:ext uri="{FF2B5EF4-FFF2-40B4-BE49-F238E27FC236}">
                <a16:creationId xmlns:a16="http://schemas.microsoft.com/office/drawing/2014/main" id="{F3683197-1C97-D78E-3AD0-7AE24FB682CB}"/>
              </a:ext>
            </a:extLst>
          </p:cNvPr>
          <p:cNvSpPr>
            <a:spLocks noGrp="1"/>
          </p:cNvSpPr>
          <p:nvPr>
            <p:ph type="sldNum" sz="quarter" idx="12"/>
          </p:nvPr>
        </p:nvSpPr>
        <p:spPr/>
        <p:txBody>
          <a:bodyPr/>
          <a:lstStyle/>
          <a:p>
            <a:fld id="{FB41C169-8E6C-4C47-B35A-7784509D8D01}" type="slidenum">
              <a:rPr lang="pt-PT" smtClean="0"/>
              <a:t>‹nº›</a:t>
            </a:fld>
            <a:endParaRPr lang="pt-PT"/>
          </a:p>
        </p:txBody>
      </p:sp>
    </p:spTree>
    <p:extLst>
      <p:ext uri="{BB962C8B-B14F-4D97-AF65-F5344CB8AC3E}">
        <p14:creationId xmlns:p14="http://schemas.microsoft.com/office/powerpoint/2010/main" val="422127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5BC52A2-151F-2379-ED4E-5BD8E409301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5AF67F44-4A8F-6ED4-3B02-09C6E8E25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E371C9E1-3583-6A39-EA6E-939EBA96063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E589F-6B64-42EA-BCA0-F17E1C64F01B}" type="datetime1">
              <a:rPr lang="pt-PT" smtClean="0"/>
              <a:t>13/10/2023</a:t>
            </a:fld>
            <a:endParaRPr lang="pt-PT"/>
          </a:p>
        </p:txBody>
      </p:sp>
      <p:sp>
        <p:nvSpPr>
          <p:cNvPr id="5" name="Espaço Reservado para Rodapé 4">
            <a:extLst>
              <a:ext uri="{FF2B5EF4-FFF2-40B4-BE49-F238E27FC236}">
                <a16:creationId xmlns:a16="http://schemas.microsoft.com/office/drawing/2014/main" id="{8C06D5A0-4D68-2AC0-0BCA-1332C56239F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Espaço Reservado para Número de Slide 5">
            <a:extLst>
              <a:ext uri="{FF2B5EF4-FFF2-40B4-BE49-F238E27FC236}">
                <a16:creationId xmlns:a16="http://schemas.microsoft.com/office/drawing/2014/main" id="{287B8827-7B39-0B1C-CAD4-4E413F7AC38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1C169-8E6C-4C47-B35A-7784509D8D01}" type="slidenum">
              <a:rPr lang="pt-PT" smtClean="0"/>
              <a:t>‹nº›</a:t>
            </a:fld>
            <a:endParaRPr lang="pt-PT"/>
          </a:p>
        </p:txBody>
      </p:sp>
    </p:spTree>
    <p:extLst>
      <p:ext uri="{BB962C8B-B14F-4D97-AF65-F5344CB8AC3E}">
        <p14:creationId xmlns:p14="http://schemas.microsoft.com/office/powerpoint/2010/main" val="223241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0"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474727"/>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70" r:id="rId6"/>
    <p:sldLayoutId id="2147483672" r:id="rId7"/>
    <p:sldLayoutId id="2147483674" r:id="rId8"/>
    <p:sldLayoutId id="2147483676" r:id="rId9"/>
    <p:sldLayoutId id="2147483678" r:id="rId10"/>
    <p:sldLayoutId id="2147483681" r:id="rId11"/>
    <p:sldLayoutId id="2147483682"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290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1" r:id="rId6"/>
    <p:sldLayoutId id="2147483693" r:id="rId7"/>
    <p:sldLayoutId id="2147483695" r:id="rId8"/>
    <p:sldLayoutId id="2147483697" r:id="rId9"/>
    <p:sldLayoutId id="2147483699" r:id="rId10"/>
    <p:sldLayoutId id="2147483702" r:id="rId11"/>
    <p:sldLayoutId id="2147483703"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8882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92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3" r:id="rId6"/>
    <p:sldLayoutId id="2147483735" r:id="rId7"/>
    <p:sldLayoutId id="2147483737" r:id="rId8"/>
    <p:sldLayoutId id="2147483739" r:id="rId9"/>
    <p:sldLayoutId id="2147483741" r:id="rId10"/>
    <p:sldLayoutId id="2147483743" r:id="rId11"/>
    <p:sldLayoutId id="214748374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0660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7" r:id="rId6"/>
    <p:sldLayoutId id="2147483769" r:id="rId7"/>
    <p:sldLayoutId id="2147483771" r:id="rId8"/>
    <p:sldLayoutId id="2147483773" r:id="rId9"/>
    <p:sldLayoutId id="2147483775" r:id="rId10"/>
    <p:sldLayoutId id="2147483778" r:id="rId11"/>
    <p:sldLayoutId id="2147483779"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4.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23A8B7B-A5B1-BD20-C9DC-C4C6DD8DD0C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56606"/>
          <a:stretch/>
        </p:blipFill>
        <p:spPr bwMode="auto">
          <a:xfrm>
            <a:off x="86404" y="491248"/>
            <a:ext cx="12019175" cy="2120218"/>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3499C07D-F0CD-0274-EB60-74EAB7F79DCD}"/>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ixaDeTexto 5">
            <a:extLst>
              <a:ext uri="{FF2B5EF4-FFF2-40B4-BE49-F238E27FC236}">
                <a16:creationId xmlns:a16="http://schemas.microsoft.com/office/drawing/2014/main" id="{874E6C0E-8F15-E850-5F2D-06B8D06EE5F9}"/>
              </a:ext>
            </a:extLst>
          </p:cNvPr>
          <p:cNvSpPr txBox="1"/>
          <p:nvPr/>
        </p:nvSpPr>
        <p:spPr>
          <a:xfrm>
            <a:off x="4728549" y="6003729"/>
            <a:ext cx="28166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latin typeface="Arial" panose="020B0604020202020204" pitchFamily="34" charset="0"/>
                <a:cs typeface="Arial" panose="020B0604020202020204" pitchFamily="34" charset="0"/>
              </a:rPr>
              <a:t>15-30 </a:t>
            </a:r>
            <a:r>
              <a:rPr lang="pt-PT" sz="1600" dirty="0" err="1">
                <a:latin typeface="Arial" panose="020B0604020202020204" pitchFamily="34" charset="0"/>
                <a:cs typeface="Arial" panose="020B0604020202020204" pitchFamily="34" charset="0"/>
              </a:rPr>
              <a:t>October</a:t>
            </a:r>
            <a:r>
              <a:rPr lang="pt-PT"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2023 | Online</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1105D63C-6E31-B4D9-A39D-F8E82451E97B}"/>
              </a:ext>
            </a:extLst>
          </p:cNvPr>
          <p:cNvSpPr txBox="1"/>
          <p:nvPr/>
        </p:nvSpPr>
        <p:spPr>
          <a:xfrm>
            <a:off x="498909" y="2633885"/>
            <a:ext cx="10878532" cy="1462580"/>
          </a:xfrm>
          <a:prstGeom prst="rect">
            <a:avLst/>
          </a:prstGeom>
          <a:noFill/>
          <a:effectLst>
            <a:outerShdw blurRad="50800" dist="38100" dir="8100000" algn="tr" rotWithShape="0">
              <a:prstClr val="black">
                <a:alpha val="40000"/>
              </a:prstClr>
            </a:outerShdw>
          </a:effectLst>
        </p:spPr>
        <p:txBody>
          <a:bodyPr wrap="square">
            <a:spAutoFit/>
          </a:bodyPr>
          <a:lstStyle/>
          <a:p>
            <a:pPr algn="ctr">
              <a:lnSpc>
                <a:spcPct val="115000"/>
              </a:lnSpc>
              <a:spcAft>
                <a:spcPts val="1000"/>
              </a:spcAft>
            </a:pPr>
            <a:r>
              <a:rPr lang="en-US" sz="4000" b="1" i="1" dirty="0">
                <a:effectLst/>
                <a:latin typeface="Arial" panose="020B0604020202020204" pitchFamily="34" charset="0"/>
                <a:ea typeface="Times New Roman" panose="02020603050405020304" pitchFamily="18" charset="0"/>
              </a:rPr>
              <a:t>In vitro </a:t>
            </a:r>
            <a:r>
              <a:rPr lang="en-US" sz="4000" b="1" dirty="0">
                <a:effectLst/>
                <a:latin typeface="Arial" panose="020B0604020202020204" pitchFamily="34" charset="0"/>
                <a:ea typeface="Times New Roman" panose="02020603050405020304" pitchFamily="18" charset="0"/>
              </a:rPr>
              <a:t>evaluation of plant extracts as antifungal agents against </a:t>
            </a:r>
            <a:r>
              <a:rPr lang="en-US" sz="4000" b="1" i="1" dirty="0">
                <a:effectLst/>
                <a:latin typeface="Arial" panose="020B0604020202020204" pitchFamily="34" charset="0"/>
                <a:ea typeface="Times New Roman" panose="02020603050405020304" pitchFamily="18" charset="0"/>
              </a:rPr>
              <a:t>Botrytis cinerea</a:t>
            </a:r>
            <a:endParaRPr lang="en-US" sz="4000" i="1" dirty="0">
              <a:effectLst/>
              <a:latin typeface="SAfon"/>
              <a:ea typeface="Calibri" panose="020F0502020204030204" pitchFamily="34" charset="0"/>
            </a:endParaRPr>
          </a:p>
        </p:txBody>
      </p:sp>
      <p:sp>
        <p:nvSpPr>
          <p:cNvPr id="13" name="CaixaDeTexto 12">
            <a:extLst>
              <a:ext uri="{FF2B5EF4-FFF2-40B4-BE49-F238E27FC236}">
                <a16:creationId xmlns:a16="http://schemas.microsoft.com/office/drawing/2014/main" id="{E231BD91-3698-6C53-6FED-CE02BD394EBE}"/>
              </a:ext>
            </a:extLst>
          </p:cNvPr>
          <p:cNvSpPr txBox="1"/>
          <p:nvPr/>
        </p:nvSpPr>
        <p:spPr>
          <a:xfrm>
            <a:off x="2114737" y="4233599"/>
            <a:ext cx="7962507" cy="708912"/>
          </a:xfrm>
          <a:prstGeom prst="rect">
            <a:avLst/>
          </a:prstGeom>
          <a:noFill/>
        </p:spPr>
        <p:txBody>
          <a:bodyPr wrap="square">
            <a:spAutoFit/>
          </a:bodyPr>
          <a:lstStyle/>
          <a:p>
            <a:pPr algn="ctr">
              <a:lnSpc>
                <a:spcPct val="115000"/>
              </a:lnSpc>
              <a:spcAft>
                <a:spcPts val="1000"/>
              </a:spcAft>
            </a:pPr>
            <a:r>
              <a:rPr lang="pt-PT" sz="1800" b="1" u="sng" dirty="0">
                <a:effectLst/>
                <a:latin typeface="Arial" panose="020B0604020202020204" pitchFamily="34" charset="0"/>
                <a:ea typeface="Calibri" panose="020F0502020204030204" pitchFamily="34" charset="0"/>
              </a:rPr>
              <a:t>Ítala M.G Marx</a:t>
            </a:r>
            <a:r>
              <a:rPr lang="pt-PT" sz="1800" b="1" dirty="0">
                <a:effectLst/>
                <a:latin typeface="Arial" panose="020B0604020202020204" pitchFamily="34" charset="0"/>
                <a:ea typeface="Calibri" panose="020F0502020204030204" pitchFamily="34" charset="0"/>
              </a:rPr>
              <a:t>; Elizandra </a:t>
            </a:r>
            <a:r>
              <a:rPr lang="pt-PT" sz="1800" b="1" dirty="0" err="1">
                <a:effectLst/>
                <a:latin typeface="Arial" panose="020B0604020202020204" pitchFamily="34" charset="0"/>
                <a:ea typeface="Calibri" panose="020F0502020204030204" pitchFamily="34" charset="0"/>
              </a:rPr>
              <a:t>Ardohain</a:t>
            </a:r>
            <a:r>
              <a:rPr lang="pt-PT" sz="1800" b="1" dirty="0">
                <a:effectLst/>
                <a:latin typeface="Arial" panose="020B0604020202020204" pitchFamily="34" charset="0"/>
                <a:ea typeface="Calibri" panose="020F0502020204030204" pitchFamily="34" charset="0"/>
              </a:rPr>
              <a:t>; Paula Rodrigues; Lillian Barros; Sandrina A. Heleno* </a:t>
            </a:r>
            <a:endParaRPr lang="en-US" sz="2800" dirty="0">
              <a:effectLst/>
              <a:latin typeface="SAfon"/>
              <a:ea typeface="Calibri" panose="020F0502020204030204" pitchFamily="34" charset="0"/>
            </a:endParaRPr>
          </a:p>
        </p:txBody>
      </p:sp>
      <p:sp>
        <p:nvSpPr>
          <p:cNvPr id="3" name="CaixaDeTexto 2">
            <a:extLst>
              <a:ext uri="{FF2B5EF4-FFF2-40B4-BE49-F238E27FC236}">
                <a16:creationId xmlns:a16="http://schemas.microsoft.com/office/drawing/2014/main" id="{4EAD6AD9-A1CB-0E83-DCB0-4D3A77B1A6DE}"/>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grpSp>
        <p:nvGrpSpPr>
          <p:cNvPr id="14" name="Agrupar 13">
            <a:extLst>
              <a:ext uri="{FF2B5EF4-FFF2-40B4-BE49-F238E27FC236}">
                <a16:creationId xmlns:a16="http://schemas.microsoft.com/office/drawing/2014/main" id="{8AA12679-C76F-AE42-ECC0-1135F138574C}"/>
              </a:ext>
            </a:extLst>
          </p:cNvPr>
          <p:cNvGrpSpPr/>
          <p:nvPr/>
        </p:nvGrpSpPr>
        <p:grpSpPr>
          <a:xfrm>
            <a:off x="2945739" y="5079645"/>
            <a:ext cx="5984871" cy="809878"/>
            <a:chOff x="1094659" y="1919824"/>
            <a:chExt cx="9038319" cy="1318203"/>
          </a:xfrm>
        </p:grpSpPr>
        <p:pic>
          <p:nvPicPr>
            <p:cNvPr id="4" name="Picture 2" descr="Resultado de imagem para logotipo CIMO">
              <a:extLst>
                <a:ext uri="{FF2B5EF4-FFF2-40B4-BE49-F238E27FC236}">
                  <a16:creationId xmlns:a16="http://schemas.microsoft.com/office/drawing/2014/main" id="{9B0672A4-6249-2A88-6785-2F7CE00601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1289" y="1919824"/>
              <a:ext cx="2729407" cy="1318203"/>
            </a:xfrm>
            <a:prstGeom prst="rect">
              <a:avLst/>
            </a:prstGeom>
            <a:noFill/>
          </p:spPr>
        </p:pic>
        <p:pic>
          <p:nvPicPr>
            <p:cNvPr id="7" name="Picture 4" descr="Resultado de imagem para logotipo escola agrÃ¡ria ipb">
              <a:extLst>
                <a:ext uri="{FF2B5EF4-FFF2-40B4-BE49-F238E27FC236}">
                  <a16:creationId xmlns:a16="http://schemas.microsoft.com/office/drawing/2014/main" id="{FA3767E1-A6BC-174A-9C81-F2D63829AC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06618" y="2309026"/>
              <a:ext cx="2426360" cy="769012"/>
            </a:xfrm>
            <a:prstGeom prst="rect">
              <a:avLst/>
            </a:prstGeom>
            <a:noFill/>
          </p:spPr>
        </p:pic>
        <p:pic>
          <p:nvPicPr>
            <p:cNvPr id="11" name="Imagem 10">
              <a:extLst>
                <a:ext uri="{FF2B5EF4-FFF2-40B4-BE49-F238E27FC236}">
                  <a16:creationId xmlns:a16="http://schemas.microsoft.com/office/drawing/2014/main" id="{36070F4B-322C-453F-A3C6-F510C5D2C5E2}"/>
                </a:ext>
              </a:extLst>
            </p:cNvPr>
            <p:cNvPicPr>
              <a:picLocks noChangeAspect="1"/>
            </p:cNvPicPr>
            <p:nvPr/>
          </p:nvPicPr>
          <p:blipFill>
            <a:blip r:embed="rId6"/>
            <a:stretch>
              <a:fillRect/>
            </a:stretch>
          </p:blipFill>
          <p:spPr>
            <a:xfrm>
              <a:off x="1094659" y="2054640"/>
              <a:ext cx="3513669" cy="998908"/>
            </a:xfrm>
            <a:prstGeom prst="rect">
              <a:avLst/>
            </a:prstGeom>
          </p:spPr>
        </p:pic>
      </p:grpSp>
      <p:sp>
        <p:nvSpPr>
          <p:cNvPr id="16" name="Retângulo 15">
            <a:extLst>
              <a:ext uri="{FF2B5EF4-FFF2-40B4-BE49-F238E27FC236}">
                <a16:creationId xmlns:a16="http://schemas.microsoft.com/office/drawing/2014/main" id="{F292426E-5DBB-D2DC-1B45-6CCCF2234F91}"/>
              </a:ext>
            </a:extLst>
          </p:cNvPr>
          <p:cNvSpPr/>
          <p:nvPr/>
        </p:nvSpPr>
        <p:spPr>
          <a:xfrm>
            <a:off x="0" y="6341420"/>
            <a:ext cx="12192000" cy="369330"/>
          </a:xfrm>
          <a:prstGeom prst="rect">
            <a:avLst/>
          </a:prstGeom>
          <a:solidFill>
            <a:srgbClr val="74931E"/>
          </a:solidFill>
          <a:ln>
            <a:solidFill>
              <a:srgbClr val="739C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98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2951A25A-E472-A33B-ECF5-E6706D4D15BB}"/>
              </a:ext>
            </a:extLst>
          </p:cNvPr>
          <p:cNvGrpSpPr/>
          <p:nvPr/>
        </p:nvGrpSpPr>
        <p:grpSpPr>
          <a:xfrm>
            <a:off x="506925" y="3072223"/>
            <a:ext cx="11131163" cy="2638523"/>
            <a:chOff x="530418" y="1567735"/>
            <a:chExt cx="11131163" cy="2638523"/>
          </a:xfrm>
        </p:grpSpPr>
        <p:grpSp>
          <p:nvGrpSpPr>
            <p:cNvPr id="3" name="Agrupar 2">
              <a:extLst>
                <a:ext uri="{FF2B5EF4-FFF2-40B4-BE49-F238E27FC236}">
                  <a16:creationId xmlns:a16="http://schemas.microsoft.com/office/drawing/2014/main" id="{FB305343-B822-B9DE-FFF2-6090680EB751}"/>
                </a:ext>
              </a:extLst>
            </p:cNvPr>
            <p:cNvGrpSpPr/>
            <p:nvPr/>
          </p:nvGrpSpPr>
          <p:grpSpPr>
            <a:xfrm>
              <a:off x="530418" y="1567735"/>
              <a:ext cx="11131163" cy="2160000"/>
              <a:chOff x="309928" y="2292416"/>
              <a:chExt cx="11131163" cy="2160000"/>
            </a:xfrm>
          </p:grpSpPr>
          <p:pic>
            <p:nvPicPr>
              <p:cNvPr id="4" name="Imagem 3" descr="Uma imagem com interior&#10;&#10;Descrição gerada automaticamente">
                <a:extLst>
                  <a:ext uri="{FF2B5EF4-FFF2-40B4-BE49-F238E27FC236}">
                    <a16:creationId xmlns:a16="http://schemas.microsoft.com/office/drawing/2014/main" id="{ACEDDADC-B3FE-3154-B809-EFB6F956650C}"/>
                  </a:ext>
                </a:extLst>
              </p:cNvPr>
              <p:cNvPicPr>
                <a:picLocks noChangeAspect="1"/>
              </p:cNvPicPr>
              <p:nvPr/>
            </p:nvPicPr>
            <p:blipFill rotWithShape="1">
              <a:blip r:embed="rId3"/>
              <a:srcRect t="12045" b="8025"/>
              <a:stretch/>
            </p:blipFill>
            <p:spPr>
              <a:xfrm>
                <a:off x="2544079" y="2292416"/>
                <a:ext cx="2142535" cy="2160000"/>
              </a:xfrm>
              <a:prstGeom prst="rect">
                <a:avLst/>
              </a:prstGeom>
            </p:spPr>
          </p:pic>
          <p:pic>
            <p:nvPicPr>
              <p:cNvPr id="6" name="Imagem 5" descr="Uma imagem com serviço de mesa&#10;&#10;Descrição gerada automaticamente">
                <a:extLst>
                  <a:ext uri="{FF2B5EF4-FFF2-40B4-BE49-F238E27FC236}">
                    <a16:creationId xmlns:a16="http://schemas.microsoft.com/office/drawing/2014/main" id="{933EC38A-4B7A-F5C0-82CD-E117F5DFAEBD}"/>
                  </a:ext>
                </a:extLst>
              </p:cNvPr>
              <p:cNvPicPr>
                <a:picLocks noChangeAspect="1"/>
              </p:cNvPicPr>
              <p:nvPr/>
            </p:nvPicPr>
            <p:blipFill rotWithShape="1">
              <a:blip r:embed="rId4"/>
              <a:srcRect t="14426" b="10159"/>
              <a:stretch/>
            </p:blipFill>
            <p:spPr>
              <a:xfrm>
                <a:off x="7055850" y="2292416"/>
                <a:ext cx="2142535" cy="2160000"/>
              </a:xfrm>
              <a:prstGeom prst="rect">
                <a:avLst/>
              </a:prstGeom>
            </p:spPr>
          </p:pic>
          <p:pic>
            <p:nvPicPr>
              <p:cNvPr id="8" name="Imagem 7" descr="Uma imagem com serviço de mesa, interior&#10;&#10;Descrição gerada automaticamente">
                <a:extLst>
                  <a:ext uri="{FF2B5EF4-FFF2-40B4-BE49-F238E27FC236}">
                    <a16:creationId xmlns:a16="http://schemas.microsoft.com/office/drawing/2014/main" id="{EEFB9EE1-733E-6DA3-07CC-1EB48D4F66B9}"/>
                  </a:ext>
                </a:extLst>
              </p:cNvPr>
              <p:cNvPicPr>
                <a:picLocks noChangeAspect="1"/>
              </p:cNvPicPr>
              <p:nvPr/>
            </p:nvPicPr>
            <p:blipFill rotWithShape="1">
              <a:blip r:embed="rId5"/>
              <a:srcRect t="15217" b="9369"/>
              <a:stretch/>
            </p:blipFill>
            <p:spPr>
              <a:xfrm>
                <a:off x="9298556" y="2292416"/>
                <a:ext cx="2142535" cy="216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0" name="Imagem 9" descr="Uma imagem com serviço de mesa, chávena&#10;&#10;Descrição gerada automaticamente">
                <a:extLst>
                  <a:ext uri="{FF2B5EF4-FFF2-40B4-BE49-F238E27FC236}">
                    <a16:creationId xmlns:a16="http://schemas.microsoft.com/office/drawing/2014/main" id="{06940036-EC65-4598-7F15-84C971C75C93}"/>
                  </a:ext>
                </a:extLst>
              </p:cNvPr>
              <p:cNvPicPr>
                <a:picLocks noChangeAspect="1"/>
              </p:cNvPicPr>
              <p:nvPr/>
            </p:nvPicPr>
            <p:blipFill rotWithShape="1">
              <a:blip r:embed="rId6"/>
              <a:srcRect t="11023" b="7972"/>
              <a:stretch/>
            </p:blipFill>
            <p:spPr>
              <a:xfrm>
                <a:off x="4786785" y="2292416"/>
                <a:ext cx="2168894" cy="2160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2" name="Imagem 11" descr="Uma imagem com serviço de mesa, pessoa, interior&#10;&#10;Descrição gerada automaticamente">
                <a:extLst>
                  <a:ext uri="{FF2B5EF4-FFF2-40B4-BE49-F238E27FC236}">
                    <a16:creationId xmlns:a16="http://schemas.microsoft.com/office/drawing/2014/main" id="{822456C1-EF51-52A2-3287-6569007F20DD}"/>
                  </a:ext>
                </a:extLst>
              </p:cNvPr>
              <p:cNvPicPr>
                <a:picLocks noChangeAspect="1"/>
              </p:cNvPicPr>
              <p:nvPr/>
            </p:nvPicPr>
            <p:blipFill rotWithShape="1">
              <a:blip r:embed="rId7"/>
              <a:srcRect t="15463" r="2898" b="9691"/>
              <a:stretch/>
            </p:blipFill>
            <p:spPr>
              <a:xfrm>
                <a:off x="309928" y="2292416"/>
                <a:ext cx="2142535" cy="2160000"/>
              </a:xfrm>
              <a:prstGeom prst="rect">
                <a:avLst/>
              </a:prstGeom>
            </p:spPr>
          </p:pic>
        </p:grpSp>
        <p:sp>
          <p:nvSpPr>
            <p:cNvPr id="5" name="CaixaDeTexto 4">
              <a:extLst>
                <a:ext uri="{FF2B5EF4-FFF2-40B4-BE49-F238E27FC236}">
                  <a16:creationId xmlns:a16="http://schemas.microsoft.com/office/drawing/2014/main" id="{4031DD76-540D-B5B9-B746-B2828D5F2D72}"/>
                </a:ext>
              </a:extLst>
            </p:cNvPr>
            <p:cNvSpPr txBox="1"/>
            <p:nvPr/>
          </p:nvSpPr>
          <p:spPr>
            <a:xfrm>
              <a:off x="582966" y="3812088"/>
              <a:ext cx="1851789" cy="369332"/>
            </a:xfrm>
            <a:prstGeom prst="rect">
              <a:avLst/>
            </a:prstGeom>
            <a:noFill/>
          </p:spPr>
          <p:txBody>
            <a:bodyPr wrap="none" rtlCol="0">
              <a:spAutoFit/>
            </a:bodyPr>
            <a:lstStyle/>
            <a:p>
              <a:r>
                <a:rPr lang="pt-PT" dirty="0">
                  <a:latin typeface="Arial" panose="020B0604020202020204" pitchFamily="34" charset="0"/>
                  <a:cs typeface="Arial" panose="020B0604020202020204" pitchFamily="34" charset="0"/>
                </a:rPr>
                <a:t>Negative </a:t>
              </a:r>
              <a:r>
                <a:rPr lang="pt-PT" dirty="0" err="1">
                  <a:latin typeface="Arial" panose="020B0604020202020204" pitchFamily="34" charset="0"/>
                  <a:cs typeface="Arial" panose="020B0604020202020204" pitchFamily="34" charset="0"/>
                </a:rPr>
                <a:t>control</a:t>
              </a:r>
              <a:endParaRPr lang="en-US"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9820078A-48ED-844C-100A-D992DDD049DD}"/>
                </a:ext>
              </a:extLst>
            </p:cNvPr>
            <p:cNvSpPr txBox="1"/>
            <p:nvPr/>
          </p:nvSpPr>
          <p:spPr>
            <a:xfrm>
              <a:off x="3239039" y="3836926"/>
              <a:ext cx="1193596" cy="369332"/>
            </a:xfrm>
            <a:prstGeom prst="rect">
              <a:avLst/>
            </a:prstGeom>
            <a:noFill/>
          </p:spPr>
          <p:txBody>
            <a:bodyPr wrap="none" rtlCol="0">
              <a:spAutoFit/>
            </a:bodyPr>
            <a:lstStyle/>
            <a:p>
              <a:r>
                <a:rPr lang="pt-PT" dirty="0" err="1">
                  <a:latin typeface="Arial" panose="020B0604020202020204" pitchFamily="34" charset="0"/>
                  <a:cs typeface="Arial" panose="020B0604020202020204" pitchFamily="34" charset="0"/>
                </a:rPr>
                <a:t>PreVine</a:t>
              </a:r>
              <a:r>
                <a:rPr lang="pt-PT" dirty="0">
                  <a:latin typeface="Arial" panose="020B0604020202020204" pitchFamily="34" charset="0"/>
                  <a:cs typeface="Arial" panose="020B0604020202020204" pitchFamily="34" charset="0"/>
                </a:rPr>
                <a:t> 1</a:t>
              </a:r>
              <a:endParaRPr lang="en-US" dirty="0">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2FA92735-7A34-3BD4-409B-3254E70E1832}"/>
                </a:ext>
              </a:extLst>
            </p:cNvPr>
            <p:cNvSpPr txBox="1"/>
            <p:nvPr/>
          </p:nvSpPr>
          <p:spPr>
            <a:xfrm>
              <a:off x="5494924" y="3832486"/>
              <a:ext cx="1193596" cy="369332"/>
            </a:xfrm>
            <a:prstGeom prst="rect">
              <a:avLst/>
            </a:prstGeom>
            <a:noFill/>
          </p:spPr>
          <p:txBody>
            <a:bodyPr wrap="none" rtlCol="0">
              <a:spAutoFit/>
            </a:bodyPr>
            <a:lstStyle/>
            <a:p>
              <a:r>
                <a:rPr lang="pt-PT" dirty="0" err="1">
                  <a:latin typeface="Arial" panose="020B0604020202020204" pitchFamily="34" charset="0"/>
                  <a:cs typeface="Arial" panose="020B0604020202020204" pitchFamily="34" charset="0"/>
                </a:rPr>
                <a:t>PreVine</a:t>
              </a:r>
              <a:r>
                <a:rPr lang="pt-PT" dirty="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2E5AEC76-35A0-2091-0BC4-9D32B96E7D45}"/>
                </a:ext>
              </a:extLst>
            </p:cNvPr>
            <p:cNvSpPr txBox="1"/>
            <p:nvPr/>
          </p:nvSpPr>
          <p:spPr>
            <a:xfrm>
              <a:off x="7750809" y="3812088"/>
              <a:ext cx="1193596" cy="369332"/>
            </a:xfrm>
            <a:prstGeom prst="rect">
              <a:avLst/>
            </a:prstGeom>
            <a:noFill/>
          </p:spPr>
          <p:txBody>
            <a:bodyPr wrap="none" rtlCol="0">
              <a:spAutoFit/>
            </a:bodyPr>
            <a:lstStyle/>
            <a:p>
              <a:r>
                <a:rPr lang="pt-PT" dirty="0" err="1">
                  <a:latin typeface="Arial" panose="020B0604020202020204" pitchFamily="34" charset="0"/>
                  <a:cs typeface="Arial" panose="020B0604020202020204" pitchFamily="34" charset="0"/>
                </a:rPr>
                <a:t>PreVine</a:t>
              </a:r>
              <a:r>
                <a:rPr lang="pt-PT" dirty="0">
                  <a:latin typeface="Arial" panose="020B0604020202020204" pitchFamily="34" charset="0"/>
                  <a:cs typeface="Arial" panose="020B0604020202020204" pitchFamily="34" charset="0"/>
                </a:rPr>
                <a:t> 3</a:t>
              </a:r>
              <a:endParaRPr lang="en-US" dirty="0">
                <a:latin typeface="Arial" panose="020B060402020202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32DA265A-27E7-C234-6AD7-106545DC5536}"/>
                </a:ext>
              </a:extLst>
            </p:cNvPr>
            <p:cNvSpPr txBox="1"/>
            <p:nvPr/>
          </p:nvSpPr>
          <p:spPr>
            <a:xfrm>
              <a:off x="9715714" y="3805556"/>
              <a:ext cx="1749197" cy="369332"/>
            </a:xfrm>
            <a:prstGeom prst="rect">
              <a:avLst/>
            </a:prstGeom>
            <a:noFill/>
          </p:spPr>
          <p:txBody>
            <a:bodyPr wrap="none" rtlCol="0">
              <a:spAutoFit/>
            </a:bodyPr>
            <a:lstStyle/>
            <a:p>
              <a:r>
                <a:rPr lang="pt-PT" dirty="0">
                  <a:latin typeface="Arial" panose="020B0604020202020204" pitchFamily="34" charset="0"/>
                  <a:cs typeface="Arial" panose="020B0604020202020204" pitchFamily="34" charset="0"/>
                </a:rPr>
                <a:t>Positive </a:t>
              </a:r>
              <a:r>
                <a:rPr lang="pt-PT" dirty="0" err="1">
                  <a:latin typeface="Arial" panose="020B0604020202020204" pitchFamily="34" charset="0"/>
                  <a:cs typeface="Arial" panose="020B0604020202020204" pitchFamily="34" charset="0"/>
                </a:rPr>
                <a:t>control</a:t>
              </a:r>
              <a:endParaRPr lang="en-US" dirty="0">
                <a:latin typeface="Arial" panose="020B0604020202020204" pitchFamily="34" charset="0"/>
                <a:cs typeface="Arial" panose="020B0604020202020204" pitchFamily="34" charset="0"/>
              </a:endParaRPr>
            </a:p>
          </p:txBody>
        </p:sp>
      </p:grpSp>
      <p:sp>
        <p:nvSpPr>
          <p:cNvPr id="2" name="Seta: Para Baixo 1">
            <a:extLst>
              <a:ext uri="{FF2B5EF4-FFF2-40B4-BE49-F238E27FC236}">
                <a16:creationId xmlns:a16="http://schemas.microsoft.com/office/drawing/2014/main" id="{E756676E-45AB-469E-03AE-6F6F6E71F5D7}"/>
              </a:ext>
            </a:extLst>
          </p:cNvPr>
          <p:cNvSpPr/>
          <p:nvPr/>
        </p:nvSpPr>
        <p:spPr>
          <a:xfrm rot="2001653">
            <a:off x="4569676" y="2509800"/>
            <a:ext cx="484632" cy="97840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ector reto 20">
            <a:extLst>
              <a:ext uri="{FF2B5EF4-FFF2-40B4-BE49-F238E27FC236}">
                <a16:creationId xmlns:a16="http://schemas.microsoft.com/office/drawing/2014/main" id="{08EB8E67-C2AE-B753-9521-7FF064FD56D4}"/>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CaixaDeTexto 20">
            <a:extLst>
              <a:ext uri="{FF2B5EF4-FFF2-40B4-BE49-F238E27FC236}">
                <a16:creationId xmlns:a16="http://schemas.microsoft.com/office/drawing/2014/main" id="{526FE813-9119-69ED-55C7-E51D4805877D}"/>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23" name="Retângulo 22">
            <a:extLst>
              <a:ext uri="{FF2B5EF4-FFF2-40B4-BE49-F238E27FC236}">
                <a16:creationId xmlns:a16="http://schemas.microsoft.com/office/drawing/2014/main" id="{04A1E6EC-001F-0B1A-9BFD-3D238AD01240}"/>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aixaDeTexto 24">
            <a:extLst>
              <a:ext uri="{FF2B5EF4-FFF2-40B4-BE49-F238E27FC236}">
                <a16:creationId xmlns:a16="http://schemas.microsoft.com/office/drawing/2014/main" id="{4BC61E94-CE79-4997-02CB-88A0D315405C}"/>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26" name="Seta: Pentágono 25">
            <a:extLst>
              <a:ext uri="{FF2B5EF4-FFF2-40B4-BE49-F238E27FC236}">
                <a16:creationId xmlns:a16="http://schemas.microsoft.com/office/drawing/2014/main" id="{0CFDA15F-9D90-FAD6-0196-A3DD60A6F22E}"/>
              </a:ext>
            </a:extLst>
          </p:cNvPr>
          <p:cNvSpPr/>
          <p:nvPr/>
        </p:nvSpPr>
        <p:spPr>
          <a:xfrm>
            <a:off x="-1" y="622170"/>
            <a:ext cx="5495827" cy="1483080"/>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Growth inhibitory potential of</a:t>
            </a:r>
          </a:p>
          <a:p>
            <a:pPr algn="ctr"/>
            <a:r>
              <a:rPr lang="en-US" b="1" i="1">
                <a:solidFill>
                  <a:schemeClr val="tx1"/>
                </a:solidFill>
                <a:latin typeface="Arial" panose="020B0604020202020204" pitchFamily="34" charset="0"/>
                <a:cs typeface="Arial" panose="020B0604020202020204" pitchFamily="34" charset="0"/>
              </a:rPr>
              <a:t>B. cinerea </a:t>
            </a:r>
            <a:r>
              <a:rPr lang="en-US" b="1">
                <a:solidFill>
                  <a:schemeClr val="tx1"/>
                </a:solidFill>
                <a:latin typeface="Arial" panose="020B0604020202020204" pitchFamily="34" charset="0"/>
                <a:cs typeface="Arial" panose="020B0604020202020204" pitchFamily="34" charset="0"/>
              </a:rPr>
              <a:t>after 9 days of inoculation</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768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to 20">
            <a:extLst>
              <a:ext uri="{FF2B5EF4-FFF2-40B4-BE49-F238E27FC236}">
                <a16:creationId xmlns:a16="http://schemas.microsoft.com/office/drawing/2014/main" id="{F27F1AD2-4824-F979-074A-0B125AE291B9}"/>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1DE9CD76-5F3E-92B4-CA06-F99F5F2A596E}"/>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aixaDeTexto 2">
            <a:extLst>
              <a:ext uri="{FF2B5EF4-FFF2-40B4-BE49-F238E27FC236}">
                <a16:creationId xmlns:a16="http://schemas.microsoft.com/office/drawing/2014/main" id="{CCBF735E-B112-C5F1-370C-D1AF379D07E6}"/>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24" name="CaixaDeTexto 23">
            <a:extLst>
              <a:ext uri="{FF2B5EF4-FFF2-40B4-BE49-F238E27FC236}">
                <a16:creationId xmlns:a16="http://schemas.microsoft.com/office/drawing/2014/main" id="{E962CCD2-8193-EA3A-95CE-0016393C409F}"/>
              </a:ext>
            </a:extLst>
          </p:cNvPr>
          <p:cNvSpPr txBox="1"/>
          <p:nvPr/>
        </p:nvSpPr>
        <p:spPr>
          <a:xfrm>
            <a:off x="238217" y="3625138"/>
            <a:ext cx="11267940"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The proposed mechanisms of action of the bioactive compounds from plant extracts:</a:t>
            </a:r>
          </a:p>
          <a:p>
            <a:pPr marL="285750" indent="-285750"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Promoting a disruption of fungal cell membranes</a:t>
            </a:r>
          </a:p>
          <a:p>
            <a:pPr marL="285750" indent="-285750"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Inhibiting fungal enzymes</a:t>
            </a:r>
          </a:p>
          <a:p>
            <a:pPr marL="285750" indent="-285750"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Inducing oxidative stress in fungal cells</a:t>
            </a:r>
          </a:p>
        </p:txBody>
      </p:sp>
      <p:sp>
        <p:nvSpPr>
          <p:cNvPr id="5" name="CaixaDeTexto 4">
            <a:extLst>
              <a:ext uri="{FF2B5EF4-FFF2-40B4-BE49-F238E27FC236}">
                <a16:creationId xmlns:a16="http://schemas.microsoft.com/office/drawing/2014/main" id="{0BF131F5-823A-EB59-093F-B2A242A6E40D}"/>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6" name="CaixaDeTexto 5">
            <a:extLst>
              <a:ext uri="{FF2B5EF4-FFF2-40B4-BE49-F238E27FC236}">
                <a16:creationId xmlns:a16="http://schemas.microsoft.com/office/drawing/2014/main" id="{7E653C50-231F-8DD0-2857-D3306FBBA720}"/>
              </a:ext>
            </a:extLst>
          </p:cNvPr>
          <p:cNvSpPr txBox="1"/>
          <p:nvPr/>
        </p:nvSpPr>
        <p:spPr>
          <a:xfrm>
            <a:off x="238217" y="1631599"/>
            <a:ext cx="11399915" cy="1754326"/>
          </a:xfrm>
          <a:prstGeom prst="rect">
            <a:avLst/>
          </a:prstGeom>
          <a:noFill/>
        </p:spPr>
        <p:txBody>
          <a:bodyPr wrap="square">
            <a:spAutoFit/>
          </a:bodyPr>
          <a:lstStyle/>
          <a:p>
            <a:pPr marL="285750" indent="-285750" algn="just">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rPr>
              <a:t>The positive antifungal activity of the </a:t>
            </a:r>
            <a:r>
              <a:rPr lang="en-US" sz="1800" b="1" dirty="0">
                <a:effectLst/>
                <a:latin typeface="Arial" panose="020B0604020202020204" pitchFamily="34" charset="0"/>
                <a:ea typeface="Times New Roman" panose="02020603050405020304" pitchFamily="18" charset="0"/>
              </a:rPr>
              <a:t>plant extracts assessed</a:t>
            </a:r>
            <a:r>
              <a:rPr lang="en-US" sz="1800" dirty="0">
                <a:effectLst/>
                <a:latin typeface="Arial" panose="020B0604020202020204" pitchFamily="34" charset="0"/>
                <a:ea typeface="Times New Roman" panose="02020603050405020304" pitchFamily="18" charset="0"/>
              </a:rPr>
              <a:t>, especially for the </a:t>
            </a:r>
            <a:r>
              <a:rPr lang="en-US" sz="1800" b="1" u="sng" dirty="0" err="1">
                <a:effectLst/>
                <a:latin typeface="Arial" panose="020B0604020202020204" pitchFamily="34" charset="0"/>
                <a:ea typeface="Times New Roman" panose="02020603050405020304" pitchFamily="18" charset="0"/>
              </a:rPr>
              <a:t>PreVine</a:t>
            </a:r>
            <a:r>
              <a:rPr lang="en-US" sz="1800" b="1" u="sng" dirty="0">
                <a:effectLst/>
                <a:latin typeface="Arial" panose="020B0604020202020204" pitchFamily="34" charset="0"/>
                <a:ea typeface="Times New Roman" panose="02020603050405020304" pitchFamily="18" charset="0"/>
              </a:rPr>
              <a:t> 1</a:t>
            </a:r>
            <a:r>
              <a:rPr lang="en-US" sz="1800" dirty="0">
                <a:effectLst/>
                <a:latin typeface="Arial" panose="020B0604020202020204" pitchFamily="34" charset="0"/>
                <a:ea typeface="Times New Roman" panose="02020603050405020304" pitchFamily="18" charset="0"/>
              </a:rPr>
              <a:t>, could be attributed to their varied bioactive composition, such as several classes of phenolic compounds</a:t>
            </a:r>
            <a:r>
              <a:rPr lang="en-US" dirty="0">
                <a:latin typeface="Arial" panose="020B0604020202020204" pitchFamily="34" charset="0"/>
                <a:ea typeface="Times New Roman" panose="02020603050405020304" pitchFamily="18" charset="0"/>
              </a:rPr>
              <a:t> as previous reported by literature:</a:t>
            </a:r>
            <a:endParaRPr lang="en-US" sz="1800" dirty="0">
              <a:effectLst/>
              <a:latin typeface="Arial" panose="020B0604020202020204" pitchFamily="34" charset="0"/>
              <a:ea typeface="Times New Roman" panose="02020603050405020304" pitchFamily="18" charset="0"/>
            </a:endParaRPr>
          </a:p>
          <a:p>
            <a:pPr marL="285750" indent="-285750" algn="jus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Flavonoids</a:t>
            </a:r>
          </a:p>
          <a:p>
            <a:pPr marL="285750" indent="-285750" algn="just">
              <a:buFont typeface="Courier New" panose="02070309020205020404" pitchFamily="49" charset="0"/>
              <a:buChar char="o"/>
            </a:pPr>
            <a:r>
              <a:rPr lang="en-US" dirty="0">
                <a:latin typeface="Arial" panose="020B0604020202020204" pitchFamily="34" charset="0"/>
                <a:ea typeface="Times New Roman" panose="02020603050405020304" pitchFamily="18" charset="0"/>
              </a:rPr>
              <a:t>P</a:t>
            </a:r>
            <a:r>
              <a:rPr lang="en-US" sz="1800" dirty="0">
                <a:effectLst/>
                <a:latin typeface="Arial" panose="020B0604020202020204" pitchFamily="34" charset="0"/>
                <a:ea typeface="Times New Roman" panose="02020603050405020304" pitchFamily="18" charset="0"/>
              </a:rPr>
              <a:t>henolic acids</a:t>
            </a:r>
            <a:endParaRPr lang="en-US" dirty="0">
              <a:latin typeface="Arial" panose="020B0604020202020204" pitchFamily="34" charset="0"/>
              <a:ea typeface="Times New Roman" panose="02020603050405020304" pitchFamily="18" charset="0"/>
            </a:endParaRPr>
          </a:p>
          <a:p>
            <a:pPr marL="285750" indent="-285750" algn="jus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Tannins</a:t>
            </a:r>
          </a:p>
        </p:txBody>
      </p:sp>
    </p:spTree>
    <p:extLst>
      <p:ext uri="{BB962C8B-B14F-4D97-AF65-F5344CB8AC3E}">
        <p14:creationId xmlns:p14="http://schemas.microsoft.com/office/powerpoint/2010/main" val="397778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20">
            <a:extLst>
              <a:ext uri="{FF2B5EF4-FFF2-40B4-BE49-F238E27FC236}">
                <a16:creationId xmlns:a16="http://schemas.microsoft.com/office/drawing/2014/main" id="{499D59B0-5655-5E15-A1E4-EC6D94F9C059}"/>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48" name="TextBox 19">
            <a:extLst>
              <a:ext uri="{FF2B5EF4-FFF2-40B4-BE49-F238E27FC236}">
                <a16:creationId xmlns:a16="http://schemas.microsoft.com/office/drawing/2014/main" id="{602015A0-31D5-87C5-2225-CC131E1BC65F}"/>
              </a:ext>
            </a:extLst>
          </p:cNvPr>
          <p:cNvSpPr txBox="1"/>
          <p:nvPr/>
        </p:nvSpPr>
        <p:spPr>
          <a:xfrm>
            <a:off x="276396" y="690202"/>
            <a:ext cx="8757441" cy="523220"/>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defTabSz="914377">
              <a:defRPr/>
            </a:pPr>
            <a:r>
              <a:rPr lang="en-US" altLang="ko-KR" sz="2800" b="1" dirty="0">
                <a:latin typeface="Arial" panose="020B0604020202020204" pitchFamily="34" charset="0"/>
                <a:cs typeface="Arial" panose="020B0604020202020204" pitchFamily="34" charset="0"/>
              </a:rPr>
              <a:t>CONCLUSIONS</a:t>
            </a:r>
            <a:endParaRPr lang="ko-KR" altLang="en-US" sz="2800" b="1"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5774EFB9-0B27-BBFD-ADC3-8493E8E4EA75}"/>
              </a:ext>
            </a:extLst>
          </p:cNvPr>
          <p:cNvSpPr txBox="1"/>
          <p:nvPr/>
        </p:nvSpPr>
        <p:spPr>
          <a:xfrm>
            <a:off x="5899610" y="42569"/>
            <a:ext cx="6292390" cy="276999"/>
          </a:xfrm>
          <a:prstGeom prst="rect">
            <a:avLst/>
          </a:prstGeom>
          <a:noFill/>
        </p:spPr>
        <p:txBody>
          <a:bodyPr wrap="square">
            <a:spAutoFit/>
          </a:bodyPr>
          <a:lstStyle/>
          <a:p>
            <a:pPr algn="r"/>
            <a:r>
              <a:rPr lang="en-US" sz="1200" i="0" dirty="0">
                <a:solidFill>
                  <a:srgbClr val="8B0000"/>
                </a:solidFill>
                <a:effectLst/>
                <a:latin typeface="Arial" panose="020B0604020202020204" pitchFamily="34" charset="0"/>
              </a:rPr>
              <a:t>2nd Global Summit on Food Science and Technology</a:t>
            </a:r>
            <a:endParaRPr lang="pt-PT" sz="1200" dirty="0">
              <a:solidFill>
                <a:srgbClr val="8B0000"/>
              </a:solidFill>
            </a:endParaRPr>
          </a:p>
        </p:txBody>
      </p:sp>
      <p:sp>
        <p:nvSpPr>
          <p:cNvPr id="4" name="Retângulo 3">
            <a:extLst>
              <a:ext uri="{FF2B5EF4-FFF2-40B4-BE49-F238E27FC236}">
                <a16:creationId xmlns:a16="http://schemas.microsoft.com/office/drawing/2014/main" id="{ED733C26-6559-1756-F06C-DC0481E094C2}"/>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aixaDeTexto 2">
            <a:extLst>
              <a:ext uri="{FF2B5EF4-FFF2-40B4-BE49-F238E27FC236}">
                <a16:creationId xmlns:a16="http://schemas.microsoft.com/office/drawing/2014/main" id="{138033AA-95B8-F869-0DF2-D32F1E67E80A}"/>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8" name="CaixaDeTexto 7">
            <a:extLst>
              <a:ext uri="{FF2B5EF4-FFF2-40B4-BE49-F238E27FC236}">
                <a16:creationId xmlns:a16="http://schemas.microsoft.com/office/drawing/2014/main" id="{E8B4C94A-382F-A53D-445E-79CB8EF6E089}"/>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14" name="Seta: Pentágono 1">
            <a:extLst>
              <a:ext uri="{FF2B5EF4-FFF2-40B4-BE49-F238E27FC236}">
                <a16:creationId xmlns:a16="http://schemas.microsoft.com/office/drawing/2014/main" id="{7001E803-A786-484C-C4E4-185A32E1D8EF}"/>
              </a:ext>
            </a:extLst>
          </p:cNvPr>
          <p:cNvSpPr/>
          <p:nvPr/>
        </p:nvSpPr>
        <p:spPr>
          <a:xfrm>
            <a:off x="486978" y="1541486"/>
            <a:ext cx="11218044" cy="4261757"/>
          </a:xfrm>
          <a:prstGeom prst="rect">
            <a:avLst/>
          </a:prstGeom>
          <a:gradFill>
            <a:gsLst>
              <a:gs pos="0">
                <a:srgbClr val="9AD065">
                  <a:alpha val="35000"/>
                </a:srgbClr>
              </a:gs>
              <a:gs pos="70000">
                <a:schemeClr val="accent6">
                  <a:lumMod val="60000"/>
                  <a:lumOff val="40000"/>
                  <a:alpha val="20000"/>
                </a:schemeClr>
              </a:gs>
              <a:gs pos="36816">
                <a:srgbClr val="A5D182">
                  <a:alpha val="41000"/>
                </a:srgbClr>
              </a:gs>
              <a:gs pos="89000">
                <a:srgbClr val="9AD065">
                  <a:alpha val="22000"/>
                </a:srgbClr>
              </a:gs>
              <a:gs pos="100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nSpc>
                <a:spcPct val="150000"/>
              </a:lnSpc>
              <a:buFont typeface="Wingdings" panose="05000000000000000000" pitchFamily="2" charset="2"/>
              <a:buChar char="Ø"/>
            </a:pPr>
            <a:r>
              <a:rPr lang="en-US" sz="1600" b="1" dirty="0">
                <a:solidFill>
                  <a:schemeClr val="tx1"/>
                </a:solidFill>
                <a:latin typeface="Arial" panose="020B0604020202020204" pitchFamily="34" charset="0"/>
                <a:cs typeface="Arial" panose="020B0604020202020204" pitchFamily="34" charset="0"/>
              </a:rPr>
              <a:t>Considering the potential antifungal properties of </a:t>
            </a:r>
            <a:r>
              <a:rPr lang="en-US" sz="1600" b="1">
                <a:solidFill>
                  <a:schemeClr val="tx1"/>
                </a:solidFill>
                <a:latin typeface="Arial" panose="020B0604020202020204" pitchFamily="34" charset="0"/>
                <a:cs typeface="Arial" panose="020B0604020202020204" pitchFamily="34" charset="0"/>
              </a:rPr>
              <a:t>the studied </a:t>
            </a:r>
            <a:r>
              <a:rPr lang="en-US" sz="1600" b="1" dirty="0">
                <a:solidFill>
                  <a:schemeClr val="tx1"/>
                </a:solidFill>
                <a:latin typeface="Arial" panose="020B0604020202020204" pitchFamily="34" charset="0"/>
                <a:cs typeface="Arial" panose="020B0604020202020204" pitchFamily="34" charset="0"/>
              </a:rPr>
              <a:t>plant extracts formulations, these natural formulations could be candidates for application grape and wine industries as </a:t>
            </a:r>
            <a:r>
              <a:rPr lang="en-US" sz="1600" b="1" dirty="0" err="1">
                <a:solidFill>
                  <a:schemeClr val="tx1"/>
                </a:solidFill>
                <a:latin typeface="Arial" panose="020B0604020202020204" pitchFamily="34" charset="0"/>
                <a:cs typeface="Arial" panose="020B0604020202020204" pitchFamily="34" charset="0"/>
              </a:rPr>
              <a:t>biofungicides</a:t>
            </a:r>
            <a:r>
              <a:rPr lang="en-US" sz="1600" b="1" dirty="0">
                <a:solidFill>
                  <a:schemeClr val="tx1"/>
                </a:solidFill>
                <a:latin typeface="Arial" panose="020B0604020202020204" pitchFamily="34" charset="0"/>
                <a:cs typeface="Arial" panose="020B0604020202020204" pitchFamily="34" charset="0"/>
              </a:rPr>
              <a:t>, acting against grape pathogens, such as </a:t>
            </a:r>
            <a:r>
              <a:rPr lang="en-US" sz="1600" b="1" i="1" dirty="0">
                <a:solidFill>
                  <a:schemeClr val="tx1"/>
                </a:solidFill>
                <a:latin typeface="Arial" panose="020B0604020202020204" pitchFamily="34" charset="0"/>
                <a:cs typeface="Arial" panose="020B0604020202020204" pitchFamily="34" charset="0"/>
              </a:rPr>
              <a:t>B. cinerea</a:t>
            </a:r>
            <a:r>
              <a:rPr lang="en-US" sz="1600" b="1" dirty="0">
                <a:solidFill>
                  <a:schemeClr val="tx1"/>
                </a:solidFill>
                <a:latin typeface="Arial" panose="020B0604020202020204" pitchFamily="34" charset="0"/>
                <a:cs typeface="Arial" panose="020B0604020202020204" pitchFamily="34" charset="0"/>
              </a:rPr>
              <a:t>, decreasing, or avoiding the use of chemical fungicides.</a:t>
            </a:r>
          </a:p>
          <a:p>
            <a:pPr marL="285750" indent="-285750">
              <a:lnSpc>
                <a:spcPct val="150000"/>
              </a:lnSpc>
              <a:buFont typeface="Wingdings" panose="05000000000000000000" pitchFamily="2" charset="2"/>
              <a:buChar char="Ø"/>
            </a:pPr>
            <a:endParaRPr lang="en-US" sz="1600" b="1"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Natural antifungals, based on plant extracts, represent a promising </a:t>
            </a:r>
            <a:r>
              <a:rPr lang="en-US" sz="16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alternative</a:t>
            </a: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for grapevine pathogens control and could provide significant economic benefits for the </a:t>
            </a:r>
            <a:r>
              <a:rPr lang="en-US" sz="16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wine industry;</a:t>
            </a:r>
            <a:endParaRPr lang="pt-PT" sz="1600" b="1" u="sng" dirty="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600" b="1" dirty="0">
              <a:solidFill>
                <a:schemeClr val="tx1"/>
              </a:solidFill>
              <a:latin typeface="Arial" panose="020B0604020202020204" pitchFamily="34" charset="0"/>
            </a:endParaRPr>
          </a:p>
          <a:p>
            <a:pPr marL="285750" indent="-285750" algn="just">
              <a:lnSpc>
                <a:spcPct val="150000"/>
              </a:lnSpc>
              <a:buFont typeface="Wingdings" panose="05000000000000000000" pitchFamily="2" charset="2"/>
              <a:buChar char="Ø"/>
            </a:pPr>
            <a:r>
              <a:rPr lang="en-US" sz="1600" b="1" dirty="0">
                <a:solidFill>
                  <a:schemeClr val="tx1"/>
                </a:solidFill>
                <a:latin typeface="Arial" panose="020B0604020202020204" pitchFamily="34" charset="0"/>
                <a:cs typeface="Arial" panose="020B0604020202020204" pitchFamily="34" charset="0"/>
              </a:rPr>
              <a:t>Valorization of plant by-products can </a:t>
            </a:r>
            <a:r>
              <a:rPr lang="en-US" sz="1600" b="1" u="sng" dirty="0">
                <a:solidFill>
                  <a:schemeClr val="tx1"/>
                </a:solidFill>
                <a:latin typeface="Arial" panose="020B0604020202020204" pitchFamily="34" charset="0"/>
                <a:cs typeface="Arial" panose="020B0604020202020204" pitchFamily="34" charset="0"/>
              </a:rPr>
              <a:t>reduce waste</a:t>
            </a:r>
            <a:r>
              <a:rPr lang="en-US" sz="1600" b="1" dirty="0">
                <a:solidFill>
                  <a:schemeClr val="tx1"/>
                </a:solidFill>
                <a:latin typeface="Arial" panose="020B0604020202020204" pitchFamily="34" charset="0"/>
                <a:cs typeface="Arial" panose="020B0604020202020204" pitchFamily="34" charset="0"/>
              </a:rPr>
              <a:t> and create a more sustainable approach to agro-industrial production.</a:t>
            </a:r>
            <a:endParaRPr lang="pt-PT" sz="1600" b="1" u="sng" dirty="0">
              <a:solidFill>
                <a:schemeClr val="tx1"/>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71570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to 20">
            <a:extLst>
              <a:ext uri="{FF2B5EF4-FFF2-40B4-BE49-F238E27FC236}">
                <a16:creationId xmlns:a16="http://schemas.microsoft.com/office/drawing/2014/main" id="{336BF647-30B3-BF08-1BA9-2DCC6288B105}"/>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TextBox 19">
            <a:extLst>
              <a:ext uri="{FF2B5EF4-FFF2-40B4-BE49-F238E27FC236}">
                <a16:creationId xmlns:a16="http://schemas.microsoft.com/office/drawing/2014/main" id="{14C20A94-1ADA-1048-619D-EB5C488205C2}"/>
              </a:ext>
            </a:extLst>
          </p:cNvPr>
          <p:cNvSpPr txBox="1"/>
          <p:nvPr/>
        </p:nvSpPr>
        <p:spPr>
          <a:xfrm>
            <a:off x="143716" y="655379"/>
            <a:ext cx="8757441" cy="523220"/>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defTabSz="914377">
              <a:defRPr/>
            </a:pPr>
            <a:r>
              <a:rPr lang="en-US" altLang="ko-KR" sz="2800" b="1" dirty="0">
                <a:latin typeface="Arial" panose="020B0604020202020204" pitchFamily="34" charset="0"/>
                <a:cs typeface="Arial" panose="020B0604020202020204" pitchFamily="34" charset="0"/>
              </a:rPr>
              <a:t>ACKNOWLEDGMENT</a:t>
            </a:r>
            <a:endParaRPr lang="ko-KR" altLang="en-US" sz="2800" b="1" dirty="0">
              <a:latin typeface="Arial" panose="020B0604020202020204" pitchFamily="34" charset="0"/>
              <a:cs typeface="Arial" panose="020B0604020202020204" pitchFamily="34" charset="0"/>
            </a:endParaRPr>
          </a:p>
        </p:txBody>
      </p:sp>
      <p:sp>
        <p:nvSpPr>
          <p:cNvPr id="3" name="Retângulo: Cantos Arredondados 2">
            <a:extLst>
              <a:ext uri="{FF2B5EF4-FFF2-40B4-BE49-F238E27FC236}">
                <a16:creationId xmlns:a16="http://schemas.microsoft.com/office/drawing/2014/main" id="{17B65285-BBB1-2252-1CA2-6E9BFE53B124}"/>
              </a:ext>
            </a:extLst>
          </p:cNvPr>
          <p:cNvSpPr/>
          <p:nvPr/>
        </p:nvSpPr>
        <p:spPr>
          <a:xfrm>
            <a:off x="1613542" y="4931757"/>
            <a:ext cx="8906771" cy="1167895"/>
          </a:xfrm>
          <a:prstGeom prst="roundRect">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Agrupar 10">
            <a:extLst>
              <a:ext uri="{FF2B5EF4-FFF2-40B4-BE49-F238E27FC236}">
                <a16:creationId xmlns:a16="http://schemas.microsoft.com/office/drawing/2014/main" id="{D1A99B0F-A3AD-AE64-F356-01287C66115B}"/>
              </a:ext>
            </a:extLst>
          </p:cNvPr>
          <p:cNvGrpSpPr/>
          <p:nvPr/>
        </p:nvGrpSpPr>
        <p:grpSpPr>
          <a:xfrm>
            <a:off x="2543948" y="2646837"/>
            <a:ext cx="7045958" cy="1118119"/>
            <a:chOff x="497605" y="954967"/>
            <a:chExt cx="10677736" cy="1617517"/>
          </a:xfrm>
        </p:grpSpPr>
        <p:pic>
          <p:nvPicPr>
            <p:cNvPr id="7" name="Picture 2" descr="Resultado de imagem para logotipo CIMO">
              <a:extLst>
                <a:ext uri="{FF2B5EF4-FFF2-40B4-BE49-F238E27FC236}">
                  <a16:creationId xmlns:a16="http://schemas.microsoft.com/office/drawing/2014/main" id="{547391C0-8443-60E2-5F5C-FCE56D00E9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605" y="954967"/>
              <a:ext cx="3349152" cy="1617517"/>
            </a:xfrm>
            <a:prstGeom prst="rect">
              <a:avLst/>
            </a:prstGeom>
            <a:noFill/>
          </p:spPr>
        </p:pic>
        <p:pic>
          <p:nvPicPr>
            <p:cNvPr id="8" name="Picture 4" descr="Resultado de imagem para logotipo escola agrÃ¡ria ipb">
              <a:extLst>
                <a:ext uri="{FF2B5EF4-FFF2-40B4-BE49-F238E27FC236}">
                  <a16:creationId xmlns:a16="http://schemas.microsoft.com/office/drawing/2014/main" id="{4A43A0AD-1AD4-664B-A7D1-A99C55CB28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4610" y="1169680"/>
              <a:ext cx="3900731" cy="1236300"/>
            </a:xfrm>
            <a:prstGeom prst="rect">
              <a:avLst/>
            </a:prstGeom>
            <a:noFill/>
          </p:spPr>
        </p:pic>
        <p:pic>
          <p:nvPicPr>
            <p:cNvPr id="6" name="Imagem 5">
              <a:extLst>
                <a:ext uri="{FF2B5EF4-FFF2-40B4-BE49-F238E27FC236}">
                  <a16:creationId xmlns:a16="http://schemas.microsoft.com/office/drawing/2014/main" id="{B9553756-98E6-D5DE-4973-52C8BB4D3330}"/>
                </a:ext>
              </a:extLst>
            </p:cNvPr>
            <p:cNvPicPr>
              <a:picLocks noChangeAspect="1"/>
            </p:cNvPicPr>
            <p:nvPr/>
          </p:nvPicPr>
          <p:blipFill>
            <a:blip r:embed="rId5"/>
            <a:stretch>
              <a:fillRect/>
            </a:stretch>
          </p:blipFill>
          <p:spPr>
            <a:xfrm>
              <a:off x="4264174" y="1169680"/>
              <a:ext cx="2593019" cy="1236300"/>
            </a:xfrm>
            <a:prstGeom prst="rect">
              <a:avLst/>
            </a:prstGeom>
          </p:spPr>
        </p:pic>
      </p:grpSp>
      <p:pic>
        <p:nvPicPr>
          <p:cNvPr id="2050" name="Picture 2" descr="Sogrape tem nova marca corporativa - Vida Rural">
            <a:extLst>
              <a:ext uri="{FF2B5EF4-FFF2-40B4-BE49-F238E27FC236}">
                <a16:creationId xmlns:a16="http://schemas.microsoft.com/office/drawing/2014/main" id="{73BA5E31-0837-DD03-785A-37AB4009E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437" y="3709466"/>
            <a:ext cx="1581319" cy="11719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ifil – Green biotechnology">
            <a:extLst>
              <a:ext uri="{FF2B5EF4-FFF2-40B4-BE49-F238E27FC236}">
                <a16:creationId xmlns:a16="http://schemas.microsoft.com/office/drawing/2014/main" id="{736CBE38-F036-DACE-CD9B-9FB6BD41A3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203" y="3959439"/>
            <a:ext cx="1586842" cy="76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NEAS | ADVID - Associação para o Desenvolvimento de Viticultura Duriense">
            <a:extLst>
              <a:ext uri="{FF2B5EF4-FFF2-40B4-BE49-F238E27FC236}">
                <a16:creationId xmlns:a16="http://schemas.microsoft.com/office/drawing/2014/main" id="{47CA7B8F-14D5-FE6C-0305-11A75BB0D7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968" y="3985370"/>
            <a:ext cx="1697009" cy="854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ão Nicolau de Almeida – Nicolau de Almeida">
            <a:extLst>
              <a:ext uri="{FF2B5EF4-FFF2-40B4-BE49-F238E27FC236}">
                <a16:creationId xmlns:a16="http://schemas.microsoft.com/office/drawing/2014/main" id="{39C86762-D6BA-6170-6AA5-BDE078BE5C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6982" y="3959439"/>
            <a:ext cx="1656177" cy="61764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a:extLst>
              <a:ext uri="{FF2B5EF4-FFF2-40B4-BE49-F238E27FC236}">
                <a16:creationId xmlns:a16="http://schemas.microsoft.com/office/drawing/2014/main" id="{C9A772EC-BD7D-B2CE-C6ED-98CCD077A7F1}"/>
              </a:ext>
            </a:extLst>
          </p:cNvPr>
          <p:cNvPicPr>
            <a:picLocks noChangeAspect="1"/>
          </p:cNvPicPr>
          <p:nvPr/>
        </p:nvPicPr>
        <p:blipFill>
          <a:blip r:embed="rId10"/>
          <a:stretch>
            <a:fillRect/>
          </a:stretch>
        </p:blipFill>
        <p:spPr>
          <a:xfrm>
            <a:off x="2162175" y="5168501"/>
            <a:ext cx="7867650" cy="809625"/>
          </a:xfrm>
          <a:prstGeom prst="rect">
            <a:avLst/>
          </a:prstGeom>
        </p:spPr>
      </p:pic>
      <p:sp>
        <p:nvSpPr>
          <p:cNvPr id="9" name="Retângulo 8">
            <a:extLst>
              <a:ext uri="{FF2B5EF4-FFF2-40B4-BE49-F238E27FC236}">
                <a16:creationId xmlns:a16="http://schemas.microsoft.com/office/drawing/2014/main" id="{2E330C9E-4FE5-6D38-D8BD-3EBB1A077BDA}"/>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ixaDeTexto 3">
            <a:extLst>
              <a:ext uri="{FF2B5EF4-FFF2-40B4-BE49-F238E27FC236}">
                <a16:creationId xmlns:a16="http://schemas.microsoft.com/office/drawing/2014/main" id="{2C70577D-995A-3D74-A58C-8042F6EBDB99}"/>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12" name="CaixaDeTexto 11">
            <a:extLst>
              <a:ext uri="{FF2B5EF4-FFF2-40B4-BE49-F238E27FC236}">
                <a16:creationId xmlns:a16="http://schemas.microsoft.com/office/drawing/2014/main" id="{038BD60C-9463-D748-993D-0C4C6C563587}"/>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pic>
        <p:nvPicPr>
          <p:cNvPr id="2" name="Imagem 1">
            <a:extLst>
              <a:ext uri="{FF2B5EF4-FFF2-40B4-BE49-F238E27FC236}">
                <a16:creationId xmlns:a16="http://schemas.microsoft.com/office/drawing/2014/main" id="{A20E65D7-5483-2361-8EB3-58B6700DFE61}"/>
              </a:ext>
            </a:extLst>
          </p:cNvPr>
          <p:cNvPicPr>
            <a:picLocks noChangeAspect="1"/>
          </p:cNvPicPr>
          <p:nvPr/>
        </p:nvPicPr>
        <p:blipFill>
          <a:blip r:embed="rId11"/>
          <a:stretch>
            <a:fillRect/>
          </a:stretch>
        </p:blipFill>
        <p:spPr>
          <a:xfrm>
            <a:off x="4339165" y="1602186"/>
            <a:ext cx="3513669" cy="998908"/>
          </a:xfrm>
          <a:prstGeom prst="rect">
            <a:avLst/>
          </a:prstGeom>
        </p:spPr>
      </p:pic>
    </p:spTree>
    <p:extLst>
      <p:ext uri="{BB962C8B-B14F-4D97-AF65-F5344CB8AC3E}">
        <p14:creationId xmlns:p14="http://schemas.microsoft.com/office/powerpoint/2010/main" val="20946618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23A8B7B-A5B1-BD20-C9DC-C4C6DD8DD0C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56606"/>
          <a:stretch/>
        </p:blipFill>
        <p:spPr bwMode="auto">
          <a:xfrm>
            <a:off x="86404" y="491248"/>
            <a:ext cx="12019175" cy="2120218"/>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3499C07D-F0CD-0274-EB60-74EAB7F79DCD}"/>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ixaDeTexto 5">
            <a:extLst>
              <a:ext uri="{FF2B5EF4-FFF2-40B4-BE49-F238E27FC236}">
                <a16:creationId xmlns:a16="http://schemas.microsoft.com/office/drawing/2014/main" id="{874E6C0E-8F15-E850-5F2D-06B8D06EE5F9}"/>
              </a:ext>
            </a:extLst>
          </p:cNvPr>
          <p:cNvSpPr txBox="1"/>
          <p:nvPr/>
        </p:nvSpPr>
        <p:spPr>
          <a:xfrm>
            <a:off x="4728549" y="6003729"/>
            <a:ext cx="28166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latin typeface="Arial" panose="020B0604020202020204" pitchFamily="34" charset="0"/>
                <a:cs typeface="Arial" panose="020B0604020202020204" pitchFamily="34" charset="0"/>
              </a:rPr>
              <a:t>15-30 </a:t>
            </a:r>
            <a:r>
              <a:rPr lang="pt-PT" sz="1600" dirty="0" err="1">
                <a:latin typeface="Arial" panose="020B0604020202020204" pitchFamily="34" charset="0"/>
                <a:cs typeface="Arial" panose="020B0604020202020204" pitchFamily="34" charset="0"/>
              </a:rPr>
              <a:t>October</a:t>
            </a:r>
            <a:r>
              <a:rPr lang="pt-PT"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2023 | Online</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4EAD6AD9-A1CB-0E83-DCB0-4D3A77B1A6DE}"/>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grpSp>
        <p:nvGrpSpPr>
          <p:cNvPr id="14" name="Agrupar 13">
            <a:extLst>
              <a:ext uri="{FF2B5EF4-FFF2-40B4-BE49-F238E27FC236}">
                <a16:creationId xmlns:a16="http://schemas.microsoft.com/office/drawing/2014/main" id="{8AA12679-C76F-AE42-ECC0-1135F138574C}"/>
              </a:ext>
            </a:extLst>
          </p:cNvPr>
          <p:cNvGrpSpPr/>
          <p:nvPr/>
        </p:nvGrpSpPr>
        <p:grpSpPr>
          <a:xfrm>
            <a:off x="2945739" y="5079645"/>
            <a:ext cx="5984871" cy="809878"/>
            <a:chOff x="1094659" y="1919824"/>
            <a:chExt cx="9038319" cy="1318203"/>
          </a:xfrm>
        </p:grpSpPr>
        <p:pic>
          <p:nvPicPr>
            <p:cNvPr id="4" name="Picture 2" descr="Resultado de imagem para logotipo CIMO">
              <a:extLst>
                <a:ext uri="{FF2B5EF4-FFF2-40B4-BE49-F238E27FC236}">
                  <a16:creationId xmlns:a16="http://schemas.microsoft.com/office/drawing/2014/main" id="{9B0672A4-6249-2A88-6785-2F7CE00601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1289" y="1919824"/>
              <a:ext cx="2729407" cy="1318203"/>
            </a:xfrm>
            <a:prstGeom prst="rect">
              <a:avLst/>
            </a:prstGeom>
            <a:noFill/>
          </p:spPr>
        </p:pic>
        <p:pic>
          <p:nvPicPr>
            <p:cNvPr id="7" name="Picture 4" descr="Resultado de imagem para logotipo escola agrÃ¡ria ipb">
              <a:extLst>
                <a:ext uri="{FF2B5EF4-FFF2-40B4-BE49-F238E27FC236}">
                  <a16:creationId xmlns:a16="http://schemas.microsoft.com/office/drawing/2014/main" id="{FA3767E1-A6BC-174A-9C81-F2D63829AC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6618" y="2309026"/>
              <a:ext cx="2426360" cy="769012"/>
            </a:xfrm>
            <a:prstGeom prst="rect">
              <a:avLst/>
            </a:prstGeom>
            <a:noFill/>
          </p:spPr>
        </p:pic>
        <p:pic>
          <p:nvPicPr>
            <p:cNvPr id="11" name="Imagem 10">
              <a:extLst>
                <a:ext uri="{FF2B5EF4-FFF2-40B4-BE49-F238E27FC236}">
                  <a16:creationId xmlns:a16="http://schemas.microsoft.com/office/drawing/2014/main" id="{36070F4B-322C-453F-A3C6-F510C5D2C5E2}"/>
                </a:ext>
              </a:extLst>
            </p:cNvPr>
            <p:cNvPicPr>
              <a:picLocks noChangeAspect="1"/>
            </p:cNvPicPr>
            <p:nvPr/>
          </p:nvPicPr>
          <p:blipFill>
            <a:blip r:embed="rId5"/>
            <a:stretch>
              <a:fillRect/>
            </a:stretch>
          </p:blipFill>
          <p:spPr>
            <a:xfrm>
              <a:off x="1094659" y="2054640"/>
              <a:ext cx="3513669" cy="998908"/>
            </a:xfrm>
            <a:prstGeom prst="rect">
              <a:avLst/>
            </a:prstGeom>
          </p:spPr>
        </p:pic>
      </p:grpSp>
      <p:sp>
        <p:nvSpPr>
          <p:cNvPr id="16" name="Retângulo 15">
            <a:extLst>
              <a:ext uri="{FF2B5EF4-FFF2-40B4-BE49-F238E27FC236}">
                <a16:creationId xmlns:a16="http://schemas.microsoft.com/office/drawing/2014/main" id="{F292426E-5DBB-D2DC-1B45-6CCCF2234F91}"/>
              </a:ext>
            </a:extLst>
          </p:cNvPr>
          <p:cNvSpPr/>
          <p:nvPr/>
        </p:nvSpPr>
        <p:spPr>
          <a:xfrm>
            <a:off x="0" y="6341420"/>
            <a:ext cx="12192000" cy="369330"/>
          </a:xfrm>
          <a:prstGeom prst="rect">
            <a:avLst/>
          </a:prstGeom>
          <a:solidFill>
            <a:srgbClr val="74931E"/>
          </a:solidFill>
          <a:ln>
            <a:solidFill>
              <a:srgbClr val="739C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9">
            <a:extLst>
              <a:ext uri="{FF2B5EF4-FFF2-40B4-BE49-F238E27FC236}">
                <a16:creationId xmlns:a16="http://schemas.microsoft.com/office/drawing/2014/main" id="{0DA30671-DECE-6834-858C-43B04A327A43}"/>
              </a:ext>
            </a:extLst>
          </p:cNvPr>
          <p:cNvSpPr txBox="1"/>
          <p:nvPr/>
        </p:nvSpPr>
        <p:spPr>
          <a:xfrm>
            <a:off x="1559454" y="2691298"/>
            <a:ext cx="8757441" cy="1477328"/>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algn="ctr" defTabSz="914377">
              <a:defRPr/>
            </a:pPr>
            <a:r>
              <a:rPr lang="en-US" altLang="ko-KR" sz="4500" b="1" dirty="0">
                <a:latin typeface="Arial" panose="020B0604020202020204" pitchFamily="34" charset="0"/>
                <a:cs typeface="Arial" panose="020B0604020202020204" pitchFamily="34" charset="0"/>
              </a:rPr>
              <a:t>THANK YOU </a:t>
            </a:r>
          </a:p>
          <a:p>
            <a:pPr algn="ctr" defTabSz="914377">
              <a:defRPr/>
            </a:pPr>
            <a:r>
              <a:rPr lang="en-US" altLang="ko-KR" sz="4500" b="1" dirty="0">
                <a:latin typeface="Arial" panose="020B0604020202020204" pitchFamily="34" charset="0"/>
                <a:cs typeface="Arial" panose="020B0604020202020204" pitchFamily="34" charset="0"/>
              </a:rPr>
              <a:t>FOR YOUR ATTENTION!</a:t>
            </a:r>
            <a:endParaRPr lang="ko-KR" altLang="en-US" sz="4500" b="1"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F9963D48-4CFD-F5D3-1988-A46EDFDFFEF8}"/>
              </a:ext>
            </a:extLst>
          </p:cNvPr>
          <p:cNvSpPr txBox="1"/>
          <p:nvPr/>
        </p:nvSpPr>
        <p:spPr>
          <a:xfrm>
            <a:off x="1777130" y="4384623"/>
            <a:ext cx="7962507" cy="622222"/>
          </a:xfrm>
          <a:prstGeom prst="rect">
            <a:avLst/>
          </a:prstGeom>
          <a:noFill/>
        </p:spPr>
        <p:txBody>
          <a:bodyPr wrap="square">
            <a:spAutoFit/>
          </a:bodyPr>
          <a:lstStyle/>
          <a:p>
            <a:pPr algn="ctr">
              <a:lnSpc>
                <a:spcPct val="115000"/>
              </a:lnSpc>
              <a:spcAft>
                <a:spcPts val="1000"/>
              </a:spcAft>
            </a:pPr>
            <a:r>
              <a:rPr lang="pt-PT" sz="3200" b="1" u="sng" dirty="0">
                <a:effectLst/>
                <a:latin typeface="Arial" panose="020B0604020202020204" pitchFamily="34" charset="0"/>
                <a:ea typeface="Calibri" panose="020F0502020204030204" pitchFamily="34" charset="0"/>
              </a:rPr>
              <a:t>Ítala M.G Marx</a:t>
            </a:r>
            <a:endParaRPr lang="en-US" sz="3200" dirty="0">
              <a:effectLst/>
              <a:latin typeface="SAfon"/>
              <a:ea typeface="Calibri" panose="020F0502020204030204" pitchFamily="34" charset="0"/>
            </a:endParaRPr>
          </a:p>
        </p:txBody>
      </p:sp>
      <p:sp>
        <p:nvSpPr>
          <p:cNvPr id="12" name="CaixaDeTexto 11">
            <a:extLst>
              <a:ext uri="{FF2B5EF4-FFF2-40B4-BE49-F238E27FC236}">
                <a16:creationId xmlns:a16="http://schemas.microsoft.com/office/drawing/2014/main" id="{D09A708E-6ED5-E48B-593C-18AA15C71D4D}"/>
              </a:ext>
            </a:extLst>
          </p:cNvPr>
          <p:cNvSpPr txBox="1"/>
          <p:nvPr/>
        </p:nvSpPr>
        <p:spPr>
          <a:xfrm>
            <a:off x="86404" y="6387585"/>
            <a:ext cx="268330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Ítala Marx; itala.marx@ipb.pt</a:t>
            </a:r>
          </a:p>
        </p:txBody>
      </p:sp>
    </p:spTree>
    <p:extLst>
      <p:ext uri="{BB962C8B-B14F-4D97-AF65-F5344CB8AC3E}">
        <p14:creationId xmlns:p14="http://schemas.microsoft.com/office/powerpoint/2010/main" val="292228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20">
            <a:extLst>
              <a:ext uri="{FF2B5EF4-FFF2-40B4-BE49-F238E27FC236}">
                <a16:creationId xmlns:a16="http://schemas.microsoft.com/office/drawing/2014/main" id="{703399CB-B73F-5325-B177-FC6006C6DF90}"/>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217BD234-E73A-1E24-C121-3A2B0EEFDE3A}"/>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aixaDeTexto 18">
            <a:extLst>
              <a:ext uri="{FF2B5EF4-FFF2-40B4-BE49-F238E27FC236}">
                <a16:creationId xmlns:a16="http://schemas.microsoft.com/office/drawing/2014/main" id="{00B10814-42A0-DDBF-04ED-D2E1721E5BFE}"/>
              </a:ext>
            </a:extLst>
          </p:cNvPr>
          <p:cNvSpPr txBox="1"/>
          <p:nvPr/>
        </p:nvSpPr>
        <p:spPr>
          <a:xfrm>
            <a:off x="143715" y="1224038"/>
            <a:ext cx="7781945" cy="294952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dirty="0">
                <a:solidFill>
                  <a:srgbClr val="000000"/>
                </a:solidFill>
                <a:latin typeface="Arial" panose="020B0604020202020204" pitchFamily="34" charset="0"/>
                <a:cs typeface="Arial" panose="020B0604020202020204" pitchFamily="34" charset="0"/>
              </a:rPr>
              <a:t>C</a:t>
            </a:r>
            <a:r>
              <a:rPr lang="en-US" b="0" i="0" dirty="0">
                <a:solidFill>
                  <a:srgbClr val="000000"/>
                </a:solidFill>
                <a:effectLst/>
                <a:latin typeface="Arial" panose="020B0604020202020204" pitchFamily="34" charset="0"/>
                <a:cs typeface="Arial" panose="020B0604020202020204" pitchFamily="34" charset="0"/>
              </a:rPr>
              <a:t>ultivation of grapes is an important economic activity in Mediterranean region;</a:t>
            </a:r>
          </a:p>
          <a:p>
            <a:pPr marL="285750" indent="-285750" algn="just">
              <a:lnSpc>
                <a:spcPct val="150000"/>
              </a:lnSpc>
              <a:buFont typeface="Wingdings" panose="05000000000000000000" pitchFamily="2" charset="2"/>
              <a:buChar char="Ø"/>
            </a:pPr>
            <a:r>
              <a:rPr lang="en-US" dirty="0">
                <a:solidFill>
                  <a:srgbClr val="000000"/>
                </a:solidFill>
                <a:latin typeface="Arial" panose="020B0604020202020204" pitchFamily="34" charset="0"/>
                <a:cs typeface="Arial" panose="020B0604020202020204" pitchFamily="34" charset="0"/>
              </a:rPr>
              <a:t>Especially in warm and humid conditions, grapevine bunch rot (also known as gray mold), causes </a:t>
            </a:r>
            <a:r>
              <a:rPr lang="en-US" b="0" i="0" dirty="0">
                <a:solidFill>
                  <a:srgbClr val="000000"/>
                </a:solidFill>
                <a:effectLst/>
                <a:latin typeface="Arial" panose="020B0604020202020204" pitchFamily="34" charset="0"/>
                <a:cs typeface="Arial" panose="020B0604020202020204" pitchFamily="34" charset="0"/>
              </a:rPr>
              <a:t>significant losses in grapes’ yield and quality;</a:t>
            </a:r>
          </a:p>
          <a:p>
            <a:pPr marL="285750" indent="-285750" algn="just">
              <a:lnSpc>
                <a:spcPct val="150000"/>
              </a:lnSpc>
              <a:buFont typeface="Wingdings" panose="05000000000000000000" pitchFamily="2" charset="2"/>
              <a:buChar char="Ø"/>
            </a:pPr>
            <a:r>
              <a:rPr lang="en-US" i="1" dirty="0">
                <a:latin typeface="Arial" panose="020B0604020202020204" pitchFamily="34" charset="0"/>
                <a:cs typeface="Arial" panose="020B0604020202020204" pitchFamily="34" charset="0"/>
              </a:rPr>
              <a:t>Botrytis cinerea </a:t>
            </a:r>
            <a:r>
              <a:rPr lang="en-US" dirty="0">
                <a:latin typeface="Arial" panose="020B0604020202020204" pitchFamily="34" charset="0"/>
                <a:cs typeface="Arial" panose="020B0604020202020204" pitchFamily="34" charset="0"/>
              </a:rPr>
              <a:t>is the main pathogen responsible for gray mold </a:t>
            </a:r>
            <a:r>
              <a:rPr lang="en-US" dirty="0">
                <a:solidFill>
                  <a:srgbClr val="000000"/>
                </a:solidFill>
                <a:latin typeface="Arial" panose="020B0604020202020204" pitchFamily="34" charset="0"/>
                <a:cs typeface="Arial" panose="020B0604020202020204" pitchFamily="34" charset="0"/>
              </a:rPr>
              <a:t>disease that affects grapes.</a:t>
            </a:r>
            <a:endParaRPr lang="en-US" b="0" dirty="0">
              <a:solidFill>
                <a:srgbClr val="000000"/>
              </a:solidFill>
              <a:effectLst/>
              <a:latin typeface="Arial" panose="020B0604020202020204" pitchFamily="34" charset="0"/>
              <a:cs typeface="Arial" panose="020B0604020202020204" pitchFamily="34" charset="0"/>
            </a:endParaRPr>
          </a:p>
        </p:txBody>
      </p:sp>
      <p:sp>
        <p:nvSpPr>
          <p:cNvPr id="4" name="TextBox 19">
            <a:extLst>
              <a:ext uri="{FF2B5EF4-FFF2-40B4-BE49-F238E27FC236}">
                <a16:creationId xmlns:a16="http://schemas.microsoft.com/office/drawing/2014/main" id="{8A4E25E0-3240-B61F-FA7B-A98908E62DB4}"/>
              </a:ext>
            </a:extLst>
          </p:cNvPr>
          <p:cNvSpPr txBox="1"/>
          <p:nvPr/>
        </p:nvSpPr>
        <p:spPr>
          <a:xfrm>
            <a:off x="143716" y="583553"/>
            <a:ext cx="8757441" cy="523220"/>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defTabSz="914377">
              <a:defRPr/>
            </a:pPr>
            <a:r>
              <a:rPr lang="en-US" altLang="ko-KR" sz="2800" b="1" dirty="0">
                <a:latin typeface="Arial" panose="020B0604020202020204" pitchFamily="34" charset="0"/>
                <a:cs typeface="Arial" panose="020B0604020202020204" pitchFamily="34" charset="0"/>
              </a:rPr>
              <a:t>INTRODUCTION</a:t>
            </a:r>
          </a:p>
        </p:txBody>
      </p:sp>
      <p:grpSp>
        <p:nvGrpSpPr>
          <p:cNvPr id="7" name="Agrupar 6">
            <a:extLst>
              <a:ext uri="{FF2B5EF4-FFF2-40B4-BE49-F238E27FC236}">
                <a16:creationId xmlns:a16="http://schemas.microsoft.com/office/drawing/2014/main" id="{705BBA04-EE80-92B6-6793-F001698717E3}"/>
              </a:ext>
            </a:extLst>
          </p:cNvPr>
          <p:cNvGrpSpPr/>
          <p:nvPr/>
        </p:nvGrpSpPr>
        <p:grpSpPr>
          <a:xfrm>
            <a:off x="663688" y="443424"/>
            <a:ext cx="11384597" cy="5992774"/>
            <a:chOff x="663688" y="443424"/>
            <a:chExt cx="11384597" cy="5992774"/>
          </a:xfrm>
        </p:grpSpPr>
        <p:sp>
          <p:nvSpPr>
            <p:cNvPr id="26" name="Retângulo 25">
              <a:extLst>
                <a:ext uri="{FF2B5EF4-FFF2-40B4-BE49-F238E27FC236}">
                  <a16:creationId xmlns:a16="http://schemas.microsoft.com/office/drawing/2014/main" id="{22C46B40-C4C8-3AD1-A904-AEC70BEE7A88}"/>
                </a:ext>
              </a:extLst>
            </p:cNvPr>
            <p:cNvSpPr/>
            <p:nvPr/>
          </p:nvSpPr>
          <p:spPr>
            <a:xfrm>
              <a:off x="663688" y="4418138"/>
              <a:ext cx="7261972" cy="86284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dirty="0">
                  <a:solidFill>
                    <a:schemeClr val="tx1"/>
                  </a:solidFill>
                  <a:latin typeface="Arial" panose="020B0604020202020204" pitchFamily="34" charset="0"/>
                  <a:cs typeface="Arial" panose="020B0604020202020204" pitchFamily="34" charset="0"/>
                </a:rPr>
                <a:t>Increased need for </a:t>
              </a:r>
              <a:r>
                <a:rPr lang="en-US" sz="1600" b="1" u="sng" dirty="0">
                  <a:solidFill>
                    <a:schemeClr val="tx1"/>
                  </a:solidFill>
                  <a:latin typeface="Arial" panose="020B0604020202020204" pitchFamily="34" charset="0"/>
                  <a:cs typeface="Arial" panose="020B0604020202020204" pitchFamily="34" charset="0"/>
                </a:rPr>
                <a:t>natural alternatives</a:t>
              </a:r>
              <a:r>
                <a:rPr lang="en-US" sz="1600" b="1" dirty="0">
                  <a:solidFill>
                    <a:schemeClr val="tx1"/>
                  </a:solidFill>
                  <a:latin typeface="Arial" panose="020B0604020202020204" pitchFamily="34" charset="0"/>
                  <a:cs typeface="Arial" panose="020B0604020202020204" pitchFamily="34" charset="0"/>
                </a:rPr>
                <a:t> to chemical fungicides against grape pathogens</a:t>
              </a:r>
            </a:p>
          </p:txBody>
        </p:sp>
        <p:grpSp>
          <p:nvGrpSpPr>
            <p:cNvPr id="5" name="Agrupar 4">
              <a:extLst>
                <a:ext uri="{FF2B5EF4-FFF2-40B4-BE49-F238E27FC236}">
                  <a16:creationId xmlns:a16="http://schemas.microsoft.com/office/drawing/2014/main" id="{F49368EE-6022-AB1D-64C9-BB3DFB1BCD4C}"/>
                </a:ext>
              </a:extLst>
            </p:cNvPr>
            <p:cNvGrpSpPr/>
            <p:nvPr/>
          </p:nvGrpSpPr>
          <p:grpSpPr>
            <a:xfrm>
              <a:off x="8609814" y="443424"/>
              <a:ext cx="3438471" cy="5992774"/>
              <a:chOff x="8609814" y="443424"/>
              <a:chExt cx="3438471" cy="5992774"/>
            </a:xfrm>
          </p:grpSpPr>
          <p:sp>
            <p:nvSpPr>
              <p:cNvPr id="10" name="Seta: Pentágono 1">
                <a:extLst>
                  <a:ext uri="{FF2B5EF4-FFF2-40B4-BE49-F238E27FC236}">
                    <a16:creationId xmlns:a16="http://schemas.microsoft.com/office/drawing/2014/main" id="{D1CEBBFE-30FD-CA07-FF03-015389E9B706}"/>
                  </a:ext>
                </a:extLst>
              </p:cNvPr>
              <p:cNvSpPr/>
              <p:nvPr/>
            </p:nvSpPr>
            <p:spPr>
              <a:xfrm>
                <a:off x="8609814" y="844469"/>
                <a:ext cx="3438470" cy="1477186"/>
              </a:xfrm>
              <a:prstGeom prst="rect">
                <a:avLst/>
              </a:prstGeom>
              <a:solidFill>
                <a:srgbClr val="9C1815"/>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Resistance</a:t>
                </a:r>
              </a:p>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Environmental impact</a:t>
                </a:r>
              </a:p>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Health and safety concerns</a:t>
                </a:r>
              </a:p>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Cost</a:t>
                </a:r>
              </a:p>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Limited effectiveness</a:t>
                </a:r>
              </a:p>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Risk of chemical residues</a:t>
                </a:r>
              </a:p>
              <a:p>
                <a:pPr marL="285750" indent="-285750">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Short-term solution</a:t>
                </a:r>
              </a:p>
            </p:txBody>
          </p:sp>
          <p:sp>
            <p:nvSpPr>
              <p:cNvPr id="11" name="Seta: Pentágono 1">
                <a:extLst>
                  <a:ext uri="{FF2B5EF4-FFF2-40B4-BE49-F238E27FC236}">
                    <a16:creationId xmlns:a16="http://schemas.microsoft.com/office/drawing/2014/main" id="{4520402C-48A1-110B-61B8-CB4FCF191566}"/>
                  </a:ext>
                </a:extLst>
              </p:cNvPr>
              <p:cNvSpPr/>
              <p:nvPr/>
            </p:nvSpPr>
            <p:spPr>
              <a:xfrm>
                <a:off x="8609814" y="4959012"/>
                <a:ext cx="3438471" cy="147718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Environmentally friendly</a:t>
                </a:r>
              </a:p>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Safe for human health</a:t>
                </a:r>
              </a:p>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Reduced resistance</a:t>
                </a:r>
              </a:p>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Long-term sustainability</a:t>
                </a:r>
              </a:p>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Cost-effective</a:t>
                </a:r>
              </a:p>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Better crop quality</a:t>
                </a:r>
              </a:p>
              <a:p>
                <a:pPr marL="457200" indent="-285750" algn="just">
                  <a:buFont typeface="Wingdings" panose="05000000000000000000" pitchFamily="2" charset="2"/>
                  <a:buChar char="§"/>
                </a:pPr>
                <a:r>
                  <a:rPr lang="en-US" sz="1200" b="1" dirty="0">
                    <a:solidFill>
                      <a:schemeClr val="bg1"/>
                    </a:solidFill>
                    <a:latin typeface="Arial" panose="020B0604020202020204" pitchFamily="34" charset="0"/>
                    <a:cs typeface="Arial" panose="020B0604020202020204" pitchFamily="34" charset="0"/>
                  </a:rPr>
                  <a:t>Improved soil health</a:t>
                </a:r>
              </a:p>
            </p:txBody>
          </p:sp>
          <p:sp>
            <p:nvSpPr>
              <p:cNvPr id="17" name="CaixaDeTexto 16">
                <a:extLst>
                  <a:ext uri="{FF2B5EF4-FFF2-40B4-BE49-F238E27FC236}">
                    <a16:creationId xmlns:a16="http://schemas.microsoft.com/office/drawing/2014/main" id="{83C974EE-5B55-0299-A000-7AC977BD9145}"/>
                  </a:ext>
                </a:extLst>
              </p:cNvPr>
              <p:cNvSpPr txBox="1"/>
              <p:nvPr/>
            </p:nvSpPr>
            <p:spPr>
              <a:xfrm>
                <a:off x="8901157" y="4395159"/>
                <a:ext cx="2896947" cy="52322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BIOFUNGICIDE</a:t>
                </a:r>
              </a:p>
              <a:p>
                <a:pPr algn="ctr"/>
                <a:r>
                  <a:rPr lang="en-US" sz="1000" b="1" dirty="0">
                    <a:latin typeface="Arial" panose="020B0604020202020204" pitchFamily="34" charset="0"/>
                    <a:cs typeface="Arial" panose="020B0604020202020204" pitchFamily="34" charset="0"/>
                  </a:rPr>
                  <a:t>(natural compounds from plant by-products)</a:t>
                </a:r>
              </a:p>
            </p:txBody>
          </p:sp>
          <p:sp>
            <p:nvSpPr>
              <p:cNvPr id="18" name="CaixaDeTexto 17">
                <a:extLst>
                  <a:ext uri="{FF2B5EF4-FFF2-40B4-BE49-F238E27FC236}">
                    <a16:creationId xmlns:a16="http://schemas.microsoft.com/office/drawing/2014/main" id="{350A8E83-BF79-D1CF-A47D-1D061B195C41}"/>
                  </a:ext>
                </a:extLst>
              </p:cNvPr>
              <p:cNvSpPr txBox="1"/>
              <p:nvPr/>
            </p:nvSpPr>
            <p:spPr>
              <a:xfrm>
                <a:off x="8983393" y="443424"/>
                <a:ext cx="273247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CHEMICAL FUNGICIDE</a:t>
                </a:r>
              </a:p>
            </p:txBody>
          </p:sp>
          <p:grpSp>
            <p:nvGrpSpPr>
              <p:cNvPr id="14" name="Agrupar 13">
                <a:extLst>
                  <a:ext uri="{FF2B5EF4-FFF2-40B4-BE49-F238E27FC236}">
                    <a16:creationId xmlns:a16="http://schemas.microsoft.com/office/drawing/2014/main" id="{1EA5355D-7AE5-6ADD-CC56-28560A409FB1}"/>
                  </a:ext>
                </a:extLst>
              </p:cNvPr>
              <p:cNvGrpSpPr/>
              <p:nvPr/>
            </p:nvGrpSpPr>
            <p:grpSpPr>
              <a:xfrm>
                <a:off x="9174812" y="2682945"/>
                <a:ext cx="2349635" cy="1350923"/>
                <a:chOff x="4066329" y="4110994"/>
                <a:chExt cx="3737030" cy="2256127"/>
              </a:xfrm>
            </p:grpSpPr>
            <p:pic>
              <p:nvPicPr>
                <p:cNvPr id="1026" name="Picture 2" descr="Botrytis Bunch Rot / Gray Mold | SCOUTING GUIDE FOR PROBLEMS OF GRAPE">
                  <a:extLst>
                    <a:ext uri="{FF2B5EF4-FFF2-40B4-BE49-F238E27FC236}">
                      <a16:creationId xmlns:a16="http://schemas.microsoft.com/office/drawing/2014/main" id="{EBC04695-4EE4-E09E-6899-99BCF3D56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29" y="4110994"/>
                  <a:ext cx="1482800" cy="2256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e | Diseases and Pests, Description, Uses, Propagation">
                  <a:extLst>
                    <a:ext uri="{FF2B5EF4-FFF2-40B4-BE49-F238E27FC236}">
                      <a16:creationId xmlns:a16="http://schemas.microsoft.com/office/drawing/2014/main" id="{5C949A29-E79C-FEC5-78B4-E0896AA025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0" r="31901"/>
                <a:stretch/>
              </p:blipFill>
              <p:spPr bwMode="auto">
                <a:xfrm>
                  <a:off x="5549129" y="4110994"/>
                  <a:ext cx="2254230" cy="2256127"/>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Seta: Para a Direita 30">
                <a:extLst>
                  <a:ext uri="{FF2B5EF4-FFF2-40B4-BE49-F238E27FC236}">
                    <a16:creationId xmlns:a16="http://schemas.microsoft.com/office/drawing/2014/main" id="{D90B6B3E-2DC3-FFE7-4AA8-4C39FA0AB812}"/>
                  </a:ext>
                </a:extLst>
              </p:cNvPr>
              <p:cNvSpPr/>
              <p:nvPr/>
            </p:nvSpPr>
            <p:spPr>
              <a:xfrm rot="16200000">
                <a:off x="10196688" y="2356848"/>
                <a:ext cx="264722" cy="2756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Seta: Para a Direita 31">
                <a:extLst>
                  <a:ext uri="{FF2B5EF4-FFF2-40B4-BE49-F238E27FC236}">
                    <a16:creationId xmlns:a16="http://schemas.microsoft.com/office/drawing/2014/main" id="{E8220904-F63E-EACE-D60A-A71FBBFBB9F3}"/>
                  </a:ext>
                </a:extLst>
              </p:cNvPr>
              <p:cNvSpPr/>
              <p:nvPr/>
            </p:nvSpPr>
            <p:spPr>
              <a:xfrm rot="5400000">
                <a:off x="10179228" y="4106775"/>
                <a:ext cx="264722" cy="2756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9" name="CaixaDeTexto 8">
            <a:extLst>
              <a:ext uri="{FF2B5EF4-FFF2-40B4-BE49-F238E27FC236}">
                <a16:creationId xmlns:a16="http://schemas.microsoft.com/office/drawing/2014/main" id="{312435C3-7282-1E65-E2F1-4F52A7699F74}"/>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3" name="CaixaDeTexto 2">
            <a:extLst>
              <a:ext uri="{FF2B5EF4-FFF2-40B4-BE49-F238E27FC236}">
                <a16:creationId xmlns:a16="http://schemas.microsoft.com/office/drawing/2014/main" id="{52604F7D-ADED-746C-1058-041E4E3BAD27}"/>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12" name="CaixaDeTexto 11">
            <a:extLst>
              <a:ext uri="{FF2B5EF4-FFF2-40B4-BE49-F238E27FC236}">
                <a16:creationId xmlns:a16="http://schemas.microsoft.com/office/drawing/2014/main" id="{A0C99357-F0A9-D17D-52C4-A71D6AF2DE60}"/>
              </a:ext>
            </a:extLst>
          </p:cNvPr>
          <p:cNvSpPr txBox="1"/>
          <p:nvPr/>
        </p:nvSpPr>
        <p:spPr>
          <a:xfrm>
            <a:off x="65988" y="5642489"/>
            <a:ext cx="8543826" cy="785343"/>
          </a:xfrm>
          <a:prstGeom prst="rect">
            <a:avLst/>
          </a:prstGeom>
          <a:noFill/>
        </p:spPr>
        <p:txBody>
          <a:bodyPr wrap="square">
            <a:spAutoFit/>
          </a:bodyPr>
          <a:lstStyle/>
          <a:p>
            <a:pPr algn="ctr">
              <a:lnSpc>
                <a:spcPct val="150000"/>
              </a:lnSpc>
            </a:pPr>
            <a:r>
              <a:rPr lang="en-US" sz="1600" b="1" dirty="0">
                <a:solidFill>
                  <a:srgbClr val="74931E"/>
                </a:solidFill>
                <a:latin typeface="Arial" panose="020B0604020202020204" pitchFamily="34" charset="0"/>
                <a:ea typeface="Calibri" panose="020F0502020204030204" pitchFamily="34" charset="0"/>
                <a:cs typeface="Arial" panose="020B0604020202020204" pitchFamily="34" charset="0"/>
              </a:rPr>
              <a:t>Plants extracts are potential source </a:t>
            </a:r>
            <a:r>
              <a:rPr lang="en-US" sz="1600" b="1" dirty="0">
                <a:solidFill>
                  <a:srgbClr val="74931E"/>
                </a:solidFill>
                <a:latin typeface="Arial" panose="020B0604020202020204" pitchFamily="34" charset="0"/>
                <a:cs typeface="Arial" panose="020B0604020202020204" pitchFamily="34" charset="0"/>
              </a:rPr>
              <a:t>of bioactive compounds, including phenolics, flavonoids, tannins and organic acids with biological properties.</a:t>
            </a:r>
          </a:p>
        </p:txBody>
      </p:sp>
      <p:sp>
        <p:nvSpPr>
          <p:cNvPr id="13" name="Seta: Para a Direita 12">
            <a:extLst>
              <a:ext uri="{FF2B5EF4-FFF2-40B4-BE49-F238E27FC236}">
                <a16:creationId xmlns:a16="http://schemas.microsoft.com/office/drawing/2014/main" id="{ED2E0CF5-9044-3729-2364-A4D6AD9D02D2}"/>
              </a:ext>
            </a:extLst>
          </p:cNvPr>
          <p:cNvSpPr/>
          <p:nvPr/>
        </p:nvSpPr>
        <p:spPr>
          <a:xfrm rot="5400000">
            <a:off x="3902326" y="5394397"/>
            <a:ext cx="264722" cy="2756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604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to 20">
            <a:extLst>
              <a:ext uri="{FF2B5EF4-FFF2-40B4-BE49-F238E27FC236}">
                <a16:creationId xmlns:a16="http://schemas.microsoft.com/office/drawing/2014/main" id="{705AB58B-1D80-DC39-B617-D1A994B6B250}"/>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E0A4F24C-E6C1-5F45-298C-EC61F8EB1F8E}"/>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ixaDeTexto 13">
            <a:extLst>
              <a:ext uri="{FF2B5EF4-FFF2-40B4-BE49-F238E27FC236}">
                <a16:creationId xmlns:a16="http://schemas.microsoft.com/office/drawing/2014/main" id="{4E767977-6ED3-12A3-BC78-A3E101D9EAE1}"/>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3" name="Retângulo 2">
            <a:extLst>
              <a:ext uri="{FF2B5EF4-FFF2-40B4-BE49-F238E27FC236}">
                <a16:creationId xmlns:a16="http://schemas.microsoft.com/office/drawing/2014/main" id="{1D0683E8-81E1-9236-EE4E-1A7D5BD89A0C}"/>
              </a:ext>
            </a:extLst>
          </p:cNvPr>
          <p:cNvSpPr/>
          <p:nvPr/>
        </p:nvSpPr>
        <p:spPr>
          <a:xfrm>
            <a:off x="1129196" y="1643507"/>
            <a:ext cx="9933607" cy="14797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dirty="0">
                <a:solidFill>
                  <a:schemeClr val="tx1"/>
                </a:solidFill>
                <a:latin typeface="Arial" panose="020B0604020202020204" pitchFamily="34" charset="0"/>
                <a:cs typeface="Arial" panose="020B0604020202020204" pitchFamily="34" charset="0"/>
              </a:rPr>
              <a:t>Valorization of plant extracts rich in bioactive compounds with potential to inhibit grape pathogens</a:t>
            </a:r>
          </a:p>
        </p:txBody>
      </p:sp>
      <p:sp>
        <p:nvSpPr>
          <p:cNvPr id="4" name="TextBox 19">
            <a:extLst>
              <a:ext uri="{FF2B5EF4-FFF2-40B4-BE49-F238E27FC236}">
                <a16:creationId xmlns:a16="http://schemas.microsoft.com/office/drawing/2014/main" id="{CB91DB3C-AFDE-8720-7CB3-787322321826}"/>
              </a:ext>
            </a:extLst>
          </p:cNvPr>
          <p:cNvSpPr txBox="1"/>
          <p:nvPr/>
        </p:nvSpPr>
        <p:spPr>
          <a:xfrm>
            <a:off x="198810" y="594613"/>
            <a:ext cx="8757441" cy="523220"/>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defTabSz="914377">
              <a:defRPr/>
            </a:pPr>
            <a:r>
              <a:rPr lang="en-US" altLang="ko-KR" sz="2800" b="1">
                <a:latin typeface="Arial" panose="020B0604020202020204" pitchFamily="34" charset="0"/>
                <a:cs typeface="Arial" panose="020B0604020202020204" pitchFamily="34" charset="0"/>
              </a:rPr>
              <a:t>RESEARCH OBJECTIVES</a:t>
            </a:r>
          </a:p>
        </p:txBody>
      </p:sp>
      <p:sp>
        <p:nvSpPr>
          <p:cNvPr id="6" name="CaixaDeTexto 5">
            <a:extLst>
              <a:ext uri="{FF2B5EF4-FFF2-40B4-BE49-F238E27FC236}">
                <a16:creationId xmlns:a16="http://schemas.microsoft.com/office/drawing/2014/main" id="{4463B924-41B2-D36A-1C69-B83C94EBEF38}"/>
              </a:ext>
            </a:extLst>
          </p:cNvPr>
          <p:cNvSpPr txBox="1"/>
          <p:nvPr/>
        </p:nvSpPr>
        <p:spPr>
          <a:xfrm>
            <a:off x="2015608" y="3531683"/>
            <a:ext cx="8890498" cy="1951496"/>
          </a:xfrm>
          <a:prstGeom prst="rect">
            <a:avLst/>
          </a:prstGeom>
          <a:noFill/>
        </p:spPr>
        <p:txBody>
          <a:bodyPr wrap="square">
            <a:spAutoFit/>
          </a:bodyPr>
          <a:lstStyle/>
          <a:p>
            <a:pPr algn="just">
              <a:lnSpc>
                <a:spcPct val="150000"/>
              </a:lnSpc>
              <a:defRPr/>
            </a:pPr>
            <a:r>
              <a:rPr lang="en-US" sz="2800" b="1" dirty="0">
                <a:latin typeface="Arial" panose="020B0604020202020204" pitchFamily="34" charset="0"/>
                <a:cs typeface="Arial" panose="020B0604020202020204" pitchFamily="34" charset="0"/>
              </a:rPr>
              <a:t>To evaluate the effect of plant extracts rich in phenolic compounds on mycelial growth of </a:t>
            </a:r>
            <a:r>
              <a:rPr lang="en-US" sz="2800" b="1" i="1" dirty="0">
                <a:latin typeface="Arial" panose="020B0604020202020204" pitchFamily="34" charset="0"/>
                <a:cs typeface="Arial" panose="020B0604020202020204" pitchFamily="34" charset="0"/>
              </a:rPr>
              <a:t>B. cinerea.</a:t>
            </a:r>
            <a:endParaRPr lang="en-US" sz="25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Freeform 5">
            <a:extLst>
              <a:ext uri="{FF2B5EF4-FFF2-40B4-BE49-F238E27FC236}">
                <a16:creationId xmlns:a16="http://schemas.microsoft.com/office/drawing/2014/main" id="{A1A478D4-5EF3-BBF0-0F04-02E5239FEF94}"/>
              </a:ext>
            </a:extLst>
          </p:cNvPr>
          <p:cNvSpPr>
            <a:spLocks noEditPoints="1"/>
          </p:cNvSpPr>
          <p:nvPr/>
        </p:nvSpPr>
        <p:spPr bwMode="auto">
          <a:xfrm>
            <a:off x="1129196" y="3748742"/>
            <a:ext cx="708677" cy="741141"/>
          </a:xfrm>
          <a:custGeom>
            <a:avLst/>
            <a:gdLst>
              <a:gd name="T0" fmla="*/ 1997 w 2048"/>
              <a:gd name="T1" fmla="*/ 390 h 2048"/>
              <a:gd name="T2" fmla="*/ 1960 w 2048"/>
              <a:gd name="T3" fmla="*/ 288 h 2048"/>
              <a:gd name="T4" fmla="*/ 1760 w 2048"/>
              <a:gd name="T5" fmla="*/ 88 h 2048"/>
              <a:gd name="T6" fmla="*/ 1658 w 2048"/>
              <a:gd name="T7" fmla="*/ 51 h 2048"/>
              <a:gd name="T8" fmla="*/ 1024 w 2048"/>
              <a:gd name="T9" fmla="*/ 0 h 2048"/>
              <a:gd name="T10" fmla="*/ 0 w 2048"/>
              <a:gd name="T11" fmla="*/ 1024 h 2048"/>
              <a:gd name="T12" fmla="*/ 1024 w 2048"/>
              <a:gd name="T13" fmla="*/ 2048 h 2048"/>
              <a:gd name="T14" fmla="*/ 2048 w 2048"/>
              <a:gd name="T15" fmla="*/ 1024 h 2048"/>
              <a:gd name="T16" fmla="*/ 1660 w 2048"/>
              <a:gd name="T17" fmla="*/ 333 h 2048"/>
              <a:gd name="T18" fmla="*/ 1821 w 2048"/>
              <a:gd name="T19" fmla="*/ 397 h 2048"/>
              <a:gd name="T20" fmla="*/ 1521 w 2048"/>
              <a:gd name="T21" fmla="*/ 527 h 2048"/>
              <a:gd name="T22" fmla="*/ 1651 w 2048"/>
              <a:gd name="T23" fmla="*/ 227 h 2048"/>
              <a:gd name="T24" fmla="*/ 1228 w 2048"/>
              <a:gd name="T25" fmla="*/ 1024 h 2048"/>
              <a:gd name="T26" fmla="*/ 820 w 2048"/>
              <a:gd name="T27" fmla="*/ 1024 h 2048"/>
              <a:gd name="T28" fmla="*/ 1119 w 2048"/>
              <a:gd name="T29" fmla="*/ 844 h 2048"/>
              <a:gd name="T30" fmla="*/ 982 w 2048"/>
              <a:gd name="T31" fmla="*/ 1066 h 2048"/>
              <a:gd name="T32" fmla="*/ 1066 w 2048"/>
              <a:gd name="T33" fmla="*/ 1066 h 2048"/>
              <a:gd name="T34" fmla="*/ 1228 w 2048"/>
              <a:gd name="T35" fmla="*/ 1024 h 2048"/>
              <a:gd name="T36" fmla="*/ 1024 w 2048"/>
              <a:gd name="T37" fmla="*/ 700 h 2048"/>
              <a:gd name="T38" fmla="*/ 1024 w 2048"/>
              <a:gd name="T39" fmla="*/ 1348 h 2048"/>
              <a:gd name="T40" fmla="*/ 1291 w 2048"/>
              <a:gd name="T41" fmla="*/ 841 h 2048"/>
              <a:gd name="T42" fmla="*/ 1588 w 2048"/>
              <a:gd name="T43" fmla="*/ 1024 h 2048"/>
              <a:gd name="T44" fmla="*/ 460 w 2048"/>
              <a:gd name="T45" fmla="*/ 1024 h 2048"/>
              <a:gd name="T46" fmla="*/ 1378 w 2048"/>
              <a:gd name="T47" fmla="*/ 585 h 2048"/>
              <a:gd name="T48" fmla="*/ 1663 w 2048"/>
              <a:gd name="T49" fmla="*/ 1663 h 2048"/>
              <a:gd name="T50" fmla="*/ 385 w 2048"/>
              <a:gd name="T51" fmla="*/ 1663 h 2048"/>
              <a:gd name="T52" fmla="*/ 385 w 2048"/>
              <a:gd name="T53" fmla="*/ 385 h 2048"/>
              <a:gd name="T54" fmla="*/ 1471 w 2048"/>
              <a:gd name="T55" fmla="*/ 238 h 2048"/>
              <a:gd name="T56" fmla="*/ 1385 w 2048"/>
              <a:gd name="T57" fmla="*/ 346 h 2048"/>
              <a:gd name="T58" fmla="*/ 1394 w 2048"/>
              <a:gd name="T59" fmla="*/ 449 h 2048"/>
              <a:gd name="T60" fmla="*/ 340 w 2048"/>
              <a:gd name="T61" fmla="*/ 1024 h 2048"/>
              <a:gd name="T62" fmla="*/ 1708 w 2048"/>
              <a:gd name="T63" fmla="*/ 1024 h 2048"/>
              <a:gd name="T64" fmla="*/ 1695 w 2048"/>
              <a:gd name="T65" fmla="*/ 662 h 2048"/>
              <a:gd name="T66" fmla="*/ 1701 w 2048"/>
              <a:gd name="T67" fmla="*/ 663 h 2048"/>
              <a:gd name="T68" fmla="*/ 1707 w 2048"/>
              <a:gd name="T69" fmla="*/ 662 h 2048"/>
              <a:gd name="T70" fmla="*/ 1713 w 2048"/>
              <a:gd name="T71" fmla="*/ 661 h 2048"/>
              <a:gd name="T72" fmla="*/ 1719 w 2048"/>
              <a:gd name="T73" fmla="*/ 659 h 2048"/>
              <a:gd name="T74" fmla="*/ 1725 w 2048"/>
              <a:gd name="T75" fmla="*/ 657 h 2048"/>
              <a:gd name="T76" fmla="*/ 1731 w 2048"/>
              <a:gd name="T77" fmla="*/ 654 h 2048"/>
              <a:gd name="T78" fmla="*/ 1736 w 2048"/>
              <a:gd name="T79" fmla="*/ 650 h 2048"/>
              <a:gd name="T80" fmla="*/ 1742 w 2048"/>
              <a:gd name="T81" fmla="*/ 645 h 2048"/>
              <a:gd name="T82" fmla="*/ 1928 w 2048"/>
              <a:gd name="T83" fmla="*/ 10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2048">
                <a:moveTo>
                  <a:pt x="1898" y="490"/>
                </a:moveTo>
                <a:cubicBezTo>
                  <a:pt x="1997" y="390"/>
                  <a:pt x="1997" y="390"/>
                  <a:pt x="1997" y="390"/>
                </a:cubicBezTo>
                <a:cubicBezTo>
                  <a:pt x="2013" y="374"/>
                  <a:pt x="2019" y="349"/>
                  <a:pt x="2011" y="327"/>
                </a:cubicBezTo>
                <a:cubicBezTo>
                  <a:pt x="2003" y="305"/>
                  <a:pt x="1983" y="290"/>
                  <a:pt x="1960" y="288"/>
                </a:cubicBezTo>
                <a:cubicBezTo>
                  <a:pt x="1775" y="273"/>
                  <a:pt x="1775" y="273"/>
                  <a:pt x="1775" y="273"/>
                </a:cubicBezTo>
                <a:cubicBezTo>
                  <a:pt x="1760" y="88"/>
                  <a:pt x="1760" y="88"/>
                  <a:pt x="1760" y="88"/>
                </a:cubicBezTo>
                <a:cubicBezTo>
                  <a:pt x="1758" y="65"/>
                  <a:pt x="1743" y="45"/>
                  <a:pt x="1721" y="37"/>
                </a:cubicBezTo>
                <a:cubicBezTo>
                  <a:pt x="1699" y="29"/>
                  <a:pt x="1674" y="35"/>
                  <a:pt x="1658" y="51"/>
                </a:cubicBezTo>
                <a:cubicBezTo>
                  <a:pt x="1558" y="150"/>
                  <a:pt x="1558" y="150"/>
                  <a:pt x="1558" y="150"/>
                </a:cubicBezTo>
                <a:cubicBezTo>
                  <a:pt x="1398" y="52"/>
                  <a:pt x="1214"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834"/>
                  <a:pt x="1996" y="650"/>
                  <a:pt x="1898" y="490"/>
                </a:cubicBezTo>
                <a:close/>
                <a:moveTo>
                  <a:pt x="1660" y="333"/>
                </a:moveTo>
                <a:cubicBezTo>
                  <a:pt x="1662" y="362"/>
                  <a:pt x="1686" y="386"/>
                  <a:pt x="1715" y="388"/>
                </a:cubicBezTo>
                <a:cubicBezTo>
                  <a:pt x="1821" y="397"/>
                  <a:pt x="1821" y="397"/>
                  <a:pt x="1821" y="397"/>
                </a:cubicBezTo>
                <a:cubicBezTo>
                  <a:pt x="1677" y="540"/>
                  <a:pt x="1677" y="540"/>
                  <a:pt x="1677" y="540"/>
                </a:cubicBezTo>
                <a:cubicBezTo>
                  <a:pt x="1521" y="527"/>
                  <a:pt x="1521" y="527"/>
                  <a:pt x="1521" y="527"/>
                </a:cubicBezTo>
                <a:cubicBezTo>
                  <a:pt x="1508" y="371"/>
                  <a:pt x="1508" y="371"/>
                  <a:pt x="1508" y="371"/>
                </a:cubicBezTo>
                <a:cubicBezTo>
                  <a:pt x="1651" y="227"/>
                  <a:pt x="1651" y="227"/>
                  <a:pt x="1651" y="227"/>
                </a:cubicBezTo>
                <a:lnTo>
                  <a:pt x="1660" y="333"/>
                </a:lnTo>
                <a:close/>
                <a:moveTo>
                  <a:pt x="1228" y="1024"/>
                </a:moveTo>
                <a:cubicBezTo>
                  <a:pt x="1228" y="1136"/>
                  <a:pt x="1136" y="1228"/>
                  <a:pt x="1024" y="1228"/>
                </a:cubicBezTo>
                <a:cubicBezTo>
                  <a:pt x="912" y="1228"/>
                  <a:pt x="820" y="1136"/>
                  <a:pt x="820" y="1024"/>
                </a:cubicBezTo>
                <a:cubicBezTo>
                  <a:pt x="820" y="912"/>
                  <a:pt x="912" y="820"/>
                  <a:pt x="1024" y="820"/>
                </a:cubicBezTo>
                <a:cubicBezTo>
                  <a:pt x="1058" y="820"/>
                  <a:pt x="1091" y="829"/>
                  <a:pt x="1119" y="844"/>
                </a:cubicBezTo>
                <a:cubicBezTo>
                  <a:pt x="982" y="982"/>
                  <a:pt x="982" y="982"/>
                  <a:pt x="982" y="982"/>
                </a:cubicBezTo>
                <a:cubicBezTo>
                  <a:pt x="958" y="1005"/>
                  <a:pt x="958" y="1043"/>
                  <a:pt x="982" y="1066"/>
                </a:cubicBezTo>
                <a:cubicBezTo>
                  <a:pt x="993" y="1078"/>
                  <a:pt x="1009" y="1084"/>
                  <a:pt x="1024" y="1084"/>
                </a:cubicBezTo>
                <a:cubicBezTo>
                  <a:pt x="1039" y="1084"/>
                  <a:pt x="1055" y="1078"/>
                  <a:pt x="1066" y="1066"/>
                </a:cubicBezTo>
                <a:cubicBezTo>
                  <a:pt x="1204" y="929"/>
                  <a:pt x="1204" y="929"/>
                  <a:pt x="1204" y="929"/>
                </a:cubicBezTo>
                <a:cubicBezTo>
                  <a:pt x="1219" y="957"/>
                  <a:pt x="1228" y="990"/>
                  <a:pt x="1228" y="1024"/>
                </a:cubicBezTo>
                <a:close/>
                <a:moveTo>
                  <a:pt x="1207" y="757"/>
                </a:moveTo>
                <a:cubicBezTo>
                  <a:pt x="1155" y="721"/>
                  <a:pt x="1092" y="700"/>
                  <a:pt x="1024" y="700"/>
                </a:cubicBezTo>
                <a:cubicBezTo>
                  <a:pt x="845" y="700"/>
                  <a:pt x="700" y="845"/>
                  <a:pt x="700" y="1024"/>
                </a:cubicBezTo>
                <a:cubicBezTo>
                  <a:pt x="700" y="1203"/>
                  <a:pt x="845" y="1348"/>
                  <a:pt x="1024" y="1348"/>
                </a:cubicBezTo>
                <a:cubicBezTo>
                  <a:pt x="1203" y="1348"/>
                  <a:pt x="1348" y="1203"/>
                  <a:pt x="1348" y="1024"/>
                </a:cubicBezTo>
                <a:cubicBezTo>
                  <a:pt x="1348" y="956"/>
                  <a:pt x="1327" y="893"/>
                  <a:pt x="1291" y="841"/>
                </a:cubicBezTo>
                <a:cubicBezTo>
                  <a:pt x="1463" y="670"/>
                  <a:pt x="1463" y="670"/>
                  <a:pt x="1463" y="670"/>
                </a:cubicBezTo>
                <a:cubicBezTo>
                  <a:pt x="1541" y="767"/>
                  <a:pt x="1588" y="890"/>
                  <a:pt x="1588" y="1024"/>
                </a:cubicBezTo>
                <a:cubicBezTo>
                  <a:pt x="1588" y="1335"/>
                  <a:pt x="1335" y="1588"/>
                  <a:pt x="1024" y="1588"/>
                </a:cubicBezTo>
                <a:cubicBezTo>
                  <a:pt x="713" y="1588"/>
                  <a:pt x="460" y="1335"/>
                  <a:pt x="460" y="1024"/>
                </a:cubicBezTo>
                <a:cubicBezTo>
                  <a:pt x="460" y="713"/>
                  <a:pt x="713" y="460"/>
                  <a:pt x="1024" y="460"/>
                </a:cubicBezTo>
                <a:cubicBezTo>
                  <a:pt x="1158" y="460"/>
                  <a:pt x="1281" y="507"/>
                  <a:pt x="1378" y="585"/>
                </a:cubicBezTo>
                <a:lnTo>
                  <a:pt x="1207" y="757"/>
                </a:lnTo>
                <a:close/>
                <a:moveTo>
                  <a:pt x="1663" y="1663"/>
                </a:moveTo>
                <a:cubicBezTo>
                  <a:pt x="1492" y="1834"/>
                  <a:pt x="1265" y="1928"/>
                  <a:pt x="1024" y="1928"/>
                </a:cubicBezTo>
                <a:cubicBezTo>
                  <a:pt x="783" y="1928"/>
                  <a:pt x="556" y="1834"/>
                  <a:pt x="385" y="1663"/>
                </a:cubicBezTo>
                <a:cubicBezTo>
                  <a:pt x="214" y="1492"/>
                  <a:pt x="120" y="1265"/>
                  <a:pt x="120" y="1024"/>
                </a:cubicBezTo>
                <a:cubicBezTo>
                  <a:pt x="120" y="783"/>
                  <a:pt x="214" y="556"/>
                  <a:pt x="385" y="385"/>
                </a:cubicBezTo>
                <a:cubicBezTo>
                  <a:pt x="556" y="214"/>
                  <a:pt x="783" y="120"/>
                  <a:pt x="1024" y="120"/>
                </a:cubicBezTo>
                <a:cubicBezTo>
                  <a:pt x="1182" y="120"/>
                  <a:pt x="1335" y="161"/>
                  <a:pt x="1471" y="238"/>
                </a:cubicBezTo>
                <a:cubicBezTo>
                  <a:pt x="1403" y="306"/>
                  <a:pt x="1403" y="306"/>
                  <a:pt x="1403" y="306"/>
                </a:cubicBezTo>
                <a:cubicBezTo>
                  <a:pt x="1392" y="317"/>
                  <a:pt x="1386" y="331"/>
                  <a:pt x="1385" y="346"/>
                </a:cubicBezTo>
                <a:cubicBezTo>
                  <a:pt x="1385" y="349"/>
                  <a:pt x="1385" y="351"/>
                  <a:pt x="1386" y="353"/>
                </a:cubicBezTo>
                <a:cubicBezTo>
                  <a:pt x="1394" y="449"/>
                  <a:pt x="1394" y="449"/>
                  <a:pt x="1394" y="449"/>
                </a:cubicBezTo>
                <a:cubicBezTo>
                  <a:pt x="1287" y="380"/>
                  <a:pt x="1160" y="340"/>
                  <a:pt x="1024" y="340"/>
                </a:cubicBezTo>
                <a:cubicBezTo>
                  <a:pt x="647" y="340"/>
                  <a:pt x="340" y="647"/>
                  <a:pt x="340" y="1024"/>
                </a:cubicBezTo>
                <a:cubicBezTo>
                  <a:pt x="340" y="1401"/>
                  <a:pt x="647" y="1708"/>
                  <a:pt x="1024" y="1708"/>
                </a:cubicBezTo>
                <a:cubicBezTo>
                  <a:pt x="1401" y="1708"/>
                  <a:pt x="1708" y="1401"/>
                  <a:pt x="1708" y="1024"/>
                </a:cubicBezTo>
                <a:cubicBezTo>
                  <a:pt x="1708" y="888"/>
                  <a:pt x="1668" y="761"/>
                  <a:pt x="1599" y="654"/>
                </a:cubicBezTo>
                <a:cubicBezTo>
                  <a:pt x="1695" y="662"/>
                  <a:pt x="1695" y="662"/>
                  <a:pt x="1695" y="662"/>
                </a:cubicBezTo>
                <a:cubicBezTo>
                  <a:pt x="1697" y="662"/>
                  <a:pt x="1698" y="663"/>
                  <a:pt x="1700" y="663"/>
                </a:cubicBezTo>
                <a:cubicBezTo>
                  <a:pt x="1700" y="663"/>
                  <a:pt x="1701" y="663"/>
                  <a:pt x="1701" y="663"/>
                </a:cubicBezTo>
                <a:cubicBezTo>
                  <a:pt x="1702" y="663"/>
                  <a:pt x="1702" y="662"/>
                  <a:pt x="1703" y="662"/>
                </a:cubicBezTo>
                <a:cubicBezTo>
                  <a:pt x="1705" y="662"/>
                  <a:pt x="1706" y="662"/>
                  <a:pt x="1707" y="662"/>
                </a:cubicBezTo>
                <a:cubicBezTo>
                  <a:pt x="1708" y="662"/>
                  <a:pt x="1709" y="662"/>
                  <a:pt x="1710" y="662"/>
                </a:cubicBezTo>
                <a:cubicBezTo>
                  <a:pt x="1711" y="662"/>
                  <a:pt x="1712" y="661"/>
                  <a:pt x="1713" y="661"/>
                </a:cubicBezTo>
                <a:cubicBezTo>
                  <a:pt x="1714" y="661"/>
                  <a:pt x="1715" y="661"/>
                  <a:pt x="1716" y="660"/>
                </a:cubicBezTo>
                <a:cubicBezTo>
                  <a:pt x="1717" y="660"/>
                  <a:pt x="1718" y="660"/>
                  <a:pt x="1719" y="659"/>
                </a:cubicBezTo>
                <a:cubicBezTo>
                  <a:pt x="1720" y="659"/>
                  <a:pt x="1721" y="659"/>
                  <a:pt x="1722" y="658"/>
                </a:cubicBezTo>
                <a:cubicBezTo>
                  <a:pt x="1723" y="658"/>
                  <a:pt x="1724" y="658"/>
                  <a:pt x="1725" y="657"/>
                </a:cubicBezTo>
                <a:cubicBezTo>
                  <a:pt x="1726" y="657"/>
                  <a:pt x="1727" y="656"/>
                  <a:pt x="1727" y="656"/>
                </a:cubicBezTo>
                <a:cubicBezTo>
                  <a:pt x="1728" y="655"/>
                  <a:pt x="1730" y="655"/>
                  <a:pt x="1731" y="654"/>
                </a:cubicBezTo>
                <a:cubicBezTo>
                  <a:pt x="1731" y="654"/>
                  <a:pt x="1732" y="653"/>
                  <a:pt x="1733" y="653"/>
                </a:cubicBezTo>
                <a:cubicBezTo>
                  <a:pt x="1734" y="652"/>
                  <a:pt x="1735" y="651"/>
                  <a:pt x="1736" y="650"/>
                </a:cubicBezTo>
                <a:cubicBezTo>
                  <a:pt x="1737" y="650"/>
                  <a:pt x="1737" y="650"/>
                  <a:pt x="1738" y="649"/>
                </a:cubicBezTo>
                <a:cubicBezTo>
                  <a:pt x="1739" y="648"/>
                  <a:pt x="1741" y="646"/>
                  <a:pt x="1742" y="645"/>
                </a:cubicBezTo>
                <a:cubicBezTo>
                  <a:pt x="1810" y="577"/>
                  <a:pt x="1810" y="577"/>
                  <a:pt x="1810" y="577"/>
                </a:cubicBezTo>
                <a:cubicBezTo>
                  <a:pt x="1887" y="713"/>
                  <a:pt x="1928" y="866"/>
                  <a:pt x="1928" y="1024"/>
                </a:cubicBezTo>
                <a:cubicBezTo>
                  <a:pt x="1928" y="1265"/>
                  <a:pt x="1834" y="1492"/>
                  <a:pt x="1663" y="1663"/>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aixaDeTexto 4">
            <a:extLst>
              <a:ext uri="{FF2B5EF4-FFF2-40B4-BE49-F238E27FC236}">
                <a16:creationId xmlns:a16="http://schemas.microsoft.com/office/drawing/2014/main" id="{E1CEC8F3-8246-D3C7-F2C0-8D1804591695}"/>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Tree>
    <p:extLst>
      <p:ext uri="{BB962C8B-B14F-4D97-AF65-F5344CB8AC3E}">
        <p14:creationId xmlns:p14="http://schemas.microsoft.com/office/powerpoint/2010/main" val="186938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E14D21AF-EDD3-02B2-F4B4-E2ED79A8701F}"/>
              </a:ext>
            </a:extLst>
          </p:cNvPr>
          <p:cNvGrpSpPr/>
          <p:nvPr/>
        </p:nvGrpSpPr>
        <p:grpSpPr>
          <a:xfrm>
            <a:off x="0" y="1684802"/>
            <a:ext cx="12192000" cy="4708157"/>
            <a:chOff x="0" y="1348128"/>
            <a:chExt cx="12192000" cy="4708157"/>
          </a:xfrm>
        </p:grpSpPr>
        <p:grpSp>
          <p:nvGrpSpPr>
            <p:cNvPr id="5" name="Agrupar 4">
              <a:extLst>
                <a:ext uri="{FF2B5EF4-FFF2-40B4-BE49-F238E27FC236}">
                  <a16:creationId xmlns:a16="http://schemas.microsoft.com/office/drawing/2014/main" id="{E358329C-395A-04F6-0E01-5E170963C336}"/>
                </a:ext>
              </a:extLst>
            </p:cNvPr>
            <p:cNvGrpSpPr/>
            <p:nvPr/>
          </p:nvGrpSpPr>
          <p:grpSpPr>
            <a:xfrm>
              <a:off x="0" y="1348128"/>
              <a:ext cx="12192000" cy="4708157"/>
              <a:chOff x="-10017" y="1966472"/>
              <a:chExt cx="12192000" cy="4708157"/>
            </a:xfrm>
          </p:grpSpPr>
          <p:cxnSp>
            <p:nvCxnSpPr>
              <p:cNvPr id="9" name="Straight Connector 6">
                <a:extLst>
                  <a:ext uri="{FF2B5EF4-FFF2-40B4-BE49-F238E27FC236}">
                    <a16:creationId xmlns:a16="http://schemas.microsoft.com/office/drawing/2014/main" id="{08A52DD4-F628-C704-1550-897FC6E658CA}"/>
                  </a:ext>
                </a:extLst>
              </p:cNvPr>
              <p:cNvCxnSpPr>
                <a:cxnSpLocks/>
                <a:stCxn id="10" idx="4"/>
              </p:cNvCxnSpPr>
              <p:nvPr/>
            </p:nvCxnSpPr>
            <p:spPr>
              <a:xfrm>
                <a:off x="1633510" y="2689308"/>
                <a:ext cx="0" cy="1961909"/>
              </a:xfrm>
              <a:prstGeom prst="line">
                <a:avLst/>
              </a:prstGeom>
              <a:ln w="25400">
                <a:solidFill>
                  <a:srgbClr val="9AD065"/>
                </a:solidFill>
                <a:tailEnd type="ova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2DD7013F-97AB-BEB9-3224-691F914BBF47}"/>
                  </a:ext>
                </a:extLst>
              </p:cNvPr>
              <p:cNvSpPr/>
              <p:nvPr/>
            </p:nvSpPr>
            <p:spPr>
              <a:xfrm>
                <a:off x="1307127" y="2036542"/>
                <a:ext cx="652766" cy="652766"/>
              </a:xfrm>
              <a:prstGeom prst="ellipse">
                <a:avLst/>
              </a:prstGeom>
              <a:solidFill>
                <a:schemeClr val="bg1"/>
              </a:solidFill>
              <a:ln w="25400">
                <a:solidFill>
                  <a:srgbClr val="9AD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dirty="0">
                  <a:latin typeface="Arial" panose="020B0604020202020204" pitchFamily="34" charset="0"/>
                  <a:cs typeface="Arial" panose="020B0604020202020204" pitchFamily="34" charset="0"/>
                </a:endParaRPr>
              </a:p>
            </p:txBody>
          </p:sp>
          <p:sp>
            <p:nvSpPr>
              <p:cNvPr id="11" name="Rectangle 8">
                <a:extLst>
                  <a:ext uri="{FF2B5EF4-FFF2-40B4-BE49-F238E27FC236}">
                    <a16:creationId xmlns:a16="http://schemas.microsoft.com/office/drawing/2014/main" id="{ADE521E6-076E-1811-C359-09CBCD4C5F19}"/>
                  </a:ext>
                </a:extLst>
              </p:cNvPr>
              <p:cNvSpPr/>
              <p:nvPr/>
            </p:nvSpPr>
            <p:spPr>
              <a:xfrm>
                <a:off x="450377" y="3324181"/>
                <a:ext cx="2429302" cy="1167447"/>
              </a:xfrm>
              <a:prstGeom prst="roundRect">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Plant matrix preparing</a:t>
                </a:r>
              </a:p>
              <a:p>
                <a:pPr algn="ctr"/>
                <a:r>
                  <a:rPr lang="en-US" sz="1600" dirty="0">
                    <a:solidFill>
                      <a:schemeClr val="tx1"/>
                    </a:solidFill>
                    <a:latin typeface="Arial" panose="020B0604020202020204" pitchFamily="34" charset="0"/>
                    <a:cs typeface="Arial" panose="020B0604020202020204" pitchFamily="34" charset="0"/>
                  </a:rPr>
                  <a:t>Drying and reducing to powder by crushing</a:t>
                </a:r>
              </a:p>
            </p:txBody>
          </p:sp>
          <p:cxnSp>
            <p:nvCxnSpPr>
              <p:cNvPr id="12" name="Straight Connector 12">
                <a:extLst>
                  <a:ext uri="{FF2B5EF4-FFF2-40B4-BE49-F238E27FC236}">
                    <a16:creationId xmlns:a16="http://schemas.microsoft.com/office/drawing/2014/main" id="{CDAD1F0C-B27A-8A73-D541-99686CE56A24}"/>
                  </a:ext>
                </a:extLst>
              </p:cNvPr>
              <p:cNvCxnSpPr>
                <a:cxnSpLocks/>
                <a:stCxn id="23" idx="2"/>
              </p:cNvCxnSpPr>
              <p:nvPr/>
            </p:nvCxnSpPr>
            <p:spPr>
              <a:xfrm>
                <a:off x="4522206" y="2614108"/>
                <a:ext cx="3970" cy="2037109"/>
              </a:xfrm>
              <a:prstGeom prst="line">
                <a:avLst/>
              </a:prstGeom>
              <a:ln w="25400">
                <a:solidFill>
                  <a:srgbClr val="9AD065"/>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3">
                <a:extLst>
                  <a:ext uri="{FF2B5EF4-FFF2-40B4-BE49-F238E27FC236}">
                    <a16:creationId xmlns:a16="http://schemas.microsoft.com/office/drawing/2014/main" id="{DDC642D0-149D-6EDE-B50D-B4F58426615E}"/>
                  </a:ext>
                </a:extLst>
              </p:cNvPr>
              <p:cNvSpPr/>
              <p:nvPr/>
            </p:nvSpPr>
            <p:spPr>
              <a:xfrm>
                <a:off x="4193492" y="2005340"/>
                <a:ext cx="652766" cy="652766"/>
              </a:xfrm>
              <a:prstGeom prst="ellipse">
                <a:avLst/>
              </a:prstGeom>
              <a:solidFill>
                <a:schemeClr val="bg1"/>
              </a:solidFill>
              <a:ln w="25400">
                <a:solidFill>
                  <a:srgbClr val="9AD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dirty="0">
                  <a:latin typeface="Arial" panose="020B0604020202020204" pitchFamily="34" charset="0"/>
                  <a:cs typeface="Arial" panose="020B0604020202020204" pitchFamily="34" charset="0"/>
                </a:endParaRPr>
              </a:p>
            </p:txBody>
          </p:sp>
          <p:sp>
            <p:nvSpPr>
              <p:cNvPr id="14" name="Rectangle 14">
                <a:extLst>
                  <a:ext uri="{FF2B5EF4-FFF2-40B4-BE49-F238E27FC236}">
                    <a16:creationId xmlns:a16="http://schemas.microsoft.com/office/drawing/2014/main" id="{54896F38-39A8-6DBB-6BB7-2950BCA89028}"/>
                  </a:ext>
                </a:extLst>
              </p:cNvPr>
              <p:cNvSpPr/>
              <p:nvPr/>
            </p:nvSpPr>
            <p:spPr>
              <a:xfrm>
                <a:off x="3273563" y="3334841"/>
                <a:ext cx="2567679" cy="1097913"/>
              </a:xfrm>
              <a:prstGeom prst="roundRect">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Arial" panose="020B0604020202020204" pitchFamily="34" charset="0"/>
                    <a:cs typeface="Arial" panose="020B0604020202020204" pitchFamily="34" charset="0"/>
                  </a:rPr>
                  <a:t>Plant matrix (g)</a:t>
                </a:r>
              </a:p>
              <a:p>
                <a:pPr lvl="0" algn="ctr"/>
                <a:r>
                  <a:rPr lang="en-US" b="1" dirty="0">
                    <a:solidFill>
                      <a:schemeClr val="tx1"/>
                    </a:solidFill>
                    <a:latin typeface="Arial" panose="020B0604020202020204" pitchFamily="34" charset="0"/>
                    <a:cs typeface="Arial" panose="020B0604020202020204" pitchFamily="34" charset="0"/>
                  </a:rPr>
                  <a:t>Solvent EtOH:H</a:t>
                </a:r>
                <a:r>
                  <a:rPr lang="en-US" b="1" baseline="-25000" dirty="0">
                    <a:solidFill>
                      <a:schemeClr val="tx1"/>
                    </a:solidFill>
                    <a:latin typeface="Arial" panose="020B0604020202020204" pitchFamily="34" charset="0"/>
                    <a:cs typeface="Arial" panose="020B0604020202020204" pitchFamily="34" charset="0"/>
                  </a:rPr>
                  <a:t>2</a:t>
                </a:r>
                <a:r>
                  <a:rPr lang="en-US" b="1" dirty="0">
                    <a:solidFill>
                      <a:schemeClr val="tx1"/>
                    </a:solidFill>
                    <a:latin typeface="Arial" panose="020B0604020202020204" pitchFamily="34" charset="0"/>
                    <a:cs typeface="Arial" panose="020B0604020202020204" pitchFamily="34" charset="0"/>
                  </a:rPr>
                  <a:t>O (v/v)</a:t>
                </a:r>
              </a:p>
            </p:txBody>
          </p:sp>
          <p:cxnSp>
            <p:nvCxnSpPr>
              <p:cNvPr id="15" name="Straight Connector 18">
                <a:extLst>
                  <a:ext uri="{FF2B5EF4-FFF2-40B4-BE49-F238E27FC236}">
                    <a16:creationId xmlns:a16="http://schemas.microsoft.com/office/drawing/2014/main" id="{1E340AC4-C4F8-135B-4132-66C9EF2512DB}"/>
                  </a:ext>
                </a:extLst>
              </p:cNvPr>
              <p:cNvCxnSpPr>
                <a:cxnSpLocks/>
                <a:stCxn id="16" idx="4"/>
              </p:cNvCxnSpPr>
              <p:nvPr/>
            </p:nvCxnSpPr>
            <p:spPr>
              <a:xfrm>
                <a:off x="7580214" y="2619238"/>
                <a:ext cx="0" cy="2031979"/>
              </a:xfrm>
              <a:prstGeom prst="line">
                <a:avLst/>
              </a:prstGeom>
              <a:ln w="25400">
                <a:solidFill>
                  <a:srgbClr val="9AD065"/>
                </a:solidFill>
                <a:tailEnd type="oval"/>
              </a:ln>
            </p:spPr>
            <p:style>
              <a:lnRef idx="1">
                <a:schemeClr val="accent1"/>
              </a:lnRef>
              <a:fillRef idx="0">
                <a:schemeClr val="accent1"/>
              </a:fillRef>
              <a:effectRef idx="0">
                <a:schemeClr val="accent1"/>
              </a:effectRef>
              <a:fontRef idx="minor">
                <a:schemeClr val="tx1"/>
              </a:fontRef>
            </p:style>
          </p:cxnSp>
          <p:sp>
            <p:nvSpPr>
              <p:cNvPr id="16" name="Rectangle 19">
                <a:extLst>
                  <a:ext uri="{FF2B5EF4-FFF2-40B4-BE49-F238E27FC236}">
                    <a16:creationId xmlns:a16="http://schemas.microsoft.com/office/drawing/2014/main" id="{3EF89E71-42A7-D597-571B-9711DDE5754A}"/>
                  </a:ext>
                </a:extLst>
              </p:cNvPr>
              <p:cNvSpPr/>
              <p:nvPr/>
            </p:nvSpPr>
            <p:spPr>
              <a:xfrm>
                <a:off x="7253831" y="1966472"/>
                <a:ext cx="652766" cy="652766"/>
              </a:xfrm>
              <a:prstGeom prst="ellipse">
                <a:avLst/>
              </a:prstGeom>
              <a:solidFill>
                <a:schemeClr val="bg1"/>
              </a:solidFill>
              <a:ln w="25400">
                <a:solidFill>
                  <a:srgbClr val="9AD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dirty="0">
                  <a:latin typeface="Arial" panose="020B0604020202020204" pitchFamily="34" charset="0"/>
                  <a:cs typeface="Arial" panose="020B0604020202020204" pitchFamily="34" charset="0"/>
                </a:endParaRPr>
              </a:p>
            </p:txBody>
          </p:sp>
          <p:sp>
            <p:nvSpPr>
              <p:cNvPr id="17" name="Rectangle 20">
                <a:extLst>
                  <a:ext uri="{FF2B5EF4-FFF2-40B4-BE49-F238E27FC236}">
                    <a16:creationId xmlns:a16="http://schemas.microsoft.com/office/drawing/2014/main" id="{9EF5682A-0A87-2059-323C-2948D6BC8EC5}"/>
                  </a:ext>
                </a:extLst>
              </p:cNvPr>
              <p:cNvSpPr/>
              <p:nvPr/>
            </p:nvSpPr>
            <p:spPr>
              <a:xfrm>
                <a:off x="6263121" y="3324309"/>
                <a:ext cx="2867229" cy="1108573"/>
              </a:xfrm>
              <a:prstGeom prst="roundRect">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Ultrasound-assisted extraction</a:t>
                </a:r>
              </a:p>
            </p:txBody>
          </p:sp>
          <p:cxnSp>
            <p:nvCxnSpPr>
              <p:cNvPr id="18" name="Straight Connector 24">
                <a:extLst>
                  <a:ext uri="{FF2B5EF4-FFF2-40B4-BE49-F238E27FC236}">
                    <a16:creationId xmlns:a16="http://schemas.microsoft.com/office/drawing/2014/main" id="{1C09A089-A47E-ED6E-5641-1348B579A3E7}"/>
                  </a:ext>
                </a:extLst>
              </p:cNvPr>
              <p:cNvCxnSpPr>
                <a:cxnSpLocks/>
                <a:stCxn id="19" idx="4"/>
              </p:cNvCxnSpPr>
              <p:nvPr/>
            </p:nvCxnSpPr>
            <p:spPr>
              <a:xfrm>
                <a:off x="10726969" y="2705001"/>
                <a:ext cx="0" cy="1933368"/>
              </a:xfrm>
              <a:prstGeom prst="line">
                <a:avLst/>
              </a:prstGeom>
              <a:ln w="25400">
                <a:solidFill>
                  <a:srgbClr val="9AD065"/>
                </a:solidFill>
                <a:tailEnd type="oval"/>
              </a:ln>
            </p:spPr>
            <p:style>
              <a:lnRef idx="1">
                <a:schemeClr val="accent1"/>
              </a:lnRef>
              <a:fillRef idx="0">
                <a:schemeClr val="accent1"/>
              </a:fillRef>
              <a:effectRef idx="0">
                <a:schemeClr val="accent1"/>
              </a:effectRef>
              <a:fontRef idx="minor">
                <a:schemeClr val="tx1"/>
              </a:fontRef>
            </p:style>
          </p:cxnSp>
          <p:sp>
            <p:nvSpPr>
              <p:cNvPr id="19" name="Rectangle 25">
                <a:extLst>
                  <a:ext uri="{FF2B5EF4-FFF2-40B4-BE49-F238E27FC236}">
                    <a16:creationId xmlns:a16="http://schemas.microsoft.com/office/drawing/2014/main" id="{287C68D4-833B-311E-24DC-5AD6B6112422}"/>
                  </a:ext>
                </a:extLst>
              </p:cNvPr>
              <p:cNvSpPr/>
              <p:nvPr/>
            </p:nvSpPr>
            <p:spPr>
              <a:xfrm>
                <a:off x="10400586" y="2052235"/>
                <a:ext cx="652766" cy="652766"/>
              </a:xfrm>
              <a:prstGeom prst="ellipse">
                <a:avLst/>
              </a:prstGeom>
              <a:solidFill>
                <a:schemeClr val="bg1"/>
              </a:solidFill>
              <a:ln w="25400">
                <a:solidFill>
                  <a:srgbClr val="9AD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700" dirty="0">
                  <a:latin typeface="Arial" panose="020B0604020202020204" pitchFamily="34" charset="0"/>
                  <a:cs typeface="Arial" panose="020B0604020202020204" pitchFamily="34" charset="0"/>
                </a:endParaRPr>
              </a:p>
            </p:txBody>
          </p:sp>
          <p:sp>
            <p:nvSpPr>
              <p:cNvPr id="20" name="Rectangle 26">
                <a:extLst>
                  <a:ext uri="{FF2B5EF4-FFF2-40B4-BE49-F238E27FC236}">
                    <a16:creationId xmlns:a16="http://schemas.microsoft.com/office/drawing/2014/main" id="{A74E0551-8FAC-7CE7-807C-35B8B8DA67C8}"/>
                  </a:ext>
                </a:extLst>
              </p:cNvPr>
              <p:cNvSpPr/>
              <p:nvPr/>
            </p:nvSpPr>
            <p:spPr>
              <a:xfrm>
                <a:off x="9515845" y="3337760"/>
                <a:ext cx="2425861" cy="1095005"/>
              </a:xfrm>
              <a:prstGeom prst="roundRect">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latin typeface="Arial" panose="020B0604020202020204" pitchFamily="34" charset="0"/>
                    <a:cs typeface="Arial" panose="020B0604020202020204" pitchFamily="34" charset="0"/>
                  </a:rPr>
                  <a:t>Filtration</a:t>
                </a:r>
              </a:p>
              <a:p>
                <a:pPr algn="ctr"/>
                <a:r>
                  <a:rPr lang="en-US" altLang="ko-KR" b="1" dirty="0">
                    <a:solidFill>
                      <a:schemeClr val="tx1"/>
                    </a:solidFill>
                    <a:latin typeface="Arial" panose="020B0604020202020204" pitchFamily="34" charset="0"/>
                    <a:cs typeface="Arial" panose="020B0604020202020204" pitchFamily="34" charset="0"/>
                  </a:rPr>
                  <a:t>Evaporation</a:t>
                </a:r>
              </a:p>
            </p:txBody>
          </p:sp>
          <p:sp>
            <p:nvSpPr>
              <p:cNvPr id="21" name="Rectangle 3">
                <a:extLst>
                  <a:ext uri="{FF2B5EF4-FFF2-40B4-BE49-F238E27FC236}">
                    <a16:creationId xmlns:a16="http://schemas.microsoft.com/office/drawing/2014/main" id="{491E4237-77AE-E9B7-BC09-8001189EB77D}"/>
                  </a:ext>
                </a:extLst>
              </p:cNvPr>
              <p:cNvSpPr/>
              <p:nvPr/>
            </p:nvSpPr>
            <p:spPr>
              <a:xfrm>
                <a:off x="461416" y="3352779"/>
                <a:ext cx="2402015" cy="276999"/>
              </a:xfrm>
              <a:prstGeom prst="rect">
                <a:avLst/>
              </a:prstGeom>
              <a:ln>
                <a:noFill/>
              </a:ln>
            </p:spPr>
            <p:txBody>
              <a:bodyPr wrap="square">
                <a:spAutoFit/>
              </a:bodyPr>
              <a:lstStyle/>
              <a:p>
                <a:pPr lvl="0" algn="ctr"/>
                <a:endParaRPr lang="en-US" sz="1200" b="1" dirty="0">
                  <a:latin typeface="Arial" panose="020B0604020202020204" pitchFamily="34" charset="0"/>
                  <a:cs typeface="Arial" panose="020B0604020202020204" pitchFamily="34" charset="0"/>
                </a:endParaRPr>
              </a:p>
            </p:txBody>
          </p:sp>
          <p:sp>
            <p:nvSpPr>
              <p:cNvPr id="22" name="Rectangle 4">
                <a:extLst>
                  <a:ext uri="{FF2B5EF4-FFF2-40B4-BE49-F238E27FC236}">
                    <a16:creationId xmlns:a16="http://schemas.microsoft.com/office/drawing/2014/main" id="{D87F4F05-2BB7-D72A-DB73-523E9D29BD79}"/>
                  </a:ext>
                </a:extLst>
              </p:cNvPr>
              <p:cNvSpPr/>
              <p:nvPr/>
            </p:nvSpPr>
            <p:spPr>
              <a:xfrm>
                <a:off x="1444997" y="2096371"/>
                <a:ext cx="385042" cy="523220"/>
              </a:xfrm>
              <a:prstGeom prst="rect">
                <a:avLst/>
              </a:prstGeom>
              <a:ln>
                <a:noFill/>
              </a:ln>
            </p:spPr>
            <p:txBody>
              <a:bodyPr wrap="none">
                <a:spAutoFit/>
              </a:bodyPr>
              <a:lstStyle/>
              <a:p>
                <a:r>
                  <a:rPr lang="en-US" sz="2800" b="1" dirty="0">
                    <a:latin typeface="Arial" panose="020B0604020202020204" pitchFamily="34" charset="0"/>
                    <a:cs typeface="Arial" panose="020B0604020202020204" pitchFamily="34" charset="0"/>
                  </a:rPr>
                  <a:t>1</a:t>
                </a:r>
              </a:p>
            </p:txBody>
          </p:sp>
          <p:sp>
            <p:nvSpPr>
              <p:cNvPr id="23" name="Rectangle 53">
                <a:extLst>
                  <a:ext uri="{FF2B5EF4-FFF2-40B4-BE49-F238E27FC236}">
                    <a16:creationId xmlns:a16="http://schemas.microsoft.com/office/drawing/2014/main" id="{593F5DF1-ADC6-18F3-3EC1-C2CDFCF175C8}"/>
                  </a:ext>
                </a:extLst>
              </p:cNvPr>
              <p:cNvSpPr/>
              <p:nvPr/>
            </p:nvSpPr>
            <p:spPr>
              <a:xfrm>
                <a:off x="4329685" y="2090888"/>
                <a:ext cx="385042" cy="523220"/>
              </a:xfrm>
              <a:prstGeom prst="rect">
                <a:avLst/>
              </a:prstGeom>
              <a:ln>
                <a:noFill/>
              </a:ln>
            </p:spPr>
            <p:txBody>
              <a:bodyPr wrap="none">
                <a:spAutoFit/>
              </a:bodyPr>
              <a:lstStyle/>
              <a:p>
                <a:r>
                  <a:rPr lang="en-US" sz="2800" b="1" dirty="0">
                    <a:latin typeface="Arial" panose="020B0604020202020204" pitchFamily="34" charset="0"/>
                    <a:cs typeface="Arial" panose="020B0604020202020204" pitchFamily="34" charset="0"/>
                  </a:rPr>
                  <a:t>2</a:t>
                </a:r>
              </a:p>
            </p:txBody>
          </p:sp>
          <p:sp>
            <p:nvSpPr>
              <p:cNvPr id="24" name="Rectangle 54">
                <a:extLst>
                  <a:ext uri="{FF2B5EF4-FFF2-40B4-BE49-F238E27FC236}">
                    <a16:creationId xmlns:a16="http://schemas.microsoft.com/office/drawing/2014/main" id="{C589AC4E-861F-B4AF-4476-0FA127B9BFCC}"/>
                  </a:ext>
                </a:extLst>
              </p:cNvPr>
              <p:cNvSpPr/>
              <p:nvPr/>
            </p:nvSpPr>
            <p:spPr>
              <a:xfrm>
                <a:off x="7398113" y="2020266"/>
                <a:ext cx="385042" cy="523220"/>
              </a:xfrm>
              <a:prstGeom prst="rect">
                <a:avLst/>
              </a:prstGeom>
              <a:ln>
                <a:noFill/>
              </a:ln>
            </p:spPr>
            <p:txBody>
              <a:bodyPr wrap="none">
                <a:spAutoFit/>
              </a:bodyPr>
              <a:lstStyle/>
              <a:p>
                <a:r>
                  <a:rPr lang="en-US" sz="2800" b="1" dirty="0">
                    <a:latin typeface="Arial" panose="020B0604020202020204" pitchFamily="34" charset="0"/>
                    <a:cs typeface="Arial" panose="020B0604020202020204" pitchFamily="34" charset="0"/>
                  </a:rPr>
                  <a:t>3</a:t>
                </a:r>
              </a:p>
            </p:txBody>
          </p:sp>
          <p:sp>
            <p:nvSpPr>
              <p:cNvPr id="25" name="Rectangle 55">
                <a:extLst>
                  <a:ext uri="{FF2B5EF4-FFF2-40B4-BE49-F238E27FC236}">
                    <a16:creationId xmlns:a16="http://schemas.microsoft.com/office/drawing/2014/main" id="{65642ABD-B758-77B9-A8B7-29A89DEC0040}"/>
                  </a:ext>
                </a:extLst>
              </p:cNvPr>
              <p:cNvSpPr/>
              <p:nvPr/>
            </p:nvSpPr>
            <p:spPr>
              <a:xfrm>
                <a:off x="10546331" y="2102414"/>
                <a:ext cx="385042" cy="523220"/>
              </a:xfrm>
              <a:prstGeom prst="rect">
                <a:avLst/>
              </a:prstGeom>
              <a:ln>
                <a:noFill/>
              </a:ln>
            </p:spPr>
            <p:txBody>
              <a:bodyPr wrap="none">
                <a:spAutoFit/>
              </a:bodyPr>
              <a:lstStyle/>
              <a:p>
                <a:r>
                  <a:rPr lang="en-US" sz="2800" b="1" dirty="0">
                    <a:latin typeface="Arial" panose="020B0604020202020204" pitchFamily="34" charset="0"/>
                    <a:cs typeface="Arial" panose="020B0604020202020204" pitchFamily="34" charset="0"/>
                  </a:rPr>
                  <a:t>4</a:t>
                </a:r>
              </a:p>
            </p:txBody>
          </p:sp>
          <p:sp>
            <p:nvSpPr>
              <p:cNvPr id="26" name="Text Placeholder 4">
                <a:extLst>
                  <a:ext uri="{FF2B5EF4-FFF2-40B4-BE49-F238E27FC236}">
                    <a16:creationId xmlns:a16="http://schemas.microsoft.com/office/drawing/2014/main" id="{A5C92448-1615-5373-3B6B-22E18B02E0BD}"/>
                  </a:ext>
                </a:extLst>
              </p:cNvPr>
              <p:cNvSpPr txBox="1">
                <a:spLocks/>
              </p:cNvSpPr>
              <p:nvPr/>
            </p:nvSpPr>
            <p:spPr>
              <a:xfrm>
                <a:off x="3273563" y="3334841"/>
                <a:ext cx="2579426" cy="993095"/>
              </a:xfrm>
              <a:prstGeom prst="rect">
                <a:avLst/>
              </a:prstGeom>
              <a:ln>
                <a:noFill/>
              </a:ln>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endParaRPr lang="en-US" sz="1200" dirty="0">
                  <a:solidFill>
                    <a:schemeClr val="tx1"/>
                  </a:solidFill>
                  <a:latin typeface="Arial" panose="020B0604020202020204" pitchFamily="34" charset="0"/>
                  <a:cs typeface="Arial" panose="020B0604020202020204" pitchFamily="34" charset="0"/>
                </a:endParaRPr>
              </a:p>
            </p:txBody>
          </p:sp>
          <p:sp>
            <p:nvSpPr>
              <p:cNvPr id="27" name="Rectangle 10">
                <a:extLst>
                  <a:ext uri="{FF2B5EF4-FFF2-40B4-BE49-F238E27FC236}">
                    <a16:creationId xmlns:a16="http://schemas.microsoft.com/office/drawing/2014/main" id="{A8AA974D-1537-599A-DBA1-866A0F40B401}"/>
                  </a:ext>
                </a:extLst>
              </p:cNvPr>
              <p:cNvSpPr/>
              <p:nvPr/>
            </p:nvSpPr>
            <p:spPr>
              <a:xfrm>
                <a:off x="6383358" y="3352779"/>
                <a:ext cx="2746992" cy="276999"/>
              </a:xfrm>
              <a:prstGeom prst="rect">
                <a:avLst/>
              </a:prstGeom>
              <a:ln>
                <a:noFill/>
              </a:ln>
            </p:spPr>
            <p:txBody>
              <a:bodyPr wrap="square">
                <a:spAutoFit/>
              </a:bodyPr>
              <a:lstStyle/>
              <a:p>
                <a:pPr lvl="0" algn="ctr"/>
                <a:endParaRPr lang="en-US" sz="1200" b="1" dirty="0">
                  <a:latin typeface="Arial" panose="020B0604020202020204" pitchFamily="34" charset="0"/>
                  <a:cs typeface="Arial" panose="020B0604020202020204" pitchFamily="34" charset="0"/>
                </a:endParaRPr>
              </a:p>
            </p:txBody>
          </p:sp>
          <p:pic>
            <p:nvPicPr>
              <p:cNvPr id="28" name="Imagem 27">
                <a:extLst>
                  <a:ext uri="{FF2B5EF4-FFF2-40B4-BE49-F238E27FC236}">
                    <a16:creationId xmlns:a16="http://schemas.microsoft.com/office/drawing/2014/main" id="{74BF038F-9A63-41B3-929A-084F3D886F60}"/>
                  </a:ext>
                </a:extLst>
              </p:cNvPr>
              <p:cNvPicPr>
                <a:picLocks noChangeAspect="1"/>
              </p:cNvPicPr>
              <p:nvPr/>
            </p:nvPicPr>
            <p:blipFill>
              <a:blip r:embed="rId2"/>
              <a:stretch>
                <a:fillRect/>
              </a:stretch>
            </p:blipFill>
            <p:spPr>
              <a:xfrm>
                <a:off x="9478237" y="4639648"/>
                <a:ext cx="721493" cy="2034981"/>
              </a:xfrm>
              <a:prstGeom prst="rect">
                <a:avLst/>
              </a:prstGeom>
            </p:spPr>
          </p:pic>
          <p:pic>
            <p:nvPicPr>
              <p:cNvPr id="29" name="Picture 2" descr="Eucalyptus Leaves 16 oz Eucalyptus Leaves 16oz [S10139] - $16.99 : Herbs of  Mexico, Heatlh. Wellness. You.">
                <a:extLst>
                  <a:ext uri="{FF2B5EF4-FFF2-40B4-BE49-F238E27FC236}">
                    <a16:creationId xmlns:a16="http://schemas.microsoft.com/office/drawing/2014/main" id="{D70437C8-6A85-085B-F988-3100D7D4B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14" t="4660" r="19686" b="10529"/>
              <a:stretch/>
            </p:blipFill>
            <p:spPr bwMode="auto">
              <a:xfrm>
                <a:off x="960126" y="4869697"/>
                <a:ext cx="1346767" cy="130985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 name="Imagem 29">
                <a:extLst>
                  <a:ext uri="{FF2B5EF4-FFF2-40B4-BE49-F238E27FC236}">
                    <a16:creationId xmlns:a16="http://schemas.microsoft.com/office/drawing/2014/main" id="{7EECFA12-D9A7-7401-EEE5-EAA544DB5234}"/>
                  </a:ext>
                </a:extLst>
              </p:cNvPr>
              <p:cNvPicPr>
                <a:picLocks noChangeAspect="1"/>
              </p:cNvPicPr>
              <p:nvPr/>
            </p:nvPicPr>
            <p:blipFill>
              <a:blip r:embed="rId4"/>
              <a:stretch>
                <a:fillRect/>
              </a:stretch>
            </p:blipFill>
            <p:spPr>
              <a:xfrm>
                <a:off x="3575419" y="4718085"/>
                <a:ext cx="877701" cy="1031801"/>
              </a:xfrm>
              <a:prstGeom prst="rect">
                <a:avLst/>
              </a:prstGeom>
            </p:spPr>
          </p:pic>
          <p:pic>
            <p:nvPicPr>
              <p:cNvPr id="31" name="Imagem 30">
                <a:extLst>
                  <a:ext uri="{FF2B5EF4-FFF2-40B4-BE49-F238E27FC236}">
                    <a16:creationId xmlns:a16="http://schemas.microsoft.com/office/drawing/2014/main" id="{16689FA7-2AEE-07F8-BE6C-1A9EA9617A76}"/>
                  </a:ext>
                </a:extLst>
              </p:cNvPr>
              <p:cNvPicPr>
                <a:picLocks noChangeAspect="1"/>
              </p:cNvPicPr>
              <p:nvPr/>
            </p:nvPicPr>
            <p:blipFill>
              <a:blip r:embed="rId5"/>
              <a:stretch>
                <a:fillRect/>
              </a:stretch>
            </p:blipFill>
            <p:spPr>
              <a:xfrm flipH="1">
                <a:off x="4468341" y="4797075"/>
                <a:ext cx="1335913" cy="1660665"/>
              </a:xfrm>
              <a:prstGeom prst="rect">
                <a:avLst/>
              </a:prstGeom>
            </p:spPr>
          </p:pic>
          <p:sp>
            <p:nvSpPr>
              <p:cNvPr id="32" name="Retângulo 31">
                <a:extLst>
                  <a:ext uri="{FF2B5EF4-FFF2-40B4-BE49-F238E27FC236}">
                    <a16:creationId xmlns:a16="http://schemas.microsoft.com/office/drawing/2014/main" id="{31D40DDC-6411-EE4D-341C-16A65DBB20A0}"/>
                  </a:ext>
                </a:extLst>
              </p:cNvPr>
              <p:cNvSpPr/>
              <p:nvPr/>
            </p:nvSpPr>
            <p:spPr>
              <a:xfrm>
                <a:off x="-10017" y="2956013"/>
                <a:ext cx="12192000" cy="83902"/>
              </a:xfrm>
              <a:prstGeom prst="rect">
                <a:avLst/>
              </a:prstGeom>
              <a:solidFill>
                <a:srgbClr val="9AD06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Imagem 5" descr="Uma imagem com interior, parede, Equipamento médico, pessoa&#10;&#10;Descrição gerada automaticamente">
              <a:extLst>
                <a:ext uri="{FF2B5EF4-FFF2-40B4-BE49-F238E27FC236}">
                  <a16:creationId xmlns:a16="http://schemas.microsoft.com/office/drawing/2014/main" id="{1DA111AE-1818-9F2D-4779-ADAB8E62D1D3}"/>
                </a:ext>
              </a:extLst>
            </p:cNvPr>
            <p:cNvPicPr>
              <a:picLocks noChangeAspect="1"/>
            </p:cNvPicPr>
            <p:nvPr/>
          </p:nvPicPr>
          <p:blipFill rotWithShape="1">
            <a:blip r:embed="rId6"/>
            <a:srcRect l="10258" r="21326" b="8100"/>
            <a:stretch/>
          </p:blipFill>
          <p:spPr>
            <a:xfrm>
              <a:off x="6506647" y="4233689"/>
              <a:ext cx="1146532" cy="172760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m 6" descr="Uma imagem com parede, interior, Eletrodoméstico de cozinha&#10;&#10;Descrição gerada automaticamente">
              <a:extLst>
                <a:ext uri="{FF2B5EF4-FFF2-40B4-BE49-F238E27FC236}">
                  <a16:creationId xmlns:a16="http://schemas.microsoft.com/office/drawing/2014/main" id="{CF6E1C1B-16B8-8B58-19B0-33FD27E75A61}"/>
                </a:ext>
              </a:extLst>
            </p:cNvPr>
            <p:cNvPicPr>
              <a:picLocks noChangeAspect="1"/>
            </p:cNvPicPr>
            <p:nvPr/>
          </p:nvPicPr>
          <p:blipFill rotWithShape="1">
            <a:blip r:embed="rId7"/>
            <a:srcRect l="11435" t="4210" r="7951" b="5151"/>
            <a:stretch/>
          </p:blipFill>
          <p:spPr>
            <a:xfrm>
              <a:off x="7705731" y="4223661"/>
              <a:ext cx="1166401" cy="172761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m 7" descr="Uma imagem com interior, Eletrodoméstico de cozinha&#10;&#10;Descrição gerada automaticamente">
              <a:extLst>
                <a:ext uri="{FF2B5EF4-FFF2-40B4-BE49-F238E27FC236}">
                  <a16:creationId xmlns:a16="http://schemas.microsoft.com/office/drawing/2014/main" id="{AD47F0A6-32EF-2892-6932-4CC934ABF2F5}"/>
                </a:ext>
              </a:extLst>
            </p:cNvPr>
            <p:cNvPicPr>
              <a:picLocks noChangeAspect="1"/>
            </p:cNvPicPr>
            <p:nvPr/>
          </p:nvPicPr>
          <p:blipFill rotWithShape="1">
            <a:blip r:embed="rId8"/>
            <a:srcRect t="26326"/>
            <a:stretch/>
          </p:blipFill>
          <p:spPr>
            <a:xfrm>
              <a:off x="10240177" y="4127808"/>
              <a:ext cx="1711546" cy="1833490"/>
            </a:xfrm>
            <a:prstGeom prst="rect">
              <a:avLst/>
            </a:prstGeom>
            <a:ln w="127000" cap="sq">
              <a:noFill/>
              <a:miter lim="800000"/>
            </a:ln>
            <a:effectLst>
              <a:outerShdw blurRad="57150" dist="50800" dir="2700000" algn="tl" rotWithShape="0">
                <a:srgbClr val="000000">
                  <a:alpha val="40000"/>
                </a:srgbClr>
              </a:outerShdw>
            </a:effectLst>
          </p:spPr>
        </p:pic>
      </p:grpSp>
      <p:cxnSp>
        <p:nvCxnSpPr>
          <p:cNvPr id="33" name="Conector reto 20">
            <a:extLst>
              <a:ext uri="{FF2B5EF4-FFF2-40B4-BE49-F238E27FC236}">
                <a16:creationId xmlns:a16="http://schemas.microsoft.com/office/drawing/2014/main" id="{634ADBF9-1BED-33BD-0BAA-C7FC1EEED260}"/>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Retângulo 33">
            <a:extLst>
              <a:ext uri="{FF2B5EF4-FFF2-40B4-BE49-F238E27FC236}">
                <a16:creationId xmlns:a16="http://schemas.microsoft.com/office/drawing/2014/main" id="{56E70AA7-75CF-EE32-AD6A-1EC102B63E69}"/>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aixaDeTexto 34">
            <a:extLst>
              <a:ext uri="{FF2B5EF4-FFF2-40B4-BE49-F238E27FC236}">
                <a16:creationId xmlns:a16="http://schemas.microsoft.com/office/drawing/2014/main" id="{033E3BC0-B6C2-ADC8-EEC5-A5BBD816E648}"/>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36" name="CaixaDeTexto 35">
            <a:extLst>
              <a:ext uri="{FF2B5EF4-FFF2-40B4-BE49-F238E27FC236}">
                <a16:creationId xmlns:a16="http://schemas.microsoft.com/office/drawing/2014/main" id="{4367A691-2161-2F20-7EFF-F2B5A1637B92}"/>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37" name="CaixaDeTexto 36">
            <a:extLst>
              <a:ext uri="{FF2B5EF4-FFF2-40B4-BE49-F238E27FC236}">
                <a16:creationId xmlns:a16="http://schemas.microsoft.com/office/drawing/2014/main" id="{8A6BAAA6-D506-8DB3-EC1B-44E9FBB30A78}"/>
              </a:ext>
            </a:extLst>
          </p:cNvPr>
          <p:cNvSpPr txBox="1"/>
          <p:nvPr/>
        </p:nvSpPr>
        <p:spPr>
          <a:xfrm>
            <a:off x="0" y="1176748"/>
            <a:ext cx="3023585" cy="400110"/>
          </a:xfrm>
          <a:prstGeom prst="rect">
            <a:avLst/>
          </a:prstGeom>
          <a:noFill/>
        </p:spPr>
        <p:txBody>
          <a:bodyPr wrap="none" rtlCol="0">
            <a:spAutoFit/>
          </a:bodyPr>
          <a:lstStyle/>
          <a:p>
            <a:pPr marL="342900" indent="-342900">
              <a:buFont typeface="Wingdings" panose="05000000000000000000" pitchFamily="2" charset="2"/>
              <a:buChar char="v"/>
            </a:pPr>
            <a:r>
              <a:rPr lang="pt-PT" sz="2000" b="1" dirty="0" err="1">
                <a:latin typeface="Arial" panose="020B0604020202020204" pitchFamily="34" charset="0"/>
                <a:cs typeface="Arial" panose="020B0604020202020204" pitchFamily="34" charset="0"/>
              </a:rPr>
              <a:t>Extracts</a:t>
            </a:r>
            <a:r>
              <a:rPr lang="pt-PT" sz="2000" b="1" dirty="0">
                <a:latin typeface="Arial" panose="020B0604020202020204" pitchFamily="34" charset="0"/>
                <a:cs typeface="Arial" panose="020B0604020202020204" pitchFamily="34" charset="0"/>
              </a:rPr>
              <a:t> </a:t>
            </a:r>
            <a:r>
              <a:rPr lang="pt-PT" sz="2000" b="1" dirty="0" err="1">
                <a:latin typeface="Arial" panose="020B0604020202020204" pitchFamily="34" charset="0"/>
                <a:cs typeface="Arial" panose="020B0604020202020204" pitchFamily="34" charset="0"/>
              </a:rPr>
              <a:t>preparation</a:t>
            </a:r>
            <a:endParaRPr lang="en-US" sz="2000" b="1" dirty="0">
              <a:latin typeface="Arial" panose="020B0604020202020204" pitchFamily="34" charset="0"/>
              <a:cs typeface="Arial" panose="020B0604020202020204" pitchFamily="34" charset="0"/>
            </a:endParaRPr>
          </a:p>
        </p:txBody>
      </p:sp>
      <p:sp>
        <p:nvSpPr>
          <p:cNvPr id="2" name="TextBox 19">
            <a:extLst>
              <a:ext uri="{FF2B5EF4-FFF2-40B4-BE49-F238E27FC236}">
                <a16:creationId xmlns:a16="http://schemas.microsoft.com/office/drawing/2014/main" id="{F8445ED5-7D17-DF65-56B1-8766063BEDE0}"/>
              </a:ext>
            </a:extLst>
          </p:cNvPr>
          <p:cNvSpPr txBox="1"/>
          <p:nvPr/>
        </p:nvSpPr>
        <p:spPr>
          <a:xfrm>
            <a:off x="143716" y="583553"/>
            <a:ext cx="8757441" cy="523220"/>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defTabSz="914377">
              <a:defRPr/>
            </a:pPr>
            <a:r>
              <a:rPr lang="en-US" altLang="ko-KR" sz="2800" b="1" dirty="0">
                <a:latin typeface="Arial" panose="020B0604020202020204" pitchFamily="34" charset="0"/>
                <a:cs typeface="Arial" panose="020B0604020202020204" pitchFamily="34" charset="0"/>
              </a:rPr>
              <a:t>MATERIALS AND METHODS</a:t>
            </a:r>
          </a:p>
        </p:txBody>
      </p:sp>
    </p:spTree>
    <p:extLst>
      <p:ext uri="{BB962C8B-B14F-4D97-AF65-F5344CB8AC3E}">
        <p14:creationId xmlns:p14="http://schemas.microsoft.com/office/powerpoint/2010/main" val="178659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to 20">
            <a:extLst>
              <a:ext uri="{FF2B5EF4-FFF2-40B4-BE49-F238E27FC236}">
                <a16:creationId xmlns:a16="http://schemas.microsoft.com/office/drawing/2014/main" id="{634ADBF9-1BED-33BD-0BAA-C7FC1EEED260}"/>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Retângulo 33">
            <a:extLst>
              <a:ext uri="{FF2B5EF4-FFF2-40B4-BE49-F238E27FC236}">
                <a16:creationId xmlns:a16="http://schemas.microsoft.com/office/drawing/2014/main" id="{56E70AA7-75CF-EE32-AD6A-1EC102B63E69}"/>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aixaDeTexto 34">
            <a:extLst>
              <a:ext uri="{FF2B5EF4-FFF2-40B4-BE49-F238E27FC236}">
                <a16:creationId xmlns:a16="http://schemas.microsoft.com/office/drawing/2014/main" id="{033E3BC0-B6C2-ADC8-EEC5-A5BBD816E648}"/>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36" name="CaixaDeTexto 35">
            <a:extLst>
              <a:ext uri="{FF2B5EF4-FFF2-40B4-BE49-F238E27FC236}">
                <a16:creationId xmlns:a16="http://schemas.microsoft.com/office/drawing/2014/main" id="{4367A691-2161-2F20-7EFF-F2B5A1637B92}"/>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37" name="CaixaDeTexto 36">
            <a:extLst>
              <a:ext uri="{FF2B5EF4-FFF2-40B4-BE49-F238E27FC236}">
                <a16:creationId xmlns:a16="http://schemas.microsoft.com/office/drawing/2014/main" id="{8A6BAAA6-D506-8DB3-EC1B-44E9FBB30A78}"/>
              </a:ext>
            </a:extLst>
          </p:cNvPr>
          <p:cNvSpPr txBox="1"/>
          <p:nvPr/>
        </p:nvSpPr>
        <p:spPr>
          <a:xfrm>
            <a:off x="0" y="593663"/>
            <a:ext cx="4415183" cy="400110"/>
          </a:xfrm>
          <a:prstGeom prst="rect">
            <a:avLst/>
          </a:prstGeom>
          <a:noFill/>
        </p:spPr>
        <p:txBody>
          <a:bodyPr wrap="none" rtlCol="0">
            <a:spAutoFit/>
          </a:bodyPr>
          <a:lstStyle/>
          <a:p>
            <a:pPr marL="342900" indent="-342900">
              <a:buFont typeface="Wingdings" panose="05000000000000000000" pitchFamily="2" charset="2"/>
              <a:buChar char="v"/>
            </a:pPr>
            <a:r>
              <a:rPr lang="pt-PT" sz="2000" b="1" dirty="0" err="1">
                <a:latin typeface="Arial" panose="020B0604020202020204" pitchFamily="34" charset="0"/>
                <a:cs typeface="Arial" panose="020B0604020202020204" pitchFamily="34" charset="0"/>
              </a:rPr>
              <a:t>PreVine</a:t>
            </a:r>
            <a:r>
              <a:rPr lang="pt-PT" sz="2000" b="1" dirty="0">
                <a:latin typeface="Arial" panose="020B0604020202020204" pitchFamily="34" charset="0"/>
                <a:cs typeface="Arial" panose="020B0604020202020204" pitchFamily="34" charset="0"/>
              </a:rPr>
              <a:t> </a:t>
            </a:r>
            <a:r>
              <a:rPr lang="pt-PT" sz="2000" b="1" dirty="0" err="1">
                <a:latin typeface="Arial" panose="020B0604020202020204" pitchFamily="34" charset="0"/>
                <a:cs typeface="Arial" panose="020B0604020202020204" pitchFamily="34" charset="0"/>
              </a:rPr>
              <a:t>Ingredients</a:t>
            </a:r>
            <a:r>
              <a:rPr lang="pt-PT" sz="2000" b="1" dirty="0">
                <a:latin typeface="Arial" panose="020B0604020202020204" pitchFamily="34" charset="0"/>
                <a:cs typeface="Arial" panose="020B0604020202020204" pitchFamily="34" charset="0"/>
              </a:rPr>
              <a:t> </a:t>
            </a:r>
            <a:r>
              <a:rPr lang="pt-PT" sz="2000" b="1" dirty="0" err="1">
                <a:latin typeface="Arial" panose="020B0604020202020204" pitchFamily="34" charset="0"/>
                <a:cs typeface="Arial" panose="020B0604020202020204" pitchFamily="34" charset="0"/>
              </a:rPr>
              <a:t>preparation</a:t>
            </a:r>
            <a:endParaRPr lang="en-US" sz="2000" b="1" dirty="0">
              <a:latin typeface="Arial" panose="020B0604020202020204" pitchFamily="34" charset="0"/>
              <a:cs typeface="Arial" panose="020B0604020202020204" pitchFamily="34" charset="0"/>
            </a:endParaRPr>
          </a:p>
        </p:txBody>
      </p:sp>
      <p:sp>
        <p:nvSpPr>
          <p:cNvPr id="2" name="Seta: Pentágono 1">
            <a:extLst>
              <a:ext uri="{FF2B5EF4-FFF2-40B4-BE49-F238E27FC236}">
                <a16:creationId xmlns:a16="http://schemas.microsoft.com/office/drawing/2014/main" id="{56B5D76B-53B8-1E04-FB76-1019FD95A7B6}"/>
              </a:ext>
            </a:extLst>
          </p:cNvPr>
          <p:cNvSpPr/>
          <p:nvPr/>
        </p:nvSpPr>
        <p:spPr>
          <a:xfrm>
            <a:off x="0" y="2850049"/>
            <a:ext cx="2545237" cy="914400"/>
          </a:xfrm>
          <a:prstGeom prst="homePlate">
            <a:avLst/>
          </a:prstGeom>
          <a:gradFill flip="none" rotWithShape="1">
            <a:gsLst>
              <a:gs pos="0">
                <a:srgbClr val="A1D179"/>
              </a:gs>
              <a:gs pos="50000">
                <a:schemeClr val="accent6">
                  <a:lumMod val="40000"/>
                  <a:lumOff val="60000"/>
                </a:schemeClr>
              </a:gs>
              <a:gs pos="100000">
                <a:schemeClr val="bg1"/>
              </a:gs>
            </a:gsLst>
            <a:lin ang="0" scaled="1"/>
            <a:tileRect/>
          </a:gradFill>
          <a:ln>
            <a:solidFill>
              <a:srgbClr val="A1D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ffectLst/>
                <a:latin typeface="Arial" panose="020B0604020202020204" pitchFamily="34" charset="0"/>
                <a:ea typeface="Times New Roman" panose="02020603050405020304" pitchFamily="18" charset="0"/>
              </a:rPr>
              <a:t>PreVine 1</a:t>
            </a: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9" name="Agrupar 38">
            <a:extLst>
              <a:ext uri="{FF2B5EF4-FFF2-40B4-BE49-F238E27FC236}">
                <a16:creationId xmlns:a16="http://schemas.microsoft.com/office/drawing/2014/main" id="{F6EF1518-CBF5-0E0A-760E-35AFB544DF90}"/>
              </a:ext>
            </a:extLst>
          </p:cNvPr>
          <p:cNvGrpSpPr/>
          <p:nvPr/>
        </p:nvGrpSpPr>
        <p:grpSpPr>
          <a:xfrm>
            <a:off x="2887307" y="2603164"/>
            <a:ext cx="6417384" cy="3522929"/>
            <a:chOff x="4185733" y="1332302"/>
            <a:chExt cx="6417384" cy="3522929"/>
          </a:xfrm>
        </p:grpSpPr>
        <p:pic>
          <p:nvPicPr>
            <p:cNvPr id="40" name="Imagem 39" descr="Uma imagem com interior, Eletrodoméstico de cozinha&#10;&#10;Descrição gerada automaticamente">
              <a:extLst>
                <a:ext uri="{FF2B5EF4-FFF2-40B4-BE49-F238E27FC236}">
                  <a16:creationId xmlns:a16="http://schemas.microsoft.com/office/drawing/2014/main" id="{1DF2D321-A7A6-CB6A-41E9-409460881419}"/>
                </a:ext>
              </a:extLst>
            </p:cNvPr>
            <p:cNvPicPr>
              <a:picLocks noChangeAspect="1"/>
            </p:cNvPicPr>
            <p:nvPr/>
          </p:nvPicPr>
          <p:blipFill rotWithShape="1">
            <a:blip r:embed="rId2"/>
            <a:srcRect t="26326"/>
            <a:stretch/>
          </p:blipFill>
          <p:spPr>
            <a:xfrm>
              <a:off x="4185733" y="1343450"/>
              <a:ext cx="3257570" cy="3489665"/>
            </a:xfrm>
            <a:prstGeom prst="rect">
              <a:avLst/>
            </a:prstGeom>
            <a:ln w="127000" cap="sq">
              <a:noFill/>
              <a:miter lim="800000"/>
            </a:ln>
            <a:effectLst>
              <a:outerShdw blurRad="57150" dist="50800" dir="2700000" algn="tl" rotWithShape="0">
                <a:srgbClr val="000000">
                  <a:alpha val="40000"/>
                </a:srgbClr>
              </a:outerShdw>
            </a:effectLst>
          </p:spPr>
        </p:pic>
        <p:pic>
          <p:nvPicPr>
            <p:cNvPr id="41" name="Imagem 40" descr="Uma imagem com texto, Solução, Solvente, garrafa&#10;&#10;Descrição gerada automaticamente">
              <a:extLst>
                <a:ext uri="{FF2B5EF4-FFF2-40B4-BE49-F238E27FC236}">
                  <a16:creationId xmlns:a16="http://schemas.microsoft.com/office/drawing/2014/main" id="{DD50F6C2-53BE-B244-D598-AC9211FCE9F6}"/>
                </a:ext>
              </a:extLst>
            </p:cNvPr>
            <p:cNvPicPr>
              <a:picLocks noChangeAspect="1"/>
            </p:cNvPicPr>
            <p:nvPr/>
          </p:nvPicPr>
          <p:blipFill rotWithShape="1">
            <a:blip r:embed="rId3"/>
            <a:srcRect b="17801"/>
            <a:stretch/>
          </p:blipFill>
          <p:spPr>
            <a:xfrm>
              <a:off x="7466683" y="1332302"/>
              <a:ext cx="3136434" cy="3522929"/>
            </a:xfrm>
            <a:prstGeom prst="rect">
              <a:avLst/>
            </a:prstGeom>
          </p:spPr>
        </p:pic>
      </p:grpSp>
      <p:sp>
        <p:nvSpPr>
          <p:cNvPr id="46" name="Seta: Pentágono 45">
            <a:extLst>
              <a:ext uri="{FF2B5EF4-FFF2-40B4-BE49-F238E27FC236}">
                <a16:creationId xmlns:a16="http://schemas.microsoft.com/office/drawing/2014/main" id="{7259D539-FCDB-5DC8-C169-399B370C6E77}"/>
              </a:ext>
            </a:extLst>
          </p:cNvPr>
          <p:cNvSpPr/>
          <p:nvPr/>
        </p:nvSpPr>
        <p:spPr>
          <a:xfrm>
            <a:off x="0" y="3939458"/>
            <a:ext cx="2545237" cy="914400"/>
          </a:xfrm>
          <a:prstGeom prst="homePlate">
            <a:avLst/>
          </a:prstGeom>
          <a:gradFill flip="none" rotWithShape="1">
            <a:gsLst>
              <a:gs pos="0">
                <a:srgbClr val="A1D179"/>
              </a:gs>
              <a:gs pos="50000">
                <a:schemeClr val="accent6">
                  <a:lumMod val="40000"/>
                  <a:lumOff val="60000"/>
                </a:schemeClr>
              </a:gs>
              <a:gs pos="100000">
                <a:schemeClr val="bg1"/>
              </a:gs>
            </a:gsLst>
            <a:lin ang="0" scaled="1"/>
            <a:tileRect/>
          </a:gradFill>
          <a:ln>
            <a:solidFill>
              <a:srgbClr val="A1D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effectLst/>
                <a:latin typeface="Arial" panose="020B0604020202020204" pitchFamily="34" charset="0"/>
                <a:ea typeface="Times New Roman" panose="02020603050405020304" pitchFamily="18" charset="0"/>
              </a:rPr>
              <a:t>PreVine</a:t>
            </a:r>
            <a:r>
              <a:rPr lang="en-US" sz="1800" b="1" dirty="0">
                <a:solidFill>
                  <a:schemeClr val="tx1"/>
                </a:solidFill>
                <a:effectLst/>
                <a:latin typeface="Arial" panose="020B0604020202020204" pitchFamily="34" charset="0"/>
                <a:ea typeface="Times New Roman" panose="02020603050405020304" pitchFamily="18" charset="0"/>
              </a:rPr>
              <a:t> 2</a:t>
            </a: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7" name="Seta: Pentágono 46">
            <a:extLst>
              <a:ext uri="{FF2B5EF4-FFF2-40B4-BE49-F238E27FC236}">
                <a16:creationId xmlns:a16="http://schemas.microsoft.com/office/drawing/2014/main" id="{4CAE37AE-BBAB-9E43-2A70-7A8430EA22A3}"/>
              </a:ext>
            </a:extLst>
          </p:cNvPr>
          <p:cNvSpPr/>
          <p:nvPr/>
        </p:nvSpPr>
        <p:spPr>
          <a:xfrm>
            <a:off x="-1" y="5085145"/>
            <a:ext cx="2545237" cy="914400"/>
          </a:xfrm>
          <a:prstGeom prst="homePlate">
            <a:avLst/>
          </a:prstGeom>
          <a:gradFill flip="none" rotWithShape="1">
            <a:gsLst>
              <a:gs pos="0">
                <a:srgbClr val="A1D179"/>
              </a:gs>
              <a:gs pos="50000">
                <a:schemeClr val="accent6">
                  <a:lumMod val="40000"/>
                  <a:lumOff val="60000"/>
                </a:schemeClr>
              </a:gs>
              <a:gs pos="100000">
                <a:schemeClr val="bg1"/>
              </a:gs>
            </a:gsLst>
            <a:lin ang="0" scaled="1"/>
            <a:tileRect/>
          </a:gradFill>
          <a:ln>
            <a:solidFill>
              <a:srgbClr val="A1D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effectLst/>
                <a:latin typeface="Arial" panose="020B0604020202020204" pitchFamily="34" charset="0"/>
                <a:ea typeface="Times New Roman" panose="02020603050405020304" pitchFamily="18" charset="0"/>
              </a:rPr>
              <a:t>PreVine</a:t>
            </a:r>
            <a:r>
              <a:rPr lang="en-US" sz="1800" b="1" dirty="0">
                <a:solidFill>
                  <a:schemeClr val="tx1"/>
                </a:solidFill>
                <a:effectLst/>
                <a:latin typeface="Arial" panose="020B0604020202020204" pitchFamily="34" charset="0"/>
                <a:ea typeface="Times New Roman" panose="02020603050405020304" pitchFamily="18" charset="0"/>
              </a:rPr>
              <a:t> 3</a:t>
            </a:r>
            <a:endPar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34717E2C-136D-4ADD-6E13-D80B01D3DBCA}"/>
              </a:ext>
            </a:extLst>
          </p:cNvPr>
          <p:cNvSpPr txBox="1"/>
          <p:nvPr/>
        </p:nvSpPr>
        <p:spPr>
          <a:xfrm>
            <a:off x="256837" y="1238071"/>
            <a:ext cx="11140169" cy="1200329"/>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Mixtures of extracts with a known concentration of 10 mg/mL were made for each individual matrix (3 different formulations)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formulations (</a:t>
            </a:r>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2 and </a:t>
            </a:r>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3) were freeze-dried before testing</a:t>
            </a:r>
          </a:p>
        </p:txBody>
      </p:sp>
      <p:pic>
        <p:nvPicPr>
          <p:cNvPr id="6" name="Imagem 5">
            <a:extLst>
              <a:ext uri="{FF2B5EF4-FFF2-40B4-BE49-F238E27FC236}">
                <a16:creationId xmlns:a16="http://schemas.microsoft.com/office/drawing/2014/main" id="{B379C214-B79B-D78C-6CC9-617030F89632}"/>
              </a:ext>
            </a:extLst>
          </p:cNvPr>
          <p:cNvPicPr>
            <a:picLocks noChangeAspect="1"/>
          </p:cNvPicPr>
          <p:nvPr/>
        </p:nvPicPr>
        <p:blipFill>
          <a:blip r:embed="rId4"/>
          <a:stretch>
            <a:fillRect/>
          </a:stretch>
        </p:blipFill>
        <p:spPr>
          <a:xfrm>
            <a:off x="9989049" y="2253006"/>
            <a:ext cx="2096943" cy="2522302"/>
          </a:xfrm>
          <a:prstGeom prst="rect">
            <a:avLst/>
          </a:prstGeom>
        </p:spPr>
      </p:pic>
      <p:pic>
        <p:nvPicPr>
          <p:cNvPr id="8" name="Imagem 7">
            <a:extLst>
              <a:ext uri="{FF2B5EF4-FFF2-40B4-BE49-F238E27FC236}">
                <a16:creationId xmlns:a16="http://schemas.microsoft.com/office/drawing/2014/main" id="{6F42C87E-5A81-CC1E-3849-16CFCC954797}"/>
              </a:ext>
            </a:extLst>
          </p:cNvPr>
          <p:cNvPicPr>
            <a:picLocks noChangeAspect="1"/>
          </p:cNvPicPr>
          <p:nvPr/>
        </p:nvPicPr>
        <p:blipFill>
          <a:blip r:embed="rId5"/>
          <a:stretch>
            <a:fillRect/>
          </a:stretch>
        </p:blipFill>
        <p:spPr>
          <a:xfrm>
            <a:off x="10021187" y="5508345"/>
            <a:ext cx="706517" cy="937216"/>
          </a:xfrm>
          <a:prstGeom prst="rect">
            <a:avLst/>
          </a:prstGeom>
        </p:spPr>
      </p:pic>
      <p:pic>
        <p:nvPicPr>
          <p:cNvPr id="10" name="Imagem 9">
            <a:extLst>
              <a:ext uri="{FF2B5EF4-FFF2-40B4-BE49-F238E27FC236}">
                <a16:creationId xmlns:a16="http://schemas.microsoft.com/office/drawing/2014/main" id="{B2693AF7-C740-1E34-404C-048D7FDE7D84}"/>
              </a:ext>
            </a:extLst>
          </p:cNvPr>
          <p:cNvPicPr>
            <a:picLocks noChangeAspect="1"/>
          </p:cNvPicPr>
          <p:nvPr/>
        </p:nvPicPr>
        <p:blipFill>
          <a:blip r:embed="rId6"/>
          <a:stretch>
            <a:fillRect/>
          </a:stretch>
        </p:blipFill>
        <p:spPr>
          <a:xfrm>
            <a:off x="10760394" y="5127131"/>
            <a:ext cx="795175" cy="1016907"/>
          </a:xfrm>
          <a:prstGeom prst="rect">
            <a:avLst/>
          </a:prstGeom>
        </p:spPr>
      </p:pic>
      <p:pic>
        <p:nvPicPr>
          <p:cNvPr id="12" name="Imagem 11">
            <a:extLst>
              <a:ext uri="{FF2B5EF4-FFF2-40B4-BE49-F238E27FC236}">
                <a16:creationId xmlns:a16="http://schemas.microsoft.com/office/drawing/2014/main" id="{91DA466F-9D9D-8569-0D3C-DB768CE2C424}"/>
              </a:ext>
            </a:extLst>
          </p:cNvPr>
          <p:cNvPicPr>
            <a:picLocks noChangeAspect="1"/>
          </p:cNvPicPr>
          <p:nvPr/>
        </p:nvPicPr>
        <p:blipFill>
          <a:blip r:embed="rId7"/>
          <a:stretch>
            <a:fillRect/>
          </a:stretch>
        </p:blipFill>
        <p:spPr>
          <a:xfrm>
            <a:off x="10173787" y="4746512"/>
            <a:ext cx="586607" cy="711533"/>
          </a:xfrm>
          <a:prstGeom prst="rect">
            <a:avLst/>
          </a:prstGeom>
        </p:spPr>
      </p:pic>
    </p:spTree>
    <p:extLst>
      <p:ext uri="{BB962C8B-B14F-4D97-AF65-F5344CB8AC3E}">
        <p14:creationId xmlns:p14="http://schemas.microsoft.com/office/powerpoint/2010/main" val="26157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ector reto 20">
            <a:extLst>
              <a:ext uri="{FF2B5EF4-FFF2-40B4-BE49-F238E27FC236}">
                <a16:creationId xmlns:a16="http://schemas.microsoft.com/office/drawing/2014/main" id="{D2604F4A-14DD-9E5A-5277-B9DE7EDB63B3}"/>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58764CD4-0391-CC83-D066-490013A51067}"/>
              </a:ext>
            </a:extLst>
          </p:cNvPr>
          <p:cNvSpPr txBox="1"/>
          <p:nvPr/>
        </p:nvSpPr>
        <p:spPr>
          <a:xfrm>
            <a:off x="6184106" y="1927968"/>
            <a:ext cx="184731" cy="369332"/>
          </a:xfrm>
          <a:prstGeom prst="rect">
            <a:avLst/>
          </a:prstGeom>
          <a:noFill/>
        </p:spPr>
        <p:txBody>
          <a:bodyPr wrap="none" rtlCol="0">
            <a:spAutoFit/>
          </a:bodyPr>
          <a:lstStyle/>
          <a:p>
            <a:pPr algn="ctr"/>
            <a:endParaRPr lang="en-US" b="1">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7D6C1B6-7BFF-DFA5-9282-76CEA4740C18}"/>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ixaDeTexto 11">
            <a:extLst>
              <a:ext uri="{FF2B5EF4-FFF2-40B4-BE49-F238E27FC236}">
                <a16:creationId xmlns:a16="http://schemas.microsoft.com/office/drawing/2014/main" id="{225A6CAD-463A-BFFB-0D9E-9B8095B1D32B}"/>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29" name="CaixaDeTexto 28">
            <a:extLst>
              <a:ext uri="{FF2B5EF4-FFF2-40B4-BE49-F238E27FC236}">
                <a16:creationId xmlns:a16="http://schemas.microsoft.com/office/drawing/2014/main" id="{1CEEEDE8-6525-1163-7416-5A290D7C0B90}"/>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grpSp>
        <p:nvGrpSpPr>
          <p:cNvPr id="28" name="Agrupar 27">
            <a:extLst>
              <a:ext uri="{FF2B5EF4-FFF2-40B4-BE49-F238E27FC236}">
                <a16:creationId xmlns:a16="http://schemas.microsoft.com/office/drawing/2014/main" id="{4F08BAC2-62C3-990D-12E6-B96B61C40B34}"/>
              </a:ext>
            </a:extLst>
          </p:cNvPr>
          <p:cNvGrpSpPr/>
          <p:nvPr/>
        </p:nvGrpSpPr>
        <p:grpSpPr>
          <a:xfrm>
            <a:off x="452086" y="868045"/>
            <a:ext cx="10711272" cy="4151243"/>
            <a:chOff x="310684" y="703899"/>
            <a:chExt cx="10711272" cy="4151243"/>
          </a:xfrm>
        </p:grpSpPr>
        <p:grpSp>
          <p:nvGrpSpPr>
            <p:cNvPr id="25" name="Agrupar 24">
              <a:extLst>
                <a:ext uri="{FF2B5EF4-FFF2-40B4-BE49-F238E27FC236}">
                  <a16:creationId xmlns:a16="http://schemas.microsoft.com/office/drawing/2014/main" id="{0D89AB64-916C-4364-1CAE-15B6CB4650CF}"/>
                </a:ext>
              </a:extLst>
            </p:cNvPr>
            <p:cNvGrpSpPr/>
            <p:nvPr/>
          </p:nvGrpSpPr>
          <p:grpSpPr>
            <a:xfrm>
              <a:off x="310684" y="703899"/>
              <a:ext cx="10711272" cy="4151243"/>
              <a:chOff x="5570840" y="570900"/>
              <a:chExt cx="10711272" cy="4151243"/>
            </a:xfrm>
          </p:grpSpPr>
          <p:grpSp>
            <p:nvGrpSpPr>
              <p:cNvPr id="20" name="Agrupar 19">
                <a:extLst>
                  <a:ext uri="{FF2B5EF4-FFF2-40B4-BE49-F238E27FC236}">
                    <a16:creationId xmlns:a16="http://schemas.microsoft.com/office/drawing/2014/main" id="{CCD23D2E-98A4-245B-3022-9FE0C029A14D}"/>
                  </a:ext>
                </a:extLst>
              </p:cNvPr>
              <p:cNvGrpSpPr/>
              <p:nvPr/>
            </p:nvGrpSpPr>
            <p:grpSpPr>
              <a:xfrm>
                <a:off x="6368837" y="1385179"/>
                <a:ext cx="9913275" cy="3336964"/>
                <a:chOff x="6447158" y="755841"/>
                <a:chExt cx="9913275" cy="3336964"/>
              </a:xfrm>
            </p:grpSpPr>
            <p:sp>
              <p:nvSpPr>
                <p:cNvPr id="9" name="CaixaDeTexto 8">
                  <a:extLst>
                    <a:ext uri="{FF2B5EF4-FFF2-40B4-BE49-F238E27FC236}">
                      <a16:creationId xmlns:a16="http://schemas.microsoft.com/office/drawing/2014/main" id="{7EC6FC29-4A3A-5EA0-AAB5-0BC7F20599C4}"/>
                    </a:ext>
                  </a:extLst>
                </p:cNvPr>
                <p:cNvSpPr txBox="1"/>
                <p:nvPr/>
              </p:nvSpPr>
              <p:spPr>
                <a:xfrm>
                  <a:off x="6447158" y="755841"/>
                  <a:ext cx="6293794" cy="369332"/>
                </a:xfrm>
                <a:prstGeom prst="rect">
                  <a:avLst/>
                </a:prstGeom>
                <a:noFill/>
              </p:spPr>
              <p:txBody>
                <a:bodyPr wrap="square">
                  <a:sp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Culture medium preparation</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CaixaDeTexto 15">
                  <a:extLst>
                    <a:ext uri="{FF2B5EF4-FFF2-40B4-BE49-F238E27FC236}">
                      <a16:creationId xmlns:a16="http://schemas.microsoft.com/office/drawing/2014/main" id="{D99A3964-5628-5AC2-F8B3-015676DD9F50}"/>
                    </a:ext>
                  </a:extLst>
                </p:cNvPr>
                <p:cNvSpPr txBox="1"/>
                <p:nvPr/>
              </p:nvSpPr>
              <p:spPr>
                <a:xfrm>
                  <a:off x="6468584" y="2892476"/>
                  <a:ext cx="9891849"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Positive control: conventional fungicide </a:t>
                  </a:r>
                  <a:r>
                    <a:rPr lang="en-US" dirty="0" err="1">
                      <a:latin typeface="Arial" panose="020B0604020202020204" pitchFamily="34" charset="0"/>
                      <a:cs typeface="Arial" panose="020B0604020202020204" pitchFamily="34" charset="0"/>
                    </a:rPr>
                    <a:t>Teldor</a:t>
                  </a:r>
                  <a:r>
                    <a:rPr lang="en-US" dirty="0">
                      <a:latin typeface="Arial" panose="020B0604020202020204" pitchFamily="34" charset="0"/>
                      <a:cs typeface="Arial" panose="020B0604020202020204" pitchFamily="34" charset="0"/>
                    </a:rPr>
                    <a:t>® (active substance fenhexamid) concentration of 0.075 mg/</a:t>
                  </a:r>
                  <a:r>
                    <a:rPr lang="en-US" dirty="0" err="1">
                      <a:latin typeface="Arial" panose="020B0604020202020204" pitchFamily="34" charset="0"/>
                      <a:cs typeface="Arial" panose="020B0604020202020204" pitchFamily="34" charset="0"/>
                    </a:rPr>
                    <a:t>mL.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Negative control was treated only with water</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23" name="CaixaDeTexto 22">
                <a:extLst>
                  <a:ext uri="{FF2B5EF4-FFF2-40B4-BE49-F238E27FC236}">
                    <a16:creationId xmlns:a16="http://schemas.microsoft.com/office/drawing/2014/main" id="{7DEDA590-0343-B216-8D86-ED9F08B555B1}"/>
                  </a:ext>
                </a:extLst>
              </p:cNvPr>
              <p:cNvSpPr txBox="1"/>
              <p:nvPr/>
            </p:nvSpPr>
            <p:spPr>
              <a:xfrm>
                <a:off x="5570840" y="570900"/>
                <a:ext cx="8013184" cy="400110"/>
              </a:xfrm>
              <a:prstGeom prst="rect">
                <a:avLst/>
              </a:prstGeom>
              <a:noFill/>
            </p:spPr>
            <p:txBody>
              <a:bodyPr wrap="square">
                <a:spAutoFit/>
              </a:bodyPr>
              <a:lstStyle/>
              <a:p>
                <a:pPr marL="285750" indent="-285750">
                  <a:buFont typeface="Wingdings" panose="05000000000000000000" pitchFamily="2" charset="2"/>
                  <a:buChar char="v"/>
                </a:pPr>
                <a:r>
                  <a:rPr lang="en-US" sz="2000" b="1" dirty="0">
                    <a:latin typeface="Arial" panose="020B0604020202020204" pitchFamily="34" charset="0"/>
                    <a:cs typeface="Arial" panose="020B0604020202020204" pitchFamily="34" charset="0"/>
                  </a:rPr>
                  <a:t>Evaluation of the antifungal activity of the plant extracts</a:t>
                </a:r>
              </a:p>
            </p:txBody>
          </p:sp>
        </p:grpSp>
        <p:sp>
          <p:nvSpPr>
            <p:cNvPr id="14" name="CaixaDeTexto 13">
              <a:extLst>
                <a:ext uri="{FF2B5EF4-FFF2-40B4-BE49-F238E27FC236}">
                  <a16:creationId xmlns:a16="http://schemas.microsoft.com/office/drawing/2014/main" id="{A533FBBD-EB86-3899-2980-F1CE52785727}"/>
                </a:ext>
              </a:extLst>
            </p:cNvPr>
            <p:cNvSpPr txBox="1"/>
            <p:nvPr/>
          </p:nvSpPr>
          <p:spPr>
            <a:xfrm>
              <a:off x="1130107" y="1965295"/>
              <a:ext cx="9644730"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Potato Dextrose Broth (PDB) medium was prepared with agar and enriched with the three formulations of plant extracts (</a:t>
              </a:r>
              <a:r>
                <a:rPr lang="en-US" dirty="0">
                  <a:latin typeface="Arial" panose="020B0604020202020204" pitchFamily="34" charset="0"/>
                  <a:ea typeface="Times New Roman" panose="02020603050405020304" pitchFamily="18" charset="0"/>
                  <a:cs typeface="Arial" panose="020B0604020202020204" pitchFamily="34" charset="0"/>
                </a:rPr>
                <a:t>concentration of 10 mg/mL, each plant matrix)</a:t>
              </a: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1</a:t>
              </a:r>
            </a:p>
            <a:p>
              <a:pPr marL="285750" indent="-285750">
                <a:buFont typeface="Courier New" panose="02070309020205020404" pitchFamily="49" charset="0"/>
                <a:buChar char="o"/>
              </a:pPr>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2</a:t>
              </a:r>
            </a:p>
            <a:p>
              <a:pPr marL="285750" indent="-285750">
                <a:buFont typeface="Courier New" panose="02070309020205020404" pitchFamily="49" charset="0"/>
                <a:buChar char="o"/>
              </a:pPr>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3</a:t>
              </a:r>
            </a:p>
            <a:p>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3163109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4ED80FA-81B3-C926-A4C7-ADA1C53E1DF8}"/>
              </a:ext>
            </a:extLst>
          </p:cNvPr>
          <p:cNvSpPr txBox="1"/>
          <p:nvPr/>
        </p:nvSpPr>
        <p:spPr>
          <a:xfrm>
            <a:off x="497656" y="1510524"/>
            <a:ext cx="11196687" cy="4247317"/>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An isolate of </a:t>
            </a:r>
            <a:r>
              <a:rPr lang="en-US" i="1" dirty="0">
                <a:latin typeface="Arial" panose="020B0604020202020204" pitchFamily="34" charset="0"/>
                <a:cs typeface="Arial" panose="020B0604020202020204" pitchFamily="34" charset="0"/>
              </a:rPr>
              <a:t>B. cinerea </a:t>
            </a:r>
            <a:r>
              <a:rPr lang="en-US" dirty="0">
                <a:latin typeface="Arial" panose="020B0604020202020204" pitchFamily="34" charset="0"/>
                <a:cs typeface="Arial" panose="020B0604020202020204" pitchFamily="34" charset="0"/>
              </a:rPr>
              <a:t>from the </a:t>
            </a:r>
            <a:r>
              <a:rPr lang="en-US" dirty="0" err="1">
                <a:latin typeface="Arial" panose="020B0604020202020204" pitchFamily="34" charset="0"/>
                <a:cs typeface="Arial" panose="020B0604020202020204" pitchFamily="34" charset="0"/>
              </a:rPr>
              <a:t>Micoteca</a:t>
            </a:r>
            <a:r>
              <a:rPr lang="en-US" dirty="0">
                <a:latin typeface="Arial" panose="020B0604020202020204" pitchFamily="34" charset="0"/>
                <a:cs typeface="Arial" panose="020B0604020202020204" pitchFamily="34" charset="0"/>
              </a:rPr>
              <a:t> of the University of Minho was used;</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From the pure culture of a B. cinerea isolate, cultivated in PDA, for five days, discs of mycelium (1cm in diameter) were removed, which were transferred individually to the center of Petri dishes, containing 15 mL, approximately, of the different medium tested;</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plates were incubated at 25 ºC;</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Mycelial growth was determined by measuring the diameter of the colonies, in diametrically opposite directions, with a millimeter ruler, subtracting 1cm from the initial inoculum disc;</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evaluations were daily, starting 24 hours after the experiment was set up, with readings being carried out until any of the repetitions reached the entire diameter of the plate, in any culture medium;</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daily mycelial growth data were used to prepare the fungus growth curves, expressed in cm/day.</a:t>
            </a:r>
          </a:p>
        </p:txBody>
      </p:sp>
      <p:cxnSp>
        <p:nvCxnSpPr>
          <p:cNvPr id="6" name="Conector reto 20">
            <a:extLst>
              <a:ext uri="{FF2B5EF4-FFF2-40B4-BE49-F238E27FC236}">
                <a16:creationId xmlns:a16="http://schemas.microsoft.com/office/drawing/2014/main" id="{FF915ECD-4BD7-3F92-D9C1-CAF210C22979}"/>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4B7FB12E-0016-2043-C117-971A0DED598B}"/>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ixaDeTexto 7">
            <a:extLst>
              <a:ext uri="{FF2B5EF4-FFF2-40B4-BE49-F238E27FC236}">
                <a16:creationId xmlns:a16="http://schemas.microsoft.com/office/drawing/2014/main" id="{07B6A4CB-A89E-B938-C82E-FB9164F66E75}"/>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9" name="CaixaDeTexto 8">
            <a:extLst>
              <a:ext uri="{FF2B5EF4-FFF2-40B4-BE49-F238E27FC236}">
                <a16:creationId xmlns:a16="http://schemas.microsoft.com/office/drawing/2014/main" id="{3BB0E297-DB9F-0B63-D9A9-8FD7DB9EC38E}"/>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2" name="CaixaDeTexto 1">
            <a:extLst>
              <a:ext uri="{FF2B5EF4-FFF2-40B4-BE49-F238E27FC236}">
                <a16:creationId xmlns:a16="http://schemas.microsoft.com/office/drawing/2014/main" id="{3A69AF00-C6ED-09D4-6EF1-3BB237DD9F1E}"/>
              </a:ext>
            </a:extLst>
          </p:cNvPr>
          <p:cNvSpPr txBox="1"/>
          <p:nvPr/>
        </p:nvSpPr>
        <p:spPr>
          <a:xfrm>
            <a:off x="497656" y="751665"/>
            <a:ext cx="6293794" cy="369332"/>
          </a:xfrm>
          <a:prstGeom prst="rect">
            <a:avLst/>
          </a:prstGeom>
          <a:noFill/>
        </p:spPr>
        <p:txBody>
          <a:bodyPr wrap="square">
            <a:spAutoFit/>
          </a:bodyPr>
          <a:lstStyle/>
          <a:p>
            <a:pPr marL="285750"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Mycelial growth of </a:t>
            </a:r>
            <a:r>
              <a:rPr lang="en-US" b="1" i="1" dirty="0">
                <a:latin typeface="Arial" panose="020B0604020202020204" pitchFamily="34" charset="0"/>
                <a:cs typeface="Arial" panose="020B0604020202020204" pitchFamily="34" charset="0"/>
              </a:rPr>
              <a:t>B. cinerea </a:t>
            </a:r>
            <a:r>
              <a:rPr lang="en-US" b="1" dirty="0">
                <a:effectLst/>
                <a:latin typeface="Arial" panose="020B0604020202020204" pitchFamily="34" charset="0"/>
                <a:ea typeface="Times New Roman" panose="02020603050405020304" pitchFamily="18" charset="0"/>
                <a:cs typeface="Arial" panose="020B0604020202020204" pitchFamily="34" charset="0"/>
              </a:rPr>
              <a:t>experiment</a:t>
            </a:r>
          </a:p>
        </p:txBody>
      </p:sp>
    </p:spTree>
    <p:extLst>
      <p:ext uri="{BB962C8B-B14F-4D97-AF65-F5344CB8AC3E}">
        <p14:creationId xmlns:p14="http://schemas.microsoft.com/office/powerpoint/2010/main" val="123356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27E6A8F1-F76D-0DD6-9413-5A19FEBD00EF}"/>
              </a:ext>
            </a:extLst>
          </p:cNvPr>
          <p:cNvGrpSpPr/>
          <p:nvPr/>
        </p:nvGrpSpPr>
        <p:grpSpPr>
          <a:xfrm>
            <a:off x="1085125" y="2056366"/>
            <a:ext cx="9187174" cy="4362273"/>
            <a:chOff x="-38138" y="1214881"/>
            <a:chExt cx="10179312" cy="5215915"/>
          </a:xfrm>
        </p:grpSpPr>
        <p:graphicFrame>
          <p:nvGraphicFramePr>
            <p:cNvPr id="4" name="Gráfico 3">
              <a:extLst>
                <a:ext uri="{FF2B5EF4-FFF2-40B4-BE49-F238E27FC236}">
                  <a16:creationId xmlns:a16="http://schemas.microsoft.com/office/drawing/2014/main" id="{44FB647C-AA72-4AAB-9503-AF19723A6835}"/>
                </a:ext>
              </a:extLst>
            </p:cNvPr>
            <p:cNvGraphicFramePr>
              <a:graphicFrameLocks/>
            </p:cNvGraphicFramePr>
            <p:nvPr>
              <p:extLst>
                <p:ext uri="{D42A27DB-BD31-4B8C-83A1-F6EECF244321}">
                  <p14:modId xmlns:p14="http://schemas.microsoft.com/office/powerpoint/2010/main" val="3155179267"/>
                </p:ext>
              </p:extLst>
            </p:nvPr>
          </p:nvGraphicFramePr>
          <p:xfrm>
            <a:off x="-38138" y="1214881"/>
            <a:ext cx="10179312" cy="5215915"/>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8F9A35CB-EE8B-76B2-D352-DE110B6312E5}"/>
                </a:ext>
              </a:extLst>
            </p:cNvPr>
            <p:cNvSpPr/>
            <p:nvPr/>
          </p:nvSpPr>
          <p:spPr>
            <a:xfrm>
              <a:off x="8976319" y="3598489"/>
              <a:ext cx="205429" cy="214110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aixaDeTexto 1">
            <a:extLst>
              <a:ext uri="{FF2B5EF4-FFF2-40B4-BE49-F238E27FC236}">
                <a16:creationId xmlns:a16="http://schemas.microsoft.com/office/drawing/2014/main" id="{F49A0078-2C24-E878-F0DA-759360729275}"/>
              </a:ext>
            </a:extLst>
          </p:cNvPr>
          <p:cNvSpPr txBox="1"/>
          <p:nvPr/>
        </p:nvSpPr>
        <p:spPr>
          <a:xfrm>
            <a:off x="8919740" y="6341418"/>
            <a:ext cx="3335208" cy="369332"/>
          </a:xfrm>
          <a:prstGeom prst="rect">
            <a:avLst/>
          </a:prstGeom>
          <a:noFill/>
        </p:spPr>
        <p:txBody>
          <a:bodyPr wrap="none" rtlCol="0">
            <a:spAutoFit/>
          </a:bodyPr>
          <a:lstStyle/>
          <a:p>
            <a:r>
              <a:rPr lang="pt-PT" dirty="0">
                <a:solidFill>
                  <a:schemeClr val="bg1"/>
                </a:solidFill>
                <a:latin typeface="Arial" panose="020B0604020202020204" pitchFamily="34" charset="0"/>
                <a:cs typeface="Arial" panose="020B0604020202020204" pitchFamily="34" charset="0"/>
              </a:rPr>
              <a:t>Vila Real, 30 de junho de 2023</a:t>
            </a:r>
            <a:endParaRPr lang="en-US" dirty="0">
              <a:solidFill>
                <a:schemeClr val="bg1"/>
              </a:solidFill>
              <a:latin typeface="Arial" panose="020B0604020202020204" pitchFamily="34" charset="0"/>
              <a:cs typeface="Arial" panose="020B0604020202020204" pitchFamily="34" charset="0"/>
            </a:endParaRPr>
          </a:p>
        </p:txBody>
      </p:sp>
      <p:cxnSp>
        <p:nvCxnSpPr>
          <p:cNvPr id="5" name="Conector reto 20">
            <a:extLst>
              <a:ext uri="{FF2B5EF4-FFF2-40B4-BE49-F238E27FC236}">
                <a16:creationId xmlns:a16="http://schemas.microsoft.com/office/drawing/2014/main" id="{6BF5B713-97DD-6328-639C-99DCECFD5AEB}"/>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4DC7A861-D47E-6A6E-2490-E2C6841DD5CE}"/>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7" name="Retângulo 6">
            <a:extLst>
              <a:ext uri="{FF2B5EF4-FFF2-40B4-BE49-F238E27FC236}">
                <a16:creationId xmlns:a16="http://schemas.microsoft.com/office/drawing/2014/main" id="{E2C7B29C-AAB5-5075-3230-944E797DF0E1}"/>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ixaDeTexto 7">
            <a:extLst>
              <a:ext uri="{FF2B5EF4-FFF2-40B4-BE49-F238E27FC236}">
                <a16:creationId xmlns:a16="http://schemas.microsoft.com/office/drawing/2014/main" id="{418A2E76-50CB-B8B2-E44B-83F8C9B79A0A}"/>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sp>
        <p:nvSpPr>
          <p:cNvPr id="9" name="Balão: Linha 8">
            <a:extLst>
              <a:ext uri="{FF2B5EF4-FFF2-40B4-BE49-F238E27FC236}">
                <a16:creationId xmlns:a16="http://schemas.microsoft.com/office/drawing/2014/main" id="{201D0EBB-B27A-FD53-D91E-12B139AD20F9}"/>
              </a:ext>
            </a:extLst>
          </p:cNvPr>
          <p:cNvSpPr/>
          <p:nvPr/>
        </p:nvSpPr>
        <p:spPr>
          <a:xfrm>
            <a:off x="9313682" y="577735"/>
            <a:ext cx="2774622" cy="1790687"/>
          </a:xfrm>
          <a:prstGeom prst="borderCallout1">
            <a:avLst>
              <a:gd name="adj1" fmla="val 99941"/>
              <a:gd name="adj2" fmla="val 84075"/>
              <a:gd name="adj3" fmla="val 249242"/>
              <a:gd name="adj4" fmla="val 369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Growth inhibitory potential of</a:t>
            </a:r>
          </a:p>
          <a:p>
            <a:pPr algn="ctr"/>
            <a:r>
              <a:rPr lang="en-US" b="1" i="1" dirty="0">
                <a:solidFill>
                  <a:schemeClr val="tx1"/>
                </a:solidFill>
                <a:latin typeface="Arial" panose="020B0604020202020204" pitchFamily="34" charset="0"/>
                <a:cs typeface="Arial" panose="020B0604020202020204" pitchFamily="34" charset="0"/>
              </a:rPr>
              <a:t>B. cinerea </a:t>
            </a:r>
            <a:r>
              <a:rPr lang="en-US" b="1" dirty="0">
                <a:solidFill>
                  <a:schemeClr val="tx1"/>
                </a:solidFill>
                <a:latin typeface="Arial" panose="020B0604020202020204" pitchFamily="34" charset="0"/>
                <a:cs typeface="Arial" panose="020B0604020202020204" pitchFamily="34" charset="0"/>
              </a:rPr>
              <a:t>after 9 days of inoculation</a:t>
            </a:r>
          </a:p>
        </p:txBody>
      </p:sp>
      <p:sp>
        <p:nvSpPr>
          <p:cNvPr id="11" name="TextBox 19">
            <a:extLst>
              <a:ext uri="{FF2B5EF4-FFF2-40B4-BE49-F238E27FC236}">
                <a16:creationId xmlns:a16="http://schemas.microsoft.com/office/drawing/2014/main" id="{D05A6D98-6509-5368-766E-D5189B0A38D0}"/>
              </a:ext>
            </a:extLst>
          </p:cNvPr>
          <p:cNvSpPr txBox="1"/>
          <p:nvPr/>
        </p:nvSpPr>
        <p:spPr>
          <a:xfrm>
            <a:off x="143716" y="583553"/>
            <a:ext cx="8757441" cy="523220"/>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defTabSz="914377">
              <a:defRPr/>
            </a:pPr>
            <a:r>
              <a:rPr lang="pt-PT" altLang="ko-KR" sz="2800" b="1" dirty="0">
                <a:latin typeface="Arial" panose="020B0604020202020204" pitchFamily="34" charset="0"/>
                <a:cs typeface="Arial" panose="020B0604020202020204" pitchFamily="34" charset="0"/>
              </a:rPr>
              <a:t>RESULTS AND DISCUSSION</a:t>
            </a:r>
            <a:endParaRPr lang="en-US" altLang="ko-KR" sz="2800" b="1" dirty="0">
              <a:latin typeface="Arial" panose="020B0604020202020204" pitchFamily="34" charset="0"/>
              <a:cs typeface="Arial" panose="020B0604020202020204" pitchFamily="34" charset="0"/>
            </a:endParaRPr>
          </a:p>
        </p:txBody>
      </p:sp>
      <p:sp>
        <p:nvSpPr>
          <p:cNvPr id="23" name="CaixaDeTexto 22">
            <a:extLst>
              <a:ext uri="{FF2B5EF4-FFF2-40B4-BE49-F238E27FC236}">
                <a16:creationId xmlns:a16="http://schemas.microsoft.com/office/drawing/2014/main" id="{96D0D32F-D86A-54EC-BE8E-73E45C931D7C}"/>
              </a:ext>
            </a:extLst>
          </p:cNvPr>
          <p:cNvSpPr txBox="1"/>
          <p:nvPr/>
        </p:nvSpPr>
        <p:spPr>
          <a:xfrm>
            <a:off x="326930" y="1271966"/>
            <a:ext cx="8757440" cy="923330"/>
          </a:xfrm>
          <a:prstGeom prst="rect">
            <a:avLst/>
          </a:prstGeom>
          <a:noFill/>
        </p:spPr>
        <p:txBody>
          <a:bodyPr wrap="square">
            <a:spAutoFit/>
          </a:bodyPr>
          <a:lstStyle/>
          <a:p>
            <a:pPr marL="285750" indent="-285750" algn="just">
              <a:buFont typeface="Wingdings" panose="05000000000000000000" pitchFamily="2" charset="2"/>
              <a:buChar char="Ø"/>
            </a:pPr>
            <a:r>
              <a:rPr lang="en-US" dirty="0">
                <a:effectLst/>
                <a:latin typeface="Arial" panose="020B0604020202020204" pitchFamily="34" charset="0"/>
                <a:ea typeface="Times New Roman" panose="02020603050405020304" pitchFamily="18" charset="0"/>
              </a:rPr>
              <a:t>The inhibitory potential was greater for formulation </a:t>
            </a:r>
            <a:r>
              <a:rPr lang="en-US" dirty="0" err="1">
                <a:effectLst/>
                <a:latin typeface="Arial" panose="020B0604020202020204" pitchFamily="34" charset="0"/>
                <a:ea typeface="Times New Roman" panose="02020603050405020304" pitchFamily="18" charset="0"/>
              </a:rPr>
              <a:t>PreVine</a:t>
            </a:r>
            <a:r>
              <a:rPr lang="en-US" dirty="0">
                <a:effectLst/>
                <a:latin typeface="Arial" panose="020B0604020202020204" pitchFamily="34" charset="0"/>
                <a:ea typeface="Times New Roman" panose="02020603050405020304" pitchFamily="18" charset="0"/>
              </a:rPr>
              <a:t> 1, being responsible for inhibiting the </a:t>
            </a:r>
            <a:r>
              <a:rPr lang="en-US" dirty="0">
                <a:latin typeface="Arial" panose="020B0604020202020204" pitchFamily="34" charset="0"/>
                <a:ea typeface="Times New Roman" panose="02020603050405020304" pitchFamily="18" charset="0"/>
              </a:rPr>
              <a:t>m</a:t>
            </a:r>
            <a:r>
              <a:rPr lang="en-US" dirty="0">
                <a:effectLst/>
                <a:latin typeface="Arial" panose="020B0604020202020204" pitchFamily="34" charset="0"/>
                <a:ea typeface="Times New Roman" panose="02020603050405020304" pitchFamily="18" charset="0"/>
              </a:rPr>
              <a:t>ycelial growth (cm) </a:t>
            </a:r>
            <a:r>
              <a:rPr lang="en-US" dirty="0">
                <a:latin typeface="Arial" panose="020B0604020202020204" pitchFamily="34" charset="0"/>
                <a:ea typeface="Times New Roman" panose="02020603050405020304" pitchFamily="18" charset="0"/>
              </a:rPr>
              <a:t>against</a:t>
            </a:r>
            <a:r>
              <a:rPr lang="en-US" dirty="0">
                <a:effectLst/>
                <a:latin typeface="Arial" panose="020B0604020202020204" pitchFamily="34" charset="0"/>
                <a:ea typeface="Times New Roman" panose="02020603050405020304" pitchFamily="18" charset="0"/>
              </a:rPr>
              <a:t> </a:t>
            </a:r>
            <a:r>
              <a:rPr lang="en-US" i="1" dirty="0">
                <a:effectLst/>
                <a:latin typeface="Arial" panose="020B0604020202020204" pitchFamily="34" charset="0"/>
                <a:ea typeface="Times New Roman" panose="02020603050405020304" pitchFamily="18" charset="0"/>
              </a:rPr>
              <a:t>B. cinerea</a:t>
            </a:r>
            <a:r>
              <a:rPr lang="en-US" dirty="0">
                <a:effectLst/>
                <a:latin typeface="Arial" panose="020B0604020202020204" pitchFamily="34" charset="0"/>
                <a:ea typeface="Times New Roman" panose="02020603050405020304" pitchFamily="18" charset="0"/>
              </a:rPr>
              <a:t> by 64% at 9 days of incubation, when compared to the negative</a:t>
            </a:r>
            <a:r>
              <a:rPr lang="en-US" dirty="0">
                <a:latin typeface="Arial" panose="020B0604020202020204" pitchFamily="34" charset="0"/>
                <a:ea typeface="Times New Roman" panose="02020603050405020304" pitchFamily="18" charset="0"/>
              </a:rPr>
              <a:t> </a:t>
            </a:r>
            <a:r>
              <a:rPr lang="en-US" dirty="0">
                <a:effectLst/>
                <a:latin typeface="Arial" panose="020B0604020202020204" pitchFamily="34" charset="0"/>
                <a:ea typeface="Times New Roman" panose="02020603050405020304" pitchFamily="18" charset="0"/>
              </a:rPr>
              <a:t>control samples.</a:t>
            </a:r>
            <a:endParaRPr lang="en-US" dirty="0"/>
          </a:p>
        </p:txBody>
      </p:sp>
    </p:spTree>
    <p:extLst>
      <p:ext uri="{BB962C8B-B14F-4D97-AF65-F5344CB8AC3E}">
        <p14:creationId xmlns:p14="http://schemas.microsoft.com/office/powerpoint/2010/main" val="382492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6F257E1-0D99-515C-9596-E7D6E4A7FDC4}"/>
              </a:ext>
            </a:extLst>
          </p:cNvPr>
          <p:cNvSpPr txBox="1"/>
          <p:nvPr/>
        </p:nvSpPr>
        <p:spPr>
          <a:xfrm>
            <a:off x="365970" y="1845455"/>
            <a:ext cx="11445815" cy="646331"/>
          </a:xfrm>
          <a:prstGeom prst="rect">
            <a:avLst/>
          </a:prstGeom>
          <a:noFill/>
        </p:spPr>
        <p:txBody>
          <a:bodyPr wrap="square">
            <a:spAutoFit/>
          </a:bodyPr>
          <a:lstStyle/>
          <a:p>
            <a:pPr marL="285750" indent="-285750">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rPr>
              <a:t>The </a:t>
            </a:r>
            <a:r>
              <a:rPr lang="en-US" dirty="0">
                <a:latin typeface="Arial" panose="020B0604020202020204" pitchFamily="34" charset="0"/>
                <a:ea typeface="Times New Roman" panose="02020603050405020304" pitchFamily="18" charset="0"/>
              </a:rPr>
              <a:t>formulation </a:t>
            </a:r>
            <a:r>
              <a:rPr lang="en-US" sz="1800" dirty="0" err="1">
                <a:effectLst/>
                <a:latin typeface="Arial" panose="020B0604020202020204" pitchFamily="34" charset="0"/>
                <a:ea typeface="Times New Roman" panose="02020603050405020304" pitchFamily="18" charset="0"/>
              </a:rPr>
              <a:t>PreVine</a:t>
            </a:r>
            <a:r>
              <a:rPr lang="en-US" sz="1800" dirty="0">
                <a:effectLst/>
                <a:latin typeface="Arial" panose="020B0604020202020204" pitchFamily="34" charset="0"/>
                <a:ea typeface="Times New Roman" panose="02020603050405020304" pitchFamily="18" charset="0"/>
              </a:rPr>
              <a:t> 1 was able to reduce </a:t>
            </a:r>
            <a:r>
              <a:rPr lang="en-US" dirty="0">
                <a:latin typeface="Arial" panose="020B0604020202020204" pitchFamily="34" charset="0"/>
                <a:ea typeface="Times New Roman" panose="02020603050405020304" pitchFamily="18" charset="0"/>
              </a:rPr>
              <a:t>the mycelial growth rate</a:t>
            </a:r>
            <a:r>
              <a:rPr lang="en-US" sz="1800" dirty="0">
                <a:effectLst/>
                <a:latin typeface="Arial" panose="020B0604020202020204" pitchFamily="34" charset="0"/>
                <a:ea typeface="Times New Roman" panose="02020603050405020304" pitchFamily="18" charset="0"/>
              </a:rPr>
              <a:t> from 1.8391 (</a:t>
            </a:r>
            <a:r>
              <a:rPr lang="en-US" dirty="0">
                <a:latin typeface="Arial" panose="020B0604020202020204" pitchFamily="34" charset="0"/>
                <a:ea typeface="Times New Roman" panose="02020603050405020304" pitchFamily="18" charset="0"/>
              </a:rPr>
              <a:t>Negative control</a:t>
            </a:r>
            <a:r>
              <a:rPr lang="en-US" sz="1800" dirty="0">
                <a:effectLst/>
                <a:latin typeface="Arial" panose="020B0604020202020204" pitchFamily="34" charset="0"/>
                <a:ea typeface="Times New Roman" panose="02020603050405020304" pitchFamily="18" charset="0"/>
              </a:rPr>
              <a:t>) to 1.2051 cm/day</a:t>
            </a:r>
            <a:r>
              <a:rPr lang="en-US" dirty="0">
                <a:latin typeface="Arial" panose="020B0604020202020204" pitchFamily="34" charset="0"/>
                <a:ea typeface="Times New Roman" panose="02020603050405020304" pitchFamily="18" charset="0"/>
              </a:rPr>
              <a:t>.</a:t>
            </a:r>
            <a:endParaRPr lang="en-US" dirty="0"/>
          </a:p>
        </p:txBody>
      </p:sp>
      <p:cxnSp>
        <p:nvCxnSpPr>
          <p:cNvPr id="6" name="Conector reto 20">
            <a:extLst>
              <a:ext uri="{FF2B5EF4-FFF2-40B4-BE49-F238E27FC236}">
                <a16:creationId xmlns:a16="http://schemas.microsoft.com/office/drawing/2014/main" id="{19241BB6-BE04-2F1D-0D59-FD47C808BEC1}"/>
              </a:ext>
            </a:extLst>
          </p:cNvPr>
          <p:cNvCxnSpPr>
            <a:cxnSpLocks/>
          </p:cNvCxnSpPr>
          <p:nvPr/>
        </p:nvCxnSpPr>
        <p:spPr>
          <a:xfrm>
            <a:off x="0" y="6495861"/>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8CFBE14E-CF09-564C-C9AD-428551C26A14}"/>
              </a:ext>
            </a:extLst>
          </p:cNvPr>
          <p:cNvSpPr txBox="1"/>
          <p:nvPr/>
        </p:nvSpPr>
        <p:spPr>
          <a:xfrm>
            <a:off x="143716" y="6546162"/>
            <a:ext cx="2683304" cy="276999"/>
          </a:xfrm>
          <a:prstGeom prst="rect">
            <a:avLst/>
          </a:prstGeom>
          <a:noFill/>
        </p:spPr>
        <p:txBody>
          <a:bodyPr wrap="square" rtlCol="0">
            <a:spAutoFi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Ítala Marx; itala.marx@ipb.pt</a:t>
            </a:r>
          </a:p>
        </p:txBody>
      </p:sp>
      <p:sp>
        <p:nvSpPr>
          <p:cNvPr id="8" name="Retângulo 7">
            <a:extLst>
              <a:ext uri="{FF2B5EF4-FFF2-40B4-BE49-F238E27FC236}">
                <a16:creationId xmlns:a16="http://schemas.microsoft.com/office/drawing/2014/main" id="{6CA75498-D94A-FF11-8678-28126648592A}"/>
              </a:ext>
            </a:extLst>
          </p:cNvPr>
          <p:cNvSpPr/>
          <p:nvPr/>
        </p:nvSpPr>
        <p:spPr>
          <a:xfrm>
            <a:off x="0" y="0"/>
            <a:ext cx="12192000" cy="362138"/>
          </a:xfrm>
          <a:prstGeom prst="rect">
            <a:avLst/>
          </a:prstGeom>
          <a:gradFill>
            <a:gsLst>
              <a:gs pos="66000">
                <a:schemeClr val="accent6">
                  <a:lumMod val="20000"/>
                  <a:lumOff val="80000"/>
                </a:schemeClr>
              </a:gs>
              <a:gs pos="0">
                <a:srgbClr val="92D050"/>
              </a:gs>
              <a:gs pos="96698">
                <a:srgbClr val="FFFF00"/>
              </a:gs>
              <a:gs pos="33000">
                <a:schemeClr val="accent6">
                  <a:lumMod val="60000"/>
                  <a:lumOff val="40000"/>
                </a:schemeClr>
              </a:gs>
            </a:gsLst>
            <a:lin ang="4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ixaDeTexto 8">
            <a:extLst>
              <a:ext uri="{FF2B5EF4-FFF2-40B4-BE49-F238E27FC236}">
                <a16:creationId xmlns:a16="http://schemas.microsoft.com/office/drawing/2014/main" id="{E78E96DC-5342-FE04-036A-FFDD0AA1B532}"/>
              </a:ext>
            </a:extLst>
          </p:cNvPr>
          <p:cNvSpPr txBox="1"/>
          <p:nvPr/>
        </p:nvSpPr>
        <p:spPr>
          <a:xfrm>
            <a:off x="5938175" y="54051"/>
            <a:ext cx="6292390" cy="276999"/>
          </a:xfrm>
          <a:prstGeom prst="rect">
            <a:avLst/>
          </a:prstGeom>
          <a:noFill/>
        </p:spPr>
        <p:txBody>
          <a:bodyPr wrap="square">
            <a:spAutoFit/>
          </a:bodyPr>
          <a:lstStyle/>
          <a:p>
            <a:pPr algn="r"/>
            <a:r>
              <a:rPr lang="en-US" sz="1200" b="1" i="0" dirty="0">
                <a:effectLst/>
                <a:latin typeface="Arial" panose="020B0604020202020204" pitchFamily="34" charset="0"/>
              </a:rPr>
              <a:t>The 4</a:t>
            </a:r>
            <a:r>
              <a:rPr lang="en-US" sz="1200" b="1" i="0" baseline="30000" dirty="0">
                <a:effectLst/>
                <a:latin typeface="Arial" panose="020B0604020202020204" pitchFamily="34" charset="0"/>
              </a:rPr>
              <a:t>th</a:t>
            </a:r>
            <a:r>
              <a:rPr lang="en-US" sz="1200" b="1" i="0" dirty="0">
                <a:effectLst/>
                <a:latin typeface="Arial" panose="020B0604020202020204" pitchFamily="34" charset="0"/>
              </a:rPr>
              <a:t> International Electronic Conference on Foods</a:t>
            </a:r>
            <a:endParaRPr lang="en-US" sz="1200" b="1" dirty="0"/>
          </a:p>
        </p:txBody>
      </p:sp>
      <p:graphicFrame>
        <p:nvGraphicFramePr>
          <p:cNvPr id="10" name="Gráfico 9">
            <a:extLst>
              <a:ext uri="{FF2B5EF4-FFF2-40B4-BE49-F238E27FC236}">
                <a16:creationId xmlns:a16="http://schemas.microsoft.com/office/drawing/2014/main" id="{880E817B-175F-B574-00C2-ECA84C7CDCDA}"/>
              </a:ext>
            </a:extLst>
          </p:cNvPr>
          <p:cNvGraphicFramePr>
            <a:graphicFrameLocks/>
          </p:cNvGraphicFramePr>
          <p:nvPr>
            <p:extLst>
              <p:ext uri="{D42A27DB-BD31-4B8C-83A1-F6EECF244321}">
                <p14:modId xmlns:p14="http://schemas.microsoft.com/office/powerpoint/2010/main" val="2560987072"/>
              </p:ext>
            </p:extLst>
          </p:nvPr>
        </p:nvGraphicFramePr>
        <p:xfrm>
          <a:off x="620495" y="3022010"/>
          <a:ext cx="5312523" cy="3090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6364186A-9CF5-2579-BDA3-2F98DFAC2F8E}"/>
              </a:ext>
            </a:extLst>
          </p:cNvPr>
          <p:cNvGraphicFramePr>
            <a:graphicFrameLocks/>
          </p:cNvGraphicFramePr>
          <p:nvPr>
            <p:extLst>
              <p:ext uri="{D42A27DB-BD31-4B8C-83A1-F6EECF244321}">
                <p14:modId xmlns:p14="http://schemas.microsoft.com/office/powerpoint/2010/main" val="821897874"/>
              </p:ext>
            </p:extLst>
          </p:nvPr>
        </p:nvGraphicFramePr>
        <p:xfrm>
          <a:off x="6198227" y="2694477"/>
          <a:ext cx="5868082" cy="3387266"/>
        </p:xfrm>
        <a:graphic>
          <a:graphicData uri="http://schemas.openxmlformats.org/drawingml/2006/chart">
            <c:chart xmlns:c="http://schemas.openxmlformats.org/drawingml/2006/chart" xmlns:r="http://schemas.openxmlformats.org/officeDocument/2006/relationships" r:id="rId3"/>
          </a:graphicData>
        </a:graphic>
      </p:graphicFrame>
      <p:sp>
        <p:nvSpPr>
          <p:cNvPr id="12" name="CaixaDeTexto 11">
            <a:extLst>
              <a:ext uri="{FF2B5EF4-FFF2-40B4-BE49-F238E27FC236}">
                <a16:creationId xmlns:a16="http://schemas.microsoft.com/office/drawing/2014/main" id="{8C400DF7-1AFA-9A77-F81A-B36015A6C395}"/>
              </a:ext>
            </a:extLst>
          </p:cNvPr>
          <p:cNvSpPr txBox="1"/>
          <p:nvPr/>
        </p:nvSpPr>
        <p:spPr>
          <a:xfrm>
            <a:off x="2051952" y="5928159"/>
            <a:ext cx="185178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Negative control</a:t>
            </a:r>
          </a:p>
        </p:txBody>
      </p:sp>
      <p:sp>
        <p:nvSpPr>
          <p:cNvPr id="13" name="CaixaDeTexto 12">
            <a:extLst>
              <a:ext uri="{FF2B5EF4-FFF2-40B4-BE49-F238E27FC236}">
                <a16:creationId xmlns:a16="http://schemas.microsoft.com/office/drawing/2014/main" id="{A8099ED5-3AB5-4AC5-5A81-297A45D28AA2}"/>
              </a:ext>
            </a:extLst>
          </p:cNvPr>
          <p:cNvSpPr txBox="1"/>
          <p:nvPr/>
        </p:nvSpPr>
        <p:spPr>
          <a:xfrm>
            <a:off x="8487572" y="5928159"/>
            <a:ext cx="1193596"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PreVine</a:t>
            </a:r>
            <a:r>
              <a:rPr lang="en-US" dirty="0">
                <a:latin typeface="Arial" panose="020B0604020202020204" pitchFamily="34" charset="0"/>
                <a:cs typeface="Arial" panose="020B0604020202020204" pitchFamily="34" charset="0"/>
              </a:rPr>
              <a:t> 1</a:t>
            </a:r>
          </a:p>
        </p:txBody>
      </p:sp>
      <p:sp>
        <p:nvSpPr>
          <p:cNvPr id="15" name="CaixaDeTexto 14">
            <a:extLst>
              <a:ext uri="{FF2B5EF4-FFF2-40B4-BE49-F238E27FC236}">
                <a16:creationId xmlns:a16="http://schemas.microsoft.com/office/drawing/2014/main" id="{6FDB9BAF-7D20-421D-CCFA-7F1D31512640}"/>
              </a:ext>
            </a:extLst>
          </p:cNvPr>
          <p:cNvSpPr txBox="1"/>
          <p:nvPr/>
        </p:nvSpPr>
        <p:spPr>
          <a:xfrm>
            <a:off x="365971" y="891980"/>
            <a:ext cx="6301818" cy="523220"/>
          </a:xfrm>
          <a:prstGeom prst="rect">
            <a:avLst/>
          </a:prstGeom>
          <a:noFill/>
        </p:spPr>
        <p:txBody>
          <a:bodyPr wrap="square">
            <a:spAutoFit/>
          </a:bodyPr>
          <a:lstStyle/>
          <a:p>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B. cinerea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growth rate</a:t>
            </a:r>
            <a:endParaRPr lang="en-US" sz="2800" b="1" dirty="0">
              <a:effectLst>
                <a:outerShdw blurRad="38100" dist="38100" dir="2700000" algn="tl">
                  <a:srgbClr val="000000">
                    <a:alpha val="43137"/>
                  </a:srgbClr>
                </a:outerShdw>
              </a:effectLst>
            </a:endParaRPr>
          </a:p>
        </p:txBody>
      </p:sp>
      <p:sp>
        <p:nvSpPr>
          <p:cNvPr id="17" name="CaixaDeTexto 16">
            <a:extLst>
              <a:ext uri="{FF2B5EF4-FFF2-40B4-BE49-F238E27FC236}">
                <a16:creationId xmlns:a16="http://schemas.microsoft.com/office/drawing/2014/main" id="{2E4E236A-167C-6C06-0842-42133C78589A}"/>
              </a:ext>
            </a:extLst>
          </p:cNvPr>
          <p:cNvSpPr txBox="1"/>
          <p:nvPr/>
        </p:nvSpPr>
        <p:spPr>
          <a:xfrm>
            <a:off x="2469984" y="5548762"/>
            <a:ext cx="101572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Time (Days)</a:t>
            </a:r>
          </a:p>
        </p:txBody>
      </p:sp>
      <p:sp>
        <p:nvSpPr>
          <p:cNvPr id="18" name="CaixaDeTexto 17">
            <a:extLst>
              <a:ext uri="{FF2B5EF4-FFF2-40B4-BE49-F238E27FC236}">
                <a16:creationId xmlns:a16="http://schemas.microsoft.com/office/drawing/2014/main" id="{2B6FEC96-AAEC-7E78-2E02-86BD3A879297}"/>
              </a:ext>
            </a:extLst>
          </p:cNvPr>
          <p:cNvSpPr txBox="1"/>
          <p:nvPr/>
        </p:nvSpPr>
        <p:spPr>
          <a:xfrm>
            <a:off x="8363308" y="5514850"/>
            <a:ext cx="101572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Time (Days)</a:t>
            </a:r>
          </a:p>
        </p:txBody>
      </p:sp>
      <p:sp>
        <p:nvSpPr>
          <p:cNvPr id="19" name="CaixaDeTexto 18">
            <a:extLst>
              <a:ext uri="{FF2B5EF4-FFF2-40B4-BE49-F238E27FC236}">
                <a16:creationId xmlns:a16="http://schemas.microsoft.com/office/drawing/2014/main" id="{C706F497-873F-D571-3763-818420CCDFF2}"/>
              </a:ext>
            </a:extLst>
          </p:cNvPr>
          <p:cNvSpPr txBox="1"/>
          <p:nvPr/>
        </p:nvSpPr>
        <p:spPr>
          <a:xfrm>
            <a:off x="1385035" y="5308800"/>
            <a:ext cx="328968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1         2          3          4          5         6          9</a:t>
            </a:r>
          </a:p>
        </p:txBody>
      </p:sp>
      <p:sp>
        <p:nvSpPr>
          <p:cNvPr id="20" name="CaixaDeTexto 19">
            <a:extLst>
              <a:ext uri="{FF2B5EF4-FFF2-40B4-BE49-F238E27FC236}">
                <a16:creationId xmlns:a16="http://schemas.microsoft.com/office/drawing/2014/main" id="{7EE1F349-5C29-D384-5B18-D6D382087720}"/>
              </a:ext>
            </a:extLst>
          </p:cNvPr>
          <p:cNvSpPr txBox="1"/>
          <p:nvPr/>
        </p:nvSpPr>
        <p:spPr>
          <a:xfrm>
            <a:off x="6890628" y="5273174"/>
            <a:ext cx="354937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1            2          3          4           5          6           9</a:t>
            </a:r>
          </a:p>
        </p:txBody>
      </p:sp>
      <p:sp>
        <p:nvSpPr>
          <p:cNvPr id="21" name="CaixaDeTexto 20">
            <a:extLst>
              <a:ext uri="{FF2B5EF4-FFF2-40B4-BE49-F238E27FC236}">
                <a16:creationId xmlns:a16="http://schemas.microsoft.com/office/drawing/2014/main" id="{33AE7442-3858-7D85-D8F0-93F1E2932A8C}"/>
              </a:ext>
            </a:extLst>
          </p:cNvPr>
          <p:cNvSpPr txBox="1"/>
          <p:nvPr/>
        </p:nvSpPr>
        <p:spPr>
          <a:xfrm rot="16200000">
            <a:off x="-459126" y="4117099"/>
            <a:ext cx="188224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Mycelial growth (cm/day)</a:t>
            </a:r>
          </a:p>
        </p:txBody>
      </p:sp>
      <p:sp>
        <p:nvSpPr>
          <p:cNvPr id="22" name="CaixaDeTexto 21">
            <a:extLst>
              <a:ext uri="{FF2B5EF4-FFF2-40B4-BE49-F238E27FC236}">
                <a16:creationId xmlns:a16="http://schemas.microsoft.com/office/drawing/2014/main" id="{0A9C00A7-FA18-3268-0C88-3993ABF8B0AD}"/>
              </a:ext>
            </a:extLst>
          </p:cNvPr>
          <p:cNvSpPr txBox="1"/>
          <p:nvPr/>
        </p:nvSpPr>
        <p:spPr>
          <a:xfrm rot="16200000">
            <a:off x="5052652" y="4043153"/>
            <a:ext cx="188224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Mycelial growth (cm/day)</a:t>
            </a:r>
          </a:p>
        </p:txBody>
      </p:sp>
    </p:spTree>
    <p:extLst>
      <p:ext uri="{BB962C8B-B14F-4D97-AF65-F5344CB8AC3E}">
        <p14:creationId xmlns:p14="http://schemas.microsoft.com/office/powerpoint/2010/main" val="24292688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ORGANIC FOOD">
      <a:dk1>
        <a:sysClr val="windowText" lastClr="000000"/>
      </a:dk1>
      <a:lt1>
        <a:sysClr val="window" lastClr="FFFFFF"/>
      </a:lt1>
      <a:dk2>
        <a:srgbClr val="44546A"/>
      </a:dk2>
      <a:lt2>
        <a:srgbClr val="E7E6E6"/>
      </a:lt2>
      <a:accent1>
        <a:srgbClr val="BFD594"/>
      </a:accent1>
      <a:accent2>
        <a:srgbClr val="718E37"/>
      </a:accent2>
      <a:accent3>
        <a:srgbClr val="E3AE00"/>
      </a:accent3>
      <a:accent4>
        <a:srgbClr val="9A7037"/>
      </a:accent4>
      <a:accent5>
        <a:srgbClr val="4A5A2B"/>
      </a:accent5>
      <a:accent6>
        <a:srgbClr val="5F473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ALLPPT-607">
      <a:dk1>
        <a:sysClr val="windowText" lastClr="000000"/>
      </a:dk1>
      <a:lt1>
        <a:sysClr val="window" lastClr="FFFFFF"/>
      </a:lt1>
      <a:dk2>
        <a:srgbClr val="44546A"/>
      </a:dk2>
      <a:lt2>
        <a:srgbClr val="E7E6E6"/>
      </a:lt2>
      <a:accent1>
        <a:srgbClr val="02ECEC"/>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45897</TotalTime>
  <Words>1122</Words>
  <Application>Microsoft Office PowerPoint</Application>
  <PresentationFormat>Ecrã Panorâmico</PresentationFormat>
  <Paragraphs>143</Paragraphs>
  <Slides>14</Slides>
  <Notes>6</Notes>
  <HiddenSlides>0</HiddenSlides>
  <MMClips>0</MMClips>
  <ScaleCrop>false</ScaleCrop>
  <HeadingPairs>
    <vt:vector size="6" baseType="variant">
      <vt:variant>
        <vt:lpstr>Tipos de letra usados</vt:lpstr>
      </vt:variant>
      <vt:variant>
        <vt:i4>6</vt:i4>
      </vt:variant>
      <vt:variant>
        <vt:lpstr>Tema</vt:lpstr>
      </vt:variant>
      <vt:variant>
        <vt:i4>6</vt:i4>
      </vt:variant>
      <vt:variant>
        <vt:lpstr>Títulos dos diapositivos</vt:lpstr>
      </vt:variant>
      <vt:variant>
        <vt:i4>14</vt:i4>
      </vt:variant>
    </vt:vector>
  </HeadingPairs>
  <TitlesOfParts>
    <vt:vector size="26" baseType="lpstr">
      <vt:lpstr>Arial</vt:lpstr>
      <vt:lpstr>Calibri</vt:lpstr>
      <vt:lpstr>Calibri Light</vt:lpstr>
      <vt:lpstr>Courier New</vt:lpstr>
      <vt:lpstr>SAfon</vt:lpstr>
      <vt:lpstr>Wingdings</vt:lpstr>
      <vt:lpstr>Tema do Office</vt:lpstr>
      <vt:lpstr>Contents Slide Master</vt:lpstr>
      <vt:lpstr>1_Contents Slide Master</vt:lpstr>
      <vt:lpstr>2_Contents Slide Master</vt:lpstr>
      <vt:lpstr>3_Contents Slide Master</vt:lpstr>
      <vt:lpstr>4_Contents Slide Master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Itala Marx</dc:creator>
  <cp:lastModifiedBy>Ítala Marx</cp:lastModifiedBy>
  <cp:revision>17</cp:revision>
  <dcterms:created xsi:type="dcterms:W3CDTF">2022-09-17T06:53:23Z</dcterms:created>
  <dcterms:modified xsi:type="dcterms:W3CDTF">2023-10-13T12:34:37Z</dcterms:modified>
</cp:coreProperties>
</file>