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2"/>
    <p:sldMasterId id="2147483900" r:id="rId3"/>
    <p:sldMasterId id="2147483912" r:id="rId4"/>
    <p:sldMasterId id="2147483924" r:id="rId5"/>
  </p:sldMasterIdLst>
  <p:notesMasterIdLst>
    <p:notesMasterId r:id="rId17"/>
  </p:notesMasterIdLst>
  <p:handoutMasterIdLst>
    <p:handoutMasterId r:id="rId18"/>
  </p:handoutMasterIdLst>
  <p:sldIdLst>
    <p:sldId id="340" r:id="rId6"/>
    <p:sldId id="427" r:id="rId7"/>
    <p:sldId id="341" r:id="rId8"/>
    <p:sldId id="409" r:id="rId9"/>
    <p:sldId id="407" r:id="rId10"/>
    <p:sldId id="402" r:id="rId11"/>
    <p:sldId id="418" r:id="rId12"/>
    <p:sldId id="429" r:id="rId13"/>
    <p:sldId id="357" r:id="rId14"/>
    <p:sldId id="428" r:id="rId15"/>
    <p:sldId id="33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376B"/>
    <a:srgbClr val="836436"/>
    <a:srgbClr val="13366C"/>
    <a:srgbClr val="00FF00"/>
    <a:srgbClr val="FF0000"/>
    <a:srgbClr val="996633"/>
    <a:srgbClr val="FF9D3B"/>
    <a:srgbClr val="2962A7"/>
    <a:srgbClr val="D16309"/>
    <a:srgbClr val="F579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3792" autoAdjust="0"/>
  </p:normalViewPr>
  <p:slideViewPr>
    <p:cSldViewPr>
      <p:cViewPr varScale="1">
        <p:scale>
          <a:sx n="62" d="100"/>
          <a:sy n="62" d="100"/>
        </p:scale>
        <p:origin x="1404" y="5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slideMaster" Target="slideMasters/slideMaster2.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4.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3.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6C61D0B-A91C-4260-B3A6-E2002B5CC537}" type="datetimeFigureOut">
              <a:rPr lang="en-MY" smtClean="0"/>
              <a:pPr/>
              <a:t>29/8/2023</a:t>
            </a:fld>
            <a:endParaRPr lang="en-MY"/>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MY"/>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4E23420-EAFF-41B8-AEA2-D0D7364EA252}" type="slidenum">
              <a:rPr lang="en-MY" smtClean="0"/>
              <a:pPr/>
              <a:t>‹#›</a:t>
            </a:fld>
            <a:endParaRPr lang="en-MY"/>
          </a:p>
        </p:txBody>
      </p:sp>
    </p:spTree>
    <p:extLst>
      <p:ext uri="{BB962C8B-B14F-4D97-AF65-F5344CB8AC3E}">
        <p14:creationId xmlns:p14="http://schemas.microsoft.com/office/powerpoint/2010/main" val="2616093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2B4C15-5CA2-4DC4-8015-BC7E44644E5C}" type="datetimeFigureOut">
              <a:rPr lang="en-MY" smtClean="0"/>
              <a:pPr/>
              <a:t>29/8/2023</a:t>
            </a:fld>
            <a:endParaRPr lang="en-M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704C20-B69F-4CCD-9D49-8AB8482E6BA8}" type="slidenum">
              <a:rPr lang="en-MY" smtClean="0"/>
              <a:pPr/>
              <a:t>‹#›</a:t>
            </a:fld>
            <a:endParaRPr lang="en-MY"/>
          </a:p>
        </p:txBody>
      </p:sp>
    </p:spTree>
    <p:extLst>
      <p:ext uri="{BB962C8B-B14F-4D97-AF65-F5344CB8AC3E}">
        <p14:creationId xmlns:p14="http://schemas.microsoft.com/office/powerpoint/2010/main" val="1959082500"/>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55704C20-B69F-4CCD-9D49-8AB8482E6BA8}" type="slidenum">
              <a:rPr lang="en-MY" smtClean="0"/>
              <a:pPr/>
              <a:t>1</a:t>
            </a:fld>
            <a:endParaRPr lang="en-MY"/>
          </a:p>
        </p:txBody>
      </p:sp>
    </p:spTree>
    <p:extLst>
      <p:ext uri="{BB962C8B-B14F-4D97-AF65-F5344CB8AC3E}">
        <p14:creationId xmlns:p14="http://schemas.microsoft.com/office/powerpoint/2010/main" val="3544476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55704C20-B69F-4CCD-9D49-8AB8482E6BA8}" type="slidenum">
              <a:rPr lang="en-MY" smtClean="0"/>
              <a:pPr/>
              <a:t>11</a:t>
            </a:fld>
            <a:endParaRPr lang="en-MY"/>
          </a:p>
        </p:txBody>
      </p:sp>
    </p:spTree>
    <p:extLst>
      <p:ext uri="{BB962C8B-B14F-4D97-AF65-F5344CB8AC3E}">
        <p14:creationId xmlns:p14="http://schemas.microsoft.com/office/powerpoint/2010/main" val="58472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55704C20-B69F-4CCD-9D49-8AB8482E6BA8}" type="slidenum">
              <a:rPr lang="en-MY" smtClean="0"/>
              <a:pPr/>
              <a:t>2</a:t>
            </a:fld>
            <a:endParaRPr lang="en-MY"/>
          </a:p>
        </p:txBody>
      </p:sp>
    </p:spTree>
    <p:extLst>
      <p:ext uri="{BB962C8B-B14F-4D97-AF65-F5344CB8AC3E}">
        <p14:creationId xmlns:p14="http://schemas.microsoft.com/office/powerpoint/2010/main" val="911514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55704C20-B69F-4CCD-9D49-8AB8482E6BA8}" type="slidenum">
              <a:rPr lang="en-MY" smtClean="0"/>
              <a:pPr/>
              <a:t>3</a:t>
            </a:fld>
            <a:endParaRPr lang="en-MY"/>
          </a:p>
        </p:txBody>
      </p:sp>
    </p:spTree>
    <p:extLst>
      <p:ext uri="{BB962C8B-B14F-4D97-AF65-F5344CB8AC3E}">
        <p14:creationId xmlns:p14="http://schemas.microsoft.com/office/powerpoint/2010/main" val="2272265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55704C20-B69F-4CCD-9D49-8AB8482E6BA8}" type="slidenum">
              <a:rPr lang="en-MY" smtClean="0"/>
              <a:pPr/>
              <a:t>4</a:t>
            </a:fld>
            <a:endParaRPr lang="en-MY"/>
          </a:p>
        </p:txBody>
      </p:sp>
    </p:spTree>
    <p:extLst>
      <p:ext uri="{BB962C8B-B14F-4D97-AF65-F5344CB8AC3E}">
        <p14:creationId xmlns:p14="http://schemas.microsoft.com/office/powerpoint/2010/main" val="798499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55704C20-B69F-4CCD-9D49-8AB8482E6BA8}" type="slidenum">
              <a:rPr lang="en-MY" smtClean="0"/>
              <a:pPr/>
              <a:t>5</a:t>
            </a:fld>
            <a:endParaRPr lang="en-MY"/>
          </a:p>
        </p:txBody>
      </p:sp>
    </p:spTree>
    <p:extLst>
      <p:ext uri="{BB962C8B-B14F-4D97-AF65-F5344CB8AC3E}">
        <p14:creationId xmlns:p14="http://schemas.microsoft.com/office/powerpoint/2010/main" val="3833981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55704C20-B69F-4CCD-9D49-8AB8482E6BA8}" type="slidenum">
              <a:rPr lang="en-MY" smtClean="0"/>
              <a:pPr/>
              <a:t>6</a:t>
            </a:fld>
            <a:endParaRPr lang="en-MY"/>
          </a:p>
        </p:txBody>
      </p:sp>
    </p:spTree>
    <p:extLst>
      <p:ext uri="{BB962C8B-B14F-4D97-AF65-F5344CB8AC3E}">
        <p14:creationId xmlns:p14="http://schemas.microsoft.com/office/powerpoint/2010/main" val="4241596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55704C20-B69F-4CCD-9D49-8AB8482E6BA8}" type="slidenum">
              <a:rPr lang="en-MY" smtClean="0"/>
              <a:pPr/>
              <a:t>7</a:t>
            </a:fld>
            <a:endParaRPr lang="en-MY"/>
          </a:p>
        </p:txBody>
      </p:sp>
    </p:spTree>
    <p:extLst>
      <p:ext uri="{BB962C8B-B14F-4D97-AF65-F5344CB8AC3E}">
        <p14:creationId xmlns:p14="http://schemas.microsoft.com/office/powerpoint/2010/main" val="3731069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55704C20-B69F-4CCD-9D49-8AB8482E6BA8}" type="slidenum">
              <a:rPr lang="en-MY" smtClean="0"/>
              <a:pPr/>
              <a:t>9</a:t>
            </a:fld>
            <a:endParaRPr lang="en-MY"/>
          </a:p>
        </p:txBody>
      </p:sp>
    </p:spTree>
    <p:extLst>
      <p:ext uri="{BB962C8B-B14F-4D97-AF65-F5344CB8AC3E}">
        <p14:creationId xmlns:p14="http://schemas.microsoft.com/office/powerpoint/2010/main" val="562215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55704C20-B69F-4CCD-9D49-8AB8482E6BA8}" type="slidenum">
              <a:rPr lang="en-MY" smtClean="0"/>
              <a:pPr/>
              <a:t>10</a:t>
            </a:fld>
            <a:endParaRPr lang="en-MY"/>
          </a:p>
        </p:txBody>
      </p:sp>
    </p:spTree>
    <p:extLst>
      <p:ext uri="{BB962C8B-B14F-4D97-AF65-F5344CB8AC3E}">
        <p14:creationId xmlns:p14="http://schemas.microsoft.com/office/powerpoint/2010/main" val="453017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MY"/>
          </a:p>
        </p:txBody>
      </p:sp>
      <p:sp>
        <p:nvSpPr>
          <p:cNvPr id="4" name="Date Placeholder 3"/>
          <p:cNvSpPr>
            <a:spLocks noGrp="1"/>
          </p:cNvSpPr>
          <p:nvPr>
            <p:ph type="dt" sz="half" idx="10"/>
          </p:nvPr>
        </p:nvSpPr>
        <p:spPr/>
        <p:txBody>
          <a:bodyPr/>
          <a:lstStyle/>
          <a:p>
            <a:fld id="{6FDA73CC-8CB4-4AF5-B4DB-36561EBD8867}" type="datetimeFigureOut">
              <a:rPr lang="en-MY" smtClean="0"/>
              <a:pPr/>
              <a:t>29/8/2023</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971FEDD0-65E7-4B4B-8A92-96E21B1005E3}" type="slidenum">
              <a:rPr lang="en-MY" smtClean="0"/>
              <a:pPr/>
              <a:t>‹#›</a:t>
            </a:fld>
            <a:endParaRPr lang="en-MY"/>
          </a:p>
        </p:txBody>
      </p:sp>
    </p:spTree>
    <p:extLst>
      <p:ext uri="{BB962C8B-B14F-4D97-AF65-F5344CB8AC3E}">
        <p14:creationId xmlns:p14="http://schemas.microsoft.com/office/powerpoint/2010/main" val="2654120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p>
            <a:fld id="{6FDA73CC-8CB4-4AF5-B4DB-36561EBD8867}" type="datetimeFigureOut">
              <a:rPr lang="en-MY" smtClean="0"/>
              <a:pPr/>
              <a:t>29/8/2023</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971FEDD0-65E7-4B4B-8A92-96E21B1005E3}" type="slidenum">
              <a:rPr lang="en-MY" smtClean="0"/>
              <a:pPr/>
              <a:t>‹#›</a:t>
            </a:fld>
            <a:endParaRPr lang="en-MY"/>
          </a:p>
        </p:txBody>
      </p:sp>
    </p:spTree>
    <p:extLst>
      <p:ext uri="{BB962C8B-B14F-4D97-AF65-F5344CB8AC3E}">
        <p14:creationId xmlns:p14="http://schemas.microsoft.com/office/powerpoint/2010/main" val="2725701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p>
            <a:fld id="{6FDA73CC-8CB4-4AF5-B4DB-36561EBD8867}" type="datetimeFigureOut">
              <a:rPr lang="en-MY" smtClean="0"/>
              <a:pPr/>
              <a:t>29/8/2023</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971FEDD0-65E7-4B4B-8A92-96E21B1005E3}" type="slidenum">
              <a:rPr lang="en-MY" smtClean="0"/>
              <a:pPr/>
              <a:t>‹#›</a:t>
            </a:fld>
            <a:endParaRPr lang="en-MY"/>
          </a:p>
        </p:txBody>
      </p:sp>
    </p:spTree>
    <p:extLst>
      <p:ext uri="{BB962C8B-B14F-4D97-AF65-F5344CB8AC3E}">
        <p14:creationId xmlns:p14="http://schemas.microsoft.com/office/powerpoint/2010/main" val="3991988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MY"/>
          </a:p>
        </p:txBody>
      </p:sp>
      <p:sp>
        <p:nvSpPr>
          <p:cNvPr id="4" name="Date Placeholder 3"/>
          <p:cNvSpPr>
            <a:spLocks noGrp="1"/>
          </p:cNvSpPr>
          <p:nvPr>
            <p:ph type="dt" sz="half" idx="10"/>
          </p:nvPr>
        </p:nvSpPr>
        <p:spPr/>
        <p:txBody>
          <a:bodyPr/>
          <a:lstStyle/>
          <a:p>
            <a:fld id="{6FDA73CC-8CB4-4AF5-B4DB-36561EBD8867}" type="datetimeFigureOut">
              <a:rPr lang="en-MY" smtClean="0">
                <a:solidFill>
                  <a:prstClr val="black">
                    <a:tint val="75000"/>
                  </a:prstClr>
                </a:solidFill>
              </a:rPr>
              <a:pPr/>
              <a:t>29/8/2023</a:t>
            </a:fld>
            <a:endParaRPr lang="en-MY">
              <a:solidFill>
                <a:prstClr val="black">
                  <a:tint val="75000"/>
                </a:prstClr>
              </a:solidFill>
            </a:endParaRPr>
          </a:p>
        </p:txBody>
      </p:sp>
      <p:sp>
        <p:nvSpPr>
          <p:cNvPr id="5" name="Footer Placeholder 4"/>
          <p:cNvSpPr>
            <a:spLocks noGrp="1"/>
          </p:cNvSpPr>
          <p:nvPr>
            <p:ph type="ftr" sz="quarter" idx="11"/>
          </p:nvPr>
        </p:nvSpPr>
        <p:spPr/>
        <p:txBody>
          <a:bodyPr/>
          <a:lstStyle/>
          <a:p>
            <a:endParaRPr lang="en-MY">
              <a:solidFill>
                <a:prstClr val="black">
                  <a:tint val="75000"/>
                </a:prstClr>
              </a:solidFill>
            </a:endParaRPr>
          </a:p>
        </p:txBody>
      </p:sp>
      <p:sp>
        <p:nvSpPr>
          <p:cNvPr id="6" name="Slide Number Placeholder 5"/>
          <p:cNvSpPr>
            <a:spLocks noGrp="1"/>
          </p:cNvSpPr>
          <p:nvPr>
            <p:ph type="sldNum" sz="quarter" idx="12"/>
          </p:nvPr>
        </p:nvSpPr>
        <p:spPr/>
        <p:txBody>
          <a:bodyPr/>
          <a:lstStyle/>
          <a:p>
            <a:fld id="{971FEDD0-65E7-4B4B-8A92-96E21B1005E3}"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val="2654120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p>
            <a:fld id="{6FDA73CC-8CB4-4AF5-B4DB-36561EBD8867}" type="datetimeFigureOut">
              <a:rPr lang="en-MY" smtClean="0">
                <a:solidFill>
                  <a:prstClr val="black">
                    <a:tint val="75000"/>
                  </a:prstClr>
                </a:solidFill>
              </a:rPr>
              <a:pPr/>
              <a:t>29/8/2023</a:t>
            </a:fld>
            <a:endParaRPr lang="en-MY">
              <a:solidFill>
                <a:prstClr val="black">
                  <a:tint val="75000"/>
                </a:prstClr>
              </a:solidFill>
            </a:endParaRPr>
          </a:p>
        </p:txBody>
      </p:sp>
      <p:sp>
        <p:nvSpPr>
          <p:cNvPr id="5" name="Footer Placeholder 4"/>
          <p:cNvSpPr>
            <a:spLocks noGrp="1"/>
          </p:cNvSpPr>
          <p:nvPr>
            <p:ph type="ftr" sz="quarter" idx="11"/>
          </p:nvPr>
        </p:nvSpPr>
        <p:spPr/>
        <p:txBody>
          <a:bodyPr/>
          <a:lstStyle/>
          <a:p>
            <a:endParaRPr lang="en-MY">
              <a:solidFill>
                <a:prstClr val="black">
                  <a:tint val="75000"/>
                </a:prstClr>
              </a:solidFill>
            </a:endParaRPr>
          </a:p>
        </p:txBody>
      </p:sp>
      <p:sp>
        <p:nvSpPr>
          <p:cNvPr id="6" name="Slide Number Placeholder 5"/>
          <p:cNvSpPr>
            <a:spLocks noGrp="1"/>
          </p:cNvSpPr>
          <p:nvPr>
            <p:ph type="sldNum" sz="quarter" idx="12"/>
          </p:nvPr>
        </p:nvSpPr>
        <p:spPr/>
        <p:txBody>
          <a:bodyPr/>
          <a:lstStyle/>
          <a:p>
            <a:fld id="{971FEDD0-65E7-4B4B-8A92-96E21B1005E3}"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val="3428948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DA73CC-8CB4-4AF5-B4DB-36561EBD8867}" type="datetimeFigureOut">
              <a:rPr lang="en-MY" smtClean="0">
                <a:solidFill>
                  <a:prstClr val="black">
                    <a:tint val="75000"/>
                  </a:prstClr>
                </a:solidFill>
              </a:rPr>
              <a:pPr/>
              <a:t>29/8/2023</a:t>
            </a:fld>
            <a:endParaRPr lang="en-MY">
              <a:solidFill>
                <a:prstClr val="black">
                  <a:tint val="75000"/>
                </a:prstClr>
              </a:solidFill>
            </a:endParaRPr>
          </a:p>
        </p:txBody>
      </p:sp>
      <p:sp>
        <p:nvSpPr>
          <p:cNvPr id="5" name="Footer Placeholder 4"/>
          <p:cNvSpPr>
            <a:spLocks noGrp="1"/>
          </p:cNvSpPr>
          <p:nvPr>
            <p:ph type="ftr" sz="quarter" idx="11"/>
          </p:nvPr>
        </p:nvSpPr>
        <p:spPr/>
        <p:txBody>
          <a:bodyPr/>
          <a:lstStyle/>
          <a:p>
            <a:endParaRPr lang="en-MY">
              <a:solidFill>
                <a:prstClr val="black">
                  <a:tint val="75000"/>
                </a:prstClr>
              </a:solidFill>
            </a:endParaRPr>
          </a:p>
        </p:txBody>
      </p:sp>
      <p:sp>
        <p:nvSpPr>
          <p:cNvPr id="6" name="Slide Number Placeholder 5"/>
          <p:cNvSpPr>
            <a:spLocks noGrp="1"/>
          </p:cNvSpPr>
          <p:nvPr>
            <p:ph type="sldNum" sz="quarter" idx="12"/>
          </p:nvPr>
        </p:nvSpPr>
        <p:spPr/>
        <p:txBody>
          <a:bodyPr/>
          <a:lstStyle/>
          <a:p>
            <a:fld id="{971FEDD0-65E7-4B4B-8A92-96E21B1005E3}"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val="397161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p:cNvSpPr>
            <a:spLocks noGrp="1"/>
          </p:cNvSpPr>
          <p:nvPr>
            <p:ph type="dt" sz="half" idx="10"/>
          </p:nvPr>
        </p:nvSpPr>
        <p:spPr/>
        <p:txBody>
          <a:bodyPr/>
          <a:lstStyle/>
          <a:p>
            <a:fld id="{6FDA73CC-8CB4-4AF5-B4DB-36561EBD8867}" type="datetimeFigureOut">
              <a:rPr lang="en-MY" smtClean="0">
                <a:solidFill>
                  <a:prstClr val="black">
                    <a:tint val="75000"/>
                  </a:prstClr>
                </a:solidFill>
              </a:rPr>
              <a:pPr/>
              <a:t>29/8/2023</a:t>
            </a:fld>
            <a:endParaRPr lang="en-MY">
              <a:solidFill>
                <a:prstClr val="black">
                  <a:tint val="75000"/>
                </a:prstClr>
              </a:solidFill>
            </a:endParaRPr>
          </a:p>
        </p:txBody>
      </p:sp>
      <p:sp>
        <p:nvSpPr>
          <p:cNvPr id="6" name="Footer Placeholder 5"/>
          <p:cNvSpPr>
            <a:spLocks noGrp="1"/>
          </p:cNvSpPr>
          <p:nvPr>
            <p:ph type="ftr" sz="quarter" idx="11"/>
          </p:nvPr>
        </p:nvSpPr>
        <p:spPr/>
        <p:txBody>
          <a:bodyPr/>
          <a:lstStyle/>
          <a:p>
            <a:endParaRPr lang="en-MY">
              <a:solidFill>
                <a:prstClr val="black">
                  <a:tint val="75000"/>
                </a:prstClr>
              </a:solidFill>
            </a:endParaRPr>
          </a:p>
        </p:txBody>
      </p:sp>
      <p:sp>
        <p:nvSpPr>
          <p:cNvPr id="7" name="Slide Number Placeholder 6"/>
          <p:cNvSpPr>
            <a:spLocks noGrp="1"/>
          </p:cNvSpPr>
          <p:nvPr>
            <p:ph type="sldNum" sz="quarter" idx="12"/>
          </p:nvPr>
        </p:nvSpPr>
        <p:spPr/>
        <p:txBody>
          <a:bodyPr/>
          <a:lstStyle/>
          <a:p>
            <a:fld id="{971FEDD0-65E7-4B4B-8A92-96E21B1005E3}"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val="23402774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p:cNvSpPr>
            <a:spLocks noGrp="1"/>
          </p:cNvSpPr>
          <p:nvPr>
            <p:ph type="dt" sz="half" idx="10"/>
          </p:nvPr>
        </p:nvSpPr>
        <p:spPr/>
        <p:txBody>
          <a:bodyPr/>
          <a:lstStyle/>
          <a:p>
            <a:fld id="{6FDA73CC-8CB4-4AF5-B4DB-36561EBD8867}" type="datetimeFigureOut">
              <a:rPr lang="en-MY" smtClean="0">
                <a:solidFill>
                  <a:prstClr val="black">
                    <a:tint val="75000"/>
                  </a:prstClr>
                </a:solidFill>
              </a:rPr>
              <a:pPr/>
              <a:t>29/8/2023</a:t>
            </a:fld>
            <a:endParaRPr lang="en-MY">
              <a:solidFill>
                <a:prstClr val="black">
                  <a:tint val="75000"/>
                </a:prstClr>
              </a:solidFill>
            </a:endParaRPr>
          </a:p>
        </p:txBody>
      </p:sp>
      <p:sp>
        <p:nvSpPr>
          <p:cNvPr id="8" name="Footer Placeholder 7"/>
          <p:cNvSpPr>
            <a:spLocks noGrp="1"/>
          </p:cNvSpPr>
          <p:nvPr>
            <p:ph type="ftr" sz="quarter" idx="11"/>
          </p:nvPr>
        </p:nvSpPr>
        <p:spPr/>
        <p:txBody>
          <a:bodyPr/>
          <a:lstStyle/>
          <a:p>
            <a:endParaRPr lang="en-MY">
              <a:solidFill>
                <a:prstClr val="black">
                  <a:tint val="75000"/>
                </a:prstClr>
              </a:solidFill>
            </a:endParaRPr>
          </a:p>
        </p:txBody>
      </p:sp>
      <p:sp>
        <p:nvSpPr>
          <p:cNvPr id="9" name="Slide Number Placeholder 8"/>
          <p:cNvSpPr>
            <a:spLocks noGrp="1"/>
          </p:cNvSpPr>
          <p:nvPr>
            <p:ph type="sldNum" sz="quarter" idx="12"/>
          </p:nvPr>
        </p:nvSpPr>
        <p:spPr/>
        <p:txBody>
          <a:bodyPr/>
          <a:lstStyle/>
          <a:p>
            <a:fld id="{971FEDD0-65E7-4B4B-8A92-96E21B1005E3}"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val="25339719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Date Placeholder 2"/>
          <p:cNvSpPr>
            <a:spLocks noGrp="1"/>
          </p:cNvSpPr>
          <p:nvPr>
            <p:ph type="dt" sz="half" idx="10"/>
          </p:nvPr>
        </p:nvSpPr>
        <p:spPr/>
        <p:txBody>
          <a:bodyPr/>
          <a:lstStyle/>
          <a:p>
            <a:fld id="{6FDA73CC-8CB4-4AF5-B4DB-36561EBD8867}" type="datetimeFigureOut">
              <a:rPr lang="en-MY" smtClean="0">
                <a:solidFill>
                  <a:prstClr val="black">
                    <a:tint val="75000"/>
                  </a:prstClr>
                </a:solidFill>
              </a:rPr>
              <a:pPr/>
              <a:t>29/8/2023</a:t>
            </a:fld>
            <a:endParaRPr lang="en-MY">
              <a:solidFill>
                <a:prstClr val="black">
                  <a:tint val="75000"/>
                </a:prstClr>
              </a:solidFill>
            </a:endParaRPr>
          </a:p>
        </p:txBody>
      </p:sp>
      <p:sp>
        <p:nvSpPr>
          <p:cNvPr id="4" name="Footer Placeholder 3"/>
          <p:cNvSpPr>
            <a:spLocks noGrp="1"/>
          </p:cNvSpPr>
          <p:nvPr>
            <p:ph type="ftr" sz="quarter" idx="11"/>
          </p:nvPr>
        </p:nvSpPr>
        <p:spPr/>
        <p:txBody>
          <a:bodyPr/>
          <a:lstStyle/>
          <a:p>
            <a:endParaRPr lang="en-MY">
              <a:solidFill>
                <a:prstClr val="black">
                  <a:tint val="75000"/>
                </a:prstClr>
              </a:solidFill>
            </a:endParaRPr>
          </a:p>
        </p:txBody>
      </p:sp>
      <p:sp>
        <p:nvSpPr>
          <p:cNvPr id="5" name="Slide Number Placeholder 4"/>
          <p:cNvSpPr>
            <a:spLocks noGrp="1"/>
          </p:cNvSpPr>
          <p:nvPr>
            <p:ph type="sldNum" sz="quarter" idx="12"/>
          </p:nvPr>
        </p:nvSpPr>
        <p:spPr/>
        <p:txBody>
          <a:bodyPr/>
          <a:lstStyle/>
          <a:p>
            <a:fld id="{971FEDD0-65E7-4B4B-8A92-96E21B1005E3}"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val="39277010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DA73CC-8CB4-4AF5-B4DB-36561EBD8867}" type="datetimeFigureOut">
              <a:rPr lang="en-MY" smtClean="0">
                <a:solidFill>
                  <a:prstClr val="black">
                    <a:tint val="75000"/>
                  </a:prstClr>
                </a:solidFill>
              </a:rPr>
              <a:pPr/>
              <a:t>29/8/2023</a:t>
            </a:fld>
            <a:endParaRPr lang="en-MY">
              <a:solidFill>
                <a:prstClr val="black">
                  <a:tint val="75000"/>
                </a:prstClr>
              </a:solidFill>
            </a:endParaRPr>
          </a:p>
        </p:txBody>
      </p:sp>
      <p:sp>
        <p:nvSpPr>
          <p:cNvPr id="3" name="Footer Placeholder 2"/>
          <p:cNvSpPr>
            <a:spLocks noGrp="1"/>
          </p:cNvSpPr>
          <p:nvPr>
            <p:ph type="ftr" sz="quarter" idx="11"/>
          </p:nvPr>
        </p:nvSpPr>
        <p:spPr/>
        <p:txBody>
          <a:bodyPr/>
          <a:lstStyle/>
          <a:p>
            <a:endParaRPr lang="en-MY">
              <a:solidFill>
                <a:prstClr val="black">
                  <a:tint val="75000"/>
                </a:prstClr>
              </a:solidFill>
            </a:endParaRPr>
          </a:p>
        </p:txBody>
      </p:sp>
      <p:sp>
        <p:nvSpPr>
          <p:cNvPr id="4" name="Slide Number Placeholder 3"/>
          <p:cNvSpPr>
            <a:spLocks noGrp="1"/>
          </p:cNvSpPr>
          <p:nvPr>
            <p:ph type="sldNum" sz="quarter" idx="12"/>
          </p:nvPr>
        </p:nvSpPr>
        <p:spPr/>
        <p:txBody>
          <a:bodyPr/>
          <a:lstStyle/>
          <a:p>
            <a:fld id="{971FEDD0-65E7-4B4B-8A92-96E21B1005E3}"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val="37112482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DA73CC-8CB4-4AF5-B4DB-36561EBD8867}" type="datetimeFigureOut">
              <a:rPr lang="en-MY" smtClean="0">
                <a:solidFill>
                  <a:prstClr val="black">
                    <a:tint val="75000"/>
                  </a:prstClr>
                </a:solidFill>
              </a:rPr>
              <a:pPr/>
              <a:t>29/8/2023</a:t>
            </a:fld>
            <a:endParaRPr lang="en-MY">
              <a:solidFill>
                <a:prstClr val="black">
                  <a:tint val="75000"/>
                </a:prstClr>
              </a:solidFill>
            </a:endParaRPr>
          </a:p>
        </p:txBody>
      </p:sp>
      <p:sp>
        <p:nvSpPr>
          <p:cNvPr id="6" name="Footer Placeholder 5"/>
          <p:cNvSpPr>
            <a:spLocks noGrp="1"/>
          </p:cNvSpPr>
          <p:nvPr>
            <p:ph type="ftr" sz="quarter" idx="11"/>
          </p:nvPr>
        </p:nvSpPr>
        <p:spPr/>
        <p:txBody>
          <a:bodyPr/>
          <a:lstStyle/>
          <a:p>
            <a:endParaRPr lang="en-MY">
              <a:solidFill>
                <a:prstClr val="black">
                  <a:tint val="75000"/>
                </a:prstClr>
              </a:solidFill>
            </a:endParaRPr>
          </a:p>
        </p:txBody>
      </p:sp>
      <p:sp>
        <p:nvSpPr>
          <p:cNvPr id="7" name="Slide Number Placeholder 6"/>
          <p:cNvSpPr>
            <a:spLocks noGrp="1"/>
          </p:cNvSpPr>
          <p:nvPr>
            <p:ph type="sldNum" sz="quarter" idx="12"/>
          </p:nvPr>
        </p:nvSpPr>
        <p:spPr/>
        <p:txBody>
          <a:bodyPr/>
          <a:lstStyle/>
          <a:p>
            <a:fld id="{971FEDD0-65E7-4B4B-8A92-96E21B1005E3}"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val="680152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p>
            <a:fld id="{6FDA73CC-8CB4-4AF5-B4DB-36561EBD8867}" type="datetimeFigureOut">
              <a:rPr lang="en-MY" smtClean="0"/>
              <a:pPr/>
              <a:t>29/8/2023</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971FEDD0-65E7-4B4B-8A92-96E21B1005E3}" type="slidenum">
              <a:rPr lang="en-MY" smtClean="0"/>
              <a:pPr/>
              <a:t>‹#›</a:t>
            </a:fld>
            <a:endParaRPr lang="en-MY"/>
          </a:p>
        </p:txBody>
      </p:sp>
    </p:spTree>
    <p:extLst>
      <p:ext uri="{BB962C8B-B14F-4D97-AF65-F5344CB8AC3E}">
        <p14:creationId xmlns:p14="http://schemas.microsoft.com/office/powerpoint/2010/main" val="34289484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DA73CC-8CB4-4AF5-B4DB-36561EBD8867}" type="datetimeFigureOut">
              <a:rPr lang="en-MY" smtClean="0">
                <a:solidFill>
                  <a:prstClr val="black">
                    <a:tint val="75000"/>
                  </a:prstClr>
                </a:solidFill>
              </a:rPr>
              <a:pPr/>
              <a:t>29/8/2023</a:t>
            </a:fld>
            <a:endParaRPr lang="en-MY">
              <a:solidFill>
                <a:prstClr val="black">
                  <a:tint val="75000"/>
                </a:prstClr>
              </a:solidFill>
            </a:endParaRPr>
          </a:p>
        </p:txBody>
      </p:sp>
      <p:sp>
        <p:nvSpPr>
          <p:cNvPr id="6" name="Footer Placeholder 5"/>
          <p:cNvSpPr>
            <a:spLocks noGrp="1"/>
          </p:cNvSpPr>
          <p:nvPr>
            <p:ph type="ftr" sz="quarter" idx="11"/>
          </p:nvPr>
        </p:nvSpPr>
        <p:spPr/>
        <p:txBody>
          <a:bodyPr/>
          <a:lstStyle/>
          <a:p>
            <a:endParaRPr lang="en-MY">
              <a:solidFill>
                <a:prstClr val="black">
                  <a:tint val="75000"/>
                </a:prstClr>
              </a:solidFill>
            </a:endParaRPr>
          </a:p>
        </p:txBody>
      </p:sp>
      <p:sp>
        <p:nvSpPr>
          <p:cNvPr id="7" name="Slide Number Placeholder 6"/>
          <p:cNvSpPr>
            <a:spLocks noGrp="1"/>
          </p:cNvSpPr>
          <p:nvPr>
            <p:ph type="sldNum" sz="quarter" idx="12"/>
          </p:nvPr>
        </p:nvSpPr>
        <p:spPr/>
        <p:txBody>
          <a:bodyPr/>
          <a:lstStyle/>
          <a:p>
            <a:fld id="{971FEDD0-65E7-4B4B-8A92-96E21B1005E3}"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val="18699855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p>
            <a:fld id="{6FDA73CC-8CB4-4AF5-B4DB-36561EBD8867}" type="datetimeFigureOut">
              <a:rPr lang="en-MY" smtClean="0">
                <a:solidFill>
                  <a:prstClr val="black">
                    <a:tint val="75000"/>
                  </a:prstClr>
                </a:solidFill>
              </a:rPr>
              <a:pPr/>
              <a:t>29/8/2023</a:t>
            </a:fld>
            <a:endParaRPr lang="en-MY">
              <a:solidFill>
                <a:prstClr val="black">
                  <a:tint val="75000"/>
                </a:prstClr>
              </a:solidFill>
            </a:endParaRPr>
          </a:p>
        </p:txBody>
      </p:sp>
      <p:sp>
        <p:nvSpPr>
          <p:cNvPr id="5" name="Footer Placeholder 4"/>
          <p:cNvSpPr>
            <a:spLocks noGrp="1"/>
          </p:cNvSpPr>
          <p:nvPr>
            <p:ph type="ftr" sz="quarter" idx="11"/>
          </p:nvPr>
        </p:nvSpPr>
        <p:spPr/>
        <p:txBody>
          <a:bodyPr/>
          <a:lstStyle/>
          <a:p>
            <a:endParaRPr lang="en-MY">
              <a:solidFill>
                <a:prstClr val="black">
                  <a:tint val="75000"/>
                </a:prstClr>
              </a:solidFill>
            </a:endParaRPr>
          </a:p>
        </p:txBody>
      </p:sp>
      <p:sp>
        <p:nvSpPr>
          <p:cNvPr id="6" name="Slide Number Placeholder 5"/>
          <p:cNvSpPr>
            <a:spLocks noGrp="1"/>
          </p:cNvSpPr>
          <p:nvPr>
            <p:ph type="sldNum" sz="quarter" idx="12"/>
          </p:nvPr>
        </p:nvSpPr>
        <p:spPr/>
        <p:txBody>
          <a:bodyPr/>
          <a:lstStyle/>
          <a:p>
            <a:fld id="{971FEDD0-65E7-4B4B-8A92-96E21B1005E3}"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val="27257019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p>
            <a:fld id="{6FDA73CC-8CB4-4AF5-B4DB-36561EBD8867}" type="datetimeFigureOut">
              <a:rPr lang="en-MY" smtClean="0">
                <a:solidFill>
                  <a:prstClr val="black">
                    <a:tint val="75000"/>
                  </a:prstClr>
                </a:solidFill>
              </a:rPr>
              <a:pPr/>
              <a:t>29/8/2023</a:t>
            </a:fld>
            <a:endParaRPr lang="en-MY">
              <a:solidFill>
                <a:prstClr val="black">
                  <a:tint val="75000"/>
                </a:prstClr>
              </a:solidFill>
            </a:endParaRPr>
          </a:p>
        </p:txBody>
      </p:sp>
      <p:sp>
        <p:nvSpPr>
          <p:cNvPr id="5" name="Footer Placeholder 4"/>
          <p:cNvSpPr>
            <a:spLocks noGrp="1"/>
          </p:cNvSpPr>
          <p:nvPr>
            <p:ph type="ftr" sz="quarter" idx="11"/>
          </p:nvPr>
        </p:nvSpPr>
        <p:spPr/>
        <p:txBody>
          <a:bodyPr/>
          <a:lstStyle/>
          <a:p>
            <a:endParaRPr lang="en-MY">
              <a:solidFill>
                <a:prstClr val="black">
                  <a:tint val="75000"/>
                </a:prstClr>
              </a:solidFill>
            </a:endParaRPr>
          </a:p>
        </p:txBody>
      </p:sp>
      <p:sp>
        <p:nvSpPr>
          <p:cNvPr id="6" name="Slide Number Placeholder 5"/>
          <p:cNvSpPr>
            <a:spLocks noGrp="1"/>
          </p:cNvSpPr>
          <p:nvPr>
            <p:ph type="sldNum" sz="quarter" idx="12"/>
          </p:nvPr>
        </p:nvSpPr>
        <p:spPr/>
        <p:txBody>
          <a:bodyPr/>
          <a:lstStyle/>
          <a:p>
            <a:fld id="{971FEDD0-65E7-4B4B-8A92-96E21B1005E3}"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val="39919882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MY"/>
          </a:p>
        </p:txBody>
      </p:sp>
      <p:sp>
        <p:nvSpPr>
          <p:cNvPr id="4" name="Date Placeholder 3"/>
          <p:cNvSpPr>
            <a:spLocks noGrp="1"/>
          </p:cNvSpPr>
          <p:nvPr>
            <p:ph type="dt" sz="half" idx="10"/>
          </p:nvPr>
        </p:nvSpPr>
        <p:spPr/>
        <p:txBody>
          <a:bodyPr/>
          <a:lstStyle/>
          <a:p>
            <a:fld id="{6FDA73CC-8CB4-4AF5-B4DB-36561EBD8867}" type="datetimeFigureOut">
              <a:rPr lang="en-MY" smtClean="0">
                <a:solidFill>
                  <a:prstClr val="black">
                    <a:tint val="75000"/>
                  </a:prstClr>
                </a:solidFill>
              </a:rPr>
              <a:pPr/>
              <a:t>29/8/2023</a:t>
            </a:fld>
            <a:endParaRPr lang="en-MY">
              <a:solidFill>
                <a:prstClr val="black">
                  <a:tint val="75000"/>
                </a:prstClr>
              </a:solidFill>
            </a:endParaRPr>
          </a:p>
        </p:txBody>
      </p:sp>
      <p:sp>
        <p:nvSpPr>
          <p:cNvPr id="5" name="Footer Placeholder 4"/>
          <p:cNvSpPr>
            <a:spLocks noGrp="1"/>
          </p:cNvSpPr>
          <p:nvPr>
            <p:ph type="ftr" sz="quarter" idx="11"/>
          </p:nvPr>
        </p:nvSpPr>
        <p:spPr/>
        <p:txBody>
          <a:bodyPr/>
          <a:lstStyle/>
          <a:p>
            <a:endParaRPr lang="en-MY">
              <a:solidFill>
                <a:prstClr val="black">
                  <a:tint val="75000"/>
                </a:prstClr>
              </a:solidFill>
            </a:endParaRPr>
          </a:p>
        </p:txBody>
      </p:sp>
      <p:sp>
        <p:nvSpPr>
          <p:cNvPr id="6" name="Slide Number Placeholder 5"/>
          <p:cNvSpPr>
            <a:spLocks noGrp="1"/>
          </p:cNvSpPr>
          <p:nvPr>
            <p:ph type="sldNum" sz="quarter" idx="12"/>
          </p:nvPr>
        </p:nvSpPr>
        <p:spPr/>
        <p:txBody>
          <a:bodyPr/>
          <a:lstStyle/>
          <a:p>
            <a:fld id="{971FEDD0-65E7-4B4B-8A92-96E21B1005E3}"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val="26541208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p>
            <a:fld id="{6FDA73CC-8CB4-4AF5-B4DB-36561EBD8867}" type="datetimeFigureOut">
              <a:rPr lang="en-MY" smtClean="0">
                <a:solidFill>
                  <a:prstClr val="black">
                    <a:tint val="75000"/>
                  </a:prstClr>
                </a:solidFill>
              </a:rPr>
              <a:pPr/>
              <a:t>29/8/2023</a:t>
            </a:fld>
            <a:endParaRPr lang="en-MY">
              <a:solidFill>
                <a:prstClr val="black">
                  <a:tint val="75000"/>
                </a:prstClr>
              </a:solidFill>
            </a:endParaRPr>
          </a:p>
        </p:txBody>
      </p:sp>
      <p:sp>
        <p:nvSpPr>
          <p:cNvPr id="5" name="Footer Placeholder 4"/>
          <p:cNvSpPr>
            <a:spLocks noGrp="1"/>
          </p:cNvSpPr>
          <p:nvPr>
            <p:ph type="ftr" sz="quarter" idx="11"/>
          </p:nvPr>
        </p:nvSpPr>
        <p:spPr/>
        <p:txBody>
          <a:bodyPr/>
          <a:lstStyle/>
          <a:p>
            <a:endParaRPr lang="en-MY">
              <a:solidFill>
                <a:prstClr val="black">
                  <a:tint val="75000"/>
                </a:prstClr>
              </a:solidFill>
            </a:endParaRPr>
          </a:p>
        </p:txBody>
      </p:sp>
      <p:sp>
        <p:nvSpPr>
          <p:cNvPr id="6" name="Slide Number Placeholder 5"/>
          <p:cNvSpPr>
            <a:spLocks noGrp="1"/>
          </p:cNvSpPr>
          <p:nvPr>
            <p:ph type="sldNum" sz="quarter" idx="12"/>
          </p:nvPr>
        </p:nvSpPr>
        <p:spPr/>
        <p:txBody>
          <a:bodyPr/>
          <a:lstStyle/>
          <a:p>
            <a:fld id="{971FEDD0-65E7-4B4B-8A92-96E21B1005E3}"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val="34289484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DA73CC-8CB4-4AF5-B4DB-36561EBD8867}" type="datetimeFigureOut">
              <a:rPr lang="en-MY" smtClean="0">
                <a:solidFill>
                  <a:prstClr val="black">
                    <a:tint val="75000"/>
                  </a:prstClr>
                </a:solidFill>
              </a:rPr>
              <a:pPr/>
              <a:t>29/8/2023</a:t>
            </a:fld>
            <a:endParaRPr lang="en-MY">
              <a:solidFill>
                <a:prstClr val="black">
                  <a:tint val="75000"/>
                </a:prstClr>
              </a:solidFill>
            </a:endParaRPr>
          </a:p>
        </p:txBody>
      </p:sp>
      <p:sp>
        <p:nvSpPr>
          <p:cNvPr id="5" name="Footer Placeholder 4"/>
          <p:cNvSpPr>
            <a:spLocks noGrp="1"/>
          </p:cNvSpPr>
          <p:nvPr>
            <p:ph type="ftr" sz="quarter" idx="11"/>
          </p:nvPr>
        </p:nvSpPr>
        <p:spPr/>
        <p:txBody>
          <a:bodyPr/>
          <a:lstStyle/>
          <a:p>
            <a:endParaRPr lang="en-MY">
              <a:solidFill>
                <a:prstClr val="black">
                  <a:tint val="75000"/>
                </a:prstClr>
              </a:solidFill>
            </a:endParaRPr>
          </a:p>
        </p:txBody>
      </p:sp>
      <p:sp>
        <p:nvSpPr>
          <p:cNvPr id="6" name="Slide Number Placeholder 5"/>
          <p:cNvSpPr>
            <a:spLocks noGrp="1"/>
          </p:cNvSpPr>
          <p:nvPr>
            <p:ph type="sldNum" sz="quarter" idx="12"/>
          </p:nvPr>
        </p:nvSpPr>
        <p:spPr/>
        <p:txBody>
          <a:bodyPr/>
          <a:lstStyle/>
          <a:p>
            <a:fld id="{971FEDD0-65E7-4B4B-8A92-96E21B1005E3}"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val="397161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p:cNvSpPr>
            <a:spLocks noGrp="1"/>
          </p:cNvSpPr>
          <p:nvPr>
            <p:ph type="dt" sz="half" idx="10"/>
          </p:nvPr>
        </p:nvSpPr>
        <p:spPr/>
        <p:txBody>
          <a:bodyPr/>
          <a:lstStyle/>
          <a:p>
            <a:fld id="{6FDA73CC-8CB4-4AF5-B4DB-36561EBD8867}" type="datetimeFigureOut">
              <a:rPr lang="en-MY" smtClean="0">
                <a:solidFill>
                  <a:prstClr val="black">
                    <a:tint val="75000"/>
                  </a:prstClr>
                </a:solidFill>
              </a:rPr>
              <a:pPr/>
              <a:t>29/8/2023</a:t>
            </a:fld>
            <a:endParaRPr lang="en-MY">
              <a:solidFill>
                <a:prstClr val="black">
                  <a:tint val="75000"/>
                </a:prstClr>
              </a:solidFill>
            </a:endParaRPr>
          </a:p>
        </p:txBody>
      </p:sp>
      <p:sp>
        <p:nvSpPr>
          <p:cNvPr id="6" name="Footer Placeholder 5"/>
          <p:cNvSpPr>
            <a:spLocks noGrp="1"/>
          </p:cNvSpPr>
          <p:nvPr>
            <p:ph type="ftr" sz="quarter" idx="11"/>
          </p:nvPr>
        </p:nvSpPr>
        <p:spPr/>
        <p:txBody>
          <a:bodyPr/>
          <a:lstStyle/>
          <a:p>
            <a:endParaRPr lang="en-MY">
              <a:solidFill>
                <a:prstClr val="black">
                  <a:tint val="75000"/>
                </a:prstClr>
              </a:solidFill>
            </a:endParaRPr>
          </a:p>
        </p:txBody>
      </p:sp>
      <p:sp>
        <p:nvSpPr>
          <p:cNvPr id="7" name="Slide Number Placeholder 6"/>
          <p:cNvSpPr>
            <a:spLocks noGrp="1"/>
          </p:cNvSpPr>
          <p:nvPr>
            <p:ph type="sldNum" sz="quarter" idx="12"/>
          </p:nvPr>
        </p:nvSpPr>
        <p:spPr/>
        <p:txBody>
          <a:bodyPr/>
          <a:lstStyle/>
          <a:p>
            <a:fld id="{971FEDD0-65E7-4B4B-8A92-96E21B1005E3}"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val="23402774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p:cNvSpPr>
            <a:spLocks noGrp="1"/>
          </p:cNvSpPr>
          <p:nvPr>
            <p:ph type="dt" sz="half" idx="10"/>
          </p:nvPr>
        </p:nvSpPr>
        <p:spPr/>
        <p:txBody>
          <a:bodyPr/>
          <a:lstStyle/>
          <a:p>
            <a:fld id="{6FDA73CC-8CB4-4AF5-B4DB-36561EBD8867}" type="datetimeFigureOut">
              <a:rPr lang="en-MY" smtClean="0">
                <a:solidFill>
                  <a:prstClr val="black">
                    <a:tint val="75000"/>
                  </a:prstClr>
                </a:solidFill>
              </a:rPr>
              <a:pPr/>
              <a:t>29/8/2023</a:t>
            </a:fld>
            <a:endParaRPr lang="en-MY">
              <a:solidFill>
                <a:prstClr val="black">
                  <a:tint val="75000"/>
                </a:prstClr>
              </a:solidFill>
            </a:endParaRPr>
          </a:p>
        </p:txBody>
      </p:sp>
      <p:sp>
        <p:nvSpPr>
          <p:cNvPr id="8" name="Footer Placeholder 7"/>
          <p:cNvSpPr>
            <a:spLocks noGrp="1"/>
          </p:cNvSpPr>
          <p:nvPr>
            <p:ph type="ftr" sz="quarter" idx="11"/>
          </p:nvPr>
        </p:nvSpPr>
        <p:spPr/>
        <p:txBody>
          <a:bodyPr/>
          <a:lstStyle/>
          <a:p>
            <a:endParaRPr lang="en-MY">
              <a:solidFill>
                <a:prstClr val="black">
                  <a:tint val="75000"/>
                </a:prstClr>
              </a:solidFill>
            </a:endParaRPr>
          </a:p>
        </p:txBody>
      </p:sp>
      <p:sp>
        <p:nvSpPr>
          <p:cNvPr id="9" name="Slide Number Placeholder 8"/>
          <p:cNvSpPr>
            <a:spLocks noGrp="1"/>
          </p:cNvSpPr>
          <p:nvPr>
            <p:ph type="sldNum" sz="quarter" idx="12"/>
          </p:nvPr>
        </p:nvSpPr>
        <p:spPr/>
        <p:txBody>
          <a:bodyPr/>
          <a:lstStyle/>
          <a:p>
            <a:fld id="{971FEDD0-65E7-4B4B-8A92-96E21B1005E3}"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val="25339719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Date Placeholder 2"/>
          <p:cNvSpPr>
            <a:spLocks noGrp="1"/>
          </p:cNvSpPr>
          <p:nvPr>
            <p:ph type="dt" sz="half" idx="10"/>
          </p:nvPr>
        </p:nvSpPr>
        <p:spPr/>
        <p:txBody>
          <a:bodyPr/>
          <a:lstStyle/>
          <a:p>
            <a:fld id="{6FDA73CC-8CB4-4AF5-B4DB-36561EBD8867}" type="datetimeFigureOut">
              <a:rPr lang="en-MY" smtClean="0">
                <a:solidFill>
                  <a:prstClr val="black">
                    <a:tint val="75000"/>
                  </a:prstClr>
                </a:solidFill>
              </a:rPr>
              <a:pPr/>
              <a:t>29/8/2023</a:t>
            </a:fld>
            <a:endParaRPr lang="en-MY">
              <a:solidFill>
                <a:prstClr val="black">
                  <a:tint val="75000"/>
                </a:prstClr>
              </a:solidFill>
            </a:endParaRPr>
          </a:p>
        </p:txBody>
      </p:sp>
      <p:sp>
        <p:nvSpPr>
          <p:cNvPr id="4" name="Footer Placeholder 3"/>
          <p:cNvSpPr>
            <a:spLocks noGrp="1"/>
          </p:cNvSpPr>
          <p:nvPr>
            <p:ph type="ftr" sz="quarter" idx="11"/>
          </p:nvPr>
        </p:nvSpPr>
        <p:spPr/>
        <p:txBody>
          <a:bodyPr/>
          <a:lstStyle/>
          <a:p>
            <a:endParaRPr lang="en-MY">
              <a:solidFill>
                <a:prstClr val="black">
                  <a:tint val="75000"/>
                </a:prstClr>
              </a:solidFill>
            </a:endParaRPr>
          </a:p>
        </p:txBody>
      </p:sp>
      <p:sp>
        <p:nvSpPr>
          <p:cNvPr id="5" name="Slide Number Placeholder 4"/>
          <p:cNvSpPr>
            <a:spLocks noGrp="1"/>
          </p:cNvSpPr>
          <p:nvPr>
            <p:ph type="sldNum" sz="quarter" idx="12"/>
          </p:nvPr>
        </p:nvSpPr>
        <p:spPr/>
        <p:txBody>
          <a:bodyPr/>
          <a:lstStyle/>
          <a:p>
            <a:fld id="{971FEDD0-65E7-4B4B-8A92-96E21B1005E3}"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val="39277010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DA73CC-8CB4-4AF5-B4DB-36561EBD8867}" type="datetimeFigureOut">
              <a:rPr lang="en-MY" smtClean="0">
                <a:solidFill>
                  <a:prstClr val="black">
                    <a:tint val="75000"/>
                  </a:prstClr>
                </a:solidFill>
              </a:rPr>
              <a:pPr/>
              <a:t>29/8/2023</a:t>
            </a:fld>
            <a:endParaRPr lang="en-MY">
              <a:solidFill>
                <a:prstClr val="black">
                  <a:tint val="75000"/>
                </a:prstClr>
              </a:solidFill>
            </a:endParaRPr>
          </a:p>
        </p:txBody>
      </p:sp>
      <p:sp>
        <p:nvSpPr>
          <p:cNvPr id="3" name="Footer Placeholder 2"/>
          <p:cNvSpPr>
            <a:spLocks noGrp="1"/>
          </p:cNvSpPr>
          <p:nvPr>
            <p:ph type="ftr" sz="quarter" idx="11"/>
          </p:nvPr>
        </p:nvSpPr>
        <p:spPr/>
        <p:txBody>
          <a:bodyPr/>
          <a:lstStyle/>
          <a:p>
            <a:endParaRPr lang="en-MY">
              <a:solidFill>
                <a:prstClr val="black">
                  <a:tint val="75000"/>
                </a:prstClr>
              </a:solidFill>
            </a:endParaRPr>
          </a:p>
        </p:txBody>
      </p:sp>
      <p:sp>
        <p:nvSpPr>
          <p:cNvPr id="4" name="Slide Number Placeholder 3"/>
          <p:cNvSpPr>
            <a:spLocks noGrp="1"/>
          </p:cNvSpPr>
          <p:nvPr>
            <p:ph type="sldNum" sz="quarter" idx="12"/>
          </p:nvPr>
        </p:nvSpPr>
        <p:spPr/>
        <p:txBody>
          <a:bodyPr/>
          <a:lstStyle/>
          <a:p>
            <a:fld id="{971FEDD0-65E7-4B4B-8A92-96E21B1005E3}"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val="3711248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DA73CC-8CB4-4AF5-B4DB-36561EBD8867}" type="datetimeFigureOut">
              <a:rPr lang="en-MY" smtClean="0"/>
              <a:pPr/>
              <a:t>29/8/2023</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971FEDD0-65E7-4B4B-8A92-96E21B1005E3}" type="slidenum">
              <a:rPr lang="en-MY" smtClean="0"/>
              <a:pPr/>
              <a:t>‹#›</a:t>
            </a:fld>
            <a:endParaRPr lang="en-MY"/>
          </a:p>
        </p:txBody>
      </p:sp>
    </p:spTree>
    <p:extLst>
      <p:ext uri="{BB962C8B-B14F-4D97-AF65-F5344CB8AC3E}">
        <p14:creationId xmlns:p14="http://schemas.microsoft.com/office/powerpoint/2010/main" val="397161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DA73CC-8CB4-4AF5-B4DB-36561EBD8867}" type="datetimeFigureOut">
              <a:rPr lang="en-MY" smtClean="0">
                <a:solidFill>
                  <a:prstClr val="black">
                    <a:tint val="75000"/>
                  </a:prstClr>
                </a:solidFill>
              </a:rPr>
              <a:pPr/>
              <a:t>29/8/2023</a:t>
            </a:fld>
            <a:endParaRPr lang="en-MY">
              <a:solidFill>
                <a:prstClr val="black">
                  <a:tint val="75000"/>
                </a:prstClr>
              </a:solidFill>
            </a:endParaRPr>
          </a:p>
        </p:txBody>
      </p:sp>
      <p:sp>
        <p:nvSpPr>
          <p:cNvPr id="6" name="Footer Placeholder 5"/>
          <p:cNvSpPr>
            <a:spLocks noGrp="1"/>
          </p:cNvSpPr>
          <p:nvPr>
            <p:ph type="ftr" sz="quarter" idx="11"/>
          </p:nvPr>
        </p:nvSpPr>
        <p:spPr/>
        <p:txBody>
          <a:bodyPr/>
          <a:lstStyle/>
          <a:p>
            <a:endParaRPr lang="en-MY">
              <a:solidFill>
                <a:prstClr val="black">
                  <a:tint val="75000"/>
                </a:prstClr>
              </a:solidFill>
            </a:endParaRPr>
          </a:p>
        </p:txBody>
      </p:sp>
      <p:sp>
        <p:nvSpPr>
          <p:cNvPr id="7" name="Slide Number Placeholder 6"/>
          <p:cNvSpPr>
            <a:spLocks noGrp="1"/>
          </p:cNvSpPr>
          <p:nvPr>
            <p:ph type="sldNum" sz="quarter" idx="12"/>
          </p:nvPr>
        </p:nvSpPr>
        <p:spPr/>
        <p:txBody>
          <a:bodyPr/>
          <a:lstStyle/>
          <a:p>
            <a:fld id="{971FEDD0-65E7-4B4B-8A92-96E21B1005E3}"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val="6801527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DA73CC-8CB4-4AF5-B4DB-36561EBD8867}" type="datetimeFigureOut">
              <a:rPr lang="en-MY" smtClean="0">
                <a:solidFill>
                  <a:prstClr val="black">
                    <a:tint val="75000"/>
                  </a:prstClr>
                </a:solidFill>
              </a:rPr>
              <a:pPr/>
              <a:t>29/8/2023</a:t>
            </a:fld>
            <a:endParaRPr lang="en-MY">
              <a:solidFill>
                <a:prstClr val="black">
                  <a:tint val="75000"/>
                </a:prstClr>
              </a:solidFill>
            </a:endParaRPr>
          </a:p>
        </p:txBody>
      </p:sp>
      <p:sp>
        <p:nvSpPr>
          <p:cNvPr id="6" name="Footer Placeholder 5"/>
          <p:cNvSpPr>
            <a:spLocks noGrp="1"/>
          </p:cNvSpPr>
          <p:nvPr>
            <p:ph type="ftr" sz="quarter" idx="11"/>
          </p:nvPr>
        </p:nvSpPr>
        <p:spPr/>
        <p:txBody>
          <a:bodyPr/>
          <a:lstStyle/>
          <a:p>
            <a:endParaRPr lang="en-MY">
              <a:solidFill>
                <a:prstClr val="black">
                  <a:tint val="75000"/>
                </a:prstClr>
              </a:solidFill>
            </a:endParaRPr>
          </a:p>
        </p:txBody>
      </p:sp>
      <p:sp>
        <p:nvSpPr>
          <p:cNvPr id="7" name="Slide Number Placeholder 6"/>
          <p:cNvSpPr>
            <a:spLocks noGrp="1"/>
          </p:cNvSpPr>
          <p:nvPr>
            <p:ph type="sldNum" sz="quarter" idx="12"/>
          </p:nvPr>
        </p:nvSpPr>
        <p:spPr/>
        <p:txBody>
          <a:bodyPr/>
          <a:lstStyle/>
          <a:p>
            <a:fld id="{971FEDD0-65E7-4B4B-8A92-96E21B1005E3}"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val="18699855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p>
            <a:fld id="{6FDA73CC-8CB4-4AF5-B4DB-36561EBD8867}" type="datetimeFigureOut">
              <a:rPr lang="en-MY" smtClean="0">
                <a:solidFill>
                  <a:prstClr val="black">
                    <a:tint val="75000"/>
                  </a:prstClr>
                </a:solidFill>
              </a:rPr>
              <a:pPr/>
              <a:t>29/8/2023</a:t>
            </a:fld>
            <a:endParaRPr lang="en-MY">
              <a:solidFill>
                <a:prstClr val="black">
                  <a:tint val="75000"/>
                </a:prstClr>
              </a:solidFill>
            </a:endParaRPr>
          </a:p>
        </p:txBody>
      </p:sp>
      <p:sp>
        <p:nvSpPr>
          <p:cNvPr id="5" name="Footer Placeholder 4"/>
          <p:cNvSpPr>
            <a:spLocks noGrp="1"/>
          </p:cNvSpPr>
          <p:nvPr>
            <p:ph type="ftr" sz="quarter" idx="11"/>
          </p:nvPr>
        </p:nvSpPr>
        <p:spPr/>
        <p:txBody>
          <a:bodyPr/>
          <a:lstStyle/>
          <a:p>
            <a:endParaRPr lang="en-MY">
              <a:solidFill>
                <a:prstClr val="black">
                  <a:tint val="75000"/>
                </a:prstClr>
              </a:solidFill>
            </a:endParaRPr>
          </a:p>
        </p:txBody>
      </p:sp>
      <p:sp>
        <p:nvSpPr>
          <p:cNvPr id="6" name="Slide Number Placeholder 5"/>
          <p:cNvSpPr>
            <a:spLocks noGrp="1"/>
          </p:cNvSpPr>
          <p:nvPr>
            <p:ph type="sldNum" sz="quarter" idx="12"/>
          </p:nvPr>
        </p:nvSpPr>
        <p:spPr/>
        <p:txBody>
          <a:bodyPr/>
          <a:lstStyle/>
          <a:p>
            <a:fld id="{971FEDD0-65E7-4B4B-8A92-96E21B1005E3}"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val="2725701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p>
            <a:fld id="{6FDA73CC-8CB4-4AF5-B4DB-36561EBD8867}" type="datetimeFigureOut">
              <a:rPr lang="en-MY" smtClean="0">
                <a:solidFill>
                  <a:prstClr val="black">
                    <a:tint val="75000"/>
                  </a:prstClr>
                </a:solidFill>
              </a:rPr>
              <a:pPr/>
              <a:t>29/8/2023</a:t>
            </a:fld>
            <a:endParaRPr lang="en-MY">
              <a:solidFill>
                <a:prstClr val="black">
                  <a:tint val="75000"/>
                </a:prstClr>
              </a:solidFill>
            </a:endParaRPr>
          </a:p>
        </p:txBody>
      </p:sp>
      <p:sp>
        <p:nvSpPr>
          <p:cNvPr id="5" name="Footer Placeholder 4"/>
          <p:cNvSpPr>
            <a:spLocks noGrp="1"/>
          </p:cNvSpPr>
          <p:nvPr>
            <p:ph type="ftr" sz="quarter" idx="11"/>
          </p:nvPr>
        </p:nvSpPr>
        <p:spPr/>
        <p:txBody>
          <a:bodyPr/>
          <a:lstStyle/>
          <a:p>
            <a:endParaRPr lang="en-MY">
              <a:solidFill>
                <a:prstClr val="black">
                  <a:tint val="75000"/>
                </a:prstClr>
              </a:solidFill>
            </a:endParaRPr>
          </a:p>
        </p:txBody>
      </p:sp>
      <p:sp>
        <p:nvSpPr>
          <p:cNvPr id="6" name="Slide Number Placeholder 5"/>
          <p:cNvSpPr>
            <a:spLocks noGrp="1"/>
          </p:cNvSpPr>
          <p:nvPr>
            <p:ph type="sldNum" sz="quarter" idx="12"/>
          </p:nvPr>
        </p:nvSpPr>
        <p:spPr/>
        <p:txBody>
          <a:bodyPr/>
          <a:lstStyle/>
          <a:p>
            <a:fld id="{971FEDD0-65E7-4B4B-8A92-96E21B1005E3}"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val="39919882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MY"/>
          </a:p>
        </p:txBody>
      </p:sp>
      <p:sp>
        <p:nvSpPr>
          <p:cNvPr id="4" name="Date Placeholder 3"/>
          <p:cNvSpPr>
            <a:spLocks noGrp="1"/>
          </p:cNvSpPr>
          <p:nvPr>
            <p:ph type="dt" sz="half" idx="10"/>
          </p:nvPr>
        </p:nvSpPr>
        <p:spPr/>
        <p:txBody>
          <a:bodyPr/>
          <a:lstStyle/>
          <a:p>
            <a:fld id="{6FDA73CC-8CB4-4AF5-B4DB-36561EBD8867}" type="datetimeFigureOut">
              <a:rPr lang="en-MY" smtClean="0">
                <a:solidFill>
                  <a:prstClr val="black">
                    <a:tint val="75000"/>
                  </a:prstClr>
                </a:solidFill>
              </a:rPr>
              <a:pPr/>
              <a:t>29/8/2023</a:t>
            </a:fld>
            <a:endParaRPr lang="en-MY">
              <a:solidFill>
                <a:prstClr val="black">
                  <a:tint val="75000"/>
                </a:prstClr>
              </a:solidFill>
            </a:endParaRPr>
          </a:p>
        </p:txBody>
      </p:sp>
      <p:sp>
        <p:nvSpPr>
          <p:cNvPr id="5" name="Footer Placeholder 4"/>
          <p:cNvSpPr>
            <a:spLocks noGrp="1"/>
          </p:cNvSpPr>
          <p:nvPr>
            <p:ph type="ftr" sz="quarter" idx="11"/>
          </p:nvPr>
        </p:nvSpPr>
        <p:spPr/>
        <p:txBody>
          <a:bodyPr/>
          <a:lstStyle/>
          <a:p>
            <a:endParaRPr lang="en-MY">
              <a:solidFill>
                <a:prstClr val="black">
                  <a:tint val="75000"/>
                </a:prstClr>
              </a:solidFill>
            </a:endParaRPr>
          </a:p>
        </p:txBody>
      </p:sp>
      <p:sp>
        <p:nvSpPr>
          <p:cNvPr id="6" name="Slide Number Placeholder 5"/>
          <p:cNvSpPr>
            <a:spLocks noGrp="1"/>
          </p:cNvSpPr>
          <p:nvPr>
            <p:ph type="sldNum" sz="quarter" idx="12"/>
          </p:nvPr>
        </p:nvSpPr>
        <p:spPr/>
        <p:txBody>
          <a:bodyPr/>
          <a:lstStyle/>
          <a:p>
            <a:fld id="{971FEDD0-65E7-4B4B-8A92-96E21B1005E3}"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val="27992679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p>
            <a:fld id="{6FDA73CC-8CB4-4AF5-B4DB-36561EBD8867}" type="datetimeFigureOut">
              <a:rPr lang="en-MY" smtClean="0">
                <a:solidFill>
                  <a:prstClr val="black">
                    <a:tint val="75000"/>
                  </a:prstClr>
                </a:solidFill>
              </a:rPr>
              <a:pPr/>
              <a:t>29/8/2023</a:t>
            </a:fld>
            <a:endParaRPr lang="en-MY">
              <a:solidFill>
                <a:prstClr val="black">
                  <a:tint val="75000"/>
                </a:prstClr>
              </a:solidFill>
            </a:endParaRPr>
          </a:p>
        </p:txBody>
      </p:sp>
      <p:sp>
        <p:nvSpPr>
          <p:cNvPr id="5" name="Footer Placeholder 4"/>
          <p:cNvSpPr>
            <a:spLocks noGrp="1"/>
          </p:cNvSpPr>
          <p:nvPr>
            <p:ph type="ftr" sz="quarter" idx="11"/>
          </p:nvPr>
        </p:nvSpPr>
        <p:spPr/>
        <p:txBody>
          <a:bodyPr/>
          <a:lstStyle/>
          <a:p>
            <a:endParaRPr lang="en-MY">
              <a:solidFill>
                <a:prstClr val="black">
                  <a:tint val="75000"/>
                </a:prstClr>
              </a:solidFill>
            </a:endParaRPr>
          </a:p>
        </p:txBody>
      </p:sp>
      <p:sp>
        <p:nvSpPr>
          <p:cNvPr id="6" name="Slide Number Placeholder 5"/>
          <p:cNvSpPr>
            <a:spLocks noGrp="1"/>
          </p:cNvSpPr>
          <p:nvPr>
            <p:ph type="sldNum" sz="quarter" idx="12"/>
          </p:nvPr>
        </p:nvSpPr>
        <p:spPr/>
        <p:txBody>
          <a:bodyPr/>
          <a:lstStyle/>
          <a:p>
            <a:fld id="{971FEDD0-65E7-4B4B-8A92-96E21B1005E3}"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val="27227456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DA73CC-8CB4-4AF5-B4DB-36561EBD8867}" type="datetimeFigureOut">
              <a:rPr lang="en-MY" smtClean="0">
                <a:solidFill>
                  <a:prstClr val="black">
                    <a:tint val="75000"/>
                  </a:prstClr>
                </a:solidFill>
              </a:rPr>
              <a:pPr/>
              <a:t>29/8/2023</a:t>
            </a:fld>
            <a:endParaRPr lang="en-MY">
              <a:solidFill>
                <a:prstClr val="black">
                  <a:tint val="75000"/>
                </a:prstClr>
              </a:solidFill>
            </a:endParaRPr>
          </a:p>
        </p:txBody>
      </p:sp>
      <p:sp>
        <p:nvSpPr>
          <p:cNvPr id="5" name="Footer Placeholder 4"/>
          <p:cNvSpPr>
            <a:spLocks noGrp="1"/>
          </p:cNvSpPr>
          <p:nvPr>
            <p:ph type="ftr" sz="quarter" idx="11"/>
          </p:nvPr>
        </p:nvSpPr>
        <p:spPr/>
        <p:txBody>
          <a:bodyPr/>
          <a:lstStyle/>
          <a:p>
            <a:endParaRPr lang="en-MY">
              <a:solidFill>
                <a:prstClr val="black">
                  <a:tint val="75000"/>
                </a:prstClr>
              </a:solidFill>
            </a:endParaRPr>
          </a:p>
        </p:txBody>
      </p:sp>
      <p:sp>
        <p:nvSpPr>
          <p:cNvPr id="6" name="Slide Number Placeholder 5"/>
          <p:cNvSpPr>
            <a:spLocks noGrp="1"/>
          </p:cNvSpPr>
          <p:nvPr>
            <p:ph type="sldNum" sz="quarter" idx="12"/>
          </p:nvPr>
        </p:nvSpPr>
        <p:spPr/>
        <p:txBody>
          <a:bodyPr/>
          <a:lstStyle/>
          <a:p>
            <a:fld id="{971FEDD0-65E7-4B4B-8A92-96E21B1005E3}"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val="9656412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p:cNvSpPr>
            <a:spLocks noGrp="1"/>
          </p:cNvSpPr>
          <p:nvPr>
            <p:ph type="dt" sz="half" idx="10"/>
          </p:nvPr>
        </p:nvSpPr>
        <p:spPr/>
        <p:txBody>
          <a:bodyPr/>
          <a:lstStyle/>
          <a:p>
            <a:fld id="{6FDA73CC-8CB4-4AF5-B4DB-36561EBD8867}" type="datetimeFigureOut">
              <a:rPr lang="en-MY" smtClean="0">
                <a:solidFill>
                  <a:prstClr val="black">
                    <a:tint val="75000"/>
                  </a:prstClr>
                </a:solidFill>
              </a:rPr>
              <a:pPr/>
              <a:t>29/8/2023</a:t>
            </a:fld>
            <a:endParaRPr lang="en-MY">
              <a:solidFill>
                <a:prstClr val="black">
                  <a:tint val="75000"/>
                </a:prstClr>
              </a:solidFill>
            </a:endParaRPr>
          </a:p>
        </p:txBody>
      </p:sp>
      <p:sp>
        <p:nvSpPr>
          <p:cNvPr id="6" name="Footer Placeholder 5"/>
          <p:cNvSpPr>
            <a:spLocks noGrp="1"/>
          </p:cNvSpPr>
          <p:nvPr>
            <p:ph type="ftr" sz="quarter" idx="11"/>
          </p:nvPr>
        </p:nvSpPr>
        <p:spPr/>
        <p:txBody>
          <a:bodyPr/>
          <a:lstStyle/>
          <a:p>
            <a:endParaRPr lang="en-MY">
              <a:solidFill>
                <a:prstClr val="black">
                  <a:tint val="75000"/>
                </a:prstClr>
              </a:solidFill>
            </a:endParaRPr>
          </a:p>
        </p:txBody>
      </p:sp>
      <p:sp>
        <p:nvSpPr>
          <p:cNvPr id="7" name="Slide Number Placeholder 6"/>
          <p:cNvSpPr>
            <a:spLocks noGrp="1"/>
          </p:cNvSpPr>
          <p:nvPr>
            <p:ph type="sldNum" sz="quarter" idx="12"/>
          </p:nvPr>
        </p:nvSpPr>
        <p:spPr/>
        <p:txBody>
          <a:bodyPr/>
          <a:lstStyle/>
          <a:p>
            <a:fld id="{971FEDD0-65E7-4B4B-8A92-96E21B1005E3}"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val="39749473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p:cNvSpPr>
            <a:spLocks noGrp="1"/>
          </p:cNvSpPr>
          <p:nvPr>
            <p:ph type="dt" sz="half" idx="10"/>
          </p:nvPr>
        </p:nvSpPr>
        <p:spPr/>
        <p:txBody>
          <a:bodyPr/>
          <a:lstStyle/>
          <a:p>
            <a:fld id="{6FDA73CC-8CB4-4AF5-B4DB-36561EBD8867}" type="datetimeFigureOut">
              <a:rPr lang="en-MY" smtClean="0">
                <a:solidFill>
                  <a:prstClr val="black">
                    <a:tint val="75000"/>
                  </a:prstClr>
                </a:solidFill>
              </a:rPr>
              <a:pPr/>
              <a:t>29/8/2023</a:t>
            </a:fld>
            <a:endParaRPr lang="en-MY">
              <a:solidFill>
                <a:prstClr val="black">
                  <a:tint val="75000"/>
                </a:prstClr>
              </a:solidFill>
            </a:endParaRPr>
          </a:p>
        </p:txBody>
      </p:sp>
      <p:sp>
        <p:nvSpPr>
          <p:cNvPr id="8" name="Footer Placeholder 7"/>
          <p:cNvSpPr>
            <a:spLocks noGrp="1"/>
          </p:cNvSpPr>
          <p:nvPr>
            <p:ph type="ftr" sz="quarter" idx="11"/>
          </p:nvPr>
        </p:nvSpPr>
        <p:spPr/>
        <p:txBody>
          <a:bodyPr/>
          <a:lstStyle/>
          <a:p>
            <a:endParaRPr lang="en-MY">
              <a:solidFill>
                <a:prstClr val="black">
                  <a:tint val="75000"/>
                </a:prstClr>
              </a:solidFill>
            </a:endParaRPr>
          </a:p>
        </p:txBody>
      </p:sp>
      <p:sp>
        <p:nvSpPr>
          <p:cNvPr id="9" name="Slide Number Placeholder 8"/>
          <p:cNvSpPr>
            <a:spLocks noGrp="1"/>
          </p:cNvSpPr>
          <p:nvPr>
            <p:ph type="sldNum" sz="quarter" idx="12"/>
          </p:nvPr>
        </p:nvSpPr>
        <p:spPr/>
        <p:txBody>
          <a:bodyPr/>
          <a:lstStyle/>
          <a:p>
            <a:fld id="{971FEDD0-65E7-4B4B-8A92-96E21B1005E3}"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val="1117336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Date Placeholder 2"/>
          <p:cNvSpPr>
            <a:spLocks noGrp="1"/>
          </p:cNvSpPr>
          <p:nvPr>
            <p:ph type="dt" sz="half" idx="10"/>
          </p:nvPr>
        </p:nvSpPr>
        <p:spPr/>
        <p:txBody>
          <a:bodyPr/>
          <a:lstStyle/>
          <a:p>
            <a:fld id="{6FDA73CC-8CB4-4AF5-B4DB-36561EBD8867}" type="datetimeFigureOut">
              <a:rPr lang="en-MY" smtClean="0">
                <a:solidFill>
                  <a:prstClr val="black">
                    <a:tint val="75000"/>
                  </a:prstClr>
                </a:solidFill>
              </a:rPr>
              <a:pPr/>
              <a:t>29/8/2023</a:t>
            </a:fld>
            <a:endParaRPr lang="en-MY">
              <a:solidFill>
                <a:prstClr val="black">
                  <a:tint val="75000"/>
                </a:prstClr>
              </a:solidFill>
            </a:endParaRPr>
          </a:p>
        </p:txBody>
      </p:sp>
      <p:sp>
        <p:nvSpPr>
          <p:cNvPr id="4" name="Footer Placeholder 3"/>
          <p:cNvSpPr>
            <a:spLocks noGrp="1"/>
          </p:cNvSpPr>
          <p:nvPr>
            <p:ph type="ftr" sz="quarter" idx="11"/>
          </p:nvPr>
        </p:nvSpPr>
        <p:spPr/>
        <p:txBody>
          <a:bodyPr/>
          <a:lstStyle/>
          <a:p>
            <a:endParaRPr lang="en-MY">
              <a:solidFill>
                <a:prstClr val="black">
                  <a:tint val="75000"/>
                </a:prstClr>
              </a:solidFill>
            </a:endParaRPr>
          </a:p>
        </p:txBody>
      </p:sp>
      <p:sp>
        <p:nvSpPr>
          <p:cNvPr id="5" name="Slide Number Placeholder 4"/>
          <p:cNvSpPr>
            <a:spLocks noGrp="1"/>
          </p:cNvSpPr>
          <p:nvPr>
            <p:ph type="sldNum" sz="quarter" idx="12"/>
          </p:nvPr>
        </p:nvSpPr>
        <p:spPr/>
        <p:txBody>
          <a:bodyPr/>
          <a:lstStyle/>
          <a:p>
            <a:fld id="{971FEDD0-65E7-4B4B-8A92-96E21B1005E3}"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val="95044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p:cNvSpPr>
            <a:spLocks noGrp="1"/>
          </p:cNvSpPr>
          <p:nvPr>
            <p:ph type="dt" sz="half" idx="10"/>
          </p:nvPr>
        </p:nvSpPr>
        <p:spPr/>
        <p:txBody>
          <a:bodyPr/>
          <a:lstStyle/>
          <a:p>
            <a:fld id="{6FDA73CC-8CB4-4AF5-B4DB-36561EBD8867}" type="datetimeFigureOut">
              <a:rPr lang="en-MY" smtClean="0"/>
              <a:pPr/>
              <a:t>29/8/2023</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971FEDD0-65E7-4B4B-8A92-96E21B1005E3}" type="slidenum">
              <a:rPr lang="en-MY" smtClean="0"/>
              <a:pPr/>
              <a:t>‹#›</a:t>
            </a:fld>
            <a:endParaRPr lang="en-MY"/>
          </a:p>
        </p:txBody>
      </p:sp>
    </p:spTree>
    <p:extLst>
      <p:ext uri="{BB962C8B-B14F-4D97-AF65-F5344CB8AC3E}">
        <p14:creationId xmlns:p14="http://schemas.microsoft.com/office/powerpoint/2010/main" val="23402774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DA73CC-8CB4-4AF5-B4DB-36561EBD8867}" type="datetimeFigureOut">
              <a:rPr lang="en-MY" smtClean="0">
                <a:solidFill>
                  <a:prstClr val="black">
                    <a:tint val="75000"/>
                  </a:prstClr>
                </a:solidFill>
              </a:rPr>
              <a:pPr/>
              <a:t>29/8/2023</a:t>
            </a:fld>
            <a:endParaRPr lang="en-MY">
              <a:solidFill>
                <a:prstClr val="black">
                  <a:tint val="75000"/>
                </a:prstClr>
              </a:solidFill>
            </a:endParaRPr>
          </a:p>
        </p:txBody>
      </p:sp>
      <p:sp>
        <p:nvSpPr>
          <p:cNvPr id="3" name="Footer Placeholder 2"/>
          <p:cNvSpPr>
            <a:spLocks noGrp="1"/>
          </p:cNvSpPr>
          <p:nvPr>
            <p:ph type="ftr" sz="quarter" idx="11"/>
          </p:nvPr>
        </p:nvSpPr>
        <p:spPr/>
        <p:txBody>
          <a:bodyPr/>
          <a:lstStyle/>
          <a:p>
            <a:endParaRPr lang="en-MY">
              <a:solidFill>
                <a:prstClr val="black">
                  <a:tint val="75000"/>
                </a:prstClr>
              </a:solidFill>
            </a:endParaRPr>
          </a:p>
        </p:txBody>
      </p:sp>
      <p:sp>
        <p:nvSpPr>
          <p:cNvPr id="4" name="Slide Number Placeholder 3"/>
          <p:cNvSpPr>
            <a:spLocks noGrp="1"/>
          </p:cNvSpPr>
          <p:nvPr>
            <p:ph type="sldNum" sz="quarter" idx="12"/>
          </p:nvPr>
        </p:nvSpPr>
        <p:spPr/>
        <p:txBody>
          <a:bodyPr/>
          <a:lstStyle/>
          <a:p>
            <a:fld id="{971FEDD0-65E7-4B4B-8A92-96E21B1005E3}"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val="22713758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DA73CC-8CB4-4AF5-B4DB-36561EBD8867}" type="datetimeFigureOut">
              <a:rPr lang="en-MY" smtClean="0">
                <a:solidFill>
                  <a:prstClr val="black">
                    <a:tint val="75000"/>
                  </a:prstClr>
                </a:solidFill>
              </a:rPr>
              <a:pPr/>
              <a:t>29/8/2023</a:t>
            </a:fld>
            <a:endParaRPr lang="en-MY">
              <a:solidFill>
                <a:prstClr val="black">
                  <a:tint val="75000"/>
                </a:prstClr>
              </a:solidFill>
            </a:endParaRPr>
          </a:p>
        </p:txBody>
      </p:sp>
      <p:sp>
        <p:nvSpPr>
          <p:cNvPr id="6" name="Footer Placeholder 5"/>
          <p:cNvSpPr>
            <a:spLocks noGrp="1"/>
          </p:cNvSpPr>
          <p:nvPr>
            <p:ph type="ftr" sz="quarter" idx="11"/>
          </p:nvPr>
        </p:nvSpPr>
        <p:spPr/>
        <p:txBody>
          <a:bodyPr/>
          <a:lstStyle/>
          <a:p>
            <a:endParaRPr lang="en-MY">
              <a:solidFill>
                <a:prstClr val="black">
                  <a:tint val="75000"/>
                </a:prstClr>
              </a:solidFill>
            </a:endParaRPr>
          </a:p>
        </p:txBody>
      </p:sp>
      <p:sp>
        <p:nvSpPr>
          <p:cNvPr id="7" name="Slide Number Placeholder 6"/>
          <p:cNvSpPr>
            <a:spLocks noGrp="1"/>
          </p:cNvSpPr>
          <p:nvPr>
            <p:ph type="sldNum" sz="quarter" idx="12"/>
          </p:nvPr>
        </p:nvSpPr>
        <p:spPr/>
        <p:txBody>
          <a:bodyPr/>
          <a:lstStyle/>
          <a:p>
            <a:fld id="{971FEDD0-65E7-4B4B-8A92-96E21B1005E3}"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val="35472751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DA73CC-8CB4-4AF5-B4DB-36561EBD8867}" type="datetimeFigureOut">
              <a:rPr lang="en-MY" smtClean="0">
                <a:solidFill>
                  <a:prstClr val="black">
                    <a:tint val="75000"/>
                  </a:prstClr>
                </a:solidFill>
              </a:rPr>
              <a:pPr/>
              <a:t>29/8/2023</a:t>
            </a:fld>
            <a:endParaRPr lang="en-MY">
              <a:solidFill>
                <a:prstClr val="black">
                  <a:tint val="75000"/>
                </a:prstClr>
              </a:solidFill>
            </a:endParaRPr>
          </a:p>
        </p:txBody>
      </p:sp>
      <p:sp>
        <p:nvSpPr>
          <p:cNvPr id="6" name="Footer Placeholder 5"/>
          <p:cNvSpPr>
            <a:spLocks noGrp="1"/>
          </p:cNvSpPr>
          <p:nvPr>
            <p:ph type="ftr" sz="quarter" idx="11"/>
          </p:nvPr>
        </p:nvSpPr>
        <p:spPr/>
        <p:txBody>
          <a:bodyPr/>
          <a:lstStyle/>
          <a:p>
            <a:endParaRPr lang="en-MY">
              <a:solidFill>
                <a:prstClr val="black">
                  <a:tint val="75000"/>
                </a:prstClr>
              </a:solidFill>
            </a:endParaRPr>
          </a:p>
        </p:txBody>
      </p:sp>
      <p:sp>
        <p:nvSpPr>
          <p:cNvPr id="7" name="Slide Number Placeholder 6"/>
          <p:cNvSpPr>
            <a:spLocks noGrp="1"/>
          </p:cNvSpPr>
          <p:nvPr>
            <p:ph type="sldNum" sz="quarter" idx="12"/>
          </p:nvPr>
        </p:nvSpPr>
        <p:spPr/>
        <p:txBody>
          <a:bodyPr/>
          <a:lstStyle/>
          <a:p>
            <a:fld id="{971FEDD0-65E7-4B4B-8A92-96E21B1005E3}"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val="42129460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p>
            <a:fld id="{6FDA73CC-8CB4-4AF5-B4DB-36561EBD8867}" type="datetimeFigureOut">
              <a:rPr lang="en-MY" smtClean="0">
                <a:solidFill>
                  <a:prstClr val="black">
                    <a:tint val="75000"/>
                  </a:prstClr>
                </a:solidFill>
              </a:rPr>
              <a:pPr/>
              <a:t>29/8/2023</a:t>
            </a:fld>
            <a:endParaRPr lang="en-MY">
              <a:solidFill>
                <a:prstClr val="black">
                  <a:tint val="75000"/>
                </a:prstClr>
              </a:solidFill>
            </a:endParaRPr>
          </a:p>
        </p:txBody>
      </p:sp>
      <p:sp>
        <p:nvSpPr>
          <p:cNvPr id="5" name="Footer Placeholder 4"/>
          <p:cNvSpPr>
            <a:spLocks noGrp="1"/>
          </p:cNvSpPr>
          <p:nvPr>
            <p:ph type="ftr" sz="quarter" idx="11"/>
          </p:nvPr>
        </p:nvSpPr>
        <p:spPr/>
        <p:txBody>
          <a:bodyPr/>
          <a:lstStyle/>
          <a:p>
            <a:endParaRPr lang="en-MY">
              <a:solidFill>
                <a:prstClr val="black">
                  <a:tint val="75000"/>
                </a:prstClr>
              </a:solidFill>
            </a:endParaRPr>
          </a:p>
        </p:txBody>
      </p:sp>
      <p:sp>
        <p:nvSpPr>
          <p:cNvPr id="6" name="Slide Number Placeholder 5"/>
          <p:cNvSpPr>
            <a:spLocks noGrp="1"/>
          </p:cNvSpPr>
          <p:nvPr>
            <p:ph type="sldNum" sz="quarter" idx="12"/>
          </p:nvPr>
        </p:nvSpPr>
        <p:spPr/>
        <p:txBody>
          <a:bodyPr/>
          <a:lstStyle/>
          <a:p>
            <a:fld id="{971FEDD0-65E7-4B4B-8A92-96E21B1005E3}"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val="16438453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p>
            <a:fld id="{6FDA73CC-8CB4-4AF5-B4DB-36561EBD8867}" type="datetimeFigureOut">
              <a:rPr lang="en-MY" smtClean="0">
                <a:solidFill>
                  <a:prstClr val="black">
                    <a:tint val="75000"/>
                  </a:prstClr>
                </a:solidFill>
              </a:rPr>
              <a:pPr/>
              <a:t>29/8/2023</a:t>
            </a:fld>
            <a:endParaRPr lang="en-MY">
              <a:solidFill>
                <a:prstClr val="black">
                  <a:tint val="75000"/>
                </a:prstClr>
              </a:solidFill>
            </a:endParaRPr>
          </a:p>
        </p:txBody>
      </p:sp>
      <p:sp>
        <p:nvSpPr>
          <p:cNvPr id="5" name="Footer Placeholder 4"/>
          <p:cNvSpPr>
            <a:spLocks noGrp="1"/>
          </p:cNvSpPr>
          <p:nvPr>
            <p:ph type="ftr" sz="quarter" idx="11"/>
          </p:nvPr>
        </p:nvSpPr>
        <p:spPr/>
        <p:txBody>
          <a:bodyPr/>
          <a:lstStyle/>
          <a:p>
            <a:endParaRPr lang="en-MY">
              <a:solidFill>
                <a:prstClr val="black">
                  <a:tint val="75000"/>
                </a:prstClr>
              </a:solidFill>
            </a:endParaRPr>
          </a:p>
        </p:txBody>
      </p:sp>
      <p:sp>
        <p:nvSpPr>
          <p:cNvPr id="6" name="Slide Number Placeholder 5"/>
          <p:cNvSpPr>
            <a:spLocks noGrp="1"/>
          </p:cNvSpPr>
          <p:nvPr>
            <p:ph type="sldNum" sz="quarter" idx="12"/>
          </p:nvPr>
        </p:nvSpPr>
        <p:spPr/>
        <p:txBody>
          <a:bodyPr/>
          <a:lstStyle/>
          <a:p>
            <a:fld id="{971FEDD0-65E7-4B4B-8A92-96E21B1005E3}"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val="1231149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p:cNvSpPr>
            <a:spLocks noGrp="1"/>
          </p:cNvSpPr>
          <p:nvPr>
            <p:ph type="dt" sz="half" idx="10"/>
          </p:nvPr>
        </p:nvSpPr>
        <p:spPr/>
        <p:txBody>
          <a:bodyPr/>
          <a:lstStyle/>
          <a:p>
            <a:fld id="{6FDA73CC-8CB4-4AF5-B4DB-36561EBD8867}" type="datetimeFigureOut">
              <a:rPr lang="en-MY" smtClean="0"/>
              <a:pPr/>
              <a:t>29/8/2023</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971FEDD0-65E7-4B4B-8A92-96E21B1005E3}" type="slidenum">
              <a:rPr lang="en-MY" smtClean="0"/>
              <a:pPr/>
              <a:t>‹#›</a:t>
            </a:fld>
            <a:endParaRPr lang="en-MY"/>
          </a:p>
        </p:txBody>
      </p:sp>
    </p:spTree>
    <p:extLst>
      <p:ext uri="{BB962C8B-B14F-4D97-AF65-F5344CB8AC3E}">
        <p14:creationId xmlns:p14="http://schemas.microsoft.com/office/powerpoint/2010/main" val="2533971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Date Placeholder 2"/>
          <p:cNvSpPr>
            <a:spLocks noGrp="1"/>
          </p:cNvSpPr>
          <p:nvPr>
            <p:ph type="dt" sz="half" idx="10"/>
          </p:nvPr>
        </p:nvSpPr>
        <p:spPr/>
        <p:txBody>
          <a:bodyPr/>
          <a:lstStyle/>
          <a:p>
            <a:fld id="{6FDA73CC-8CB4-4AF5-B4DB-36561EBD8867}" type="datetimeFigureOut">
              <a:rPr lang="en-MY" smtClean="0"/>
              <a:pPr/>
              <a:t>29/8/2023</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971FEDD0-65E7-4B4B-8A92-96E21B1005E3}" type="slidenum">
              <a:rPr lang="en-MY" smtClean="0"/>
              <a:pPr/>
              <a:t>‹#›</a:t>
            </a:fld>
            <a:endParaRPr lang="en-MY"/>
          </a:p>
        </p:txBody>
      </p:sp>
    </p:spTree>
    <p:extLst>
      <p:ext uri="{BB962C8B-B14F-4D97-AF65-F5344CB8AC3E}">
        <p14:creationId xmlns:p14="http://schemas.microsoft.com/office/powerpoint/2010/main" val="3927701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DA73CC-8CB4-4AF5-B4DB-36561EBD8867}" type="datetimeFigureOut">
              <a:rPr lang="en-MY" smtClean="0"/>
              <a:pPr/>
              <a:t>29/8/2023</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971FEDD0-65E7-4B4B-8A92-96E21B1005E3}" type="slidenum">
              <a:rPr lang="en-MY" smtClean="0"/>
              <a:pPr/>
              <a:t>‹#›</a:t>
            </a:fld>
            <a:endParaRPr lang="en-MY"/>
          </a:p>
        </p:txBody>
      </p:sp>
    </p:spTree>
    <p:extLst>
      <p:ext uri="{BB962C8B-B14F-4D97-AF65-F5344CB8AC3E}">
        <p14:creationId xmlns:p14="http://schemas.microsoft.com/office/powerpoint/2010/main" val="3711248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DA73CC-8CB4-4AF5-B4DB-36561EBD8867}" type="datetimeFigureOut">
              <a:rPr lang="en-MY" smtClean="0"/>
              <a:pPr/>
              <a:t>29/8/2023</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971FEDD0-65E7-4B4B-8A92-96E21B1005E3}" type="slidenum">
              <a:rPr lang="en-MY" smtClean="0"/>
              <a:pPr/>
              <a:t>‹#›</a:t>
            </a:fld>
            <a:endParaRPr lang="en-MY"/>
          </a:p>
        </p:txBody>
      </p:sp>
    </p:spTree>
    <p:extLst>
      <p:ext uri="{BB962C8B-B14F-4D97-AF65-F5344CB8AC3E}">
        <p14:creationId xmlns:p14="http://schemas.microsoft.com/office/powerpoint/2010/main" val="680152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DA73CC-8CB4-4AF5-B4DB-36561EBD8867}" type="datetimeFigureOut">
              <a:rPr lang="en-MY" smtClean="0"/>
              <a:pPr/>
              <a:t>29/8/2023</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971FEDD0-65E7-4B4B-8A92-96E21B1005E3}" type="slidenum">
              <a:rPr lang="en-MY" smtClean="0"/>
              <a:pPr/>
              <a:t>‹#›</a:t>
            </a:fld>
            <a:endParaRPr lang="en-MY"/>
          </a:p>
        </p:txBody>
      </p:sp>
    </p:spTree>
    <p:extLst>
      <p:ext uri="{BB962C8B-B14F-4D97-AF65-F5344CB8AC3E}">
        <p14:creationId xmlns:p14="http://schemas.microsoft.com/office/powerpoint/2010/main" val="1869985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4DD7000-584E-4865-A601-257A6A3C3E85}"/>
              </a:ext>
            </a:extLst>
          </p:cNvPr>
          <p:cNvSpPr/>
          <p:nvPr userDrawn="1"/>
        </p:nvSpPr>
        <p:spPr>
          <a:xfrm>
            <a:off x="0" y="6583362"/>
            <a:ext cx="9144000" cy="158898"/>
          </a:xfrm>
          <a:prstGeom prst="rect">
            <a:avLst/>
          </a:prstGeom>
          <a:solidFill>
            <a:srgbClr val="1337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9" name="Rectangle 8">
            <a:extLst>
              <a:ext uri="{FF2B5EF4-FFF2-40B4-BE49-F238E27FC236}">
                <a16:creationId xmlns:a16="http://schemas.microsoft.com/office/drawing/2014/main" id="{2082BB96-2042-4D4C-A319-0DC8FA82042D}"/>
              </a:ext>
            </a:extLst>
          </p:cNvPr>
          <p:cNvSpPr/>
          <p:nvPr userDrawn="1"/>
        </p:nvSpPr>
        <p:spPr>
          <a:xfrm>
            <a:off x="0" y="6742260"/>
            <a:ext cx="9144000" cy="116730"/>
          </a:xfrm>
          <a:prstGeom prst="rect">
            <a:avLst/>
          </a:prstGeom>
          <a:solidFill>
            <a:srgbClr val="83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DA73CC-8CB4-4AF5-B4DB-36561EBD8867}" type="datetimeFigureOut">
              <a:rPr lang="en-MY" smtClean="0"/>
              <a:pPr/>
              <a:t>29/8/2023</a:t>
            </a:fld>
            <a:endParaRPr lang="en-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1FEDD0-65E7-4B4B-8A92-96E21B1005E3}" type="slidenum">
              <a:rPr lang="en-MY" smtClean="0"/>
              <a:pPr/>
              <a:t>‹#›</a:t>
            </a:fld>
            <a:endParaRPr lang="en-MY"/>
          </a:p>
        </p:txBody>
      </p:sp>
    </p:spTree>
    <p:extLst>
      <p:ext uri="{BB962C8B-B14F-4D97-AF65-F5344CB8AC3E}">
        <p14:creationId xmlns:p14="http://schemas.microsoft.com/office/powerpoint/2010/main" val="4150163365"/>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843754A-4F21-4853-815A-1708EBD6358C}"/>
              </a:ext>
            </a:extLst>
          </p:cNvPr>
          <p:cNvSpPr/>
          <p:nvPr userDrawn="1"/>
        </p:nvSpPr>
        <p:spPr>
          <a:xfrm>
            <a:off x="0" y="6583362"/>
            <a:ext cx="9144000" cy="158898"/>
          </a:xfrm>
          <a:prstGeom prst="rect">
            <a:avLst/>
          </a:prstGeom>
          <a:solidFill>
            <a:srgbClr val="1337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 name="Rectangle 7">
            <a:extLst>
              <a:ext uri="{FF2B5EF4-FFF2-40B4-BE49-F238E27FC236}">
                <a16:creationId xmlns:a16="http://schemas.microsoft.com/office/drawing/2014/main" id="{7E3B10F8-D66B-4A02-ADD9-7D04792BABD3}"/>
              </a:ext>
            </a:extLst>
          </p:cNvPr>
          <p:cNvSpPr/>
          <p:nvPr userDrawn="1"/>
        </p:nvSpPr>
        <p:spPr>
          <a:xfrm>
            <a:off x="0" y="6742260"/>
            <a:ext cx="9144000" cy="116730"/>
          </a:xfrm>
          <a:prstGeom prst="rect">
            <a:avLst/>
          </a:prstGeom>
          <a:solidFill>
            <a:srgbClr val="83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DA73CC-8CB4-4AF5-B4DB-36561EBD8867}" type="datetimeFigureOut">
              <a:rPr lang="en-MY" smtClean="0">
                <a:solidFill>
                  <a:prstClr val="black">
                    <a:tint val="75000"/>
                  </a:prstClr>
                </a:solidFill>
              </a:rPr>
              <a:pPr/>
              <a:t>29/8/2023</a:t>
            </a:fld>
            <a:endParaRPr lang="en-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1FEDD0-65E7-4B4B-8A92-96E21B1005E3}"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val="4150163365"/>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9D8CAC7-F498-4AB8-BBC5-AEC2C92D8EB3}"/>
              </a:ext>
            </a:extLst>
          </p:cNvPr>
          <p:cNvSpPr/>
          <p:nvPr userDrawn="1"/>
        </p:nvSpPr>
        <p:spPr>
          <a:xfrm>
            <a:off x="0" y="6583362"/>
            <a:ext cx="9144000" cy="158898"/>
          </a:xfrm>
          <a:prstGeom prst="rect">
            <a:avLst/>
          </a:prstGeom>
          <a:solidFill>
            <a:srgbClr val="1337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 name="Rectangle 7">
            <a:extLst>
              <a:ext uri="{FF2B5EF4-FFF2-40B4-BE49-F238E27FC236}">
                <a16:creationId xmlns:a16="http://schemas.microsoft.com/office/drawing/2014/main" id="{271B858F-F57F-430F-A4CD-200E30BBFADA}"/>
              </a:ext>
            </a:extLst>
          </p:cNvPr>
          <p:cNvSpPr/>
          <p:nvPr userDrawn="1"/>
        </p:nvSpPr>
        <p:spPr>
          <a:xfrm>
            <a:off x="0" y="6742260"/>
            <a:ext cx="9144000" cy="116730"/>
          </a:xfrm>
          <a:prstGeom prst="rect">
            <a:avLst/>
          </a:prstGeom>
          <a:solidFill>
            <a:srgbClr val="83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DA73CC-8CB4-4AF5-B4DB-36561EBD8867}" type="datetimeFigureOut">
              <a:rPr lang="en-MY" smtClean="0">
                <a:solidFill>
                  <a:prstClr val="black">
                    <a:tint val="75000"/>
                  </a:prstClr>
                </a:solidFill>
              </a:rPr>
              <a:pPr/>
              <a:t>29/8/2023</a:t>
            </a:fld>
            <a:endParaRPr lang="en-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1FEDD0-65E7-4B4B-8A92-96E21B1005E3}"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val="4150163365"/>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4495165-A095-47D4-A6DF-582A1BDD71E7}"/>
              </a:ext>
            </a:extLst>
          </p:cNvPr>
          <p:cNvSpPr/>
          <p:nvPr userDrawn="1"/>
        </p:nvSpPr>
        <p:spPr>
          <a:xfrm>
            <a:off x="0" y="6583362"/>
            <a:ext cx="9144000" cy="158898"/>
          </a:xfrm>
          <a:prstGeom prst="rect">
            <a:avLst/>
          </a:prstGeom>
          <a:solidFill>
            <a:srgbClr val="1337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 name="Rectangle 7">
            <a:extLst>
              <a:ext uri="{FF2B5EF4-FFF2-40B4-BE49-F238E27FC236}">
                <a16:creationId xmlns:a16="http://schemas.microsoft.com/office/drawing/2014/main" id="{95FBE339-A98D-4030-8F4D-33A0B321C270}"/>
              </a:ext>
            </a:extLst>
          </p:cNvPr>
          <p:cNvSpPr/>
          <p:nvPr userDrawn="1"/>
        </p:nvSpPr>
        <p:spPr>
          <a:xfrm>
            <a:off x="0" y="6742260"/>
            <a:ext cx="9144000" cy="116730"/>
          </a:xfrm>
          <a:prstGeom prst="rect">
            <a:avLst/>
          </a:prstGeom>
          <a:solidFill>
            <a:srgbClr val="83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DA73CC-8CB4-4AF5-B4DB-36561EBD8867}" type="datetimeFigureOut">
              <a:rPr lang="en-MY" smtClean="0">
                <a:solidFill>
                  <a:prstClr val="black">
                    <a:tint val="75000"/>
                  </a:prstClr>
                </a:solidFill>
              </a:rPr>
              <a:pPr/>
              <a:t>29/8/2023</a:t>
            </a:fld>
            <a:endParaRPr lang="en-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1FEDD0-65E7-4B4B-8A92-96E21B1005E3}"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val="3266983259"/>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5.xml"/><Relationship Id="rId5" Type="http://schemas.openxmlformats.org/officeDocument/2006/relationships/image" Target="../media/image3.png"/><Relationship Id="rId4" Type="http://schemas.openxmlformats.org/officeDocument/2006/relationships/hyperlink" Target="https://asec2023.sciforum.net/"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0" y="3573016"/>
            <a:ext cx="9144000" cy="3096344"/>
            <a:chOff x="0" y="3429000"/>
            <a:chExt cx="9144000" cy="3096344"/>
          </a:xfrm>
        </p:grpSpPr>
        <p:sp>
          <p:nvSpPr>
            <p:cNvPr id="5" name="Rectangle 4"/>
            <p:cNvSpPr/>
            <p:nvPr/>
          </p:nvSpPr>
          <p:spPr>
            <a:xfrm>
              <a:off x="0" y="3429000"/>
              <a:ext cx="9144000" cy="707886"/>
            </a:xfrm>
            <a:prstGeom prst="rect">
              <a:avLst/>
            </a:prstGeom>
          </p:spPr>
          <p:txBody>
            <a:bodyPr wrap="square">
              <a:spAutoFit/>
            </a:bodyPr>
            <a:lstStyle/>
            <a:p>
              <a:pPr algn="ctr"/>
              <a:r>
                <a:rPr lang="en-US" sz="2000" b="1" dirty="0">
                  <a:solidFill>
                    <a:schemeClr val="bg1"/>
                  </a:solidFill>
                  <a:latin typeface="Aharoni" pitchFamily="2" charset="-79"/>
                  <a:cs typeface="Aharoni" pitchFamily="2" charset="-79"/>
                </a:rPr>
                <a:t>Presenter:</a:t>
              </a:r>
              <a:r>
                <a:rPr lang="en-US" sz="2000" b="1" dirty="0">
                  <a:solidFill>
                    <a:srgbClr val="FFFF00"/>
                  </a:solidFill>
                  <a:latin typeface="Aharoni" pitchFamily="2" charset="-79"/>
                  <a:cs typeface="Aharoni" pitchFamily="2" charset="-79"/>
                </a:rPr>
                <a:t> </a:t>
              </a:r>
            </a:p>
            <a:p>
              <a:pPr algn="ctr"/>
              <a:r>
                <a:rPr lang="en-US" sz="2000" b="1" dirty="0">
                  <a:solidFill>
                    <a:schemeClr val="bg1"/>
                  </a:solidFill>
                  <a:latin typeface="Algerian" panose="04020705040A02060702" pitchFamily="82" charset="0"/>
                  <a:cs typeface="Aharoni" pitchFamily="2" charset="-79"/>
                </a:rPr>
                <a:t>UMAR DANJUMA MAIWADA</a:t>
              </a:r>
            </a:p>
          </p:txBody>
        </p:sp>
        <p:cxnSp>
          <p:nvCxnSpPr>
            <p:cNvPr id="6" name="Straight Connector 5"/>
            <p:cNvCxnSpPr/>
            <p:nvPr/>
          </p:nvCxnSpPr>
          <p:spPr>
            <a:xfrm>
              <a:off x="2195736" y="4077072"/>
              <a:ext cx="4752528" cy="0"/>
            </a:xfrm>
            <a:prstGeom prst="line">
              <a:avLst/>
            </a:prstGeom>
            <a:ln>
              <a:solidFill>
                <a:srgbClr val="996633"/>
              </a:solidFill>
            </a:ln>
          </p:spPr>
          <p:style>
            <a:lnRef idx="3">
              <a:schemeClr val="accent1"/>
            </a:lnRef>
            <a:fillRef idx="0">
              <a:schemeClr val="accent1"/>
            </a:fillRef>
            <a:effectRef idx="2">
              <a:schemeClr val="accent1"/>
            </a:effectRef>
            <a:fontRef idx="minor">
              <a:schemeClr val="tx1"/>
            </a:fontRef>
          </p:style>
        </p:cxnSp>
        <p:cxnSp>
          <p:nvCxnSpPr>
            <p:cNvPr id="7" name="Straight Connector 6"/>
            <p:cNvCxnSpPr/>
            <p:nvPr/>
          </p:nvCxnSpPr>
          <p:spPr>
            <a:xfrm>
              <a:off x="2267744" y="5949280"/>
              <a:ext cx="4536504" cy="0"/>
            </a:xfrm>
            <a:prstGeom prst="line">
              <a:avLst/>
            </a:prstGeom>
            <a:ln>
              <a:solidFill>
                <a:srgbClr val="996633"/>
              </a:solidFill>
            </a:ln>
          </p:spPr>
          <p:style>
            <a:lnRef idx="3">
              <a:schemeClr val="accent1"/>
            </a:lnRef>
            <a:fillRef idx="0">
              <a:schemeClr val="accent1"/>
            </a:fillRef>
            <a:effectRef idx="2">
              <a:schemeClr val="accent1"/>
            </a:effectRef>
            <a:fontRef idx="minor">
              <a:schemeClr val="tx1"/>
            </a:fontRef>
          </p:style>
        </p:cxnSp>
        <p:cxnSp>
          <p:nvCxnSpPr>
            <p:cNvPr id="8" name="Straight Connector 7"/>
            <p:cNvCxnSpPr/>
            <p:nvPr/>
          </p:nvCxnSpPr>
          <p:spPr>
            <a:xfrm>
              <a:off x="1619672" y="6525344"/>
              <a:ext cx="5976664" cy="0"/>
            </a:xfrm>
            <a:prstGeom prst="line">
              <a:avLst/>
            </a:prstGeom>
            <a:ln>
              <a:solidFill>
                <a:srgbClr val="996633"/>
              </a:solidFill>
            </a:ln>
          </p:spPr>
          <p:style>
            <a:lnRef idx="3">
              <a:schemeClr val="accent1"/>
            </a:lnRef>
            <a:fillRef idx="0">
              <a:schemeClr val="accent1"/>
            </a:fillRef>
            <a:effectRef idx="2">
              <a:schemeClr val="accent1"/>
            </a:effectRef>
            <a:fontRef idx="minor">
              <a:schemeClr val="tx1"/>
            </a:fontRef>
          </p:style>
        </p:cxnSp>
      </p:grpSp>
      <p:sp>
        <p:nvSpPr>
          <p:cNvPr id="2" name="Rectangle 1">
            <a:extLst>
              <a:ext uri="{FF2B5EF4-FFF2-40B4-BE49-F238E27FC236}">
                <a16:creationId xmlns:a16="http://schemas.microsoft.com/office/drawing/2014/main" id="{7709D9B9-3DED-0AAC-20B7-6D1B24E332A6}"/>
              </a:ext>
            </a:extLst>
          </p:cNvPr>
          <p:cNvSpPr/>
          <p:nvPr/>
        </p:nvSpPr>
        <p:spPr>
          <a:xfrm>
            <a:off x="0" y="2303212"/>
            <a:ext cx="9144000" cy="129614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MY"/>
          </a:p>
        </p:txBody>
      </p:sp>
      <p:sp>
        <p:nvSpPr>
          <p:cNvPr id="9" name="TextBox 8">
            <a:extLst>
              <a:ext uri="{FF2B5EF4-FFF2-40B4-BE49-F238E27FC236}">
                <a16:creationId xmlns:a16="http://schemas.microsoft.com/office/drawing/2014/main" id="{37B270B1-9CB4-92DC-5FF9-8108572D2C19}"/>
              </a:ext>
            </a:extLst>
          </p:cNvPr>
          <p:cNvSpPr txBox="1"/>
          <p:nvPr/>
        </p:nvSpPr>
        <p:spPr>
          <a:xfrm>
            <a:off x="467544" y="2372515"/>
            <a:ext cx="8136904" cy="1200329"/>
          </a:xfrm>
          <a:prstGeom prst="rect">
            <a:avLst/>
          </a:prstGeom>
          <a:noFill/>
        </p:spPr>
        <p:txBody>
          <a:bodyPr wrap="square" rtlCol="0">
            <a:spAutoFit/>
          </a:bodyPr>
          <a:lstStyle/>
          <a:p>
            <a:r>
              <a:rPr lang="en-US" sz="2400" b="1" i="0" u="none" strike="noStrike" baseline="0" dirty="0">
                <a:solidFill>
                  <a:srgbClr val="221F1F"/>
                </a:solidFill>
                <a:latin typeface="Times New Roman" panose="02020603050405020304" pitchFamily="18" charset="0"/>
              </a:rPr>
              <a:t>OPTIMIZING THE ENERGY EFFICIENCY IN 5G SECURITY SYSTEMS FOR INTRUSION DETECTION WITH AN EMPHASIS ON DDOS ASSAULTS </a:t>
            </a:r>
            <a:endParaRPr lang="en-MY" sz="2400" dirty="0"/>
          </a:p>
        </p:txBody>
      </p:sp>
      <p:sp>
        <p:nvSpPr>
          <p:cNvPr id="10" name="TextBox 9">
            <a:extLst>
              <a:ext uri="{FF2B5EF4-FFF2-40B4-BE49-F238E27FC236}">
                <a16:creationId xmlns:a16="http://schemas.microsoft.com/office/drawing/2014/main" id="{36228F29-9AB7-5244-2796-396CE1A00F08}"/>
              </a:ext>
            </a:extLst>
          </p:cNvPr>
          <p:cNvSpPr txBox="1"/>
          <p:nvPr/>
        </p:nvSpPr>
        <p:spPr>
          <a:xfrm>
            <a:off x="467544" y="6092505"/>
            <a:ext cx="8352928" cy="461665"/>
          </a:xfrm>
          <a:prstGeom prst="rect">
            <a:avLst/>
          </a:prstGeom>
          <a:noFill/>
        </p:spPr>
        <p:txBody>
          <a:bodyPr wrap="square" rtlCol="0">
            <a:spAutoFit/>
          </a:bodyPr>
          <a:lstStyle/>
          <a:p>
            <a:r>
              <a:rPr lang="en-US" sz="2400" b="0" i="0" strike="noStrike" dirty="0">
                <a:solidFill>
                  <a:schemeClr val="bg1"/>
                </a:solidFill>
                <a:effectLst/>
                <a:latin typeface="Source Sans Pro" panose="020B0503030403020204" pitchFamily="34" charset="0"/>
                <a:hlinkClick r:id="rId4">
                  <a:extLst>
                    <a:ext uri="{A12FA001-AC4F-418D-AE19-62706E023703}">
                      <ahyp:hlinkClr xmlns:ahyp="http://schemas.microsoft.com/office/drawing/2018/hyperlinkcolor" val="tx"/>
                    </a:ext>
                  </a:extLst>
                </a:hlinkClick>
              </a:rPr>
              <a:t>The 4th International Electronic Conference on Applied Sciences</a:t>
            </a:r>
            <a:endParaRPr lang="en-MY" sz="2400" dirty="0">
              <a:solidFill>
                <a:schemeClr val="bg1"/>
              </a:solidFill>
            </a:endParaRPr>
          </a:p>
        </p:txBody>
      </p:sp>
      <p:pic>
        <p:nvPicPr>
          <p:cNvPr id="11" name="Picture 10">
            <a:extLst>
              <a:ext uri="{FF2B5EF4-FFF2-40B4-BE49-F238E27FC236}">
                <a16:creationId xmlns:a16="http://schemas.microsoft.com/office/drawing/2014/main" id="{F45DFFCD-5409-1EC7-50E0-9DD797A2CADB}"/>
              </a:ext>
            </a:extLst>
          </p:cNvPr>
          <p:cNvPicPr>
            <a:picLocks noChangeAspect="1"/>
          </p:cNvPicPr>
          <p:nvPr/>
        </p:nvPicPr>
        <p:blipFill>
          <a:blip r:embed="rId5"/>
          <a:stretch>
            <a:fillRect/>
          </a:stretch>
        </p:blipFill>
        <p:spPr>
          <a:xfrm>
            <a:off x="2411760" y="4336279"/>
            <a:ext cx="3600400" cy="142875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35663654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4" name="Content Placeholder 2"/>
          <p:cNvSpPr>
            <a:spLocks noGrp="1"/>
          </p:cNvSpPr>
          <p:nvPr>
            <p:ph idx="1"/>
          </p:nvPr>
        </p:nvSpPr>
        <p:spPr>
          <a:xfrm>
            <a:off x="179512" y="1522785"/>
            <a:ext cx="8964488" cy="5060577"/>
          </a:xfrm>
        </p:spPr>
        <p:txBody>
          <a:bodyPr>
            <a:noAutofit/>
          </a:bodyPr>
          <a:lstStyle/>
          <a:p>
            <a:r>
              <a:rPr lang="en-US" sz="2000" dirty="0"/>
              <a:t>A. Aminu </a:t>
            </a:r>
            <a:r>
              <a:rPr lang="en-US" sz="2000" dirty="0" err="1"/>
              <a:t>Ghali</a:t>
            </a:r>
            <a:r>
              <a:rPr lang="en-US" sz="2000" dirty="0"/>
              <a:t>, R. Ahmad, and H. S. A. Alhussian, "Comparative analysis of DoS and DDoS attacks in Internet of Things environment," in </a:t>
            </a:r>
            <a:r>
              <a:rPr lang="en-US" sz="2000" i="1" dirty="0"/>
              <a:t>Artificial Intelligence and Bioinspired Computational Methods: Proceedings of the 9th Computer Science On-line Conference 2020, Vol. 2 9</a:t>
            </a:r>
            <a:r>
              <a:rPr lang="en-US" sz="2000" dirty="0"/>
              <a:t>, 2020: Springer, pp. 183-194. </a:t>
            </a:r>
            <a:endParaRPr lang="en-MY" sz="2000" dirty="0"/>
          </a:p>
          <a:p>
            <a:r>
              <a:rPr lang="en-US" sz="2000" dirty="0"/>
              <a:t>I. P. </a:t>
            </a:r>
            <a:r>
              <a:rPr lang="en-US" sz="2000" dirty="0" err="1"/>
              <a:t>Chochliouros</a:t>
            </a:r>
            <a:r>
              <a:rPr lang="en-US" sz="2000" i="1" dirty="0"/>
              <a:t> et al.</a:t>
            </a:r>
            <a:r>
              <a:rPr lang="en-US" sz="2000" dirty="0"/>
              <a:t>, "Energy efficiency concerns and trends in future 5G network infrastructures," </a:t>
            </a:r>
            <a:r>
              <a:rPr lang="en-US" sz="2000" i="1" dirty="0"/>
              <a:t>Energies, </a:t>
            </a:r>
            <a:r>
              <a:rPr lang="en-US" sz="2000" dirty="0"/>
              <a:t>vol. 14, no. 17, p. 5392, 2021</a:t>
            </a:r>
          </a:p>
          <a:p>
            <a:r>
              <a:rPr lang="en-US" sz="2000" dirty="0"/>
              <a:t>T. E. Ali, Y.-W. Chong, and S. Manickam, "Machine Learning Techniques to Detect a DDoS Attack in SDN: A Systematic Review," </a:t>
            </a:r>
            <a:r>
              <a:rPr lang="en-US" sz="2000" i="1" dirty="0"/>
              <a:t>Applied Sciences, </a:t>
            </a:r>
            <a:r>
              <a:rPr lang="en-US" sz="2000" dirty="0"/>
              <a:t>vol. 13, no. 5, p. 3183, 2023.</a:t>
            </a:r>
            <a:endParaRPr lang="en-MY" sz="2000" dirty="0"/>
          </a:p>
          <a:p>
            <a:r>
              <a:rPr lang="en-US" sz="2000" dirty="0"/>
              <a:t>M. A. Surekha, K. </a:t>
            </a:r>
            <a:r>
              <a:rPr lang="en-US" sz="2000" dirty="0" err="1"/>
              <a:t>Induvadana</a:t>
            </a:r>
            <a:r>
              <a:rPr lang="en-US" sz="2000" dirty="0"/>
              <a:t>, R. C. Krishna, B. Harini, B. </a:t>
            </a:r>
            <a:r>
              <a:rPr lang="en-US" sz="2000" dirty="0" err="1"/>
              <a:t>Neeha</a:t>
            </a:r>
            <a:r>
              <a:rPr lang="en-US" sz="2000" dirty="0"/>
              <a:t>, and R. Aakash, "DETECTION OF DISTRIBUTED DENIAL OF SERVICE ATTACKS IN SDN USING MACHINE LEARNING TECHNIQUES."</a:t>
            </a:r>
            <a:endParaRPr lang="en-MY" sz="2000" dirty="0"/>
          </a:p>
          <a:p>
            <a:r>
              <a:rPr lang="en-US" sz="2000" dirty="0"/>
              <a:t>M. U. A. Siddiqui, F. Qamar, M. Tayyab, M. N. </a:t>
            </a:r>
            <a:r>
              <a:rPr lang="en-US" sz="2000" dirty="0" err="1"/>
              <a:t>Hindia</a:t>
            </a:r>
            <a:r>
              <a:rPr lang="en-US" sz="2000" dirty="0"/>
              <a:t>, Q. N. Nguyen, and R. Hassan, "Mobility Management Issues and Solutions in 5G-and-Beyond Networks: A Comprehensive Review," </a:t>
            </a:r>
            <a:r>
              <a:rPr lang="en-US" sz="2000" i="1" dirty="0"/>
              <a:t>Electronics, </a:t>
            </a:r>
            <a:r>
              <a:rPr lang="en-US" sz="2000" dirty="0"/>
              <a:t>vol. 11, no. 9, p. 1366, 2022</a:t>
            </a:r>
          </a:p>
          <a:p>
            <a:endParaRPr lang="en-US" sz="2000" b="1" dirty="0">
              <a:solidFill>
                <a:srgbClr val="996633"/>
              </a:solidFill>
              <a:latin typeface="+mj-lt"/>
              <a:cs typeface="Aharoni" panose="02010803020104030203" pitchFamily="2" charset="-79"/>
            </a:endParaRPr>
          </a:p>
        </p:txBody>
      </p:sp>
      <p:sp>
        <p:nvSpPr>
          <p:cNvPr id="5" name="Title 1"/>
          <p:cNvSpPr txBox="1">
            <a:spLocks/>
          </p:cNvSpPr>
          <p:nvPr/>
        </p:nvSpPr>
        <p:spPr>
          <a:xfrm>
            <a:off x="1907704" y="96615"/>
            <a:ext cx="6120680" cy="936104"/>
          </a:xfrm>
          <a:prstGeom prst="rect">
            <a:avLst/>
          </a:prstGeom>
          <a:solidFill>
            <a:schemeClr val="tx1"/>
          </a:solidFill>
        </p:spPr>
        <p:txBody>
          <a:bodyPr vert="horz" lIns="91440" tIns="45720" rIns="91440" bIns="45720" rtlCol="0" anchor="ctr">
            <a:noAutofit/>
          </a:bodyPr>
          <a:lstStyle/>
          <a:p>
            <a:pPr lvl="0" algn="ctr">
              <a:spcBef>
                <a:spcPct val="0"/>
              </a:spcBef>
              <a:defRPr/>
            </a:pPr>
            <a:r>
              <a:rPr lang="en-US" b="1" dirty="0">
                <a:solidFill>
                  <a:schemeClr val="bg1"/>
                </a:solidFill>
                <a:latin typeface="Aharoni" panose="02010803020104030203" pitchFamily="2" charset="-79"/>
                <a:cs typeface="Aharoni" panose="02010803020104030203" pitchFamily="2" charset="-79"/>
              </a:rPr>
              <a:t>REFERENCES</a:t>
            </a:r>
            <a:endParaRPr lang="en-US" b="1" dirty="0">
              <a:solidFill>
                <a:schemeClr val="bg1"/>
              </a:solidFill>
              <a:latin typeface="Aharoni" panose="02010803020104030203" pitchFamily="2" charset="-79"/>
              <a:ea typeface="+mj-ea"/>
              <a:cs typeface="Aharoni" panose="02010803020104030203" pitchFamily="2" charset="-79"/>
            </a:endParaRPr>
          </a:p>
        </p:txBody>
      </p:sp>
    </p:spTree>
    <p:extLst>
      <p:ext uri="{BB962C8B-B14F-4D97-AF65-F5344CB8AC3E}">
        <p14:creationId xmlns:p14="http://schemas.microsoft.com/office/powerpoint/2010/main" val="424808255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par>
                                <p:cTn id="33" presetID="1"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573016"/>
            <a:ext cx="9144000" cy="3284984"/>
          </a:xfrm>
        </p:spPr>
        <p:txBody>
          <a:bodyPr>
            <a:noAutofit/>
          </a:bodyPr>
          <a:lstStyle/>
          <a:p>
            <a:r>
              <a:rPr lang="en-US" sz="7200" b="1" dirty="0">
                <a:solidFill>
                  <a:schemeClr val="bg1"/>
                </a:solidFill>
                <a:latin typeface="Aharoni" panose="02010803020104030203" pitchFamily="2" charset="-79"/>
                <a:cs typeface="Aharoni" panose="02010803020104030203" pitchFamily="2" charset="-79"/>
              </a:rPr>
              <a:t>THANK YOU</a:t>
            </a:r>
            <a:endParaRPr lang="en-MY" sz="7200" b="1" dirty="0">
              <a:solidFill>
                <a:schemeClr val="bg1"/>
              </a:solidFill>
              <a:latin typeface="Aharoni" panose="02010803020104030203" pitchFamily="2" charset="-79"/>
              <a:cs typeface="Aharoni" panose="02010803020104030203" pitchFamily="2" charset="-79"/>
            </a:endParaRPr>
          </a:p>
        </p:txBody>
      </p:sp>
      <p:sp>
        <p:nvSpPr>
          <p:cNvPr id="3" name="Rectangle 2" descr="Questions &#10;">
            <a:extLst>
              <a:ext uri="{FF2B5EF4-FFF2-40B4-BE49-F238E27FC236}">
                <a16:creationId xmlns:a16="http://schemas.microsoft.com/office/drawing/2014/main" id="{BB7EA3B8-0D46-0294-A7F6-65511ABB8FC6}"/>
              </a:ext>
            </a:extLst>
          </p:cNvPr>
          <p:cNvSpPr/>
          <p:nvPr/>
        </p:nvSpPr>
        <p:spPr>
          <a:xfrm>
            <a:off x="0" y="2420888"/>
            <a:ext cx="9144000" cy="11521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4" name="TextBox 3">
            <a:extLst>
              <a:ext uri="{FF2B5EF4-FFF2-40B4-BE49-F238E27FC236}">
                <a16:creationId xmlns:a16="http://schemas.microsoft.com/office/drawing/2014/main" id="{98C134FA-44AF-2B93-792C-8853179D9E27}"/>
              </a:ext>
            </a:extLst>
          </p:cNvPr>
          <p:cNvSpPr txBox="1"/>
          <p:nvPr/>
        </p:nvSpPr>
        <p:spPr>
          <a:xfrm>
            <a:off x="611560" y="2636912"/>
            <a:ext cx="8280920" cy="584775"/>
          </a:xfrm>
          <a:prstGeom prst="rect">
            <a:avLst/>
          </a:prstGeom>
          <a:noFill/>
        </p:spPr>
        <p:txBody>
          <a:bodyPr wrap="square" rtlCol="0">
            <a:spAutoFit/>
          </a:bodyPr>
          <a:lstStyle/>
          <a:p>
            <a:pPr algn="ctr"/>
            <a:r>
              <a:rPr lang="en-US" sz="3200" dirty="0"/>
              <a:t>QUESTIONS</a:t>
            </a:r>
            <a:endParaRPr lang="en-MY" sz="3200" dirty="0"/>
          </a:p>
        </p:txBody>
      </p:sp>
    </p:spTree>
    <p:extLst>
      <p:ext uri="{BB962C8B-B14F-4D97-AF65-F5344CB8AC3E}">
        <p14:creationId xmlns:p14="http://schemas.microsoft.com/office/powerpoint/2010/main" val="913320743"/>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173460" y="1988840"/>
            <a:ext cx="8579296" cy="3960440"/>
          </a:xfrm>
          <a:prstGeom prst="rect">
            <a:avLst/>
          </a:prstGeom>
        </p:spPr>
        <p:txBody>
          <a:bodyPr>
            <a:normAutofit/>
          </a:bodyPr>
          <a:lstStyle/>
          <a:p>
            <a:r>
              <a:rPr lang="en-US" sz="2400" dirty="0"/>
              <a:t>High data speeds, extensive coverage provided by dense base station deployment, higher capacity, improved Quality of Service (QoS), and extremely low latency are required for 5G wireless networks.</a:t>
            </a:r>
          </a:p>
          <a:p>
            <a:r>
              <a:rPr lang="en-US" sz="2400" dirty="0"/>
              <a:t>These developments further increase the need to secure the security of 5G systems and their functionality as well as Energy Efficiency problems.</a:t>
            </a:r>
          </a:p>
          <a:p>
            <a:r>
              <a:rPr lang="en-MY" sz="2400" dirty="0"/>
              <a:t>We recommend an </a:t>
            </a:r>
            <a:r>
              <a:rPr lang="en-US" sz="2400" dirty="0"/>
              <a:t>Intrusion Detection system (IDS) which makes use of Traffic Volume methods to detect the existence of DDoS Attack in a network.</a:t>
            </a:r>
            <a:endParaRPr kumimoji="0" lang="en-MY" sz="2400" i="0" u="none" strike="noStrike" kern="0" cap="none" spc="0" normalizeH="0" baseline="0" noProof="0" dirty="0">
              <a:ln>
                <a:noFill/>
              </a:ln>
              <a:solidFill>
                <a:sysClr val="windowText" lastClr="000000"/>
              </a:solidFill>
              <a:effectLst/>
              <a:uLnTx/>
              <a:uFillTx/>
              <a:cs typeface="Aharoni" panose="02010803020104030203" pitchFamily="2" charset="-79"/>
            </a:endParaRPr>
          </a:p>
        </p:txBody>
      </p:sp>
      <p:sp>
        <p:nvSpPr>
          <p:cNvPr id="6" name="Title 1"/>
          <p:cNvSpPr txBox="1">
            <a:spLocks/>
          </p:cNvSpPr>
          <p:nvPr/>
        </p:nvSpPr>
        <p:spPr>
          <a:xfrm>
            <a:off x="1907704" y="116632"/>
            <a:ext cx="6120680" cy="936104"/>
          </a:xfrm>
          <a:prstGeom prst="rect">
            <a:avLst/>
          </a:prstGeom>
          <a:solidFill>
            <a:schemeClr val="tx1"/>
          </a:solidFill>
        </p:spPr>
        <p:txBody>
          <a:bodyPr vert="horz" lIns="91440" tIns="45720" rIns="91440" bIns="45720" rtlCol="0" anchor="ctr">
            <a:noAutofit/>
          </a:bodyPr>
          <a:lstStyle/>
          <a:p>
            <a:pPr lvl="0" algn="ctr">
              <a:spcBef>
                <a:spcPct val="0"/>
              </a:spcBef>
              <a:defRPr/>
            </a:pPr>
            <a:r>
              <a:rPr lang="en-US" b="1" dirty="0">
                <a:solidFill>
                  <a:schemeClr val="bg1"/>
                </a:solidFill>
                <a:latin typeface="Aharoni" panose="02010803020104030203" pitchFamily="2" charset="-79"/>
                <a:ea typeface="+mj-ea"/>
                <a:cs typeface="Aharoni" panose="02010803020104030203" pitchFamily="2" charset="-79"/>
              </a:rPr>
              <a:t>ABSTRACT</a:t>
            </a:r>
          </a:p>
        </p:txBody>
      </p:sp>
    </p:spTree>
    <p:extLst>
      <p:ext uri="{BB962C8B-B14F-4D97-AF65-F5344CB8AC3E}">
        <p14:creationId xmlns:p14="http://schemas.microsoft.com/office/powerpoint/2010/main" val="79671572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907704" y="96615"/>
            <a:ext cx="6120680" cy="936104"/>
          </a:xfrm>
          <a:prstGeom prst="rect">
            <a:avLst/>
          </a:prstGeom>
          <a:solidFill>
            <a:schemeClr val="tx1"/>
          </a:solidFill>
        </p:spPr>
        <p:txBody>
          <a:bodyPr vert="horz" lIns="91440" tIns="45720" rIns="91440" bIns="45720" rtlCol="0" anchor="ctr">
            <a:noAutofit/>
          </a:bodyPr>
          <a:lstStyle/>
          <a:p>
            <a:pPr lvl="0" algn="ctr">
              <a:spcBef>
                <a:spcPct val="0"/>
              </a:spcBef>
              <a:defRPr/>
            </a:pPr>
            <a:r>
              <a:rPr lang="en-US" b="1" dirty="0">
                <a:solidFill>
                  <a:schemeClr val="bg1"/>
                </a:solidFill>
                <a:latin typeface="Aharoni" panose="02010803020104030203" pitchFamily="2" charset="-79"/>
                <a:ea typeface="+mj-ea"/>
                <a:cs typeface="Aharoni" panose="02010803020104030203" pitchFamily="2" charset="-79"/>
              </a:rPr>
              <a:t>BACKGROUND AND PROBLEM STATEMENT</a:t>
            </a:r>
          </a:p>
        </p:txBody>
      </p:sp>
      <p:sp>
        <p:nvSpPr>
          <p:cNvPr id="9" name="Title 1"/>
          <p:cNvSpPr txBox="1">
            <a:spLocks/>
          </p:cNvSpPr>
          <p:nvPr/>
        </p:nvSpPr>
        <p:spPr>
          <a:xfrm>
            <a:off x="451692" y="1196752"/>
            <a:ext cx="2411760" cy="431341"/>
          </a:xfrm>
          <a:prstGeom prst="rect">
            <a:avLst/>
          </a:prstGeom>
          <a:ln cmpd="thickThin">
            <a:solidFill>
              <a:schemeClr val="tx1">
                <a:alpha val="96000"/>
              </a:schemeClr>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dirty="0">
                <a:solidFill>
                  <a:srgbClr val="002060"/>
                </a:solidFill>
                <a:latin typeface="Aharoni" panose="02010803020104030203" pitchFamily="2" charset="-79"/>
                <a:cs typeface="Aharoni" panose="02010803020104030203" pitchFamily="2" charset="-79"/>
              </a:rPr>
              <a:t>BACKGROUND</a:t>
            </a:r>
            <a:endParaRPr lang="en-MY" sz="1800" b="1" dirty="0">
              <a:solidFill>
                <a:srgbClr val="002060"/>
              </a:solidFill>
              <a:latin typeface="Aharoni" panose="02010803020104030203" pitchFamily="2" charset="-79"/>
              <a:cs typeface="Aharoni" panose="02010803020104030203" pitchFamily="2" charset="-79"/>
            </a:endParaRPr>
          </a:p>
        </p:txBody>
      </p:sp>
      <p:sp>
        <p:nvSpPr>
          <p:cNvPr id="10" name="TextBox 9"/>
          <p:cNvSpPr txBox="1"/>
          <p:nvPr/>
        </p:nvSpPr>
        <p:spPr>
          <a:xfrm>
            <a:off x="117834" y="1697394"/>
            <a:ext cx="8908332" cy="2585323"/>
          </a:xfrm>
          <a:prstGeom prst="rect">
            <a:avLst/>
          </a:prstGeom>
          <a:noFill/>
        </p:spPr>
        <p:txBody>
          <a:bodyPr wrap="square" rtlCol="0">
            <a:spAutoFit/>
          </a:bodyPr>
          <a:lstStyle/>
          <a:p>
            <a:pPr marL="285750" indent="-285750">
              <a:buFont typeface="Arial" panose="020B0604020202020204" pitchFamily="34" charset="0"/>
              <a:buChar char="•"/>
            </a:pPr>
            <a:r>
              <a:rPr lang="en-US" dirty="0"/>
              <a:t> The exponential expansion of customers who rely on internet and network with paradigm shift in mobile networks necessitates modifications to the security architecture due to new security issues that do not exist in existing or previous mobile networks. </a:t>
            </a:r>
          </a:p>
          <a:p>
            <a:pPr marL="285750" indent="-285750">
              <a:buFont typeface="Arial" panose="020B0604020202020204" pitchFamily="34" charset="0"/>
              <a:buChar char="•"/>
            </a:pPr>
            <a:r>
              <a:rPr lang="en-US" dirty="0"/>
              <a:t>The amount of data sent via different wireless technologies, including numerous mobile phones and Internet of Things (IoT) devices, is rapidly increasing, and is impacted by a variety of variables.</a:t>
            </a:r>
          </a:p>
          <a:p>
            <a:pPr marL="285750" indent="-285750">
              <a:buFont typeface="Arial" panose="020B0604020202020204" pitchFamily="34" charset="0"/>
              <a:buChar char="•"/>
            </a:pPr>
            <a:r>
              <a:rPr lang="en-US" dirty="0"/>
              <a:t> Previous studies on 5G cellular system have been motivated by the exponential growth of consumers who depend on mobile devices such as wireless broadband services, mobile phones, and other smart devices. </a:t>
            </a:r>
            <a:endParaRPr lang="en-MY" sz="2400" dirty="0">
              <a:latin typeface="Aharoni" panose="02010803020104030203" pitchFamily="2" charset="-79"/>
              <a:cs typeface="Aharoni" panose="02010803020104030203" pitchFamily="2" charset="-79"/>
            </a:endParaRPr>
          </a:p>
        </p:txBody>
      </p:sp>
      <p:sp>
        <p:nvSpPr>
          <p:cNvPr id="11" name="Title 1"/>
          <p:cNvSpPr txBox="1">
            <a:spLocks/>
          </p:cNvSpPr>
          <p:nvPr/>
        </p:nvSpPr>
        <p:spPr>
          <a:xfrm>
            <a:off x="451692" y="4482415"/>
            <a:ext cx="3544244" cy="413951"/>
          </a:xfrm>
          <a:prstGeom prst="rect">
            <a:avLst/>
          </a:prstGeom>
          <a:ln cmpd="sng">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dirty="0">
                <a:solidFill>
                  <a:srgbClr val="002060"/>
                </a:solidFill>
                <a:latin typeface="Aharoni" panose="02010803020104030203" pitchFamily="2" charset="-79"/>
                <a:cs typeface="Aharoni" panose="02010803020104030203" pitchFamily="2" charset="-79"/>
              </a:rPr>
              <a:t>PROBLEM STATEMENT</a:t>
            </a:r>
            <a:endParaRPr lang="en-MY" sz="1800" b="1" dirty="0">
              <a:solidFill>
                <a:srgbClr val="002060"/>
              </a:solidFill>
              <a:latin typeface="Aharoni" panose="02010803020104030203" pitchFamily="2" charset="-79"/>
              <a:cs typeface="Aharoni" panose="02010803020104030203" pitchFamily="2" charset="-79"/>
            </a:endParaRPr>
          </a:p>
        </p:txBody>
      </p:sp>
      <p:sp>
        <p:nvSpPr>
          <p:cNvPr id="12" name="Content Placeholder 1"/>
          <p:cNvSpPr>
            <a:spLocks noGrp="1"/>
          </p:cNvSpPr>
          <p:nvPr>
            <p:ph idx="1"/>
          </p:nvPr>
        </p:nvSpPr>
        <p:spPr>
          <a:xfrm>
            <a:off x="287524" y="5096064"/>
            <a:ext cx="8568952" cy="1730144"/>
          </a:xfrm>
        </p:spPr>
        <p:txBody>
          <a:bodyPr>
            <a:noAutofit/>
          </a:bodyPr>
          <a:lstStyle/>
          <a:p>
            <a:pPr>
              <a:buFont typeface="Courier New" panose="02070309020205020404" pitchFamily="49" charset="0"/>
              <a:buChar char="o"/>
            </a:pPr>
            <a:r>
              <a:rPr lang="en-US" sz="1800" dirty="0"/>
              <a:t>Common threats include Distributed Denial of Service (DDoS) attacks while a common weakness is insecure wireless networking.</a:t>
            </a:r>
          </a:p>
          <a:p>
            <a:pPr>
              <a:buFont typeface="Courier New" panose="02070309020205020404" pitchFamily="49" charset="0"/>
              <a:buChar char="o"/>
            </a:pPr>
            <a:r>
              <a:rPr lang="en-US" sz="1800" dirty="0"/>
              <a:t>The evaluation of Energy Efficient component vulnerabilities is a challenging task due to the sheer number of devices and their varied configurations.</a:t>
            </a:r>
          </a:p>
          <a:p>
            <a:pPr>
              <a:buFont typeface="Courier New" panose="02070309020205020404" pitchFamily="49" charset="0"/>
              <a:buChar char="o"/>
            </a:pPr>
            <a:endParaRPr lang="en-US" sz="18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5339279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 calcmode="lin" valueType="num">
                                      <p:cBhvr additive="base">
                                        <p:cTn id="18"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xEl>
                                              <p:pRg st="1" end="1"/>
                                            </p:txEl>
                                          </p:spTgt>
                                        </p:tgtEl>
                                        <p:attrNameLst>
                                          <p:attrName>style.visibility</p:attrName>
                                        </p:attrNameLst>
                                      </p:cBhvr>
                                      <p:to>
                                        <p:strVal val="visible"/>
                                      </p:to>
                                    </p:set>
                                    <p:anim calcmode="lin" valueType="num">
                                      <p:cBhvr additive="base">
                                        <p:cTn id="24"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2C7E13-C893-E096-3050-6C768A1DD84E}"/>
              </a:ext>
            </a:extLst>
          </p:cNvPr>
          <p:cNvSpPr>
            <a:spLocks noGrp="1"/>
          </p:cNvSpPr>
          <p:nvPr>
            <p:ph type="title"/>
          </p:nvPr>
        </p:nvSpPr>
        <p:spPr/>
        <p:txBody>
          <a:bodyPr/>
          <a:lstStyle/>
          <a:p>
            <a:endParaRPr lang="en-MY"/>
          </a:p>
        </p:txBody>
      </p:sp>
      <p:sp>
        <p:nvSpPr>
          <p:cNvPr id="5" name="Content Placeholder 4">
            <a:extLst>
              <a:ext uri="{FF2B5EF4-FFF2-40B4-BE49-F238E27FC236}">
                <a16:creationId xmlns:a16="http://schemas.microsoft.com/office/drawing/2014/main" id="{41AE1A31-60D3-CC6F-7D8E-6881E75797C7}"/>
              </a:ext>
            </a:extLst>
          </p:cNvPr>
          <p:cNvSpPr>
            <a:spLocks noGrp="1"/>
          </p:cNvSpPr>
          <p:nvPr>
            <p:ph idx="1"/>
          </p:nvPr>
        </p:nvSpPr>
        <p:spPr>
          <a:xfrm>
            <a:off x="457200" y="2276872"/>
            <a:ext cx="8229600" cy="3849291"/>
          </a:xfrm>
        </p:spPr>
        <p:txBody>
          <a:bodyPr/>
          <a:lstStyle/>
          <a:p>
            <a:pPr algn="l"/>
            <a:r>
              <a:rPr lang="en-MY" sz="1800" b="0" i="0" u="none" strike="noStrike" baseline="0" dirty="0">
                <a:latin typeface="Times New Roman" panose="02020603050405020304" pitchFamily="18" charset="0"/>
              </a:rPr>
              <a:t>T. E. Ali et al, </a:t>
            </a:r>
            <a:r>
              <a:rPr lang="en-US" sz="1800" b="0" i="0" u="none" strike="noStrike" baseline="0" dirty="0">
                <a:latin typeface="Times New Roman" panose="02020603050405020304" pitchFamily="18" charset="0"/>
              </a:rPr>
              <a:t>analyses the DoS (DDoS) attack mitigation principles and provides a complete study of existing prevention techniques.</a:t>
            </a:r>
            <a:r>
              <a:rPr lang="en-MY" sz="1800" b="0" i="0" u="none" strike="noStrike" baseline="0" dirty="0">
                <a:latin typeface="Times New Roman" panose="02020603050405020304" pitchFamily="18" charset="0"/>
              </a:rPr>
              <a:t> </a:t>
            </a:r>
          </a:p>
          <a:p>
            <a:pPr algn="l"/>
            <a:r>
              <a:rPr lang="en-MY" sz="1800" b="0" i="0" u="none" strike="noStrike" baseline="0" dirty="0">
                <a:latin typeface="Times New Roman" panose="02020603050405020304" pitchFamily="18" charset="0"/>
              </a:rPr>
              <a:t>M. A. Surekha</a:t>
            </a:r>
            <a:r>
              <a:rPr lang="en-MY" sz="1800" dirty="0">
                <a:latin typeface="Times New Roman" panose="02020603050405020304" pitchFamily="18" charset="0"/>
              </a:rPr>
              <a:t> et al, </a:t>
            </a:r>
            <a:r>
              <a:rPr lang="en-US" sz="1800" b="0" i="0" u="none" strike="noStrike" baseline="0" dirty="0">
                <a:latin typeface="Times New Roman" panose="02020603050405020304" pitchFamily="18" charset="0"/>
              </a:rPr>
              <a:t>the infrastructure layer's devices are controlled by software from the control layer, which sits in the middle of both the application and service layers</a:t>
            </a:r>
          </a:p>
          <a:p>
            <a:pPr algn="l"/>
            <a:r>
              <a:rPr lang="en-MY" sz="1800" b="0" i="0" u="none" strike="noStrike" baseline="0" dirty="0">
                <a:latin typeface="Times New Roman" panose="02020603050405020304" pitchFamily="18" charset="0"/>
              </a:rPr>
              <a:t>M. U. A. Siddiqui</a:t>
            </a:r>
            <a:r>
              <a:rPr lang="en-US" sz="1800" dirty="0">
                <a:latin typeface="Times New Roman" panose="02020603050405020304" pitchFamily="18" charset="0"/>
              </a:rPr>
              <a:t> et al, </a:t>
            </a:r>
            <a:r>
              <a:rPr lang="en-MY" sz="1800" b="0" i="0" u="none" strike="noStrike" baseline="0" dirty="0">
                <a:latin typeface="Times New Roman" panose="02020603050405020304" pitchFamily="18" charset="0"/>
              </a:rPr>
              <a:t>the method to </a:t>
            </a:r>
            <a:r>
              <a:rPr lang="en-US" sz="1800" b="0" i="0" u="none" strike="noStrike" baseline="0" dirty="0">
                <a:latin typeface="Times New Roman" panose="02020603050405020304" pitchFamily="18" charset="0"/>
              </a:rPr>
              <a:t>achieving optimal Energy Efficiency (EE) in 5G and beyond networks is the main emphasis of their research. This approach is based on a new design concept that offers higher system-wide capacity at a low energy cost.</a:t>
            </a:r>
            <a:r>
              <a:rPr lang="en-MY" sz="1800" dirty="0">
                <a:latin typeface="Times New Roman" panose="02020603050405020304" pitchFamily="18" charset="0"/>
              </a:rPr>
              <a:t> </a:t>
            </a:r>
            <a:endParaRPr lang="en-MY" dirty="0"/>
          </a:p>
        </p:txBody>
      </p:sp>
      <p:sp>
        <p:nvSpPr>
          <p:cNvPr id="12" name="Title 1"/>
          <p:cNvSpPr txBox="1">
            <a:spLocks/>
          </p:cNvSpPr>
          <p:nvPr/>
        </p:nvSpPr>
        <p:spPr>
          <a:xfrm>
            <a:off x="1907704" y="82625"/>
            <a:ext cx="6120680" cy="936104"/>
          </a:xfrm>
          <a:prstGeom prst="rect">
            <a:avLst/>
          </a:prstGeom>
          <a:solidFill>
            <a:schemeClr val="tx1"/>
          </a:solidFill>
        </p:spPr>
        <p:txBody>
          <a:bodyPr vert="horz" lIns="91440" tIns="45720" rIns="91440" bIns="45720" rtlCol="0" anchor="ctr">
            <a:noAutofit/>
          </a:bodyPr>
          <a:lstStyle/>
          <a:p>
            <a:pPr lvl="0" algn="ctr">
              <a:spcBef>
                <a:spcPct val="0"/>
              </a:spcBef>
              <a:defRPr/>
            </a:pPr>
            <a:r>
              <a:rPr lang="en-US" b="1" dirty="0">
                <a:solidFill>
                  <a:schemeClr val="bg1"/>
                </a:solidFill>
                <a:latin typeface="Aharoni" panose="02010803020104030203" pitchFamily="2" charset="-79"/>
                <a:ea typeface="+mj-ea"/>
                <a:cs typeface="Aharoni" panose="02010803020104030203" pitchFamily="2" charset="-79"/>
              </a:rPr>
              <a:t>LITERATURES</a:t>
            </a:r>
          </a:p>
        </p:txBody>
      </p:sp>
    </p:spTree>
    <p:extLst>
      <p:ext uri="{BB962C8B-B14F-4D97-AF65-F5344CB8AC3E}">
        <p14:creationId xmlns:p14="http://schemas.microsoft.com/office/powerpoint/2010/main" val="195798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19" name="Title 1"/>
          <p:cNvSpPr txBox="1">
            <a:spLocks/>
          </p:cNvSpPr>
          <p:nvPr/>
        </p:nvSpPr>
        <p:spPr>
          <a:xfrm>
            <a:off x="1835696" y="96615"/>
            <a:ext cx="6192688" cy="936104"/>
          </a:xfrm>
          <a:prstGeom prst="rect">
            <a:avLst/>
          </a:prstGeom>
          <a:solidFill>
            <a:schemeClr val="tx1"/>
          </a:solidFill>
        </p:spPr>
        <p:txBody>
          <a:bodyPr vert="horz" lIns="91440" tIns="45720" rIns="91440" bIns="45720" rtlCol="0" anchor="ctr">
            <a:noAutofit/>
          </a:bodyPr>
          <a:lstStyle/>
          <a:p>
            <a:pPr lvl="0" algn="ctr">
              <a:spcBef>
                <a:spcPct val="0"/>
              </a:spcBef>
              <a:defRPr/>
            </a:pPr>
            <a:r>
              <a:rPr lang="en-US" b="1" dirty="0">
                <a:solidFill>
                  <a:schemeClr val="bg1"/>
                </a:solidFill>
                <a:latin typeface="Aharoni" panose="02010803020104030203" pitchFamily="2" charset="-79"/>
                <a:ea typeface="+mj-ea"/>
                <a:cs typeface="Aharoni" panose="02010803020104030203" pitchFamily="2" charset="-79"/>
              </a:rPr>
              <a:t>METHODOLOGY</a:t>
            </a:r>
          </a:p>
        </p:txBody>
      </p:sp>
      <p:pic>
        <p:nvPicPr>
          <p:cNvPr id="20" name="Picture 19">
            <a:extLst>
              <a:ext uri="{FF2B5EF4-FFF2-40B4-BE49-F238E27FC236}">
                <a16:creationId xmlns:a16="http://schemas.microsoft.com/office/drawing/2014/main" id="{96AF570F-1221-E2D6-BA07-AA237C52340A}"/>
              </a:ext>
            </a:extLst>
          </p:cNvPr>
          <p:cNvPicPr>
            <a:picLocks noChangeAspect="1"/>
          </p:cNvPicPr>
          <p:nvPr/>
        </p:nvPicPr>
        <p:blipFill>
          <a:blip r:embed="rId3"/>
          <a:stretch>
            <a:fillRect/>
          </a:stretch>
        </p:blipFill>
        <p:spPr>
          <a:xfrm>
            <a:off x="313184" y="1604606"/>
            <a:ext cx="4258816" cy="4729903"/>
          </a:xfrm>
          <a:prstGeom prst="rect">
            <a:avLst/>
          </a:prstGeom>
        </p:spPr>
      </p:pic>
      <p:pic>
        <p:nvPicPr>
          <p:cNvPr id="5" name="Picture 4" descr="A diagram of a system&#10;&#10;Description automatically generated with low confidence">
            <a:extLst>
              <a:ext uri="{FF2B5EF4-FFF2-40B4-BE49-F238E27FC236}">
                <a16:creationId xmlns:a16="http://schemas.microsoft.com/office/drawing/2014/main" id="{5376ACE5-8362-0A8A-743F-FCCED943DC7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74282" y="1613551"/>
            <a:ext cx="4258816" cy="472990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907704" y="96615"/>
            <a:ext cx="6120680" cy="936104"/>
          </a:xfrm>
          <a:prstGeom prst="rect">
            <a:avLst/>
          </a:prstGeom>
          <a:solidFill>
            <a:schemeClr val="tx1"/>
          </a:solidFill>
        </p:spPr>
        <p:txBody>
          <a:bodyPr vert="horz" lIns="91440" tIns="45720" rIns="91440" bIns="45720" rtlCol="0" anchor="ctr">
            <a:noAutofit/>
          </a:bodyPr>
          <a:lstStyle/>
          <a:p>
            <a:pPr lvl="0" algn="ctr">
              <a:spcBef>
                <a:spcPct val="0"/>
              </a:spcBef>
              <a:defRPr/>
            </a:pPr>
            <a:r>
              <a:rPr lang="en-US" b="1" dirty="0">
                <a:solidFill>
                  <a:schemeClr val="bg1"/>
                </a:solidFill>
                <a:latin typeface="Aharoni" panose="02010803020104030203" pitchFamily="2" charset="-79"/>
                <a:ea typeface="+mj-ea"/>
                <a:cs typeface="Aharoni" panose="02010803020104030203" pitchFamily="2" charset="-79"/>
              </a:rPr>
              <a:t>EXPERIMENT</a:t>
            </a:r>
          </a:p>
        </p:txBody>
      </p:sp>
      <p:sp>
        <p:nvSpPr>
          <p:cNvPr id="20" name="TextBox 19">
            <a:extLst>
              <a:ext uri="{FF2B5EF4-FFF2-40B4-BE49-F238E27FC236}">
                <a16:creationId xmlns:a16="http://schemas.microsoft.com/office/drawing/2014/main" id="{D1075FF0-E157-EA0B-D4C7-EC283B45CD49}"/>
              </a:ext>
            </a:extLst>
          </p:cNvPr>
          <p:cNvSpPr txBox="1"/>
          <p:nvPr/>
        </p:nvSpPr>
        <p:spPr>
          <a:xfrm>
            <a:off x="107504" y="4509120"/>
            <a:ext cx="9036496" cy="2031325"/>
          </a:xfrm>
          <a:prstGeom prst="rect">
            <a:avLst/>
          </a:prstGeom>
          <a:noFill/>
        </p:spPr>
        <p:txBody>
          <a:bodyPr wrap="square">
            <a:spAutoFit/>
          </a:bodyPr>
          <a:lstStyle/>
          <a:p>
            <a:pPr marL="285750" indent="-285750" algn="l">
              <a:buFont typeface="Arial" panose="020B0604020202020204" pitchFamily="34" charset="0"/>
              <a:buChar char="•"/>
            </a:pPr>
            <a:r>
              <a:rPr lang="en-US" sz="1800" b="0" i="0" u="none" strike="noStrike" baseline="0" dirty="0">
                <a:latin typeface="Times New Roman" panose="02020603050405020304" pitchFamily="18" charset="0"/>
              </a:rPr>
              <a:t>Link metrics serves as a data-analysis method used in network theory to assess connections (Tap link) among nodes. There are 9 different sorts of link ID, including organizations, people, and transactions, among which relationships can be found. </a:t>
            </a:r>
          </a:p>
          <a:p>
            <a:pPr marL="285750" indent="-285750" algn="l">
              <a:buFont typeface="Arial" panose="020B0604020202020204" pitchFamily="34" charset="0"/>
              <a:buChar char="•"/>
            </a:pPr>
            <a:r>
              <a:rPr lang="en-US" sz="1800" b="0" i="0" u="none" strike="noStrike" baseline="0" dirty="0">
                <a:latin typeface="Times New Roman" panose="02020603050405020304" pitchFamily="18" charset="0"/>
              </a:rPr>
              <a:t>A queue metrics is a group of objects that are kept in a series and can be changed by adding new entities to one point in the series and removing existing ones from the other. </a:t>
            </a:r>
          </a:p>
          <a:p>
            <a:pPr marL="285750" indent="-285750" algn="l">
              <a:buFont typeface="Arial" panose="020B0604020202020204" pitchFamily="34" charset="0"/>
              <a:buChar char="•"/>
            </a:pPr>
            <a:r>
              <a:rPr lang="en-US" sz="1800" b="0" i="0" u="none" strike="noStrike" baseline="0" dirty="0">
                <a:latin typeface="Times New Roman" panose="02020603050405020304" pitchFamily="18" charset="0"/>
              </a:rPr>
              <a:t>We analyzed the Findings after examining the metrics gathered and assessed the security system's effectiveness and Energy Efficiency in various circumstances.</a:t>
            </a:r>
            <a:endParaRPr lang="en-MY" dirty="0"/>
          </a:p>
        </p:txBody>
      </p:sp>
      <p:pic>
        <p:nvPicPr>
          <p:cNvPr id="3" name="Picture 2">
            <a:extLst>
              <a:ext uri="{FF2B5EF4-FFF2-40B4-BE49-F238E27FC236}">
                <a16:creationId xmlns:a16="http://schemas.microsoft.com/office/drawing/2014/main" id="{C35AF1FF-1897-EF4C-DBA1-C1972F42AEA3}"/>
              </a:ext>
            </a:extLst>
          </p:cNvPr>
          <p:cNvPicPr>
            <a:picLocks noChangeAspect="1"/>
          </p:cNvPicPr>
          <p:nvPr/>
        </p:nvPicPr>
        <p:blipFill rotWithShape="1">
          <a:blip r:embed="rId3"/>
          <a:srcRect l="28738" t="44400" r="37400" b="6601"/>
          <a:stretch/>
        </p:blipFill>
        <p:spPr>
          <a:xfrm>
            <a:off x="1403648" y="1124744"/>
            <a:ext cx="6120680" cy="35283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7" name="Title 1"/>
          <p:cNvSpPr txBox="1">
            <a:spLocks/>
          </p:cNvSpPr>
          <p:nvPr/>
        </p:nvSpPr>
        <p:spPr>
          <a:xfrm>
            <a:off x="1907704" y="96615"/>
            <a:ext cx="6120680" cy="936104"/>
          </a:xfrm>
          <a:prstGeom prst="rect">
            <a:avLst/>
          </a:prstGeom>
          <a:solidFill>
            <a:schemeClr val="tx1"/>
          </a:solidFill>
        </p:spPr>
        <p:txBody>
          <a:bodyPr vert="horz" lIns="91440" tIns="45720" rIns="91440" bIns="45720" rtlCol="0" anchor="ctr">
            <a:noAutofit/>
          </a:bodyPr>
          <a:lstStyle/>
          <a:p>
            <a:pPr lvl="0" algn="ctr">
              <a:spcBef>
                <a:spcPct val="0"/>
              </a:spcBef>
              <a:defRPr/>
            </a:pPr>
            <a:r>
              <a:rPr lang="en-US" b="1" dirty="0">
                <a:solidFill>
                  <a:schemeClr val="bg1"/>
                </a:solidFill>
                <a:latin typeface="Aharoni" panose="02010803020104030203" pitchFamily="2" charset="-79"/>
                <a:ea typeface="+mj-ea"/>
                <a:cs typeface="Aharoni" panose="02010803020104030203" pitchFamily="2" charset="-79"/>
              </a:rPr>
              <a:t>RESULTS</a:t>
            </a:r>
          </a:p>
        </p:txBody>
      </p:sp>
      <p:pic>
        <p:nvPicPr>
          <p:cNvPr id="3" name="Picture 2" descr="A picture containing text, screenshot, line, plot&#10;&#10;Description automatically generated">
            <a:extLst>
              <a:ext uri="{FF2B5EF4-FFF2-40B4-BE49-F238E27FC236}">
                <a16:creationId xmlns:a16="http://schemas.microsoft.com/office/drawing/2014/main" id="{B96C179D-9F5F-1FC0-6EFA-EAA0348450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527" y="2276872"/>
            <a:ext cx="3959551" cy="2952328"/>
          </a:xfrm>
          <a:prstGeom prst="rect">
            <a:avLst/>
          </a:prstGeom>
          <a:noFill/>
          <a:ln>
            <a:noFill/>
          </a:ln>
        </p:spPr>
      </p:pic>
      <p:pic>
        <p:nvPicPr>
          <p:cNvPr id="4" name="Picture 3" descr="A picture containing text, screenshot, plot, line&#10;&#10;Description automatically generated">
            <a:extLst>
              <a:ext uri="{FF2B5EF4-FFF2-40B4-BE49-F238E27FC236}">
                <a16:creationId xmlns:a16="http://schemas.microsoft.com/office/drawing/2014/main" id="{8AC78F7A-8B61-CA46-E949-A54F8D8F7F0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888" y="2305392"/>
            <a:ext cx="3959551" cy="306782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FB361-2AC9-31C9-56BE-9C376DD1CA56}"/>
              </a:ext>
            </a:extLst>
          </p:cNvPr>
          <p:cNvSpPr>
            <a:spLocks noGrp="1"/>
          </p:cNvSpPr>
          <p:nvPr>
            <p:ph type="title"/>
          </p:nvPr>
        </p:nvSpPr>
        <p:spPr/>
        <p:txBody>
          <a:bodyPr/>
          <a:lstStyle/>
          <a:p>
            <a:r>
              <a:rPr lang="en-US" b="1" dirty="0">
                <a:solidFill>
                  <a:schemeClr val="bg1"/>
                </a:solidFill>
                <a:latin typeface="Aharoni" panose="02010803020104030203" pitchFamily="2" charset="-79"/>
                <a:ea typeface="+mj-ea"/>
                <a:cs typeface="Aharoni" panose="02010803020104030203" pitchFamily="2" charset="-79"/>
              </a:rPr>
              <a:t>DISCUSION</a:t>
            </a:r>
            <a:endParaRPr lang="en-MY" dirty="0"/>
          </a:p>
        </p:txBody>
      </p:sp>
      <p:sp>
        <p:nvSpPr>
          <p:cNvPr id="3" name="Content Placeholder 2">
            <a:extLst>
              <a:ext uri="{FF2B5EF4-FFF2-40B4-BE49-F238E27FC236}">
                <a16:creationId xmlns:a16="http://schemas.microsoft.com/office/drawing/2014/main" id="{36B07308-51C9-587F-42C6-70C132449B21}"/>
              </a:ext>
            </a:extLst>
          </p:cNvPr>
          <p:cNvSpPr>
            <a:spLocks noGrp="1"/>
          </p:cNvSpPr>
          <p:nvPr>
            <p:ph idx="1"/>
          </p:nvPr>
        </p:nvSpPr>
        <p:spPr/>
        <p:txBody>
          <a:bodyPr/>
          <a:lstStyle/>
          <a:p>
            <a:pPr algn="l"/>
            <a:r>
              <a:rPr lang="en-US" sz="1800" dirty="0">
                <a:effectLst/>
                <a:latin typeface="Times New Roman" panose="02020603050405020304" pitchFamily="18" charset="0"/>
                <a:ea typeface="Times New Roman" panose="02020603050405020304" pitchFamily="18" charset="0"/>
              </a:rPr>
              <a:t>In a 5G network, several factors affect the UE's throughput. These variables include the UE's own capabilities, signal strength, distance from the base station, network congestion, available bandwidth, network load, and signal intensity. The user's experience when gaining access to services and apps is directly impacted by the UE's throughput.</a:t>
            </a:r>
          </a:p>
          <a:p>
            <a:r>
              <a:rPr lang="en-US" sz="1800" dirty="0">
                <a:effectLst/>
                <a:latin typeface="Times New Roman" panose="02020603050405020304" pitchFamily="18" charset="0"/>
                <a:ea typeface="Times New Roman" panose="02020603050405020304" pitchFamily="18" charset="0"/>
              </a:rPr>
              <a:t>To maximize throughput, the network adapts to changing circumstances and modifies the modulation, coding, and resource allocation. As a result, the network's overall performance is improved and the radio resources that are available can be used more effectively.</a:t>
            </a:r>
            <a:endParaRPr lang="en-MY"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It's crucial to remember that the actual throughput that a UE experiences can change depending on a variety of elements and the kinds of services being requested. For analyzing and improving network performance for improved user experiences, throughput measurements are often gathered by network testing, field trials, or simulation tools.</a:t>
            </a:r>
            <a:endParaRPr lang="en-MY" sz="1800" dirty="0">
              <a:effectLst/>
              <a:latin typeface="Times New Roman" panose="02020603050405020304" pitchFamily="18" charset="0"/>
              <a:ea typeface="Times New Roman" panose="02020603050405020304" pitchFamily="18" charset="0"/>
            </a:endParaRPr>
          </a:p>
          <a:p>
            <a:pPr algn="l"/>
            <a:endParaRPr lang="en-MY" dirty="0"/>
          </a:p>
        </p:txBody>
      </p:sp>
      <p:sp>
        <p:nvSpPr>
          <p:cNvPr id="4" name="Title 1">
            <a:extLst>
              <a:ext uri="{FF2B5EF4-FFF2-40B4-BE49-F238E27FC236}">
                <a16:creationId xmlns:a16="http://schemas.microsoft.com/office/drawing/2014/main" id="{579B59C9-1515-1242-2261-73125C8A8A31}"/>
              </a:ext>
            </a:extLst>
          </p:cNvPr>
          <p:cNvSpPr txBox="1">
            <a:spLocks/>
          </p:cNvSpPr>
          <p:nvPr/>
        </p:nvSpPr>
        <p:spPr>
          <a:xfrm>
            <a:off x="1835696" y="96615"/>
            <a:ext cx="6264696" cy="936104"/>
          </a:xfrm>
          <a:prstGeom prst="rect">
            <a:avLst/>
          </a:prstGeom>
          <a:solidFill>
            <a:schemeClr val="tx1"/>
          </a:solidFill>
        </p:spPr>
        <p:txBody>
          <a:bodyPr vert="horz" lIns="91440" tIns="45720" rIns="91440" bIns="45720" rtlCol="0" anchor="ctr">
            <a:noAutofit/>
          </a:bodyPr>
          <a:lstStyle/>
          <a:p>
            <a:pPr lvl="0" algn="ctr">
              <a:spcBef>
                <a:spcPct val="0"/>
              </a:spcBef>
              <a:defRPr/>
            </a:pPr>
            <a:r>
              <a:rPr lang="en-US" b="1" dirty="0">
                <a:solidFill>
                  <a:schemeClr val="bg1"/>
                </a:solidFill>
                <a:latin typeface="Aharoni" panose="02010803020104030203" pitchFamily="2" charset="-79"/>
                <a:ea typeface="+mj-ea"/>
                <a:cs typeface="Aharoni" panose="02010803020104030203" pitchFamily="2" charset="-79"/>
              </a:rPr>
              <a:t>DISCUSSION</a:t>
            </a:r>
          </a:p>
        </p:txBody>
      </p:sp>
    </p:spTree>
    <p:extLst>
      <p:ext uri="{BB962C8B-B14F-4D97-AF65-F5344CB8AC3E}">
        <p14:creationId xmlns:p14="http://schemas.microsoft.com/office/powerpoint/2010/main" val="110084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5" name="Title 1"/>
          <p:cNvSpPr txBox="1">
            <a:spLocks/>
          </p:cNvSpPr>
          <p:nvPr/>
        </p:nvSpPr>
        <p:spPr>
          <a:xfrm>
            <a:off x="1835696" y="96615"/>
            <a:ext cx="6264696" cy="936104"/>
          </a:xfrm>
          <a:prstGeom prst="rect">
            <a:avLst/>
          </a:prstGeom>
          <a:solidFill>
            <a:schemeClr val="tx1"/>
          </a:solidFill>
        </p:spPr>
        <p:txBody>
          <a:bodyPr vert="horz" lIns="91440" tIns="45720" rIns="91440" bIns="45720" rtlCol="0" anchor="ctr">
            <a:noAutofit/>
          </a:bodyPr>
          <a:lstStyle/>
          <a:p>
            <a:pPr lvl="0" algn="ctr">
              <a:spcBef>
                <a:spcPct val="0"/>
              </a:spcBef>
              <a:defRPr/>
            </a:pPr>
            <a:r>
              <a:rPr lang="en-US" b="1" dirty="0">
                <a:solidFill>
                  <a:schemeClr val="bg1"/>
                </a:solidFill>
                <a:latin typeface="Aharoni" panose="02010803020104030203" pitchFamily="2" charset="-79"/>
                <a:cs typeface="Aharoni" panose="02010803020104030203" pitchFamily="2" charset="-79"/>
              </a:rPr>
              <a:t>CONCLUSION</a:t>
            </a:r>
            <a:endParaRPr lang="en-US" b="1" dirty="0">
              <a:solidFill>
                <a:schemeClr val="bg1"/>
              </a:solidFill>
              <a:latin typeface="Aharoni" panose="02010803020104030203" pitchFamily="2" charset="-79"/>
              <a:ea typeface="+mj-ea"/>
              <a:cs typeface="Aharoni" panose="02010803020104030203" pitchFamily="2" charset="-79"/>
            </a:endParaRPr>
          </a:p>
        </p:txBody>
      </p:sp>
      <p:sp>
        <p:nvSpPr>
          <p:cNvPr id="6" name="Content Placeholder 5">
            <a:extLst>
              <a:ext uri="{FF2B5EF4-FFF2-40B4-BE49-F238E27FC236}">
                <a16:creationId xmlns:a16="http://schemas.microsoft.com/office/drawing/2014/main" id="{A75B8089-5418-F4A4-68FE-18FF39C9C3C3}"/>
              </a:ext>
            </a:extLst>
          </p:cNvPr>
          <p:cNvSpPr>
            <a:spLocks noGrp="1"/>
          </p:cNvSpPr>
          <p:nvPr>
            <p:ph idx="1"/>
          </p:nvPr>
        </p:nvSpPr>
        <p:spPr>
          <a:xfrm>
            <a:off x="457200" y="2276872"/>
            <a:ext cx="8229600" cy="3849291"/>
          </a:xfrm>
        </p:spPr>
        <p:txBody>
          <a:bodyPr/>
          <a:lstStyle/>
          <a:p>
            <a:pPr algn="l"/>
            <a:r>
              <a:rPr lang="en-US" sz="1800" dirty="0">
                <a:effectLst/>
                <a:latin typeface="Times New Roman" panose="02020603050405020304" pitchFamily="18" charset="0"/>
                <a:ea typeface="Times New Roman" panose="02020603050405020304" pitchFamily="18" charset="0"/>
              </a:rPr>
              <a:t>Because it is crucial to have security measures in place to defend the system against 5G network threats and good mobility state detection is also required. The provided detection system for intrusions will assist in defending against the relevant threats.</a:t>
            </a:r>
          </a:p>
          <a:p>
            <a:pPr algn="l"/>
            <a:r>
              <a:rPr lang="en-US" sz="1800" dirty="0">
                <a:effectLst/>
                <a:latin typeface="Times New Roman" panose="02020603050405020304" pitchFamily="18" charset="0"/>
                <a:ea typeface="Times New Roman" panose="02020603050405020304" pitchFamily="18" charset="0"/>
              </a:rPr>
              <a:t>The provided IDS provides a high level of protection with 89% accuracy compared to other methods, yet it still has performance issues. For the 5G network to provide secure services, significant work must be done.</a:t>
            </a:r>
            <a:endParaRPr lang="en-US" sz="1800" dirty="0">
              <a:latin typeface="Times New Roman" panose="02020603050405020304" pitchFamily="18" charset="0"/>
              <a:ea typeface="Times New Roman" panose="02020603050405020304" pitchFamily="18" charset="0"/>
            </a:endParaRPr>
          </a:p>
          <a:p>
            <a:pPr algn="l"/>
            <a:r>
              <a:rPr lang="en-US" sz="1800" dirty="0">
                <a:effectLst/>
                <a:latin typeface="Times New Roman" panose="02020603050405020304" pitchFamily="18" charset="0"/>
                <a:ea typeface="Times New Roman" panose="02020603050405020304" pitchFamily="18" charset="0"/>
              </a:rPr>
              <a:t>Higher throughput is advantageous for applications with high data demands, including video streaming or huge file downloads. Slower data transfer rates may cause buffering or latency problems because of reduced throughput.</a:t>
            </a:r>
            <a:endParaRPr lang="en-MY" dirty="0"/>
          </a:p>
        </p:txBody>
      </p:sp>
    </p:spTree>
    <p:extLst>
      <p:ext uri="{BB962C8B-B14F-4D97-AF65-F5344CB8AC3E}">
        <p14:creationId xmlns:p14="http://schemas.microsoft.com/office/powerpoint/2010/main" val="23852000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a894df29-9e07-45ae-95a6-4e7eb881815a">
  <element uid="01a40373-b9dd-4b9b-9ec4-eb7a27c52a46" value=""/>
</sisl>
</file>

<file path=customXml/itemProps1.xml><?xml version="1.0" encoding="utf-8"?>
<ds:datastoreItem xmlns:ds="http://schemas.openxmlformats.org/officeDocument/2006/customXml" ds:itemID="{90B18756-47F8-46CB-A247-9CD8ABBF1463}">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
  <TotalTime>8300</TotalTime>
  <Words>1042</Words>
  <Application>Microsoft Office PowerPoint</Application>
  <PresentationFormat>On-screen Show (4:3)</PresentationFormat>
  <Paragraphs>53</Paragraphs>
  <Slides>11</Slides>
  <Notes>10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11</vt:i4>
      </vt:variant>
    </vt:vector>
  </HeadingPairs>
  <TitlesOfParts>
    <vt:vector size="22" baseType="lpstr">
      <vt:lpstr>Aharoni</vt:lpstr>
      <vt:lpstr>Algerian</vt:lpstr>
      <vt:lpstr>Arial</vt:lpstr>
      <vt:lpstr>Calibri</vt:lpstr>
      <vt:lpstr>Courier New</vt:lpstr>
      <vt:lpstr>Source Sans Pro</vt:lpstr>
      <vt:lpstr>Times New Roman</vt:lpstr>
      <vt:lpstr>Office Theme</vt:lpstr>
      <vt:lpstr>3_Office Theme</vt:lpstr>
      <vt:lpstr>4_Office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DISCUSION</vt:lpstr>
      <vt:lpstr>PowerPoint Presentation</vt:lpstr>
      <vt:lpstr>PowerPoint Presentation</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keywords>P37r0n45DCS_Open</cp:keywords>
  <cp:lastModifiedBy>Umar Danjuma Maiwada</cp:lastModifiedBy>
  <cp:revision>245</cp:revision>
  <dcterms:created xsi:type="dcterms:W3CDTF">2014-05-22T05:09:28Z</dcterms:created>
  <dcterms:modified xsi:type="dcterms:W3CDTF">2023-08-29T09:21:47Z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85f95d72-7acc-4191-a5cd-8df7051b4752</vt:lpwstr>
  </property>
  <property fmtid="{D5CDD505-2E9C-101B-9397-08002B2CF9AE}" pid="3" name="bjSaver">
    <vt:lpwstr>sDoxPJn3p5oxrUVb96U/YLdPhhL68i2I</vt:lpwstr>
  </property>
  <property fmtid="{D5CDD505-2E9C-101B-9397-08002B2CF9AE}" pid="4" name="bjDocumentLabelXML">
    <vt:lpwstr>&lt;?xml version="1.0" encoding="us-ascii"?&gt;&lt;sisl xmlns:xsi="http://www.w3.org/2001/XMLSchema-instance" xmlns:xsd="http://www.w3.org/2001/XMLSchema" sislVersion="0" policy="a894df29-9e07-45ae-95a6-4e7eb881815a" xmlns="http://www.boldonjames.com/2008/01/sie/i</vt:lpwstr>
  </property>
  <property fmtid="{D5CDD505-2E9C-101B-9397-08002B2CF9AE}" pid="5" name="bjDocumentLabelXML-0">
    <vt:lpwstr>nternal/label"&gt;&lt;element uid="01a40373-b9dd-4b9b-9ec4-eb7a27c52a46" value="" /&gt;&lt;/sisl&gt;</vt:lpwstr>
  </property>
  <property fmtid="{D5CDD505-2E9C-101B-9397-08002B2CF9AE}" pid="6" name="bjDocumentSecurityLabel">
    <vt:lpwstr>[Open] </vt:lpwstr>
  </property>
  <property fmtid="{D5CDD505-2E9C-101B-9397-08002B2CF9AE}" pid="7" name="DCSMetadata">
    <vt:lpwstr>P37r0n45DCS_Open</vt:lpwstr>
  </property>
</Properties>
</file>