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853" r:id="rId15"/>
  </p:sldMasterIdLst>
  <p:notesMasterIdLst>
    <p:notesMasterId r:id="rId27"/>
  </p:notesMasterIdLst>
  <p:sldIdLst>
    <p:sldId id="256" r:id="rId16"/>
    <p:sldId id="322" r:id="rId17"/>
    <p:sldId id="323" r:id="rId18"/>
    <p:sldId id="324" r:id="rId19"/>
    <p:sldId id="325" r:id="rId20"/>
    <p:sldId id="331" r:id="rId21"/>
    <p:sldId id="326" r:id="rId22"/>
    <p:sldId id="327" r:id="rId23"/>
    <p:sldId id="328" r:id="rId24"/>
    <p:sldId id="329" r:id="rId25"/>
    <p:sldId id="330" r:id="rId26"/>
  </p:sldIdLst>
  <p:sldSz cx="9144000" cy="6858000" type="screen4x3"/>
  <p:notesSz cx="6796088" cy="9928225"/>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9DA43"/>
    <a:srgbClr val="1D1DFF"/>
    <a:srgbClr val="00ABFF"/>
    <a:srgbClr val="BAB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48"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0" y="754063"/>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6386" name="Rectangle 2"/>
          <p:cNvSpPr>
            <a:spLocks noGrp="1" noChangeArrowheads="1"/>
          </p:cNvSpPr>
          <p:nvPr>
            <p:ph type="body"/>
          </p:nvPr>
        </p:nvSpPr>
        <p:spPr bwMode="auto">
          <a:xfrm>
            <a:off x="679450" y="4716463"/>
            <a:ext cx="54356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69001307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algn="r">
              <a:buClrTx/>
              <a:buFontTx/>
              <a:buNone/>
            </a:pPr>
            <a:fld id="{8BED069D-9B54-45F3-90DC-CF1A7762E584}" type="slidenum">
              <a:rPr lang="de-DE" altLang="en-US" sz="1200">
                <a:latin typeface="Arial" panose="020B0604020202020204" pitchFamily="34" charset="0"/>
              </a:rPr>
              <a:pPr algn="r">
                <a:buClrTx/>
                <a:buFontTx/>
                <a:buNone/>
              </a:pPr>
              <a:t>1</a:t>
            </a:fld>
            <a:endParaRPr lang="de-DE" altLang="en-US" sz="1200">
              <a:latin typeface="Arial" panose="020B0604020202020204" pitchFamily="34" charset="0"/>
            </a:endParaRPr>
          </a:p>
        </p:txBody>
      </p:sp>
      <p:sp>
        <p:nvSpPr>
          <p:cNvPr id="37890" name="Rectangle 2"/>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3"/>
          <p:cNvSpPr txBox="1">
            <a:spLocks noGrp="1" noChangeArrowheads="1"/>
          </p:cNvSpPr>
          <p:nvPr>
            <p:ph type="body" idx="1"/>
          </p:nvPr>
        </p:nvSpPr>
        <p:spPr bwMode="auto">
          <a:xfrm>
            <a:off x="679450" y="4716463"/>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sz="2600">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028706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7B6D6107-8057-4E66-BB72-473B252D2B66}"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EE203340-4250-4BAA-B59E-61C3105C6FAC}" type="slidenum">
              <a:rPr lang="de-DE" altLang="en-US"/>
              <a:pPr/>
              <a:t>‹#›</a:t>
            </a:fld>
            <a:endParaRPr lang="de-DE"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8600" y="76200"/>
            <a:ext cx="1017567" cy="1017567"/>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96494" y="239952"/>
            <a:ext cx="2724706" cy="72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a:extLst>
              <a:ext uri="{FF2B5EF4-FFF2-40B4-BE49-F238E27FC236}">
                <a16:creationId xmlns:a16="http://schemas.microsoft.com/office/drawing/2014/main" id="{117C3402-DCA5-35A0-C702-6A7FF80D773B}"/>
              </a:ext>
            </a:extLst>
          </p:cNvPr>
          <p:cNvPicPr>
            <a:picLocks noChangeAspect="1"/>
          </p:cNvPicPr>
          <p:nvPr userDrawn="1"/>
        </p:nvPicPr>
        <p:blipFill>
          <a:blip r:embed="rId4"/>
          <a:stretch>
            <a:fillRect/>
          </a:stretch>
        </p:blipFill>
        <p:spPr>
          <a:xfrm>
            <a:off x="640677" y="157142"/>
            <a:ext cx="780631" cy="792000"/>
          </a:xfrm>
          <a:prstGeom prst="rect">
            <a:avLst/>
          </a:prstGeom>
        </p:spPr>
      </p:pic>
      <p:pic>
        <p:nvPicPr>
          <p:cNvPr id="10" name="Picture 9">
            <a:extLst>
              <a:ext uri="{FF2B5EF4-FFF2-40B4-BE49-F238E27FC236}">
                <a16:creationId xmlns:a16="http://schemas.microsoft.com/office/drawing/2014/main" id="{7848C028-619F-55B3-4F88-1BD56178B4DB}"/>
              </a:ext>
            </a:extLst>
          </p:cNvPr>
          <p:cNvPicPr>
            <a:picLocks noChangeAspect="1"/>
          </p:cNvPicPr>
          <p:nvPr userDrawn="1"/>
        </p:nvPicPr>
        <p:blipFill>
          <a:blip r:embed="rId5"/>
          <a:stretch>
            <a:fillRect/>
          </a:stretch>
        </p:blipFill>
        <p:spPr>
          <a:xfrm>
            <a:off x="6172200" y="179367"/>
            <a:ext cx="1548945" cy="792000"/>
          </a:xfrm>
          <a:prstGeom prst="rect">
            <a:avLst/>
          </a:prstGeom>
        </p:spPr>
      </p:pic>
      <p:pic>
        <p:nvPicPr>
          <p:cNvPr id="11" name="Picture 2" descr="Malatya Turgut Özal Üniversitesi Logo - PNG Logo Vector Downloads (SVG, EPS)"/>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53494" y="179367"/>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15F38010-4E9A-4E1B-B4A2-9954073FFF33}"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33FBDE06-EAA8-4A14-96EA-BB3ABECBE8D5}" type="slidenum">
              <a:rPr lang="de-DE" altLang="en-US"/>
              <a:pPr/>
              <a:t>‹#›</a:t>
            </a:fld>
            <a:endParaRPr lang="de-DE" altLang="en-US"/>
          </a:p>
        </p:txBody>
      </p:sp>
    </p:spTree>
    <p:extLst>
      <p:ext uri="{BB962C8B-B14F-4D97-AF65-F5344CB8AC3E}">
        <p14:creationId xmlns:p14="http://schemas.microsoft.com/office/powerpoint/2010/main" val="30746071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165FFECA-C51E-4C3A-B782-E4175CBD48E2}" type="datetime3">
              <a:rPr lang="en-US" altLang="en-US" smtClean="0"/>
              <a:t>15 September 2023</a:t>
            </a:fld>
            <a:endParaRPr lang="de-DE" altLang="en-US"/>
          </a:p>
        </p:txBody>
      </p:sp>
    </p:spTree>
    <p:extLst>
      <p:ext uri="{BB962C8B-B14F-4D97-AF65-F5344CB8AC3E}">
        <p14:creationId xmlns:p14="http://schemas.microsoft.com/office/powerpoint/2010/main" val="2340314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70BB4B89-F9D1-48BD-81DB-FE0FE549A3A9}" type="datetime3">
              <a:rPr lang="en-US" altLang="en-US" smtClean="0"/>
              <a:t>15 September 2023</a:t>
            </a:fld>
            <a:endParaRPr lang="de-DE" altLang="en-US"/>
          </a:p>
        </p:txBody>
      </p:sp>
    </p:spTree>
    <p:extLst>
      <p:ext uri="{BB962C8B-B14F-4D97-AF65-F5344CB8AC3E}">
        <p14:creationId xmlns:p14="http://schemas.microsoft.com/office/powerpoint/2010/main" val="37082985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C9148781-503A-4463-B9C3-817FF42D4AEF}" type="datetime3">
              <a:rPr lang="en-US" altLang="en-US" smtClean="0"/>
              <a:t>15 September 2023</a:t>
            </a:fld>
            <a:endParaRPr lang="de-DE" altLang="en-US"/>
          </a:p>
        </p:txBody>
      </p:sp>
    </p:spTree>
    <p:extLst>
      <p:ext uri="{BB962C8B-B14F-4D97-AF65-F5344CB8AC3E}">
        <p14:creationId xmlns:p14="http://schemas.microsoft.com/office/powerpoint/2010/main" val="7591592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4EDC213B-050A-4625-8879-E2EDB3510651}" type="datetime3">
              <a:rPr lang="en-US" altLang="en-US" smtClean="0"/>
              <a:t>15 September 2023</a:t>
            </a:fld>
            <a:endParaRPr lang="de-DE" altLang="en-US"/>
          </a:p>
        </p:txBody>
      </p:sp>
    </p:spTree>
    <p:extLst>
      <p:ext uri="{BB962C8B-B14F-4D97-AF65-F5344CB8AC3E}">
        <p14:creationId xmlns:p14="http://schemas.microsoft.com/office/powerpoint/2010/main" val="38033360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27A5FBA1-E56C-46B2-9F1E-845D1D3572CD}" type="datetime3">
              <a:rPr lang="en-US" altLang="en-US" smtClean="0"/>
              <a:t>15 September 2023</a:t>
            </a:fld>
            <a:endParaRPr lang="de-DE" altLang="en-US"/>
          </a:p>
        </p:txBody>
      </p:sp>
    </p:spTree>
    <p:extLst>
      <p:ext uri="{BB962C8B-B14F-4D97-AF65-F5344CB8AC3E}">
        <p14:creationId xmlns:p14="http://schemas.microsoft.com/office/powerpoint/2010/main" val="3899458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E28F549C-E75E-4AEB-A708-04BD6627DDB3}" type="datetime3">
              <a:rPr lang="en-US" altLang="en-US" smtClean="0"/>
              <a:t>15 September 2023</a:t>
            </a:fld>
            <a:endParaRPr lang="de-DE" altLang="en-US"/>
          </a:p>
        </p:txBody>
      </p:sp>
    </p:spTree>
    <p:extLst>
      <p:ext uri="{BB962C8B-B14F-4D97-AF65-F5344CB8AC3E}">
        <p14:creationId xmlns:p14="http://schemas.microsoft.com/office/powerpoint/2010/main" val="42948839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1A6C026D-E4DC-440B-AE6F-CF87ADEFD383}" type="datetime3">
              <a:rPr lang="en-US" altLang="en-US" smtClean="0"/>
              <a:t>15 September 2023</a:t>
            </a:fld>
            <a:endParaRPr lang="de-DE" altLang="en-US"/>
          </a:p>
        </p:txBody>
      </p:sp>
    </p:spTree>
    <p:extLst>
      <p:ext uri="{BB962C8B-B14F-4D97-AF65-F5344CB8AC3E}">
        <p14:creationId xmlns:p14="http://schemas.microsoft.com/office/powerpoint/2010/main" val="349590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7D694287-EEA3-4ABD-A7D7-3DC627924BB1}" type="datetime3">
              <a:rPr lang="en-US" altLang="en-US" smtClean="0"/>
              <a:t>15 September 2023</a:t>
            </a:fld>
            <a:endParaRPr lang="de-DE" altLang="en-US"/>
          </a:p>
        </p:txBody>
      </p:sp>
    </p:spTree>
    <p:extLst>
      <p:ext uri="{BB962C8B-B14F-4D97-AF65-F5344CB8AC3E}">
        <p14:creationId xmlns:p14="http://schemas.microsoft.com/office/powerpoint/2010/main" val="12678618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5BD23D67-5781-4B2D-8B4F-9EE854A99277}" type="datetime3">
              <a:rPr lang="en-US" altLang="en-US" smtClean="0"/>
              <a:t>15 September 2023</a:t>
            </a:fld>
            <a:endParaRPr lang="de-DE" altLang="en-US"/>
          </a:p>
        </p:txBody>
      </p:sp>
    </p:spTree>
    <p:extLst>
      <p:ext uri="{BB962C8B-B14F-4D97-AF65-F5344CB8AC3E}">
        <p14:creationId xmlns:p14="http://schemas.microsoft.com/office/powerpoint/2010/main" val="25575988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B6F23BB0-BDE2-47AE-B5ED-A48C1F379D35}" type="datetime3">
              <a:rPr lang="en-US" altLang="en-US" smtClean="0"/>
              <a:t>15 September 2023</a:t>
            </a:fld>
            <a:endParaRPr lang="de-DE" altLang="en-US"/>
          </a:p>
        </p:txBody>
      </p:sp>
    </p:spTree>
    <p:extLst>
      <p:ext uri="{BB962C8B-B14F-4D97-AF65-F5344CB8AC3E}">
        <p14:creationId xmlns:p14="http://schemas.microsoft.com/office/powerpoint/2010/main" val="191987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395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8213" cy="5395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20721AD5-2F40-4B18-A188-4553EED6A40A}"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D66FFDE2-7493-4088-B5D1-D0AFF543B32A}" type="slidenum">
              <a:rPr lang="de-DE" altLang="en-US"/>
              <a:pPr/>
              <a:t>‹#›</a:t>
            </a:fld>
            <a:endParaRPr lang="de-DE" altLang="en-US"/>
          </a:p>
        </p:txBody>
      </p:sp>
    </p:spTree>
    <p:extLst>
      <p:ext uri="{BB962C8B-B14F-4D97-AF65-F5344CB8AC3E}">
        <p14:creationId xmlns:p14="http://schemas.microsoft.com/office/powerpoint/2010/main" val="905721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7400858E-1B91-433E-9E02-4DAAF80539B6}" type="datetime3">
              <a:rPr lang="en-US" altLang="en-US" smtClean="0"/>
              <a:t>15 September 2023</a:t>
            </a:fld>
            <a:endParaRPr lang="de-DE" altLang="en-US"/>
          </a:p>
        </p:txBody>
      </p:sp>
    </p:spTree>
    <p:extLst>
      <p:ext uri="{BB962C8B-B14F-4D97-AF65-F5344CB8AC3E}">
        <p14:creationId xmlns:p14="http://schemas.microsoft.com/office/powerpoint/2010/main" val="703280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A21B55B1-1890-4361-861B-F92301A0C774}" type="datetime3">
              <a:rPr lang="en-US" altLang="en-US" smtClean="0"/>
              <a:t>15 September 2023</a:t>
            </a:fld>
            <a:endParaRPr lang="de-DE" altLang="en-US"/>
          </a:p>
        </p:txBody>
      </p:sp>
    </p:spTree>
    <p:extLst>
      <p:ext uri="{BB962C8B-B14F-4D97-AF65-F5344CB8AC3E}">
        <p14:creationId xmlns:p14="http://schemas.microsoft.com/office/powerpoint/2010/main" val="33562175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0E49AD31-FB59-4140-AC29-3EF7A86D2070}" type="datetime3">
              <a:rPr lang="en-US" altLang="en-US" smtClean="0"/>
              <a:t>15 September 2023</a:t>
            </a:fld>
            <a:endParaRPr lang="de-DE" altLang="en-US"/>
          </a:p>
        </p:txBody>
      </p:sp>
    </p:spTree>
    <p:extLst>
      <p:ext uri="{BB962C8B-B14F-4D97-AF65-F5344CB8AC3E}">
        <p14:creationId xmlns:p14="http://schemas.microsoft.com/office/powerpoint/2010/main" val="17322681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FA9B55BA-DAA8-4850-86BF-21A4CAC2631B}" type="datetime3">
              <a:rPr lang="en-US" altLang="en-US" smtClean="0"/>
              <a:t>15 September 2023</a:t>
            </a:fld>
            <a:endParaRPr lang="de-DE" altLang="en-US"/>
          </a:p>
        </p:txBody>
      </p:sp>
    </p:spTree>
    <p:extLst>
      <p:ext uri="{BB962C8B-B14F-4D97-AF65-F5344CB8AC3E}">
        <p14:creationId xmlns:p14="http://schemas.microsoft.com/office/powerpoint/2010/main" val="673295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928691BB-7717-42B6-9C07-03B1DFAC4689}" type="datetime3">
              <a:rPr lang="en-US" altLang="en-US" smtClean="0"/>
              <a:t>15 September 2023</a:t>
            </a:fld>
            <a:endParaRPr lang="de-DE" altLang="en-US"/>
          </a:p>
        </p:txBody>
      </p:sp>
    </p:spTree>
    <p:extLst>
      <p:ext uri="{BB962C8B-B14F-4D97-AF65-F5344CB8AC3E}">
        <p14:creationId xmlns:p14="http://schemas.microsoft.com/office/powerpoint/2010/main" val="37950247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3A5B4E47-5669-47F5-8037-5565A32FA83E}" type="datetime3">
              <a:rPr lang="en-US" altLang="en-US" smtClean="0"/>
              <a:t>15 September 2023</a:t>
            </a:fld>
            <a:endParaRPr lang="de-DE" altLang="en-US"/>
          </a:p>
        </p:txBody>
      </p:sp>
    </p:spTree>
    <p:extLst>
      <p:ext uri="{BB962C8B-B14F-4D97-AF65-F5344CB8AC3E}">
        <p14:creationId xmlns:p14="http://schemas.microsoft.com/office/powerpoint/2010/main" val="1849254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50C52BAA-DDBC-4114-9F0F-043F660C3B02}" type="datetime3">
              <a:rPr lang="en-US" altLang="en-US" smtClean="0"/>
              <a:t>15 September 2023</a:t>
            </a:fld>
            <a:endParaRPr lang="de-DE" altLang="en-US"/>
          </a:p>
        </p:txBody>
      </p:sp>
    </p:spTree>
    <p:extLst>
      <p:ext uri="{BB962C8B-B14F-4D97-AF65-F5344CB8AC3E}">
        <p14:creationId xmlns:p14="http://schemas.microsoft.com/office/powerpoint/2010/main" val="840865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401DD817-1007-4204-9D5A-D5EAA81758E1}" type="datetime3">
              <a:rPr lang="en-US" altLang="en-US" smtClean="0"/>
              <a:t>15 September 2023</a:t>
            </a:fld>
            <a:endParaRPr lang="de-DE" altLang="en-US"/>
          </a:p>
        </p:txBody>
      </p:sp>
    </p:spTree>
    <p:extLst>
      <p:ext uri="{BB962C8B-B14F-4D97-AF65-F5344CB8AC3E}">
        <p14:creationId xmlns:p14="http://schemas.microsoft.com/office/powerpoint/2010/main" val="26415771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5CA1B900-5E72-44CE-952A-2BF64A051E51}" type="datetime3">
              <a:rPr lang="en-US" altLang="en-US" smtClean="0"/>
              <a:t>15 September 2023</a:t>
            </a:fld>
            <a:endParaRPr lang="de-DE" altLang="en-US"/>
          </a:p>
        </p:txBody>
      </p:sp>
    </p:spTree>
    <p:extLst>
      <p:ext uri="{BB962C8B-B14F-4D97-AF65-F5344CB8AC3E}">
        <p14:creationId xmlns:p14="http://schemas.microsoft.com/office/powerpoint/2010/main" val="29143163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C8DF131E-E329-41E9-9D2F-055F3F6A8C5F}" type="datetime3">
              <a:rPr lang="en-US" altLang="en-US" smtClean="0"/>
              <a:t>15 September 2023</a:t>
            </a:fld>
            <a:endParaRPr lang="de-DE" altLang="en-US"/>
          </a:p>
        </p:txBody>
      </p:sp>
    </p:spTree>
    <p:extLst>
      <p:ext uri="{BB962C8B-B14F-4D97-AF65-F5344CB8AC3E}">
        <p14:creationId xmlns:p14="http://schemas.microsoft.com/office/powerpoint/2010/main" val="182576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BEB6CD13-2F47-4CA3-8035-04DF18675BCD}"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13F09935-C075-4997-9F65-D8A5E9B56AD6}" type="slidenum">
              <a:rPr lang="de-DE" altLang="en-US"/>
              <a:pPr/>
              <a:t>‹#›</a:t>
            </a:fld>
            <a:endParaRPr lang="de-DE" altLang="en-US"/>
          </a:p>
        </p:txBody>
      </p:sp>
    </p:spTree>
    <p:extLst>
      <p:ext uri="{BB962C8B-B14F-4D97-AF65-F5344CB8AC3E}">
        <p14:creationId xmlns:p14="http://schemas.microsoft.com/office/powerpoint/2010/main" val="2308129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29DA7295-7E1C-4B53-8605-6F74E26A6F0C}" type="datetime3">
              <a:rPr lang="en-US" altLang="en-US" smtClean="0"/>
              <a:t>15 September 2023</a:t>
            </a:fld>
            <a:endParaRPr lang="de-DE" altLang="en-US"/>
          </a:p>
        </p:txBody>
      </p:sp>
    </p:spTree>
    <p:extLst>
      <p:ext uri="{BB962C8B-B14F-4D97-AF65-F5344CB8AC3E}">
        <p14:creationId xmlns:p14="http://schemas.microsoft.com/office/powerpoint/2010/main" val="1608046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8F48D463-B807-49A0-B00A-D32FF79DBA08}" type="datetime3">
              <a:rPr lang="en-US" altLang="en-US" smtClean="0"/>
              <a:t>15 September 2023</a:t>
            </a:fld>
            <a:endParaRPr lang="de-DE" altLang="en-US"/>
          </a:p>
        </p:txBody>
      </p:sp>
    </p:spTree>
    <p:extLst>
      <p:ext uri="{BB962C8B-B14F-4D97-AF65-F5344CB8AC3E}">
        <p14:creationId xmlns:p14="http://schemas.microsoft.com/office/powerpoint/2010/main" val="36501674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98387577-998E-4059-AED6-BE7BC18C1E42}" type="datetime3">
              <a:rPr lang="en-US" altLang="en-US" smtClean="0"/>
              <a:t>15 September 2023</a:t>
            </a:fld>
            <a:endParaRPr lang="de-DE" altLang="en-US"/>
          </a:p>
        </p:txBody>
      </p:sp>
    </p:spTree>
    <p:extLst>
      <p:ext uri="{BB962C8B-B14F-4D97-AF65-F5344CB8AC3E}">
        <p14:creationId xmlns:p14="http://schemas.microsoft.com/office/powerpoint/2010/main" val="1268678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FDBE68A6-EAB9-4EA7-9024-28247F31381F}" type="datetime3">
              <a:rPr lang="en-US" altLang="en-US" smtClean="0"/>
              <a:t>15 September 2023</a:t>
            </a:fld>
            <a:endParaRPr lang="de-DE" altLang="en-US"/>
          </a:p>
        </p:txBody>
      </p:sp>
    </p:spTree>
    <p:extLst>
      <p:ext uri="{BB962C8B-B14F-4D97-AF65-F5344CB8AC3E}">
        <p14:creationId xmlns:p14="http://schemas.microsoft.com/office/powerpoint/2010/main" val="2029300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BE672C0A-FC90-427A-A1BA-9AA78DB65026}" type="datetime3">
              <a:rPr lang="en-US" altLang="en-US" smtClean="0"/>
              <a:t>15 September 2023</a:t>
            </a:fld>
            <a:endParaRPr lang="de-DE" altLang="en-US"/>
          </a:p>
        </p:txBody>
      </p:sp>
    </p:spTree>
    <p:extLst>
      <p:ext uri="{BB962C8B-B14F-4D97-AF65-F5344CB8AC3E}">
        <p14:creationId xmlns:p14="http://schemas.microsoft.com/office/powerpoint/2010/main" val="40065526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DFF8089E-5593-4C11-B8DE-90ECDA56AB22}" type="datetime3">
              <a:rPr lang="en-US" altLang="en-US" smtClean="0"/>
              <a:t>15 September 2023</a:t>
            </a:fld>
            <a:endParaRPr lang="de-DE" altLang="en-US"/>
          </a:p>
        </p:txBody>
      </p:sp>
    </p:spTree>
    <p:extLst>
      <p:ext uri="{BB962C8B-B14F-4D97-AF65-F5344CB8AC3E}">
        <p14:creationId xmlns:p14="http://schemas.microsoft.com/office/powerpoint/2010/main" val="36345942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33047A0A-4630-469D-9810-4FC5356788EF}" type="datetime3">
              <a:rPr lang="en-US" altLang="en-US" smtClean="0"/>
              <a:t>15 September 2023</a:t>
            </a:fld>
            <a:endParaRPr lang="de-DE" altLang="en-US"/>
          </a:p>
        </p:txBody>
      </p:sp>
    </p:spTree>
    <p:extLst>
      <p:ext uri="{BB962C8B-B14F-4D97-AF65-F5344CB8AC3E}">
        <p14:creationId xmlns:p14="http://schemas.microsoft.com/office/powerpoint/2010/main" val="21301013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B78D236D-9F15-46BF-B9F6-F32E3C7859BD}" type="datetime3">
              <a:rPr lang="en-US" altLang="en-US" smtClean="0"/>
              <a:t>15 September 2023</a:t>
            </a:fld>
            <a:endParaRPr lang="de-DE" altLang="en-US"/>
          </a:p>
        </p:txBody>
      </p:sp>
    </p:spTree>
    <p:extLst>
      <p:ext uri="{BB962C8B-B14F-4D97-AF65-F5344CB8AC3E}">
        <p14:creationId xmlns:p14="http://schemas.microsoft.com/office/powerpoint/2010/main" val="17708814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8B5D0EDB-5D4A-4183-9747-A6877F516985}" type="datetime3">
              <a:rPr lang="en-US" altLang="en-US" smtClean="0"/>
              <a:t>15 September 2023</a:t>
            </a:fld>
            <a:endParaRPr lang="de-DE" altLang="en-US"/>
          </a:p>
        </p:txBody>
      </p:sp>
    </p:spTree>
    <p:extLst>
      <p:ext uri="{BB962C8B-B14F-4D97-AF65-F5344CB8AC3E}">
        <p14:creationId xmlns:p14="http://schemas.microsoft.com/office/powerpoint/2010/main" val="19561756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8DA2423-39F1-4FB7-A1B3-FC749C58AFF8}" type="datetime3">
              <a:rPr lang="en-US" altLang="en-US" smtClean="0"/>
              <a:t>15 September 2023</a:t>
            </a:fld>
            <a:endParaRPr lang="de-DE" altLang="en-US"/>
          </a:p>
        </p:txBody>
      </p:sp>
    </p:spTree>
    <p:extLst>
      <p:ext uri="{BB962C8B-B14F-4D97-AF65-F5344CB8AC3E}">
        <p14:creationId xmlns:p14="http://schemas.microsoft.com/office/powerpoint/2010/main" val="287268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9A9277B7-5CCE-4C92-A5DE-962F17404647}"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BEA22E01-79B7-4942-BE93-BB58D40278EC}" type="slidenum">
              <a:rPr lang="de-DE" altLang="en-US"/>
              <a:pPr/>
              <a:t>‹#›</a:t>
            </a:fld>
            <a:endParaRPr lang="de-DE" altLang="en-US"/>
          </a:p>
        </p:txBody>
      </p:sp>
    </p:spTree>
    <p:extLst>
      <p:ext uri="{BB962C8B-B14F-4D97-AF65-F5344CB8AC3E}">
        <p14:creationId xmlns:p14="http://schemas.microsoft.com/office/powerpoint/2010/main" val="2669668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25CA77C8-5E59-40B5-AA5E-C4685429D3B9}" type="datetime3">
              <a:rPr lang="en-US" altLang="en-US" smtClean="0"/>
              <a:t>15 September 2023</a:t>
            </a:fld>
            <a:endParaRPr lang="de-DE" altLang="en-US"/>
          </a:p>
        </p:txBody>
      </p:sp>
    </p:spTree>
    <p:extLst>
      <p:ext uri="{BB962C8B-B14F-4D97-AF65-F5344CB8AC3E}">
        <p14:creationId xmlns:p14="http://schemas.microsoft.com/office/powerpoint/2010/main" val="13997189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3DCC7C66-386D-415A-97EA-486C31944489}" type="datetime3">
              <a:rPr lang="en-US" altLang="en-US" smtClean="0"/>
              <a:t>15 September 2023</a:t>
            </a:fld>
            <a:endParaRPr lang="de-DE" altLang="en-US"/>
          </a:p>
        </p:txBody>
      </p:sp>
    </p:spTree>
    <p:extLst>
      <p:ext uri="{BB962C8B-B14F-4D97-AF65-F5344CB8AC3E}">
        <p14:creationId xmlns:p14="http://schemas.microsoft.com/office/powerpoint/2010/main" val="40971388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EA199019-C7E4-4ED8-B3CF-CB604F4AD10F}" type="datetime3">
              <a:rPr lang="en-US" altLang="en-US" smtClean="0"/>
              <a:t>15 September 2023</a:t>
            </a:fld>
            <a:endParaRPr lang="de-DE" altLang="en-US"/>
          </a:p>
        </p:txBody>
      </p:sp>
    </p:spTree>
    <p:extLst>
      <p:ext uri="{BB962C8B-B14F-4D97-AF65-F5344CB8AC3E}">
        <p14:creationId xmlns:p14="http://schemas.microsoft.com/office/powerpoint/2010/main" val="3682659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66445EA0-90A6-4130-ADB2-7BF257B1FFF9}" type="datetime3">
              <a:rPr lang="en-US" altLang="en-US" smtClean="0"/>
              <a:t>15 September 2023</a:t>
            </a:fld>
            <a:endParaRPr lang="de-DE" altLang="en-US"/>
          </a:p>
        </p:txBody>
      </p:sp>
    </p:spTree>
    <p:extLst>
      <p:ext uri="{BB962C8B-B14F-4D97-AF65-F5344CB8AC3E}">
        <p14:creationId xmlns:p14="http://schemas.microsoft.com/office/powerpoint/2010/main" val="664165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9464861C-F06E-4BEE-9172-CFAA63DAE35D}" type="datetime3">
              <a:rPr lang="en-US" altLang="en-US" smtClean="0"/>
              <a:t>15 September 2023</a:t>
            </a:fld>
            <a:endParaRPr lang="de-DE" altLang="en-US"/>
          </a:p>
        </p:txBody>
      </p:sp>
    </p:spTree>
    <p:extLst>
      <p:ext uri="{BB962C8B-B14F-4D97-AF65-F5344CB8AC3E}">
        <p14:creationId xmlns:p14="http://schemas.microsoft.com/office/powerpoint/2010/main" val="9204715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C3E9C262-4E3B-4517-B9A8-54D0021D6A30}" type="datetime3">
              <a:rPr lang="en-US" altLang="en-US" smtClean="0"/>
              <a:t>15 September 2023</a:t>
            </a:fld>
            <a:endParaRPr lang="de-DE" altLang="en-US"/>
          </a:p>
        </p:txBody>
      </p:sp>
    </p:spTree>
    <p:extLst>
      <p:ext uri="{BB962C8B-B14F-4D97-AF65-F5344CB8AC3E}">
        <p14:creationId xmlns:p14="http://schemas.microsoft.com/office/powerpoint/2010/main" val="33092622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B3A7785F-6980-4BD1-95D0-0AD9CFEF671D}" type="datetime3">
              <a:rPr lang="en-US" altLang="en-US" smtClean="0"/>
              <a:t>15 September 2023</a:t>
            </a:fld>
            <a:endParaRPr lang="de-DE" altLang="en-US"/>
          </a:p>
        </p:txBody>
      </p:sp>
    </p:spTree>
    <p:extLst>
      <p:ext uri="{BB962C8B-B14F-4D97-AF65-F5344CB8AC3E}">
        <p14:creationId xmlns:p14="http://schemas.microsoft.com/office/powerpoint/2010/main" val="34616348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7835C52D-7F87-4919-9C9C-A8220E3467FB}" type="datetime3">
              <a:rPr lang="en-US" altLang="en-US" smtClean="0"/>
              <a:t>15 September 2023</a:t>
            </a:fld>
            <a:endParaRPr lang="de-DE" altLang="en-US"/>
          </a:p>
        </p:txBody>
      </p:sp>
    </p:spTree>
    <p:extLst>
      <p:ext uri="{BB962C8B-B14F-4D97-AF65-F5344CB8AC3E}">
        <p14:creationId xmlns:p14="http://schemas.microsoft.com/office/powerpoint/2010/main" val="12520188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FDD32C43-4DC2-40B5-9328-4FB9699D4515}" type="datetime3">
              <a:rPr lang="en-US" altLang="en-US" smtClean="0"/>
              <a:t>15 September 2023</a:t>
            </a:fld>
            <a:endParaRPr lang="de-DE" altLang="en-US"/>
          </a:p>
        </p:txBody>
      </p:sp>
    </p:spTree>
    <p:extLst>
      <p:ext uri="{BB962C8B-B14F-4D97-AF65-F5344CB8AC3E}">
        <p14:creationId xmlns:p14="http://schemas.microsoft.com/office/powerpoint/2010/main" val="32053021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C43AE3E3-8DE4-4DB6-A8C4-A6DBAC73BA2F}" type="datetime3">
              <a:rPr lang="en-US" altLang="en-US" smtClean="0"/>
              <a:t>15 September 2023</a:t>
            </a:fld>
            <a:endParaRPr lang="de-DE" altLang="en-US"/>
          </a:p>
        </p:txBody>
      </p:sp>
    </p:spTree>
    <p:extLst>
      <p:ext uri="{BB962C8B-B14F-4D97-AF65-F5344CB8AC3E}">
        <p14:creationId xmlns:p14="http://schemas.microsoft.com/office/powerpoint/2010/main" val="365805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445D8E8A-EAA5-4952-8A19-693F22C859FB}"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B4AD17A8-A683-4EE9-8803-DC2DDCDC39D6}" type="slidenum">
              <a:rPr lang="de-DE" altLang="en-US"/>
              <a:pPr/>
              <a:t>‹#›</a:t>
            </a:fld>
            <a:endParaRPr lang="de-DE" altLang="en-US"/>
          </a:p>
        </p:txBody>
      </p:sp>
    </p:spTree>
    <p:extLst>
      <p:ext uri="{BB962C8B-B14F-4D97-AF65-F5344CB8AC3E}">
        <p14:creationId xmlns:p14="http://schemas.microsoft.com/office/powerpoint/2010/main" val="4086409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001DA7C-7953-4787-93C8-CBD61D0D95EC}" type="datetime3">
              <a:rPr lang="en-US" altLang="en-US" smtClean="0"/>
              <a:t>15 September 2023</a:t>
            </a:fld>
            <a:endParaRPr lang="de-DE" altLang="en-US"/>
          </a:p>
        </p:txBody>
      </p:sp>
    </p:spTree>
    <p:extLst>
      <p:ext uri="{BB962C8B-B14F-4D97-AF65-F5344CB8AC3E}">
        <p14:creationId xmlns:p14="http://schemas.microsoft.com/office/powerpoint/2010/main" val="654030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6136F4BA-2424-42B9-92F0-1657AAC2B920}" type="datetime3">
              <a:rPr lang="en-US" altLang="en-US" smtClean="0"/>
              <a:t>15 September 2023</a:t>
            </a:fld>
            <a:endParaRPr lang="de-DE" altLang="en-US"/>
          </a:p>
        </p:txBody>
      </p:sp>
    </p:spTree>
    <p:extLst>
      <p:ext uri="{BB962C8B-B14F-4D97-AF65-F5344CB8AC3E}">
        <p14:creationId xmlns:p14="http://schemas.microsoft.com/office/powerpoint/2010/main" val="1912756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1DD2C84F-56F4-48CB-86B0-73E3B52FD59F}" type="datetime3">
              <a:rPr lang="en-US" altLang="en-US" smtClean="0"/>
              <a:t>15 September 2023</a:t>
            </a:fld>
            <a:endParaRPr lang="de-DE" altLang="en-US"/>
          </a:p>
        </p:txBody>
      </p:sp>
    </p:spTree>
    <p:extLst>
      <p:ext uri="{BB962C8B-B14F-4D97-AF65-F5344CB8AC3E}">
        <p14:creationId xmlns:p14="http://schemas.microsoft.com/office/powerpoint/2010/main" val="599253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04AA4691-218A-4C00-A5C2-1424FB41F1A9}" type="datetime3">
              <a:rPr lang="en-US" altLang="en-US" smtClean="0"/>
              <a:t>15 September 2023</a:t>
            </a:fld>
            <a:endParaRPr lang="de-DE" altLang="en-US"/>
          </a:p>
        </p:txBody>
      </p:sp>
    </p:spTree>
    <p:extLst>
      <p:ext uri="{BB962C8B-B14F-4D97-AF65-F5344CB8AC3E}">
        <p14:creationId xmlns:p14="http://schemas.microsoft.com/office/powerpoint/2010/main" val="1562932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40F1CD6B-0336-4C46-A8A1-F626FA4A76D7}" type="datetime3">
              <a:rPr lang="en-US" altLang="en-US" smtClean="0"/>
              <a:t>15 September 2023</a:t>
            </a:fld>
            <a:endParaRPr lang="en-GB" altLang="en-US"/>
          </a:p>
        </p:txBody>
      </p:sp>
      <p:sp>
        <p:nvSpPr>
          <p:cNvPr id="5" name="Footer Placeholder 4"/>
          <p:cNvSpPr>
            <a:spLocks noGrp="1"/>
          </p:cNvSpPr>
          <p:nvPr>
            <p:ph type="ftr" idx="11"/>
          </p:nvPr>
        </p:nvSpPr>
        <p:spPr/>
        <p:txBody>
          <a:bodyPr/>
          <a:lstStyle>
            <a:lvl1pPr>
              <a:defRPr/>
            </a:lvl1pPr>
          </a:lstStyle>
          <a:p>
            <a:r>
              <a:rPr lang="en-GB" altLang="en-US"/>
              <a:t>Lutfı bılal tasyurek</a:t>
            </a:r>
          </a:p>
        </p:txBody>
      </p:sp>
      <p:sp>
        <p:nvSpPr>
          <p:cNvPr id="6" name="Slide Number Placeholder 5"/>
          <p:cNvSpPr>
            <a:spLocks noGrp="1"/>
          </p:cNvSpPr>
          <p:nvPr>
            <p:ph type="sldNum" idx="12"/>
          </p:nvPr>
        </p:nvSpPr>
        <p:spPr/>
        <p:txBody>
          <a:bodyPr/>
          <a:lstStyle>
            <a:lvl1pPr>
              <a:defRPr/>
            </a:lvl1pPr>
          </a:lstStyle>
          <a:p>
            <a:fld id="{79178B7A-1F80-4E77-8A42-2413486A7996}" type="slidenum">
              <a:rPr lang="en-GB" altLang="en-US"/>
              <a:pPr/>
              <a:t>‹#›</a:t>
            </a:fld>
            <a:endParaRPr lang="en-GB" altLang="en-US"/>
          </a:p>
        </p:txBody>
      </p:sp>
    </p:spTree>
    <p:extLst>
      <p:ext uri="{BB962C8B-B14F-4D97-AF65-F5344CB8AC3E}">
        <p14:creationId xmlns:p14="http://schemas.microsoft.com/office/powerpoint/2010/main" val="12476853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D0D86651-855E-4F58-9E88-1CF286E24C03}" type="datetime3">
              <a:rPr lang="en-US" altLang="en-US" smtClean="0"/>
              <a:t>15 September 2023</a:t>
            </a:fld>
            <a:endParaRPr lang="en-GB" altLang="en-US"/>
          </a:p>
        </p:txBody>
      </p:sp>
      <p:sp>
        <p:nvSpPr>
          <p:cNvPr id="5" name="Footer Placeholder 4"/>
          <p:cNvSpPr>
            <a:spLocks noGrp="1"/>
          </p:cNvSpPr>
          <p:nvPr>
            <p:ph type="ftr" idx="11"/>
          </p:nvPr>
        </p:nvSpPr>
        <p:spPr/>
        <p:txBody>
          <a:bodyPr/>
          <a:lstStyle>
            <a:lvl1pPr>
              <a:defRPr/>
            </a:lvl1pPr>
          </a:lstStyle>
          <a:p>
            <a:r>
              <a:rPr lang="en-GB" altLang="en-US"/>
              <a:t>Lutfı bılal tasyurek</a:t>
            </a:r>
          </a:p>
        </p:txBody>
      </p:sp>
      <p:sp>
        <p:nvSpPr>
          <p:cNvPr id="6" name="Slide Number Placeholder 5"/>
          <p:cNvSpPr>
            <a:spLocks noGrp="1"/>
          </p:cNvSpPr>
          <p:nvPr>
            <p:ph type="sldNum" idx="12"/>
          </p:nvPr>
        </p:nvSpPr>
        <p:spPr/>
        <p:txBody>
          <a:bodyPr/>
          <a:lstStyle>
            <a:lvl1pPr>
              <a:defRPr/>
            </a:lvl1pPr>
          </a:lstStyle>
          <a:p>
            <a:fld id="{AE8B9292-939C-4BF1-AEFA-B7DF7491BAEF}" type="slidenum">
              <a:rPr lang="en-GB" altLang="en-US"/>
              <a:pPr/>
              <a:t>‹#›</a:t>
            </a:fld>
            <a:endParaRPr lang="en-GB" altLang="en-US"/>
          </a:p>
        </p:txBody>
      </p:sp>
    </p:spTree>
    <p:extLst>
      <p:ext uri="{BB962C8B-B14F-4D97-AF65-F5344CB8AC3E}">
        <p14:creationId xmlns:p14="http://schemas.microsoft.com/office/powerpoint/2010/main" val="19414882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E6D4B495-11B9-4B24-B6C0-5882A2B36243}" type="datetime3">
              <a:rPr lang="en-US" altLang="en-US" smtClean="0"/>
              <a:t>15 September 2023</a:t>
            </a:fld>
            <a:endParaRPr lang="en-GB" altLang="en-US"/>
          </a:p>
        </p:txBody>
      </p:sp>
      <p:sp>
        <p:nvSpPr>
          <p:cNvPr id="5" name="Footer Placeholder 4"/>
          <p:cNvSpPr>
            <a:spLocks noGrp="1"/>
          </p:cNvSpPr>
          <p:nvPr>
            <p:ph type="ftr" idx="11"/>
          </p:nvPr>
        </p:nvSpPr>
        <p:spPr/>
        <p:txBody>
          <a:bodyPr/>
          <a:lstStyle>
            <a:lvl1pPr>
              <a:defRPr/>
            </a:lvl1pPr>
          </a:lstStyle>
          <a:p>
            <a:r>
              <a:rPr lang="en-GB" altLang="en-US"/>
              <a:t>Lutfı bılal tasyurek</a:t>
            </a:r>
          </a:p>
        </p:txBody>
      </p:sp>
      <p:sp>
        <p:nvSpPr>
          <p:cNvPr id="6" name="Slide Number Placeholder 5"/>
          <p:cNvSpPr>
            <a:spLocks noGrp="1"/>
          </p:cNvSpPr>
          <p:nvPr>
            <p:ph type="sldNum" idx="12"/>
          </p:nvPr>
        </p:nvSpPr>
        <p:spPr/>
        <p:txBody>
          <a:bodyPr/>
          <a:lstStyle>
            <a:lvl1pPr>
              <a:defRPr/>
            </a:lvl1pPr>
          </a:lstStyle>
          <a:p>
            <a:fld id="{CA3C54DF-6ED6-4957-8A36-8CD479924FD2}" type="slidenum">
              <a:rPr lang="en-GB" altLang="en-US"/>
              <a:pPr/>
              <a:t>‹#›</a:t>
            </a:fld>
            <a:endParaRPr lang="en-GB" altLang="en-US"/>
          </a:p>
        </p:txBody>
      </p:sp>
    </p:spTree>
    <p:extLst>
      <p:ext uri="{BB962C8B-B14F-4D97-AF65-F5344CB8AC3E}">
        <p14:creationId xmlns:p14="http://schemas.microsoft.com/office/powerpoint/2010/main" val="41288440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3946525" cy="397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604963"/>
            <a:ext cx="3946525" cy="3976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663774F8-BD55-4245-8695-113F21EB81AD}" type="datetime3">
              <a:rPr lang="en-US" altLang="en-US" smtClean="0"/>
              <a:t>15 September 2023</a:t>
            </a:fld>
            <a:endParaRPr lang="en-GB" altLang="en-US"/>
          </a:p>
        </p:txBody>
      </p:sp>
      <p:sp>
        <p:nvSpPr>
          <p:cNvPr id="6" name="Footer Placeholder 5"/>
          <p:cNvSpPr>
            <a:spLocks noGrp="1"/>
          </p:cNvSpPr>
          <p:nvPr>
            <p:ph type="ftr" idx="11"/>
          </p:nvPr>
        </p:nvSpPr>
        <p:spPr/>
        <p:txBody>
          <a:bodyPr/>
          <a:lstStyle>
            <a:lvl1pPr>
              <a:defRPr/>
            </a:lvl1pPr>
          </a:lstStyle>
          <a:p>
            <a:r>
              <a:rPr lang="en-GB" altLang="en-US"/>
              <a:t>Lutfı bılal tasyurek</a:t>
            </a:r>
          </a:p>
        </p:txBody>
      </p:sp>
      <p:sp>
        <p:nvSpPr>
          <p:cNvPr id="7" name="Slide Number Placeholder 6"/>
          <p:cNvSpPr>
            <a:spLocks noGrp="1"/>
          </p:cNvSpPr>
          <p:nvPr>
            <p:ph type="sldNum" idx="12"/>
          </p:nvPr>
        </p:nvSpPr>
        <p:spPr/>
        <p:txBody>
          <a:bodyPr/>
          <a:lstStyle>
            <a:lvl1pPr>
              <a:defRPr/>
            </a:lvl1pPr>
          </a:lstStyle>
          <a:p>
            <a:fld id="{F689604D-287D-447E-A5E1-AFE18724B800}" type="slidenum">
              <a:rPr lang="en-GB" altLang="en-US"/>
              <a:pPr/>
              <a:t>‹#›</a:t>
            </a:fld>
            <a:endParaRPr lang="en-GB" altLang="en-US"/>
          </a:p>
        </p:txBody>
      </p:sp>
    </p:spTree>
    <p:extLst>
      <p:ext uri="{BB962C8B-B14F-4D97-AF65-F5344CB8AC3E}">
        <p14:creationId xmlns:p14="http://schemas.microsoft.com/office/powerpoint/2010/main" val="31508875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8B94F77B-5A67-4459-A9D6-D1468FFEB3EE}" type="datetime3">
              <a:rPr lang="en-US" altLang="en-US" smtClean="0"/>
              <a:t>15 September 2023</a:t>
            </a:fld>
            <a:endParaRPr lang="en-GB" altLang="en-US"/>
          </a:p>
        </p:txBody>
      </p:sp>
      <p:sp>
        <p:nvSpPr>
          <p:cNvPr id="8" name="Footer Placeholder 7"/>
          <p:cNvSpPr>
            <a:spLocks noGrp="1"/>
          </p:cNvSpPr>
          <p:nvPr>
            <p:ph type="ftr" idx="11"/>
          </p:nvPr>
        </p:nvSpPr>
        <p:spPr/>
        <p:txBody>
          <a:bodyPr/>
          <a:lstStyle>
            <a:lvl1pPr>
              <a:defRPr/>
            </a:lvl1pPr>
          </a:lstStyle>
          <a:p>
            <a:r>
              <a:rPr lang="en-GB" altLang="en-US"/>
              <a:t>Lutfı bılal tasyurek</a:t>
            </a:r>
          </a:p>
        </p:txBody>
      </p:sp>
      <p:sp>
        <p:nvSpPr>
          <p:cNvPr id="9" name="Slide Number Placeholder 8"/>
          <p:cNvSpPr>
            <a:spLocks noGrp="1"/>
          </p:cNvSpPr>
          <p:nvPr>
            <p:ph type="sldNum" idx="12"/>
          </p:nvPr>
        </p:nvSpPr>
        <p:spPr/>
        <p:txBody>
          <a:bodyPr/>
          <a:lstStyle>
            <a:lvl1pPr>
              <a:defRPr/>
            </a:lvl1pPr>
          </a:lstStyle>
          <a:p>
            <a:fld id="{A40D7652-F637-47F7-98A1-367F72C16FBC}" type="slidenum">
              <a:rPr lang="en-GB" altLang="en-US"/>
              <a:pPr/>
              <a:t>‹#›</a:t>
            </a:fld>
            <a:endParaRPr lang="en-GB" altLang="en-US"/>
          </a:p>
        </p:txBody>
      </p:sp>
    </p:spTree>
    <p:extLst>
      <p:ext uri="{BB962C8B-B14F-4D97-AF65-F5344CB8AC3E}">
        <p14:creationId xmlns:p14="http://schemas.microsoft.com/office/powerpoint/2010/main" val="2482538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0383EE2E-A1E5-4873-86C5-3F531ADD5405}" type="datetime3">
              <a:rPr lang="en-US" altLang="en-US" smtClean="0"/>
              <a:t>15 September 2023</a:t>
            </a:fld>
            <a:endParaRPr lang="en-GB" altLang="en-US"/>
          </a:p>
        </p:txBody>
      </p:sp>
      <p:sp>
        <p:nvSpPr>
          <p:cNvPr id="4" name="Footer Placeholder 3"/>
          <p:cNvSpPr>
            <a:spLocks noGrp="1"/>
          </p:cNvSpPr>
          <p:nvPr>
            <p:ph type="ftr" idx="11"/>
          </p:nvPr>
        </p:nvSpPr>
        <p:spPr/>
        <p:txBody>
          <a:bodyPr/>
          <a:lstStyle>
            <a:lvl1pPr>
              <a:defRPr/>
            </a:lvl1pPr>
          </a:lstStyle>
          <a:p>
            <a:r>
              <a:rPr lang="en-GB" altLang="en-US"/>
              <a:t>Lutfı bılal tasyurek</a:t>
            </a:r>
          </a:p>
        </p:txBody>
      </p:sp>
      <p:sp>
        <p:nvSpPr>
          <p:cNvPr id="5" name="Slide Number Placeholder 4"/>
          <p:cNvSpPr>
            <a:spLocks noGrp="1"/>
          </p:cNvSpPr>
          <p:nvPr>
            <p:ph type="sldNum" idx="12"/>
          </p:nvPr>
        </p:nvSpPr>
        <p:spPr/>
        <p:txBody>
          <a:bodyPr/>
          <a:lstStyle>
            <a:lvl1pPr>
              <a:defRPr/>
            </a:lvl1pPr>
          </a:lstStyle>
          <a:p>
            <a:fld id="{3DFC9ECC-2697-41DC-928C-B378826BE8C3}" type="slidenum">
              <a:rPr lang="en-GB" altLang="en-US"/>
              <a:pPr/>
              <a:t>‹#›</a:t>
            </a:fld>
            <a:endParaRPr lang="en-GB" altLang="en-US"/>
          </a:p>
        </p:txBody>
      </p:sp>
    </p:spTree>
    <p:extLst>
      <p:ext uri="{BB962C8B-B14F-4D97-AF65-F5344CB8AC3E}">
        <p14:creationId xmlns:p14="http://schemas.microsoft.com/office/powerpoint/2010/main" val="237433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D8AC6305-D0EB-4168-BAF5-9995DCA94EBC}"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AB7E8D85-7E58-4AAD-8BE5-0A9C65DF67FA}" type="slidenum">
              <a:rPr lang="de-DE" altLang="en-US"/>
              <a:pPr/>
              <a:t>‹#›</a:t>
            </a:fld>
            <a:endParaRPr lang="de-DE" altLang="en-US"/>
          </a:p>
        </p:txBody>
      </p:sp>
    </p:spTree>
    <p:extLst>
      <p:ext uri="{BB962C8B-B14F-4D97-AF65-F5344CB8AC3E}">
        <p14:creationId xmlns:p14="http://schemas.microsoft.com/office/powerpoint/2010/main" val="15567486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6286BE0D-78F0-4ACA-8C28-95CD0D4E97A8}" type="datetime3">
              <a:rPr lang="en-US" altLang="en-US" smtClean="0"/>
              <a:t>15 September 2023</a:t>
            </a:fld>
            <a:endParaRPr lang="en-GB" altLang="en-US"/>
          </a:p>
        </p:txBody>
      </p:sp>
      <p:sp>
        <p:nvSpPr>
          <p:cNvPr id="3" name="Footer Placeholder 2"/>
          <p:cNvSpPr>
            <a:spLocks noGrp="1"/>
          </p:cNvSpPr>
          <p:nvPr>
            <p:ph type="ftr" idx="11"/>
          </p:nvPr>
        </p:nvSpPr>
        <p:spPr/>
        <p:txBody>
          <a:bodyPr/>
          <a:lstStyle>
            <a:lvl1pPr>
              <a:defRPr/>
            </a:lvl1pPr>
          </a:lstStyle>
          <a:p>
            <a:r>
              <a:rPr lang="en-GB" altLang="en-US"/>
              <a:t>Lutfı bılal tasyurek</a:t>
            </a:r>
          </a:p>
        </p:txBody>
      </p:sp>
      <p:sp>
        <p:nvSpPr>
          <p:cNvPr id="4" name="Slide Number Placeholder 3"/>
          <p:cNvSpPr>
            <a:spLocks noGrp="1"/>
          </p:cNvSpPr>
          <p:nvPr>
            <p:ph type="sldNum" idx="12"/>
          </p:nvPr>
        </p:nvSpPr>
        <p:spPr/>
        <p:txBody>
          <a:bodyPr/>
          <a:lstStyle>
            <a:lvl1pPr>
              <a:defRPr/>
            </a:lvl1pPr>
          </a:lstStyle>
          <a:p>
            <a:fld id="{3FE88C78-4E64-4B4F-BC93-1E532429E545}" type="slidenum">
              <a:rPr lang="en-GB" altLang="en-US"/>
              <a:pPr/>
              <a:t>‹#›</a:t>
            </a:fld>
            <a:endParaRPr lang="en-GB" altLang="en-US"/>
          </a:p>
        </p:txBody>
      </p:sp>
    </p:spTree>
    <p:extLst>
      <p:ext uri="{BB962C8B-B14F-4D97-AF65-F5344CB8AC3E}">
        <p14:creationId xmlns:p14="http://schemas.microsoft.com/office/powerpoint/2010/main" val="12759492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52A01E97-15A6-468D-8D23-88069DDDDF89}" type="datetime3">
              <a:rPr lang="en-US" altLang="en-US" smtClean="0"/>
              <a:t>15 September 2023</a:t>
            </a:fld>
            <a:endParaRPr lang="en-GB" altLang="en-US"/>
          </a:p>
        </p:txBody>
      </p:sp>
      <p:sp>
        <p:nvSpPr>
          <p:cNvPr id="6" name="Footer Placeholder 5"/>
          <p:cNvSpPr>
            <a:spLocks noGrp="1"/>
          </p:cNvSpPr>
          <p:nvPr>
            <p:ph type="ftr" idx="11"/>
          </p:nvPr>
        </p:nvSpPr>
        <p:spPr/>
        <p:txBody>
          <a:bodyPr/>
          <a:lstStyle>
            <a:lvl1pPr>
              <a:defRPr/>
            </a:lvl1pPr>
          </a:lstStyle>
          <a:p>
            <a:r>
              <a:rPr lang="en-GB" altLang="en-US"/>
              <a:t>Lutfı bılal tasyurek</a:t>
            </a:r>
          </a:p>
        </p:txBody>
      </p:sp>
      <p:sp>
        <p:nvSpPr>
          <p:cNvPr id="7" name="Slide Number Placeholder 6"/>
          <p:cNvSpPr>
            <a:spLocks noGrp="1"/>
          </p:cNvSpPr>
          <p:nvPr>
            <p:ph type="sldNum" idx="12"/>
          </p:nvPr>
        </p:nvSpPr>
        <p:spPr/>
        <p:txBody>
          <a:bodyPr/>
          <a:lstStyle>
            <a:lvl1pPr>
              <a:defRPr/>
            </a:lvl1pPr>
          </a:lstStyle>
          <a:p>
            <a:fld id="{7555FFDF-1B7A-4746-AC69-8E1EB8CA1204}" type="slidenum">
              <a:rPr lang="en-GB" altLang="en-US"/>
              <a:pPr/>
              <a:t>‹#›</a:t>
            </a:fld>
            <a:endParaRPr lang="en-GB" altLang="en-US"/>
          </a:p>
        </p:txBody>
      </p:sp>
    </p:spTree>
    <p:extLst>
      <p:ext uri="{BB962C8B-B14F-4D97-AF65-F5344CB8AC3E}">
        <p14:creationId xmlns:p14="http://schemas.microsoft.com/office/powerpoint/2010/main" val="21456658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28C41B0D-4907-4BE5-B3DD-0DBAF8B92ACA}" type="datetime3">
              <a:rPr lang="en-US" altLang="en-US" smtClean="0"/>
              <a:t>15 September 2023</a:t>
            </a:fld>
            <a:endParaRPr lang="en-GB" altLang="en-US"/>
          </a:p>
        </p:txBody>
      </p:sp>
      <p:sp>
        <p:nvSpPr>
          <p:cNvPr id="6" name="Footer Placeholder 5"/>
          <p:cNvSpPr>
            <a:spLocks noGrp="1"/>
          </p:cNvSpPr>
          <p:nvPr>
            <p:ph type="ftr" idx="11"/>
          </p:nvPr>
        </p:nvSpPr>
        <p:spPr/>
        <p:txBody>
          <a:bodyPr/>
          <a:lstStyle>
            <a:lvl1pPr>
              <a:defRPr/>
            </a:lvl1pPr>
          </a:lstStyle>
          <a:p>
            <a:r>
              <a:rPr lang="en-GB" altLang="en-US"/>
              <a:t>Lutfı bılal tasyurek</a:t>
            </a:r>
          </a:p>
        </p:txBody>
      </p:sp>
      <p:sp>
        <p:nvSpPr>
          <p:cNvPr id="7" name="Slide Number Placeholder 6"/>
          <p:cNvSpPr>
            <a:spLocks noGrp="1"/>
          </p:cNvSpPr>
          <p:nvPr>
            <p:ph type="sldNum" idx="12"/>
          </p:nvPr>
        </p:nvSpPr>
        <p:spPr/>
        <p:txBody>
          <a:bodyPr/>
          <a:lstStyle>
            <a:lvl1pPr>
              <a:defRPr/>
            </a:lvl1pPr>
          </a:lstStyle>
          <a:p>
            <a:fld id="{F6F8D79E-8556-4463-83FD-9CC458FBC1E6}" type="slidenum">
              <a:rPr lang="en-GB" altLang="en-US"/>
              <a:pPr/>
              <a:t>‹#›</a:t>
            </a:fld>
            <a:endParaRPr lang="en-GB" altLang="en-US"/>
          </a:p>
        </p:txBody>
      </p:sp>
    </p:spTree>
    <p:extLst>
      <p:ext uri="{BB962C8B-B14F-4D97-AF65-F5344CB8AC3E}">
        <p14:creationId xmlns:p14="http://schemas.microsoft.com/office/powerpoint/2010/main" val="7411468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76E0F2FC-021A-4B48-AEB6-65E3A7D897BA}" type="datetime3">
              <a:rPr lang="en-US" altLang="en-US" smtClean="0"/>
              <a:t>15 September 2023</a:t>
            </a:fld>
            <a:endParaRPr lang="en-GB" altLang="en-US"/>
          </a:p>
        </p:txBody>
      </p:sp>
      <p:sp>
        <p:nvSpPr>
          <p:cNvPr id="5" name="Footer Placeholder 4"/>
          <p:cNvSpPr>
            <a:spLocks noGrp="1"/>
          </p:cNvSpPr>
          <p:nvPr>
            <p:ph type="ftr" idx="11"/>
          </p:nvPr>
        </p:nvSpPr>
        <p:spPr/>
        <p:txBody>
          <a:bodyPr/>
          <a:lstStyle>
            <a:lvl1pPr>
              <a:defRPr/>
            </a:lvl1pPr>
          </a:lstStyle>
          <a:p>
            <a:r>
              <a:rPr lang="en-GB" altLang="en-US"/>
              <a:t>Lutfı bılal tasyurek</a:t>
            </a:r>
          </a:p>
        </p:txBody>
      </p:sp>
      <p:sp>
        <p:nvSpPr>
          <p:cNvPr id="6" name="Slide Number Placeholder 5"/>
          <p:cNvSpPr>
            <a:spLocks noGrp="1"/>
          </p:cNvSpPr>
          <p:nvPr>
            <p:ph type="sldNum" idx="12"/>
          </p:nvPr>
        </p:nvSpPr>
        <p:spPr/>
        <p:txBody>
          <a:bodyPr/>
          <a:lstStyle>
            <a:lvl1pPr>
              <a:defRPr/>
            </a:lvl1pPr>
          </a:lstStyle>
          <a:p>
            <a:fld id="{CA950BF6-B6EF-4849-9E12-C618BCAC7D28}" type="slidenum">
              <a:rPr lang="en-GB" altLang="en-US"/>
              <a:pPr/>
              <a:t>‹#›</a:t>
            </a:fld>
            <a:endParaRPr lang="en-GB" altLang="en-US"/>
          </a:p>
        </p:txBody>
      </p:sp>
    </p:spTree>
    <p:extLst>
      <p:ext uri="{BB962C8B-B14F-4D97-AF65-F5344CB8AC3E}">
        <p14:creationId xmlns:p14="http://schemas.microsoft.com/office/powerpoint/2010/main" val="9906564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30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9800" cy="530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1D2E4F6-F3F0-4722-8EA3-C9DCD033779C}" type="datetime3">
              <a:rPr lang="en-US" altLang="en-US" smtClean="0"/>
              <a:t>15 September 2023</a:t>
            </a:fld>
            <a:endParaRPr lang="en-GB" altLang="en-US"/>
          </a:p>
        </p:txBody>
      </p:sp>
      <p:sp>
        <p:nvSpPr>
          <p:cNvPr id="5" name="Footer Placeholder 4"/>
          <p:cNvSpPr>
            <a:spLocks noGrp="1"/>
          </p:cNvSpPr>
          <p:nvPr>
            <p:ph type="ftr" idx="11"/>
          </p:nvPr>
        </p:nvSpPr>
        <p:spPr/>
        <p:txBody>
          <a:bodyPr/>
          <a:lstStyle>
            <a:lvl1pPr>
              <a:defRPr/>
            </a:lvl1pPr>
          </a:lstStyle>
          <a:p>
            <a:r>
              <a:rPr lang="en-GB" altLang="en-US"/>
              <a:t>Lutfı bılal tasyurek</a:t>
            </a:r>
          </a:p>
        </p:txBody>
      </p:sp>
      <p:sp>
        <p:nvSpPr>
          <p:cNvPr id="6" name="Slide Number Placeholder 5"/>
          <p:cNvSpPr>
            <a:spLocks noGrp="1"/>
          </p:cNvSpPr>
          <p:nvPr>
            <p:ph type="sldNum" idx="12"/>
          </p:nvPr>
        </p:nvSpPr>
        <p:spPr/>
        <p:txBody>
          <a:bodyPr/>
          <a:lstStyle>
            <a:lvl1pPr>
              <a:defRPr/>
            </a:lvl1pPr>
          </a:lstStyle>
          <a:p>
            <a:fld id="{A8AC2639-F3D3-4E8A-BA1E-245C8D6D39C8}" type="slidenum">
              <a:rPr lang="en-GB" altLang="en-US"/>
              <a:pPr/>
              <a:t>‹#›</a:t>
            </a:fld>
            <a:endParaRPr lang="en-GB" altLang="en-US"/>
          </a:p>
        </p:txBody>
      </p:sp>
    </p:spTree>
    <p:extLst>
      <p:ext uri="{BB962C8B-B14F-4D97-AF65-F5344CB8AC3E}">
        <p14:creationId xmlns:p14="http://schemas.microsoft.com/office/powerpoint/2010/main" val="24621709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a:t>Click to edit Master title style</a:t>
            </a:r>
          </a:p>
        </p:txBody>
      </p:sp>
      <p:sp>
        <p:nvSpPr>
          <p:cNvPr id="3" name="Date Placeholder 2"/>
          <p:cNvSpPr>
            <a:spLocks noGrp="1"/>
          </p:cNvSpPr>
          <p:nvPr>
            <p:ph type="dt" idx="10"/>
          </p:nvPr>
        </p:nvSpPr>
        <p:spPr>
          <a:xfrm>
            <a:off x="457200" y="6246813"/>
            <a:ext cx="2128838" cy="471487"/>
          </a:xfrm>
        </p:spPr>
        <p:txBody>
          <a:bodyPr/>
          <a:lstStyle>
            <a:lvl1pPr>
              <a:defRPr/>
            </a:lvl1pPr>
          </a:lstStyle>
          <a:p>
            <a:fld id="{7D74C4C9-F82D-4D2D-B150-3329D54B59ED}" type="datetime3">
              <a:rPr lang="en-US" altLang="en-US" smtClean="0"/>
              <a:t>15 September 2023</a:t>
            </a:fld>
            <a:endParaRPr lang="en-GB" alt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r>
              <a:rPr lang="en-GB" altLang="en-US"/>
              <a:t>Lutfı bılal tasyurek</a:t>
            </a:r>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fld id="{02FF6B80-0861-404C-AD18-6945FE5C7F24}" type="slidenum">
              <a:rPr lang="en-GB" altLang="en-US"/>
              <a:pPr/>
              <a:t>‹#›</a:t>
            </a:fld>
            <a:endParaRPr lang="en-GB" altLang="en-US"/>
          </a:p>
        </p:txBody>
      </p:sp>
    </p:spTree>
    <p:extLst>
      <p:ext uri="{BB962C8B-B14F-4D97-AF65-F5344CB8AC3E}">
        <p14:creationId xmlns:p14="http://schemas.microsoft.com/office/powerpoint/2010/main" val="5075292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2" y="6387068"/>
            <a:ext cx="9141619" cy="64008"/>
          </a:xfrm>
          <a:prstGeom prst="rect">
            <a:avLst/>
          </a:prstGeom>
          <a:solidFill>
            <a:srgbClr val="C9DA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36399986-DA05-4584-81E8-6BD55BA4086A}" type="datetime3">
              <a:rPr lang="en-US" smtClean="0">
                <a:solidFill>
                  <a:prstClr val="black"/>
                </a:solidFill>
              </a:rPr>
              <a:t>15 September 2023</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black"/>
                </a:solidFill>
              </a:rPr>
              <a:t>Lutfı bılal tasyurek</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AD833B0-6FF6-4942-B1E5-545E98B19D32}" type="slidenum">
              <a:rPr lang="en-US" smtClean="0">
                <a:solidFill>
                  <a:prstClr val="black"/>
                </a:solidFill>
              </a:rPr>
              <a:pPr/>
              <a:t>‹#›</a:t>
            </a:fld>
            <a:endParaRPr lang="en-US" dirty="0">
              <a:solidFill>
                <a:prstClr val="black"/>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254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02AB8-026D-4018-B637-0E85A9571D58}" type="datetime3">
              <a:rPr lang="en-US" smtClean="0"/>
              <a:t>15 September 2023</a:t>
            </a:fld>
            <a:endParaRPr lang="en-US" dirty="0"/>
          </a:p>
        </p:txBody>
      </p:sp>
      <p:sp>
        <p:nvSpPr>
          <p:cNvPr id="5" name="Footer Placeholder 4"/>
          <p:cNvSpPr>
            <a:spLocks noGrp="1"/>
          </p:cNvSpPr>
          <p:nvPr>
            <p:ph type="ftr" sz="quarter" idx="11"/>
          </p:nvPr>
        </p:nvSpPr>
        <p:spPr/>
        <p:txBody>
          <a:bodyPr/>
          <a:lstStyle/>
          <a:p>
            <a:pPr algn="l"/>
            <a:r>
              <a:rPr lang="de-DE" cap="none"/>
              <a:t>Lutfı bılal tasyurek</a:t>
            </a:r>
            <a:endParaRPr lang="en-US" dirty="0"/>
          </a:p>
        </p:txBody>
      </p:sp>
      <p:sp>
        <p:nvSpPr>
          <p:cNvPr id="6" name="Slide Number Placeholder 5"/>
          <p:cNvSpPr>
            <a:spLocks noGrp="1"/>
          </p:cNvSpPr>
          <p:nvPr>
            <p:ph type="sldNum" sz="quarter" idx="12"/>
          </p:nvPr>
        </p:nvSpPr>
        <p:spPr/>
        <p:txBody>
          <a:bodyPr/>
          <a:lstStyle/>
          <a:p>
            <a:fld id="{2AD833B0-6FF6-4942-B1E5-545E98B19D32}" type="slidenum">
              <a:rPr lang="en-US" smtClean="0"/>
              <a:pPr/>
              <a:t>‹#›</a:t>
            </a:fld>
            <a:endParaRPr lang="en-US" dirty="0"/>
          </a:p>
        </p:txBody>
      </p:sp>
    </p:spTree>
    <p:extLst>
      <p:ext uri="{BB962C8B-B14F-4D97-AF65-F5344CB8AC3E}">
        <p14:creationId xmlns:p14="http://schemas.microsoft.com/office/powerpoint/2010/main" val="18467293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039A2A3-FD95-43A3-98D0-E97E38D90D1F}" type="datetime3">
              <a:rPr lang="en-US" smtClean="0"/>
              <a:t>15 September 2023</a:t>
            </a:fld>
            <a:endParaRPr lang="en-US" dirty="0"/>
          </a:p>
        </p:txBody>
      </p:sp>
      <p:sp>
        <p:nvSpPr>
          <p:cNvPr id="5" name="Footer Placeholder 4"/>
          <p:cNvSpPr>
            <a:spLocks noGrp="1"/>
          </p:cNvSpPr>
          <p:nvPr>
            <p:ph type="ftr" sz="quarter" idx="11"/>
          </p:nvPr>
        </p:nvSpPr>
        <p:spPr/>
        <p:txBody>
          <a:bodyPr/>
          <a:lstStyle/>
          <a:p>
            <a:r>
              <a:rPr lang="en-US"/>
              <a:t>Lutfı bılal tasyurek</a:t>
            </a:r>
          </a:p>
        </p:txBody>
      </p:sp>
      <p:sp>
        <p:nvSpPr>
          <p:cNvPr id="6" name="Slide Number Placeholder 5"/>
          <p:cNvSpPr>
            <a:spLocks noGrp="1"/>
          </p:cNvSpPr>
          <p:nvPr>
            <p:ph type="sldNum" sz="quarter" idx="12"/>
          </p:nvPr>
        </p:nvSpPr>
        <p:spPr/>
        <p:txBody>
          <a:bodyPr/>
          <a:lstStyle/>
          <a:p>
            <a:fld id="{2AD833B0-6FF6-4942-B1E5-545E98B19D3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p:cNvSpPr txBox="1">
            <a:spLocks/>
          </p:cNvSpPr>
          <p:nvPr userDrawn="1"/>
        </p:nvSpPr>
        <p:spPr>
          <a:xfrm>
            <a:off x="3681962" y="4744403"/>
            <a:ext cx="1854203" cy="365125"/>
          </a:xfrm>
          <a:prstGeom prst="rect">
            <a:avLst/>
          </a:prstGeom>
          <a:noFill/>
        </p:spPr>
        <p:txBody>
          <a:bodyPr vert="horz" lIns="91440" tIns="45720" rIns="91440" bIns="45720" rtlCol="0" anchor="ctr"/>
          <a:lstStyle>
            <a:defPPr>
              <a:defRPr lang="de-DE"/>
            </a:defPPr>
            <a:lvl1pPr marL="0" algn="l"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ClrTx/>
              <a:buSzTx/>
              <a:buFontTx/>
              <a:buNone/>
            </a:pPr>
            <a:fld id="{BAB9FC7E-ACDC-42B4-9D9E-EBA35CBB07D0}" type="datetime3">
              <a:rPr lang="en-US" sz="1800" smtClean="0">
                <a:solidFill>
                  <a:prstClr val="black"/>
                </a:solidFill>
              </a:rPr>
              <a:pPr fontAlgn="auto">
                <a:spcBef>
                  <a:spcPts val="0"/>
                </a:spcBef>
                <a:spcAft>
                  <a:spcPts val="0"/>
                </a:spcAft>
                <a:buClrTx/>
                <a:buSzTx/>
                <a:buFontTx/>
                <a:buNone/>
              </a:pPr>
              <a:t>15 September 2023</a:t>
            </a:fld>
            <a:endParaRPr lang="en-US" sz="1800" dirty="0">
              <a:solidFill>
                <a:prstClr val="black"/>
              </a:solidFill>
            </a:endParaRPr>
          </a:p>
        </p:txBody>
      </p:sp>
    </p:spTree>
    <p:extLst>
      <p:ext uri="{BB962C8B-B14F-4D97-AF65-F5344CB8AC3E}">
        <p14:creationId xmlns:p14="http://schemas.microsoft.com/office/powerpoint/2010/main" val="35370445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DB10DD-6481-4568-9DB9-50E17B1D4B92}" type="datetime3">
              <a:rPr lang="en-US" smtClean="0"/>
              <a:t>15 September 2023</a:t>
            </a:fld>
            <a:endParaRPr lang="en-US"/>
          </a:p>
        </p:txBody>
      </p:sp>
      <p:sp>
        <p:nvSpPr>
          <p:cNvPr id="6" name="Footer Placeholder 5"/>
          <p:cNvSpPr>
            <a:spLocks noGrp="1"/>
          </p:cNvSpPr>
          <p:nvPr>
            <p:ph type="ftr" sz="quarter" idx="11"/>
          </p:nvPr>
        </p:nvSpPr>
        <p:spPr/>
        <p:txBody>
          <a:bodyPr/>
          <a:lstStyle/>
          <a:p>
            <a:r>
              <a:rPr lang="en-US"/>
              <a:t>Lutfı bılal tasyurek</a:t>
            </a:r>
          </a:p>
        </p:txBody>
      </p:sp>
      <p:sp>
        <p:nvSpPr>
          <p:cNvPr id="7" name="Slide Number Placeholder 6"/>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102178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A5699AB4-33D7-476A-8128-E4C572A69231}" type="datetime3">
              <a:rPr lang="en-US" altLang="en-US" smtClean="0"/>
              <a:t>15 September 2023</a:t>
            </a:fld>
            <a:endParaRPr lang="de-DE" altLang="en-US"/>
          </a:p>
        </p:txBody>
      </p:sp>
      <p:sp>
        <p:nvSpPr>
          <p:cNvPr id="8" name="Slide Number Placeholder 7"/>
          <p:cNvSpPr>
            <a:spLocks noGrp="1"/>
          </p:cNvSpPr>
          <p:nvPr>
            <p:ph type="sldNum" idx="11"/>
          </p:nvPr>
        </p:nvSpPr>
        <p:spPr/>
        <p:txBody>
          <a:bodyPr/>
          <a:lstStyle>
            <a:lvl1pPr>
              <a:defRPr/>
            </a:lvl1pPr>
          </a:lstStyle>
          <a:p>
            <a:fld id="{4CB908F7-7C90-4CA5-8360-C1C51AD66366}" type="slidenum">
              <a:rPr lang="de-DE" altLang="en-US"/>
              <a:pPr/>
              <a:t>‹#›</a:t>
            </a:fld>
            <a:endParaRPr lang="de-DE" altLang="en-US"/>
          </a:p>
        </p:txBody>
      </p:sp>
    </p:spTree>
    <p:extLst>
      <p:ext uri="{BB962C8B-B14F-4D97-AF65-F5344CB8AC3E}">
        <p14:creationId xmlns:p14="http://schemas.microsoft.com/office/powerpoint/2010/main" val="2599673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79DFB1-8815-4B33-9908-851AB01800C2}" type="datetime3">
              <a:rPr lang="en-US" smtClean="0"/>
              <a:t>15 September 2023</a:t>
            </a:fld>
            <a:endParaRPr lang="en-US"/>
          </a:p>
        </p:txBody>
      </p:sp>
      <p:sp>
        <p:nvSpPr>
          <p:cNvPr id="8" name="Footer Placeholder 7"/>
          <p:cNvSpPr>
            <a:spLocks noGrp="1"/>
          </p:cNvSpPr>
          <p:nvPr>
            <p:ph type="ftr" sz="quarter" idx="11"/>
          </p:nvPr>
        </p:nvSpPr>
        <p:spPr/>
        <p:txBody>
          <a:bodyPr/>
          <a:lstStyle/>
          <a:p>
            <a:r>
              <a:rPr lang="en-US"/>
              <a:t>Lutfı bılal tasyurek</a:t>
            </a:r>
          </a:p>
        </p:txBody>
      </p:sp>
      <p:sp>
        <p:nvSpPr>
          <p:cNvPr id="9" name="Slide Number Placeholder 8"/>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8854546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5563" y="334229"/>
            <a:ext cx="7543800" cy="1450757"/>
          </a:xfrm>
        </p:spPr>
        <p:txBody>
          <a:bodyPr/>
          <a:lstStyle/>
          <a:p>
            <a:r>
              <a:rPr lang="en-US" dirty="0"/>
              <a:t>Click to edit Master title style</a:t>
            </a:r>
          </a:p>
        </p:txBody>
      </p:sp>
      <p:sp>
        <p:nvSpPr>
          <p:cNvPr id="3" name="Date Placeholder 2"/>
          <p:cNvSpPr>
            <a:spLocks noGrp="1"/>
          </p:cNvSpPr>
          <p:nvPr>
            <p:ph type="dt" sz="half" idx="10"/>
          </p:nvPr>
        </p:nvSpPr>
        <p:spPr>
          <a:xfrm>
            <a:off x="403861" y="6459785"/>
            <a:ext cx="1854203" cy="365125"/>
          </a:xfrm>
        </p:spPr>
        <p:txBody>
          <a:bodyPr/>
          <a:lstStyle/>
          <a:p>
            <a:fld id="{E3A1486C-61F3-4007-A16F-D13A44125A2F}" type="datetime3">
              <a:rPr lang="en-US" smtClean="0"/>
              <a:t>15 September 2023</a:t>
            </a:fld>
            <a:endParaRPr lang="en-US"/>
          </a:p>
        </p:txBody>
      </p:sp>
      <p:sp>
        <p:nvSpPr>
          <p:cNvPr id="4" name="Footer Placeholder 3"/>
          <p:cNvSpPr>
            <a:spLocks noGrp="1"/>
          </p:cNvSpPr>
          <p:nvPr>
            <p:ph type="ftr" sz="quarter" idx="11"/>
          </p:nvPr>
        </p:nvSpPr>
        <p:spPr>
          <a:xfrm>
            <a:off x="2258065" y="6459786"/>
            <a:ext cx="5095236" cy="365125"/>
          </a:xfrm>
        </p:spPr>
        <p:txBody>
          <a:bodyPr/>
          <a:lstStyle>
            <a:lvl1pPr>
              <a:defRPr sz="1100" b="1">
                <a:solidFill>
                  <a:schemeClr val="accent2">
                    <a:lumMod val="50000"/>
                  </a:schemeClr>
                </a:solidFill>
              </a:defRPr>
            </a:lvl1pPr>
          </a:lstStyle>
          <a:p>
            <a:r>
              <a:rPr lang="en-US">
                <a:solidFill>
                  <a:srgbClr val="2683C6">
                    <a:lumMod val="50000"/>
                  </a:srgbClr>
                </a:solidFill>
              </a:rPr>
              <a:t>Lutfı bılal tasyurek</a:t>
            </a:r>
            <a:endParaRPr lang="en-US" dirty="0">
              <a:solidFill>
                <a:srgbClr val="2683C6">
                  <a:lumMod val="50000"/>
                </a:srgbClr>
              </a:solidFill>
            </a:endParaRPr>
          </a:p>
        </p:txBody>
      </p:sp>
      <p:sp>
        <p:nvSpPr>
          <p:cNvPr id="5" name="Slide Number Placeholder 4"/>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24516040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477000" y="6451600"/>
            <a:ext cx="1854203" cy="365125"/>
          </a:xfrm>
        </p:spPr>
        <p:txBody>
          <a:bodyPr/>
          <a:lstStyle>
            <a:lvl1pPr>
              <a:defRPr>
                <a:solidFill>
                  <a:schemeClr val="tx1"/>
                </a:solidFill>
              </a:defRPr>
            </a:lvl1pPr>
          </a:lstStyle>
          <a:p>
            <a:fld id="{5708A2E7-C41F-4B7A-AA9B-B64A0C6516BF}" type="datetime3">
              <a:rPr lang="en-US" smtClean="0">
                <a:solidFill>
                  <a:prstClr val="black"/>
                </a:solidFill>
              </a:rPr>
              <a:t>15 September 2023</a:t>
            </a:fld>
            <a:endParaRPr lang="en-US" dirty="0">
              <a:solidFill>
                <a:prstClr val="black"/>
              </a:solidFill>
            </a:endParaRPr>
          </a:p>
        </p:txBody>
      </p:sp>
      <p:sp>
        <p:nvSpPr>
          <p:cNvPr id="10" name="Rectangle 9"/>
          <p:cNvSpPr/>
          <p:nvPr userDrawn="1"/>
        </p:nvSpPr>
        <p:spPr>
          <a:xfrm>
            <a:off x="2381" y="6368419"/>
            <a:ext cx="9141619" cy="64008"/>
          </a:xfrm>
          <a:prstGeom prst="rect">
            <a:avLst/>
          </a:prstGeom>
          <a:solidFill>
            <a:srgbClr val="C9DA4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2381" y="287077"/>
            <a:ext cx="9141619" cy="64008"/>
          </a:xfrm>
          <a:prstGeom prst="rect">
            <a:avLst/>
          </a:prstGeom>
          <a:solidFill>
            <a:srgbClr val="C9DA4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userDrawn="1"/>
        </p:nvPicPr>
        <p:blipFill>
          <a:blip r:embed="rId2"/>
          <a:stretch>
            <a:fillRect/>
          </a:stretch>
        </p:blipFill>
        <p:spPr>
          <a:xfrm>
            <a:off x="5108550" y="0"/>
            <a:ext cx="4035450" cy="540000"/>
          </a:xfrm>
          <a:prstGeom prst="rect">
            <a:avLst/>
          </a:prstGeom>
        </p:spPr>
      </p:pic>
      <p:pic>
        <p:nvPicPr>
          <p:cNvPr id="4" name="Picture 3"/>
          <p:cNvPicPr>
            <a:picLocks noChangeAspect="1"/>
          </p:cNvPicPr>
          <p:nvPr userDrawn="1"/>
        </p:nvPicPr>
        <p:blipFill>
          <a:blip r:embed="rId3"/>
          <a:stretch>
            <a:fillRect/>
          </a:stretch>
        </p:blipFill>
        <p:spPr>
          <a:xfrm>
            <a:off x="99789" y="6441680"/>
            <a:ext cx="1424211" cy="396000"/>
          </a:xfrm>
          <a:prstGeom prst="rect">
            <a:avLst/>
          </a:prstGeom>
        </p:spPr>
      </p:pic>
      <p:sp>
        <p:nvSpPr>
          <p:cNvPr id="8"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Tree>
    <p:extLst>
      <p:ext uri="{BB962C8B-B14F-4D97-AF65-F5344CB8AC3E}">
        <p14:creationId xmlns:p14="http://schemas.microsoft.com/office/powerpoint/2010/main" val="1172510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43B7B55-F8D1-4486-B32C-702A9AA0248D}" type="datetime3">
              <a:rPr lang="en-US" smtClean="0"/>
              <a:t>15 September 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solidFill>
                  <a:srgbClr val="344068"/>
                </a:solidFill>
              </a:rPr>
              <a:t>Lutfı bılal tasyurek</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D833B0-6FF6-4942-B1E5-545E98B19D32}"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9474938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CCBBF4-7B8E-49D2-89B5-B93EAA667138}" type="datetime3">
              <a:rPr lang="en-US" smtClean="0"/>
              <a:t>15 September 2023</a:t>
            </a:fld>
            <a:endParaRPr lang="en-US"/>
          </a:p>
        </p:txBody>
      </p:sp>
      <p:sp>
        <p:nvSpPr>
          <p:cNvPr id="6" name="Footer Placeholder 5"/>
          <p:cNvSpPr>
            <a:spLocks noGrp="1"/>
          </p:cNvSpPr>
          <p:nvPr>
            <p:ph type="ftr" sz="quarter" idx="11"/>
          </p:nvPr>
        </p:nvSpPr>
        <p:spPr/>
        <p:txBody>
          <a:bodyPr/>
          <a:lstStyle/>
          <a:p>
            <a:r>
              <a:rPr lang="en-US"/>
              <a:t>Lutfı bılal tasyurek</a:t>
            </a:r>
          </a:p>
        </p:txBody>
      </p:sp>
      <p:sp>
        <p:nvSpPr>
          <p:cNvPr id="7" name="Slide Number Placeholder 6"/>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28006785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D8450-0707-4D6A-BB3A-23A00C709A3F}" type="datetime3">
              <a:rPr lang="en-US" smtClean="0"/>
              <a:t>15 September 2023</a:t>
            </a:fld>
            <a:endParaRPr lang="en-US"/>
          </a:p>
        </p:txBody>
      </p:sp>
      <p:sp>
        <p:nvSpPr>
          <p:cNvPr id="5" name="Footer Placeholder 4"/>
          <p:cNvSpPr>
            <a:spLocks noGrp="1"/>
          </p:cNvSpPr>
          <p:nvPr>
            <p:ph type="ftr" sz="quarter" idx="11"/>
          </p:nvPr>
        </p:nvSpPr>
        <p:spPr/>
        <p:txBody>
          <a:bodyPr/>
          <a:lstStyle/>
          <a:p>
            <a:r>
              <a:rPr lang="en-US"/>
              <a:t>Lutfı bılal tasyurek</a:t>
            </a:r>
          </a:p>
        </p:txBody>
      </p:sp>
      <p:sp>
        <p:nvSpPr>
          <p:cNvPr id="6" name="Slide Number Placeholder 5"/>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24651590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A3617-DF25-4E18-A8D2-7575869D680F}" type="datetime3">
              <a:rPr lang="en-US" smtClean="0"/>
              <a:t>15 September 2023</a:t>
            </a:fld>
            <a:endParaRPr lang="en-US"/>
          </a:p>
        </p:txBody>
      </p:sp>
      <p:sp>
        <p:nvSpPr>
          <p:cNvPr id="5" name="Footer Placeholder 4"/>
          <p:cNvSpPr>
            <a:spLocks noGrp="1"/>
          </p:cNvSpPr>
          <p:nvPr>
            <p:ph type="ftr" sz="quarter" idx="11"/>
          </p:nvPr>
        </p:nvSpPr>
        <p:spPr/>
        <p:txBody>
          <a:bodyPr/>
          <a:lstStyle/>
          <a:p>
            <a:r>
              <a:rPr lang="en-US"/>
              <a:t>Lutfı bılal tasyurek</a:t>
            </a:r>
          </a:p>
        </p:txBody>
      </p:sp>
      <p:sp>
        <p:nvSpPr>
          <p:cNvPr id="6" name="Slide Number Placeholder 5"/>
          <p:cNvSpPr>
            <a:spLocks noGrp="1"/>
          </p:cNvSpPr>
          <p:nvPr>
            <p:ph type="sldNum" sz="quarter" idx="12"/>
          </p:nvPr>
        </p:nvSpPr>
        <p:spPr/>
        <p:txBody>
          <a:bodyPr/>
          <a:lstStyle/>
          <a:p>
            <a:fld id="{2AD833B0-6FF6-4942-B1E5-545E98B19D32}" type="slidenum">
              <a:rPr lang="en-US" smtClean="0"/>
              <a:pPr/>
              <a:t>‹#›</a:t>
            </a:fld>
            <a:endParaRPr lang="en-US"/>
          </a:p>
        </p:txBody>
      </p:sp>
    </p:spTree>
    <p:extLst>
      <p:ext uri="{BB962C8B-B14F-4D97-AF65-F5344CB8AC3E}">
        <p14:creationId xmlns:p14="http://schemas.microsoft.com/office/powerpoint/2010/main" val="179645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62448F8B-4593-4C28-8B57-487C9C242616}" type="datetime3">
              <a:rPr lang="en-US" altLang="en-US" smtClean="0"/>
              <a:t>15 September 2023</a:t>
            </a:fld>
            <a:endParaRPr lang="de-DE" altLang="en-US"/>
          </a:p>
        </p:txBody>
      </p:sp>
      <p:sp>
        <p:nvSpPr>
          <p:cNvPr id="4" name="Slide Number Placeholder 3"/>
          <p:cNvSpPr>
            <a:spLocks noGrp="1"/>
          </p:cNvSpPr>
          <p:nvPr>
            <p:ph type="sldNum" idx="11"/>
          </p:nvPr>
        </p:nvSpPr>
        <p:spPr/>
        <p:txBody>
          <a:bodyPr/>
          <a:lstStyle>
            <a:lvl1pPr>
              <a:defRPr/>
            </a:lvl1pPr>
          </a:lstStyle>
          <a:p>
            <a:fld id="{D553564B-90BA-4B81-8D95-DFCAB7DA2E3A}" type="slidenum">
              <a:rPr lang="de-DE" altLang="en-US"/>
              <a:pPr/>
              <a:t>‹#›</a:t>
            </a:fld>
            <a:endParaRPr lang="de-DE" altLang="en-US"/>
          </a:p>
        </p:txBody>
      </p:sp>
    </p:spTree>
    <p:extLst>
      <p:ext uri="{BB962C8B-B14F-4D97-AF65-F5344CB8AC3E}">
        <p14:creationId xmlns:p14="http://schemas.microsoft.com/office/powerpoint/2010/main" val="197387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12D252FF-D4C7-46F9-8941-DDDD81407FB8}" type="datetime3">
              <a:rPr lang="en-US" altLang="en-US" smtClean="0"/>
              <a:t>15 September 2023</a:t>
            </a:fld>
            <a:endParaRPr lang="de-DE" altLang="en-US"/>
          </a:p>
        </p:txBody>
      </p:sp>
      <p:sp>
        <p:nvSpPr>
          <p:cNvPr id="3" name="Slide Number Placeholder 2"/>
          <p:cNvSpPr>
            <a:spLocks noGrp="1"/>
          </p:cNvSpPr>
          <p:nvPr>
            <p:ph type="sldNum" idx="11"/>
          </p:nvPr>
        </p:nvSpPr>
        <p:spPr/>
        <p:txBody>
          <a:bodyPr/>
          <a:lstStyle>
            <a:lvl1pPr>
              <a:defRPr/>
            </a:lvl1pPr>
          </a:lstStyle>
          <a:p>
            <a:fld id="{AE1404D6-9FBA-4D31-8FF0-DE7BC48C1A82}" type="slidenum">
              <a:rPr lang="de-DE" altLang="en-US"/>
              <a:pPr/>
              <a:t>‹#›</a:t>
            </a:fld>
            <a:endParaRPr lang="de-DE" altLang="en-US"/>
          </a:p>
        </p:txBody>
      </p:sp>
    </p:spTree>
    <p:extLst>
      <p:ext uri="{BB962C8B-B14F-4D97-AF65-F5344CB8AC3E}">
        <p14:creationId xmlns:p14="http://schemas.microsoft.com/office/powerpoint/2010/main" val="897707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FF2CADEA-C392-4D83-8544-FF9CBA786A82}"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A0858D57-3443-446F-A65E-A2C8492AAD93}" type="slidenum">
              <a:rPr lang="de-DE" altLang="en-US"/>
              <a:pPr/>
              <a:t>‹#›</a:t>
            </a:fld>
            <a:endParaRPr lang="de-DE" altLang="en-US"/>
          </a:p>
        </p:txBody>
      </p:sp>
    </p:spTree>
    <p:extLst>
      <p:ext uri="{BB962C8B-B14F-4D97-AF65-F5344CB8AC3E}">
        <p14:creationId xmlns:p14="http://schemas.microsoft.com/office/powerpoint/2010/main" val="275420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16547CE7-0345-439C-9C7D-56A6CB389A7C}"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E07DFA39-00B2-43B1-93F3-76EE03F60BAB}" type="slidenum">
              <a:rPr lang="de-DE" altLang="en-US"/>
              <a:pPr/>
              <a:t>‹#›</a:t>
            </a:fld>
            <a:endParaRPr lang="de-DE" altLang="en-US"/>
          </a:p>
        </p:txBody>
      </p:sp>
    </p:spTree>
    <p:extLst>
      <p:ext uri="{BB962C8B-B14F-4D97-AF65-F5344CB8AC3E}">
        <p14:creationId xmlns:p14="http://schemas.microsoft.com/office/powerpoint/2010/main" val="294623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A629FE51-CFC5-4A3E-BE37-6EE9716061FE}"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4E2BAFE1-88A5-4882-9554-3886CD5B4B03}" type="slidenum">
              <a:rPr lang="de-DE" altLang="en-US"/>
              <a:pPr/>
              <a:t>‹#›</a:t>
            </a:fld>
            <a:endParaRPr lang="de-DE" altLang="en-US"/>
          </a:p>
        </p:txBody>
      </p:sp>
    </p:spTree>
    <p:extLst>
      <p:ext uri="{BB962C8B-B14F-4D97-AF65-F5344CB8AC3E}">
        <p14:creationId xmlns:p14="http://schemas.microsoft.com/office/powerpoint/2010/main" val="4165165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DDD1D7A0-CD57-4394-AAC9-4E6D6DE9F078}"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C3929874-D010-425D-B067-A62D333C7547}" type="slidenum">
              <a:rPr lang="de-DE" altLang="en-US"/>
              <a:pPr/>
              <a:t>‹#›</a:t>
            </a:fld>
            <a:endParaRPr lang="de-DE" altLang="en-US"/>
          </a:p>
        </p:txBody>
      </p:sp>
    </p:spTree>
    <p:extLst>
      <p:ext uri="{BB962C8B-B14F-4D97-AF65-F5344CB8AC3E}">
        <p14:creationId xmlns:p14="http://schemas.microsoft.com/office/powerpoint/2010/main" val="1145015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8C399AE2-5091-4BCD-820B-6DB35B5EB3B8}"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31EFB5C1-BBC0-4D11-8A1A-6C2641147730}" type="slidenum">
              <a:rPr lang="de-DE" altLang="en-US"/>
              <a:pPr/>
              <a:t>‹#›</a:t>
            </a:fld>
            <a:endParaRPr lang="de-DE" altLang="en-US"/>
          </a:p>
        </p:txBody>
      </p:sp>
    </p:spTree>
    <p:extLst>
      <p:ext uri="{BB962C8B-B14F-4D97-AF65-F5344CB8AC3E}">
        <p14:creationId xmlns:p14="http://schemas.microsoft.com/office/powerpoint/2010/main" val="1903378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86236D38-07B9-4B16-97DC-584AD2CB1FB3}" type="datetime3">
              <a:rPr lang="en-US" altLang="en-US" smtClean="0"/>
              <a:t>15 September 2023</a:t>
            </a:fld>
            <a:endParaRPr lang="de-DE" altLang="en-US"/>
          </a:p>
        </p:txBody>
      </p:sp>
    </p:spTree>
    <p:extLst>
      <p:ext uri="{BB962C8B-B14F-4D97-AF65-F5344CB8AC3E}">
        <p14:creationId xmlns:p14="http://schemas.microsoft.com/office/powerpoint/2010/main" val="411620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1218DBE2-2770-424F-B402-9F18BD9E16F4}" type="datetime3">
              <a:rPr lang="en-US" altLang="en-US" smtClean="0"/>
              <a:t>15 September 2023</a:t>
            </a:fld>
            <a:endParaRPr lang="de-DE" altLang="en-US"/>
          </a:p>
        </p:txBody>
      </p:sp>
    </p:spTree>
    <p:extLst>
      <p:ext uri="{BB962C8B-B14F-4D97-AF65-F5344CB8AC3E}">
        <p14:creationId xmlns:p14="http://schemas.microsoft.com/office/powerpoint/2010/main" val="783468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9E14016-FD2D-4ABC-9D5B-4E8FA74F386E}" type="datetime3">
              <a:rPr lang="en-US" altLang="en-US" smtClean="0"/>
              <a:t>15 September 2023</a:t>
            </a:fld>
            <a:endParaRPr lang="de-DE" altLang="en-US"/>
          </a:p>
        </p:txBody>
      </p:sp>
    </p:spTree>
    <p:extLst>
      <p:ext uri="{BB962C8B-B14F-4D97-AF65-F5344CB8AC3E}">
        <p14:creationId xmlns:p14="http://schemas.microsoft.com/office/powerpoint/2010/main" val="1125103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87F8A630-244D-4049-8F69-508B239389FF}" type="datetime3">
              <a:rPr lang="en-US" altLang="en-US" smtClean="0"/>
              <a:t>15 September 2023</a:t>
            </a:fld>
            <a:endParaRPr lang="de-DE" altLang="en-US"/>
          </a:p>
        </p:txBody>
      </p:sp>
    </p:spTree>
    <p:extLst>
      <p:ext uri="{BB962C8B-B14F-4D97-AF65-F5344CB8AC3E}">
        <p14:creationId xmlns:p14="http://schemas.microsoft.com/office/powerpoint/2010/main" val="3491168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45CB0838-9615-4736-BF2C-4C92D5AF5E35}" type="datetime3">
              <a:rPr lang="en-US" altLang="en-US" smtClean="0"/>
              <a:t>15 September 2023</a:t>
            </a:fld>
            <a:endParaRPr lang="de-DE" altLang="en-US"/>
          </a:p>
        </p:txBody>
      </p:sp>
    </p:spTree>
    <p:extLst>
      <p:ext uri="{BB962C8B-B14F-4D97-AF65-F5344CB8AC3E}">
        <p14:creationId xmlns:p14="http://schemas.microsoft.com/office/powerpoint/2010/main" val="3055476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81087379-2E36-411A-9672-01309EBDE113}" type="datetime3">
              <a:rPr lang="en-US" altLang="en-US" smtClean="0"/>
              <a:t>15 September 2023</a:t>
            </a:fld>
            <a:endParaRPr lang="de-DE" altLang="en-US"/>
          </a:p>
        </p:txBody>
      </p:sp>
    </p:spTree>
    <p:extLst>
      <p:ext uri="{BB962C8B-B14F-4D97-AF65-F5344CB8AC3E}">
        <p14:creationId xmlns:p14="http://schemas.microsoft.com/office/powerpoint/2010/main" val="2321347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FFCF273-B325-4D74-861C-C47E4CA1409A}" type="datetime3">
              <a:rPr lang="en-US" altLang="en-US" smtClean="0"/>
              <a:t>15 September 2023</a:t>
            </a:fld>
            <a:endParaRPr lang="de-DE" altLang="en-US"/>
          </a:p>
        </p:txBody>
      </p:sp>
    </p:spTree>
    <p:extLst>
      <p:ext uri="{BB962C8B-B14F-4D97-AF65-F5344CB8AC3E}">
        <p14:creationId xmlns:p14="http://schemas.microsoft.com/office/powerpoint/2010/main" val="24374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FCC1E165-896B-48E2-8DB3-6BF6BDDD7AC9}" type="datetime3">
              <a:rPr lang="en-US" altLang="en-US" smtClean="0"/>
              <a:t>15 September 2023</a:t>
            </a:fld>
            <a:endParaRPr lang="de-DE" altLang="en-US"/>
          </a:p>
        </p:txBody>
      </p:sp>
      <p:sp>
        <p:nvSpPr>
          <p:cNvPr id="5" name="Slide Number Placeholder 4"/>
          <p:cNvSpPr>
            <a:spLocks noGrp="1"/>
          </p:cNvSpPr>
          <p:nvPr>
            <p:ph type="sldNum" idx="11"/>
          </p:nvPr>
        </p:nvSpPr>
        <p:spPr/>
        <p:txBody>
          <a:bodyPr/>
          <a:lstStyle>
            <a:lvl1pPr>
              <a:defRPr/>
            </a:lvl1pPr>
          </a:lstStyle>
          <a:p>
            <a:fld id="{C3DFF4C2-F057-4222-ABCC-07B8AFDC88E4}" type="slidenum">
              <a:rPr lang="de-DE" altLang="en-US"/>
              <a:pPr/>
              <a:t>‹#›</a:t>
            </a:fld>
            <a:endParaRPr lang="de-DE" altLang="en-US"/>
          </a:p>
        </p:txBody>
      </p:sp>
    </p:spTree>
    <p:extLst>
      <p:ext uri="{BB962C8B-B14F-4D97-AF65-F5344CB8AC3E}">
        <p14:creationId xmlns:p14="http://schemas.microsoft.com/office/powerpoint/2010/main" val="2383506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F33AE5EB-D9D3-4943-8A58-F79D7C23B9C8}" type="datetime3">
              <a:rPr lang="en-US" altLang="en-US" smtClean="0"/>
              <a:t>15 September 2023</a:t>
            </a:fld>
            <a:endParaRPr lang="de-DE" altLang="en-US"/>
          </a:p>
        </p:txBody>
      </p:sp>
    </p:spTree>
    <p:extLst>
      <p:ext uri="{BB962C8B-B14F-4D97-AF65-F5344CB8AC3E}">
        <p14:creationId xmlns:p14="http://schemas.microsoft.com/office/powerpoint/2010/main" val="3174742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C11BC10F-639C-4F33-B1A3-5829C0CAE53F}" type="datetime3">
              <a:rPr lang="en-US" altLang="en-US" smtClean="0"/>
              <a:t>15 September 2023</a:t>
            </a:fld>
            <a:endParaRPr lang="de-DE" altLang="en-US"/>
          </a:p>
        </p:txBody>
      </p:sp>
    </p:spTree>
    <p:extLst>
      <p:ext uri="{BB962C8B-B14F-4D97-AF65-F5344CB8AC3E}">
        <p14:creationId xmlns:p14="http://schemas.microsoft.com/office/powerpoint/2010/main" val="3317918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A61E2315-A160-405F-BD89-0F00A0368936}" type="datetime3">
              <a:rPr lang="en-US" altLang="en-US" smtClean="0"/>
              <a:t>15 September 2023</a:t>
            </a:fld>
            <a:endParaRPr lang="de-DE" altLang="en-US"/>
          </a:p>
        </p:txBody>
      </p:sp>
    </p:spTree>
    <p:extLst>
      <p:ext uri="{BB962C8B-B14F-4D97-AF65-F5344CB8AC3E}">
        <p14:creationId xmlns:p14="http://schemas.microsoft.com/office/powerpoint/2010/main" val="1645429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044A1C61-9D19-4A68-BA99-100D59E12A74}" type="datetime3">
              <a:rPr lang="en-US" altLang="en-US" smtClean="0"/>
              <a:t>15 September 2023</a:t>
            </a:fld>
            <a:endParaRPr lang="de-DE" altLang="en-US"/>
          </a:p>
        </p:txBody>
      </p:sp>
    </p:spTree>
    <p:extLst>
      <p:ext uri="{BB962C8B-B14F-4D97-AF65-F5344CB8AC3E}">
        <p14:creationId xmlns:p14="http://schemas.microsoft.com/office/powerpoint/2010/main" val="3082657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A47FD33F-4B96-43E7-A072-9B92648C53E5}" type="datetime3">
              <a:rPr lang="en-US" altLang="en-US" smtClean="0"/>
              <a:t>15 September 2023</a:t>
            </a:fld>
            <a:endParaRPr lang="de-DE" altLang="en-US"/>
          </a:p>
        </p:txBody>
      </p:sp>
    </p:spTree>
    <p:extLst>
      <p:ext uri="{BB962C8B-B14F-4D97-AF65-F5344CB8AC3E}">
        <p14:creationId xmlns:p14="http://schemas.microsoft.com/office/powerpoint/2010/main" val="3283667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D9B730F-92F8-4AB2-8F7D-B4A58716A432}" type="datetime3">
              <a:rPr lang="en-US" altLang="en-US" smtClean="0"/>
              <a:t>15 September 2023</a:t>
            </a:fld>
            <a:endParaRPr lang="de-DE" altLang="en-US"/>
          </a:p>
        </p:txBody>
      </p:sp>
    </p:spTree>
    <p:extLst>
      <p:ext uri="{BB962C8B-B14F-4D97-AF65-F5344CB8AC3E}">
        <p14:creationId xmlns:p14="http://schemas.microsoft.com/office/powerpoint/2010/main" val="164435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2801392C-5DF1-4CBD-BDAE-BD8E106C8626}" type="datetime3">
              <a:rPr lang="en-US" altLang="en-US" smtClean="0"/>
              <a:t>15 September 2023</a:t>
            </a:fld>
            <a:endParaRPr lang="de-DE" altLang="en-US"/>
          </a:p>
        </p:txBody>
      </p:sp>
    </p:spTree>
    <p:extLst>
      <p:ext uri="{BB962C8B-B14F-4D97-AF65-F5344CB8AC3E}">
        <p14:creationId xmlns:p14="http://schemas.microsoft.com/office/powerpoint/2010/main" val="2688113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8C3790E7-B7BF-4C19-B3C5-E048CC550129}" type="datetime3">
              <a:rPr lang="en-US" altLang="en-US" smtClean="0"/>
              <a:t>15 September 2023</a:t>
            </a:fld>
            <a:endParaRPr lang="de-DE" altLang="en-US"/>
          </a:p>
        </p:txBody>
      </p:sp>
    </p:spTree>
    <p:extLst>
      <p:ext uri="{BB962C8B-B14F-4D97-AF65-F5344CB8AC3E}">
        <p14:creationId xmlns:p14="http://schemas.microsoft.com/office/powerpoint/2010/main" val="200168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08CB596D-D076-4039-8A6B-E80C774FE8FE}" type="datetime3">
              <a:rPr lang="en-US" altLang="en-US" smtClean="0"/>
              <a:t>15 September 2023</a:t>
            </a:fld>
            <a:endParaRPr lang="de-DE" altLang="en-US"/>
          </a:p>
        </p:txBody>
      </p:sp>
    </p:spTree>
    <p:extLst>
      <p:ext uri="{BB962C8B-B14F-4D97-AF65-F5344CB8AC3E}">
        <p14:creationId xmlns:p14="http://schemas.microsoft.com/office/powerpoint/2010/main" val="3618686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D89F6F39-DF17-4B9F-9B0E-203A286A84B4}" type="datetime3">
              <a:rPr lang="en-US" altLang="en-US" smtClean="0"/>
              <a:t>15 September 2023</a:t>
            </a:fld>
            <a:endParaRPr lang="de-DE" altLang="en-US"/>
          </a:p>
        </p:txBody>
      </p:sp>
    </p:spTree>
    <p:extLst>
      <p:ext uri="{BB962C8B-B14F-4D97-AF65-F5344CB8AC3E}">
        <p14:creationId xmlns:p14="http://schemas.microsoft.com/office/powerpoint/2010/main" val="427400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0EA5AA83-438A-463F-8F41-17F8AE44ED5E}"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512F13D5-4A31-4612-9DB6-B22234F811D1}" type="slidenum">
              <a:rPr lang="de-DE" altLang="en-US"/>
              <a:pPr/>
              <a:t>‹#›</a:t>
            </a:fld>
            <a:endParaRPr lang="de-DE" altLang="en-US"/>
          </a:p>
        </p:txBody>
      </p:sp>
    </p:spTree>
    <p:extLst>
      <p:ext uri="{BB962C8B-B14F-4D97-AF65-F5344CB8AC3E}">
        <p14:creationId xmlns:p14="http://schemas.microsoft.com/office/powerpoint/2010/main" val="3894441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06A98CEE-C3BE-4366-AF62-292C7D19A4C1}" type="datetime3">
              <a:rPr lang="en-US" altLang="en-US" smtClean="0"/>
              <a:t>15 September 2023</a:t>
            </a:fld>
            <a:endParaRPr lang="de-DE" altLang="en-US"/>
          </a:p>
        </p:txBody>
      </p:sp>
    </p:spTree>
    <p:extLst>
      <p:ext uri="{BB962C8B-B14F-4D97-AF65-F5344CB8AC3E}">
        <p14:creationId xmlns:p14="http://schemas.microsoft.com/office/powerpoint/2010/main" val="173700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C689585B-87AF-489D-8BC3-440221B0DE53}" type="datetime3">
              <a:rPr lang="en-US" altLang="en-US" smtClean="0"/>
              <a:t>15 September 2023</a:t>
            </a:fld>
            <a:endParaRPr lang="de-DE" altLang="en-US"/>
          </a:p>
        </p:txBody>
      </p:sp>
    </p:spTree>
    <p:extLst>
      <p:ext uri="{BB962C8B-B14F-4D97-AF65-F5344CB8AC3E}">
        <p14:creationId xmlns:p14="http://schemas.microsoft.com/office/powerpoint/2010/main" val="2682247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E8A0974C-3F15-4D61-B47C-5A80F7F6C814}" type="datetime3">
              <a:rPr lang="en-US" altLang="en-US" smtClean="0"/>
              <a:t>15 September 2023</a:t>
            </a:fld>
            <a:endParaRPr lang="de-DE" altLang="en-US"/>
          </a:p>
        </p:txBody>
      </p:sp>
    </p:spTree>
    <p:extLst>
      <p:ext uri="{BB962C8B-B14F-4D97-AF65-F5344CB8AC3E}">
        <p14:creationId xmlns:p14="http://schemas.microsoft.com/office/powerpoint/2010/main" val="306657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890D0ED1-5F55-4A55-AE48-1658C5631D3F}" type="datetime3">
              <a:rPr lang="en-US" altLang="en-US" smtClean="0"/>
              <a:t>15 September 2023</a:t>
            </a:fld>
            <a:endParaRPr lang="de-DE" altLang="en-US"/>
          </a:p>
        </p:txBody>
      </p:sp>
    </p:spTree>
    <p:extLst>
      <p:ext uri="{BB962C8B-B14F-4D97-AF65-F5344CB8AC3E}">
        <p14:creationId xmlns:p14="http://schemas.microsoft.com/office/powerpoint/2010/main" val="1655980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B35DA5F9-3BA3-4D86-A785-86F14B5C4776}" type="datetime3">
              <a:rPr lang="en-US" altLang="en-US" smtClean="0"/>
              <a:t>15 September 2023</a:t>
            </a:fld>
            <a:endParaRPr lang="de-DE" altLang="en-US"/>
          </a:p>
        </p:txBody>
      </p:sp>
    </p:spTree>
    <p:extLst>
      <p:ext uri="{BB962C8B-B14F-4D97-AF65-F5344CB8AC3E}">
        <p14:creationId xmlns:p14="http://schemas.microsoft.com/office/powerpoint/2010/main" val="262191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7013F543-D9B9-4324-A617-8BDDCD67B15A}" type="datetime3">
              <a:rPr lang="en-US" altLang="en-US" smtClean="0"/>
              <a:t>15 September 2023</a:t>
            </a:fld>
            <a:endParaRPr lang="de-DE" altLang="en-US"/>
          </a:p>
        </p:txBody>
      </p:sp>
    </p:spTree>
    <p:extLst>
      <p:ext uri="{BB962C8B-B14F-4D97-AF65-F5344CB8AC3E}">
        <p14:creationId xmlns:p14="http://schemas.microsoft.com/office/powerpoint/2010/main" val="76563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2D4BC29B-C433-4786-9906-AC42B5EE650A}" type="datetime3">
              <a:rPr lang="en-US" altLang="en-US" smtClean="0"/>
              <a:t>15 September 2023</a:t>
            </a:fld>
            <a:endParaRPr lang="de-DE" altLang="en-US"/>
          </a:p>
        </p:txBody>
      </p:sp>
    </p:spTree>
    <p:extLst>
      <p:ext uri="{BB962C8B-B14F-4D97-AF65-F5344CB8AC3E}">
        <p14:creationId xmlns:p14="http://schemas.microsoft.com/office/powerpoint/2010/main" val="3392476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9FA5AF69-C7A0-4575-BCB0-2AB6FDC54BA7}" type="datetime3">
              <a:rPr lang="en-US" altLang="en-US" smtClean="0"/>
              <a:t>15 September 2023</a:t>
            </a:fld>
            <a:endParaRPr lang="de-DE" altLang="en-US"/>
          </a:p>
        </p:txBody>
      </p:sp>
    </p:spTree>
    <p:extLst>
      <p:ext uri="{BB962C8B-B14F-4D97-AF65-F5344CB8AC3E}">
        <p14:creationId xmlns:p14="http://schemas.microsoft.com/office/powerpoint/2010/main" val="4016829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74296E28-E0AD-409C-BACE-B388AE0E3853}" type="datetime3">
              <a:rPr lang="en-US" altLang="en-US" smtClean="0"/>
              <a:t>15 September 2023</a:t>
            </a:fld>
            <a:endParaRPr lang="de-DE" altLang="en-US"/>
          </a:p>
        </p:txBody>
      </p:sp>
    </p:spTree>
    <p:extLst>
      <p:ext uri="{BB962C8B-B14F-4D97-AF65-F5344CB8AC3E}">
        <p14:creationId xmlns:p14="http://schemas.microsoft.com/office/powerpoint/2010/main" val="51511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95A6FE5C-29A1-4048-AA93-F96A402EDC11}" type="datetime3">
              <a:rPr lang="en-US" altLang="en-US" smtClean="0"/>
              <a:t>15 September 2023</a:t>
            </a:fld>
            <a:endParaRPr lang="de-DE" altLang="en-US"/>
          </a:p>
        </p:txBody>
      </p:sp>
    </p:spTree>
    <p:extLst>
      <p:ext uri="{BB962C8B-B14F-4D97-AF65-F5344CB8AC3E}">
        <p14:creationId xmlns:p14="http://schemas.microsoft.com/office/powerpoint/2010/main" val="26599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C4580054-6D87-4DDB-85E1-5199535E89FD}" type="datetime3">
              <a:rPr lang="en-US" altLang="en-US" smtClean="0"/>
              <a:t>15 September 2023</a:t>
            </a:fld>
            <a:endParaRPr lang="de-DE" altLang="en-US"/>
          </a:p>
        </p:txBody>
      </p:sp>
      <p:sp>
        <p:nvSpPr>
          <p:cNvPr id="8" name="Slide Number Placeholder 7"/>
          <p:cNvSpPr>
            <a:spLocks noGrp="1"/>
          </p:cNvSpPr>
          <p:nvPr>
            <p:ph type="sldNum" idx="11"/>
          </p:nvPr>
        </p:nvSpPr>
        <p:spPr/>
        <p:txBody>
          <a:bodyPr/>
          <a:lstStyle>
            <a:lvl1pPr>
              <a:defRPr/>
            </a:lvl1pPr>
          </a:lstStyle>
          <a:p>
            <a:fld id="{A0631D54-EF72-442F-8442-B2CD507EB5A1}" type="slidenum">
              <a:rPr lang="de-DE" altLang="en-US"/>
              <a:pPr/>
              <a:t>‹#›</a:t>
            </a:fld>
            <a:endParaRPr lang="de-DE" altLang="en-US"/>
          </a:p>
        </p:txBody>
      </p:sp>
    </p:spTree>
    <p:extLst>
      <p:ext uri="{BB962C8B-B14F-4D97-AF65-F5344CB8AC3E}">
        <p14:creationId xmlns:p14="http://schemas.microsoft.com/office/powerpoint/2010/main" val="1982095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13DE11EB-1677-407B-B79C-98621E941533}" type="datetime3">
              <a:rPr lang="en-US" altLang="en-US" smtClean="0"/>
              <a:t>15 September 2023</a:t>
            </a:fld>
            <a:endParaRPr lang="de-DE" altLang="en-US"/>
          </a:p>
        </p:txBody>
      </p:sp>
    </p:spTree>
    <p:extLst>
      <p:ext uri="{BB962C8B-B14F-4D97-AF65-F5344CB8AC3E}">
        <p14:creationId xmlns:p14="http://schemas.microsoft.com/office/powerpoint/2010/main" val="1047656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1B67C6AA-B21E-463B-933B-52EF9FDAA2E4}" type="datetime3">
              <a:rPr lang="en-US" altLang="en-US" smtClean="0"/>
              <a:t>15 September 2023</a:t>
            </a:fld>
            <a:endParaRPr lang="de-DE" altLang="en-US"/>
          </a:p>
        </p:txBody>
      </p:sp>
    </p:spTree>
    <p:extLst>
      <p:ext uri="{BB962C8B-B14F-4D97-AF65-F5344CB8AC3E}">
        <p14:creationId xmlns:p14="http://schemas.microsoft.com/office/powerpoint/2010/main" val="3417402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602B23F-09CD-4D5D-94F7-9BBD4138D8A2}" type="datetime3">
              <a:rPr lang="en-US" altLang="en-US" smtClean="0"/>
              <a:t>15 September 2023</a:t>
            </a:fld>
            <a:endParaRPr lang="de-DE" altLang="en-US"/>
          </a:p>
        </p:txBody>
      </p:sp>
    </p:spTree>
    <p:extLst>
      <p:ext uri="{BB962C8B-B14F-4D97-AF65-F5344CB8AC3E}">
        <p14:creationId xmlns:p14="http://schemas.microsoft.com/office/powerpoint/2010/main" val="838167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90072160-273B-4DCB-8257-1CEA302AAD7E}" type="datetime3">
              <a:rPr lang="en-US" altLang="en-US" smtClean="0"/>
              <a:t>15 September 2023</a:t>
            </a:fld>
            <a:endParaRPr lang="de-DE" altLang="en-US"/>
          </a:p>
        </p:txBody>
      </p:sp>
    </p:spTree>
    <p:extLst>
      <p:ext uri="{BB962C8B-B14F-4D97-AF65-F5344CB8AC3E}">
        <p14:creationId xmlns:p14="http://schemas.microsoft.com/office/powerpoint/2010/main" val="576940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215A1831-D763-49B1-B2A0-C599507D06DF}" type="datetime3">
              <a:rPr lang="en-US" altLang="en-US" smtClean="0"/>
              <a:t>15 September 2023</a:t>
            </a:fld>
            <a:endParaRPr lang="de-DE" altLang="en-US"/>
          </a:p>
        </p:txBody>
      </p:sp>
    </p:spTree>
    <p:extLst>
      <p:ext uri="{BB962C8B-B14F-4D97-AF65-F5344CB8AC3E}">
        <p14:creationId xmlns:p14="http://schemas.microsoft.com/office/powerpoint/2010/main" val="4116571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525ACC1A-8FF5-4743-9CDE-EE29C7CE7628}" type="datetime3">
              <a:rPr lang="en-US" altLang="en-US" smtClean="0"/>
              <a:t>15 September 2023</a:t>
            </a:fld>
            <a:endParaRPr lang="de-DE" altLang="en-US"/>
          </a:p>
        </p:txBody>
      </p:sp>
    </p:spTree>
    <p:extLst>
      <p:ext uri="{BB962C8B-B14F-4D97-AF65-F5344CB8AC3E}">
        <p14:creationId xmlns:p14="http://schemas.microsoft.com/office/powerpoint/2010/main" val="3683553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9105494A-6506-4B6E-A236-BFB1D7F9887C}" type="datetime3">
              <a:rPr lang="en-US" altLang="en-US" smtClean="0"/>
              <a:t>15 September 2023</a:t>
            </a:fld>
            <a:endParaRPr lang="de-DE" altLang="en-US"/>
          </a:p>
        </p:txBody>
      </p:sp>
    </p:spTree>
    <p:extLst>
      <p:ext uri="{BB962C8B-B14F-4D97-AF65-F5344CB8AC3E}">
        <p14:creationId xmlns:p14="http://schemas.microsoft.com/office/powerpoint/2010/main" val="2405729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0259EC47-876B-4706-BDE4-21FE65AA7BB1}" type="datetime3">
              <a:rPr lang="en-US" altLang="en-US" smtClean="0"/>
              <a:t>15 September 2023</a:t>
            </a:fld>
            <a:endParaRPr lang="de-DE" altLang="en-US"/>
          </a:p>
        </p:txBody>
      </p:sp>
    </p:spTree>
    <p:extLst>
      <p:ext uri="{BB962C8B-B14F-4D97-AF65-F5344CB8AC3E}">
        <p14:creationId xmlns:p14="http://schemas.microsoft.com/office/powerpoint/2010/main" val="2093049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D4A6AA42-F53B-491E-87CE-B29B570EE3D9}" type="datetime3">
              <a:rPr lang="en-US" altLang="en-US" smtClean="0"/>
              <a:t>15 September 2023</a:t>
            </a:fld>
            <a:endParaRPr lang="de-DE" altLang="en-US"/>
          </a:p>
        </p:txBody>
      </p:sp>
    </p:spTree>
    <p:extLst>
      <p:ext uri="{BB962C8B-B14F-4D97-AF65-F5344CB8AC3E}">
        <p14:creationId xmlns:p14="http://schemas.microsoft.com/office/powerpoint/2010/main" val="569823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698DB092-36CA-4A64-B82E-7EA418401D19}" type="datetime3">
              <a:rPr lang="en-US" altLang="en-US" smtClean="0"/>
              <a:t>15 September 2023</a:t>
            </a:fld>
            <a:endParaRPr lang="de-DE" altLang="en-US"/>
          </a:p>
        </p:txBody>
      </p:sp>
    </p:spTree>
    <p:extLst>
      <p:ext uri="{BB962C8B-B14F-4D97-AF65-F5344CB8AC3E}">
        <p14:creationId xmlns:p14="http://schemas.microsoft.com/office/powerpoint/2010/main" val="78045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E14EFA36-53FC-45AF-91D5-7D2732907EDC}" type="datetime3">
              <a:rPr lang="en-US" altLang="en-US" smtClean="0"/>
              <a:t>15 September 2023</a:t>
            </a:fld>
            <a:endParaRPr lang="de-DE" altLang="en-US"/>
          </a:p>
        </p:txBody>
      </p:sp>
      <p:sp>
        <p:nvSpPr>
          <p:cNvPr id="4" name="Slide Number Placeholder 3"/>
          <p:cNvSpPr>
            <a:spLocks noGrp="1"/>
          </p:cNvSpPr>
          <p:nvPr>
            <p:ph type="sldNum" idx="11"/>
          </p:nvPr>
        </p:nvSpPr>
        <p:spPr/>
        <p:txBody>
          <a:bodyPr/>
          <a:lstStyle>
            <a:lvl1pPr>
              <a:defRPr/>
            </a:lvl1pPr>
          </a:lstStyle>
          <a:p>
            <a:fld id="{3ACF56D7-AD79-413E-A1EB-9595753AAE69}" type="slidenum">
              <a:rPr lang="de-DE" altLang="en-US"/>
              <a:pPr/>
              <a:t>‹#›</a:t>
            </a:fld>
            <a:endParaRPr lang="de-DE" altLang="en-US"/>
          </a:p>
        </p:txBody>
      </p:sp>
    </p:spTree>
    <p:extLst>
      <p:ext uri="{BB962C8B-B14F-4D97-AF65-F5344CB8AC3E}">
        <p14:creationId xmlns:p14="http://schemas.microsoft.com/office/powerpoint/2010/main" val="543492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BAFCFE0A-66F3-42B0-BAED-F0DFE5C8989B}" type="datetime3">
              <a:rPr lang="en-US" altLang="en-US" smtClean="0"/>
              <a:t>15 September 2023</a:t>
            </a:fld>
            <a:endParaRPr lang="de-DE" altLang="en-US"/>
          </a:p>
        </p:txBody>
      </p:sp>
    </p:spTree>
    <p:extLst>
      <p:ext uri="{BB962C8B-B14F-4D97-AF65-F5344CB8AC3E}">
        <p14:creationId xmlns:p14="http://schemas.microsoft.com/office/powerpoint/2010/main" val="2786917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78D8E6AA-DC02-4696-8DE5-6857D2B9AC61}" type="datetime3">
              <a:rPr lang="en-US" altLang="en-US" smtClean="0"/>
              <a:t>15 September 2023</a:t>
            </a:fld>
            <a:endParaRPr lang="de-DE" altLang="en-US"/>
          </a:p>
        </p:txBody>
      </p:sp>
    </p:spTree>
    <p:extLst>
      <p:ext uri="{BB962C8B-B14F-4D97-AF65-F5344CB8AC3E}">
        <p14:creationId xmlns:p14="http://schemas.microsoft.com/office/powerpoint/2010/main" val="1874534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000A5F7-ECBC-4C7B-899E-A6DF4EEB5FF8}" type="datetime3">
              <a:rPr lang="en-US" altLang="en-US" smtClean="0"/>
              <a:t>15 September 2023</a:t>
            </a:fld>
            <a:endParaRPr lang="de-DE" altLang="en-US"/>
          </a:p>
        </p:txBody>
      </p:sp>
    </p:spTree>
    <p:extLst>
      <p:ext uri="{BB962C8B-B14F-4D97-AF65-F5344CB8AC3E}">
        <p14:creationId xmlns:p14="http://schemas.microsoft.com/office/powerpoint/2010/main" val="3857045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72E53B1E-BE3B-4A75-8D96-D5DBD5EE000A}" type="datetime3">
              <a:rPr lang="en-US" altLang="en-US" smtClean="0"/>
              <a:t>15 September 2023</a:t>
            </a:fld>
            <a:endParaRPr lang="de-DE" altLang="en-US"/>
          </a:p>
        </p:txBody>
      </p:sp>
    </p:spTree>
    <p:extLst>
      <p:ext uri="{BB962C8B-B14F-4D97-AF65-F5344CB8AC3E}">
        <p14:creationId xmlns:p14="http://schemas.microsoft.com/office/powerpoint/2010/main" val="2193975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2989E4B-613A-40F4-963A-D0DD93F23271}" type="datetime3">
              <a:rPr lang="en-US" altLang="en-US" smtClean="0"/>
              <a:t>15 September 2023</a:t>
            </a:fld>
            <a:endParaRPr lang="de-DE" altLang="en-US"/>
          </a:p>
        </p:txBody>
      </p:sp>
    </p:spTree>
    <p:extLst>
      <p:ext uri="{BB962C8B-B14F-4D97-AF65-F5344CB8AC3E}">
        <p14:creationId xmlns:p14="http://schemas.microsoft.com/office/powerpoint/2010/main" val="432769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32D13B46-81AE-423E-A06F-5E55A0A4649E}" type="datetime3">
              <a:rPr lang="en-US" altLang="en-US" smtClean="0"/>
              <a:t>15 September 2023</a:t>
            </a:fld>
            <a:endParaRPr lang="de-DE" altLang="en-US"/>
          </a:p>
        </p:txBody>
      </p:sp>
    </p:spTree>
    <p:extLst>
      <p:ext uri="{BB962C8B-B14F-4D97-AF65-F5344CB8AC3E}">
        <p14:creationId xmlns:p14="http://schemas.microsoft.com/office/powerpoint/2010/main" val="1958750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F79A4B54-9288-440F-B45D-E1F91863C047}" type="datetime3">
              <a:rPr lang="en-US" altLang="en-US" smtClean="0"/>
              <a:t>15 September 2023</a:t>
            </a:fld>
            <a:endParaRPr lang="de-DE" altLang="en-US"/>
          </a:p>
        </p:txBody>
      </p:sp>
    </p:spTree>
    <p:extLst>
      <p:ext uri="{BB962C8B-B14F-4D97-AF65-F5344CB8AC3E}">
        <p14:creationId xmlns:p14="http://schemas.microsoft.com/office/powerpoint/2010/main" val="30298628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6B3751BC-8E33-49DD-B585-48221C8AF0DE}" type="datetime3">
              <a:rPr lang="en-US" altLang="en-US" smtClean="0"/>
              <a:t>15 September 2023</a:t>
            </a:fld>
            <a:endParaRPr lang="de-DE" altLang="en-US"/>
          </a:p>
        </p:txBody>
      </p:sp>
    </p:spTree>
    <p:extLst>
      <p:ext uri="{BB962C8B-B14F-4D97-AF65-F5344CB8AC3E}">
        <p14:creationId xmlns:p14="http://schemas.microsoft.com/office/powerpoint/2010/main" val="3677380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69151B7E-2FD3-446C-89FB-3B542978C641}" type="datetime3">
              <a:rPr lang="en-US" altLang="en-US" smtClean="0"/>
              <a:t>15 September 2023</a:t>
            </a:fld>
            <a:endParaRPr lang="de-DE" altLang="en-US"/>
          </a:p>
        </p:txBody>
      </p:sp>
    </p:spTree>
    <p:extLst>
      <p:ext uri="{BB962C8B-B14F-4D97-AF65-F5344CB8AC3E}">
        <p14:creationId xmlns:p14="http://schemas.microsoft.com/office/powerpoint/2010/main" val="3529668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1A48674-39F0-4566-AA4D-1D2C355C801C}" type="datetime3">
              <a:rPr lang="en-US" altLang="en-US" smtClean="0"/>
              <a:t>15 September 2023</a:t>
            </a:fld>
            <a:endParaRPr lang="de-DE" altLang="en-US"/>
          </a:p>
        </p:txBody>
      </p:sp>
    </p:spTree>
    <p:extLst>
      <p:ext uri="{BB962C8B-B14F-4D97-AF65-F5344CB8AC3E}">
        <p14:creationId xmlns:p14="http://schemas.microsoft.com/office/powerpoint/2010/main" val="395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B6C8E361-D26D-41B7-83AA-4F9983585D84}" type="datetime3">
              <a:rPr lang="en-US" altLang="en-US" smtClean="0"/>
              <a:t>15 September 2023</a:t>
            </a:fld>
            <a:endParaRPr lang="de-DE" altLang="en-US"/>
          </a:p>
        </p:txBody>
      </p:sp>
      <p:sp>
        <p:nvSpPr>
          <p:cNvPr id="3" name="Slide Number Placeholder 2"/>
          <p:cNvSpPr>
            <a:spLocks noGrp="1"/>
          </p:cNvSpPr>
          <p:nvPr>
            <p:ph type="sldNum" idx="11"/>
          </p:nvPr>
        </p:nvSpPr>
        <p:spPr/>
        <p:txBody>
          <a:bodyPr/>
          <a:lstStyle>
            <a:lvl1pPr>
              <a:defRPr/>
            </a:lvl1pPr>
          </a:lstStyle>
          <a:p>
            <a:fld id="{C2410827-8625-47A5-8C87-DAD24D81BF26}" type="slidenum">
              <a:rPr lang="de-DE" altLang="en-US"/>
              <a:pPr/>
              <a:t>‹#›</a:t>
            </a:fld>
            <a:endParaRPr lang="de-DE" altLang="en-US"/>
          </a:p>
        </p:txBody>
      </p:sp>
    </p:spTree>
    <p:extLst>
      <p:ext uri="{BB962C8B-B14F-4D97-AF65-F5344CB8AC3E}">
        <p14:creationId xmlns:p14="http://schemas.microsoft.com/office/powerpoint/2010/main" val="33289091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E12BBF1E-98E4-4C6B-AEB5-06DF01654352}" type="datetime3">
              <a:rPr lang="en-US" altLang="en-US" smtClean="0"/>
              <a:t>15 September 2023</a:t>
            </a:fld>
            <a:endParaRPr lang="de-DE" altLang="en-US"/>
          </a:p>
        </p:txBody>
      </p:sp>
    </p:spTree>
    <p:extLst>
      <p:ext uri="{BB962C8B-B14F-4D97-AF65-F5344CB8AC3E}">
        <p14:creationId xmlns:p14="http://schemas.microsoft.com/office/powerpoint/2010/main" val="11575449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92C94A89-FB18-45AF-9EC8-AA9E6EC0E9E1}" type="datetime3">
              <a:rPr lang="en-US" altLang="en-US" smtClean="0"/>
              <a:t>15 September 2023</a:t>
            </a:fld>
            <a:endParaRPr lang="de-DE" altLang="en-US"/>
          </a:p>
        </p:txBody>
      </p:sp>
    </p:spTree>
    <p:extLst>
      <p:ext uri="{BB962C8B-B14F-4D97-AF65-F5344CB8AC3E}">
        <p14:creationId xmlns:p14="http://schemas.microsoft.com/office/powerpoint/2010/main" val="3753374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5A52960C-A70C-44F9-95D2-CE02B6C20B0D}" type="datetime3">
              <a:rPr lang="en-US" altLang="en-US" smtClean="0"/>
              <a:t>15 September 2023</a:t>
            </a:fld>
            <a:endParaRPr lang="de-DE" altLang="en-US"/>
          </a:p>
        </p:txBody>
      </p:sp>
    </p:spTree>
    <p:extLst>
      <p:ext uri="{BB962C8B-B14F-4D97-AF65-F5344CB8AC3E}">
        <p14:creationId xmlns:p14="http://schemas.microsoft.com/office/powerpoint/2010/main" val="3536302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6118067D-2CEE-4FF8-95C3-3D2B10D2FF72}" type="datetime3">
              <a:rPr lang="en-US" altLang="en-US" smtClean="0"/>
              <a:t>15 September 2023</a:t>
            </a:fld>
            <a:endParaRPr lang="de-DE" altLang="en-US"/>
          </a:p>
        </p:txBody>
      </p:sp>
    </p:spTree>
    <p:extLst>
      <p:ext uri="{BB962C8B-B14F-4D97-AF65-F5344CB8AC3E}">
        <p14:creationId xmlns:p14="http://schemas.microsoft.com/office/powerpoint/2010/main" val="3345186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70CA322E-6B52-4524-BD80-2052CACC1200}" type="datetime3">
              <a:rPr lang="en-US" altLang="en-US" smtClean="0"/>
              <a:t>15 September 2023</a:t>
            </a:fld>
            <a:endParaRPr lang="de-DE" altLang="en-US"/>
          </a:p>
        </p:txBody>
      </p:sp>
    </p:spTree>
    <p:extLst>
      <p:ext uri="{BB962C8B-B14F-4D97-AF65-F5344CB8AC3E}">
        <p14:creationId xmlns:p14="http://schemas.microsoft.com/office/powerpoint/2010/main" val="36507296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8CE3E092-2CA4-41AE-84D9-610E027A218F}" type="datetime3">
              <a:rPr lang="en-US" altLang="en-US" smtClean="0"/>
              <a:t>15 September 2023</a:t>
            </a:fld>
            <a:endParaRPr lang="de-DE" altLang="en-US"/>
          </a:p>
        </p:txBody>
      </p:sp>
    </p:spTree>
    <p:extLst>
      <p:ext uri="{BB962C8B-B14F-4D97-AF65-F5344CB8AC3E}">
        <p14:creationId xmlns:p14="http://schemas.microsoft.com/office/powerpoint/2010/main" val="35885133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938B352C-F884-4704-906B-214E10F1F498}" type="datetime3">
              <a:rPr lang="en-US" altLang="en-US" smtClean="0"/>
              <a:t>15 September 2023</a:t>
            </a:fld>
            <a:endParaRPr lang="de-DE" altLang="en-US"/>
          </a:p>
        </p:txBody>
      </p:sp>
    </p:spTree>
    <p:extLst>
      <p:ext uri="{BB962C8B-B14F-4D97-AF65-F5344CB8AC3E}">
        <p14:creationId xmlns:p14="http://schemas.microsoft.com/office/powerpoint/2010/main" val="33425752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3ED108CA-088B-40C2-90ED-6D1D30E63CA4}" type="datetime3">
              <a:rPr lang="en-US" altLang="en-US" smtClean="0"/>
              <a:t>15 September 2023</a:t>
            </a:fld>
            <a:endParaRPr lang="de-DE" altLang="en-US"/>
          </a:p>
        </p:txBody>
      </p:sp>
    </p:spTree>
    <p:extLst>
      <p:ext uri="{BB962C8B-B14F-4D97-AF65-F5344CB8AC3E}">
        <p14:creationId xmlns:p14="http://schemas.microsoft.com/office/powerpoint/2010/main" val="3054826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08B3D7A8-F0AF-4629-8527-3B410284AD93}" type="datetime3">
              <a:rPr lang="en-US" altLang="en-US" smtClean="0"/>
              <a:t>15 September 2023</a:t>
            </a:fld>
            <a:endParaRPr lang="de-DE" altLang="en-US"/>
          </a:p>
        </p:txBody>
      </p:sp>
    </p:spTree>
    <p:extLst>
      <p:ext uri="{BB962C8B-B14F-4D97-AF65-F5344CB8AC3E}">
        <p14:creationId xmlns:p14="http://schemas.microsoft.com/office/powerpoint/2010/main" val="7547589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B898135C-5C91-4903-9CB3-E739A4D12E96}" type="datetime3">
              <a:rPr lang="en-US" altLang="en-US" smtClean="0"/>
              <a:t>15 September 2023</a:t>
            </a:fld>
            <a:endParaRPr lang="de-DE" altLang="en-US"/>
          </a:p>
        </p:txBody>
      </p:sp>
    </p:spTree>
    <p:extLst>
      <p:ext uri="{BB962C8B-B14F-4D97-AF65-F5344CB8AC3E}">
        <p14:creationId xmlns:p14="http://schemas.microsoft.com/office/powerpoint/2010/main" val="129502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34E1D23-908A-40DB-BA5A-E7124CF7F2B6}"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2B14C050-6738-4696-A43A-D3391DCA9319}" type="slidenum">
              <a:rPr lang="de-DE" altLang="en-US"/>
              <a:pPr/>
              <a:t>‹#›</a:t>
            </a:fld>
            <a:endParaRPr lang="de-DE" altLang="en-US"/>
          </a:p>
        </p:txBody>
      </p:sp>
    </p:spTree>
    <p:extLst>
      <p:ext uri="{BB962C8B-B14F-4D97-AF65-F5344CB8AC3E}">
        <p14:creationId xmlns:p14="http://schemas.microsoft.com/office/powerpoint/2010/main" val="2610445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9FE9E399-1823-4A0A-98D2-7BF5C2EDDC9C}" type="datetime3">
              <a:rPr lang="en-US" altLang="en-US" smtClean="0"/>
              <a:t>15 September 2023</a:t>
            </a:fld>
            <a:endParaRPr lang="de-DE" altLang="en-US"/>
          </a:p>
        </p:txBody>
      </p:sp>
    </p:spTree>
    <p:extLst>
      <p:ext uri="{BB962C8B-B14F-4D97-AF65-F5344CB8AC3E}">
        <p14:creationId xmlns:p14="http://schemas.microsoft.com/office/powerpoint/2010/main" val="11003347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7C021D72-9EBB-4D78-854C-D18A5C50792C}" type="datetime3">
              <a:rPr lang="en-US" altLang="en-US" smtClean="0"/>
              <a:t>15 September 2023</a:t>
            </a:fld>
            <a:endParaRPr lang="de-DE" altLang="en-US"/>
          </a:p>
        </p:txBody>
      </p:sp>
    </p:spTree>
    <p:extLst>
      <p:ext uri="{BB962C8B-B14F-4D97-AF65-F5344CB8AC3E}">
        <p14:creationId xmlns:p14="http://schemas.microsoft.com/office/powerpoint/2010/main" val="3390992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6100D3A8-8CEA-4FA8-9779-915EF45D0A78}" type="datetime3">
              <a:rPr lang="en-US" altLang="en-US" smtClean="0"/>
              <a:t>15 September 2023</a:t>
            </a:fld>
            <a:endParaRPr lang="de-DE" altLang="en-US"/>
          </a:p>
        </p:txBody>
      </p:sp>
    </p:spTree>
    <p:extLst>
      <p:ext uri="{BB962C8B-B14F-4D97-AF65-F5344CB8AC3E}">
        <p14:creationId xmlns:p14="http://schemas.microsoft.com/office/powerpoint/2010/main" val="966370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01C7EE5F-604B-405F-A48F-583FDFFF1F16}" type="datetime3">
              <a:rPr lang="en-US" altLang="en-US" smtClean="0"/>
              <a:t>15 September 2023</a:t>
            </a:fld>
            <a:endParaRPr lang="de-DE" altLang="en-US"/>
          </a:p>
        </p:txBody>
      </p:sp>
    </p:spTree>
    <p:extLst>
      <p:ext uri="{BB962C8B-B14F-4D97-AF65-F5344CB8AC3E}">
        <p14:creationId xmlns:p14="http://schemas.microsoft.com/office/powerpoint/2010/main" val="14205052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722EA6F6-8EED-43CF-82C4-6337E82FAAD2}" type="datetime3">
              <a:rPr lang="en-US" altLang="en-US" smtClean="0"/>
              <a:t>15 September 2023</a:t>
            </a:fld>
            <a:endParaRPr lang="de-DE" altLang="en-US"/>
          </a:p>
        </p:txBody>
      </p:sp>
    </p:spTree>
    <p:extLst>
      <p:ext uri="{BB962C8B-B14F-4D97-AF65-F5344CB8AC3E}">
        <p14:creationId xmlns:p14="http://schemas.microsoft.com/office/powerpoint/2010/main" val="3441467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245241D-8DB8-4B65-93A8-DC16E044202E}" type="datetime3">
              <a:rPr lang="en-US" altLang="en-US" smtClean="0"/>
              <a:t>15 September 2023</a:t>
            </a:fld>
            <a:endParaRPr lang="de-DE" altLang="en-US"/>
          </a:p>
        </p:txBody>
      </p:sp>
    </p:spTree>
    <p:extLst>
      <p:ext uri="{BB962C8B-B14F-4D97-AF65-F5344CB8AC3E}">
        <p14:creationId xmlns:p14="http://schemas.microsoft.com/office/powerpoint/2010/main" val="4117113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9C90A1C-F7BB-4E7C-9684-2B0AE3B012CD}" type="datetime3">
              <a:rPr lang="en-US" altLang="en-US" smtClean="0"/>
              <a:t>15 September 2023</a:t>
            </a:fld>
            <a:endParaRPr lang="de-DE" altLang="en-US"/>
          </a:p>
        </p:txBody>
      </p:sp>
    </p:spTree>
    <p:extLst>
      <p:ext uri="{BB962C8B-B14F-4D97-AF65-F5344CB8AC3E}">
        <p14:creationId xmlns:p14="http://schemas.microsoft.com/office/powerpoint/2010/main" val="1874266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1A84ADB4-5D0E-4AFD-8EE0-2B3CB700B8CC}" type="datetime3">
              <a:rPr lang="en-US" altLang="en-US" smtClean="0"/>
              <a:t>15 September 2023</a:t>
            </a:fld>
            <a:endParaRPr lang="de-DE" altLang="en-US"/>
          </a:p>
        </p:txBody>
      </p:sp>
    </p:spTree>
    <p:extLst>
      <p:ext uri="{BB962C8B-B14F-4D97-AF65-F5344CB8AC3E}">
        <p14:creationId xmlns:p14="http://schemas.microsoft.com/office/powerpoint/2010/main" val="4018528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FD152246-A2DD-42A4-BD94-2ED1A8179343}" type="datetime3">
              <a:rPr lang="en-US" altLang="en-US" smtClean="0"/>
              <a:t>15 September 2023</a:t>
            </a:fld>
            <a:endParaRPr lang="de-DE" altLang="en-US"/>
          </a:p>
        </p:txBody>
      </p:sp>
    </p:spTree>
    <p:extLst>
      <p:ext uri="{BB962C8B-B14F-4D97-AF65-F5344CB8AC3E}">
        <p14:creationId xmlns:p14="http://schemas.microsoft.com/office/powerpoint/2010/main" val="18174923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fld id="{32A259D7-BFC6-443D-890E-C4339BC6147E}" type="datetime3">
              <a:rPr lang="en-US" altLang="en-US" smtClean="0"/>
              <a:t>15 September 2023</a:t>
            </a:fld>
            <a:endParaRPr lang="de-DE" altLang="en-US"/>
          </a:p>
        </p:txBody>
      </p:sp>
    </p:spTree>
    <p:extLst>
      <p:ext uri="{BB962C8B-B14F-4D97-AF65-F5344CB8AC3E}">
        <p14:creationId xmlns:p14="http://schemas.microsoft.com/office/powerpoint/2010/main" val="413689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1E03C072-E2FC-498F-8B74-E2CD92BC1E39}" type="datetime3">
              <a:rPr lang="en-US" altLang="en-US" smtClean="0"/>
              <a:t>15 September 2023</a:t>
            </a:fld>
            <a:endParaRPr lang="de-DE" altLang="en-US"/>
          </a:p>
        </p:txBody>
      </p:sp>
      <p:sp>
        <p:nvSpPr>
          <p:cNvPr id="6" name="Slide Number Placeholder 5"/>
          <p:cNvSpPr>
            <a:spLocks noGrp="1"/>
          </p:cNvSpPr>
          <p:nvPr>
            <p:ph type="sldNum" idx="11"/>
          </p:nvPr>
        </p:nvSpPr>
        <p:spPr/>
        <p:txBody>
          <a:bodyPr/>
          <a:lstStyle>
            <a:lvl1pPr>
              <a:defRPr/>
            </a:lvl1pPr>
          </a:lstStyle>
          <a:p>
            <a:fld id="{9237884B-3A22-42F8-9227-C5BA5DE08174}" type="slidenum">
              <a:rPr lang="de-DE" altLang="en-US"/>
              <a:pPr/>
              <a:t>‹#›</a:t>
            </a:fld>
            <a:endParaRPr lang="de-DE" altLang="en-US"/>
          </a:p>
        </p:txBody>
      </p:sp>
    </p:spTree>
    <p:extLst>
      <p:ext uri="{BB962C8B-B14F-4D97-AF65-F5344CB8AC3E}">
        <p14:creationId xmlns:p14="http://schemas.microsoft.com/office/powerpoint/2010/main" val="743570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2E6B169E-B9F1-4C1C-BF03-586163AF1607}" type="datetime3">
              <a:rPr lang="en-US" altLang="en-US" smtClean="0"/>
              <a:t>15 September 2023</a:t>
            </a:fld>
            <a:endParaRPr lang="de-DE" altLang="en-US"/>
          </a:p>
        </p:txBody>
      </p:sp>
    </p:spTree>
    <p:extLst>
      <p:ext uri="{BB962C8B-B14F-4D97-AF65-F5344CB8AC3E}">
        <p14:creationId xmlns:p14="http://schemas.microsoft.com/office/powerpoint/2010/main" val="1462165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87239FDB-0E04-4749-8551-9BF7E973649E}" type="datetime3">
              <a:rPr lang="en-US" altLang="en-US" smtClean="0"/>
              <a:t>15 September 2023</a:t>
            </a:fld>
            <a:endParaRPr lang="de-DE" altLang="en-US"/>
          </a:p>
        </p:txBody>
      </p:sp>
    </p:spTree>
    <p:extLst>
      <p:ext uri="{BB962C8B-B14F-4D97-AF65-F5344CB8AC3E}">
        <p14:creationId xmlns:p14="http://schemas.microsoft.com/office/powerpoint/2010/main" val="23661014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0775"/>
            <a:ext cx="4037013"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20775"/>
            <a:ext cx="4037012" cy="407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fld id="{5EDDB9AB-4D9F-4924-9B8E-3CF04A0E9C7E}" type="datetime3">
              <a:rPr lang="en-US" altLang="en-US" smtClean="0"/>
              <a:t>15 September 2023</a:t>
            </a:fld>
            <a:endParaRPr lang="de-DE" altLang="en-US"/>
          </a:p>
        </p:txBody>
      </p:sp>
    </p:spTree>
    <p:extLst>
      <p:ext uri="{BB962C8B-B14F-4D97-AF65-F5344CB8AC3E}">
        <p14:creationId xmlns:p14="http://schemas.microsoft.com/office/powerpoint/2010/main" val="8842888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fld id="{722EB9FB-4BE3-4F38-A250-8D9D67BB5A73}" type="datetime3">
              <a:rPr lang="en-US" altLang="en-US" smtClean="0"/>
              <a:t>15 September 2023</a:t>
            </a:fld>
            <a:endParaRPr lang="de-DE" altLang="en-US"/>
          </a:p>
        </p:txBody>
      </p:sp>
    </p:spTree>
    <p:extLst>
      <p:ext uri="{BB962C8B-B14F-4D97-AF65-F5344CB8AC3E}">
        <p14:creationId xmlns:p14="http://schemas.microsoft.com/office/powerpoint/2010/main" val="8555186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fld id="{9C7835CB-887E-4A65-BD21-547BAA472C7A}" type="datetime3">
              <a:rPr lang="en-US" altLang="en-US" smtClean="0"/>
              <a:t>15 September 2023</a:t>
            </a:fld>
            <a:endParaRPr lang="de-DE" altLang="en-US"/>
          </a:p>
        </p:txBody>
      </p:sp>
    </p:spTree>
    <p:extLst>
      <p:ext uri="{BB962C8B-B14F-4D97-AF65-F5344CB8AC3E}">
        <p14:creationId xmlns:p14="http://schemas.microsoft.com/office/powerpoint/2010/main" val="26845452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6069AA8F-1CC6-428C-B8A5-9ACF7E674775}" type="datetime3">
              <a:rPr lang="en-US" altLang="en-US" smtClean="0"/>
              <a:t>15 September 2023</a:t>
            </a:fld>
            <a:endParaRPr lang="de-DE" altLang="en-US"/>
          </a:p>
        </p:txBody>
      </p:sp>
    </p:spTree>
    <p:extLst>
      <p:ext uri="{BB962C8B-B14F-4D97-AF65-F5344CB8AC3E}">
        <p14:creationId xmlns:p14="http://schemas.microsoft.com/office/powerpoint/2010/main" val="39210168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4E65DD2F-AAAD-484D-A2B0-6BAE26ECC543}" type="datetime3">
              <a:rPr lang="en-US" altLang="en-US" smtClean="0"/>
              <a:t>15 September 2023</a:t>
            </a:fld>
            <a:endParaRPr lang="de-DE" altLang="en-US"/>
          </a:p>
        </p:txBody>
      </p:sp>
    </p:spTree>
    <p:extLst>
      <p:ext uri="{BB962C8B-B14F-4D97-AF65-F5344CB8AC3E}">
        <p14:creationId xmlns:p14="http://schemas.microsoft.com/office/powerpoint/2010/main" val="17655104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fld id="{B29A46FE-5903-44AD-B4CC-F79DD66D455E}" type="datetime3">
              <a:rPr lang="en-US" altLang="en-US" smtClean="0"/>
              <a:t>15 September 2023</a:t>
            </a:fld>
            <a:endParaRPr lang="de-DE" altLang="en-US"/>
          </a:p>
        </p:txBody>
      </p:sp>
    </p:spTree>
    <p:extLst>
      <p:ext uri="{BB962C8B-B14F-4D97-AF65-F5344CB8AC3E}">
        <p14:creationId xmlns:p14="http://schemas.microsoft.com/office/powerpoint/2010/main" val="1075894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82E0C059-141A-4D3D-B00C-1509DFDD9886}" type="datetime3">
              <a:rPr lang="en-US" altLang="en-US" smtClean="0"/>
              <a:t>15 September 2023</a:t>
            </a:fld>
            <a:endParaRPr lang="de-DE" altLang="en-US"/>
          </a:p>
        </p:txBody>
      </p:sp>
    </p:spTree>
    <p:extLst>
      <p:ext uri="{BB962C8B-B14F-4D97-AF65-F5344CB8AC3E}">
        <p14:creationId xmlns:p14="http://schemas.microsoft.com/office/powerpoint/2010/main" val="12783508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713" y="125413"/>
            <a:ext cx="2093912" cy="5065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25413"/>
            <a:ext cx="6129338" cy="5065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fld id="{DD8D4F89-C633-4747-A452-43504E07EBD2}" type="datetime3">
              <a:rPr lang="en-US" altLang="en-US" smtClean="0"/>
              <a:t>15 September 2023</a:t>
            </a:fld>
            <a:endParaRPr lang="de-DE" altLang="en-US"/>
          </a:p>
        </p:txBody>
      </p:sp>
    </p:spTree>
    <p:extLst>
      <p:ext uri="{BB962C8B-B14F-4D97-AF65-F5344CB8AC3E}">
        <p14:creationId xmlns:p14="http://schemas.microsoft.com/office/powerpoint/2010/main" val="279481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026" name="Rectangle 2"/>
          <p:cNvSpPr>
            <a:spLocks noGrp="1" noChangeArrowheads="1"/>
          </p:cNvSpPr>
          <p:nvPr>
            <p:ph type="body" idx="1"/>
          </p:nvPr>
        </p:nvSpPr>
        <p:spPr bwMode="auto">
          <a:xfrm>
            <a:off x="457200" y="1600200"/>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027" name="Rectangle 3"/>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90A92EFC-8BF5-4DCF-A893-14AC768B24F0}" type="datetime3">
              <a:rPr lang="en-US" altLang="en-US" smtClean="0"/>
              <a:t>15 September 2023</a:t>
            </a:fld>
            <a:endParaRPr lang="de-DE" altLang="en-US"/>
          </a:p>
        </p:txBody>
      </p:sp>
      <p:sp>
        <p:nvSpPr>
          <p:cNvPr id="10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9" name="Rectangle 5"/>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7089B9CE-35F5-4679-8837-E2B2F875E7E7}"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1268"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1269"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1932C29A-D3F4-4746-9B78-6E395167BC7E}" type="datetime3">
              <a:rPr lang="en-US" altLang="en-US" smtClean="0"/>
              <a:t>15 September 2023</a:t>
            </a:fld>
            <a:endParaRPr lang="de-DE" altLang="en-US"/>
          </a:p>
        </p:txBody>
      </p:sp>
      <p:sp>
        <p:nvSpPr>
          <p:cNvPr id="11270"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1"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2292"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2293"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080DDE2C-10A8-4E82-8EED-FE5D02D428FE}" type="datetime3">
              <a:rPr lang="en-US" altLang="en-US" smtClean="0"/>
              <a:t>15 September 2023</a:t>
            </a:fld>
            <a:endParaRPr lang="de-DE" altLang="en-US"/>
          </a:p>
        </p:txBody>
      </p:sp>
      <p:sp>
        <p:nvSpPr>
          <p:cNvPr id="12294"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5"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3316"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3317"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ACFE1637-490B-44BD-8E17-627C01C48617}" type="datetime3">
              <a:rPr lang="en-US" altLang="en-US" smtClean="0"/>
              <a:t>15 September 2023</a:t>
            </a:fld>
            <a:endParaRPr lang="de-DE" altLang="en-US"/>
          </a:p>
        </p:txBody>
      </p:sp>
      <p:sp>
        <p:nvSpPr>
          <p:cNvPr id="13318"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39"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4340"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4341"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F3787924-DA15-4DA4-A8FC-55927FAE5F79}" type="datetime3">
              <a:rPr lang="en-US" altLang="en-US" smtClean="0"/>
              <a:t>15 September 2023</a:t>
            </a:fld>
            <a:endParaRPr lang="de-DE" altLang="en-US"/>
          </a:p>
        </p:txBody>
      </p:sp>
      <p:sp>
        <p:nvSpPr>
          <p:cNvPr id="14342"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5362" name="Rectangle 2"/>
          <p:cNvSpPr>
            <a:spLocks noGrp="1" noChangeArrowheads="1"/>
          </p:cNvSpPr>
          <p:nvPr>
            <p:ph type="body" idx="1"/>
          </p:nvPr>
        </p:nvSpPr>
        <p:spPr bwMode="auto">
          <a:xfrm>
            <a:off x="457200" y="1604963"/>
            <a:ext cx="8045450" cy="397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5363" name="Rectangle 3"/>
          <p:cNvSpPr>
            <a:spLocks noGrp="1" noChangeArrowheads="1"/>
          </p:cNvSpPr>
          <p:nvPr>
            <p:ph type="dt"/>
          </p:nvPr>
        </p:nvSpPr>
        <p:spPr bwMode="auto">
          <a:xfrm>
            <a:off x="457200"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panose="020B0604020202020204" pitchFamily="34" charset="-128"/>
              </a:defRPr>
            </a:lvl1pPr>
          </a:lstStyle>
          <a:p>
            <a:fld id="{E53B60AF-E2DB-4643-9A6B-8B13F2958769}" type="datetime3">
              <a:rPr lang="en-US" altLang="en-US" smtClean="0"/>
              <a:t>15 September 2023</a:t>
            </a:fld>
            <a:endParaRPr lang="en-GB" altLang="en-US"/>
          </a:p>
        </p:txBody>
      </p:sp>
      <p:sp>
        <p:nvSpPr>
          <p:cNvPr id="15364" name="Rectangle 4"/>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panose="020B0604020202020204" pitchFamily="34" charset="-128"/>
              </a:defRPr>
            </a:lvl1pPr>
          </a:lstStyle>
          <a:p>
            <a:r>
              <a:rPr lang="en-GB" altLang="en-US"/>
              <a:t>Lutfı bılal tasyurek</a:t>
            </a:r>
          </a:p>
        </p:txBody>
      </p:sp>
      <p:sp>
        <p:nvSpPr>
          <p:cNvPr id="15365" name="Rectangle 5"/>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panose="020B0604020202020204" pitchFamily="34" charset="-128"/>
              </a:defRPr>
            </a:lvl1pPr>
          </a:lstStyle>
          <a:p>
            <a:fld id="{F17B7D9D-E481-4FC1-9FC3-95DEA679954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914400" fontAlgn="auto">
              <a:spcBef>
                <a:spcPts val="0"/>
              </a:spcBef>
              <a:spcAft>
                <a:spcPts val="0"/>
              </a:spcAft>
              <a:buClrTx/>
              <a:buSzTx/>
              <a:buFontTx/>
              <a:buNone/>
            </a:pPr>
            <a:fld id="{EDF4496F-0F69-4DD6-AF26-BF0DBE60D1D6}" type="datetime3">
              <a:rPr lang="en-US" smtClean="0">
                <a:latin typeface="Calibri" panose="020F0502020204030204"/>
                <a:ea typeface="+mn-ea"/>
              </a:rPr>
              <a:t>15 September 2023</a:t>
            </a:fld>
            <a:endParaRPr lang="en-US">
              <a:latin typeface="Calibri" panose="020F0502020204030204"/>
              <a:ea typeface="+mn-ea"/>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fontAlgn="auto">
              <a:spcBef>
                <a:spcPts val="0"/>
              </a:spcBef>
              <a:spcAft>
                <a:spcPts val="0"/>
              </a:spcAft>
              <a:buClrTx/>
              <a:buSzTx/>
              <a:buFontTx/>
              <a:buNone/>
            </a:pPr>
            <a:r>
              <a:rPr lang="en-US">
                <a:latin typeface="Calibri" panose="020F0502020204030204"/>
                <a:ea typeface="+mn-ea"/>
              </a:rPr>
              <a:t>Lutfı bılal tasyurek</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914400" fontAlgn="auto">
              <a:spcBef>
                <a:spcPts val="0"/>
              </a:spcBef>
              <a:spcAft>
                <a:spcPts val="0"/>
              </a:spcAft>
              <a:buClrTx/>
              <a:buSzTx/>
              <a:buFontTx/>
              <a:buNone/>
            </a:pPr>
            <a:fld id="{2AD833B0-6FF6-4942-B1E5-545E98B19D32}" type="slidenum">
              <a:rPr lang="en-US" smtClean="0">
                <a:latin typeface="Calibri" panose="020F0502020204030204"/>
                <a:ea typeface="+mn-ea"/>
              </a:rPr>
              <a:pPr defTabSz="914400" fontAlgn="auto">
                <a:spcBef>
                  <a:spcPts val="0"/>
                </a:spcBef>
                <a:spcAft>
                  <a:spcPts val="0"/>
                </a:spcAft>
                <a:buClrTx/>
                <a:buSzTx/>
                <a:buFontTx/>
                <a:buNone/>
              </a:pPr>
              <a:t>‹#›</a:t>
            </a:fld>
            <a:endParaRPr lang="en-US">
              <a:latin typeface="Calibri" panose="020F0502020204030204"/>
              <a:ea typeface="+mn-ea"/>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16470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2050" name="Rectangle 2"/>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2051"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CE3CA190-29CA-4E0B-AFF8-C1972BCCA4A9}" type="datetime3">
              <a:rPr lang="en-US" altLang="en-US" smtClean="0"/>
              <a:t>15 September 2023</a:t>
            </a:fld>
            <a:endParaRPr lang="de-DE" altLang="en-US"/>
          </a:p>
        </p:txBody>
      </p:sp>
      <p:sp>
        <p:nvSpPr>
          <p:cNvPr id="2052"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Line 6"/>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Rectangle 7"/>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2400">
                <a:solidFill>
                  <a:srgbClr val="000000"/>
                </a:solidFill>
                <a:latin typeface="+mn-lt"/>
                <a:cs typeface="Arial Unicode MS" panose="020B0604020202020204" pitchFamily="34" charset="-128"/>
              </a:defRPr>
            </a:lvl1pPr>
          </a:lstStyle>
          <a:p>
            <a:fld id="{33DDA3AB-91C6-431A-9D71-C62BB223CEBD}"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99"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4100"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4101"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5010CACB-7F82-4F03-A1DE-CC3EF129F6C6}" type="datetime3">
              <a:rPr lang="en-US" altLang="en-US" smtClean="0"/>
              <a:t>15 September 2023</a:t>
            </a:fld>
            <a:endParaRPr lang="de-DE" altLang="en-US"/>
          </a:p>
        </p:txBody>
      </p:sp>
      <p:sp>
        <p:nvSpPr>
          <p:cNvPr id="4102"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3"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5124"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5125"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3AD55019-4295-4BA8-8981-DDBEF1A836A2}" type="datetime3">
              <a:rPr lang="en-US" altLang="en-US" smtClean="0"/>
              <a:t>15 September 2023</a:t>
            </a:fld>
            <a:endParaRPr lang="de-DE" altLang="en-US"/>
          </a:p>
        </p:txBody>
      </p:sp>
      <p:sp>
        <p:nvSpPr>
          <p:cNvPr id="5126"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47"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6148"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6149"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509CEE50-6819-436C-A645-DB10052E1540}" type="datetime3">
              <a:rPr lang="en-US" altLang="en-US" smtClean="0"/>
              <a:t>15 September 2023</a:t>
            </a:fld>
            <a:endParaRPr lang="de-DE" altLang="en-US"/>
          </a:p>
        </p:txBody>
      </p:sp>
      <p:sp>
        <p:nvSpPr>
          <p:cNvPr id="6150"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71"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7172"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7173"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DAC5ED0B-E28E-4000-9928-B2B358CDC0E5}" type="datetime3">
              <a:rPr lang="en-US" altLang="en-US" smtClean="0"/>
              <a:t>15 September 2023</a:t>
            </a:fld>
            <a:endParaRPr lang="de-DE" altLang="en-US"/>
          </a:p>
        </p:txBody>
      </p:sp>
      <p:sp>
        <p:nvSpPr>
          <p:cNvPr id="7174"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195"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8196"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8197"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80AFE233-5D3D-438A-9138-98F5D64BBF55}" type="datetime3">
              <a:rPr lang="en-US" altLang="en-US" smtClean="0"/>
              <a:t>15 September 2023</a:t>
            </a:fld>
            <a:endParaRPr lang="de-DE" altLang="en-US"/>
          </a:p>
        </p:txBody>
      </p:sp>
      <p:sp>
        <p:nvSpPr>
          <p:cNvPr id="8198"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19"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9220"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9221"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D04F1CB6-48E4-466E-929F-C8DAD37FE1C8}" type="datetime3">
              <a:rPr lang="en-US" altLang="en-US" smtClean="0"/>
              <a:t>15 September 2023</a:t>
            </a:fld>
            <a:endParaRPr lang="de-DE" altLang="en-US"/>
          </a:p>
        </p:txBody>
      </p:sp>
      <p:sp>
        <p:nvSpPr>
          <p:cNvPr id="9222"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6225"/>
            <a:ext cx="2432050" cy="64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Line 2"/>
          <p:cNvSpPr>
            <a:spLocks noChangeShapeType="1"/>
          </p:cNvSpPr>
          <p:nvPr/>
        </p:nvSpPr>
        <p:spPr bwMode="auto">
          <a:xfrm>
            <a:off x="0" y="720725"/>
            <a:ext cx="6732588" cy="1588"/>
          </a:xfrm>
          <a:prstGeom prst="line">
            <a:avLst/>
          </a:prstGeom>
          <a:noFill/>
          <a:ln w="34920" cap="flat">
            <a:solidFill>
              <a:srgbClr val="99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43" name="Rectangle 3"/>
          <p:cNvSpPr>
            <a:spLocks noGrp="1" noChangeArrowheads="1"/>
          </p:cNvSpPr>
          <p:nvPr>
            <p:ph type="title"/>
          </p:nvPr>
        </p:nvSpPr>
        <p:spPr bwMode="auto">
          <a:xfrm>
            <a:off x="307975" y="125413"/>
            <a:ext cx="644207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Klicken Sie, um das Format des Titeltextes zu bearbeiten</a:t>
            </a:r>
          </a:p>
        </p:txBody>
      </p:sp>
      <p:sp>
        <p:nvSpPr>
          <p:cNvPr id="10244" name="Rectangle 4"/>
          <p:cNvSpPr>
            <a:spLocks noGrp="1" noChangeArrowheads="1"/>
          </p:cNvSpPr>
          <p:nvPr>
            <p:ph type="body" idx="1"/>
          </p:nvPr>
        </p:nvSpPr>
        <p:spPr bwMode="auto">
          <a:xfrm>
            <a:off x="457200" y="1120775"/>
            <a:ext cx="822642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Klicken Sie, um die Formate des Gliederungstextes zu bearbeiten</a:t>
            </a:r>
          </a:p>
          <a:p>
            <a:pPr lvl="1"/>
            <a:r>
              <a:rPr lang="en-GB" altLang="en-US"/>
              <a:t>Zweite Gliederungsebene</a:t>
            </a:r>
          </a:p>
          <a:p>
            <a:pPr lvl="2"/>
            <a:r>
              <a:rPr lang="en-GB" altLang="en-US"/>
              <a:t>Dritte Gliederungsebene</a:t>
            </a:r>
          </a:p>
          <a:p>
            <a:pPr lvl="3"/>
            <a:r>
              <a:rPr lang="en-GB" altLang="en-US"/>
              <a:t>Vierte Gliederungsebene</a:t>
            </a:r>
          </a:p>
          <a:p>
            <a:pPr lvl="4"/>
            <a:r>
              <a:rPr lang="en-GB" altLang="en-US"/>
              <a:t>Fünfte Gliederungsebene</a:t>
            </a:r>
          </a:p>
          <a:p>
            <a:pPr lvl="4"/>
            <a:r>
              <a:rPr lang="en-GB" altLang="en-US"/>
              <a:t>Sechste Gliederungsebene</a:t>
            </a:r>
          </a:p>
          <a:p>
            <a:pPr lvl="4"/>
            <a:r>
              <a:rPr lang="en-GB" altLang="en-US"/>
              <a:t>Siebente Gliederungsebene</a:t>
            </a:r>
          </a:p>
        </p:txBody>
      </p:sp>
      <p:sp>
        <p:nvSpPr>
          <p:cNvPr id="10245" name="Rectangle 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Lst>
              <a:defRPr sz="1400">
                <a:solidFill>
                  <a:srgbClr val="000000"/>
                </a:solidFill>
                <a:latin typeface="+mn-lt"/>
                <a:cs typeface="Arial Unicode MS" panose="020B0604020202020204" pitchFamily="34" charset="-128"/>
              </a:defRPr>
            </a:lvl1pPr>
          </a:lstStyle>
          <a:p>
            <a:fld id="{16931765-9FE2-4C29-A241-5994EE11D748}" type="datetime3">
              <a:rPr lang="en-US" altLang="en-US" smtClean="0"/>
              <a:t>15 September 2023</a:t>
            </a:fld>
            <a:endParaRPr lang="de-DE" altLang="en-US"/>
          </a:p>
        </p:txBody>
      </p:sp>
      <p:sp>
        <p:nvSpPr>
          <p:cNvPr id="10246" name="Text Box 6"/>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5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2.xml"/><Relationship Id="rId5" Type="http://schemas.openxmlformats.org/officeDocument/2006/relationships/image" Target="../media/image13.tif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2.xml"/><Relationship Id="rId1" Type="http://schemas.openxmlformats.org/officeDocument/2006/relationships/vmlDrawing" Target="../drawings/vmlDrawing5.v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585"/>
            <a:ext cx="2724706" cy="72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5"/>
          <p:cNvSpPr>
            <a:spLocks noGrp="1" noChangeArrowheads="1"/>
          </p:cNvSpPr>
          <p:nvPr>
            <p:ph type="title"/>
          </p:nvPr>
        </p:nvSpPr>
        <p:spPr>
          <a:xfrm>
            <a:off x="1" y="1958975"/>
            <a:ext cx="9026616" cy="1470025"/>
          </a:xfrm>
          <a:ln/>
        </p:spPr>
        <p:txBody>
          <a:bodyPr lIns="91440" tIns="45720" rIns="91440" bIns="4572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The Structural and Electrical Characterization of Europium </a:t>
            </a:r>
            <a:r>
              <a:rPr lang="en-GB" sz="3600" dirty="0" err="1"/>
              <a:t>Sulfide</a:t>
            </a:r>
            <a:r>
              <a:rPr lang="en-GB" sz="3600" dirty="0"/>
              <a:t> Thin Film</a:t>
            </a:r>
            <a:r>
              <a:rPr lang="tr-TR" sz="3600" dirty="0"/>
              <a:t>s</a:t>
            </a:r>
            <a:r>
              <a:rPr lang="en-GB" sz="3600" dirty="0"/>
              <a:t> Prepared with E-beam Evaporation</a:t>
            </a:r>
            <a:endParaRPr lang="en-US" altLang="en-US" sz="3600" dirty="0">
              <a:latin typeface="CMBX8" charset="0"/>
            </a:endParaRPr>
          </a:p>
        </p:txBody>
      </p:sp>
      <p:sp>
        <p:nvSpPr>
          <p:cNvPr id="17414" name="Text Box 6"/>
          <p:cNvSpPr txBox="1">
            <a:spLocks noChangeArrowheads="1"/>
          </p:cNvSpPr>
          <p:nvPr/>
        </p:nvSpPr>
        <p:spPr bwMode="auto">
          <a:xfrm>
            <a:off x="304800" y="4267200"/>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Calibri" panose="020F0502020204030204" pitchFamily="34" charset="0"/>
                <a:ea typeface="Microsoft YaHei" panose="020B0503020204020204" pitchFamily="34" charset="-122"/>
              </a:defRPr>
            </a:lvl9pPr>
          </a:lstStyle>
          <a:p>
            <a:pPr algn="ctr">
              <a:spcBef>
                <a:spcPts val="400"/>
              </a:spcBef>
            </a:pP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Lutfi Bilal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Tasyurek</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Frowin</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Dörr</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Mustafa Erkovan, </a:t>
            </a:r>
            <a:endParaRPr lang="tr-TR" sz="1800" dirty="0" smtClean="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ctr">
              <a:spcBef>
                <a:spcPts val="400"/>
              </a:spcBef>
            </a:pPr>
            <a:r>
              <a:rPr lang="en-US" sz="1800" dirty="0" smtClean="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Yasser </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 Shokr, Necmettin Kilinc, Paul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Fumagalli</a:t>
            </a:r>
            <a:endParaRPr lang="en-US" sz="13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201633"/>
            <a:ext cx="1017567" cy="1017567"/>
          </a:xfrm>
          <a:prstGeom prst="rect">
            <a:avLst/>
          </a:prstGeom>
        </p:spPr>
      </p:pic>
      <p:pic>
        <p:nvPicPr>
          <p:cNvPr id="3" name="Picture 6">
            <a:extLst>
              <a:ext uri="{FF2B5EF4-FFF2-40B4-BE49-F238E27FC236}">
                <a16:creationId xmlns:a16="http://schemas.microsoft.com/office/drawing/2014/main" id="{117C3402-DCA5-35A0-C702-6A7FF80D773B}"/>
              </a:ext>
            </a:extLst>
          </p:cNvPr>
          <p:cNvPicPr>
            <a:picLocks noChangeAspect="1"/>
          </p:cNvPicPr>
          <p:nvPr/>
        </p:nvPicPr>
        <p:blipFill>
          <a:blip r:embed="rId5"/>
          <a:stretch>
            <a:fillRect/>
          </a:stretch>
        </p:blipFill>
        <p:spPr>
          <a:xfrm>
            <a:off x="592183" y="328775"/>
            <a:ext cx="780631" cy="792000"/>
          </a:xfrm>
          <a:prstGeom prst="rect">
            <a:avLst/>
          </a:prstGeom>
        </p:spPr>
      </p:pic>
      <p:pic>
        <p:nvPicPr>
          <p:cNvPr id="4" name="Picture 3">
            <a:extLst>
              <a:ext uri="{FF2B5EF4-FFF2-40B4-BE49-F238E27FC236}">
                <a16:creationId xmlns:a16="http://schemas.microsoft.com/office/drawing/2014/main" id="{7848C028-619F-55B3-4F88-1BD56178B4DB}"/>
              </a:ext>
            </a:extLst>
          </p:cNvPr>
          <p:cNvPicPr>
            <a:picLocks noChangeAspect="1"/>
          </p:cNvPicPr>
          <p:nvPr/>
        </p:nvPicPr>
        <p:blipFill>
          <a:blip r:embed="rId6"/>
          <a:stretch>
            <a:fillRect/>
          </a:stretch>
        </p:blipFill>
        <p:spPr>
          <a:xfrm>
            <a:off x="6123706" y="351000"/>
            <a:ext cx="1548945" cy="792000"/>
          </a:xfrm>
          <a:prstGeom prst="rect">
            <a:avLst/>
          </a:prstGeom>
        </p:spPr>
      </p:pic>
      <p:pic>
        <p:nvPicPr>
          <p:cNvPr id="2" name="Picture 1"/>
          <p:cNvPicPr>
            <a:picLocks noChangeAspect="1"/>
          </p:cNvPicPr>
          <p:nvPr/>
        </p:nvPicPr>
        <p:blipFill>
          <a:blip r:embed="rId7"/>
          <a:stretch>
            <a:fillRect/>
          </a:stretch>
        </p:blipFill>
        <p:spPr>
          <a:xfrm>
            <a:off x="1447800" y="6174114"/>
            <a:ext cx="6629400" cy="632958"/>
          </a:xfrm>
          <a:prstGeom prst="rect">
            <a:avLst/>
          </a:prstGeom>
        </p:spPr>
      </p:pic>
      <p:pic>
        <p:nvPicPr>
          <p:cNvPr id="3074" name="Picture 2" descr="Malatya Turgut Özal Üniversitesi Logo - PNG Logo Vector Downloads (SVG, EP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0" y="351000"/>
            <a:ext cx="79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494" y="365385"/>
            <a:ext cx="2724706" cy="72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a:extLst>
              <a:ext uri="{FF2B5EF4-FFF2-40B4-BE49-F238E27FC236}">
                <a16:creationId xmlns:a16="http://schemas.microsoft.com/office/drawing/2014/main" id="{117C3402-DCA5-35A0-C702-6A7FF80D773B}"/>
              </a:ext>
            </a:extLst>
          </p:cNvPr>
          <p:cNvPicPr>
            <a:picLocks noChangeAspect="1"/>
          </p:cNvPicPr>
          <p:nvPr/>
        </p:nvPicPr>
        <p:blipFill>
          <a:blip r:embed="rId5"/>
          <a:stretch>
            <a:fillRect/>
          </a:stretch>
        </p:blipFill>
        <p:spPr>
          <a:xfrm>
            <a:off x="640677" y="282575"/>
            <a:ext cx="780631" cy="792000"/>
          </a:xfrm>
          <a:prstGeom prst="rect">
            <a:avLst/>
          </a:prstGeom>
        </p:spPr>
      </p:pic>
      <p:pic>
        <p:nvPicPr>
          <p:cNvPr id="12" name="Picture 11">
            <a:extLst>
              <a:ext uri="{FF2B5EF4-FFF2-40B4-BE49-F238E27FC236}">
                <a16:creationId xmlns:a16="http://schemas.microsoft.com/office/drawing/2014/main" id="{7848C028-619F-55B3-4F88-1BD56178B4DB}"/>
              </a:ext>
            </a:extLst>
          </p:cNvPr>
          <p:cNvPicPr>
            <a:picLocks noChangeAspect="1"/>
          </p:cNvPicPr>
          <p:nvPr/>
        </p:nvPicPr>
        <p:blipFill>
          <a:blip r:embed="rId6"/>
          <a:stretch>
            <a:fillRect/>
          </a:stretch>
        </p:blipFill>
        <p:spPr>
          <a:xfrm>
            <a:off x="6172200" y="304800"/>
            <a:ext cx="1548945" cy="792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66AFC-6096-4B9C-9D3E-53E4E887573E}" type="datetime3">
              <a:rPr lang="en-US" smtClean="0">
                <a:solidFill>
                  <a:prstClr val="black"/>
                </a:solidFill>
              </a:rPr>
              <a:t>15 September 2023</a:t>
            </a:fld>
            <a:endParaRPr lang="en-US" dirty="0">
              <a:solidFill>
                <a:prstClr val="black"/>
              </a:solidFill>
            </a:endParaRP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6" name="矩形 7">
            <a:extLst>
              <a:ext uri="{FF2B5EF4-FFF2-40B4-BE49-F238E27FC236}">
                <a16:creationId xmlns:a16="http://schemas.microsoft.com/office/drawing/2014/main" id="{FE80C971-79A0-4C62-8F34-6C26D0B2EC46}"/>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58">
            <a:extLst>
              <a:ext uri="{FF2B5EF4-FFF2-40B4-BE49-F238E27FC236}">
                <a16:creationId xmlns:a16="http://schemas.microsoft.com/office/drawing/2014/main" id="{AA65C189-A63B-41AB-83BC-EDCF65BC55E9}"/>
              </a:ext>
            </a:extLst>
          </p:cNvPr>
          <p:cNvSpPr txBox="1"/>
          <p:nvPr/>
        </p:nvSpPr>
        <p:spPr>
          <a:xfrm>
            <a:off x="719125" y="499588"/>
            <a:ext cx="5166596" cy="707886"/>
          </a:xfrm>
          <a:prstGeom prst="rect">
            <a:avLst/>
          </a:prstGeom>
          <a:noFill/>
        </p:spPr>
        <p:txBody>
          <a:bodyPr wrap="square" rtlCol="0">
            <a:spAutoFit/>
          </a:bodyPr>
          <a:lstStyle/>
          <a:p>
            <a:r>
              <a:rPr lang="tr-TR" altLang="zh-CN" sz="4000" b="1" i="1" dirty="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Conclusions</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
        <p:nvSpPr>
          <p:cNvPr id="11" name="Metin kutusu 10">
            <a:extLst>
              <a:ext uri="{FF2B5EF4-FFF2-40B4-BE49-F238E27FC236}">
                <a16:creationId xmlns:a16="http://schemas.microsoft.com/office/drawing/2014/main" id="{AECB177A-52E7-4F39-AF9D-6C23734CCC8F}"/>
              </a:ext>
            </a:extLst>
          </p:cNvPr>
          <p:cNvSpPr txBox="1"/>
          <p:nvPr/>
        </p:nvSpPr>
        <p:spPr>
          <a:xfrm>
            <a:off x="240515" y="1524000"/>
            <a:ext cx="8305800" cy="4039567"/>
          </a:xfrm>
          <a:prstGeom prst="rect">
            <a:avLst/>
          </a:prstGeom>
          <a:noFill/>
        </p:spPr>
        <p:txBody>
          <a:bodyPr wrap="square">
            <a:spAutoFit/>
          </a:bodyPr>
          <a:lstStyle/>
          <a:p>
            <a:pPr marL="285750" indent="-285750" algn="just">
              <a:lnSpc>
                <a:spcPct val="95000"/>
              </a:lnSpc>
              <a:buFont typeface="Wingdings" panose="05000000000000000000" pitchFamily="2" charset="2"/>
              <a:buChar char="ü"/>
            </a:pPr>
            <a:r>
              <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I-V characteristics of the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thin films with varying thicknesses demonstrated temperature-dependent behavior, revealing a decrease in current in the reverse bias region and an increase in the forward bias region as the film thickness increases.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behavior suggests the formation of Schottky junctions between Ag and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capacitance-frequency (Cp-f)</a:t>
            </a:r>
            <a:r>
              <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conductance-frequency (G-f), and impedance-frequency (Z-f)</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measurements displayed temperature-dependent trends,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(Cp-f) and (G-f) measurements changed their temperature dependent </a:t>
            </a:r>
            <a:r>
              <a:rPr lang="en-U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behavior </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high frequencies. </a:t>
            </a:r>
            <a:endPar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These observations suggest that the electrical properties of the thin films are influenced by the movements of charges within traps, particularly at low frequencies, and signal periods at high frequencies may not capture the full behavior of these traps. </a:t>
            </a:r>
          </a:p>
        </p:txBody>
      </p:sp>
    </p:spTree>
    <p:extLst>
      <p:ext uri="{BB962C8B-B14F-4D97-AF65-F5344CB8AC3E}">
        <p14:creationId xmlns:p14="http://schemas.microsoft.com/office/powerpoint/2010/main" val="410551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EDA3D-29B5-4E90-AF44-0BE5FE3D964C}" type="datetime3">
              <a:rPr lang="en-US" smtClean="0">
                <a:solidFill>
                  <a:prstClr val="black"/>
                </a:solidFill>
              </a:rPr>
              <a:t>15 September 2023</a:t>
            </a:fld>
            <a:endParaRPr lang="en-US" dirty="0">
              <a:solidFill>
                <a:prstClr val="black"/>
              </a:solidFill>
            </a:endParaRP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pic>
        <p:nvPicPr>
          <p:cNvPr id="3074" name="Picture 2" descr="Thank You Handwritten Inscription Hand Drawn Lettering Stok Vektör Sanatı &amp; Thank  You - Kısa İbare'nin Daha Fazla Görseli - iStock">
            <a:extLst>
              <a:ext uri="{FF2B5EF4-FFF2-40B4-BE49-F238E27FC236}">
                <a16:creationId xmlns:a16="http://schemas.microsoft.com/office/drawing/2014/main" id="{9BAB3B52-E4A7-4BAA-B767-8057DCF4F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734" y="1295400"/>
            <a:ext cx="36957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3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B7D67-EB6D-4594-9B8E-96BB25E880A7}" type="datetime3">
              <a:rPr lang="en-US" smtClean="0">
                <a:solidFill>
                  <a:prstClr val="black"/>
                </a:solidFill>
              </a:rPr>
              <a:t>15 September 2023</a:t>
            </a:fld>
            <a:endParaRPr lang="en-US" dirty="0">
              <a:solidFill>
                <a:prstClr val="black"/>
              </a:solidFill>
            </a:endParaRPr>
          </a:p>
        </p:txBody>
      </p:sp>
      <p:sp>
        <p:nvSpPr>
          <p:cNvPr id="16" name="TextBox 15">
            <a:extLst>
              <a:ext uri="{FF2B5EF4-FFF2-40B4-BE49-F238E27FC236}">
                <a16:creationId xmlns:a16="http://schemas.microsoft.com/office/drawing/2014/main" id="{E94C290E-ECF9-22C4-7D4C-E16FA0485A59}"/>
              </a:ext>
            </a:extLst>
          </p:cNvPr>
          <p:cNvSpPr txBox="1"/>
          <p:nvPr/>
        </p:nvSpPr>
        <p:spPr>
          <a:xfrm>
            <a:off x="219413" y="1596943"/>
            <a:ext cx="5114587" cy="2746457"/>
          </a:xfrm>
          <a:prstGeom prst="rect">
            <a:avLst/>
          </a:prstGeom>
          <a:noFill/>
        </p:spPr>
        <p:txBody>
          <a:bodyPr wrap="square" rtlCol="0">
            <a:spAutoFit/>
          </a:bodyPr>
          <a:lstStyle/>
          <a:p>
            <a:pPr algn="just" defTabSz="914400" fontAlgn="auto">
              <a:lnSpc>
                <a:spcPct val="107000"/>
              </a:lnSpc>
              <a:spcBef>
                <a:spcPts val="0"/>
              </a:spcBef>
              <a:spcAft>
                <a:spcPts val="800"/>
              </a:spcAft>
              <a:buClrTx/>
              <a:buSzTx/>
              <a:buFontTx/>
              <a:buNone/>
            </a:pPr>
            <a:r>
              <a:rPr lang="en-GB" kern="100" dirty="0" err="1">
                <a:solidFill>
                  <a:prstClr val="black"/>
                </a:solidFill>
                <a:ea typeface="Calibri" panose="020F0502020204030204" pitchFamily="34" charset="0"/>
                <a:cs typeface="Times New Roman" panose="02020603050405020304" pitchFamily="18" charset="0"/>
              </a:rPr>
              <a:t>EuS</a:t>
            </a:r>
            <a:r>
              <a:rPr lang="en-GB" kern="100" dirty="0">
                <a:solidFill>
                  <a:prstClr val="black"/>
                </a:solidFill>
                <a:ea typeface="Calibri" panose="020F0502020204030204" pitchFamily="34" charset="0"/>
                <a:cs typeface="Times New Roman" panose="02020603050405020304" pitchFamily="18" charset="0"/>
              </a:rPr>
              <a:t> has both magnetic and electrical properties. It possesses an exceptionally high magnetic moment due to localized 4f orbitals and has a bandgap energy that can be tuned through quantum effects. Its electrical properties are diverse, transitioning from insulating to metallic </a:t>
            </a:r>
            <a:r>
              <a:rPr lang="en-GB" kern="100" dirty="0" err="1">
                <a:solidFill>
                  <a:prstClr val="black"/>
                </a:solidFill>
                <a:ea typeface="Calibri" panose="020F0502020204030204" pitchFamily="34" charset="0"/>
                <a:cs typeface="Times New Roman" panose="02020603050405020304" pitchFamily="18" charset="0"/>
              </a:rPr>
              <a:t>behavior</a:t>
            </a:r>
            <a:r>
              <a:rPr lang="en-GB" kern="100" dirty="0">
                <a:solidFill>
                  <a:prstClr val="black"/>
                </a:solidFill>
                <a:ea typeface="Calibri" panose="020F0502020204030204" pitchFamily="34" charset="0"/>
                <a:cs typeface="Times New Roman" panose="02020603050405020304" pitchFamily="18" charset="0"/>
              </a:rPr>
              <a:t> under different conditions and temperatures. It can serve as an insulator with surface state-carrying capabilities and becomes metallic under high pressure.</a:t>
            </a:r>
          </a:p>
        </p:txBody>
      </p:sp>
      <p:pic>
        <p:nvPicPr>
          <p:cNvPr id="17" name="Picture 16">
            <a:extLst>
              <a:ext uri="{FF2B5EF4-FFF2-40B4-BE49-F238E27FC236}">
                <a16:creationId xmlns:a16="http://schemas.microsoft.com/office/drawing/2014/main" id="{41891042-167D-97AA-0FEE-38CFF1AF9F78}"/>
              </a:ext>
            </a:extLst>
          </p:cNvPr>
          <p:cNvPicPr>
            <a:picLocks noChangeAspect="1"/>
          </p:cNvPicPr>
          <p:nvPr/>
        </p:nvPicPr>
        <p:blipFill>
          <a:blip r:embed="rId2"/>
          <a:stretch>
            <a:fillRect/>
          </a:stretch>
        </p:blipFill>
        <p:spPr>
          <a:xfrm>
            <a:off x="5943600" y="1458341"/>
            <a:ext cx="2849689" cy="2849689"/>
          </a:xfrm>
          <a:prstGeom prst="rect">
            <a:avLst/>
          </a:prstGeom>
        </p:spPr>
      </p:pic>
      <p:sp>
        <p:nvSpPr>
          <p:cNvPr id="19" name="矩形 7">
            <a:extLst>
              <a:ext uri="{FF2B5EF4-FFF2-40B4-BE49-F238E27FC236}">
                <a16:creationId xmlns:a16="http://schemas.microsoft.com/office/drawing/2014/main" id="{7F19AF46-9B2E-14B6-E6EF-E3ADCA07CFDE}"/>
              </a:ext>
            </a:extLst>
          </p:cNvPr>
          <p:cNvSpPr/>
          <p:nvPr/>
        </p:nvSpPr>
        <p:spPr>
          <a:xfrm rot="16200000">
            <a:off x="2715439" y="-2087351"/>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58">
            <a:extLst>
              <a:ext uri="{FF2B5EF4-FFF2-40B4-BE49-F238E27FC236}">
                <a16:creationId xmlns:a16="http://schemas.microsoft.com/office/drawing/2014/main" id="{4E7CA849-D244-046E-F57D-8A51C88A97BF}"/>
              </a:ext>
            </a:extLst>
          </p:cNvPr>
          <p:cNvSpPr txBox="1"/>
          <p:nvPr/>
        </p:nvSpPr>
        <p:spPr>
          <a:xfrm>
            <a:off x="1856196" y="348376"/>
            <a:ext cx="3996200" cy="707886"/>
          </a:xfrm>
          <a:prstGeom prst="rect">
            <a:avLst/>
          </a:prstGeom>
          <a:noFill/>
        </p:spPr>
        <p:txBody>
          <a:bodyPr wrap="square" rtlCol="0">
            <a:spAutoFit/>
          </a:bodyPr>
          <a:lstStyle/>
          <a:p>
            <a:r>
              <a:rPr lang="en-GB" altLang="zh-CN" sz="4000" b="1" i="1" dirty="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Motivation</a:t>
            </a:r>
            <a:r>
              <a:rPr lang="en-GB" altLang="zh-CN" sz="4000" b="1" dirty="0">
                <a:solidFill>
                  <a:schemeClr val="tx1">
                    <a:lumMod val="65000"/>
                    <a:lumOff val="35000"/>
                  </a:schemeClr>
                </a:solidFill>
                <a:latin typeface="Baskerville Old Face" panose="02020602080505020303" pitchFamily="18" charset="0"/>
                <a:ea typeface="Batang" pitchFamily="18" charset="-127"/>
              </a:rPr>
              <a:t> </a:t>
            </a: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8" name="TextBox 15">
            <a:extLst>
              <a:ext uri="{FF2B5EF4-FFF2-40B4-BE49-F238E27FC236}">
                <a16:creationId xmlns:a16="http://schemas.microsoft.com/office/drawing/2014/main" id="{F341ED19-EBB3-4E00-A56D-9A4485FE8F03}"/>
              </a:ext>
            </a:extLst>
          </p:cNvPr>
          <p:cNvSpPr txBox="1"/>
          <p:nvPr/>
        </p:nvSpPr>
        <p:spPr>
          <a:xfrm>
            <a:off x="247357" y="4910830"/>
            <a:ext cx="8717089" cy="968278"/>
          </a:xfrm>
          <a:prstGeom prst="rect">
            <a:avLst/>
          </a:prstGeom>
          <a:noFill/>
        </p:spPr>
        <p:txBody>
          <a:bodyPr wrap="square" rtlCol="0">
            <a:spAutoFit/>
          </a:bodyPr>
          <a:lstStyle/>
          <a:p>
            <a:pPr algn="just" defTabSz="914400" fontAlgn="auto">
              <a:lnSpc>
                <a:spcPct val="107000"/>
              </a:lnSpc>
              <a:spcBef>
                <a:spcPts val="0"/>
              </a:spcBef>
              <a:spcAft>
                <a:spcPts val="800"/>
              </a:spcAft>
              <a:buClrTx/>
              <a:buSzTx/>
              <a:buFontTx/>
              <a:buNone/>
            </a:pPr>
            <a:r>
              <a:rPr lang="en-GB" kern="100" dirty="0">
                <a:solidFill>
                  <a:prstClr val="black"/>
                </a:solidFill>
                <a:ea typeface="Calibri" panose="020F0502020204030204" pitchFamily="34" charset="0"/>
                <a:cs typeface="Times New Roman" panose="02020603050405020304" pitchFamily="18" charset="0"/>
              </a:rPr>
              <a:t>In summary, Europium </a:t>
            </a:r>
            <a:r>
              <a:rPr lang="en-GB" kern="100" dirty="0" err="1">
                <a:solidFill>
                  <a:prstClr val="black"/>
                </a:solidFill>
                <a:ea typeface="Calibri" panose="020F0502020204030204" pitchFamily="34" charset="0"/>
                <a:cs typeface="Times New Roman" panose="02020603050405020304" pitchFamily="18" charset="0"/>
              </a:rPr>
              <a:t>sulfide</a:t>
            </a:r>
            <a:r>
              <a:rPr lang="en-GB" kern="100" dirty="0">
                <a:solidFill>
                  <a:prstClr val="black"/>
                </a:solidFill>
                <a:ea typeface="Calibri" panose="020F0502020204030204" pitchFamily="34" charset="0"/>
                <a:cs typeface="Times New Roman" panose="02020603050405020304" pitchFamily="18" charset="0"/>
              </a:rPr>
              <a:t> is a versatile material with promising applications in spintronics due to its unique magnetic and electrical properties, though challenges related to its Curie temperature and electrical behavior require further investigation.</a:t>
            </a:r>
          </a:p>
        </p:txBody>
      </p:sp>
    </p:spTree>
    <p:extLst>
      <p:ext uri="{BB962C8B-B14F-4D97-AF65-F5344CB8AC3E}">
        <p14:creationId xmlns:p14="http://schemas.microsoft.com/office/powerpoint/2010/main" val="182072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61A65-8854-4409-A0D5-705552871333}" type="datetime3">
              <a:rPr lang="en-US" smtClean="0">
                <a:solidFill>
                  <a:prstClr val="black"/>
                </a:solidFill>
              </a:rPr>
              <a:t>15 September 2023</a:t>
            </a:fld>
            <a:endParaRPr lang="en-US" dirty="0">
              <a:solidFill>
                <a:prstClr val="black"/>
              </a:solidFill>
            </a:endParaRPr>
          </a:p>
        </p:txBody>
      </p:sp>
      <p:sp>
        <p:nvSpPr>
          <p:cNvPr id="19" name="矩形 7">
            <a:extLst>
              <a:ext uri="{FF2B5EF4-FFF2-40B4-BE49-F238E27FC236}">
                <a16:creationId xmlns:a16="http://schemas.microsoft.com/office/drawing/2014/main" id="{7F19AF46-9B2E-14B6-E6EF-E3ADCA07CFDE}"/>
              </a:ext>
            </a:extLst>
          </p:cNvPr>
          <p:cNvSpPr/>
          <p:nvPr/>
        </p:nvSpPr>
        <p:spPr>
          <a:xfrm rot="16200000">
            <a:off x="2715439" y="-2087351"/>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58">
            <a:extLst>
              <a:ext uri="{FF2B5EF4-FFF2-40B4-BE49-F238E27FC236}">
                <a16:creationId xmlns:a16="http://schemas.microsoft.com/office/drawing/2014/main" id="{4E7CA849-D244-046E-F57D-8A51C88A97BF}"/>
              </a:ext>
            </a:extLst>
          </p:cNvPr>
          <p:cNvSpPr txBox="1"/>
          <p:nvPr/>
        </p:nvSpPr>
        <p:spPr>
          <a:xfrm>
            <a:off x="685800" y="348376"/>
            <a:ext cx="5166596" cy="1323439"/>
          </a:xfrm>
          <a:prstGeom prst="rect">
            <a:avLst/>
          </a:prstGeom>
          <a:noFill/>
        </p:spPr>
        <p:txBody>
          <a:bodyPr wrap="square" rtlCol="0">
            <a:spAutoFit/>
          </a:bodyPr>
          <a:lstStyle/>
          <a:p>
            <a:r>
              <a:rPr lang="en-GB" altLang="zh-CN" sz="4000" b="1" i="1" dirty="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Research Overview</a:t>
            </a:r>
          </a:p>
          <a:p>
            <a:r>
              <a:rPr lang="en-GB" altLang="zh-CN" sz="4000" b="1" dirty="0">
                <a:solidFill>
                  <a:schemeClr val="tx1">
                    <a:lumMod val="65000"/>
                    <a:lumOff val="35000"/>
                  </a:schemeClr>
                </a:solidFill>
                <a:latin typeface="Baskerville Old Face" panose="02020602080505020303" pitchFamily="18" charset="0"/>
                <a:ea typeface="Batang" pitchFamily="18" charset="-127"/>
              </a:rPr>
              <a:t> </a:t>
            </a:r>
          </a:p>
        </p:txBody>
      </p:sp>
      <p:sp>
        <p:nvSpPr>
          <p:cNvPr id="5" name="TextBox 4">
            <a:extLst>
              <a:ext uri="{FF2B5EF4-FFF2-40B4-BE49-F238E27FC236}">
                <a16:creationId xmlns:a16="http://schemas.microsoft.com/office/drawing/2014/main" id="{284B2807-E2B3-D75F-C47C-FDFF7918E6EB}"/>
              </a:ext>
            </a:extLst>
          </p:cNvPr>
          <p:cNvSpPr txBox="1"/>
          <p:nvPr/>
        </p:nvSpPr>
        <p:spPr>
          <a:xfrm>
            <a:off x="219413" y="1511385"/>
            <a:ext cx="8408771" cy="3658374"/>
          </a:xfrm>
          <a:prstGeom prst="rect">
            <a:avLst/>
          </a:prstGeom>
          <a:noFill/>
        </p:spPr>
        <p:txBody>
          <a:bodyPr wrap="square">
            <a:spAutoFit/>
          </a:bodyPr>
          <a:lstStyle/>
          <a:p>
            <a:pPr defTabSz="914400" fontAlgn="auto">
              <a:lnSpc>
                <a:spcPct val="107000"/>
              </a:lnSpc>
              <a:spcBef>
                <a:spcPts val="0"/>
              </a:spcBef>
              <a:spcAft>
                <a:spcPts val="800"/>
              </a:spcAft>
              <a:buClrTx/>
              <a:buSzTx/>
              <a:buFontTx/>
              <a:buNone/>
            </a:pPr>
            <a:r>
              <a:rPr lang="en-GB" kern="100" dirty="0">
                <a:solidFill>
                  <a:prstClr val="black"/>
                </a:solidFill>
                <a:ea typeface="Calibri" panose="020F0502020204030204" pitchFamily="34" charset="0"/>
                <a:cs typeface="Times New Roman" panose="02020603050405020304" pitchFamily="18" charset="0"/>
              </a:rPr>
              <a:t> </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Systematic examination of film thickness (15, 25, and 50 nm) impact on </a:t>
            </a:r>
            <a:r>
              <a:rPr lang="en-GB" kern="100" dirty="0" err="1">
                <a:solidFill>
                  <a:prstClr val="black"/>
                </a:solidFill>
                <a:ea typeface="Calibri" panose="020F0502020204030204" pitchFamily="34" charset="0"/>
                <a:cs typeface="Times New Roman" panose="02020603050405020304" pitchFamily="18" charset="0"/>
              </a:rPr>
              <a:t>EuS</a:t>
            </a:r>
            <a:r>
              <a:rPr lang="en-GB" kern="100" dirty="0">
                <a:solidFill>
                  <a:prstClr val="black"/>
                </a:solidFill>
                <a:ea typeface="Calibri" panose="020F0502020204030204" pitchFamily="34" charset="0"/>
                <a:cs typeface="Times New Roman" panose="02020603050405020304" pitchFamily="18" charset="0"/>
              </a:rPr>
              <a:t> thin films.</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 </a:t>
            </a:r>
            <a:r>
              <a:rPr lang="en-GB" b="1" kern="100" dirty="0">
                <a:solidFill>
                  <a:prstClr val="black"/>
                </a:solidFill>
                <a:ea typeface="Calibri" panose="020F0502020204030204" pitchFamily="34" charset="0"/>
                <a:cs typeface="Times New Roman" panose="02020603050405020304" pitchFamily="18" charset="0"/>
              </a:rPr>
              <a:t>Goal: </a:t>
            </a:r>
            <a:r>
              <a:rPr lang="en-GB" kern="100" dirty="0">
                <a:solidFill>
                  <a:prstClr val="black"/>
                </a:solidFill>
                <a:ea typeface="Calibri" panose="020F0502020204030204" pitchFamily="34" charset="0"/>
                <a:cs typeface="Times New Roman" panose="02020603050405020304" pitchFamily="18" charset="0"/>
              </a:rPr>
              <a:t>Understand film thickness and temperature effects on </a:t>
            </a:r>
            <a:r>
              <a:rPr lang="en-GB" kern="100" dirty="0" err="1">
                <a:solidFill>
                  <a:prstClr val="black"/>
                </a:solidFill>
                <a:ea typeface="Calibri" panose="020F0502020204030204" pitchFamily="34" charset="0"/>
                <a:cs typeface="Times New Roman" panose="02020603050405020304" pitchFamily="18" charset="0"/>
              </a:rPr>
              <a:t>EuS</a:t>
            </a:r>
            <a:r>
              <a:rPr lang="en-GB" kern="100" dirty="0">
                <a:solidFill>
                  <a:prstClr val="black"/>
                </a:solidFill>
                <a:ea typeface="Calibri" panose="020F0502020204030204" pitchFamily="34" charset="0"/>
                <a:cs typeface="Times New Roman" panose="02020603050405020304" pitchFamily="18" charset="0"/>
              </a:rPr>
              <a:t> electrical behaviour.</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 </a:t>
            </a:r>
            <a:r>
              <a:rPr lang="en-GB" b="1" kern="100" dirty="0">
                <a:solidFill>
                  <a:prstClr val="black"/>
                </a:solidFill>
                <a:ea typeface="Calibri" panose="020F0502020204030204" pitchFamily="34" charset="0"/>
                <a:cs typeface="Times New Roman" panose="02020603050405020304" pitchFamily="18" charset="0"/>
              </a:rPr>
              <a:t>Findings: </a:t>
            </a:r>
            <a:r>
              <a:rPr lang="en-GB" kern="100" dirty="0">
                <a:solidFill>
                  <a:prstClr val="black"/>
                </a:solidFill>
                <a:ea typeface="Calibri" panose="020F0502020204030204" pitchFamily="34" charset="0"/>
                <a:cs typeface="Times New Roman" panose="02020603050405020304" pitchFamily="18" charset="0"/>
              </a:rPr>
              <a:t>Temperature-dependent behaviours in current-voltage (I-V) measurements.</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 </a:t>
            </a:r>
            <a:r>
              <a:rPr lang="en-GB" b="1" kern="100" dirty="0">
                <a:solidFill>
                  <a:prstClr val="black"/>
                </a:solidFill>
                <a:ea typeface="Calibri" panose="020F0502020204030204" pitchFamily="34" charset="0"/>
                <a:cs typeface="Times New Roman" panose="02020603050405020304" pitchFamily="18" charset="0"/>
              </a:rPr>
              <a:t>Objective: </a:t>
            </a:r>
            <a:r>
              <a:rPr lang="en-GB" kern="100" dirty="0">
                <a:solidFill>
                  <a:prstClr val="black"/>
                </a:solidFill>
                <a:ea typeface="Calibri" panose="020F0502020204030204" pitchFamily="34" charset="0"/>
                <a:cs typeface="Times New Roman" panose="02020603050405020304" pitchFamily="18" charset="0"/>
              </a:rPr>
              <a:t>Enhance Schottky behaviour with increasing film thickness.</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 </a:t>
            </a:r>
            <a:r>
              <a:rPr lang="en-GB" b="1" kern="100" dirty="0">
                <a:solidFill>
                  <a:prstClr val="black"/>
                </a:solidFill>
                <a:ea typeface="Calibri" panose="020F0502020204030204" pitchFamily="34" charset="0"/>
                <a:cs typeface="Times New Roman" panose="02020603050405020304" pitchFamily="18" charset="0"/>
              </a:rPr>
              <a:t>Exploration: </a:t>
            </a:r>
            <a:r>
              <a:rPr lang="en-GB" kern="100" dirty="0">
                <a:solidFill>
                  <a:prstClr val="black"/>
                </a:solidFill>
                <a:ea typeface="Calibri" panose="020F0502020204030204" pitchFamily="34" charset="0"/>
                <a:cs typeface="Times New Roman" panose="02020603050405020304" pitchFamily="18" charset="0"/>
              </a:rPr>
              <a:t>AC electrical and dielectric properties across 4 Hz – 8 MHz frequency range.</a:t>
            </a:r>
          </a:p>
          <a:p>
            <a:pPr marL="285750" indent="-285750" defTabSz="914400" fontAlgn="auto">
              <a:lnSpc>
                <a:spcPct val="107000"/>
              </a:lnSpc>
              <a:spcBef>
                <a:spcPts val="0"/>
              </a:spcBef>
              <a:spcAft>
                <a:spcPts val="800"/>
              </a:spcAft>
              <a:buClrTx/>
              <a:buSzTx/>
              <a:buFont typeface="Wingdings" panose="05000000000000000000" pitchFamily="2" charset="2"/>
              <a:buChar char="q"/>
            </a:pPr>
            <a:r>
              <a:rPr lang="en-GB" kern="100" dirty="0">
                <a:solidFill>
                  <a:prstClr val="black"/>
                </a:solidFill>
                <a:ea typeface="Calibri" panose="020F0502020204030204" pitchFamily="34" charset="0"/>
                <a:cs typeface="Times New Roman" panose="02020603050405020304" pitchFamily="18" charset="0"/>
              </a:rPr>
              <a:t> </a:t>
            </a:r>
            <a:r>
              <a:rPr lang="en-GB" b="1" kern="100" dirty="0">
                <a:solidFill>
                  <a:prstClr val="black"/>
                </a:solidFill>
                <a:ea typeface="Calibri" panose="020F0502020204030204" pitchFamily="34" charset="0"/>
                <a:cs typeface="Times New Roman" panose="02020603050405020304" pitchFamily="18" charset="0"/>
              </a:rPr>
              <a:t>Potential: </a:t>
            </a:r>
            <a:r>
              <a:rPr lang="en-GB" kern="100" dirty="0">
                <a:solidFill>
                  <a:prstClr val="black"/>
                </a:solidFill>
                <a:ea typeface="Calibri" panose="020F0502020204030204" pitchFamily="34" charset="0"/>
                <a:cs typeface="Times New Roman" panose="02020603050405020304" pitchFamily="18" charset="0"/>
              </a:rPr>
              <a:t>Advancement in electronic device efficiency and functionality.</a:t>
            </a: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Tree>
    <p:extLst>
      <p:ext uri="{BB962C8B-B14F-4D97-AF65-F5344CB8AC3E}">
        <p14:creationId xmlns:p14="http://schemas.microsoft.com/office/powerpoint/2010/main" val="71682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29968-2E0B-467B-915C-FD8793CF4A92}" type="datetime3">
              <a:rPr lang="en-US" smtClean="0">
                <a:solidFill>
                  <a:prstClr val="black"/>
                </a:solidFill>
              </a:rPr>
              <a:t>15 September 2023</a:t>
            </a:fld>
            <a:endParaRPr lang="en-US" dirty="0">
              <a:solidFill>
                <a:prstClr val="black"/>
              </a:solidFill>
            </a:endParaRPr>
          </a:p>
        </p:txBody>
      </p:sp>
      <p:sp>
        <p:nvSpPr>
          <p:cNvPr id="19" name="矩形 7">
            <a:extLst>
              <a:ext uri="{FF2B5EF4-FFF2-40B4-BE49-F238E27FC236}">
                <a16:creationId xmlns:a16="http://schemas.microsoft.com/office/drawing/2014/main" id="{7F19AF46-9B2E-14B6-E6EF-E3ADCA07CFDE}"/>
              </a:ext>
            </a:extLst>
          </p:cNvPr>
          <p:cNvSpPr/>
          <p:nvPr/>
        </p:nvSpPr>
        <p:spPr>
          <a:xfrm rot="16200000">
            <a:off x="2900079" y="-2271991"/>
            <a:ext cx="640260" cy="600159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58">
            <a:extLst>
              <a:ext uri="{FF2B5EF4-FFF2-40B4-BE49-F238E27FC236}">
                <a16:creationId xmlns:a16="http://schemas.microsoft.com/office/drawing/2014/main" id="{4E7CA849-D244-046E-F57D-8A51C88A97BF}"/>
              </a:ext>
            </a:extLst>
          </p:cNvPr>
          <p:cNvSpPr txBox="1"/>
          <p:nvPr/>
        </p:nvSpPr>
        <p:spPr>
          <a:xfrm>
            <a:off x="132863" y="447487"/>
            <a:ext cx="6221004" cy="1138773"/>
          </a:xfrm>
          <a:prstGeom prst="rect">
            <a:avLst/>
          </a:prstGeom>
          <a:noFill/>
        </p:spPr>
        <p:txBody>
          <a:bodyPr wrap="square" rtlCol="0">
            <a:spAutoFit/>
          </a:bodyPr>
          <a:lstStyle/>
          <a:p>
            <a:r>
              <a:rPr lang="en-GB" altLang="zh-CN" sz="2800" b="1" i="1" dirty="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Preparation Sample &amp;Structural Analysis</a:t>
            </a:r>
          </a:p>
          <a:p>
            <a:r>
              <a:rPr lang="en-GB" altLang="zh-CN" sz="4000" b="1" dirty="0">
                <a:solidFill>
                  <a:schemeClr val="tx1">
                    <a:lumMod val="65000"/>
                    <a:lumOff val="35000"/>
                  </a:schemeClr>
                </a:solidFill>
                <a:latin typeface="Baskerville Old Face" panose="02020602080505020303" pitchFamily="18" charset="0"/>
                <a:ea typeface="Batang" pitchFamily="18" charset="-127"/>
              </a:rPr>
              <a:t> </a:t>
            </a:r>
          </a:p>
        </p:txBody>
      </p:sp>
      <p:pic>
        <p:nvPicPr>
          <p:cNvPr id="6" name="Picture 5">
            <a:extLst>
              <a:ext uri="{FF2B5EF4-FFF2-40B4-BE49-F238E27FC236}">
                <a16:creationId xmlns:a16="http://schemas.microsoft.com/office/drawing/2014/main" id="{CC70AECC-6EC2-C111-3A4C-76F37C29BB01}"/>
              </a:ext>
            </a:extLst>
          </p:cNvPr>
          <p:cNvPicPr>
            <a:picLocks noChangeAspect="1"/>
          </p:cNvPicPr>
          <p:nvPr/>
        </p:nvPicPr>
        <p:blipFill>
          <a:blip r:embed="rId2"/>
          <a:stretch>
            <a:fillRect/>
          </a:stretch>
        </p:blipFill>
        <p:spPr>
          <a:xfrm>
            <a:off x="2819400" y="3868454"/>
            <a:ext cx="2005812" cy="2269963"/>
          </a:xfrm>
          <a:prstGeom prst="rect">
            <a:avLst/>
          </a:prstGeom>
        </p:spPr>
      </p:pic>
      <p:pic>
        <p:nvPicPr>
          <p:cNvPr id="8" name="Picture 7">
            <a:extLst>
              <a:ext uri="{FF2B5EF4-FFF2-40B4-BE49-F238E27FC236}">
                <a16:creationId xmlns:a16="http://schemas.microsoft.com/office/drawing/2014/main" id="{B213F442-A45E-4AE5-BD87-D02D56FCFE0A}"/>
              </a:ext>
            </a:extLst>
          </p:cNvPr>
          <p:cNvPicPr>
            <a:picLocks noChangeAspect="1"/>
          </p:cNvPicPr>
          <p:nvPr/>
        </p:nvPicPr>
        <p:blipFill>
          <a:blip r:embed="rId3"/>
          <a:stretch>
            <a:fillRect/>
          </a:stretch>
        </p:blipFill>
        <p:spPr>
          <a:xfrm>
            <a:off x="358502" y="3868455"/>
            <a:ext cx="1933786" cy="2269963"/>
          </a:xfrm>
          <a:prstGeom prst="rect">
            <a:avLst/>
          </a:prstGeom>
        </p:spPr>
      </p:pic>
      <p:sp>
        <p:nvSpPr>
          <p:cNvPr id="15" name="TextBox 14">
            <a:extLst>
              <a:ext uri="{FF2B5EF4-FFF2-40B4-BE49-F238E27FC236}">
                <a16:creationId xmlns:a16="http://schemas.microsoft.com/office/drawing/2014/main" id="{4CC95C44-32C2-3D6C-CDCA-05C6B8EE37BC}"/>
              </a:ext>
            </a:extLst>
          </p:cNvPr>
          <p:cNvSpPr txBox="1"/>
          <p:nvPr/>
        </p:nvSpPr>
        <p:spPr>
          <a:xfrm>
            <a:off x="-1600200" y="1082347"/>
            <a:ext cx="6620841" cy="3000821"/>
          </a:xfrm>
          <a:prstGeom prst="rect">
            <a:avLst/>
          </a:prstGeom>
          <a:noFill/>
        </p:spPr>
        <p:txBody>
          <a:bodyPr wrap="square" rtlCol="0">
            <a:spAutoFit/>
          </a:bodyPr>
          <a:lstStyle/>
          <a:p>
            <a:pPr marL="1656080" indent="269875" algn="just">
              <a:lnSpc>
                <a:spcPct val="95000"/>
              </a:lnSpc>
            </a:pPr>
            <a:r>
              <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samples using e-beam evaporation of high-purity (99.99%)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powder.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endPar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evaporation process was carried out in an ultra-high-vacuum chamber with a base pressure of 2 × 10</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mbar.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endPar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substrates employed for deposition were commercially available 1 cm x 1 cm Si/SiO</a:t>
            </a:r>
            <a:r>
              <a:rPr lang="en-US" sz="18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wafers</a:t>
            </a:r>
            <a:r>
              <a:rPr lang="de-DE"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pic>
        <p:nvPicPr>
          <p:cNvPr id="18" name="Picture 17">
            <a:extLst>
              <a:ext uri="{FF2B5EF4-FFF2-40B4-BE49-F238E27FC236}">
                <a16:creationId xmlns:a16="http://schemas.microsoft.com/office/drawing/2014/main" id="{201ED714-1EE2-CAE4-6ADD-50B121AE310C}"/>
              </a:ext>
            </a:extLst>
          </p:cNvPr>
          <p:cNvPicPr>
            <a:picLocks noChangeAspect="1"/>
          </p:cNvPicPr>
          <p:nvPr/>
        </p:nvPicPr>
        <p:blipFill>
          <a:blip r:embed="rId4"/>
          <a:stretch>
            <a:fillRect/>
          </a:stretch>
        </p:blipFill>
        <p:spPr>
          <a:xfrm>
            <a:off x="5324203" y="1417875"/>
            <a:ext cx="3385299" cy="2293986"/>
          </a:xfrm>
          <a:prstGeom prst="rect">
            <a:avLst/>
          </a:prstGeom>
        </p:spPr>
      </p:pic>
      <p:pic>
        <p:nvPicPr>
          <p:cNvPr id="21" name="Picture 20">
            <a:extLst>
              <a:ext uri="{FF2B5EF4-FFF2-40B4-BE49-F238E27FC236}">
                <a16:creationId xmlns:a16="http://schemas.microsoft.com/office/drawing/2014/main" id="{2A1BC729-6729-0BA7-4ACA-698CE834C6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1177" y="3868452"/>
            <a:ext cx="3198325" cy="2159635"/>
          </a:xfrm>
          <a:prstGeom prst="rect">
            <a:avLst/>
          </a:prstGeom>
          <a:noFill/>
          <a:ln>
            <a:noFill/>
          </a:ln>
        </p:spPr>
      </p:pic>
      <p:sp>
        <p:nvSpPr>
          <p:cNvPr id="16"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Tree>
    <p:extLst>
      <p:ext uri="{BB962C8B-B14F-4D97-AF65-F5344CB8AC3E}">
        <p14:creationId xmlns:p14="http://schemas.microsoft.com/office/powerpoint/2010/main" val="186054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2A963-25E1-41AC-B198-EAA9F296B3F6}" type="datetime3">
              <a:rPr lang="en-US" smtClean="0">
                <a:solidFill>
                  <a:prstClr val="black"/>
                </a:solidFill>
              </a:rPr>
              <a:t>15 September 2023</a:t>
            </a:fld>
            <a:endParaRPr lang="en-US" dirty="0">
              <a:solidFill>
                <a:prstClr val="black"/>
              </a:solidFill>
            </a:endParaRPr>
          </a:p>
        </p:txBody>
      </p:sp>
      <p:sp>
        <p:nvSpPr>
          <p:cNvPr id="19" name="矩形 7">
            <a:extLst>
              <a:ext uri="{FF2B5EF4-FFF2-40B4-BE49-F238E27FC236}">
                <a16:creationId xmlns:a16="http://schemas.microsoft.com/office/drawing/2014/main" id="{7F19AF46-9B2E-14B6-E6EF-E3ADCA07CFDE}"/>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58">
            <a:extLst>
              <a:ext uri="{FF2B5EF4-FFF2-40B4-BE49-F238E27FC236}">
                <a16:creationId xmlns:a16="http://schemas.microsoft.com/office/drawing/2014/main" id="{4E7CA849-D244-046E-F57D-8A51C88A97BF}"/>
              </a:ext>
            </a:extLst>
          </p:cNvPr>
          <p:cNvSpPr txBox="1"/>
          <p:nvPr/>
        </p:nvSpPr>
        <p:spPr>
          <a:xfrm>
            <a:off x="381000" y="505361"/>
            <a:ext cx="5166596" cy="707886"/>
          </a:xfrm>
          <a:prstGeom prst="rect">
            <a:avLst/>
          </a:prstGeom>
          <a:noFill/>
        </p:spPr>
        <p:txBody>
          <a:bodyPr wrap="square" rtlCol="0">
            <a:spAutoFit/>
          </a:bodyPr>
          <a:lstStyle/>
          <a:p>
            <a:r>
              <a:rPr lang="en-GB"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a:t>
            </a:r>
            <a:r>
              <a:rPr lang="tr-TR"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ults  and Discussion</a:t>
            </a:r>
            <a:r>
              <a:rPr lang="en-GB" altLang="zh-CN" sz="4000" b="1" dirty="0" smtClean="0">
                <a:solidFill>
                  <a:schemeClr val="tx1">
                    <a:lumMod val="65000"/>
                    <a:lumOff val="35000"/>
                  </a:schemeClr>
                </a:solidFill>
                <a:latin typeface="Baskerville Old Face" panose="02020602080505020303" pitchFamily="18" charset="0"/>
                <a:ea typeface="Batang" pitchFamily="18" charset="-127"/>
              </a:rPr>
              <a:t> </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
        <p:nvSpPr>
          <p:cNvPr id="4" name="Rectangle 2">
            <a:extLst>
              <a:ext uri="{FF2B5EF4-FFF2-40B4-BE49-F238E27FC236}">
                <a16:creationId xmlns:a16="http://schemas.microsoft.com/office/drawing/2014/main" id="{E8540F78-13D6-DDEF-3588-9A06C214C8BA}"/>
              </a:ext>
            </a:extLst>
          </p:cNvPr>
          <p:cNvSpPr>
            <a:spLocks noChangeArrowheads="1"/>
          </p:cNvSpPr>
          <p:nvPr/>
        </p:nvSpPr>
        <p:spPr bwMode="auto">
          <a:xfrm>
            <a:off x="1219200" y="20164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CFB9ADC9-BAC1-B8AA-D9E0-78D38DAE364C}"/>
              </a:ext>
            </a:extLst>
          </p:cNvPr>
          <p:cNvGraphicFramePr>
            <a:graphicFrameLocks noChangeAspect="1"/>
          </p:cNvGraphicFramePr>
          <p:nvPr>
            <p:extLst>
              <p:ext uri="{D42A27DB-BD31-4B8C-83A1-F6EECF244321}">
                <p14:modId xmlns:p14="http://schemas.microsoft.com/office/powerpoint/2010/main" val="2575480128"/>
              </p:ext>
            </p:extLst>
          </p:nvPr>
        </p:nvGraphicFramePr>
        <p:xfrm>
          <a:off x="304800" y="1447800"/>
          <a:ext cx="8382000" cy="2988894"/>
        </p:xfrm>
        <a:graphic>
          <a:graphicData uri="http://schemas.openxmlformats.org/presentationml/2006/ole">
            <mc:AlternateContent xmlns:mc="http://schemas.openxmlformats.org/markup-compatibility/2006">
              <mc:Choice xmlns:v="urn:schemas-microsoft-com:vml" Requires="v">
                <p:oleObj spid="_x0000_s1030" r:id="rId3" imgW="20237397" imgH="6295468" progId="Grapher.Document">
                  <p:embed/>
                </p:oleObj>
              </mc:Choice>
              <mc:Fallback>
                <p:oleObj r:id="rId3" imgW="20237397" imgH="6295468" progId="Grapher.Document">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382000" cy="2988894"/>
                      </a:xfrm>
                      <a:prstGeom prst="rect">
                        <a:avLst/>
                      </a:prstGeom>
                      <a:noFill/>
                    </p:spPr>
                  </p:pic>
                </p:oleObj>
              </mc:Fallback>
            </mc:AlternateContent>
          </a:graphicData>
        </a:graphic>
      </p:graphicFrame>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9" name="Metin kutusu 8">
            <a:extLst>
              <a:ext uri="{FF2B5EF4-FFF2-40B4-BE49-F238E27FC236}">
                <a16:creationId xmlns:a16="http://schemas.microsoft.com/office/drawing/2014/main" id="{A9AC4029-B8F7-4F5F-995E-9C6028610B8B}"/>
              </a:ext>
            </a:extLst>
          </p:cNvPr>
          <p:cNvSpPr txBox="1"/>
          <p:nvPr/>
        </p:nvSpPr>
        <p:spPr>
          <a:xfrm>
            <a:off x="1022634" y="4412026"/>
            <a:ext cx="7468391" cy="369332"/>
          </a:xfrm>
          <a:prstGeom prst="rect">
            <a:avLst/>
          </a:prstGeom>
          <a:noFill/>
        </p:spPr>
        <p:txBody>
          <a:bodyPr wrap="square">
            <a:spAutoFit/>
          </a:bodyPr>
          <a:lstStyle/>
          <a:p>
            <a:r>
              <a:rPr lang="en-US" dirty="0">
                <a:solidFill>
                  <a:schemeClr val="tx1"/>
                </a:solidFill>
              </a:rPr>
              <a:t>Temperature dependent</a:t>
            </a:r>
            <a:r>
              <a:rPr lang="tr-TR" dirty="0">
                <a:solidFill>
                  <a:schemeClr val="tx1"/>
                </a:solidFill>
              </a:rPr>
              <a:t> </a:t>
            </a:r>
            <a:r>
              <a:rPr lang="en-US" dirty="0">
                <a:solidFill>
                  <a:schemeClr val="tx1"/>
                </a:solidFill>
              </a:rPr>
              <a:t>I-V plots of </a:t>
            </a:r>
            <a:r>
              <a:rPr lang="en-US" dirty="0" err="1">
                <a:solidFill>
                  <a:schemeClr val="tx1"/>
                </a:solidFill>
              </a:rPr>
              <a:t>EuS</a:t>
            </a:r>
            <a:r>
              <a:rPr lang="en-US" dirty="0">
                <a:solidFill>
                  <a:schemeClr val="tx1"/>
                </a:solidFill>
              </a:rPr>
              <a:t> thin films of various thicknesses</a:t>
            </a:r>
          </a:p>
        </p:txBody>
      </p:sp>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942295DC-B9EF-4DCC-9AFC-B5DA7CD09FF2}"/>
                  </a:ext>
                </a:extLst>
              </p:cNvPr>
              <p:cNvSpPr txBox="1"/>
              <p:nvPr/>
            </p:nvSpPr>
            <p:spPr>
              <a:xfrm>
                <a:off x="219413" y="5269723"/>
                <a:ext cx="2571574" cy="6183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𝐼</m:t>
                      </m:r>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0">
                              <a:solidFill>
                                <a:schemeClr val="tx1"/>
                              </a:solidFill>
                              <a:latin typeface="Cambria Math" panose="02040503050406030204" pitchFamily="18" charset="0"/>
                            </a:rPr>
                            <m:t>0</m:t>
                          </m:r>
                        </m:sub>
                      </m:sSub>
                      <m:d>
                        <m:dPr>
                          <m:begChr m:val="["/>
                          <m:endChr m:val="]"/>
                          <m:ctrlPr>
                            <a:rPr lang="en-US" i="1">
                              <a:solidFill>
                                <a:schemeClr val="tx1"/>
                              </a:solidFill>
                              <a:latin typeface="Cambria Math" panose="02040503050406030204" pitchFamily="18" charset="0"/>
                            </a:rPr>
                          </m:ctrlPr>
                        </m:dPr>
                        <m:e>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exp</m:t>
                              </m:r>
                            </m:fName>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𝑞𝑉</m:t>
                                      </m:r>
                                    </m:num>
                                    <m:den>
                                      <m:r>
                                        <a:rPr lang="en-US" i="1">
                                          <a:solidFill>
                                            <a:schemeClr val="tx1"/>
                                          </a:solidFill>
                                          <a:latin typeface="Cambria Math" panose="02040503050406030204" pitchFamily="18" charset="0"/>
                                        </a:rPr>
                                        <m:t>𝑛𝑘𝑇</m:t>
                                      </m:r>
                                    </m:den>
                                  </m:f>
                                </m:e>
                              </m:d>
                              <m:r>
                                <a:rPr lang="en-US" i="0">
                                  <a:solidFill>
                                    <a:schemeClr val="tx1"/>
                                  </a:solidFill>
                                  <a:latin typeface="Cambria Math" panose="02040503050406030204" pitchFamily="18" charset="0"/>
                                </a:rPr>
                                <m:t>−1</m:t>
                              </m:r>
                            </m:e>
                          </m:func>
                        </m:e>
                      </m:d>
                    </m:oMath>
                  </m:oMathPara>
                </a14:m>
                <a:endParaRPr lang="en-US" dirty="0">
                  <a:solidFill>
                    <a:schemeClr val="tx1"/>
                  </a:solidFill>
                </a:endParaRPr>
              </a:p>
            </p:txBody>
          </p:sp>
        </mc:Choice>
        <mc:Fallback xmlns="">
          <p:sp>
            <p:nvSpPr>
              <p:cNvPr id="11" name="Metin kutusu 10">
                <a:extLst>
                  <a:ext uri="{FF2B5EF4-FFF2-40B4-BE49-F238E27FC236}">
                    <a16:creationId xmlns:a16="http://schemas.microsoft.com/office/drawing/2014/main" id="{942295DC-B9EF-4DCC-9AFC-B5DA7CD09FF2}"/>
                  </a:ext>
                </a:extLst>
              </p:cNvPr>
              <p:cNvSpPr txBox="1">
                <a:spLocks noRot="1" noChangeAspect="1" noMove="1" noResize="1" noEditPoints="1" noAdjustHandles="1" noChangeArrowheads="1" noChangeShapeType="1" noTextEdit="1"/>
              </p:cNvSpPr>
              <p:nvPr/>
            </p:nvSpPr>
            <p:spPr>
              <a:xfrm>
                <a:off x="219413" y="5269723"/>
                <a:ext cx="2571574" cy="618374"/>
              </a:xfrm>
              <a:prstGeom prst="rect">
                <a:avLst/>
              </a:prstGeom>
              <a:blipFill>
                <a:blip r:embed="rId5"/>
                <a:stretch>
                  <a:fillRect/>
                </a:stretch>
              </a:blipFill>
            </p:spPr>
            <p:txBody>
              <a:bodyPr/>
              <a:lstStyle/>
              <a:p>
                <a:r>
                  <a:rPr lang="en-US">
                    <a:noFill/>
                  </a:rPr>
                  <a:t> </a:t>
                </a:r>
              </a:p>
            </p:txBody>
          </p:sp>
        </mc:Fallback>
      </mc:AlternateContent>
      <p:sp>
        <p:nvSpPr>
          <p:cNvPr id="13" name="Metin kutusu 12">
            <a:extLst>
              <a:ext uri="{FF2B5EF4-FFF2-40B4-BE49-F238E27FC236}">
                <a16:creationId xmlns:a16="http://schemas.microsoft.com/office/drawing/2014/main" id="{8B7ECB71-0625-4B47-9FD4-60955EB59196}"/>
              </a:ext>
            </a:extLst>
          </p:cNvPr>
          <p:cNvSpPr txBox="1"/>
          <p:nvPr/>
        </p:nvSpPr>
        <p:spPr>
          <a:xfrm>
            <a:off x="2803526" y="5138020"/>
            <a:ext cx="6096396" cy="881780"/>
          </a:xfrm>
          <a:prstGeom prst="rect">
            <a:avLst/>
          </a:prstGeom>
          <a:noFill/>
        </p:spPr>
        <p:txBody>
          <a:bodyPr wrap="square">
            <a:spAutoFit/>
          </a:bodyPr>
          <a:lstStyle/>
          <a:p>
            <a:pPr indent="269875">
              <a:lnSpc>
                <a:spcPct val="95000"/>
              </a:lnSpc>
            </a:pPr>
            <a:r>
              <a:rPr lang="tr-TR"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I-V characteristics of all the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thin films across the measured temperature range consistently support the notion of Schottky junction formation</a:t>
            </a:r>
            <a:r>
              <a:rPr lang="tr-T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2A963-25E1-41AC-B198-EAA9F296B3F6}" type="datetime3">
              <a:rPr lang="en-US" smtClean="0">
                <a:solidFill>
                  <a:prstClr val="black"/>
                </a:solidFill>
              </a:rPr>
              <a:t>15 September 2023</a:t>
            </a:fld>
            <a:endParaRPr lang="en-US" dirty="0">
              <a:solidFill>
                <a:prstClr val="black"/>
              </a:solidFill>
            </a:endParaRPr>
          </a:p>
        </p:txBody>
      </p:sp>
      <p:sp>
        <p:nvSpPr>
          <p:cNvPr id="19" name="矩形 7">
            <a:extLst>
              <a:ext uri="{FF2B5EF4-FFF2-40B4-BE49-F238E27FC236}">
                <a16:creationId xmlns:a16="http://schemas.microsoft.com/office/drawing/2014/main" id="{7F19AF46-9B2E-14B6-E6EF-E3ADCA07CFDE}"/>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Rectangle 2">
            <a:extLst>
              <a:ext uri="{FF2B5EF4-FFF2-40B4-BE49-F238E27FC236}">
                <a16:creationId xmlns:a16="http://schemas.microsoft.com/office/drawing/2014/main" id="{E8540F78-13D6-DDEF-3588-9A06C214C8BA}"/>
              </a:ext>
            </a:extLst>
          </p:cNvPr>
          <p:cNvSpPr>
            <a:spLocks noChangeArrowheads="1"/>
          </p:cNvSpPr>
          <p:nvPr/>
        </p:nvSpPr>
        <p:spPr bwMode="auto">
          <a:xfrm>
            <a:off x="1219200" y="20164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9" name="Metin kutusu 8">
            <a:extLst>
              <a:ext uri="{FF2B5EF4-FFF2-40B4-BE49-F238E27FC236}">
                <a16:creationId xmlns:a16="http://schemas.microsoft.com/office/drawing/2014/main" id="{A9AC4029-B8F7-4F5F-995E-9C6028610B8B}"/>
              </a:ext>
            </a:extLst>
          </p:cNvPr>
          <p:cNvSpPr txBox="1"/>
          <p:nvPr/>
        </p:nvSpPr>
        <p:spPr>
          <a:xfrm>
            <a:off x="4905089" y="5286473"/>
            <a:ext cx="3143821" cy="369332"/>
          </a:xfrm>
          <a:prstGeom prst="rect">
            <a:avLst/>
          </a:prstGeom>
          <a:noFill/>
        </p:spPr>
        <p:txBody>
          <a:bodyPr wrap="square">
            <a:spAutoFit/>
          </a:bodyPr>
          <a:lstStyle/>
          <a:p>
            <a:r>
              <a:rPr lang="en-US" dirty="0">
                <a:solidFill>
                  <a:schemeClr val="tx1"/>
                </a:solidFill>
              </a:rPr>
              <a:t>Variation of lnI against 1000/T</a:t>
            </a:r>
          </a:p>
        </p:txBody>
      </p:sp>
      <p:sp>
        <p:nvSpPr>
          <p:cNvPr id="13" name="Metin kutusu 12">
            <a:extLst>
              <a:ext uri="{FF2B5EF4-FFF2-40B4-BE49-F238E27FC236}">
                <a16:creationId xmlns:a16="http://schemas.microsoft.com/office/drawing/2014/main" id="{8B7ECB71-0625-4B47-9FD4-60955EB59196}"/>
              </a:ext>
            </a:extLst>
          </p:cNvPr>
          <p:cNvSpPr txBox="1"/>
          <p:nvPr/>
        </p:nvSpPr>
        <p:spPr>
          <a:xfrm>
            <a:off x="181899" y="2316172"/>
            <a:ext cx="3696633" cy="1144929"/>
          </a:xfrm>
          <a:prstGeom prst="rect">
            <a:avLst/>
          </a:prstGeom>
          <a:noFill/>
        </p:spPr>
        <p:txBody>
          <a:bodyPr wrap="square">
            <a:spAutoFit/>
          </a:bodyPr>
          <a:lstStyle/>
          <a:p>
            <a:pPr indent="269875" algn="just">
              <a:lnSpc>
                <a:spcPct val="95000"/>
              </a:lnSpc>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variation of the logarithmic value of the electrical current versus 1000/T showed linear </a:t>
            </a:r>
            <a:r>
              <a:rPr lang="en-US"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behavior.</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14" name="Nesne 13">
            <a:extLst>
              <a:ext uri="{FF2B5EF4-FFF2-40B4-BE49-F238E27FC236}">
                <a16:creationId xmlns:a16="http://schemas.microsoft.com/office/drawing/2014/main" id="{AE385819-55D1-420A-B662-72FB9E41EC02}"/>
              </a:ext>
            </a:extLst>
          </p:cNvPr>
          <p:cNvGraphicFramePr>
            <a:graphicFrameLocks noChangeAspect="1"/>
          </p:cNvGraphicFramePr>
          <p:nvPr>
            <p:extLst>
              <p:ext uri="{D42A27DB-BD31-4B8C-83A1-F6EECF244321}">
                <p14:modId xmlns:p14="http://schemas.microsoft.com/office/powerpoint/2010/main" val="3338512755"/>
              </p:ext>
            </p:extLst>
          </p:nvPr>
        </p:nvGraphicFramePr>
        <p:xfrm>
          <a:off x="4001433" y="1291370"/>
          <a:ext cx="4161246" cy="3992090"/>
        </p:xfrm>
        <a:graphic>
          <a:graphicData uri="http://schemas.openxmlformats.org/presentationml/2006/ole">
            <mc:AlternateContent xmlns:mc="http://schemas.openxmlformats.org/markup-compatibility/2006">
              <mc:Choice xmlns:v="urn:schemas-microsoft-com:vml" Requires="v">
                <p:oleObj spid="_x0000_s2054" name="Plot" r:id="rId3" imgW="6557772" imgH="6330696" progId="Grapher.Document">
                  <p:embed/>
                </p:oleObj>
              </mc:Choice>
              <mc:Fallback>
                <p:oleObj name="Plot" r:id="rId3" imgW="6557772" imgH="6330696" progId="Grapher.Document">
                  <p:embed/>
                  <p:pic>
                    <p:nvPicPr>
                      <p:cNvPr id="4" name="Nesne 3">
                        <a:extLst>
                          <a:ext uri="{FF2B5EF4-FFF2-40B4-BE49-F238E27FC236}">
                            <a16:creationId xmlns:a16="http://schemas.microsoft.com/office/drawing/2014/main" id="{79CA8829-7EA0-450D-BD10-5598AD0D0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33" y="1291370"/>
                        <a:ext cx="4161246" cy="3992090"/>
                      </a:xfrm>
                      <a:prstGeom prst="rect">
                        <a:avLst/>
                      </a:prstGeom>
                      <a:noFill/>
                    </p:spPr>
                  </p:pic>
                </p:oleObj>
              </mc:Fallback>
            </mc:AlternateContent>
          </a:graphicData>
        </a:graphic>
      </p:graphicFrame>
      <p:sp>
        <p:nvSpPr>
          <p:cNvPr id="10" name="TextBox 58">
            <a:extLst>
              <a:ext uri="{FF2B5EF4-FFF2-40B4-BE49-F238E27FC236}">
                <a16:creationId xmlns:a16="http://schemas.microsoft.com/office/drawing/2014/main" id="{4E7CA849-D244-046E-F57D-8A51C88A97BF}"/>
              </a:ext>
            </a:extLst>
          </p:cNvPr>
          <p:cNvSpPr txBox="1"/>
          <p:nvPr/>
        </p:nvSpPr>
        <p:spPr>
          <a:xfrm>
            <a:off x="381000" y="505361"/>
            <a:ext cx="5166596" cy="707886"/>
          </a:xfrm>
          <a:prstGeom prst="rect">
            <a:avLst/>
          </a:prstGeom>
          <a:noFill/>
        </p:spPr>
        <p:txBody>
          <a:bodyPr wrap="square" rtlCol="0">
            <a:spAutoFit/>
          </a:bodyPr>
          <a:lstStyle/>
          <a:p>
            <a:r>
              <a:rPr lang="en-GB"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a:t>
            </a:r>
            <a:r>
              <a:rPr lang="tr-TR"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ults  and Discussion</a:t>
            </a:r>
            <a:r>
              <a:rPr lang="en-GB" altLang="zh-CN" sz="4000" b="1" dirty="0" smtClean="0">
                <a:solidFill>
                  <a:schemeClr val="tx1">
                    <a:lumMod val="65000"/>
                    <a:lumOff val="35000"/>
                  </a:schemeClr>
                </a:solidFill>
                <a:latin typeface="Baskerville Old Face" panose="02020602080505020303" pitchFamily="18" charset="0"/>
                <a:ea typeface="Batang" pitchFamily="18" charset="-127"/>
              </a:rPr>
              <a:t> </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Tree>
    <p:extLst>
      <p:ext uri="{BB962C8B-B14F-4D97-AF65-F5344CB8AC3E}">
        <p14:creationId xmlns:p14="http://schemas.microsoft.com/office/powerpoint/2010/main" val="79713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D9868-7893-4A8C-9F09-85CDBDB786D6}" type="datetime3">
              <a:rPr lang="en-US" smtClean="0">
                <a:solidFill>
                  <a:prstClr val="black"/>
                </a:solidFill>
              </a:rPr>
              <a:t>15 September 2023</a:t>
            </a:fld>
            <a:endParaRPr lang="en-US" dirty="0">
              <a:solidFill>
                <a:prstClr val="black"/>
              </a:solidFill>
            </a:endParaRPr>
          </a:p>
        </p:txBody>
      </p:sp>
      <p:sp>
        <p:nvSpPr>
          <p:cNvPr id="4" name="Rectangle 2">
            <a:extLst>
              <a:ext uri="{FF2B5EF4-FFF2-40B4-BE49-F238E27FC236}">
                <a16:creationId xmlns:a16="http://schemas.microsoft.com/office/drawing/2014/main" id="{DDDB7036-413A-10D1-8C1F-2A5ACEB7D86B}"/>
              </a:ext>
            </a:extLst>
          </p:cNvPr>
          <p:cNvSpPr>
            <a:spLocks noChangeArrowheads="1"/>
          </p:cNvSpPr>
          <p:nvPr/>
        </p:nvSpPr>
        <p:spPr bwMode="auto">
          <a:xfrm>
            <a:off x="990600" y="2172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B4B24883-2624-900D-408A-1143A6197611}"/>
              </a:ext>
            </a:extLst>
          </p:cNvPr>
          <p:cNvGraphicFramePr>
            <a:graphicFrameLocks noChangeAspect="1"/>
          </p:cNvGraphicFramePr>
          <p:nvPr>
            <p:extLst>
              <p:ext uri="{D42A27DB-BD31-4B8C-83A1-F6EECF244321}">
                <p14:modId xmlns:p14="http://schemas.microsoft.com/office/powerpoint/2010/main" val="1719782843"/>
              </p:ext>
            </p:extLst>
          </p:nvPr>
        </p:nvGraphicFramePr>
        <p:xfrm>
          <a:off x="230968" y="1427507"/>
          <a:ext cx="8760632" cy="2992093"/>
        </p:xfrm>
        <a:graphic>
          <a:graphicData uri="http://schemas.openxmlformats.org/presentationml/2006/ole">
            <mc:AlternateContent xmlns:mc="http://schemas.openxmlformats.org/markup-compatibility/2006">
              <mc:Choice xmlns:v="urn:schemas-microsoft-com:vml" Requires="v">
                <p:oleObj spid="_x0000_s3078" r:id="rId3" imgW="20759475" imgH="6445070" progId="Grapher.Document">
                  <p:embed/>
                </p:oleObj>
              </mc:Choice>
              <mc:Fallback>
                <p:oleObj r:id="rId3" imgW="20759475" imgH="6445070" progId="Grapher.Document">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68" y="1427507"/>
                        <a:ext cx="8760632" cy="2992093"/>
                      </a:xfrm>
                      <a:prstGeom prst="rect">
                        <a:avLst/>
                      </a:prstGeom>
                      <a:noFill/>
                    </p:spPr>
                  </p:pic>
                </p:oleObj>
              </mc:Fallback>
            </mc:AlternateContent>
          </a:graphicData>
        </a:graphic>
      </p:graphicFrame>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9" name="Metin kutusu 8">
            <a:extLst>
              <a:ext uri="{FF2B5EF4-FFF2-40B4-BE49-F238E27FC236}">
                <a16:creationId xmlns:a16="http://schemas.microsoft.com/office/drawing/2014/main" id="{C18921A1-739C-41AB-A2CE-8923B8D11A78}"/>
              </a:ext>
            </a:extLst>
          </p:cNvPr>
          <p:cNvSpPr txBox="1"/>
          <p:nvPr/>
        </p:nvSpPr>
        <p:spPr>
          <a:xfrm>
            <a:off x="1371600" y="4428840"/>
            <a:ext cx="7162800" cy="369332"/>
          </a:xfrm>
          <a:prstGeom prst="rect">
            <a:avLst/>
          </a:prstGeom>
          <a:noFill/>
        </p:spPr>
        <p:txBody>
          <a:bodyPr wrap="square">
            <a:spAutoFit/>
          </a:bodyPr>
          <a:lstStyle/>
          <a:p>
            <a:r>
              <a:rPr lang="en-US" dirty="0">
                <a:solidFill>
                  <a:schemeClr val="tx1"/>
                </a:solidFill>
              </a:rPr>
              <a:t>Temperature dependent capacitance-logarithmic frequency graph</a:t>
            </a:r>
          </a:p>
        </p:txBody>
      </p:sp>
      <p:sp>
        <p:nvSpPr>
          <p:cNvPr id="10" name="矩形 7">
            <a:extLst>
              <a:ext uri="{FF2B5EF4-FFF2-40B4-BE49-F238E27FC236}">
                <a16:creationId xmlns:a16="http://schemas.microsoft.com/office/drawing/2014/main" id="{9294047E-061D-4EF2-85B6-04EB091AAD48}"/>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Metin kutusu 12">
            <a:extLst>
              <a:ext uri="{FF2B5EF4-FFF2-40B4-BE49-F238E27FC236}">
                <a16:creationId xmlns:a16="http://schemas.microsoft.com/office/drawing/2014/main" id="{FAD2C9C3-030F-4ED3-9604-D7C36C229013}"/>
              </a:ext>
            </a:extLst>
          </p:cNvPr>
          <p:cNvSpPr txBox="1"/>
          <p:nvPr/>
        </p:nvSpPr>
        <p:spPr>
          <a:xfrm>
            <a:off x="699432" y="5163221"/>
            <a:ext cx="8305800" cy="923330"/>
          </a:xfrm>
          <a:prstGeom prst="rect">
            <a:avLst/>
          </a:prstGeom>
          <a:noFill/>
        </p:spPr>
        <p:txBody>
          <a:bodyPr wrap="square">
            <a:spAutoFit/>
          </a:bodyPr>
          <a:lstStyle/>
          <a:p>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behavior for all thicknesses is the same. Initially, the capacitance increases with increasing temperature from </a:t>
            </a:r>
            <a:r>
              <a:rPr lang="tr-TR" sz="1800" dirty="0" smtClean="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a:t>
            </a:r>
            <a:r>
              <a:rPr lang="en-US" sz="1800" dirty="0" smtClean="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Hz up to 10</a:t>
            </a:r>
            <a:r>
              <a:rPr lang="en-US" sz="1800" baseline="30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6</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Hz, then capacity reduces as temperature increases as frequency exceeds 10</a:t>
            </a:r>
            <a:r>
              <a:rPr lang="en-US" sz="1800" baseline="300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6</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endParaRPr lang="en-US" dirty="0"/>
          </a:p>
        </p:txBody>
      </p:sp>
      <p:sp>
        <p:nvSpPr>
          <p:cNvPr id="14" name="TextBox 58">
            <a:extLst>
              <a:ext uri="{FF2B5EF4-FFF2-40B4-BE49-F238E27FC236}">
                <a16:creationId xmlns:a16="http://schemas.microsoft.com/office/drawing/2014/main" id="{4E7CA849-D244-046E-F57D-8A51C88A97BF}"/>
              </a:ext>
            </a:extLst>
          </p:cNvPr>
          <p:cNvSpPr txBox="1"/>
          <p:nvPr/>
        </p:nvSpPr>
        <p:spPr>
          <a:xfrm>
            <a:off x="381000" y="505361"/>
            <a:ext cx="5166596" cy="707886"/>
          </a:xfrm>
          <a:prstGeom prst="rect">
            <a:avLst/>
          </a:prstGeom>
          <a:noFill/>
        </p:spPr>
        <p:txBody>
          <a:bodyPr wrap="square" rtlCol="0">
            <a:spAutoFit/>
          </a:bodyPr>
          <a:lstStyle/>
          <a:p>
            <a:r>
              <a:rPr lang="en-GB"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a:t>
            </a:r>
            <a:r>
              <a:rPr lang="tr-TR"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ults  and Discussion</a:t>
            </a:r>
            <a:r>
              <a:rPr lang="en-GB" altLang="zh-CN" sz="4000" b="1" dirty="0" smtClean="0">
                <a:solidFill>
                  <a:schemeClr val="tx1">
                    <a:lumMod val="65000"/>
                    <a:lumOff val="35000"/>
                  </a:schemeClr>
                </a:solidFill>
                <a:latin typeface="Baskerville Old Face" panose="02020602080505020303" pitchFamily="18" charset="0"/>
                <a:ea typeface="Batang" pitchFamily="18" charset="-127"/>
              </a:rPr>
              <a:t> </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Tree>
    <p:extLst>
      <p:ext uri="{BB962C8B-B14F-4D97-AF65-F5344CB8AC3E}">
        <p14:creationId xmlns:p14="http://schemas.microsoft.com/office/powerpoint/2010/main" val="61405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5777-AC85-4A84-9E59-DE3216EC0969}" type="datetime3">
              <a:rPr lang="en-US" smtClean="0">
                <a:solidFill>
                  <a:prstClr val="black"/>
                </a:solidFill>
              </a:rPr>
              <a:t>15 September 2023</a:t>
            </a:fld>
            <a:endParaRPr lang="en-US" dirty="0">
              <a:solidFill>
                <a:prstClr val="black"/>
              </a:solidFill>
            </a:endParaRP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6" name="矩形 7">
            <a:extLst>
              <a:ext uri="{FF2B5EF4-FFF2-40B4-BE49-F238E27FC236}">
                <a16:creationId xmlns:a16="http://schemas.microsoft.com/office/drawing/2014/main" id="{C4996226-0E1F-4973-9FB7-91F341933369}"/>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8" name="Nesne 7">
            <a:extLst>
              <a:ext uri="{FF2B5EF4-FFF2-40B4-BE49-F238E27FC236}">
                <a16:creationId xmlns:a16="http://schemas.microsoft.com/office/drawing/2014/main" id="{4B88A46D-5DE7-448D-AF76-FF9B9836F6F7}"/>
              </a:ext>
            </a:extLst>
          </p:cNvPr>
          <p:cNvGraphicFramePr>
            <a:graphicFrameLocks/>
          </p:cNvGraphicFramePr>
          <p:nvPr>
            <p:extLst>
              <p:ext uri="{D42A27DB-BD31-4B8C-83A1-F6EECF244321}">
                <p14:modId xmlns:p14="http://schemas.microsoft.com/office/powerpoint/2010/main" val="208710525"/>
              </p:ext>
            </p:extLst>
          </p:nvPr>
        </p:nvGraphicFramePr>
        <p:xfrm>
          <a:off x="219412" y="1447800"/>
          <a:ext cx="8543587" cy="3048000"/>
        </p:xfrm>
        <a:graphic>
          <a:graphicData uri="http://schemas.openxmlformats.org/presentationml/2006/ole">
            <mc:AlternateContent xmlns:mc="http://schemas.openxmlformats.org/markup-compatibility/2006">
              <mc:Choice xmlns:v="urn:schemas-microsoft-com:vml" Requires="v">
                <p:oleObj spid="_x0000_s4102" name="Plot" r:id="rId3" imgW="20498436" imgH="6480180" progId="Grapher.Document">
                  <p:embed/>
                </p:oleObj>
              </mc:Choice>
              <mc:Fallback>
                <p:oleObj name="Plot" r:id="rId3" imgW="20498436" imgH="6480180" progId="Grapher.Document">
                  <p:embed/>
                  <p:pic>
                    <p:nvPicPr>
                      <p:cNvPr id="5" name="Nesne 4">
                        <a:extLst>
                          <a:ext uri="{FF2B5EF4-FFF2-40B4-BE49-F238E27FC236}">
                            <a16:creationId xmlns:a16="http://schemas.microsoft.com/office/drawing/2014/main" id="{5DFE807C-8D23-4F08-B3FE-101F6408913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12" y="1447800"/>
                        <a:ext cx="8543587" cy="3048000"/>
                      </a:xfrm>
                      <a:prstGeom prst="rect">
                        <a:avLst/>
                      </a:prstGeom>
                      <a:noFill/>
                    </p:spPr>
                  </p:pic>
                </p:oleObj>
              </mc:Fallback>
            </mc:AlternateContent>
          </a:graphicData>
        </a:graphic>
      </p:graphicFrame>
      <p:sp>
        <p:nvSpPr>
          <p:cNvPr id="10" name="Metin kutusu 9">
            <a:extLst>
              <a:ext uri="{FF2B5EF4-FFF2-40B4-BE49-F238E27FC236}">
                <a16:creationId xmlns:a16="http://schemas.microsoft.com/office/drawing/2014/main" id="{27C6E0E7-C780-4ACA-A511-A2BA6CC4AE2A}"/>
              </a:ext>
            </a:extLst>
          </p:cNvPr>
          <p:cNvSpPr txBox="1"/>
          <p:nvPr/>
        </p:nvSpPr>
        <p:spPr>
          <a:xfrm>
            <a:off x="1286219" y="4495800"/>
            <a:ext cx="7645403" cy="369332"/>
          </a:xfrm>
          <a:prstGeom prst="rect">
            <a:avLst/>
          </a:prstGeom>
          <a:noFill/>
        </p:spPr>
        <p:txBody>
          <a:bodyPr wrap="square">
            <a:spAutoFit/>
          </a:bodyPr>
          <a:lstStyle/>
          <a:p>
            <a:r>
              <a:rPr lang="en-US" dirty="0">
                <a:solidFill>
                  <a:schemeClr val="tx1"/>
                </a:solidFill>
              </a:rPr>
              <a:t>Temperature dependent conductance-logarithmic frequency graph</a:t>
            </a:r>
          </a:p>
        </p:txBody>
      </p:sp>
      <p:sp>
        <p:nvSpPr>
          <p:cNvPr id="14" name="Metin kutusu 13">
            <a:extLst>
              <a:ext uri="{FF2B5EF4-FFF2-40B4-BE49-F238E27FC236}">
                <a16:creationId xmlns:a16="http://schemas.microsoft.com/office/drawing/2014/main" id="{99283EF0-1075-4E86-9752-2D955CF9B083}"/>
              </a:ext>
            </a:extLst>
          </p:cNvPr>
          <p:cNvSpPr txBox="1"/>
          <p:nvPr/>
        </p:nvSpPr>
        <p:spPr>
          <a:xfrm>
            <a:off x="833511" y="5444101"/>
            <a:ext cx="8305800" cy="369332"/>
          </a:xfrm>
          <a:prstGeom prst="rect">
            <a:avLst/>
          </a:prstGeom>
          <a:noFill/>
        </p:spPr>
        <p:txBody>
          <a:bodyPr wrap="square">
            <a:spAutoFit/>
          </a:bodyPr>
          <a:lstStyle/>
          <a:p>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G-f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graps</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showed similar </a:t>
            </a:r>
            <a:r>
              <a:rPr lang="en-US" sz="1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behaviour</a:t>
            </a: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to Cp-f graphs at high frequencies.</a:t>
            </a:r>
          </a:p>
        </p:txBody>
      </p:sp>
      <p:sp>
        <p:nvSpPr>
          <p:cNvPr id="9" name="TextBox 58">
            <a:extLst>
              <a:ext uri="{FF2B5EF4-FFF2-40B4-BE49-F238E27FC236}">
                <a16:creationId xmlns:a16="http://schemas.microsoft.com/office/drawing/2014/main" id="{4E7CA849-D244-046E-F57D-8A51C88A97BF}"/>
              </a:ext>
            </a:extLst>
          </p:cNvPr>
          <p:cNvSpPr txBox="1"/>
          <p:nvPr/>
        </p:nvSpPr>
        <p:spPr>
          <a:xfrm>
            <a:off x="381000" y="505361"/>
            <a:ext cx="5166596" cy="707886"/>
          </a:xfrm>
          <a:prstGeom prst="rect">
            <a:avLst/>
          </a:prstGeom>
          <a:noFill/>
        </p:spPr>
        <p:txBody>
          <a:bodyPr wrap="square" rtlCol="0">
            <a:spAutoFit/>
          </a:bodyPr>
          <a:lstStyle/>
          <a:p>
            <a:r>
              <a:rPr lang="en-GB"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a:t>
            </a:r>
            <a:r>
              <a:rPr lang="tr-TR"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ults  and Discussion</a:t>
            </a:r>
            <a:r>
              <a:rPr lang="en-GB" altLang="zh-CN" sz="4000" b="1" dirty="0" smtClean="0">
                <a:solidFill>
                  <a:schemeClr val="tx1">
                    <a:lumMod val="65000"/>
                    <a:lumOff val="35000"/>
                  </a:schemeClr>
                </a:solidFill>
                <a:latin typeface="Baskerville Old Face" panose="02020602080505020303" pitchFamily="18" charset="0"/>
                <a:ea typeface="Batang" pitchFamily="18" charset="-127"/>
              </a:rPr>
              <a:t> </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Tree>
    <p:extLst>
      <p:ext uri="{BB962C8B-B14F-4D97-AF65-F5344CB8AC3E}">
        <p14:creationId xmlns:p14="http://schemas.microsoft.com/office/powerpoint/2010/main" val="294439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5E752-AAE4-422A-9A62-C21773E0ED59}" type="datetime3">
              <a:rPr lang="en-US" smtClean="0">
                <a:solidFill>
                  <a:prstClr val="black"/>
                </a:solidFill>
              </a:rPr>
              <a:t>15 September 2023</a:t>
            </a:fld>
            <a:endParaRPr lang="en-US" dirty="0">
              <a:solidFill>
                <a:prstClr val="black"/>
              </a:solidFill>
            </a:endParaRPr>
          </a:p>
        </p:txBody>
      </p:sp>
      <p:sp>
        <p:nvSpPr>
          <p:cNvPr id="12" name="Footer Placeholder 7"/>
          <p:cNvSpPr>
            <a:spLocks noGrp="1"/>
          </p:cNvSpPr>
          <p:nvPr>
            <p:ph type="ftr" sz="quarter" idx="11"/>
          </p:nvPr>
        </p:nvSpPr>
        <p:spPr>
          <a:xfrm>
            <a:off x="2133600" y="6451600"/>
            <a:ext cx="4161246" cy="365125"/>
          </a:xfrm>
        </p:spPr>
        <p:txBody>
          <a:bodyPr/>
          <a:lstStyle>
            <a:lvl1pPr>
              <a:defRPr sz="1200" b="0">
                <a:solidFill>
                  <a:schemeClr val="tx1"/>
                </a:solidFill>
              </a:defRPr>
            </a:lvl1pPr>
          </a:lstStyle>
          <a:p>
            <a:r>
              <a:rPr lang="tr-TR" dirty="0">
                <a:solidFill>
                  <a:prstClr val="black"/>
                </a:solidFill>
              </a:rPr>
              <a:t>Lutfı bılal tasyurek</a:t>
            </a:r>
            <a:endParaRPr lang="en-US" dirty="0">
              <a:solidFill>
                <a:prstClr val="black"/>
              </a:solidFill>
            </a:endParaRPr>
          </a:p>
        </p:txBody>
      </p:sp>
      <p:sp>
        <p:nvSpPr>
          <p:cNvPr id="6" name="矩形 7">
            <a:extLst>
              <a:ext uri="{FF2B5EF4-FFF2-40B4-BE49-F238E27FC236}">
                <a16:creationId xmlns:a16="http://schemas.microsoft.com/office/drawing/2014/main" id="{9E4A8778-F375-4BA1-9B05-0A4E83E99552}"/>
              </a:ext>
            </a:extLst>
          </p:cNvPr>
          <p:cNvSpPr/>
          <p:nvPr/>
        </p:nvSpPr>
        <p:spPr>
          <a:xfrm rot="16200000">
            <a:off x="2715439" y="-1962624"/>
            <a:ext cx="640260" cy="5632310"/>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8" name="Nesne 7">
            <a:extLst>
              <a:ext uri="{FF2B5EF4-FFF2-40B4-BE49-F238E27FC236}">
                <a16:creationId xmlns:a16="http://schemas.microsoft.com/office/drawing/2014/main" id="{2F46734D-DF38-48F3-8C52-0E2B42E72EE9}"/>
              </a:ext>
            </a:extLst>
          </p:cNvPr>
          <p:cNvGraphicFramePr>
            <a:graphicFrameLocks/>
          </p:cNvGraphicFramePr>
          <p:nvPr>
            <p:extLst>
              <p:ext uri="{D42A27DB-BD31-4B8C-83A1-F6EECF244321}">
                <p14:modId xmlns:p14="http://schemas.microsoft.com/office/powerpoint/2010/main" val="3147555767"/>
              </p:ext>
            </p:extLst>
          </p:nvPr>
        </p:nvGraphicFramePr>
        <p:xfrm>
          <a:off x="0" y="1553954"/>
          <a:ext cx="8915400" cy="3018046"/>
        </p:xfrm>
        <a:graphic>
          <a:graphicData uri="http://schemas.openxmlformats.org/presentationml/2006/ole">
            <mc:AlternateContent xmlns:mc="http://schemas.openxmlformats.org/markup-compatibility/2006">
              <mc:Choice xmlns:v="urn:schemas-microsoft-com:vml" Requires="v">
                <p:oleObj spid="_x0000_s5126" name="Plot" r:id="rId3" imgW="20481644" imgH="6474074" progId="Grapher.Document">
                  <p:embed/>
                </p:oleObj>
              </mc:Choice>
              <mc:Fallback>
                <p:oleObj name="Plot" r:id="rId3" imgW="20481644" imgH="6474074" progId="Grapher.Document">
                  <p:embed/>
                  <p:pic>
                    <p:nvPicPr>
                      <p:cNvPr id="5" name="Nesne 4">
                        <a:extLst>
                          <a:ext uri="{FF2B5EF4-FFF2-40B4-BE49-F238E27FC236}">
                            <a16:creationId xmlns:a16="http://schemas.microsoft.com/office/drawing/2014/main" id="{E3232CDE-2D40-49B3-8BE7-1EF8F6D8145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3954"/>
                        <a:ext cx="8915400" cy="3018046"/>
                      </a:xfrm>
                      <a:prstGeom prst="rect">
                        <a:avLst/>
                      </a:prstGeom>
                      <a:noFill/>
                    </p:spPr>
                  </p:pic>
                </p:oleObj>
              </mc:Fallback>
            </mc:AlternateContent>
          </a:graphicData>
        </a:graphic>
      </p:graphicFrame>
      <p:sp>
        <p:nvSpPr>
          <p:cNvPr id="10" name="Metin kutusu 9">
            <a:extLst>
              <a:ext uri="{FF2B5EF4-FFF2-40B4-BE49-F238E27FC236}">
                <a16:creationId xmlns:a16="http://schemas.microsoft.com/office/drawing/2014/main" id="{8AA2E25C-25ED-4C00-9CBF-432EFC11C62E}"/>
              </a:ext>
            </a:extLst>
          </p:cNvPr>
          <p:cNvSpPr txBox="1"/>
          <p:nvPr/>
        </p:nvSpPr>
        <p:spPr>
          <a:xfrm>
            <a:off x="1028700" y="4582960"/>
            <a:ext cx="6858000" cy="369332"/>
          </a:xfrm>
          <a:prstGeom prst="rect">
            <a:avLst/>
          </a:prstGeom>
          <a:noFill/>
        </p:spPr>
        <p:txBody>
          <a:bodyPr wrap="square">
            <a:spAutoFit/>
          </a:bodyPr>
          <a:lstStyle/>
          <a:p>
            <a:r>
              <a:rPr lang="en-US" dirty="0">
                <a:solidFill>
                  <a:schemeClr val="tx1"/>
                </a:solidFill>
              </a:rPr>
              <a:t>Temperature dependent impedance-logarithmic frequency graph</a:t>
            </a:r>
          </a:p>
        </p:txBody>
      </p:sp>
      <p:sp>
        <p:nvSpPr>
          <p:cNvPr id="9" name="TextBox 58">
            <a:extLst>
              <a:ext uri="{FF2B5EF4-FFF2-40B4-BE49-F238E27FC236}">
                <a16:creationId xmlns:a16="http://schemas.microsoft.com/office/drawing/2014/main" id="{4E7CA849-D244-046E-F57D-8A51C88A97BF}"/>
              </a:ext>
            </a:extLst>
          </p:cNvPr>
          <p:cNvSpPr txBox="1"/>
          <p:nvPr/>
        </p:nvSpPr>
        <p:spPr>
          <a:xfrm>
            <a:off x="381000" y="505361"/>
            <a:ext cx="5166596" cy="707886"/>
          </a:xfrm>
          <a:prstGeom prst="rect">
            <a:avLst/>
          </a:prstGeom>
          <a:noFill/>
        </p:spPr>
        <p:txBody>
          <a:bodyPr wrap="square" rtlCol="0">
            <a:spAutoFit/>
          </a:bodyPr>
          <a:lstStyle/>
          <a:p>
            <a:r>
              <a:rPr lang="en-GB"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Res</a:t>
            </a:r>
            <a:r>
              <a:rPr lang="tr-TR" altLang="zh-CN" sz="4000" b="1" i="1" dirty="0" smtClean="0">
                <a:solidFill>
                  <a:srgbClr val="FF0000"/>
                </a:solidFill>
                <a:effectLst>
                  <a:outerShdw blurRad="38100" dist="38100" dir="2700000" algn="tl">
                    <a:srgbClr val="000000">
                      <a:alpha val="43137"/>
                    </a:srgbClr>
                  </a:outerShdw>
                </a:effectLst>
                <a:latin typeface="Baskerville Old Face" panose="02020602080505020303" pitchFamily="18" charset="0"/>
                <a:ea typeface="Batang" pitchFamily="18" charset="-127"/>
              </a:rPr>
              <a:t>ults  and Discussion</a:t>
            </a:r>
            <a:r>
              <a:rPr lang="en-GB" altLang="zh-CN" sz="4000" b="1" dirty="0" smtClean="0">
                <a:solidFill>
                  <a:schemeClr val="tx1">
                    <a:lumMod val="65000"/>
                    <a:lumOff val="35000"/>
                  </a:schemeClr>
                </a:solidFill>
                <a:latin typeface="Baskerville Old Face" panose="02020602080505020303" pitchFamily="18" charset="0"/>
                <a:ea typeface="Batang" pitchFamily="18" charset="-127"/>
              </a:rPr>
              <a:t> </a:t>
            </a:r>
            <a:endParaRPr lang="en-GB" altLang="zh-CN" sz="4000" b="1" dirty="0">
              <a:solidFill>
                <a:schemeClr val="tx1">
                  <a:lumMod val="65000"/>
                  <a:lumOff val="35000"/>
                </a:schemeClr>
              </a:solidFill>
              <a:latin typeface="Baskerville Old Face" panose="02020602080505020303" pitchFamily="18" charset="0"/>
              <a:ea typeface="Batang" pitchFamily="18" charset="-127"/>
            </a:endParaRPr>
          </a:p>
        </p:txBody>
      </p:sp>
    </p:spTree>
    <p:extLst>
      <p:ext uri="{BB962C8B-B14F-4D97-AF65-F5344CB8AC3E}">
        <p14:creationId xmlns:p14="http://schemas.microsoft.com/office/powerpoint/2010/main" val="223526435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Retrospect">
  <a:themeElements>
    <a:clrScheme name="Custom 1">
      <a:dk1>
        <a:sysClr val="windowText" lastClr="000000"/>
      </a:dk1>
      <a:lt1>
        <a:sysClr val="window" lastClr="FFFFFF"/>
      </a:lt1>
      <a:dk2>
        <a:srgbClr val="344068"/>
      </a:dk2>
      <a:lt2>
        <a:srgbClr val="D9E0E6"/>
      </a:lt2>
      <a:accent1>
        <a:srgbClr val="D1EEF9"/>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519</Words>
  <Application>Microsoft Office PowerPoint</Application>
  <PresentationFormat>On-screen Show (4:3)</PresentationFormat>
  <Paragraphs>64</Paragraphs>
  <Slides>11</Slides>
  <Notes>1</Notes>
  <HiddenSlides>0</HiddenSlides>
  <MMClips>0</MMClips>
  <ScaleCrop>false</ScaleCrop>
  <HeadingPairs>
    <vt:vector size="8" baseType="variant">
      <vt:variant>
        <vt:lpstr>Fonts Used</vt:lpstr>
      </vt:variant>
      <vt:variant>
        <vt:i4>14</vt:i4>
      </vt:variant>
      <vt:variant>
        <vt:lpstr>Theme</vt:lpstr>
      </vt:variant>
      <vt:variant>
        <vt:i4>15</vt:i4>
      </vt:variant>
      <vt:variant>
        <vt:lpstr>Embedded OLE Servers</vt:lpstr>
      </vt:variant>
      <vt:variant>
        <vt:i4>2</vt:i4>
      </vt:variant>
      <vt:variant>
        <vt:lpstr>Slide Titles</vt:lpstr>
      </vt:variant>
      <vt:variant>
        <vt:i4>11</vt:i4>
      </vt:variant>
    </vt:vector>
  </HeadingPairs>
  <TitlesOfParts>
    <vt:vector size="42" baseType="lpstr">
      <vt:lpstr>Arial Unicode MS</vt:lpstr>
      <vt:lpstr>Microsoft YaHei</vt:lpstr>
      <vt:lpstr>宋体</vt:lpstr>
      <vt:lpstr>Arial</vt:lpstr>
      <vt:lpstr>Baskerville Old Face</vt:lpstr>
      <vt:lpstr>Batang</vt:lpstr>
      <vt:lpstr>Calibri</vt:lpstr>
      <vt:lpstr>Calibri Light</vt:lpstr>
      <vt:lpstr>Cambria Math</vt:lpstr>
      <vt:lpstr>CMBX8</vt:lpstr>
      <vt:lpstr>DengXian</vt:lpstr>
      <vt:lpstr>Palatino Linotype</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2_Retrospect</vt:lpstr>
      <vt:lpstr>Grapher.Document</vt:lpstr>
      <vt:lpstr>Plot</vt:lpstr>
      <vt:lpstr>The Structural and Electrical Characterization of Europium Sulfide Thin Films Prepared with E-beam Evaporation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spacebea</dc:creator>
  <cp:keywords/>
  <dc:description/>
  <cp:lastModifiedBy>Necmettin Kılınç</cp:lastModifiedBy>
  <cp:revision>319</cp:revision>
  <cp:lastPrinted>1601-01-01T00:00:00Z</cp:lastPrinted>
  <dcterms:created xsi:type="dcterms:W3CDTF">2018-03-09T15:31:24Z</dcterms:created>
  <dcterms:modified xsi:type="dcterms:W3CDTF">2023-09-15T18:54:59Z</dcterms:modified>
</cp:coreProperties>
</file>