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1"/>
  </p:notesMasterIdLst>
  <p:handoutMasterIdLst>
    <p:handoutMasterId r:id="rId12"/>
  </p:handoutMasterIdLst>
  <p:sldIdLst>
    <p:sldId id="567" r:id="rId2"/>
    <p:sldId id="575" r:id="rId3"/>
    <p:sldId id="564" r:id="rId4"/>
    <p:sldId id="528" r:id="rId5"/>
    <p:sldId id="581" r:id="rId6"/>
    <p:sldId id="576" r:id="rId7"/>
    <p:sldId id="571" r:id="rId8"/>
    <p:sldId id="566" r:id="rId9"/>
    <p:sldId id="47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246FB6-6272-47CA-801C-B82A4F17A771}" v="1495" dt="2019-12-15T08:09:06.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3883" autoAdjust="0"/>
  </p:normalViewPr>
  <p:slideViewPr>
    <p:cSldViewPr snapToGrid="0">
      <p:cViewPr varScale="1">
        <p:scale>
          <a:sx n="77" d="100"/>
          <a:sy n="77" d="100"/>
        </p:scale>
        <p:origin x="821"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n Muhammad Imran" userId="f831ec10-c859-44b3-8872-24f0ffc5dab8" providerId="ADAL" clId="{DD246FB6-6272-47CA-801C-B82A4F17A771}"/>
    <pc:docChg chg="undo redo custSel mod addSld delSld modSld sldOrd">
      <pc:chgData name="Khan Muhammad Imran" userId="f831ec10-c859-44b3-8872-24f0ffc5dab8" providerId="ADAL" clId="{DD246FB6-6272-47CA-801C-B82A4F17A771}" dt="2019-12-15T08:09:06.415" v="2587"/>
      <pc:docMkLst>
        <pc:docMk/>
      </pc:docMkLst>
      <pc:sldChg chg="addSp delSp modSp ord modTransition delAnim">
        <pc:chgData name="Khan Muhammad Imran" userId="f831ec10-c859-44b3-8872-24f0ffc5dab8" providerId="ADAL" clId="{DD246FB6-6272-47CA-801C-B82A4F17A771}" dt="2019-12-15T08:06:42.442" v="2560"/>
        <pc:sldMkLst>
          <pc:docMk/>
          <pc:sldMk cId="693270507" sldId="393"/>
        </pc:sldMkLst>
        <pc:spChg chg="del">
          <ac:chgData name="Khan Muhammad Imran" userId="f831ec10-c859-44b3-8872-24f0ffc5dab8" providerId="ADAL" clId="{DD246FB6-6272-47CA-801C-B82A4F17A771}" dt="2019-12-06T07:27:54.518" v="2391" actId="478"/>
          <ac:spMkLst>
            <pc:docMk/>
            <pc:sldMk cId="693270507" sldId="393"/>
            <ac:spMk id="4" creationId="{C1AFD92E-E536-4F63-9DA8-A27CB3C461FC}"/>
          </ac:spMkLst>
        </pc:spChg>
        <pc:spChg chg="mod">
          <ac:chgData name="Khan Muhammad Imran" userId="f831ec10-c859-44b3-8872-24f0ffc5dab8" providerId="ADAL" clId="{DD246FB6-6272-47CA-801C-B82A4F17A771}" dt="2019-12-06T08:27:33.922" v="2415" actId="255"/>
          <ac:spMkLst>
            <pc:docMk/>
            <pc:sldMk cId="693270507" sldId="393"/>
            <ac:spMk id="5" creationId="{86C065B4-7F50-4A64-B932-0EEC97E68882}"/>
          </ac:spMkLst>
        </pc:spChg>
        <pc:spChg chg="del mod">
          <ac:chgData name="Khan Muhammad Imran" userId="f831ec10-c859-44b3-8872-24f0ffc5dab8" providerId="ADAL" clId="{DD246FB6-6272-47CA-801C-B82A4F17A771}" dt="2019-12-06T07:27:58.792" v="2393" actId="478"/>
          <ac:spMkLst>
            <pc:docMk/>
            <pc:sldMk cId="693270507" sldId="393"/>
            <ac:spMk id="6" creationId="{5AFEFF69-1080-4792-9EF7-3AE2E2AB3EA3}"/>
          </ac:spMkLst>
        </pc:spChg>
        <pc:spChg chg="del">
          <ac:chgData name="Khan Muhammad Imran" userId="f831ec10-c859-44b3-8872-24f0ffc5dab8" providerId="ADAL" clId="{DD246FB6-6272-47CA-801C-B82A4F17A771}" dt="2019-12-04T09:05:44.579" v="0" actId="478"/>
          <ac:spMkLst>
            <pc:docMk/>
            <pc:sldMk cId="693270507" sldId="393"/>
            <ac:spMk id="10" creationId="{00000000-0000-0000-0000-000000000000}"/>
          </ac:spMkLst>
        </pc:spChg>
        <pc:spChg chg="del">
          <ac:chgData name="Khan Muhammad Imran" userId="f831ec10-c859-44b3-8872-24f0ffc5dab8" providerId="ADAL" clId="{DD246FB6-6272-47CA-801C-B82A4F17A771}" dt="2019-12-04T09:06:10.264" v="2" actId="478"/>
          <ac:spMkLst>
            <pc:docMk/>
            <pc:sldMk cId="693270507" sldId="393"/>
            <ac:spMk id="11" creationId="{E16CCFD5-0CA0-4062-9DE0-EAE5918F5281}"/>
          </ac:spMkLst>
        </pc:spChg>
        <pc:spChg chg="mod">
          <ac:chgData name="Khan Muhammad Imran" userId="f831ec10-c859-44b3-8872-24f0ffc5dab8" providerId="ADAL" clId="{DD246FB6-6272-47CA-801C-B82A4F17A771}" dt="2019-12-06T08:27:25.139" v="2412" actId="1076"/>
          <ac:spMkLst>
            <pc:docMk/>
            <pc:sldMk cId="693270507" sldId="393"/>
            <ac:spMk id="13" creationId="{0277D22F-1E30-41B6-92DD-9E2BC41D6982}"/>
          </ac:spMkLst>
        </pc:spChg>
        <pc:picChg chg="mod">
          <ac:chgData name="Khan Muhammad Imran" userId="f831ec10-c859-44b3-8872-24f0ffc5dab8" providerId="ADAL" clId="{DD246FB6-6272-47CA-801C-B82A4F17A771}" dt="2019-12-06T04:06:53.090" v="1522" actId="14100"/>
          <ac:picMkLst>
            <pc:docMk/>
            <pc:sldMk cId="693270507" sldId="393"/>
            <ac:picMk id="12" creationId="{B6ECD924-0916-469E-91B3-E03A878629C9}"/>
          </ac:picMkLst>
        </pc:picChg>
        <pc:picChg chg="add mod">
          <ac:chgData name="Khan Muhammad Imran" userId="f831ec10-c859-44b3-8872-24f0ffc5dab8" providerId="ADAL" clId="{DD246FB6-6272-47CA-801C-B82A4F17A771}" dt="2019-12-06T08:33:43.847" v="2520" actId="1076"/>
          <ac:picMkLst>
            <pc:docMk/>
            <pc:sldMk cId="693270507" sldId="393"/>
            <ac:picMk id="2050" creationId="{74582B27-7D99-4B66-A638-3BA131DA97C5}"/>
          </ac:picMkLst>
        </pc:picChg>
      </pc:sldChg>
      <pc:sldChg chg="del">
        <pc:chgData name="Khan Muhammad Imran" userId="f831ec10-c859-44b3-8872-24f0ffc5dab8" providerId="ADAL" clId="{DD246FB6-6272-47CA-801C-B82A4F17A771}" dt="2019-12-15T04:31:21.373" v="2550" actId="2696"/>
        <pc:sldMkLst>
          <pc:docMk/>
          <pc:sldMk cId="3318437221" sldId="421"/>
        </pc:sldMkLst>
      </pc:sldChg>
      <pc:sldChg chg="modSp modAnim">
        <pc:chgData name="Khan Muhammad Imran" userId="f831ec10-c859-44b3-8872-24f0ffc5dab8" providerId="ADAL" clId="{DD246FB6-6272-47CA-801C-B82A4F17A771}" dt="2019-12-05T09:49:12.668" v="1004" actId="20577"/>
        <pc:sldMkLst>
          <pc:docMk/>
          <pc:sldMk cId="928290935" sldId="459"/>
        </pc:sldMkLst>
        <pc:spChg chg="mod">
          <ac:chgData name="Khan Muhammad Imran" userId="f831ec10-c859-44b3-8872-24f0ffc5dab8" providerId="ADAL" clId="{DD246FB6-6272-47CA-801C-B82A4F17A771}" dt="2019-12-05T09:49:12.668" v="1004" actId="20577"/>
          <ac:spMkLst>
            <pc:docMk/>
            <pc:sldMk cId="928290935" sldId="459"/>
            <ac:spMk id="3" creationId="{F75F9FE4-D2D0-49F0-BA3C-EA33CCA8DDC5}"/>
          </ac:spMkLst>
        </pc:spChg>
      </pc:sldChg>
      <pc:sldChg chg="delSp modSp delAnim">
        <pc:chgData name="Khan Muhammad Imran" userId="f831ec10-c859-44b3-8872-24f0ffc5dab8" providerId="ADAL" clId="{DD246FB6-6272-47CA-801C-B82A4F17A771}" dt="2019-12-06T04:11:19.696" v="1671" actId="207"/>
        <pc:sldMkLst>
          <pc:docMk/>
          <pc:sldMk cId="1691978798" sldId="528"/>
        </pc:sldMkLst>
        <pc:spChg chg="del">
          <ac:chgData name="Khan Muhammad Imran" userId="f831ec10-c859-44b3-8872-24f0ffc5dab8" providerId="ADAL" clId="{DD246FB6-6272-47CA-801C-B82A4F17A771}" dt="2019-12-05T09:46:36.771" v="881" actId="478"/>
          <ac:spMkLst>
            <pc:docMk/>
            <pc:sldMk cId="1691978798" sldId="528"/>
            <ac:spMk id="6" creationId="{A05285FD-636E-47FB-A5AC-9C5AABD3FE15}"/>
          </ac:spMkLst>
        </pc:spChg>
        <pc:spChg chg="mod">
          <ac:chgData name="Khan Muhammad Imran" userId="f831ec10-c859-44b3-8872-24f0ffc5dab8" providerId="ADAL" clId="{DD246FB6-6272-47CA-801C-B82A4F17A771}" dt="2019-12-06T04:11:19.696" v="1671" actId="207"/>
          <ac:spMkLst>
            <pc:docMk/>
            <pc:sldMk cId="1691978798" sldId="528"/>
            <ac:spMk id="7" creationId="{1C175D3B-4F3B-4301-BD8B-5C4C7B118257}"/>
          </ac:spMkLst>
        </pc:spChg>
        <pc:spChg chg="mod">
          <ac:chgData name="Khan Muhammad Imran" userId="f831ec10-c859-44b3-8872-24f0ffc5dab8" providerId="ADAL" clId="{DD246FB6-6272-47CA-801C-B82A4F17A771}" dt="2019-12-06T04:11:00.013" v="1670" actId="1076"/>
          <ac:spMkLst>
            <pc:docMk/>
            <pc:sldMk cId="1691978798" sldId="528"/>
            <ac:spMk id="8" creationId="{65E30667-5F01-4629-9439-25C3490DFE73}"/>
          </ac:spMkLst>
        </pc:spChg>
      </pc:sldChg>
      <pc:sldChg chg="addSp delSp modSp delAnim modAnim">
        <pc:chgData name="Khan Muhammad Imran" userId="f831ec10-c859-44b3-8872-24f0ffc5dab8" providerId="ADAL" clId="{DD246FB6-6272-47CA-801C-B82A4F17A771}" dt="2019-12-06T07:30:03.204" v="2403" actId="20577"/>
        <pc:sldMkLst>
          <pc:docMk/>
          <pc:sldMk cId="2512175395" sldId="562"/>
        </pc:sldMkLst>
        <pc:spChg chg="add del mod">
          <ac:chgData name="Khan Muhammad Imran" userId="f831ec10-c859-44b3-8872-24f0ffc5dab8" providerId="ADAL" clId="{DD246FB6-6272-47CA-801C-B82A4F17A771}" dt="2019-12-06T04:22:17.664" v="1813" actId="478"/>
          <ac:spMkLst>
            <pc:docMk/>
            <pc:sldMk cId="2512175395" sldId="562"/>
            <ac:spMk id="2" creationId="{89563C1D-8A19-48EC-A805-E58CAB4720C1}"/>
          </ac:spMkLst>
        </pc:spChg>
        <pc:spChg chg="mod">
          <ac:chgData name="Khan Muhammad Imran" userId="f831ec10-c859-44b3-8872-24f0ffc5dab8" providerId="ADAL" clId="{DD246FB6-6272-47CA-801C-B82A4F17A771}" dt="2019-12-06T06:22:03.352" v="1920" actId="1076"/>
          <ac:spMkLst>
            <pc:docMk/>
            <pc:sldMk cId="2512175395" sldId="562"/>
            <ac:spMk id="8" creationId="{517AC27E-380F-4E9F-B749-11C0411CB761}"/>
          </ac:spMkLst>
        </pc:spChg>
        <pc:spChg chg="mod">
          <ac:chgData name="Khan Muhammad Imran" userId="f831ec10-c859-44b3-8872-24f0ffc5dab8" providerId="ADAL" clId="{DD246FB6-6272-47CA-801C-B82A4F17A771}" dt="2019-12-06T06:22:24.622" v="1926" actId="1076"/>
          <ac:spMkLst>
            <pc:docMk/>
            <pc:sldMk cId="2512175395" sldId="562"/>
            <ac:spMk id="9" creationId="{0720B53B-2DCD-4865-90B9-8EF0E0C4255D}"/>
          </ac:spMkLst>
        </pc:spChg>
        <pc:spChg chg="mod">
          <ac:chgData name="Khan Muhammad Imran" userId="f831ec10-c859-44b3-8872-24f0ffc5dab8" providerId="ADAL" clId="{DD246FB6-6272-47CA-801C-B82A4F17A771}" dt="2019-12-06T06:22:06.107" v="1921" actId="1076"/>
          <ac:spMkLst>
            <pc:docMk/>
            <pc:sldMk cId="2512175395" sldId="562"/>
            <ac:spMk id="10" creationId="{73C32C83-5372-4DB7-9231-E04DA3BFBFBB}"/>
          </ac:spMkLst>
        </pc:spChg>
        <pc:spChg chg="del">
          <ac:chgData name="Khan Muhammad Imran" userId="f831ec10-c859-44b3-8872-24f0ffc5dab8" providerId="ADAL" clId="{DD246FB6-6272-47CA-801C-B82A4F17A771}" dt="2019-12-06T04:22:27.684" v="1815" actId="478"/>
          <ac:spMkLst>
            <pc:docMk/>
            <pc:sldMk cId="2512175395" sldId="562"/>
            <ac:spMk id="11" creationId="{72128FA0-2BE6-493E-92BB-5D8E23783E52}"/>
          </ac:spMkLst>
        </pc:spChg>
        <pc:spChg chg="mod">
          <ac:chgData name="Khan Muhammad Imran" userId="f831ec10-c859-44b3-8872-24f0ffc5dab8" providerId="ADAL" clId="{DD246FB6-6272-47CA-801C-B82A4F17A771}" dt="2019-12-06T07:30:03.204" v="2403" actId="20577"/>
          <ac:spMkLst>
            <pc:docMk/>
            <pc:sldMk cId="2512175395" sldId="562"/>
            <ac:spMk id="12" creationId="{8F3DE7A8-0DAB-4767-9378-E357D5D3C0E3}"/>
          </ac:spMkLst>
        </pc:spChg>
        <pc:spChg chg="mod">
          <ac:chgData name="Khan Muhammad Imran" userId="f831ec10-c859-44b3-8872-24f0ffc5dab8" providerId="ADAL" clId="{DD246FB6-6272-47CA-801C-B82A4F17A771}" dt="2019-12-06T06:22:30.465" v="1927" actId="1076"/>
          <ac:spMkLst>
            <pc:docMk/>
            <pc:sldMk cId="2512175395" sldId="562"/>
            <ac:spMk id="13" creationId="{311D4EFF-1B0C-4204-8F60-7F182783BFF4}"/>
          </ac:spMkLst>
        </pc:spChg>
        <pc:spChg chg="del">
          <ac:chgData name="Khan Muhammad Imran" userId="f831ec10-c859-44b3-8872-24f0ffc5dab8" providerId="ADAL" clId="{DD246FB6-6272-47CA-801C-B82A4F17A771}" dt="2019-12-06T04:22:19.321" v="1814" actId="478"/>
          <ac:spMkLst>
            <pc:docMk/>
            <pc:sldMk cId="2512175395" sldId="562"/>
            <ac:spMk id="14" creationId="{2FB30A38-13CB-4DD1-92FA-BC67D32B2984}"/>
          </ac:spMkLst>
        </pc:spChg>
        <pc:spChg chg="del mod">
          <ac:chgData name="Khan Muhammad Imran" userId="f831ec10-c859-44b3-8872-24f0ffc5dab8" providerId="ADAL" clId="{DD246FB6-6272-47CA-801C-B82A4F17A771}" dt="2019-12-06T04:22:16.182" v="1812" actId="478"/>
          <ac:spMkLst>
            <pc:docMk/>
            <pc:sldMk cId="2512175395" sldId="562"/>
            <ac:spMk id="15" creationId="{90ABD1F1-543D-4C93-90A2-1A936EBC696F}"/>
          </ac:spMkLst>
        </pc:spChg>
        <pc:spChg chg="del">
          <ac:chgData name="Khan Muhammad Imran" userId="f831ec10-c859-44b3-8872-24f0ffc5dab8" providerId="ADAL" clId="{DD246FB6-6272-47CA-801C-B82A4F17A771}" dt="2019-12-06T04:22:13.446" v="1811" actId="478"/>
          <ac:spMkLst>
            <pc:docMk/>
            <pc:sldMk cId="2512175395" sldId="562"/>
            <ac:spMk id="16" creationId="{A4F61FEC-5EDD-4706-AACD-E3F7B7306894}"/>
          </ac:spMkLst>
        </pc:spChg>
        <pc:spChg chg="del mod">
          <ac:chgData name="Khan Muhammad Imran" userId="f831ec10-c859-44b3-8872-24f0ffc5dab8" providerId="ADAL" clId="{DD246FB6-6272-47CA-801C-B82A4F17A771}" dt="2019-12-06T04:22:09.652" v="1809" actId="478"/>
          <ac:spMkLst>
            <pc:docMk/>
            <pc:sldMk cId="2512175395" sldId="562"/>
            <ac:spMk id="17" creationId="{59A59FCC-C592-48B7-8962-245C197FEEFD}"/>
          </ac:spMkLst>
        </pc:spChg>
        <pc:spChg chg="del mod">
          <ac:chgData name="Khan Muhammad Imran" userId="f831ec10-c859-44b3-8872-24f0ffc5dab8" providerId="ADAL" clId="{DD246FB6-6272-47CA-801C-B82A4F17A771}" dt="2019-12-06T04:22:11.736" v="1810" actId="478"/>
          <ac:spMkLst>
            <pc:docMk/>
            <pc:sldMk cId="2512175395" sldId="562"/>
            <ac:spMk id="18" creationId="{B597C919-F639-4B37-AB59-2E8E4E09828B}"/>
          </ac:spMkLst>
        </pc:spChg>
        <pc:spChg chg="del">
          <ac:chgData name="Khan Muhammad Imran" userId="f831ec10-c859-44b3-8872-24f0ffc5dab8" providerId="ADAL" clId="{DD246FB6-6272-47CA-801C-B82A4F17A771}" dt="2019-12-05T09:37:02.928" v="460"/>
          <ac:spMkLst>
            <pc:docMk/>
            <pc:sldMk cId="2512175395" sldId="562"/>
            <ac:spMk id="20" creationId="{05F8FE57-A996-4113-9EF1-A0B8335820C6}"/>
          </ac:spMkLst>
        </pc:spChg>
        <pc:spChg chg="del">
          <ac:chgData name="Khan Muhammad Imran" userId="f831ec10-c859-44b3-8872-24f0ffc5dab8" providerId="ADAL" clId="{DD246FB6-6272-47CA-801C-B82A4F17A771}" dt="2019-12-06T04:22:29.157" v="1816" actId="478"/>
          <ac:spMkLst>
            <pc:docMk/>
            <pc:sldMk cId="2512175395" sldId="562"/>
            <ac:spMk id="21" creationId="{B1BB44EB-7667-447B-BCA5-467425BEBB28}"/>
          </ac:spMkLst>
        </pc:spChg>
        <pc:spChg chg="add del mod">
          <ac:chgData name="Khan Muhammad Imran" userId="f831ec10-c859-44b3-8872-24f0ffc5dab8" providerId="ADAL" clId="{DD246FB6-6272-47CA-801C-B82A4F17A771}" dt="2019-12-04T09:11:26.837" v="191" actId="478"/>
          <ac:spMkLst>
            <pc:docMk/>
            <pc:sldMk cId="2512175395" sldId="562"/>
            <ac:spMk id="25" creationId="{C48DEF2D-AC54-4FD2-B47D-6F24551469B4}"/>
          </ac:spMkLst>
        </pc:spChg>
        <pc:spChg chg="del">
          <ac:chgData name="Khan Muhammad Imran" userId="f831ec10-c859-44b3-8872-24f0ffc5dab8" providerId="ADAL" clId="{DD246FB6-6272-47CA-801C-B82A4F17A771}" dt="2019-12-04T09:08:33.804" v="100" actId="478"/>
          <ac:spMkLst>
            <pc:docMk/>
            <pc:sldMk cId="2512175395" sldId="562"/>
            <ac:spMk id="26" creationId="{1D3FB8E5-8307-4FA9-A748-5337EF75C89A}"/>
          </ac:spMkLst>
        </pc:spChg>
        <pc:spChg chg="del">
          <ac:chgData name="Khan Muhammad Imran" userId="f831ec10-c859-44b3-8872-24f0ffc5dab8" providerId="ADAL" clId="{DD246FB6-6272-47CA-801C-B82A4F17A771}" dt="2019-12-04T09:08:31.882" v="99" actId="478"/>
          <ac:spMkLst>
            <pc:docMk/>
            <pc:sldMk cId="2512175395" sldId="562"/>
            <ac:spMk id="30" creationId="{3F485111-91D1-4033-8FB1-9ADCD7B354C8}"/>
          </ac:spMkLst>
        </pc:spChg>
        <pc:spChg chg="del mod">
          <ac:chgData name="Khan Muhammad Imran" userId="f831ec10-c859-44b3-8872-24f0ffc5dab8" providerId="ADAL" clId="{DD246FB6-6272-47CA-801C-B82A4F17A771}" dt="2019-12-06T04:22:04.636" v="1806" actId="478"/>
          <ac:spMkLst>
            <pc:docMk/>
            <pc:sldMk cId="2512175395" sldId="562"/>
            <ac:spMk id="34" creationId="{ED16C3E1-5A69-45F9-A8DC-320F48923E03}"/>
          </ac:spMkLst>
        </pc:spChg>
        <pc:graphicFrameChg chg="del mod">
          <ac:chgData name="Khan Muhammad Imran" userId="f831ec10-c859-44b3-8872-24f0ffc5dab8" providerId="ADAL" clId="{DD246FB6-6272-47CA-801C-B82A4F17A771}" dt="2019-12-06T04:22:06.007" v="1807" actId="478"/>
          <ac:graphicFrameMkLst>
            <pc:docMk/>
            <pc:sldMk cId="2512175395" sldId="562"/>
            <ac:graphicFrameMk id="35" creationId="{02271E5B-BFA5-4552-A252-F494766C1581}"/>
          </ac:graphicFrameMkLst>
        </pc:graphicFrameChg>
        <pc:picChg chg="del">
          <ac:chgData name="Khan Muhammad Imran" userId="f831ec10-c859-44b3-8872-24f0ffc5dab8" providerId="ADAL" clId="{DD246FB6-6272-47CA-801C-B82A4F17A771}" dt="2019-12-05T09:36:53.988" v="458"/>
          <ac:picMkLst>
            <pc:docMk/>
            <pc:sldMk cId="2512175395" sldId="562"/>
            <ac:picMk id="19" creationId="{E1F551DB-80D9-4CE5-80AD-FBF8B483CB57}"/>
          </ac:picMkLst>
        </pc:picChg>
        <pc:picChg chg="add mod">
          <ac:chgData name="Khan Muhammad Imran" userId="f831ec10-c859-44b3-8872-24f0ffc5dab8" providerId="ADAL" clId="{DD246FB6-6272-47CA-801C-B82A4F17A771}" dt="2019-12-06T06:22:37.897" v="1928" actId="1076"/>
          <ac:picMkLst>
            <pc:docMk/>
            <pc:sldMk cId="2512175395" sldId="562"/>
            <ac:picMk id="27" creationId="{4B8A1C83-0EDA-4885-8744-B7E7F195B8AE}"/>
          </ac:picMkLst>
        </pc:picChg>
        <pc:picChg chg="del mod">
          <ac:chgData name="Khan Muhammad Imran" userId="f831ec10-c859-44b3-8872-24f0ffc5dab8" providerId="ADAL" clId="{DD246FB6-6272-47CA-801C-B82A4F17A771}" dt="2019-12-06T04:22:07.118" v="1808" actId="478"/>
          <ac:picMkLst>
            <pc:docMk/>
            <pc:sldMk cId="2512175395" sldId="562"/>
            <ac:picMk id="28" creationId="{4032D4E4-F606-45A1-B7F1-E5F03B2803EC}"/>
          </ac:picMkLst>
        </pc:picChg>
        <pc:picChg chg="del">
          <ac:chgData name="Khan Muhammad Imran" userId="f831ec10-c859-44b3-8872-24f0ffc5dab8" providerId="ADAL" clId="{DD246FB6-6272-47CA-801C-B82A4F17A771}" dt="2019-12-04T09:07:41.559" v="97" actId="478"/>
          <ac:picMkLst>
            <pc:docMk/>
            <pc:sldMk cId="2512175395" sldId="562"/>
            <ac:picMk id="36" creationId="{D82331A3-6F39-4F81-9607-64B232307FD2}"/>
          </ac:picMkLst>
        </pc:picChg>
        <pc:picChg chg="del">
          <ac:chgData name="Khan Muhammad Imran" userId="f831ec10-c859-44b3-8872-24f0ffc5dab8" providerId="ADAL" clId="{DD246FB6-6272-47CA-801C-B82A4F17A771}" dt="2019-12-04T09:07:39.853" v="96" actId="478"/>
          <ac:picMkLst>
            <pc:docMk/>
            <pc:sldMk cId="2512175395" sldId="562"/>
            <ac:picMk id="37" creationId="{3C4F7216-A81F-419B-8813-CA7250E75ECE}"/>
          </ac:picMkLst>
        </pc:picChg>
        <pc:cxnChg chg="add mod">
          <ac:chgData name="Khan Muhammad Imran" userId="f831ec10-c859-44b3-8872-24f0ffc5dab8" providerId="ADAL" clId="{DD246FB6-6272-47CA-801C-B82A4F17A771}" dt="2019-12-06T06:22:24.622" v="1926" actId="1076"/>
          <ac:cxnSpMkLst>
            <pc:docMk/>
            <pc:sldMk cId="2512175395" sldId="562"/>
            <ac:cxnSpMk id="4" creationId="{3959ADFA-4CDF-4908-B9D2-D9D0045B0C4D}"/>
          </ac:cxnSpMkLst>
        </pc:cxnChg>
        <pc:cxnChg chg="add mod">
          <ac:chgData name="Khan Muhammad Imran" userId="f831ec10-c859-44b3-8872-24f0ffc5dab8" providerId="ADAL" clId="{DD246FB6-6272-47CA-801C-B82A4F17A771}" dt="2019-12-06T06:22:11.653" v="1923" actId="14100"/>
          <ac:cxnSpMkLst>
            <pc:docMk/>
            <pc:sldMk cId="2512175395" sldId="562"/>
            <ac:cxnSpMk id="20" creationId="{C5F12FA0-198F-4BF7-A36F-40F917A94CAA}"/>
          </ac:cxnSpMkLst>
        </pc:cxnChg>
        <pc:cxnChg chg="add mod">
          <ac:chgData name="Khan Muhammad Imran" userId="f831ec10-c859-44b3-8872-24f0ffc5dab8" providerId="ADAL" clId="{DD246FB6-6272-47CA-801C-B82A4F17A771}" dt="2019-12-06T06:22:20.638" v="1924" actId="1076"/>
          <ac:cxnSpMkLst>
            <pc:docMk/>
            <pc:sldMk cId="2512175395" sldId="562"/>
            <ac:cxnSpMk id="23" creationId="{B7B2303C-8B7B-46C7-AFB0-8DB4493744C7}"/>
          </ac:cxnSpMkLst>
        </pc:cxnChg>
        <pc:cxnChg chg="add mod">
          <ac:chgData name="Khan Muhammad Imran" userId="f831ec10-c859-44b3-8872-24f0ffc5dab8" providerId="ADAL" clId="{DD246FB6-6272-47CA-801C-B82A4F17A771}" dt="2019-12-06T06:22:30.465" v="1927" actId="1076"/>
          <ac:cxnSpMkLst>
            <pc:docMk/>
            <pc:sldMk cId="2512175395" sldId="562"/>
            <ac:cxnSpMk id="25" creationId="{6854ECA9-9ACF-4FE0-B9C0-F01032C4AC92}"/>
          </ac:cxnSpMkLst>
        </pc:cxnChg>
      </pc:sldChg>
      <pc:sldChg chg="addSp delSp modSp delAnim modAnim">
        <pc:chgData name="Khan Muhammad Imran" userId="f831ec10-c859-44b3-8872-24f0ffc5dab8" providerId="ADAL" clId="{DD246FB6-6272-47CA-801C-B82A4F17A771}" dt="2019-12-15T08:07:39.770" v="2562" actId="20577"/>
        <pc:sldMkLst>
          <pc:docMk/>
          <pc:sldMk cId="72373578" sldId="563"/>
        </pc:sldMkLst>
        <pc:spChg chg="mod">
          <ac:chgData name="Khan Muhammad Imran" userId="f831ec10-c859-44b3-8872-24f0ffc5dab8" providerId="ADAL" clId="{DD246FB6-6272-47CA-801C-B82A4F17A771}" dt="2019-12-06T04:14:07.776" v="1731" actId="255"/>
          <ac:spMkLst>
            <pc:docMk/>
            <pc:sldMk cId="72373578" sldId="563"/>
            <ac:spMk id="7" creationId="{D8BAAF15-7570-4212-AB31-139DEA205DC2}"/>
          </ac:spMkLst>
        </pc:spChg>
        <pc:spChg chg="del mod">
          <ac:chgData name="Khan Muhammad Imran" userId="f831ec10-c859-44b3-8872-24f0ffc5dab8" providerId="ADAL" clId="{DD246FB6-6272-47CA-801C-B82A4F17A771}" dt="2019-12-05T10:01:25.868" v="1173" actId="478"/>
          <ac:spMkLst>
            <pc:docMk/>
            <pc:sldMk cId="72373578" sldId="563"/>
            <ac:spMk id="9" creationId="{3B39CFA4-A4A3-41D4-842D-A5BAD33499FB}"/>
          </ac:spMkLst>
        </pc:spChg>
        <pc:spChg chg="del mod">
          <ac:chgData name="Khan Muhammad Imran" userId="f831ec10-c859-44b3-8872-24f0ffc5dab8" providerId="ADAL" clId="{DD246FB6-6272-47CA-801C-B82A4F17A771}" dt="2019-12-05T09:50:18.416" v="1028" actId="478"/>
          <ac:spMkLst>
            <pc:docMk/>
            <pc:sldMk cId="72373578" sldId="563"/>
            <ac:spMk id="10" creationId="{4B304C1C-E42C-4C8D-B260-29B87BA203B6}"/>
          </ac:spMkLst>
        </pc:spChg>
        <pc:spChg chg="mod">
          <ac:chgData name="Khan Muhammad Imran" userId="f831ec10-c859-44b3-8872-24f0ffc5dab8" providerId="ADAL" clId="{DD246FB6-6272-47CA-801C-B82A4F17A771}" dt="2019-12-15T08:07:39.770" v="2562" actId="20577"/>
          <ac:spMkLst>
            <pc:docMk/>
            <pc:sldMk cId="72373578" sldId="563"/>
            <ac:spMk id="12" creationId="{718D203F-7F51-43AD-ACE4-7BEBBFA7E411}"/>
          </ac:spMkLst>
        </pc:spChg>
        <pc:spChg chg="del mod">
          <ac:chgData name="Khan Muhammad Imran" userId="f831ec10-c859-44b3-8872-24f0ffc5dab8" providerId="ADAL" clId="{DD246FB6-6272-47CA-801C-B82A4F17A771}" dt="2019-12-05T10:01:19.934" v="1171" actId="478"/>
          <ac:spMkLst>
            <pc:docMk/>
            <pc:sldMk cId="72373578" sldId="563"/>
            <ac:spMk id="13" creationId="{BF32F065-FCCE-4246-A93E-E5C0DA3DA726}"/>
          </ac:spMkLst>
        </pc:spChg>
        <pc:spChg chg="del mod">
          <ac:chgData name="Khan Muhammad Imran" userId="f831ec10-c859-44b3-8872-24f0ffc5dab8" providerId="ADAL" clId="{DD246FB6-6272-47CA-801C-B82A4F17A771}" dt="2019-12-05T10:01:28.915" v="1174" actId="478"/>
          <ac:spMkLst>
            <pc:docMk/>
            <pc:sldMk cId="72373578" sldId="563"/>
            <ac:spMk id="14" creationId="{38F75779-7BD0-4DB4-B5F1-6EA3ABED8F56}"/>
          </ac:spMkLst>
        </pc:spChg>
        <pc:spChg chg="del mod">
          <ac:chgData name="Khan Muhammad Imran" userId="f831ec10-c859-44b3-8872-24f0ffc5dab8" providerId="ADAL" clId="{DD246FB6-6272-47CA-801C-B82A4F17A771}" dt="2019-12-05T10:04:49.852" v="1336" actId="478"/>
          <ac:spMkLst>
            <pc:docMk/>
            <pc:sldMk cId="72373578" sldId="563"/>
            <ac:spMk id="15" creationId="{2EBBF139-323E-4BEE-9409-4A845753E452}"/>
          </ac:spMkLst>
        </pc:spChg>
        <pc:spChg chg="add mod">
          <ac:chgData name="Khan Muhammad Imran" userId="f831ec10-c859-44b3-8872-24f0ffc5dab8" providerId="ADAL" clId="{DD246FB6-6272-47CA-801C-B82A4F17A771}" dt="2019-12-15T04:29:19.754" v="2535" actId="1076"/>
          <ac:spMkLst>
            <pc:docMk/>
            <pc:sldMk cId="72373578" sldId="563"/>
            <ac:spMk id="38" creationId="{F295CDFD-A9F7-4E10-9F03-52E353ED4BFC}"/>
          </ac:spMkLst>
        </pc:spChg>
        <pc:spChg chg="add mod">
          <ac:chgData name="Khan Muhammad Imran" userId="f831ec10-c859-44b3-8872-24f0ffc5dab8" providerId="ADAL" clId="{DD246FB6-6272-47CA-801C-B82A4F17A771}" dt="2019-12-15T04:43:13.626" v="2555" actId="1076"/>
          <ac:spMkLst>
            <pc:docMk/>
            <pc:sldMk cId="72373578" sldId="563"/>
            <ac:spMk id="44" creationId="{5F2C5EAF-E14B-40A8-927D-7E8D7CD0438F}"/>
          </ac:spMkLst>
        </pc:spChg>
        <pc:spChg chg="add mod">
          <ac:chgData name="Khan Muhammad Imran" userId="f831ec10-c859-44b3-8872-24f0ffc5dab8" providerId="ADAL" clId="{DD246FB6-6272-47CA-801C-B82A4F17A771}" dt="2019-12-15T04:43:10.935" v="2554" actId="1076"/>
          <ac:spMkLst>
            <pc:docMk/>
            <pc:sldMk cId="72373578" sldId="563"/>
            <ac:spMk id="45" creationId="{AB9ED54B-69CB-4DF7-B512-7EB923A40221}"/>
          </ac:spMkLst>
        </pc:spChg>
        <pc:spChg chg="add mod">
          <ac:chgData name="Khan Muhammad Imran" userId="f831ec10-c859-44b3-8872-24f0ffc5dab8" providerId="ADAL" clId="{DD246FB6-6272-47CA-801C-B82A4F17A771}" dt="2019-12-15T04:43:08.623" v="2553" actId="1076"/>
          <ac:spMkLst>
            <pc:docMk/>
            <pc:sldMk cId="72373578" sldId="563"/>
            <ac:spMk id="46" creationId="{FDA26E5B-0F37-488A-BD12-C8F2DB398565}"/>
          </ac:spMkLst>
        </pc:spChg>
        <pc:spChg chg="add mod">
          <ac:chgData name="Khan Muhammad Imran" userId="f831ec10-c859-44b3-8872-24f0ffc5dab8" providerId="ADAL" clId="{DD246FB6-6272-47CA-801C-B82A4F17A771}" dt="2019-12-15T04:43:20.761" v="2556" actId="1076"/>
          <ac:spMkLst>
            <pc:docMk/>
            <pc:sldMk cId="72373578" sldId="563"/>
            <ac:spMk id="47" creationId="{684751F2-F2F4-4ECD-B14C-3DA663CF2D85}"/>
          </ac:spMkLst>
        </pc:spChg>
        <pc:spChg chg="add mod">
          <ac:chgData name="Khan Muhammad Imran" userId="f831ec10-c859-44b3-8872-24f0ffc5dab8" providerId="ADAL" clId="{DD246FB6-6272-47CA-801C-B82A4F17A771}" dt="2019-12-06T04:14:34.449" v="1737" actId="255"/>
          <ac:spMkLst>
            <pc:docMk/>
            <pc:sldMk cId="72373578" sldId="563"/>
            <ac:spMk id="48" creationId="{657A57A0-4931-4360-A6F5-5125A8CC5874}"/>
          </ac:spMkLst>
        </pc:spChg>
        <pc:spChg chg="add mod">
          <ac:chgData name="Khan Muhammad Imran" userId="f831ec10-c859-44b3-8872-24f0ffc5dab8" providerId="ADAL" clId="{DD246FB6-6272-47CA-801C-B82A4F17A771}" dt="2019-12-15T04:29:17.089" v="2534" actId="1076"/>
          <ac:spMkLst>
            <pc:docMk/>
            <pc:sldMk cId="72373578" sldId="563"/>
            <ac:spMk id="49" creationId="{4FF5AEBE-5D6C-4FEB-B4D6-2AE1FF92538F}"/>
          </ac:spMkLst>
        </pc:spChg>
        <pc:spChg chg="del mod">
          <ac:chgData name="Khan Muhammad Imran" userId="f831ec10-c859-44b3-8872-24f0ffc5dab8" providerId="ADAL" clId="{DD246FB6-6272-47CA-801C-B82A4F17A771}" dt="2019-12-05T10:01:23.714" v="1172" actId="478"/>
          <ac:spMkLst>
            <pc:docMk/>
            <pc:sldMk cId="72373578" sldId="563"/>
            <ac:spMk id="54" creationId="{DA30C316-6E29-466B-A68A-D47A6CA89287}"/>
          </ac:spMkLst>
        </pc:spChg>
        <pc:spChg chg="del">
          <ac:chgData name="Khan Muhammad Imran" userId="f831ec10-c859-44b3-8872-24f0ffc5dab8" providerId="ADAL" clId="{DD246FB6-6272-47CA-801C-B82A4F17A771}" dt="2019-12-05T09:49:49.710" v="1018" actId="478"/>
          <ac:spMkLst>
            <pc:docMk/>
            <pc:sldMk cId="72373578" sldId="563"/>
            <ac:spMk id="58" creationId="{26699347-E975-4C5A-8DC7-AE4263C7FDC7}"/>
          </ac:spMkLst>
        </pc:spChg>
        <pc:spChg chg="del">
          <ac:chgData name="Khan Muhammad Imran" userId="f831ec10-c859-44b3-8872-24f0ffc5dab8" providerId="ADAL" clId="{DD246FB6-6272-47CA-801C-B82A4F17A771}" dt="2019-12-05T09:49:47.349" v="1017" actId="478"/>
          <ac:spMkLst>
            <pc:docMk/>
            <pc:sldMk cId="72373578" sldId="563"/>
            <ac:spMk id="59" creationId="{696199BB-82F6-43E7-BE66-7AC5B97217D3}"/>
          </ac:spMkLst>
        </pc:spChg>
        <pc:spChg chg="del">
          <ac:chgData name="Khan Muhammad Imran" userId="f831ec10-c859-44b3-8872-24f0ffc5dab8" providerId="ADAL" clId="{DD246FB6-6272-47CA-801C-B82A4F17A771}" dt="2019-12-05T09:49:47.349" v="1017" actId="478"/>
          <ac:spMkLst>
            <pc:docMk/>
            <pc:sldMk cId="72373578" sldId="563"/>
            <ac:spMk id="60" creationId="{9B435311-528C-423F-ADB2-B225606C23A8}"/>
          </ac:spMkLst>
        </pc:spChg>
        <pc:spChg chg="del">
          <ac:chgData name="Khan Muhammad Imran" userId="f831ec10-c859-44b3-8872-24f0ffc5dab8" providerId="ADAL" clId="{DD246FB6-6272-47CA-801C-B82A4F17A771}" dt="2019-12-05T09:49:42.607" v="1016" actId="478"/>
          <ac:spMkLst>
            <pc:docMk/>
            <pc:sldMk cId="72373578" sldId="563"/>
            <ac:spMk id="61" creationId="{E206F1BF-1D46-45AB-ABB9-A8BF17F642F1}"/>
          </ac:spMkLst>
        </pc:spChg>
        <pc:spChg chg="del">
          <ac:chgData name="Khan Muhammad Imran" userId="f831ec10-c859-44b3-8872-24f0ffc5dab8" providerId="ADAL" clId="{DD246FB6-6272-47CA-801C-B82A4F17A771}" dt="2019-12-05T09:49:47.349" v="1017" actId="478"/>
          <ac:spMkLst>
            <pc:docMk/>
            <pc:sldMk cId="72373578" sldId="563"/>
            <ac:spMk id="62" creationId="{5160D610-1E5C-453F-92D4-5E41268BDC13}"/>
          </ac:spMkLst>
        </pc:spChg>
        <pc:spChg chg="del">
          <ac:chgData name="Khan Muhammad Imran" userId="f831ec10-c859-44b3-8872-24f0ffc5dab8" providerId="ADAL" clId="{DD246FB6-6272-47CA-801C-B82A4F17A771}" dt="2019-12-05T09:49:47.349" v="1017" actId="478"/>
          <ac:spMkLst>
            <pc:docMk/>
            <pc:sldMk cId="72373578" sldId="563"/>
            <ac:spMk id="63" creationId="{9E69F666-F043-48C6-8808-2AA33FFF0084}"/>
          </ac:spMkLst>
        </pc:spChg>
        <pc:spChg chg="del">
          <ac:chgData name="Khan Muhammad Imran" userId="f831ec10-c859-44b3-8872-24f0ffc5dab8" providerId="ADAL" clId="{DD246FB6-6272-47CA-801C-B82A4F17A771}" dt="2019-12-05T09:49:47.349" v="1017" actId="478"/>
          <ac:spMkLst>
            <pc:docMk/>
            <pc:sldMk cId="72373578" sldId="563"/>
            <ac:spMk id="64" creationId="{7B533419-4744-4011-9E1C-5711A3E84206}"/>
          </ac:spMkLst>
        </pc:spChg>
        <pc:spChg chg="mod">
          <ac:chgData name="Khan Muhammad Imran" userId="f831ec10-c859-44b3-8872-24f0ffc5dab8" providerId="ADAL" clId="{DD246FB6-6272-47CA-801C-B82A4F17A771}" dt="2019-12-06T06:32:16.180" v="1987" actId="255"/>
          <ac:spMkLst>
            <pc:docMk/>
            <pc:sldMk cId="72373578" sldId="563"/>
            <ac:spMk id="104" creationId="{B88A7195-8FBD-485C-84F3-03BE4BFE17A1}"/>
          </ac:spMkLst>
        </pc:spChg>
        <pc:picChg chg="add mod">
          <ac:chgData name="Khan Muhammad Imran" userId="f831ec10-c859-44b3-8872-24f0ffc5dab8" providerId="ADAL" clId="{DD246FB6-6272-47CA-801C-B82A4F17A771}" dt="2019-12-15T04:30:36.289" v="2548" actId="1076"/>
          <ac:picMkLst>
            <pc:docMk/>
            <pc:sldMk cId="72373578" sldId="563"/>
            <ac:picMk id="25" creationId="{978A8536-E9B1-410A-990A-5B3DB229C920}"/>
          </ac:picMkLst>
        </pc:picChg>
        <pc:picChg chg="add mod">
          <ac:chgData name="Khan Muhammad Imran" userId="f831ec10-c859-44b3-8872-24f0ffc5dab8" providerId="ADAL" clId="{DD246FB6-6272-47CA-801C-B82A4F17A771}" dt="2019-12-15T04:30:40.557" v="2549" actId="14100"/>
          <ac:picMkLst>
            <pc:docMk/>
            <pc:sldMk cId="72373578" sldId="563"/>
            <ac:picMk id="26" creationId="{EDD3CEF1-4787-40B8-834E-C7AA52A36594}"/>
          </ac:picMkLst>
        </pc:picChg>
        <pc:cxnChg chg="add mod">
          <ac:chgData name="Khan Muhammad Imran" userId="f831ec10-c859-44b3-8872-24f0ffc5dab8" providerId="ADAL" clId="{DD246FB6-6272-47CA-801C-B82A4F17A771}" dt="2019-12-15T04:43:35.571" v="2558" actId="14100"/>
          <ac:cxnSpMkLst>
            <pc:docMk/>
            <pc:sldMk cId="72373578" sldId="563"/>
            <ac:cxnSpMk id="4" creationId="{9717A93B-7076-4A43-A0F0-9525FB3AD9B8}"/>
          </ac:cxnSpMkLst>
        </pc:cxnChg>
        <pc:cxnChg chg="add mod">
          <ac:chgData name="Khan Muhammad Imran" userId="f831ec10-c859-44b3-8872-24f0ffc5dab8" providerId="ADAL" clId="{DD246FB6-6272-47CA-801C-B82A4F17A771}" dt="2019-12-15T04:43:35.571" v="2558" actId="14100"/>
          <ac:cxnSpMkLst>
            <pc:docMk/>
            <pc:sldMk cId="72373578" sldId="563"/>
            <ac:cxnSpMk id="11" creationId="{3A463139-6993-4CAB-A8A8-F2893C201CA9}"/>
          </ac:cxnSpMkLst>
        </pc:cxnChg>
        <pc:cxnChg chg="del mod">
          <ac:chgData name="Khan Muhammad Imran" userId="f831ec10-c859-44b3-8872-24f0ffc5dab8" providerId="ADAL" clId="{DD246FB6-6272-47CA-801C-B82A4F17A771}" dt="2019-12-05T09:50:14.507" v="1026" actId="478"/>
          <ac:cxnSpMkLst>
            <pc:docMk/>
            <pc:sldMk cId="72373578" sldId="563"/>
            <ac:cxnSpMk id="17" creationId="{FF954672-6C5A-4341-863B-3126D49E2622}"/>
          </ac:cxnSpMkLst>
        </pc:cxnChg>
        <pc:cxnChg chg="add mod">
          <ac:chgData name="Khan Muhammad Imran" userId="f831ec10-c859-44b3-8872-24f0ffc5dab8" providerId="ADAL" clId="{DD246FB6-6272-47CA-801C-B82A4F17A771}" dt="2019-12-15T04:43:20.761" v="2556" actId="1076"/>
          <ac:cxnSpMkLst>
            <pc:docMk/>
            <pc:sldMk cId="72373578" sldId="563"/>
            <ac:cxnSpMk id="18" creationId="{80EB8D8D-9800-4C9B-A664-1C63CDEE9E37}"/>
          </ac:cxnSpMkLst>
        </pc:cxnChg>
        <pc:cxnChg chg="del mod">
          <ac:chgData name="Khan Muhammad Imran" userId="f831ec10-c859-44b3-8872-24f0ffc5dab8" providerId="ADAL" clId="{DD246FB6-6272-47CA-801C-B82A4F17A771}" dt="2019-12-05T09:50:10.797" v="1024" actId="478"/>
          <ac:cxnSpMkLst>
            <pc:docMk/>
            <pc:sldMk cId="72373578" sldId="563"/>
            <ac:cxnSpMk id="19" creationId="{A676C1E5-4642-491B-88CC-9C65DF033CE1}"/>
          </ac:cxnSpMkLst>
        </pc:cxnChg>
        <pc:cxnChg chg="add mod">
          <ac:chgData name="Khan Muhammad Imran" userId="f831ec10-c859-44b3-8872-24f0ffc5dab8" providerId="ADAL" clId="{DD246FB6-6272-47CA-801C-B82A4F17A771}" dt="2019-12-15T04:43:20.761" v="2556" actId="1076"/>
          <ac:cxnSpMkLst>
            <pc:docMk/>
            <pc:sldMk cId="72373578" sldId="563"/>
            <ac:cxnSpMk id="21" creationId="{5F86AFED-C8C5-4680-9ED6-B1F45DA6D0E4}"/>
          </ac:cxnSpMkLst>
        </pc:cxnChg>
        <pc:cxnChg chg="del mod">
          <ac:chgData name="Khan Muhammad Imran" userId="f831ec10-c859-44b3-8872-24f0ffc5dab8" providerId="ADAL" clId="{DD246FB6-6272-47CA-801C-B82A4F17A771}" dt="2019-12-05T09:50:22.783" v="1030" actId="478"/>
          <ac:cxnSpMkLst>
            <pc:docMk/>
            <pc:sldMk cId="72373578" sldId="563"/>
            <ac:cxnSpMk id="23" creationId="{CAA5C54E-BDF8-4F0A-A190-B05327BB977E}"/>
          </ac:cxnSpMkLst>
        </pc:cxnChg>
        <pc:cxnChg chg="add mod">
          <ac:chgData name="Khan Muhammad Imran" userId="f831ec10-c859-44b3-8872-24f0ffc5dab8" providerId="ADAL" clId="{DD246FB6-6272-47CA-801C-B82A4F17A771}" dt="2019-12-15T04:43:13.626" v="2555" actId="1076"/>
          <ac:cxnSpMkLst>
            <pc:docMk/>
            <pc:sldMk cId="72373578" sldId="563"/>
            <ac:cxnSpMk id="24" creationId="{5EB564E8-AC07-4A9C-9866-04D3F5733164}"/>
          </ac:cxnSpMkLst>
        </pc:cxnChg>
        <pc:cxnChg chg="del mod">
          <ac:chgData name="Khan Muhammad Imran" userId="f831ec10-c859-44b3-8872-24f0ffc5dab8" providerId="ADAL" clId="{DD246FB6-6272-47CA-801C-B82A4F17A771}" dt="2019-12-05T09:50:31.405" v="1034" actId="478"/>
          <ac:cxnSpMkLst>
            <pc:docMk/>
            <pc:sldMk cId="72373578" sldId="563"/>
            <ac:cxnSpMk id="26" creationId="{AC8AA413-653C-4B5B-ACC7-A630D39EA457}"/>
          </ac:cxnSpMkLst>
        </pc:cxnChg>
        <pc:cxnChg chg="add mod">
          <ac:chgData name="Khan Muhammad Imran" userId="f831ec10-c859-44b3-8872-24f0ffc5dab8" providerId="ADAL" clId="{DD246FB6-6272-47CA-801C-B82A4F17A771}" dt="2019-12-15T04:43:10.935" v="2554" actId="1076"/>
          <ac:cxnSpMkLst>
            <pc:docMk/>
            <pc:sldMk cId="72373578" sldId="563"/>
            <ac:cxnSpMk id="27" creationId="{72B4462E-4A6B-40F6-A3F5-03F3AA84CD02}"/>
          </ac:cxnSpMkLst>
        </pc:cxnChg>
        <pc:cxnChg chg="del mod">
          <ac:chgData name="Khan Muhammad Imran" userId="f831ec10-c859-44b3-8872-24f0ffc5dab8" providerId="ADAL" clId="{DD246FB6-6272-47CA-801C-B82A4F17A771}" dt="2019-12-05T09:50:33.196" v="1035" actId="478"/>
          <ac:cxnSpMkLst>
            <pc:docMk/>
            <pc:sldMk cId="72373578" sldId="563"/>
            <ac:cxnSpMk id="29" creationId="{A3BF1074-14AC-45B8-8331-538E61E8186C}"/>
          </ac:cxnSpMkLst>
        </pc:cxnChg>
        <pc:cxnChg chg="add mod">
          <ac:chgData name="Khan Muhammad Imran" userId="f831ec10-c859-44b3-8872-24f0ffc5dab8" providerId="ADAL" clId="{DD246FB6-6272-47CA-801C-B82A4F17A771}" dt="2019-12-15T04:43:08.623" v="2553" actId="1076"/>
          <ac:cxnSpMkLst>
            <pc:docMk/>
            <pc:sldMk cId="72373578" sldId="563"/>
            <ac:cxnSpMk id="30" creationId="{9C66EBAB-7792-4703-B068-A2E93F1518BB}"/>
          </ac:cxnSpMkLst>
        </pc:cxnChg>
        <pc:cxnChg chg="add mod">
          <ac:chgData name="Khan Muhammad Imran" userId="f831ec10-c859-44b3-8872-24f0ffc5dab8" providerId="ADAL" clId="{DD246FB6-6272-47CA-801C-B82A4F17A771}" dt="2019-12-15T04:29:19.754" v="2535" actId="1076"/>
          <ac:cxnSpMkLst>
            <pc:docMk/>
            <pc:sldMk cId="72373578" sldId="563"/>
            <ac:cxnSpMk id="31" creationId="{0F22531A-8327-4978-9CD2-2C7A021BC52A}"/>
          </ac:cxnSpMkLst>
        </pc:cxnChg>
        <pc:cxnChg chg="del">
          <ac:chgData name="Khan Muhammad Imran" userId="f831ec10-c859-44b3-8872-24f0ffc5dab8" providerId="ADAL" clId="{DD246FB6-6272-47CA-801C-B82A4F17A771}" dt="2019-12-05T09:50:27.728" v="1032" actId="478"/>
          <ac:cxnSpMkLst>
            <pc:docMk/>
            <pc:sldMk cId="72373578" sldId="563"/>
            <ac:cxnSpMk id="32" creationId="{AC17FE72-19BC-4635-A4DA-AD56BBE4A9F3}"/>
          </ac:cxnSpMkLst>
        </pc:cxnChg>
        <pc:cxnChg chg="add mod">
          <ac:chgData name="Khan Muhammad Imran" userId="f831ec10-c859-44b3-8872-24f0ffc5dab8" providerId="ADAL" clId="{DD246FB6-6272-47CA-801C-B82A4F17A771}" dt="2019-12-15T04:29:17.089" v="2534" actId="1076"/>
          <ac:cxnSpMkLst>
            <pc:docMk/>
            <pc:sldMk cId="72373578" sldId="563"/>
            <ac:cxnSpMk id="33" creationId="{818C0060-FD55-4FF2-AECF-5764FB6EDFA6}"/>
          </ac:cxnSpMkLst>
        </pc:cxnChg>
        <pc:cxnChg chg="del">
          <ac:chgData name="Khan Muhammad Imran" userId="f831ec10-c859-44b3-8872-24f0ffc5dab8" providerId="ADAL" clId="{DD246FB6-6272-47CA-801C-B82A4F17A771}" dt="2019-12-05T09:50:25.933" v="1031" actId="478"/>
          <ac:cxnSpMkLst>
            <pc:docMk/>
            <pc:sldMk cId="72373578" sldId="563"/>
            <ac:cxnSpMk id="34" creationId="{AED0810C-4A89-4DE5-9417-C1869BD7E641}"/>
          </ac:cxnSpMkLst>
        </pc:cxnChg>
        <pc:cxnChg chg="del mod">
          <ac:chgData name="Khan Muhammad Imran" userId="f831ec10-c859-44b3-8872-24f0ffc5dab8" providerId="ADAL" clId="{DD246FB6-6272-47CA-801C-B82A4F17A771}" dt="2019-12-05T09:50:37.226" v="1037" actId="478"/>
          <ac:cxnSpMkLst>
            <pc:docMk/>
            <pc:sldMk cId="72373578" sldId="563"/>
            <ac:cxnSpMk id="36" creationId="{44CF9623-4FE6-4B48-9AD9-71160D8E6018}"/>
          </ac:cxnSpMkLst>
        </pc:cxnChg>
        <pc:cxnChg chg="del">
          <ac:chgData name="Khan Muhammad Imran" userId="f831ec10-c859-44b3-8872-24f0ffc5dab8" providerId="ADAL" clId="{DD246FB6-6272-47CA-801C-B82A4F17A771}" dt="2019-12-05T09:50:43.791" v="1040" actId="478"/>
          <ac:cxnSpMkLst>
            <pc:docMk/>
            <pc:sldMk cId="72373578" sldId="563"/>
            <ac:cxnSpMk id="38" creationId="{1CBC0DF2-C9EE-4FF1-BADC-DFDAD37ADA07}"/>
          </ac:cxnSpMkLst>
        </pc:cxnChg>
        <pc:cxnChg chg="del mod">
          <ac:chgData name="Khan Muhammad Imran" userId="f831ec10-c859-44b3-8872-24f0ffc5dab8" providerId="ADAL" clId="{DD246FB6-6272-47CA-801C-B82A4F17A771}" dt="2019-12-05T09:50:45.493" v="1041" actId="478"/>
          <ac:cxnSpMkLst>
            <pc:docMk/>
            <pc:sldMk cId="72373578" sldId="563"/>
            <ac:cxnSpMk id="40" creationId="{12967C5D-B745-4D87-BBC1-36440AC47DC3}"/>
          </ac:cxnSpMkLst>
        </pc:cxnChg>
        <pc:cxnChg chg="del mod">
          <ac:chgData name="Khan Muhammad Imran" userId="f831ec10-c859-44b3-8872-24f0ffc5dab8" providerId="ADAL" clId="{DD246FB6-6272-47CA-801C-B82A4F17A771}" dt="2019-12-05T09:50:12.644" v="1025" actId="478"/>
          <ac:cxnSpMkLst>
            <pc:docMk/>
            <pc:sldMk cId="72373578" sldId="563"/>
            <ac:cxnSpMk id="51" creationId="{E6872C3B-23EF-4063-A1CE-2A111E3130D8}"/>
          </ac:cxnSpMkLst>
        </pc:cxnChg>
        <pc:cxnChg chg="del mod">
          <ac:chgData name="Khan Muhammad Imran" userId="f831ec10-c859-44b3-8872-24f0ffc5dab8" providerId="ADAL" clId="{DD246FB6-6272-47CA-801C-B82A4F17A771}" dt="2019-12-05T09:50:16.447" v="1027" actId="478"/>
          <ac:cxnSpMkLst>
            <pc:docMk/>
            <pc:sldMk cId="72373578" sldId="563"/>
            <ac:cxnSpMk id="53" creationId="{E1CB81FE-CD7D-4788-A9A7-5DACC63EFB65}"/>
          </ac:cxnSpMkLst>
        </pc:cxnChg>
        <pc:cxnChg chg="del">
          <ac:chgData name="Khan Muhammad Imran" userId="f831ec10-c859-44b3-8872-24f0ffc5dab8" providerId="ADAL" clId="{DD246FB6-6272-47CA-801C-B82A4F17A771}" dt="2019-12-05T09:49:47.349" v="1017" actId="478"/>
          <ac:cxnSpMkLst>
            <pc:docMk/>
            <pc:sldMk cId="72373578" sldId="563"/>
            <ac:cxnSpMk id="66" creationId="{A8E25AB6-8E8E-436D-9CB1-6448DF36706E}"/>
          </ac:cxnSpMkLst>
        </pc:cxnChg>
        <pc:cxnChg chg="del">
          <ac:chgData name="Khan Muhammad Imran" userId="f831ec10-c859-44b3-8872-24f0ffc5dab8" providerId="ADAL" clId="{DD246FB6-6272-47CA-801C-B82A4F17A771}" dt="2019-12-05T09:49:47.349" v="1017" actId="478"/>
          <ac:cxnSpMkLst>
            <pc:docMk/>
            <pc:sldMk cId="72373578" sldId="563"/>
            <ac:cxnSpMk id="68" creationId="{4CF4DE4B-B8DE-42A0-9E4A-4897C4465530}"/>
          </ac:cxnSpMkLst>
        </pc:cxnChg>
        <pc:cxnChg chg="del mod">
          <ac:chgData name="Khan Muhammad Imran" userId="f831ec10-c859-44b3-8872-24f0ffc5dab8" providerId="ADAL" clId="{DD246FB6-6272-47CA-801C-B82A4F17A771}" dt="2019-12-05T09:49:47.349" v="1017" actId="478"/>
          <ac:cxnSpMkLst>
            <pc:docMk/>
            <pc:sldMk cId="72373578" sldId="563"/>
            <ac:cxnSpMk id="70" creationId="{D7E2EEC6-442B-430F-B749-69529F8B35F1}"/>
          </ac:cxnSpMkLst>
        </pc:cxnChg>
        <pc:cxnChg chg="del">
          <ac:chgData name="Khan Muhammad Imran" userId="f831ec10-c859-44b3-8872-24f0ffc5dab8" providerId="ADAL" clId="{DD246FB6-6272-47CA-801C-B82A4F17A771}" dt="2019-12-05T09:49:47.349" v="1017" actId="478"/>
          <ac:cxnSpMkLst>
            <pc:docMk/>
            <pc:sldMk cId="72373578" sldId="563"/>
            <ac:cxnSpMk id="76" creationId="{75F5A4F9-18D0-4CD2-BAF2-786B54747C79}"/>
          </ac:cxnSpMkLst>
        </pc:cxnChg>
        <pc:cxnChg chg="del mod">
          <ac:chgData name="Khan Muhammad Imran" userId="f831ec10-c859-44b3-8872-24f0ffc5dab8" providerId="ADAL" clId="{DD246FB6-6272-47CA-801C-B82A4F17A771}" dt="2019-12-05T09:49:47.349" v="1017" actId="478"/>
          <ac:cxnSpMkLst>
            <pc:docMk/>
            <pc:sldMk cId="72373578" sldId="563"/>
            <ac:cxnSpMk id="78" creationId="{F9A20BEA-9F64-46D9-BCED-ACA4622A3E49}"/>
          </ac:cxnSpMkLst>
        </pc:cxnChg>
        <pc:cxnChg chg="del mod">
          <ac:chgData name="Khan Muhammad Imran" userId="f831ec10-c859-44b3-8872-24f0ffc5dab8" providerId="ADAL" clId="{DD246FB6-6272-47CA-801C-B82A4F17A771}" dt="2019-12-05T09:49:47.349" v="1017" actId="478"/>
          <ac:cxnSpMkLst>
            <pc:docMk/>
            <pc:sldMk cId="72373578" sldId="563"/>
            <ac:cxnSpMk id="80" creationId="{93487C84-69ED-46A2-A6B2-45745BC28488}"/>
          </ac:cxnSpMkLst>
        </pc:cxnChg>
        <pc:cxnChg chg="del mod">
          <ac:chgData name="Khan Muhammad Imran" userId="f831ec10-c859-44b3-8872-24f0ffc5dab8" providerId="ADAL" clId="{DD246FB6-6272-47CA-801C-B82A4F17A771}" dt="2019-12-05T09:49:47.349" v="1017" actId="478"/>
          <ac:cxnSpMkLst>
            <pc:docMk/>
            <pc:sldMk cId="72373578" sldId="563"/>
            <ac:cxnSpMk id="82" creationId="{F719E489-9210-4B12-A854-52DC5156FE26}"/>
          </ac:cxnSpMkLst>
        </pc:cxnChg>
        <pc:cxnChg chg="del mod">
          <ac:chgData name="Khan Muhammad Imran" userId="f831ec10-c859-44b3-8872-24f0ffc5dab8" providerId="ADAL" clId="{DD246FB6-6272-47CA-801C-B82A4F17A771}" dt="2019-12-05T09:49:47.349" v="1017" actId="478"/>
          <ac:cxnSpMkLst>
            <pc:docMk/>
            <pc:sldMk cId="72373578" sldId="563"/>
            <ac:cxnSpMk id="87" creationId="{BA7F0389-D4B6-42A2-BE00-A6344C765F3E}"/>
          </ac:cxnSpMkLst>
        </pc:cxnChg>
        <pc:cxnChg chg="del">
          <ac:chgData name="Khan Muhammad Imran" userId="f831ec10-c859-44b3-8872-24f0ffc5dab8" providerId="ADAL" clId="{DD246FB6-6272-47CA-801C-B82A4F17A771}" dt="2019-12-05T09:49:47.349" v="1017" actId="478"/>
          <ac:cxnSpMkLst>
            <pc:docMk/>
            <pc:sldMk cId="72373578" sldId="563"/>
            <ac:cxnSpMk id="95" creationId="{BBBF2796-A14A-4FCE-9AD3-D97F118756D9}"/>
          </ac:cxnSpMkLst>
        </pc:cxnChg>
        <pc:cxnChg chg="del mod">
          <ac:chgData name="Khan Muhammad Imran" userId="f831ec10-c859-44b3-8872-24f0ffc5dab8" providerId="ADAL" clId="{DD246FB6-6272-47CA-801C-B82A4F17A771}" dt="2019-12-05T09:49:56.529" v="1021" actId="478"/>
          <ac:cxnSpMkLst>
            <pc:docMk/>
            <pc:sldMk cId="72373578" sldId="563"/>
            <ac:cxnSpMk id="99" creationId="{F39E4E73-91E6-4B75-AD8A-EADA5E8978B8}"/>
          </ac:cxnSpMkLst>
        </pc:cxnChg>
        <pc:cxnChg chg="del">
          <ac:chgData name="Khan Muhammad Imran" userId="f831ec10-c859-44b3-8872-24f0ffc5dab8" providerId="ADAL" clId="{DD246FB6-6272-47CA-801C-B82A4F17A771}" dt="2019-12-05T09:49:54.245" v="1020" actId="478"/>
          <ac:cxnSpMkLst>
            <pc:docMk/>
            <pc:sldMk cId="72373578" sldId="563"/>
            <ac:cxnSpMk id="101" creationId="{868BECE6-E516-459B-A444-CA12E5799C28}"/>
          </ac:cxnSpMkLst>
        </pc:cxnChg>
        <pc:cxnChg chg="del mod">
          <ac:chgData name="Khan Muhammad Imran" userId="f831ec10-c859-44b3-8872-24f0ffc5dab8" providerId="ADAL" clId="{DD246FB6-6272-47CA-801C-B82A4F17A771}" dt="2019-12-05T09:49:52.539" v="1019" actId="478"/>
          <ac:cxnSpMkLst>
            <pc:docMk/>
            <pc:sldMk cId="72373578" sldId="563"/>
            <ac:cxnSpMk id="103" creationId="{6CB600AC-5815-4B04-8D6F-FCFA5A286979}"/>
          </ac:cxnSpMkLst>
        </pc:cxnChg>
      </pc:sldChg>
      <pc:sldChg chg="addSp delSp modSp delAnim modAnim">
        <pc:chgData name="Khan Muhammad Imran" userId="f831ec10-c859-44b3-8872-24f0ffc5dab8" providerId="ADAL" clId="{DD246FB6-6272-47CA-801C-B82A4F17A771}" dt="2019-12-06T06:25:18.971" v="1983" actId="1076"/>
        <pc:sldMkLst>
          <pc:docMk/>
          <pc:sldMk cId="2003516939" sldId="564"/>
        </pc:sldMkLst>
        <pc:spChg chg="add del mod">
          <ac:chgData name="Khan Muhammad Imran" userId="f831ec10-c859-44b3-8872-24f0ffc5dab8" providerId="ADAL" clId="{DD246FB6-6272-47CA-801C-B82A4F17A771}" dt="2019-12-05T09:37:55.759" v="472" actId="478"/>
          <ac:spMkLst>
            <pc:docMk/>
            <pc:sldMk cId="2003516939" sldId="564"/>
            <ac:spMk id="3" creationId="{2825AEFF-E480-40F2-9E6B-A97B8B7DDC5E}"/>
          </ac:spMkLst>
        </pc:spChg>
        <pc:spChg chg="del">
          <ac:chgData name="Khan Muhammad Imran" userId="f831ec10-c859-44b3-8872-24f0ffc5dab8" providerId="ADAL" clId="{DD246FB6-6272-47CA-801C-B82A4F17A771}" dt="2019-12-04T09:16:45.403" v="219" actId="478"/>
          <ac:spMkLst>
            <pc:docMk/>
            <pc:sldMk cId="2003516939" sldId="564"/>
            <ac:spMk id="3" creationId="{8C37911D-D815-4656-813B-F31CC1654C01}"/>
          </ac:spMkLst>
        </pc:spChg>
        <pc:spChg chg="del">
          <ac:chgData name="Khan Muhammad Imran" userId="f831ec10-c859-44b3-8872-24f0ffc5dab8" providerId="ADAL" clId="{DD246FB6-6272-47CA-801C-B82A4F17A771}" dt="2019-12-05T09:37:52.655" v="471" actId="478"/>
          <ac:spMkLst>
            <pc:docMk/>
            <pc:sldMk cId="2003516939" sldId="564"/>
            <ac:spMk id="6" creationId="{D637983A-D6F7-49A7-871F-552B8780652E}"/>
          </ac:spMkLst>
        </pc:spChg>
        <pc:spChg chg="mod">
          <ac:chgData name="Khan Muhammad Imran" userId="f831ec10-c859-44b3-8872-24f0ffc5dab8" providerId="ADAL" clId="{DD246FB6-6272-47CA-801C-B82A4F17A771}" dt="2019-12-06T04:09:19.428" v="1592" actId="15"/>
          <ac:spMkLst>
            <pc:docMk/>
            <pc:sldMk cId="2003516939" sldId="564"/>
            <ac:spMk id="7" creationId="{DD373482-51D5-4C58-97AA-24706B386958}"/>
          </ac:spMkLst>
        </pc:spChg>
        <pc:spChg chg="del">
          <ac:chgData name="Khan Muhammad Imran" userId="f831ec10-c859-44b3-8872-24f0ffc5dab8" providerId="ADAL" clId="{DD246FB6-6272-47CA-801C-B82A4F17A771}" dt="2019-12-04T09:16:41.102" v="218" actId="478"/>
          <ac:spMkLst>
            <pc:docMk/>
            <pc:sldMk cId="2003516939" sldId="564"/>
            <ac:spMk id="8" creationId="{F3198FF1-5CE4-4EB1-8619-1B44CB60C0E2}"/>
          </ac:spMkLst>
        </pc:spChg>
        <pc:spChg chg="add del mod">
          <ac:chgData name="Khan Muhammad Imran" userId="f831ec10-c859-44b3-8872-24f0ffc5dab8" providerId="ADAL" clId="{DD246FB6-6272-47CA-801C-B82A4F17A771}" dt="2019-12-04T09:16:48.119" v="220" actId="478"/>
          <ac:spMkLst>
            <pc:docMk/>
            <pc:sldMk cId="2003516939" sldId="564"/>
            <ac:spMk id="9" creationId="{3A949D9B-C5D3-4E5B-AA5B-C8FA6865A032}"/>
          </ac:spMkLst>
        </pc:spChg>
        <pc:spChg chg="add mod">
          <ac:chgData name="Khan Muhammad Imran" userId="f831ec10-c859-44b3-8872-24f0ffc5dab8" providerId="ADAL" clId="{DD246FB6-6272-47CA-801C-B82A4F17A771}" dt="2019-12-05T09:43:33.963" v="581" actId="1076"/>
          <ac:spMkLst>
            <pc:docMk/>
            <pc:sldMk cId="2003516939" sldId="564"/>
            <ac:spMk id="9" creationId="{D14F7595-D5A1-4D16-B818-D47C2E5C5B36}"/>
          </ac:spMkLst>
        </pc:spChg>
        <pc:spChg chg="add mod">
          <ac:chgData name="Khan Muhammad Imran" userId="f831ec10-c859-44b3-8872-24f0ffc5dab8" providerId="ADAL" clId="{DD246FB6-6272-47CA-801C-B82A4F17A771}" dt="2019-12-06T04:10:10.145" v="1650" actId="20577"/>
          <ac:spMkLst>
            <pc:docMk/>
            <pc:sldMk cId="2003516939" sldId="564"/>
            <ac:spMk id="10" creationId="{3230D584-49A0-480B-A600-297341F0A95F}"/>
          </ac:spMkLst>
        </pc:spChg>
        <pc:spChg chg="add del mod">
          <ac:chgData name="Khan Muhammad Imran" userId="f831ec10-c859-44b3-8872-24f0ffc5dab8" providerId="ADAL" clId="{DD246FB6-6272-47CA-801C-B82A4F17A771}" dt="2019-12-04T09:19:01.452" v="394" actId="478"/>
          <ac:spMkLst>
            <pc:docMk/>
            <pc:sldMk cId="2003516939" sldId="564"/>
            <ac:spMk id="10" creationId="{8D83F9FC-E21E-40EC-8F8A-27219D5EC63D}"/>
          </ac:spMkLst>
        </pc:spChg>
        <pc:spChg chg="add del mod">
          <ac:chgData name="Khan Muhammad Imran" userId="f831ec10-c859-44b3-8872-24f0ffc5dab8" providerId="ADAL" clId="{DD246FB6-6272-47CA-801C-B82A4F17A771}" dt="2019-12-05T09:40:03.233" v="479" actId="478"/>
          <ac:spMkLst>
            <pc:docMk/>
            <pc:sldMk cId="2003516939" sldId="564"/>
            <ac:spMk id="11" creationId="{66C03945-6F32-4CAC-8056-21F0C2BC42AC}"/>
          </ac:spMkLst>
        </pc:spChg>
        <pc:spChg chg="add mod">
          <ac:chgData name="Khan Muhammad Imran" userId="f831ec10-c859-44b3-8872-24f0ffc5dab8" providerId="ADAL" clId="{DD246FB6-6272-47CA-801C-B82A4F17A771}" dt="2019-12-06T06:25:12.065" v="1981" actId="1076"/>
          <ac:spMkLst>
            <pc:docMk/>
            <pc:sldMk cId="2003516939" sldId="564"/>
            <ac:spMk id="12" creationId="{7EDC50DB-2E7C-451E-9421-1864E557F799}"/>
          </ac:spMkLst>
        </pc:spChg>
        <pc:spChg chg="add mod">
          <ac:chgData name="Khan Muhammad Imran" userId="f831ec10-c859-44b3-8872-24f0ffc5dab8" providerId="ADAL" clId="{DD246FB6-6272-47CA-801C-B82A4F17A771}" dt="2019-12-06T06:25:14.456" v="1982" actId="1076"/>
          <ac:spMkLst>
            <pc:docMk/>
            <pc:sldMk cId="2003516939" sldId="564"/>
            <ac:spMk id="13" creationId="{FA2DEAAB-FF9C-4182-BD52-7ECB79126403}"/>
          </ac:spMkLst>
        </pc:spChg>
        <pc:picChg chg="add mod">
          <ac:chgData name="Khan Muhammad Imran" userId="f831ec10-c859-44b3-8872-24f0ffc5dab8" providerId="ADAL" clId="{DD246FB6-6272-47CA-801C-B82A4F17A771}" dt="2019-12-06T06:25:18.971" v="1983" actId="1076"/>
          <ac:picMkLst>
            <pc:docMk/>
            <pc:sldMk cId="2003516939" sldId="564"/>
            <ac:picMk id="8" creationId="{9CA06D54-CDA4-4D29-B301-D0ABE0B92991}"/>
          </ac:picMkLst>
        </pc:picChg>
      </pc:sldChg>
      <pc:sldChg chg="addSp delSp modSp add mod ord setBg">
        <pc:chgData name="Khan Muhammad Imran" userId="f831ec10-c859-44b3-8872-24f0ffc5dab8" providerId="ADAL" clId="{DD246FB6-6272-47CA-801C-B82A4F17A771}" dt="2019-12-15T08:08:51.182" v="2586" actId="20577"/>
        <pc:sldMkLst>
          <pc:docMk/>
          <pc:sldMk cId="3794391655" sldId="565"/>
        </pc:sldMkLst>
        <pc:spChg chg="del mod">
          <ac:chgData name="Khan Muhammad Imran" userId="f831ec10-c859-44b3-8872-24f0ffc5dab8" providerId="ADAL" clId="{DD246FB6-6272-47CA-801C-B82A4F17A771}" dt="2019-12-05T10:12:13.384" v="1473" actId="478"/>
          <ac:spMkLst>
            <pc:docMk/>
            <pc:sldMk cId="3794391655" sldId="565"/>
            <ac:spMk id="2" creationId="{981BA991-38A7-4BDE-8659-9023E9F8758B}"/>
          </ac:spMkLst>
        </pc:spChg>
        <pc:spChg chg="add del mod">
          <ac:chgData name="Khan Muhammad Imran" userId="f831ec10-c859-44b3-8872-24f0ffc5dab8" providerId="ADAL" clId="{DD246FB6-6272-47CA-801C-B82A4F17A771}" dt="2019-12-06T06:40:17.142" v="2085" actId="478"/>
          <ac:spMkLst>
            <pc:docMk/>
            <pc:sldMk cId="3794391655" sldId="565"/>
            <ac:spMk id="2" creationId="{B756DB92-CB62-474C-96D5-449B2089782F}"/>
          </ac:spMkLst>
        </pc:spChg>
        <pc:spChg chg="del">
          <ac:chgData name="Khan Muhammad Imran" userId="f831ec10-c859-44b3-8872-24f0ffc5dab8" providerId="ADAL" clId="{DD246FB6-6272-47CA-801C-B82A4F17A771}" dt="2019-12-06T06:39:07.747" v="2071" actId="478"/>
          <ac:spMkLst>
            <pc:docMk/>
            <pc:sldMk cId="3794391655" sldId="565"/>
            <ac:spMk id="3" creationId="{F12B0494-8639-469C-B3F1-566D461D5589}"/>
          </ac:spMkLst>
        </pc:spChg>
        <pc:spChg chg="del mod">
          <ac:chgData name="Khan Muhammad Imran" userId="f831ec10-c859-44b3-8872-24f0ffc5dab8" providerId="ADAL" clId="{DD246FB6-6272-47CA-801C-B82A4F17A771}" dt="2019-12-06T06:40:17.142" v="2085" actId="478"/>
          <ac:spMkLst>
            <pc:docMk/>
            <pc:sldMk cId="3794391655" sldId="565"/>
            <ac:spMk id="4" creationId="{42469C0C-EF96-4BDC-8391-F45BA037AC0B}"/>
          </ac:spMkLst>
        </pc:spChg>
        <pc:spChg chg="del mod">
          <ac:chgData name="Khan Muhammad Imran" userId="f831ec10-c859-44b3-8872-24f0ffc5dab8" providerId="ADAL" clId="{DD246FB6-6272-47CA-801C-B82A4F17A771}" dt="2019-12-06T06:40:17.142" v="2085" actId="478"/>
          <ac:spMkLst>
            <pc:docMk/>
            <pc:sldMk cId="3794391655" sldId="565"/>
            <ac:spMk id="5" creationId="{42CE377B-D1E0-47BE-A3AC-17B5033EDC9E}"/>
          </ac:spMkLst>
        </pc:spChg>
        <pc:spChg chg="add del mod">
          <ac:chgData name="Khan Muhammad Imran" userId="f831ec10-c859-44b3-8872-24f0ffc5dab8" providerId="ADAL" clId="{DD246FB6-6272-47CA-801C-B82A4F17A771}" dt="2019-12-05T10:12:16.144" v="1474" actId="478"/>
          <ac:spMkLst>
            <pc:docMk/>
            <pc:sldMk cId="3794391655" sldId="565"/>
            <ac:spMk id="7" creationId="{E3456102-5B28-4FF4-BCEC-A767160D7DC8}"/>
          </ac:spMkLst>
        </pc:spChg>
        <pc:spChg chg="add del mod">
          <ac:chgData name="Khan Muhammad Imran" userId="f831ec10-c859-44b3-8872-24f0ffc5dab8" providerId="ADAL" clId="{DD246FB6-6272-47CA-801C-B82A4F17A771}" dt="2019-12-06T06:40:17.142" v="2085" actId="478"/>
          <ac:spMkLst>
            <pc:docMk/>
            <pc:sldMk cId="3794391655" sldId="565"/>
            <ac:spMk id="8" creationId="{C53AC84A-55D1-4B8E-8D47-C512F3E0DD73}"/>
          </ac:spMkLst>
        </pc:spChg>
        <pc:spChg chg="add del mod">
          <ac:chgData name="Khan Muhammad Imran" userId="f831ec10-c859-44b3-8872-24f0ffc5dab8" providerId="ADAL" clId="{DD246FB6-6272-47CA-801C-B82A4F17A771}" dt="2019-12-06T06:40:33.272" v="2086" actId="478"/>
          <ac:spMkLst>
            <pc:docMk/>
            <pc:sldMk cId="3794391655" sldId="565"/>
            <ac:spMk id="9" creationId="{66CDCD08-5848-44E9-A6F6-72C9B10169A3}"/>
          </ac:spMkLst>
        </pc:spChg>
        <pc:spChg chg="add mod">
          <ac:chgData name="Khan Muhammad Imran" userId="f831ec10-c859-44b3-8872-24f0ffc5dab8" providerId="ADAL" clId="{DD246FB6-6272-47CA-801C-B82A4F17A771}" dt="2019-12-15T08:08:51.182" v="2586" actId="20577"/>
          <ac:spMkLst>
            <pc:docMk/>
            <pc:sldMk cId="3794391655" sldId="565"/>
            <ac:spMk id="11" creationId="{F511C78F-D175-4022-9488-ADDB0419200A}"/>
          </ac:spMkLst>
        </pc:spChg>
        <pc:spChg chg="add mod">
          <ac:chgData name="Khan Muhammad Imran" userId="f831ec10-c859-44b3-8872-24f0ffc5dab8" providerId="ADAL" clId="{DD246FB6-6272-47CA-801C-B82A4F17A771}" dt="2019-12-06T06:42:26.224" v="2112" actId="20577"/>
          <ac:spMkLst>
            <pc:docMk/>
            <pc:sldMk cId="3794391655" sldId="565"/>
            <ac:spMk id="13" creationId="{583EAC4F-FDBA-40D1-982D-FAD2D35DBD19}"/>
          </ac:spMkLst>
        </pc:spChg>
        <pc:spChg chg="add del">
          <ac:chgData name="Khan Muhammad Imran" userId="f831ec10-c859-44b3-8872-24f0ffc5dab8" providerId="ADAL" clId="{DD246FB6-6272-47CA-801C-B82A4F17A771}" dt="2019-12-06T06:42:17.089" v="2106" actId="26606"/>
          <ac:spMkLst>
            <pc:docMk/>
            <pc:sldMk cId="3794391655" sldId="565"/>
            <ac:spMk id="14" creationId="{96646FC9-C66D-4EC7-8310-0DD4ACC49C6C}"/>
          </ac:spMkLst>
        </pc:spChg>
        <pc:spChg chg="add del">
          <ac:chgData name="Khan Muhammad Imran" userId="f831ec10-c859-44b3-8872-24f0ffc5dab8" providerId="ADAL" clId="{DD246FB6-6272-47CA-801C-B82A4F17A771}" dt="2019-12-06T06:42:17.089" v="2106" actId="26606"/>
          <ac:spMkLst>
            <pc:docMk/>
            <pc:sldMk cId="3794391655" sldId="565"/>
            <ac:spMk id="15" creationId="{A3473CF9-37EB-43E7-89EF-D2D1C53D1DAC}"/>
          </ac:spMkLst>
        </pc:spChg>
        <pc:spChg chg="add del">
          <ac:chgData name="Khan Muhammad Imran" userId="f831ec10-c859-44b3-8872-24f0ffc5dab8" providerId="ADAL" clId="{DD246FB6-6272-47CA-801C-B82A4F17A771}" dt="2019-12-06T06:42:17.089" v="2106" actId="26606"/>
          <ac:spMkLst>
            <pc:docMk/>
            <pc:sldMk cId="3794391655" sldId="565"/>
            <ac:spMk id="16" creationId="{586B4EF9-43BA-4655-A6FF-1D8E21574C95}"/>
          </ac:spMkLst>
        </pc:spChg>
        <pc:spChg chg="add del">
          <ac:chgData name="Khan Muhammad Imran" userId="f831ec10-c859-44b3-8872-24f0ffc5dab8" providerId="ADAL" clId="{DD246FB6-6272-47CA-801C-B82A4F17A771}" dt="2019-12-06T06:42:07.413" v="2104" actId="26606"/>
          <ac:spMkLst>
            <pc:docMk/>
            <pc:sldMk cId="3794391655" sldId="565"/>
            <ac:spMk id="17" creationId="{823AC064-BC96-4F32-8AE1-B2FD38754823}"/>
          </ac:spMkLst>
        </pc:spChg>
        <pc:spChg chg="add mod">
          <ac:chgData name="Khan Muhammad Imran" userId="f831ec10-c859-44b3-8872-24f0ffc5dab8" providerId="ADAL" clId="{DD246FB6-6272-47CA-801C-B82A4F17A771}" dt="2019-12-06T06:43:09.690" v="2156" actId="1076"/>
          <ac:spMkLst>
            <pc:docMk/>
            <pc:sldMk cId="3794391655" sldId="565"/>
            <ac:spMk id="20" creationId="{F2C220D5-0F1A-4C59-8E03-F0E61753A973}"/>
          </ac:spMkLst>
        </pc:spChg>
        <pc:graphicFrameChg chg="add del mod">
          <ac:chgData name="Khan Muhammad Imran" userId="f831ec10-c859-44b3-8872-24f0ffc5dab8" providerId="ADAL" clId="{DD246FB6-6272-47CA-801C-B82A4F17A771}" dt="2019-12-06T06:40:00.966" v="2082" actId="478"/>
          <ac:graphicFrameMkLst>
            <pc:docMk/>
            <pc:sldMk cId="3794391655" sldId="565"/>
            <ac:graphicFrameMk id="6" creationId="{C63EF762-B2CF-4FE0-B1B0-F9CC817321E9}"/>
          </ac:graphicFrameMkLst>
        </pc:graphicFrameChg>
        <pc:picChg chg="add del mod">
          <ac:chgData name="Khan Muhammad Imran" userId="f831ec10-c859-44b3-8872-24f0ffc5dab8" providerId="ADAL" clId="{DD246FB6-6272-47CA-801C-B82A4F17A771}" dt="2019-12-06T06:40:17.142" v="2085" actId="478"/>
          <ac:picMkLst>
            <pc:docMk/>
            <pc:sldMk cId="3794391655" sldId="565"/>
            <ac:picMk id="7" creationId="{2D39D64D-BD04-48F4-9207-F102AB531CC0}"/>
          </ac:picMkLst>
        </pc:picChg>
        <pc:picChg chg="add mod ord">
          <ac:chgData name="Khan Muhammad Imran" userId="f831ec10-c859-44b3-8872-24f0ffc5dab8" providerId="ADAL" clId="{DD246FB6-6272-47CA-801C-B82A4F17A771}" dt="2019-12-06T06:42:17.089" v="2106" actId="26606"/>
          <ac:picMkLst>
            <pc:docMk/>
            <pc:sldMk cId="3794391655" sldId="565"/>
            <ac:picMk id="10" creationId="{98B5D11E-038E-4224-B36F-50141901F707}"/>
          </ac:picMkLst>
        </pc:picChg>
        <pc:picChg chg="add mod">
          <ac:chgData name="Khan Muhammad Imran" userId="f831ec10-c859-44b3-8872-24f0ffc5dab8" providerId="ADAL" clId="{DD246FB6-6272-47CA-801C-B82A4F17A771}" dt="2019-12-06T06:42:17.089" v="2106" actId="26606"/>
          <ac:picMkLst>
            <pc:docMk/>
            <pc:sldMk cId="3794391655" sldId="565"/>
            <ac:picMk id="12" creationId="{93E99AEA-33C7-4132-B2FC-07E2FEF82F26}"/>
          </ac:picMkLst>
        </pc:picChg>
        <pc:cxnChg chg="add del">
          <ac:chgData name="Khan Muhammad Imran" userId="f831ec10-c859-44b3-8872-24f0ffc5dab8" providerId="ADAL" clId="{DD246FB6-6272-47CA-801C-B82A4F17A771}" dt="2019-12-06T06:42:07.413" v="2104" actId="26606"/>
          <ac:cxnSpMkLst>
            <pc:docMk/>
            <pc:sldMk cId="3794391655" sldId="565"/>
            <ac:cxnSpMk id="19" creationId="{7E7C77BC-7138-40B1-A15B-20F57A494629}"/>
          </ac:cxnSpMkLst>
        </pc:cxnChg>
        <pc:cxnChg chg="add del">
          <ac:chgData name="Khan Muhammad Imran" userId="f831ec10-c859-44b3-8872-24f0ffc5dab8" providerId="ADAL" clId="{DD246FB6-6272-47CA-801C-B82A4F17A771}" dt="2019-12-06T06:42:07.413" v="2104" actId="26606"/>
          <ac:cxnSpMkLst>
            <pc:docMk/>
            <pc:sldMk cId="3794391655" sldId="565"/>
            <ac:cxnSpMk id="21" creationId="{DB146403-F3D6-484B-B2ED-97F9565D0370}"/>
          </ac:cxnSpMkLst>
        </pc:cxnChg>
      </pc:sldChg>
      <pc:sldChg chg="modSp add">
        <pc:chgData name="Khan Muhammad Imran" userId="f831ec10-c859-44b3-8872-24f0ffc5dab8" providerId="ADAL" clId="{DD246FB6-6272-47CA-801C-B82A4F17A771}" dt="2019-12-06T07:11:13.429" v="2388" actId="948"/>
        <pc:sldMkLst>
          <pc:docMk/>
          <pc:sldMk cId="2380051294" sldId="566"/>
        </pc:sldMkLst>
        <pc:spChg chg="mod">
          <ac:chgData name="Khan Muhammad Imran" userId="f831ec10-c859-44b3-8872-24f0ffc5dab8" providerId="ADAL" clId="{DD246FB6-6272-47CA-801C-B82A4F17A771}" dt="2019-12-06T07:11:13.429" v="2388" actId="948"/>
          <ac:spMkLst>
            <pc:docMk/>
            <pc:sldMk cId="2380051294" sldId="566"/>
            <ac:spMk id="3" creationId="{F12B0494-8639-469C-B3F1-566D461D5589}"/>
          </ac:spMkLst>
        </pc:spChg>
        <pc:spChg chg="mod">
          <ac:chgData name="Khan Muhammad Imran" userId="f831ec10-c859-44b3-8872-24f0ffc5dab8" providerId="ADAL" clId="{DD246FB6-6272-47CA-801C-B82A4F17A771}" dt="2019-12-05T10:16:27.225" v="1495" actId="20577"/>
          <ac:spMkLst>
            <pc:docMk/>
            <pc:sldMk cId="2380051294" sldId="566"/>
            <ac:spMk id="8" creationId="{C53AC84A-55D1-4B8E-8D47-C512F3E0DD73}"/>
          </ac:spMkLst>
        </pc:spChg>
      </pc:sldChg>
      <pc:sldChg chg="addSp delSp modSp add mod setBg modAnim">
        <pc:chgData name="Khan Muhammad Imran" userId="f831ec10-c859-44b3-8872-24f0ffc5dab8" providerId="ADAL" clId="{DD246FB6-6272-47CA-801C-B82A4F17A771}" dt="2019-12-15T04:28:02.419" v="2533" actId="1076"/>
        <pc:sldMkLst>
          <pc:docMk/>
          <pc:sldMk cId="2019236241" sldId="567"/>
        </pc:sldMkLst>
        <pc:spChg chg="del">
          <ac:chgData name="Khan Muhammad Imran" userId="f831ec10-c859-44b3-8872-24f0ffc5dab8" providerId="ADAL" clId="{DD246FB6-6272-47CA-801C-B82A4F17A771}" dt="2019-12-06T04:03:29.224" v="1497" actId="478"/>
          <ac:spMkLst>
            <pc:docMk/>
            <pc:sldMk cId="2019236241" sldId="567"/>
            <ac:spMk id="2" creationId="{4D02701E-FD28-495E-8392-3063A91743F9}"/>
          </ac:spMkLst>
        </pc:spChg>
        <pc:spChg chg="del">
          <ac:chgData name="Khan Muhammad Imran" userId="f831ec10-c859-44b3-8872-24f0ffc5dab8" providerId="ADAL" clId="{DD246FB6-6272-47CA-801C-B82A4F17A771}" dt="2019-12-06T04:03:29.224" v="1497" actId="478"/>
          <ac:spMkLst>
            <pc:docMk/>
            <pc:sldMk cId="2019236241" sldId="567"/>
            <ac:spMk id="3" creationId="{A1C69C28-6D4C-4590-BC34-BF7B7653F3E7}"/>
          </ac:spMkLst>
        </pc:spChg>
        <pc:spChg chg="del">
          <ac:chgData name="Khan Muhammad Imran" userId="f831ec10-c859-44b3-8872-24f0ffc5dab8" providerId="ADAL" clId="{DD246FB6-6272-47CA-801C-B82A4F17A771}" dt="2019-12-06T04:03:29.224" v="1497" actId="478"/>
          <ac:spMkLst>
            <pc:docMk/>
            <pc:sldMk cId="2019236241" sldId="567"/>
            <ac:spMk id="4" creationId="{2C645E75-A49E-4657-AA75-E42FB1504F66}"/>
          </ac:spMkLst>
        </pc:spChg>
        <pc:spChg chg="del">
          <ac:chgData name="Khan Muhammad Imran" userId="f831ec10-c859-44b3-8872-24f0ffc5dab8" providerId="ADAL" clId="{DD246FB6-6272-47CA-801C-B82A4F17A771}" dt="2019-12-06T04:03:29.224" v="1497" actId="478"/>
          <ac:spMkLst>
            <pc:docMk/>
            <pc:sldMk cId="2019236241" sldId="567"/>
            <ac:spMk id="5" creationId="{E0DD1B5A-55D6-4D18-8C59-36F9FBCB813E}"/>
          </ac:spMkLst>
        </pc:spChg>
        <pc:spChg chg="del">
          <ac:chgData name="Khan Muhammad Imran" userId="f831ec10-c859-44b3-8872-24f0ffc5dab8" providerId="ADAL" clId="{DD246FB6-6272-47CA-801C-B82A4F17A771}" dt="2019-12-06T04:03:29.224" v="1497" actId="478"/>
          <ac:spMkLst>
            <pc:docMk/>
            <pc:sldMk cId="2019236241" sldId="567"/>
            <ac:spMk id="6" creationId="{0DEB53AD-EC3F-475E-BBE3-2B1597B85158}"/>
          </ac:spMkLst>
        </pc:spChg>
        <pc:spChg chg="add mod">
          <ac:chgData name="Khan Muhammad Imran" userId="f831ec10-c859-44b3-8872-24f0ffc5dab8" providerId="ADAL" clId="{DD246FB6-6272-47CA-801C-B82A4F17A771}" dt="2019-12-15T04:28:02.419" v="2533" actId="1076"/>
          <ac:spMkLst>
            <pc:docMk/>
            <pc:sldMk cId="2019236241" sldId="567"/>
            <ac:spMk id="8" creationId="{D15E4D5B-53DD-48ED-9DFD-54B0ABD866B5}"/>
          </ac:spMkLst>
        </pc:spChg>
        <pc:spChg chg="add mod">
          <ac:chgData name="Khan Muhammad Imran" userId="f831ec10-c859-44b3-8872-24f0ffc5dab8" providerId="ADAL" clId="{DD246FB6-6272-47CA-801C-B82A4F17A771}" dt="2019-12-06T08:32:39.563" v="2515" actId="1076"/>
          <ac:spMkLst>
            <pc:docMk/>
            <pc:sldMk cId="2019236241" sldId="567"/>
            <ac:spMk id="9" creationId="{87FD6BAA-4A71-40AE-B05E-7C3AFBABEB01}"/>
          </ac:spMkLst>
        </pc:spChg>
        <pc:picChg chg="add mod">
          <ac:chgData name="Khan Muhammad Imran" userId="f831ec10-c859-44b3-8872-24f0ffc5dab8" providerId="ADAL" clId="{DD246FB6-6272-47CA-801C-B82A4F17A771}" dt="2019-12-15T04:27:32.851" v="2529" actId="207"/>
          <ac:picMkLst>
            <pc:docMk/>
            <pc:sldMk cId="2019236241" sldId="567"/>
            <ac:picMk id="5" creationId="{4CF7F6A8-3166-47D3-A094-D5926DE7C7D0}"/>
          </ac:picMkLst>
        </pc:picChg>
        <pc:picChg chg="add mod">
          <ac:chgData name="Khan Muhammad Imran" userId="f831ec10-c859-44b3-8872-24f0ffc5dab8" providerId="ADAL" clId="{DD246FB6-6272-47CA-801C-B82A4F17A771}" dt="2019-12-15T04:27:50.265" v="2530" actId="207"/>
          <ac:picMkLst>
            <pc:docMk/>
            <pc:sldMk cId="2019236241" sldId="567"/>
            <ac:picMk id="6" creationId="{68E4DD3F-A85C-4A0C-982B-47B2C9A6B82A}"/>
          </ac:picMkLst>
        </pc:picChg>
        <pc:picChg chg="add mod">
          <ac:chgData name="Khan Muhammad Imran" userId="f831ec10-c859-44b3-8872-24f0ffc5dab8" providerId="ADAL" clId="{DD246FB6-6272-47CA-801C-B82A4F17A771}" dt="2019-12-06T08:32:34.531" v="2514" actId="1076"/>
          <ac:picMkLst>
            <pc:docMk/>
            <pc:sldMk cId="2019236241" sldId="567"/>
            <ac:picMk id="7" creationId="{928340DF-2ECF-4BFF-9A57-C81EC559AB2F}"/>
          </ac:picMkLst>
        </pc:picChg>
      </pc:sldChg>
      <pc:sldChg chg="addSp delSp modSp add addAnim delAnim modAnim">
        <pc:chgData name="Khan Muhammad Imran" userId="f831ec10-c859-44b3-8872-24f0ffc5dab8" providerId="ADAL" clId="{DD246FB6-6272-47CA-801C-B82A4F17A771}" dt="2019-12-06T07:30:48.696" v="2406"/>
        <pc:sldMkLst>
          <pc:docMk/>
          <pc:sldMk cId="1953838744" sldId="568"/>
        </pc:sldMkLst>
        <pc:spChg chg="add del mod">
          <ac:chgData name="Khan Muhammad Imran" userId="f831ec10-c859-44b3-8872-24f0ffc5dab8" providerId="ADAL" clId="{DD246FB6-6272-47CA-801C-B82A4F17A771}" dt="2019-12-06T04:20:52.564" v="1767" actId="478"/>
          <ac:spMkLst>
            <pc:docMk/>
            <pc:sldMk cId="1953838744" sldId="568"/>
            <ac:spMk id="2" creationId="{89563C1D-8A19-48EC-A805-E58CAB4720C1}"/>
          </ac:spMkLst>
        </pc:spChg>
        <pc:spChg chg="del">
          <ac:chgData name="Khan Muhammad Imran" userId="f831ec10-c859-44b3-8872-24f0ffc5dab8" providerId="ADAL" clId="{DD246FB6-6272-47CA-801C-B82A4F17A771}" dt="2019-12-06T04:20:56.355" v="1768" actId="478"/>
          <ac:spMkLst>
            <pc:docMk/>
            <pc:sldMk cId="1953838744" sldId="568"/>
            <ac:spMk id="8" creationId="{517AC27E-380F-4E9F-B749-11C0411CB761}"/>
          </ac:spMkLst>
        </pc:spChg>
        <pc:spChg chg="del">
          <ac:chgData name="Khan Muhammad Imran" userId="f831ec10-c859-44b3-8872-24f0ffc5dab8" providerId="ADAL" clId="{DD246FB6-6272-47CA-801C-B82A4F17A771}" dt="2019-12-06T04:21:02.884" v="1772" actId="478"/>
          <ac:spMkLst>
            <pc:docMk/>
            <pc:sldMk cId="1953838744" sldId="568"/>
            <ac:spMk id="9" creationId="{0720B53B-2DCD-4865-90B9-8EF0E0C4255D}"/>
          </ac:spMkLst>
        </pc:spChg>
        <pc:spChg chg="del">
          <ac:chgData name="Khan Muhammad Imran" userId="f831ec10-c859-44b3-8872-24f0ffc5dab8" providerId="ADAL" clId="{DD246FB6-6272-47CA-801C-B82A4F17A771}" dt="2019-12-06T04:21:00.962" v="1771" actId="478"/>
          <ac:spMkLst>
            <pc:docMk/>
            <pc:sldMk cId="1953838744" sldId="568"/>
            <ac:spMk id="10" creationId="{73C32C83-5372-4DB7-9231-E04DA3BFBFBB}"/>
          </ac:spMkLst>
        </pc:spChg>
        <pc:spChg chg="del">
          <ac:chgData name="Khan Muhammad Imran" userId="f831ec10-c859-44b3-8872-24f0ffc5dab8" providerId="ADAL" clId="{DD246FB6-6272-47CA-801C-B82A4F17A771}" dt="2019-12-06T04:20:57.783" v="1769" actId="478"/>
          <ac:spMkLst>
            <pc:docMk/>
            <pc:sldMk cId="1953838744" sldId="568"/>
            <ac:spMk id="11" creationId="{72128FA0-2BE6-493E-92BB-5D8E23783E52}"/>
          </ac:spMkLst>
        </pc:spChg>
        <pc:spChg chg="del">
          <ac:chgData name="Khan Muhammad Imran" userId="f831ec10-c859-44b3-8872-24f0ffc5dab8" providerId="ADAL" clId="{DD246FB6-6272-47CA-801C-B82A4F17A771}" dt="2019-12-06T04:21:04.727" v="1773" actId="478"/>
          <ac:spMkLst>
            <pc:docMk/>
            <pc:sldMk cId="1953838744" sldId="568"/>
            <ac:spMk id="12" creationId="{8F3DE7A8-0DAB-4767-9378-E357D5D3C0E3}"/>
          </ac:spMkLst>
        </pc:spChg>
        <pc:spChg chg="del">
          <ac:chgData name="Khan Muhammad Imran" userId="f831ec10-c859-44b3-8872-24f0ffc5dab8" providerId="ADAL" clId="{DD246FB6-6272-47CA-801C-B82A4F17A771}" dt="2019-12-06T04:21:06.696" v="1774" actId="478"/>
          <ac:spMkLst>
            <pc:docMk/>
            <pc:sldMk cId="1953838744" sldId="568"/>
            <ac:spMk id="13" creationId="{311D4EFF-1B0C-4204-8F60-7F182783BFF4}"/>
          </ac:spMkLst>
        </pc:spChg>
        <pc:spChg chg="add del">
          <ac:chgData name="Khan Muhammad Imran" userId="f831ec10-c859-44b3-8872-24f0ffc5dab8" providerId="ADAL" clId="{DD246FB6-6272-47CA-801C-B82A4F17A771}" dt="2019-12-06T04:21:10.711" v="1776" actId="478"/>
          <ac:spMkLst>
            <pc:docMk/>
            <pc:sldMk cId="1953838744" sldId="568"/>
            <ac:spMk id="14" creationId="{2FB30A38-13CB-4DD1-92FA-BC67D32B2984}"/>
          </ac:spMkLst>
        </pc:spChg>
        <pc:spChg chg="add del">
          <ac:chgData name="Khan Muhammad Imran" userId="f831ec10-c859-44b3-8872-24f0ffc5dab8" providerId="ADAL" clId="{DD246FB6-6272-47CA-801C-B82A4F17A771}" dt="2019-12-06T04:21:08.612" v="1775" actId="478"/>
          <ac:spMkLst>
            <pc:docMk/>
            <pc:sldMk cId="1953838744" sldId="568"/>
            <ac:spMk id="15" creationId="{90ABD1F1-543D-4C93-90A2-1A936EBC696F}"/>
          </ac:spMkLst>
        </pc:spChg>
        <pc:spChg chg="add del mod">
          <ac:chgData name="Khan Muhammad Imran" userId="f831ec10-c859-44b3-8872-24f0ffc5dab8" providerId="ADAL" clId="{DD246FB6-6272-47CA-801C-B82A4F17A771}" dt="2019-12-06T06:23:36.165" v="1944" actId="1076"/>
          <ac:spMkLst>
            <pc:docMk/>
            <pc:sldMk cId="1953838744" sldId="568"/>
            <ac:spMk id="16" creationId="{A4F61FEC-5EDD-4706-AACD-E3F7B7306894}"/>
          </ac:spMkLst>
        </pc:spChg>
        <pc:spChg chg="add del mod">
          <ac:chgData name="Khan Muhammad Imran" userId="f831ec10-c859-44b3-8872-24f0ffc5dab8" providerId="ADAL" clId="{DD246FB6-6272-47CA-801C-B82A4F17A771}" dt="2019-12-06T06:24:37.671" v="1971" actId="255"/>
          <ac:spMkLst>
            <pc:docMk/>
            <pc:sldMk cId="1953838744" sldId="568"/>
            <ac:spMk id="17" creationId="{59A59FCC-C592-48B7-8962-245C197FEEFD}"/>
          </ac:spMkLst>
        </pc:spChg>
        <pc:spChg chg="add del mod">
          <ac:chgData name="Khan Muhammad Imran" userId="f831ec10-c859-44b3-8872-24f0ffc5dab8" providerId="ADAL" clId="{DD246FB6-6272-47CA-801C-B82A4F17A771}" dt="2019-12-06T04:21:29.849" v="1781" actId="478"/>
          <ac:spMkLst>
            <pc:docMk/>
            <pc:sldMk cId="1953838744" sldId="568"/>
            <ac:spMk id="18" creationId="{B597C919-F639-4B37-AB59-2E8E4E09828B}"/>
          </ac:spMkLst>
        </pc:spChg>
        <pc:spChg chg="del">
          <ac:chgData name="Khan Muhammad Imran" userId="f831ec10-c859-44b3-8872-24f0ffc5dab8" providerId="ADAL" clId="{DD246FB6-6272-47CA-801C-B82A4F17A771}" dt="2019-12-06T04:20:59.391" v="1770" actId="478"/>
          <ac:spMkLst>
            <pc:docMk/>
            <pc:sldMk cId="1953838744" sldId="568"/>
            <ac:spMk id="21" creationId="{B1BB44EB-7667-447B-BCA5-467425BEBB28}"/>
          </ac:spMkLst>
        </pc:spChg>
        <pc:spChg chg="mod">
          <ac:chgData name="Khan Muhammad Imran" userId="f831ec10-c859-44b3-8872-24f0ffc5dab8" providerId="ADAL" clId="{DD246FB6-6272-47CA-801C-B82A4F17A771}" dt="2019-12-06T06:23:53.833" v="1948" actId="1076"/>
          <ac:spMkLst>
            <pc:docMk/>
            <pc:sldMk cId="1953838744" sldId="568"/>
            <ac:spMk id="34" creationId="{ED16C3E1-5A69-45F9-A8DC-320F48923E03}"/>
          </ac:spMkLst>
        </pc:spChg>
        <pc:graphicFrameChg chg="mod">
          <ac:chgData name="Khan Muhammad Imran" userId="f831ec10-c859-44b3-8872-24f0ffc5dab8" providerId="ADAL" clId="{DD246FB6-6272-47CA-801C-B82A4F17A771}" dt="2019-12-06T04:22:00.288" v="1805" actId="1076"/>
          <ac:graphicFrameMkLst>
            <pc:docMk/>
            <pc:sldMk cId="1953838744" sldId="568"/>
            <ac:graphicFrameMk id="35" creationId="{02271E5B-BFA5-4552-A252-F494766C1581}"/>
          </ac:graphicFrameMkLst>
        </pc:graphicFrameChg>
        <pc:picChg chg="del mod">
          <ac:chgData name="Khan Muhammad Imran" userId="f831ec10-c859-44b3-8872-24f0ffc5dab8" providerId="ADAL" clId="{DD246FB6-6272-47CA-801C-B82A4F17A771}" dt="2019-12-06T04:21:53.728" v="1804" actId="478"/>
          <ac:picMkLst>
            <pc:docMk/>
            <pc:sldMk cId="1953838744" sldId="568"/>
            <ac:picMk id="28" creationId="{4032D4E4-F606-45A1-B7F1-E5F03B2803EC}"/>
          </ac:picMkLst>
        </pc:picChg>
        <pc:cxnChg chg="add mod">
          <ac:chgData name="Khan Muhammad Imran" userId="f831ec10-c859-44b3-8872-24f0ffc5dab8" providerId="ADAL" clId="{DD246FB6-6272-47CA-801C-B82A4F17A771}" dt="2019-12-06T06:24:19.463" v="1966" actId="692"/>
          <ac:cxnSpMkLst>
            <pc:docMk/>
            <pc:sldMk cId="1953838744" sldId="568"/>
            <ac:cxnSpMk id="4" creationId="{F9819788-5540-4852-A0A8-4A155713F7E7}"/>
          </ac:cxnSpMkLst>
        </pc:cxnChg>
        <pc:cxnChg chg="add mod">
          <ac:chgData name="Khan Muhammad Imran" userId="f831ec10-c859-44b3-8872-24f0ffc5dab8" providerId="ADAL" clId="{DD246FB6-6272-47CA-801C-B82A4F17A771}" dt="2019-12-06T06:24:23.453" v="1970" actId="692"/>
          <ac:cxnSpMkLst>
            <pc:docMk/>
            <pc:sldMk cId="1953838744" sldId="568"/>
            <ac:cxnSpMk id="32" creationId="{029E2179-04DF-4B10-9221-4FA8AF799D26}"/>
          </ac:cxnSpMkLst>
        </pc:cxnChg>
      </pc:sldChg>
      <pc:sldChg chg="addSp delSp modSp add">
        <pc:chgData name="Khan Muhammad Imran" userId="f831ec10-c859-44b3-8872-24f0ffc5dab8" providerId="ADAL" clId="{DD246FB6-6272-47CA-801C-B82A4F17A771}" dt="2019-12-06T06:38:15.587" v="2070" actId="1076"/>
        <pc:sldMkLst>
          <pc:docMk/>
          <pc:sldMk cId="3651175096" sldId="569"/>
        </pc:sldMkLst>
        <pc:spChg chg="del">
          <ac:chgData name="Khan Muhammad Imran" userId="f831ec10-c859-44b3-8872-24f0ffc5dab8" providerId="ADAL" clId="{DD246FB6-6272-47CA-801C-B82A4F17A771}" dt="2019-12-06T06:32:23.061" v="1988" actId="478"/>
          <ac:spMkLst>
            <pc:docMk/>
            <pc:sldMk cId="3651175096" sldId="569"/>
            <ac:spMk id="2" creationId="{190A967F-63B4-425D-A170-5AC5A565BBCF}"/>
          </ac:spMkLst>
        </pc:spChg>
        <pc:spChg chg="del">
          <ac:chgData name="Khan Muhammad Imran" userId="f831ec10-c859-44b3-8872-24f0ffc5dab8" providerId="ADAL" clId="{DD246FB6-6272-47CA-801C-B82A4F17A771}" dt="2019-12-06T06:32:34.562" v="1991" actId="478"/>
          <ac:spMkLst>
            <pc:docMk/>
            <pc:sldMk cId="3651175096" sldId="569"/>
            <ac:spMk id="3" creationId="{A54E3954-A704-474F-87DD-F1BC0C489FFD}"/>
          </ac:spMkLst>
        </pc:spChg>
        <pc:spChg chg="add mod">
          <ac:chgData name="Khan Muhammad Imran" userId="f831ec10-c859-44b3-8872-24f0ffc5dab8" providerId="ADAL" clId="{DD246FB6-6272-47CA-801C-B82A4F17A771}" dt="2019-12-06T06:38:04.821" v="2068" actId="20577"/>
          <ac:spMkLst>
            <pc:docMk/>
            <pc:sldMk cId="3651175096" sldId="569"/>
            <ac:spMk id="6" creationId="{1D79D0B3-2F4E-4E9D-B734-DA66D3FDFC20}"/>
          </ac:spMkLst>
        </pc:spChg>
        <pc:spChg chg="add mod">
          <ac:chgData name="Khan Muhammad Imran" userId="f831ec10-c859-44b3-8872-24f0ffc5dab8" providerId="ADAL" clId="{DD246FB6-6272-47CA-801C-B82A4F17A771}" dt="2019-12-06T06:37:34.222" v="2034" actId="1076"/>
          <ac:spMkLst>
            <pc:docMk/>
            <pc:sldMk cId="3651175096" sldId="569"/>
            <ac:spMk id="9" creationId="{D1563C5E-4B85-4AD5-9764-BFCD4CDE0AA4}"/>
          </ac:spMkLst>
        </pc:spChg>
        <pc:picChg chg="add mod">
          <ac:chgData name="Khan Muhammad Imran" userId="f831ec10-c859-44b3-8872-24f0ffc5dab8" providerId="ADAL" clId="{DD246FB6-6272-47CA-801C-B82A4F17A771}" dt="2019-12-06T06:37:46.177" v="2035" actId="207"/>
          <ac:picMkLst>
            <pc:docMk/>
            <pc:sldMk cId="3651175096" sldId="569"/>
            <ac:picMk id="7" creationId="{BD881286-837E-4610-B8C7-A65C0CAAF887}"/>
          </ac:picMkLst>
        </pc:picChg>
        <pc:picChg chg="add mod">
          <ac:chgData name="Khan Muhammad Imran" userId="f831ec10-c859-44b3-8872-24f0ffc5dab8" providerId="ADAL" clId="{DD246FB6-6272-47CA-801C-B82A4F17A771}" dt="2019-12-06T06:38:15.587" v="2070" actId="1076"/>
          <ac:picMkLst>
            <pc:docMk/>
            <pc:sldMk cId="3651175096" sldId="569"/>
            <ac:picMk id="8" creationId="{424B8AE6-9431-4B29-BE47-241A1A1C9CCB}"/>
          </ac:picMkLst>
        </pc:picChg>
      </pc:sldChg>
      <pc:sldChg chg="addSp delSp modSp add">
        <pc:chgData name="Khan Muhammad Imran" userId="f831ec10-c859-44b3-8872-24f0ffc5dab8" providerId="ADAL" clId="{DD246FB6-6272-47CA-801C-B82A4F17A771}" dt="2019-12-06T06:48:28.657" v="2229" actId="207"/>
        <pc:sldMkLst>
          <pc:docMk/>
          <pc:sldMk cId="3186790324" sldId="570"/>
        </pc:sldMkLst>
        <pc:spChg chg="add mod">
          <ac:chgData name="Khan Muhammad Imran" userId="f831ec10-c859-44b3-8872-24f0ffc5dab8" providerId="ADAL" clId="{DD246FB6-6272-47CA-801C-B82A4F17A771}" dt="2019-12-06T06:48:28.657" v="2229" actId="207"/>
          <ac:spMkLst>
            <pc:docMk/>
            <pc:sldMk cId="3186790324" sldId="570"/>
            <ac:spMk id="3" creationId="{1233B9E0-4FCE-4DD0-862A-2DAD7BDD8074}"/>
          </ac:spMkLst>
        </pc:spChg>
        <pc:spChg chg="del">
          <ac:chgData name="Khan Muhammad Imran" userId="f831ec10-c859-44b3-8872-24f0ffc5dab8" providerId="ADAL" clId="{DD246FB6-6272-47CA-801C-B82A4F17A771}" dt="2019-12-06T06:46:47.243" v="2180" actId="478"/>
          <ac:spMkLst>
            <pc:docMk/>
            <pc:sldMk cId="3186790324" sldId="570"/>
            <ac:spMk id="13" creationId="{583EAC4F-FDBA-40D1-982D-FAD2D35DBD19}"/>
          </ac:spMkLst>
        </pc:spChg>
        <pc:spChg chg="del">
          <ac:chgData name="Khan Muhammad Imran" userId="f831ec10-c859-44b3-8872-24f0ffc5dab8" providerId="ADAL" clId="{DD246FB6-6272-47CA-801C-B82A4F17A771}" dt="2019-12-06T06:46:44.136" v="2179" actId="478"/>
          <ac:spMkLst>
            <pc:docMk/>
            <pc:sldMk cId="3186790324" sldId="570"/>
            <ac:spMk id="20" creationId="{F2C220D5-0F1A-4C59-8E03-F0E61753A973}"/>
          </ac:spMkLst>
        </pc:spChg>
        <pc:picChg chg="add mod">
          <ac:chgData name="Khan Muhammad Imran" userId="f831ec10-c859-44b3-8872-24f0ffc5dab8" providerId="ADAL" clId="{DD246FB6-6272-47CA-801C-B82A4F17A771}" dt="2019-12-06T06:47:03.667" v="2184" actId="1076"/>
          <ac:picMkLst>
            <pc:docMk/>
            <pc:sldMk cId="3186790324" sldId="570"/>
            <ac:picMk id="2" creationId="{29CB50C3-A1A4-4451-88EF-3E18C7BB7D2A}"/>
          </ac:picMkLst>
        </pc:picChg>
        <pc:picChg chg="add mod">
          <ac:chgData name="Khan Muhammad Imran" userId="f831ec10-c859-44b3-8872-24f0ffc5dab8" providerId="ADAL" clId="{DD246FB6-6272-47CA-801C-B82A4F17A771}" dt="2019-12-06T06:48:01.024" v="2186" actId="1076"/>
          <ac:picMkLst>
            <pc:docMk/>
            <pc:sldMk cId="3186790324" sldId="570"/>
            <ac:picMk id="4" creationId="{D5D92474-02F4-47D4-A6B8-7720369ED799}"/>
          </ac:picMkLst>
        </pc:picChg>
        <pc:picChg chg="del">
          <ac:chgData name="Khan Muhammad Imran" userId="f831ec10-c859-44b3-8872-24f0ffc5dab8" providerId="ADAL" clId="{DD246FB6-6272-47CA-801C-B82A4F17A771}" dt="2019-12-06T06:43:24.355" v="2159" actId="478"/>
          <ac:picMkLst>
            <pc:docMk/>
            <pc:sldMk cId="3186790324" sldId="570"/>
            <ac:picMk id="10" creationId="{98B5D11E-038E-4224-B36F-50141901F707}"/>
          </ac:picMkLst>
        </pc:picChg>
        <pc:picChg chg="del">
          <ac:chgData name="Khan Muhammad Imran" userId="f831ec10-c859-44b3-8872-24f0ffc5dab8" providerId="ADAL" clId="{DD246FB6-6272-47CA-801C-B82A4F17A771}" dt="2019-12-06T06:43:26.841" v="2160" actId="478"/>
          <ac:picMkLst>
            <pc:docMk/>
            <pc:sldMk cId="3186790324" sldId="570"/>
            <ac:picMk id="12" creationId="{93E99AEA-33C7-4132-B2FC-07E2FEF82F26}"/>
          </ac:picMkLst>
        </pc:picChg>
      </pc:sldChg>
      <pc:sldChg chg="addSp delSp modSp add">
        <pc:chgData name="Khan Muhammad Imran" userId="f831ec10-c859-44b3-8872-24f0ffc5dab8" providerId="ADAL" clId="{DD246FB6-6272-47CA-801C-B82A4F17A771}" dt="2019-12-15T08:09:06.415" v="2587"/>
        <pc:sldMkLst>
          <pc:docMk/>
          <pc:sldMk cId="3701067429" sldId="571"/>
        </pc:sldMkLst>
        <pc:spChg chg="add mod">
          <ac:chgData name="Khan Muhammad Imran" userId="f831ec10-c859-44b3-8872-24f0ffc5dab8" providerId="ADAL" clId="{DD246FB6-6272-47CA-801C-B82A4F17A771}" dt="2019-12-06T06:45:15.699" v="2171" actId="20577"/>
          <ac:spMkLst>
            <pc:docMk/>
            <pc:sldMk cId="3701067429" sldId="571"/>
            <ac:spMk id="8" creationId="{F92896D7-22C9-4A40-A20B-60ED1EA1CCFB}"/>
          </ac:spMkLst>
        </pc:spChg>
        <pc:spChg chg="mod">
          <ac:chgData name="Khan Muhammad Imran" userId="f831ec10-c859-44b3-8872-24f0ffc5dab8" providerId="ADAL" clId="{DD246FB6-6272-47CA-801C-B82A4F17A771}" dt="2019-12-15T08:09:06.415" v="2587"/>
          <ac:spMkLst>
            <pc:docMk/>
            <pc:sldMk cId="3701067429" sldId="571"/>
            <ac:spMk id="11" creationId="{F511C78F-D175-4022-9488-ADDB0419200A}"/>
          </ac:spMkLst>
        </pc:spChg>
        <pc:spChg chg="del">
          <ac:chgData name="Khan Muhammad Imran" userId="f831ec10-c859-44b3-8872-24f0ffc5dab8" providerId="ADAL" clId="{DD246FB6-6272-47CA-801C-B82A4F17A771}" dt="2019-12-06T06:45:01.649" v="2166" actId="478"/>
          <ac:spMkLst>
            <pc:docMk/>
            <pc:sldMk cId="3701067429" sldId="571"/>
            <ac:spMk id="13" creationId="{583EAC4F-FDBA-40D1-982D-FAD2D35DBD19}"/>
          </ac:spMkLst>
        </pc:spChg>
        <pc:spChg chg="mod">
          <ac:chgData name="Khan Muhammad Imran" userId="f831ec10-c859-44b3-8872-24f0ffc5dab8" providerId="ADAL" clId="{DD246FB6-6272-47CA-801C-B82A4F17A771}" dt="2019-12-06T06:45:52.437" v="2177" actId="20577"/>
          <ac:spMkLst>
            <pc:docMk/>
            <pc:sldMk cId="3701067429" sldId="571"/>
            <ac:spMk id="20" creationId="{F2C220D5-0F1A-4C59-8E03-F0E61753A973}"/>
          </ac:spMkLst>
        </pc:spChg>
        <pc:picChg chg="add mod">
          <ac:chgData name="Khan Muhammad Imran" userId="f831ec10-c859-44b3-8872-24f0ffc5dab8" providerId="ADAL" clId="{DD246FB6-6272-47CA-801C-B82A4F17A771}" dt="2019-12-06T06:44:58.796" v="2165" actId="1076"/>
          <ac:picMkLst>
            <pc:docMk/>
            <pc:sldMk cId="3701067429" sldId="571"/>
            <ac:picMk id="2" creationId="{A93754D6-5F61-48ED-847B-AB4E0CC49538}"/>
          </ac:picMkLst>
        </pc:picChg>
        <pc:picChg chg="add mod">
          <ac:chgData name="Khan Muhammad Imran" userId="f831ec10-c859-44b3-8872-24f0ffc5dab8" providerId="ADAL" clId="{DD246FB6-6272-47CA-801C-B82A4F17A771}" dt="2019-12-06T06:45:48.874" v="2174" actId="1076"/>
          <ac:picMkLst>
            <pc:docMk/>
            <pc:sldMk cId="3701067429" sldId="571"/>
            <ac:picMk id="3" creationId="{4AAECFD8-1B2A-4ED4-8F7C-DB70F55498DE}"/>
          </ac:picMkLst>
        </pc:picChg>
        <pc:picChg chg="del">
          <ac:chgData name="Khan Muhammad Imran" userId="f831ec10-c859-44b3-8872-24f0ffc5dab8" providerId="ADAL" clId="{DD246FB6-6272-47CA-801C-B82A4F17A771}" dt="2019-12-06T06:43:29.330" v="2161" actId="478"/>
          <ac:picMkLst>
            <pc:docMk/>
            <pc:sldMk cId="3701067429" sldId="571"/>
            <ac:picMk id="10" creationId="{98B5D11E-038E-4224-B36F-50141901F707}"/>
          </ac:picMkLst>
        </pc:picChg>
        <pc:picChg chg="del">
          <ac:chgData name="Khan Muhammad Imran" userId="f831ec10-c859-44b3-8872-24f0ffc5dab8" providerId="ADAL" clId="{DD246FB6-6272-47CA-801C-B82A4F17A771}" dt="2019-12-06T06:43:30.807" v="2162" actId="478"/>
          <ac:picMkLst>
            <pc:docMk/>
            <pc:sldMk cId="3701067429" sldId="571"/>
            <ac:picMk id="12" creationId="{93E99AEA-33C7-4132-B2FC-07E2FEF82F26}"/>
          </ac:picMkLst>
        </pc:picChg>
      </pc:sldChg>
      <pc:sldChg chg="addSp delSp modSp add">
        <pc:chgData name="Khan Muhammad Imran" userId="f831ec10-c859-44b3-8872-24f0ffc5dab8" providerId="ADAL" clId="{DD246FB6-6272-47CA-801C-B82A4F17A771}" dt="2019-12-15T04:43:56.013" v="2559" actId="14100"/>
        <pc:sldMkLst>
          <pc:docMk/>
          <pc:sldMk cId="588610003" sldId="572"/>
        </pc:sldMkLst>
        <pc:spChg chg="del">
          <ac:chgData name="Khan Muhammad Imran" userId="f831ec10-c859-44b3-8872-24f0ffc5dab8" providerId="ADAL" clId="{DD246FB6-6272-47CA-801C-B82A4F17A771}" dt="2019-12-06T06:59:01.068" v="2234" actId="478"/>
          <ac:spMkLst>
            <pc:docMk/>
            <pc:sldMk cId="588610003" sldId="572"/>
            <ac:spMk id="8" creationId="{F92896D7-22C9-4A40-A20B-60ED1EA1CCFB}"/>
          </ac:spMkLst>
        </pc:spChg>
        <pc:spChg chg="mod">
          <ac:chgData name="Khan Muhammad Imran" userId="f831ec10-c859-44b3-8872-24f0ffc5dab8" providerId="ADAL" clId="{DD246FB6-6272-47CA-801C-B82A4F17A771}" dt="2019-12-06T06:59:40.009" v="2254" actId="20577"/>
          <ac:spMkLst>
            <pc:docMk/>
            <pc:sldMk cId="588610003" sldId="572"/>
            <ac:spMk id="11" creationId="{F511C78F-D175-4022-9488-ADDB0419200A}"/>
          </ac:spMkLst>
        </pc:spChg>
        <pc:spChg chg="del">
          <ac:chgData name="Khan Muhammad Imran" userId="f831ec10-c859-44b3-8872-24f0ffc5dab8" providerId="ADAL" clId="{DD246FB6-6272-47CA-801C-B82A4F17A771}" dt="2019-12-06T06:59:03.387" v="2235" actId="478"/>
          <ac:spMkLst>
            <pc:docMk/>
            <pc:sldMk cId="588610003" sldId="572"/>
            <ac:spMk id="20" creationId="{F2C220D5-0F1A-4C59-8E03-F0E61753A973}"/>
          </ac:spMkLst>
        </pc:spChg>
        <pc:graphicFrameChg chg="add del mod modGraphic">
          <ac:chgData name="Khan Muhammad Imran" userId="f831ec10-c859-44b3-8872-24f0ffc5dab8" providerId="ADAL" clId="{DD246FB6-6272-47CA-801C-B82A4F17A771}" dt="2019-12-06T08:30:54.077" v="2450"/>
          <ac:graphicFrameMkLst>
            <pc:docMk/>
            <pc:sldMk cId="588610003" sldId="572"/>
            <ac:graphicFrameMk id="5" creationId="{3907E42E-41DA-4C84-A370-7098F4ABFFE9}"/>
          </ac:graphicFrameMkLst>
        </pc:graphicFrameChg>
        <pc:picChg chg="del">
          <ac:chgData name="Khan Muhammad Imran" userId="f831ec10-c859-44b3-8872-24f0ffc5dab8" providerId="ADAL" clId="{DD246FB6-6272-47CA-801C-B82A4F17A771}" dt="2019-12-06T06:58:57.112" v="2232" actId="478"/>
          <ac:picMkLst>
            <pc:docMk/>
            <pc:sldMk cId="588610003" sldId="572"/>
            <ac:picMk id="2" creationId="{A93754D6-5F61-48ED-847B-AB4E0CC49538}"/>
          </ac:picMkLst>
        </pc:picChg>
        <pc:picChg chg="del">
          <ac:chgData name="Khan Muhammad Imran" userId="f831ec10-c859-44b3-8872-24f0ffc5dab8" providerId="ADAL" clId="{DD246FB6-6272-47CA-801C-B82A4F17A771}" dt="2019-12-06T06:58:58.841" v="2233" actId="478"/>
          <ac:picMkLst>
            <pc:docMk/>
            <pc:sldMk cId="588610003" sldId="572"/>
            <ac:picMk id="3" creationId="{4AAECFD8-1B2A-4ED4-8F7C-DB70F55498DE}"/>
          </ac:picMkLst>
        </pc:picChg>
        <pc:picChg chg="add mod">
          <ac:chgData name="Khan Muhammad Imran" userId="f831ec10-c859-44b3-8872-24f0ffc5dab8" providerId="ADAL" clId="{DD246FB6-6272-47CA-801C-B82A4F17A771}" dt="2019-12-15T04:43:56.013" v="2559" actId="14100"/>
          <ac:picMkLst>
            <pc:docMk/>
            <pc:sldMk cId="588610003" sldId="572"/>
            <ac:picMk id="4" creationId="{DC7C5450-C3BC-4BD4-B4C5-93CE41F4924F}"/>
          </ac:picMkLst>
        </pc:picChg>
      </pc:sldChg>
      <pc:sldChg chg="addSp delSp modSp add">
        <pc:chgData name="Khan Muhammad Imran" userId="f831ec10-c859-44b3-8872-24f0ffc5dab8" providerId="ADAL" clId="{DD246FB6-6272-47CA-801C-B82A4F17A771}" dt="2019-12-06T08:31:25.291" v="2456" actId="14734"/>
        <pc:sldMkLst>
          <pc:docMk/>
          <pc:sldMk cId="4041102712" sldId="573"/>
        </pc:sldMkLst>
        <pc:spChg chg="mod">
          <ac:chgData name="Khan Muhammad Imran" userId="f831ec10-c859-44b3-8872-24f0ffc5dab8" providerId="ADAL" clId="{DD246FB6-6272-47CA-801C-B82A4F17A771}" dt="2019-12-06T07:01:01.997" v="2262" actId="114"/>
          <ac:spMkLst>
            <pc:docMk/>
            <pc:sldMk cId="4041102712" sldId="573"/>
            <ac:spMk id="11" creationId="{F511C78F-D175-4022-9488-ADDB0419200A}"/>
          </ac:spMkLst>
        </pc:spChg>
        <pc:graphicFrameChg chg="add mod modGraphic">
          <ac:chgData name="Khan Muhammad Imran" userId="f831ec10-c859-44b3-8872-24f0ffc5dab8" providerId="ADAL" clId="{DD246FB6-6272-47CA-801C-B82A4F17A771}" dt="2019-12-06T08:31:25.291" v="2456" actId="14734"/>
          <ac:graphicFrameMkLst>
            <pc:docMk/>
            <pc:sldMk cId="4041102712" sldId="573"/>
            <ac:graphicFrameMk id="2" creationId="{CEE69BB6-4313-403F-8982-DEED4AD760A3}"/>
          </ac:graphicFrameMkLst>
        </pc:graphicFrameChg>
        <pc:picChg chg="del">
          <ac:chgData name="Khan Muhammad Imran" userId="f831ec10-c859-44b3-8872-24f0ffc5dab8" providerId="ADAL" clId="{DD246FB6-6272-47CA-801C-B82A4F17A771}" dt="2019-12-06T07:00:50.143" v="2260" actId="478"/>
          <ac:picMkLst>
            <pc:docMk/>
            <pc:sldMk cId="4041102712" sldId="573"/>
            <ac:picMk id="4" creationId="{DC7C5450-C3BC-4BD4-B4C5-93CE41F4924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70A3FF-43AE-49F9-84BD-78E81EA7F4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194E7D-7F7D-4C10-B3F9-A150D6694F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FEBA3-0BB2-4043-A293-FA268B36B457}" type="datetimeFigureOut">
              <a:rPr lang="en-US" smtClean="0"/>
              <a:t>8/30/2023</a:t>
            </a:fld>
            <a:endParaRPr lang="en-US"/>
          </a:p>
        </p:txBody>
      </p:sp>
      <p:sp>
        <p:nvSpPr>
          <p:cNvPr id="4" name="Footer Placeholder 3">
            <a:extLst>
              <a:ext uri="{FF2B5EF4-FFF2-40B4-BE49-F238E27FC236}">
                <a16:creationId xmlns:a16="http://schemas.microsoft.com/office/drawing/2014/main" id="{3FF76238-1FBE-4ED4-897A-4C2657DD42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95F2B1A-7A45-4312-9740-5395D6FA11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2C612-8D58-4A63-B83F-684A4401AD2B}" type="slidenum">
              <a:rPr lang="en-US" smtClean="0"/>
              <a:t>‹#›</a:t>
            </a:fld>
            <a:endParaRPr lang="en-US"/>
          </a:p>
        </p:txBody>
      </p:sp>
    </p:spTree>
    <p:extLst>
      <p:ext uri="{BB962C8B-B14F-4D97-AF65-F5344CB8AC3E}">
        <p14:creationId xmlns:p14="http://schemas.microsoft.com/office/powerpoint/2010/main" val="13329080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77579-86ED-4DA1-8060-219F83746CA4}"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1266A-5DFF-4A21-BBD2-0E18DF609E2C}" type="slidenum">
              <a:rPr lang="en-US" smtClean="0"/>
              <a:t>‹#›</a:t>
            </a:fld>
            <a:endParaRPr lang="en-US"/>
          </a:p>
        </p:txBody>
      </p:sp>
    </p:spTree>
    <p:extLst>
      <p:ext uri="{BB962C8B-B14F-4D97-AF65-F5344CB8AC3E}">
        <p14:creationId xmlns:p14="http://schemas.microsoft.com/office/powerpoint/2010/main" val="32866738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518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D2CDEB-26BE-4211-B880-91268BB11D2C}" type="datetime1">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52C65-A320-4AA4-B4AB-831815F3E1F9}" type="slidenum">
              <a:rPr lang="en-US" smtClean="0"/>
              <a:t>‹#›</a:t>
            </a:fld>
            <a:endParaRPr lang="en-US"/>
          </a:p>
        </p:txBody>
      </p:sp>
    </p:spTree>
    <p:extLst>
      <p:ext uri="{BB962C8B-B14F-4D97-AF65-F5344CB8AC3E}">
        <p14:creationId xmlns:p14="http://schemas.microsoft.com/office/powerpoint/2010/main" val="210139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99CF0-C706-4B20-9772-CC7C566AC177}" type="datetime1">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52C65-A320-4AA4-B4AB-831815F3E1F9}" type="slidenum">
              <a:rPr lang="en-US" smtClean="0"/>
              <a:t>‹#›</a:t>
            </a:fld>
            <a:endParaRPr lang="en-US"/>
          </a:p>
        </p:txBody>
      </p:sp>
    </p:spTree>
    <p:extLst>
      <p:ext uri="{BB962C8B-B14F-4D97-AF65-F5344CB8AC3E}">
        <p14:creationId xmlns:p14="http://schemas.microsoft.com/office/powerpoint/2010/main" val="266419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38E6BD-844C-4EE9-90A1-9F93CC08B17B}" type="datetime1">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52C65-A320-4AA4-B4AB-831815F3E1F9}" type="slidenum">
              <a:rPr lang="en-US" smtClean="0"/>
              <a:t>‹#›</a:t>
            </a:fld>
            <a:endParaRPr lang="en-US"/>
          </a:p>
        </p:txBody>
      </p:sp>
    </p:spTree>
    <p:extLst>
      <p:ext uri="{BB962C8B-B14F-4D97-AF65-F5344CB8AC3E}">
        <p14:creationId xmlns:p14="http://schemas.microsoft.com/office/powerpoint/2010/main" val="328021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BD558-E200-4C03-ADC5-7B2115FDA8E5}" type="datetime1">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52C65-A320-4AA4-B4AB-831815F3E1F9}" type="slidenum">
              <a:rPr lang="en-US" smtClean="0"/>
              <a:t>‹#›</a:t>
            </a:fld>
            <a:endParaRPr lang="en-US"/>
          </a:p>
        </p:txBody>
      </p:sp>
    </p:spTree>
    <p:extLst>
      <p:ext uri="{BB962C8B-B14F-4D97-AF65-F5344CB8AC3E}">
        <p14:creationId xmlns:p14="http://schemas.microsoft.com/office/powerpoint/2010/main" val="81778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CB8E1B-4885-4386-A646-578BD63C993A}" type="datetime1">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52C65-A320-4AA4-B4AB-831815F3E1F9}" type="slidenum">
              <a:rPr lang="en-US" smtClean="0"/>
              <a:t>‹#›</a:t>
            </a:fld>
            <a:endParaRPr lang="en-US"/>
          </a:p>
        </p:txBody>
      </p:sp>
    </p:spTree>
    <p:extLst>
      <p:ext uri="{BB962C8B-B14F-4D97-AF65-F5344CB8AC3E}">
        <p14:creationId xmlns:p14="http://schemas.microsoft.com/office/powerpoint/2010/main" val="127999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6F9C36-8234-4E57-AFE2-382F3B1D55A9}" type="datetime1">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52C65-A320-4AA4-B4AB-831815F3E1F9}" type="slidenum">
              <a:rPr lang="en-US" smtClean="0"/>
              <a:t>‹#›</a:t>
            </a:fld>
            <a:endParaRPr lang="en-US"/>
          </a:p>
        </p:txBody>
      </p:sp>
    </p:spTree>
    <p:extLst>
      <p:ext uri="{BB962C8B-B14F-4D97-AF65-F5344CB8AC3E}">
        <p14:creationId xmlns:p14="http://schemas.microsoft.com/office/powerpoint/2010/main" val="59243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5F6152-C0AE-41FB-AA13-C941A4ACF1AD}" type="datetime1">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52C65-A320-4AA4-B4AB-831815F3E1F9}" type="slidenum">
              <a:rPr lang="en-US" smtClean="0"/>
              <a:t>‹#›</a:t>
            </a:fld>
            <a:endParaRPr lang="en-US"/>
          </a:p>
        </p:txBody>
      </p:sp>
    </p:spTree>
    <p:extLst>
      <p:ext uri="{BB962C8B-B14F-4D97-AF65-F5344CB8AC3E}">
        <p14:creationId xmlns:p14="http://schemas.microsoft.com/office/powerpoint/2010/main" val="459653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B6B52C-64BB-4D51-A441-94EA9D331DE6}" type="datetime1">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52C65-A320-4AA4-B4AB-831815F3E1F9}" type="slidenum">
              <a:rPr lang="en-US" smtClean="0"/>
              <a:t>‹#›</a:t>
            </a:fld>
            <a:endParaRPr lang="en-US"/>
          </a:p>
        </p:txBody>
      </p:sp>
    </p:spTree>
    <p:extLst>
      <p:ext uri="{BB962C8B-B14F-4D97-AF65-F5344CB8AC3E}">
        <p14:creationId xmlns:p14="http://schemas.microsoft.com/office/powerpoint/2010/main" val="382620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2D5B4-EEE4-4C96-A1C1-B53219E8B480}" type="datetime1">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52C65-A320-4AA4-B4AB-831815F3E1F9}" type="slidenum">
              <a:rPr lang="en-US" smtClean="0"/>
              <a:t>‹#›</a:t>
            </a:fld>
            <a:endParaRPr lang="en-US"/>
          </a:p>
        </p:txBody>
      </p:sp>
    </p:spTree>
    <p:extLst>
      <p:ext uri="{BB962C8B-B14F-4D97-AF65-F5344CB8AC3E}">
        <p14:creationId xmlns:p14="http://schemas.microsoft.com/office/powerpoint/2010/main" val="389537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80F19A-EB90-41C4-946C-3A71FA175E8B}" type="datetime1">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52C65-A320-4AA4-B4AB-831815F3E1F9}" type="slidenum">
              <a:rPr lang="en-US" smtClean="0"/>
              <a:t>‹#›</a:t>
            </a:fld>
            <a:endParaRPr lang="en-US"/>
          </a:p>
        </p:txBody>
      </p:sp>
    </p:spTree>
    <p:extLst>
      <p:ext uri="{BB962C8B-B14F-4D97-AF65-F5344CB8AC3E}">
        <p14:creationId xmlns:p14="http://schemas.microsoft.com/office/powerpoint/2010/main" val="102547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A6FB15-1481-47F4-9D2D-6E840933A7E4}" type="datetime1">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52C65-A320-4AA4-B4AB-831815F3E1F9}" type="slidenum">
              <a:rPr lang="en-US" smtClean="0"/>
              <a:t>‹#›</a:t>
            </a:fld>
            <a:endParaRPr lang="en-US"/>
          </a:p>
        </p:txBody>
      </p:sp>
    </p:spTree>
    <p:extLst>
      <p:ext uri="{BB962C8B-B14F-4D97-AF65-F5344CB8AC3E}">
        <p14:creationId xmlns:p14="http://schemas.microsoft.com/office/powerpoint/2010/main" val="11685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849A1-57AF-4122-8BB0-6B6C7A885CEF}" type="datetime1">
              <a:rPr lang="en-US" smtClean="0"/>
              <a:t>8/30/2023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52C65-A320-4AA4-B4AB-831815F3E1F9}" type="slidenum">
              <a:rPr lang="en-US" smtClean="0"/>
              <a:t>‹#›</a:t>
            </a:fld>
            <a:endParaRPr lang="en-US"/>
          </a:p>
        </p:txBody>
      </p:sp>
    </p:spTree>
    <p:extLst>
      <p:ext uri="{BB962C8B-B14F-4D97-AF65-F5344CB8AC3E}">
        <p14:creationId xmlns:p14="http://schemas.microsoft.com/office/powerpoint/2010/main" val="19922250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sky, building, outdoor, sitting&#10;&#10;Description automatically generated">
            <a:extLst>
              <a:ext uri="{FF2B5EF4-FFF2-40B4-BE49-F238E27FC236}">
                <a16:creationId xmlns:a16="http://schemas.microsoft.com/office/drawing/2014/main" id="{928340DF-2ECF-4BFF-9A57-C81EC559AB2F}"/>
              </a:ext>
            </a:extLst>
          </p:cNvPr>
          <p:cNvPicPr>
            <a:picLocks noChangeAspect="1"/>
          </p:cNvPicPr>
          <p:nvPr/>
        </p:nvPicPr>
        <p:blipFill rotWithShape="1">
          <a:blip r:embed="rId2">
            <a:alphaModFix amt="49000"/>
          </a:blip>
          <a:srcRect l="4949" r="7050" b="-1"/>
          <a:stretch/>
        </p:blipFill>
        <p:spPr>
          <a:xfrm>
            <a:off x="20" y="-423370"/>
            <a:ext cx="12191980" cy="7135091"/>
          </a:xfrm>
          <a:prstGeom prst="rect">
            <a:avLst/>
          </a:prstGeom>
        </p:spPr>
      </p:pic>
      <p:sp>
        <p:nvSpPr>
          <p:cNvPr id="8" name="Title 1">
            <a:extLst>
              <a:ext uri="{FF2B5EF4-FFF2-40B4-BE49-F238E27FC236}">
                <a16:creationId xmlns:a16="http://schemas.microsoft.com/office/drawing/2014/main" id="{D15E4D5B-53DD-48ED-9DFD-54B0ABD866B5}"/>
              </a:ext>
            </a:extLst>
          </p:cNvPr>
          <p:cNvSpPr txBox="1">
            <a:spLocks/>
          </p:cNvSpPr>
          <p:nvPr/>
        </p:nvSpPr>
        <p:spPr>
          <a:xfrm>
            <a:off x="19" y="78381"/>
            <a:ext cx="12191981" cy="1280160"/>
          </a:xfrm>
          <a:prstGeom prst="rect">
            <a:avLst/>
          </a:prstGeom>
          <a:solidFill>
            <a:schemeClr val="bg1"/>
          </a:solidFill>
          <a:ln w="28575">
            <a:solidFill>
              <a:schemeClr val="bg1"/>
            </a:solidFill>
          </a:ln>
        </p:spPr>
        <p:txBody>
          <a:bodyPr bIns="68580" anchor="ctr"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lnSpc>
                <a:spcPct val="107000"/>
              </a:lnSpc>
              <a:spcAft>
                <a:spcPts val="800"/>
              </a:spcAft>
            </a:pPr>
            <a:r>
              <a:rPr lang="en-MY" sz="2800" b="1" kern="100" dirty="0">
                <a:solidFill>
                  <a:schemeClr val="tx1"/>
                </a:solidFill>
                <a:latin typeface="Times New Roman" panose="02020603050405020304" pitchFamily="18" charset="0"/>
                <a:ea typeface="Calibri" panose="020F0502020204030204" pitchFamily="34" charset="0"/>
                <a:cs typeface="Mangal" panose="02040503050203030202" pitchFamily="18" charset="0"/>
              </a:rPr>
              <a:t>Evaluating the effect of asphalt binder and biochar based Geopolymer Composite on the Permanent Deformation Resistance of Asphalt Concrete employing response surface method</a:t>
            </a:r>
            <a:endParaRPr lang="en-MY" sz="2800" kern="100" dirty="0">
              <a:solidFill>
                <a:schemeClr val="tx1"/>
              </a:solidFill>
              <a:latin typeface="Calibri" panose="020F0502020204030204" pitchFamily="34" charset="0"/>
              <a:ea typeface="Calibri" panose="020F0502020204030204" pitchFamily="34" charset="0"/>
              <a:cs typeface="Mangal" panose="02040503050203030202" pitchFamily="18" charset="0"/>
            </a:endParaRPr>
          </a:p>
        </p:txBody>
      </p:sp>
      <p:sp>
        <p:nvSpPr>
          <p:cNvPr id="9" name="TextBox 8">
            <a:extLst>
              <a:ext uri="{FF2B5EF4-FFF2-40B4-BE49-F238E27FC236}">
                <a16:creationId xmlns:a16="http://schemas.microsoft.com/office/drawing/2014/main" id="{87FD6BAA-4A71-40AE-B05E-7C3AFBABEB01}"/>
              </a:ext>
            </a:extLst>
          </p:cNvPr>
          <p:cNvSpPr txBox="1"/>
          <p:nvPr/>
        </p:nvSpPr>
        <p:spPr>
          <a:xfrm>
            <a:off x="3631707" y="1702940"/>
            <a:ext cx="4695226" cy="2114490"/>
          </a:xfrm>
          <a:prstGeom prst="rect">
            <a:avLst/>
          </a:prstGeom>
          <a:solidFill>
            <a:schemeClr val="bg1">
              <a:alpha val="25000"/>
            </a:schemeClr>
          </a:solidFill>
          <a:ln w="28575">
            <a:solidFill>
              <a:schemeClr val="bg1"/>
            </a:solidFill>
          </a:ln>
        </p:spPr>
        <p:style>
          <a:lnRef idx="0">
            <a:scrgbClr r="0" g="0" b="0"/>
          </a:lnRef>
          <a:fillRef idx="0">
            <a:scrgbClr r="0" g="0" b="0"/>
          </a:fillRef>
          <a:effectRef idx="0">
            <a:scrgbClr r="0" g="0" b="0"/>
          </a:effectRef>
          <a:fontRef idx="minor">
            <a:schemeClr val="dk1"/>
          </a:fontRef>
        </p:style>
        <p:txBody>
          <a:bodyPr wrap="square" rtlCol="1">
            <a:spAutoFit/>
          </a:bodyPr>
          <a:lstStyle/>
          <a:p>
            <a:pPr lvl="1" algn="justLow">
              <a:lnSpc>
                <a:spcPct val="150000"/>
              </a:lnSpc>
              <a:defRPr/>
            </a:pPr>
            <a:r>
              <a:rPr lang="en-US" sz="2500" b="1" u="sng"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Presented By:</a:t>
            </a:r>
          </a:p>
          <a:p>
            <a:pPr lvl="1">
              <a:lnSpc>
                <a:spcPct val="150000"/>
              </a:lnSpc>
              <a:defRPr/>
            </a:pPr>
            <a:r>
              <a:rPr lang="en-US" sz="25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Nura Shehu Aliyu Yaro</a:t>
            </a:r>
            <a:endPar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1">
              <a:lnSpc>
                <a:spcPct val="150000"/>
              </a:lnSpc>
              <a:defRPr/>
            </a:pP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Civil &amp; Environmental Engineering</a:t>
            </a:r>
          </a:p>
          <a:p>
            <a:pPr lvl="1">
              <a:lnSpc>
                <a:spcPct val="150000"/>
              </a:lnSpc>
              <a:defRPr/>
            </a:pPr>
            <a:r>
              <a:rPr lang="en-US"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Universiti Teknologi PETRONAS</a:t>
            </a:r>
          </a:p>
        </p:txBody>
      </p:sp>
      <p:pic>
        <p:nvPicPr>
          <p:cNvPr id="1026" name="Picture 2">
            <a:extLst>
              <a:ext uri="{FF2B5EF4-FFF2-40B4-BE49-F238E27FC236}">
                <a16:creationId xmlns:a16="http://schemas.microsoft.com/office/drawing/2014/main" id="{515968B0-B175-A475-065F-29EDAC83C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980" y="4143328"/>
            <a:ext cx="6318147" cy="256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236241"/>
      </p:ext>
    </p:extLst>
  </p:cSld>
  <p:clrMapOvr>
    <a:masterClrMapping/>
  </p:clrMapOvr>
  <mc:AlternateContent xmlns:mc="http://schemas.openxmlformats.org/markup-compatibility/2006" xmlns:p14="http://schemas.microsoft.com/office/powerpoint/2010/main">
    <mc:Choice Requires="p14">
      <p:transition spd="slow" p14:dur="2000" advTm="17945"/>
    </mc:Choice>
    <mc:Fallback xmlns="">
      <p:transition spd="slow" advTm="179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B7764B4-5DF8-4B52-B0A1-075F01739738}"/>
              </a:ext>
            </a:extLst>
          </p:cNvPr>
          <p:cNvSpPr>
            <a:spLocks noGrp="1"/>
          </p:cNvSpPr>
          <p:nvPr>
            <p:ph type="title"/>
          </p:nvPr>
        </p:nvSpPr>
        <p:spPr>
          <a:xfrm>
            <a:off x="0" y="100134"/>
            <a:ext cx="5168553" cy="1190157"/>
          </a:xfrm>
        </p:spPr>
        <p:txBody>
          <a:bodyPr>
            <a:normAutofit/>
          </a:bodyPr>
          <a:lstStyle/>
          <a:p>
            <a:r>
              <a:rPr lang="en-US" b="1" dirty="0"/>
              <a:t>Research  Background</a:t>
            </a:r>
            <a:endParaRPr lang="en-US" dirty="0"/>
          </a:p>
        </p:txBody>
      </p:sp>
      <p:sp>
        <p:nvSpPr>
          <p:cNvPr id="15" name="Content Placeholder 14"/>
          <p:cNvSpPr>
            <a:spLocks noGrp="1"/>
          </p:cNvSpPr>
          <p:nvPr>
            <p:ph idx="1"/>
          </p:nvPr>
        </p:nvSpPr>
        <p:spPr>
          <a:xfrm>
            <a:off x="203910" y="1034532"/>
            <a:ext cx="5763400" cy="5061468"/>
          </a:xfrm>
        </p:spPr>
        <p:txBody>
          <a:bodyPr>
            <a:noAutofit/>
          </a:bodyPr>
          <a:lstStyle/>
          <a:p>
            <a:pPr marL="0" indent="0" algn="just">
              <a:buNone/>
            </a:pPr>
            <a:endParaRPr lang="en-US" sz="1800" dirty="0"/>
          </a:p>
          <a:p>
            <a:pPr algn="just"/>
            <a:r>
              <a:rPr lang="en-US" sz="2000" dirty="0">
                <a:latin typeface="Times New Roman" panose="02020603050405020304" pitchFamily="18" charset="0"/>
                <a:cs typeface="Times New Roman" panose="02020603050405020304" pitchFamily="18" charset="0"/>
              </a:rPr>
              <a:t>Million tones of waste are generated yearly, and its potential is not fully harnesses</a:t>
            </a:r>
          </a:p>
          <a:p>
            <a:pPr algn="just"/>
            <a:r>
              <a:rPr lang="en-US" sz="2000" b="0" i="0" dirty="0">
                <a:solidFill>
                  <a:srgbClr val="000000"/>
                </a:solidFill>
                <a:effectLst/>
                <a:latin typeface="Times New Roman" panose="02020603050405020304" pitchFamily="18" charset="0"/>
                <a:cs typeface="Times New Roman" panose="02020603050405020304" pitchFamily="18" charset="0"/>
              </a:rPr>
              <a:t>To help improve </a:t>
            </a:r>
            <a:r>
              <a:rPr lang="en-US" sz="2000" dirty="0">
                <a:solidFill>
                  <a:srgbClr val="000000"/>
                </a:solidFill>
                <a:latin typeface="Times New Roman" panose="02020603050405020304" pitchFamily="18" charset="0"/>
                <a:cs typeface="Times New Roman" panose="02020603050405020304" pitchFamily="18" charset="0"/>
              </a:rPr>
              <a:t>asphalt binder</a:t>
            </a:r>
            <a:r>
              <a:rPr lang="en-US" sz="2000" b="0" i="0" dirty="0">
                <a:solidFill>
                  <a:srgbClr val="000000"/>
                </a:solidFill>
                <a:effectLst/>
                <a:latin typeface="Times New Roman" panose="02020603050405020304" pitchFamily="18" charset="0"/>
                <a:cs typeface="Times New Roman" panose="02020603050405020304" pitchFamily="18" charset="0"/>
              </a:rPr>
              <a:t>’s and asphalt  mixtures characteristics, several experts have turned to waste materials</a:t>
            </a:r>
            <a:r>
              <a:rPr lang="en-US" sz="2000" dirty="0">
                <a:latin typeface="Times New Roman" panose="02020603050405020304" pitchFamily="18" charset="0"/>
                <a:cs typeface="Times New Roman" panose="02020603050405020304" pitchFamily="18" charset="0"/>
              </a:rPr>
              <a:t> </a:t>
            </a:r>
          </a:p>
          <a:p>
            <a:pPr algn="just"/>
            <a:r>
              <a:rPr lang="en-MY" sz="2000" dirty="0">
                <a:effectLst/>
                <a:latin typeface="Times New Roman" panose="02020603050405020304" pitchFamily="18" charset="0"/>
                <a:ea typeface="Calibri" panose="020F0502020204030204" pitchFamily="34" charset="0"/>
                <a:cs typeface="Times New Roman" panose="02020603050405020304" pitchFamily="18" charset="0"/>
              </a:rPr>
              <a:t>Permanent deformation, also known as rutting, transpires when the asphalt pavement develops excessive and permanent distortion because of frequent traffic loading, eventually leading to decreased road safety</a:t>
            </a:r>
            <a:endParaRPr lang="en-US" sz="2000" dirty="0">
              <a:latin typeface="Times New Roman" panose="02020603050405020304" pitchFamily="18" charset="0"/>
              <a:cs typeface="Times New Roman" panose="02020603050405020304" pitchFamily="18" charset="0"/>
            </a:endParaRPr>
          </a:p>
          <a:p>
            <a:pPr algn="just"/>
            <a:r>
              <a:rPr lang="en-US" sz="2000" b="0" i="0" dirty="0">
                <a:solidFill>
                  <a:srgbClr val="000000"/>
                </a:solidFill>
                <a:effectLst/>
                <a:latin typeface="Times New Roman" panose="02020603050405020304" pitchFamily="18" charset="0"/>
                <a:cs typeface="Times New Roman" panose="02020603050405020304" pitchFamily="18" charset="0"/>
              </a:rPr>
              <a:t>The recent interest in the use of composite is a relatively new phenomenon </a:t>
            </a:r>
            <a:r>
              <a:rPr lang="en-US" sz="2000" dirty="0">
                <a:solidFill>
                  <a:srgbClr val="000000"/>
                </a:solidFill>
                <a:latin typeface="Times New Roman" panose="02020603050405020304" pitchFamily="18" charset="0"/>
                <a:cs typeface="Times New Roman" panose="02020603050405020304" pitchFamily="18" charset="0"/>
              </a:rPr>
              <a:t>with</a:t>
            </a:r>
            <a:r>
              <a:rPr lang="en-US" sz="2000" b="0" i="0" dirty="0">
                <a:solidFill>
                  <a:srgbClr val="000000"/>
                </a:solidFill>
                <a:effectLst/>
                <a:latin typeface="Times New Roman" panose="02020603050405020304" pitchFamily="18" charset="0"/>
                <a:cs typeface="Times New Roman" panose="02020603050405020304" pitchFamily="18" charset="0"/>
              </a:rPr>
              <a:t> little study on  the topic of modifying asphalt binder with waste material-based composites</a:t>
            </a:r>
            <a:endParaRPr lang="en-US" sz="2000" dirty="0">
              <a:latin typeface="Times New Roman" panose="02020603050405020304" pitchFamily="18" charset="0"/>
              <a:cs typeface="Times New Roman" panose="02020603050405020304" pitchFamily="18" charset="0"/>
            </a:endParaRPr>
          </a:p>
          <a:p>
            <a:endParaRPr lang="en-US" sz="1800" dirty="0"/>
          </a:p>
          <a:p>
            <a:endParaRPr lang="en-US" sz="1800" dirty="0"/>
          </a:p>
        </p:txBody>
      </p:sp>
      <p:pic>
        <p:nvPicPr>
          <p:cNvPr id="4" name="Picture 3" descr="A picture containing outdoor, mountain, water, beach&#10;&#10;Description automatically generated">
            <a:extLst>
              <a:ext uri="{FF2B5EF4-FFF2-40B4-BE49-F238E27FC236}">
                <a16:creationId xmlns:a16="http://schemas.microsoft.com/office/drawing/2014/main" id="{0C43B58F-1D0C-43FF-A2E9-453D7F561757}"/>
              </a:ext>
            </a:extLst>
          </p:cNvPr>
          <p:cNvPicPr>
            <a:picLocks noChangeAspect="1"/>
          </p:cNvPicPr>
          <p:nvPr/>
        </p:nvPicPr>
        <p:blipFill rotWithShape="1">
          <a:blip r:embed="rId2">
            <a:extLst>
              <a:ext uri="{28A0092B-C50C-407E-A947-70E740481C1C}">
                <a14:useLocalDpi xmlns:a14="http://schemas.microsoft.com/office/drawing/2010/main" val="0"/>
              </a:ext>
            </a:extLst>
          </a:blip>
          <a:srcRect t="21685" r="1" b="36240"/>
          <a:stretch/>
        </p:blipFill>
        <p:spPr>
          <a:xfrm>
            <a:off x="5977467" y="-4"/>
            <a:ext cx="6214532"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2" name="Picture 1">
            <a:extLst>
              <a:ext uri="{FF2B5EF4-FFF2-40B4-BE49-F238E27FC236}">
                <a16:creationId xmlns:a16="http://schemas.microsoft.com/office/drawing/2014/main" id="{E9B53B8F-04E5-4222-8FB3-D38B54582F10}"/>
              </a:ext>
            </a:extLst>
          </p:cNvPr>
          <p:cNvPicPr>
            <a:picLocks noChangeAspect="1"/>
          </p:cNvPicPr>
          <p:nvPr/>
        </p:nvPicPr>
        <p:blipFill rotWithShape="1">
          <a:blip r:embed="rId3"/>
          <a:srcRect r="-1" b="2158"/>
          <a:stretch/>
        </p:blipFill>
        <p:spPr>
          <a:xfrm>
            <a:off x="6400800" y="3802961"/>
            <a:ext cx="5798309"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6" name="Slide Number Placeholder 5">
            <a:extLst>
              <a:ext uri="{FF2B5EF4-FFF2-40B4-BE49-F238E27FC236}">
                <a16:creationId xmlns:a16="http://schemas.microsoft.com/office/drawing/2014/main" id="{39CD750D-32D6-4768-B574-F8DA6E27575B}"/>
              </a:ext>
            </a:extLst>
          </p:cNvPr>
          <p:cNvSpPr>
            <a:spLocks noGrp="1"/>
          </p:cNvSpPr>
          <p:nvPr>
            <p:ph type="sldNum" sz="quarter" idx="12"/>
          </p:nvPr>
        </p:nvSpPr>
        <p:spPr>
          <a:xfrm>
            <a:off x="10515600" y="6356350"/>
            <a:ext cx="838200" cy="365125"/>
          </a:xfrm>
          <a:prstGeom prst="ellipse">
            <a:avLst/>
          </a:prstGeom>
        </p:spPr>
        <p:txBody>
          <a:bodyPr>
            <a:normAutofit/>
          </a:bodyPr>
          <a:lstStyle/>
          <a:p>
            <a:pPr>
              <a:lnSpc>
                <a:spcPct val="90000"/>
              </a:lnSpc>
              <a:spcAft>
                <a:spcPts val="600"/>
              </a:spcAft>
            </a:pPr>
            <a:fld id="{C9552C65-A320-4AA4-B4AB-831815F3E1F9}" type="slidenum">
              <a:rPr lang="en-US">
                <a:solidFill>
                  <a:srgbClr val="FFFFFF"/>
                </a:solidFill>
              </a:rPr>
              <a:pPr>
                <a:lnSpc>
                  <a:spcPct val="90000"/>
                </a:lnSpc>
                <a:spcAft>
                  <a:spcPts val="600"/>
                </a:spcAft>
              </a:pPr>
              <a:t>2</a:t>
            </a:fld>
            <a:endParaRPr lang="en-US">
              <a:solidFill>
                <a:srgbClr val="FFFFFF"/>
              </a:solidFill>
            </a:endParaRPr>
          </a:p>
        </p:txBody>
      </p:sp>
    </p:spTree>
    <p:extLst>
      <p:ext uri="{BB962C8B-B14F-4D97-AF65-F5344CB8AC3E}">
        <p14:creationId xmlns:p14="http://schemas.microsoft.com/office/powerpoint/2010/main" val="3459755401"/>
      </p:ext>
    </p:extLst>
  </p:cSld>
  <p:clrMapOvr>
    <a:masterClrMapping/>
  </p:clrMapOvr>
  <mc:AlternateContent xmlns:mc="http://schemas.openxmlformats.org/markup-compatibility/2006" xmlns:p14="http://schemas.microsoft.com/office/powerpoint/2010/main">
    <mc:Choice Requires="p14">
      <p:transition spd="slow" p14:dur="2000" advTm="41039"/>
    </mc:Choice>
    <mc:Fallback xmlns="">
      <p:transition spd="slow" advTm="4103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D43D565-CC63-4FFA-8E3A-09DB07298A7C}"/>
              </a:ext>
            </a:extLst>
          </p:cNvPr>
          <p:cNvSpPr>
            <a:spLocks noGrp="1"/>
          </p:cNvSpPr>
          <p:nvPr>
            <p:ph type="dt" sz="half" idx="10"/>
          </p:nvPr>
        </p:nvSpPr>
        <p:spPr/>
        <p:txBody>
          <a:bodyPr/>
          <a:lstStyle/>
          <a:p>
            <a:fld id="{D82BD558-E200-4C03-ADC5-7B2115FDA8E5}" type="datetime1">
              <a:rPr lang="en-US" smtClean="0"/>
              <a:t>8/30/2023</a:t>
            </a:fld>
            <a:endParaRPr lang="en-US"/>
          </a:p>
        </p:txBody>
      </p:sp>
      <p:sp>
        <p:nvSpPr>
          <p:cNvPr id="5" name="Slide Number Placeholder 4">
            <a:extLst>
              <a:ext uri="{FF2B5EF4-FFF2-40B4-BE49-F238E27FC236}">
                <a16:creationId xmlns:a16="http://schemas.microsoft.com/office/drawing/2014/main" id="{5119596E-E918-4433-8D7B-247237F7278D}"/>
              </a:ext>
            </a:extLst>
          </p:cNvPr>
          <p:cNvSpPr>
            <a:spLocks noGrp="1"/>
          </p:cNvSpPr>
          <p:nvPr>
            <p:ph type="sldNum" sz="quarter" idx="12"/>
          </p:nvPr>
        </p:nvSpPr>
        <p:spPr/>
        <p:txBody>
          <a:bodyPr/>
          <a:lstStyle/>
          <a:p>
            <a:fld id="{C9552C65-A320-4AA4-B4AB-831815F3E1F9}" type="slidenum">
              <a:rPr lang="en-US" smtClean="0"/>
              <a:t>3</a:t>
            </a:fld>
            <a:endParaRPr lang="en-US"/>
          </a:p>
        </p:txBody>
      </p:sp>
      <p:sp>
        <p:nvSpPr>
          <p:cNvPr id="7" name="Rectangle 6">
            <a:extLst>
              <a:ext uri="{FF2B5EF4-FFF2-40B4-BE49-F238E27FC236}">
                <a16:creationId xmlns:a16="http://schemas.microsoft.com/office/drawing/2014/main" id="{DD373482-51D5-4C58-97AA-24706B386958}"/>
              </a:ext>
            </a:extLst>
          </p:cNvPr>
          <p:cNvSpPr/>
          <p:nvPr/>
        </p:nvSpPr>
        <p:spPr>
          <a:xfrm>
            <a:off x="310582" y="1215848"/>
            <a:ext cx="11570835" cy="830997"/>
          </a:xfrm>
          <a:prstGeom prst="rect">
            <a:avLst/>
          </a:prstGeom>
          <a:solidFill>
            <a:schemeClr val="accent5">
              <a:lumMod val="60000"/>
              <a:lumOff val="40000"/>
            </a:schemeClr>
          </a:solidFill>
        </p:spPr>
        <p:txBody>
          <a:bodyPr wrap="square">
            <a:spAutoFit/>
          </a:bodyPr>
          <a:lstStyle/>
          <a:p>
            <a:pPr lvl="0" algn="just"/>
            <a:r>
              <a:rPr lang="en-US" sz="2400" dirty="0">
                <a:solidFill>
                  <a:prstClr val="black"/>
                </a:solidFill>
              </a:rPr>
              <a:t>Waste disposal crisis due to the non-biodegradability nature of waste material because they are polluting the oceans, littering the landfills, generation of toxic fumes</a:t>
            </a:r>
          </a:p>
        </p:txBody>
      </p:sp>
      <p:sp>
        <p:nvSpPr>
          <p:cNvPr id="10" name="Title 1">
            <a:extLst>
              <a:ext uri="{FF2B5EF4-FFF2-40B4-BE49-F238E27FC236}">
                <a16:creationId xmlns:a16="http://schemas.microsoft.com/office/drawing/2014/main" id="{3230D584-49A0-480B-A600-297341F0A95F}"/>
              </a:ext>
            </a:extLst>
          </p:cNvPr>
          <p:cNvSpPr>
            <a:spLocks noGrp="1"/>
          </p:cNvSpPr>
          <p:nvPr>
            <p:ph type="title"/>
          </p:nvPr>
        </p:nvSpPr>
        <p:spPr>
          <a:xfrm>
            <a:off x="0" y="0"/>
            <a:ext cx="12192000" cy="801877"/>
          </a:xfrm>
          <a:solidFill>
            <a:schemeClr val="bg2">
              <a:lumMod val="90000"/>
            </a:schemeClr>
          </a:solidFill>
        </p:spPr>
        <p:txBody>
          <a:bodyPr>
            <a:normAutofit/>
          </a:bodyPr>
          <a:lstStyle/>
          <a:p>
            <a:r>
              <a:rPr lang="en-US" sz="4000" b="1" dirty="0"/>
              <a:t>Problem Statement </a:t>
            </a:r>
            <a:endParaRPr lang="en-US" sz="4000" dirty="0"/>
          </a:p>
        </p:txBody>
      </p:sp>
      <p:sp>
        <p:nvSpPr>
          <p:cNvPr id="13" name="Rectangle 12">
            <a:extLst>
              <a:ext uri="{FF2B5EF4-FFF2-40B4-BE49-F238E27FC236}">
                <a16:creationId xmlns:a16="http://schemas.microsoft.com/office/drawing/2014/main" id="{FA2DEAAB-FF9C-4182-BD52-7ECB79126403}"/>
              </a:ext>
            </a:extLst>
          </p:cNvPr>
          <p:cNvSpPr/>
          <p:nvPr/>
        </p:nvSpPr>
        <p:spPr>
          <a:xfrm>
            <a:off x="310582" y="2731921"/>
            <a:ext cx="11570835" cy="830997"/>
          </a:xfrm>
          <a:prstGeom prst="rect">
            <a:avLst/>
          </a:prstGeom>
          <a:solidFill>
            <a:schemeClr val="accent5">
              <a:lumMod val="60000"/>
              <a:lumOff val="40000"/>
            </a:schemeClr>
          </a:solidFill>
        </p:spPr>
        <p:txBody>
          <a:bodyPr wrap="square">
            <a:spAutoFit/>
          </a:bodyPr>
          <a:lstStyle/>
          <a:p>
            <a:pPr lvl="0" algn="just"/>
            <a:r>
              <a:rPr lang="en-US" sz="2400" dirty="0">
                <a:solidFill>
                  <a:prstClr val="black"/>
                </a:solidFill>
              </a:rPr>
              <a:t>The present exposure to excessive tire pressures, and traffic volumes which make the conventional materials unable to withstand these challenges. </a:t>
            </a:r>
          </a:p>
        </p:txBody>
      </p:sp>
      <p:sp>
        <p:nvSpPr>
          <p:cNvPr id="8" name="Rectangle 7">
            <a:extLst>
              <a:ext uri="{FF2B5EF4-FFF2-40B4-BE49-F238E27FC236}">
                <a16:creationId xmlns:a16="http://schemas.microsoft.com/office/drawing/2014/main" id="{620119CD-ED28-45CF-947F-3F648BE8A711}"/>
              </a:ext>
            </a:extLst>
          </p:cNvPr>
          <p:cNvSpPr/>
          <p:nvPr/>
        </p:nvSpPr>
        <p:spPr>
          <a:xfrm>
            <a:off x="316364" y="4536832"/>
            <a:ext cx="11570835" cy="830997"/>
          </a:xfrm>
          <a:prstGeom prst="rect">
            <a:avLst/>
          </a:prstGeom>
          <a:solidFill>
            <a:schemeClr val="accent5">
              <a:lumMod val="60000"/>
              <a:lumOff val="40000"/>
            </a:schemeClr>
          </a:solidFill>
        </p:spPr>
        <p:txBody>
          <a:bodyPr wrap="square">
            <a:spAutoFit/>
          </a:bodyPr>
          <a:lstStyle/>
          <a:p>
            <a:pPr lvl="0" algn="just"/>
            <a:r>
              <a:rPr lang="en-US" sz="2400" dirty="0">
                <a:solidFill>
                  <a:prstClr val="black"/>
                </a:solidFill>
              </a:rPr>
              <a:t>The cost, practicality and environmental issues of the current available bitumen modifier mostly chemical .</a:t>
            </a:r>
          </a:p>
        </p:txBody>
      </p:sp>
    </p:spTree>
    <p:custDataLst>
      <p:tags r:id="rId1"/>
    </p:custDataLst>
    <p:extLst>
      <p:ext uri="{BB962C8B-B14F-4D97-AF65-F5344CB8AC3E}">
        <p14:creationId xmlns:p14="http://schemas.microsoft.com/office/powerpoint/2010/main" val="2003516939"/>
      </p:ext>
    </p:extLst>
  </p:cSld>
  <p:clrMapOvr>
    <a:masterClrMapping/>
  </p:clrMapOvr>
  <mc:AlternateContent xmlns:mc="http://schemas.openxmlformats.org/markup-compatibility/2006" xmlns:p14="http://schemas.microsoft.com/office/powerpoint/2010/main">
    <mc:Choice Requires="p14">
      <p:transition spd="slow" p14:dur="2000" advTm="52673"/>
    </mc:Choice>
    <mc:Fallback xmlns="">
      <p:transition spd="slow" advTm="526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descr="Bullseye">
            <a:extLst>
              <a:ext uri="{FF2B5EF4-FFF2-40B4-BE49-F238E27FC236}">
                <a16:creationId xmlns:a16="http://schemas.microsoft.com/office/drawing/2014/main" id="{6371D242-BEEF-448C-A2ED-3A8979B8A0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990938"/>
            <a:ext cx="3027121" cy="3027121"/>
          </a:xfrm>
          <a:prstGeom prst="rect">
            <a:avLst/>
          </a:prstGeom>
        </p:spPr>
      </p:pic>
      <p:sp>
        <p:nvSpPr>
          <p:cNvPr id="4" name="Date Placeholder 3">
            <a:extLst>
              <a:ext uri="{FF2B5EF4-FFF2-40B4-BE49-F238E27FC236}">
                <a16:creationId xmlns:a16="http://schemas.microsoft.com/office/drawing/2014/main" id="{3BD7B408-C246-4444-B4BD-6B93ECF2A1CF}"/>
              </a:ext>
            </a:extLst>
          </p:cNvPr>
          <p:cNvSpPr>
            <a:spLocks noGrp="1"/>
          </p:cNvSpPr>
          <p:nvPr>
            <p:ph type="dt" sz="half" idx="10"/>
          </p:nvPr>
        </p:nvSpPr>
        <p:spPr>
          <a:xfrm>
            <a:off x="838200" y="6356350"/>
            <a:ext cx="2743200" cy="365125"/>
          </a:xfrm>
        </p:spPr>
        <p:txBody>
          <a:bodyPr>
            <a:normAutofit/>
          </a:bodyPr>
          <a:lstStyle/>
          <a:p>
            <a:pPr>
              <a:spcAft>
                <a:spcPts val="600"/>
              </a:spcAft>
            </a:pPr>
            <a:fld id="{D82BD558-E200-4C03-ADC5-7B2115FDA8E5}" type="datetime1">
              <a:rPr lang="en-US"/>
              <a:pPr>
                <a:spcAft>
                  <a:spcPts val="600"/>
                </a:spcAft>
              </a:pPr>
              <a:t>8/30/2023</a:t>
            </a:fld>
            <a:endParaRPr lang="en-US"/>
          </a:p>
        </p:txBody>
      </p:sp>
      <p:sp>
        <p:nvSpPr>
          <p:cNvPr id="5" name="Slide Number Placeholder 4">
            <a:extLst>
              <a:ext uri="{FF2B5EF4-FFF2-40B4-BE49-F238E27FC236}">
                <a16:creationId xmlns:a16="http://schemas.microsoft.com/office/drawing/2014/main" id="{505E1A25-641C-492E-ACCA-3F7A034C01DF}"/>
              </a:ext>
            </a:extLst>
          </p:cNvPr>
          <p:cNvSpPr>
            <a:spLocks noGrp="1"/>
          </p:cNvSpPr>
          <p:nvPr>
            <p:ph type="sldNum" sz="quarter" idx="12"/>
          </p:nvPr>
        </p:nvSpPr>
        <p:spPr>
          <a:xfrm>
            <a:off x="8610600" y="6356350"/>
            <a:ext cx="2743200" cy="365125"/>
          </a:xfrm>
        </p:spPr>
        <p:txBody>
          <a:bodyPr>
            <a:normAutofit/>
          </a:bodyPr>
          <a:lstStyle/>
          <a:p>
            <a:pPr>
              <a:spcAft>
                <a:spcPts val="600"/>
              </a:spcAft>
            </a:pPr>
            <a:fld id="{C9552C65-A320-4AA4-B4AB-831815F3E1F9}" type="slidenum">
              <a:rPr lang="en-US"/>
              <a:pPr>
                <a:spcAft>
                  <a:spcPts val="600"/>
                </a:spcAft>
              </a:pPr>
              <a:t>4</a:t>
            </a:fld>
            <a:endParaRPr lang="en-US"/>
          </a:p>
        </p:txBody>
      </p:sp>
      <p:sp>
        <p:nvSpPr>
          <p:cNvPr id="8" name="Rectangle 7">
            <a:extLst>
              <a:ext uri="{FF2B5EF4-FFF2-40B4-BE49-F238E27FC236}">
                <a16:creationId xmlns:a16="http://schemas.microsoft.com/office/drawing/2014/main" id="{65E30667-5F01-4629-9439-25C3490DFE73}"/>
              </a:ext>
            </a:extLst>
          </p:cNvPr>
          <p:cNvSpPr/>
          <p:nvPr/>
        </p:nvSpPr>
        <p:spPr>
          <a:xfrm>
            <a:off x="3440776" y="2444115"/>
            <a:ext cx="8751224" cy="1969770"/>
          </a:xfrm>
          <a:prstGeom prst="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MY" sz="2400" dirty="0"/>
              <a:t>The goal of this study is to determine the influence and interaction of the asphalt binder and biochar-based geopolymer composite as a sustainable modifier on asphalt concrete's permanent deformation resistance by employing the response surface method. </a:t>
            </a:r>
          </a:p>
          <a:p>
            <a:pPr algn="just"/>
            <a:endParaRPr lang="en-US" sz="2600" dirty="0"/>
          </a:p>
        </p:txBody>
      </p:sp>
      <p:sp>
        <p:nvSpPr>
          <p:cNvPr id="11" name="Rectangle 10">
            <a:extLst>
              <a:ext uri="{FF2B5EF4-FFF2-40B4-BE49-F238E27FC236}">
                <a16:creationId xmlns:a16="http://schemas.microsoft.com/office/drawing/2014/main" id="{A03296DE-8A52-47C8-87A9-0EEABC7486BD}"/>
              </a:ext>
            </a:extLst>
          </p:cNvPr>
          <p:cNvSpPr/>
          <p:nvPr/>
        </p:nvSpPr>
        <p:spPr>
          <a:xfrm>
            <a:off x="91580" y="1370907"/>
            <a:ext cx="3257608" cy="923330"/>
          </a:xfrm>
          <a:prstGeom prst="rect">
            <a:avLst/>
          </a:prstGeom>
          <a:no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Objectives</a:t>
            </a:r>
          </a:p>
        </p:txBody>
      </p:sp>
      <p:cxnSp>
        <p:nvCxnSpPr>
          <p:cNvPr id="13" name="Straight Connector 12">
            <a:extLst>
              <a:ext uri="{FF2B5EF4-FFF2-40B4-BE49-F238E27FC236}">
                <a16:creationId xmlns:a16="http://schemas.microsoft.com/office/drawing/2014/main" id="{93ADDC1A-33BA-4DF1-8156-F255980EA1AF}"/>
              </a:ext>
            </a:extLst>
          </p:cNvPr>
          <p:cNvCxnSpPr/>
          <p:nvPr/>
        </p:nvCxnSpPr>
        <p:spPr>
          <a:xfrm>
            <a:off x="3349203" y="0"/>
            <a:ext cx="0" cy="68580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1691978798"/>
      </p:ext>
    </p:extLst>
  </p:cSld>
  <p:clrMapOvr>
    <a:masterClrMapping/>
  </p:clrMapOvr>
  <mc:AlternateContent xmlns:mc="http://schemas.openxmlformats.org/markup-compatibility/2006" xmlns:p14="http://schemas.microsoft.com/office/powerpoint/2010/main">
    <mc:Choice Requires="p14">
      <p:transition spd="slow" p14:dur="2000" advTm="26614"/>
    </mc:Choice>
    <mc:Fallback xmlns="">
      <p:transition spd="slow" advTm="266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683D39-5F19-4C55-A33E-BC48B7CB90FF}"/>
              </a:ext>
            </a:extLst>
          </p:cNvPr>
          <p:cNvSpPr>
            <a:spLocks noGrp="1"/>
          </p:cNvSpPr>
          <p:nvPr>
            <p:ph type="dt" sz="half" idx="10"/>
          </p:nvPr>
        </p:nvSpPr>
        <p:spPr/>
        <p:txBody>
          <a:bodyPr/>
          <a:lstStyle/>
          <a:p>
            <a:fld id="{25D2D5B4-EEE4-4C96-A1C1-B53219E8B480}" type="datetime1">
              <a:rPr lang="en-US" smtClean="0"/>
              <a:t>8/30/2023</a:t>
            </a:fld>
            <a:endParaRPr lang="en-US"/>
          </a:p>
        </p:txBody>
      </p:sp>
      <p:sp>
        <p:nvSpPr>
          <p:cNvPr id="3" name="Slide Number Placeholder 2">
            <a:extLst>
              <a:ext uri="{FF2B5EF4-FFF2-40B4-BE49-F238E27FC236}">
                <a16:creationId xmlns:a16="http://schemas.microsoft.com/office/drawing/2014/main" id="{F7E0C16E-0CAE-46E3-AC4D-667A1BB8976C}"/>
              </a:ext>
            </a:extLst>
          </p:cNvPr>
          <p:cNvSpPr>
            <a:spLocks noGrp="1"/>
          </p:cNvSpPr>
          <p:nvPr>
            <p:ph type="sldNum" sz="quarter" idx="12"/>
          </p:nvPr>
        </p:nvSpPr>
        <p:spPr/>
        <p:txBody>
          <a:bodyPr/>
          <a:lstStyle/>
          <a:p>
            <a:fld id="{C9552C65-A320-4AA4-B4AB-831815F3E1F9}" type="slidenum">
              <a:rPr lang="en-US" smtClean="0"/>
              <a:t>5</a:t>
            </a:fld>
            <a:endParaRPr lang="en-US"/>
          </a:p>
        </p:txBody>
      </p:sp>
      <p:pic>
        <p:nvPicPr>
          <p:cNvPr id="4" name="Picture 3">
            <a:extLst>
              <a:ext uri="{FF2B5EF4-FFF2-40B4-BE49-F238E27FC236}">
                <a16:creationId xmlns:a16="http://schemas.microsoft.com/office/drawing/2014/main" id="{0B10A8BA-353F-499E-9FFB-0BB818F1E3B1}"/>
              </a:ext>
            </a:extLst>
          </p:cNvPr>
          <p:cNvPicPr/>
          <p:nvPr/>
        </p:nvPicPr>
        <p:blipFill rotWithShape="1">
          <a:blip r:embed="rId2"/>
          <a:srcRect b="12716"/>
          <a:stretch/>
        </p:blipFill>
        <p:spPr>
          <a:xfrm>
            <a:off x="9338052" y="2291789"/>
            <a:ext cx="2357820" cy="1656987"/>
          </a:xfrm>
          <a:prstGeom prst="rect">
            <a:avLst/>
          </a:prstGeom>
        </p:spPr>
      </p:pic>
      <p:sp>
        <p:nvSpPr>
          <p:cNvPr id="5" name="AutoShape 2">
            <a:extLst>
              <a:ext uri="{FF2B5EF4-FFF2-40B4-BE49-F238E27FC236}">
                <a16:creationId xmlns:a16="http://schemas.microsoft.com/office/drawing/2014/main" id="{BDC80923-B4E4-41CF-B02B-7B1E213523F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6" name="Picture 5">
            <a:extLst>
              <a:ext uri="{FF2B5EF4-FFF2-40B4-BE49-F238E27FC236}">
                <a16:creationId xmlns:a16="http://schemas.microsoft.com/office/drawing/2014/main" id="{FAC4F375-4DE4-4518-9E83-DD021DCA6D11}"/>
              </a:ext>
            </a:extLst>
          </p:cNvPr>
          <p:cNvPicPr>
            <a:picLocks noChangeAspect="1"/>
          </p:cNvPicPr>
          <p:nvPr/>
        </p:nvPicPr>
        <p:blipFill>
          <a:blip r:embed="rId3"/>
          <a:stretch>
            <a:fillRect/>
          </a:stretch>
        </p:blipFill>
        <p:spPr>
          <a:xfrm>
            <a:off x="9396875" y="507354"/>
            <a:ext cx="1879816" cy="1527070"/>
          </a:xfrm>
          <a:prstGeom prst="rect">
            <a:avLst/>
          </a:prstGeom>
        </p:spPr>
      </p:pic>
      <p:sp>
        <p:nvSpPr>
          <p:cNvPr id="7" name="AutoShape 4">
            <a:extLst>
              <a:ext uri="{FF2B5EF4-FFF2-40B4-BE49-F238E27FC236}">
                <a16:creationId xmlns:a16="http://schemas.microsoft.com/office/drawing/2014/main" id="{E7DE30B8-7F76-436C-ABFD-04AF05930D7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8" name="Picture 7">
            <a:extLst>
              <a:ext uri="{FF2B5EF4-FFF2-40B4-BE49-F238E27FC236}">
                <a16:creationId xmlns:a16="http://schemas.microsoft.com/office/drawing/2014/main" id="{2D3B2DDE-DCFB-44C6-A18A-839F82817BAF}"/>
              </a:ext>
            </a:extLst>
          </p:cNvPr>
          <p:cNvPicPr>
            <a:picLocks noChangeAspect="1"/>
          </p:cNvPicPr>
          <p:nvPr/>
        </p:nvPicPr>
        <p:blipFill rotWithShape="1">
          <a:blip r:embed="rId4"/>
          <a:srcRect t="20237" b="25458"/>
          <a:stretch/>
        </p:blipFill>
        <p:spPr>
          <a:xfrm>
            <a:off x="6356946" y="2365446"/>
            <a:ext cx="2209800" cy="1513261"/>
          </a:xfrm>
          <a:prstGeom prst="rect">
            <a:avLst/>
          </a:prstGeom>
        </p:spPr>
      </p:pic>
      <p:pic>
        <p:nvPicPr>
          <p:cNvPr id="9" name="Picture 8">
            <a:extLst>
              <a:ext uri="{FF2B5EF4-FFF2-40B4-BE49-F238E27FC236}">
                <a16:creationId xmlns:a16="http://schemas.microsoft.com/office/drawing/2014/main" id="{A172E5FB-8B47-4648-8C33-E247AE9E25A6}"/>
              </a:ext>
            </a:extLst>
          </p:cNvPr>
          <p:cNvPicPr>
            <a:picLocks noChangeAspect="1"/>
          </p:cNvPicPr>
          <p:nvPr/>
        </p:nvPicPr>
        <p:blipFill rotWithShape="1">
          <a:blip r:embed="rId5"/>
          <a:srcRect t="14376" b="31458"/>
          <a:stretch/>
        </p:blipFill>
        <p:spPr>
          <a:xfrm>
            <a:off x="6356946" y="509191"/>
            <a:ext cx="2102862" cy="1518734"/>
          </a:xfrm>
          <a:prstGeom prst="rect">
            <a:avLst/>
          </a:prstGeom>
        </p:spPr>
      </p:pic>
      <p:sp>
        <p:nvSpPr>
          <p:cNvPr id="10" name="TextBox 9">
            <a:extLst>
              <a:ext uri="{FF2B5EF4-FFF2-40B4-BE49-F238E27FC236}">
                <a16:creationId xmlns:a16="http://schemas.microsoft.com/office/drawing/2014/main" id="{04378E3D-6A9D-4291-A602-A41749B0C3A0}"/>
              </a:ext>
            </a:extLst>
          </p:cNvPr>
          <p:cNvSpPr txBox="1"/>
          <p:nvPr/>
        </p:nvSpPr>
        <p:spPr>
          <a:xfrm>
            <a:off x="7155056" y="2034424"/>
            <a:ext cx="413896" cy="338554"/>
          </a:xfrm>
          <a:prstGeom prst="rect">
            <a:avLst/>
          </a:prstGeom>
          <a:noFill/>
        </p:spPr>
        <p:txBody>
          <a:bodyPr wrap="none" rtlCol="0">
            <a:spAutoFit/>
          </a:bodyPr>
          <a:lstStyle/>
          <a:p>
            <a:r>
              <a:rPr lang="en-US" sz="1600" b="1" dirty="0"/>
              <a:t>(a)</a:t>
            </a:r>
            <a:endParaRPr lang="en-MY" sz="1600" b="1" dirty="0"/>
          </a:p>
        </p:txBody>
      </p:sp>
      <p:sp>
        <p:nvSpPr>
          <p:cNvPr id="11" name="TextBox 10">
            <a:extLst>
              <a:ext uri="{FF2B5EF4-FFF2-40B4-BE49-F238E27FC236}">
                <a16:creationId xmlns:a16="http://schemas.microsoft.com/office/drawing/2014/main" id="{B9B4D352-1FB5-4BC7-9603-605102118105}"/>
              </a:ext>
            </a:extLst>
          </p:cNvPr>
          <p:cNvSpPr txBox="1"/>
          <p:nvPr/>
        </p:nvSpPr>
        <p:spPr>
          <a:xfrm>
            <a:off x="10394669" y="2034424"/>
            <a:ext cx="423514" cy="338554"/>
          </a:xfrm>
          <a:prstGeom prst="rect">
            <a:avLst/>
          </a:prstGeom>
          <a:noFill/>
        </p:spPr>
        <p:txBody>
          <a:bodyPr wrap="none" rtlCol="0">
            <a:spAutoFit/>
          </a:bodyPr>
          <a:lstStyle/>
          <a:p>
            <a:r>
              <a:rPr lang="en-US" sz="1600" b="1" dirty="0"/>
              <a:t>(b)</a:t>
            </a:r>
            <a:endParaRPr lang="en-MY" sz="1600" b="1" dirty="0"/>
          </a:p>
        </p:txBody>
      </p:sp>
      <p:sp>
        <p:nvSpPr>
          <p:cNvPr id="12" name="TextBox 11">
            <a:extLst>
              <a:ext uri="{FF2B5EF4-FFF2-40B4-BE49-F238E27FC236}">
                <a16:creationId xmlns:a16="http://schemas.microsoft.com/office/drawing/2014/main" id="{E4FA9E62-CD6F-4B7A-9F84-D92E1C47FDF3}"/>
              </a:ext>
            </a:extLst>
          </p:cNvPr>
          <p:cNvSpPr txBox="1"/>
          <p:nvPr/>
        </p:nvSpPr>
        <p:spPr>
          <a:xfrm>
            <a:off x="7208643" y="3809090"/>
            <a:ext cx="399468" cy="338554"/>
          </a:xfrm>
          <a:prstGeom prst="rect">
            <a:avLst/>
          </a:prstGeom>
          <a:noFill/>
        </p:spPr>
        <p:txBody>
          <a:bodyPr wrap="none" rtlCol="0">
            <a:spAutoFit/>
          </a:bodyPr>
          <a:lstStyle/>
          <a:p>
            <a:r>
              <a:rPr lang="en-US" sz="1600" b="1" dirty="0"/>
              <a:t>(c)</a:t>
            </a:r>
            <a:endParaRPr lang="en-MY" sz="1600" b="1" dirty="0"/>
          </a:p>
        </p:txBody>
      </p:sp>
      <p:sp>
        <p:nvSpPr>
          <p:cNvPr id="13" name="TextBox 12">
            <a:extLst>
              <a:ext uri="{FF2B5EF4-FFF2-40B4-BE49-F238E27FC236}">
                <a16:creationId xmlns:a16="http://schemas.microsoft.com/office/drawing/2014/main" id="{01E8CA64-CE42-4DCA-A462-23D4D9BE9A24}"/>
              </a:ext>
            </a:extLst>
          </p:cNvPr>
          <p:cNvSpPr txBox="1"/>
          <p:nvPr/>
        </p:nvSpPr>
        <p:spPr>
          <a:xfrm>
            <a:off x="10516962" y="3733800"/>
            <a:ext cx="423514" cy="338554"/>
          </a:xfrm>
          <a:prstGeom prst="rect">
            <a:avLst/>
          </a:prstGeom>
          <a:noFill/>
        </p:spPr>
        <p:txBody>
          <a:bodyPr wrap="none" rtlCol="0">
            <a:spAutoFit/>
          </a:bodyPr>
          <a:lstStyle/>
          <a:p>
            <a:r>
              <a:rPr lang="en-US" sz="1600" b="1" dirty="0"/>
              <a:t>(d)</a:t>
            </a:r>
            <a:endParaRPr lang="en-MY" sz="1600" b="1" dirty="0"/>
          </a:p>
        </p:txBody>
      </p:sp>
      <p:pic>
        <p:nvPicPr>
          <p:cNvPr id="14" name="Picture 13">
            <a:extLst>
              <a:ext uri="{FF2B5EF4-FFF2-40B4-BE49-F238E27FC236}">
                <a16:creationId xmlns:a16="http://schemas.microsoft.com/office/drawing/2014/main" id="{B6C0DD0F-76A6-E9B6-F72D-C2C1E937E00B}"/>
              </a:ext>
            </a:extLst>
          </p:cNvPr>
          <p:cNvPicPr>
            <a:picLocks noChangeAspect="1"/>
          </p:cNvPicPr>
          <p:nvPr/>
        </p:nvPicPr>
        <p:blipFill>
          <a:blip r:embed="rId6"/>
          <a:stretch>
            <a:fillRect/>
          </a:stretch>
        </p:blipFill>
        <p:spPr>
          <a:xfrm>
            <a:off x="719521" y="719920"/>
            <a:ext cx="4614918" cy="5401752"/>
          </a:xfrm>
          <a:prstGeom prst="rect">
            <a:avLst/>
          </a:prstGeom>
        </p:spPr>
      </p:pic>
      <p:sp>
        <p:nvSpPr>
          <p:cNvPr id="15" name="Title 1">
            <a:extLst>
              <a:ext uri="{FF2B5EF4-FFF2-40B4-BE49-F238E27FC236}">
                <a16:creationId xmlns:a16="http://schemas.microsoft.com/office/drawing/2014/main" id="{1EE71F89-0F0B-C916-38C1-642A06532B91}"/>
              </a:ext>
            </a:extLst>
          </p:cNvPr>
          <p:cNvSpPr txBox="1">
            <a:spLocks/>
          </p:cNvSpPr>
          <p:nvPr/>
        </p:nvSpPr>
        <p:spPr>
          <a:xfrm>
            <a:off x="0" y="1"/>
            <a:ext cx="12192000" cy="485241"/>
          </a:xfrm>
          <a:prstGeom prst="rect">
            <a:avLst/>
          </a:prstGeom>
          <a:solidFill>
            <a:schemeClr val="bg2"/>
          </a:solid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a:t>Methodology Flow Chart</a:t>
            </a:r>
            <a:endParaRPr lang="en-US" sz="3000" dirty="0"/>
          </a:p>
        </p:txBody>
      </p:sp>
      <p:sp>
        <p:nvSpPr>
          <p:cNvPr id="16" name="AutoShape 2">
            <a:extLst>
              <a:ext uri="{FF2B5EF4-FFF2-40B4-BE49-F238E27FC236}">
                <a16:creationId xmlns:a16="http://schemas.microsoft.com/office/drawing/2014/main" id="{E3B87D43-85E2-8FC3-8A05-E738CE8B4848}"/>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17" name="Picture 16">
            <a:extLst>
              <a:ext uri="{FF2B5EF4-FFF2-40B4-BE49-F238E27FC236}">
                <a16:creationId xmlns:a16="http://schemas.microsoft.com/office/drawing/2014/main" id="{4C6D6D41-D457-3542-F745-E983588B5736}"/>
              </a:ext>
            </a:extLst>
          </p:cNvPr>
          <p:cNvPicPr>
            <a:picLocks noChangeAspect="1"/>
          </p:cNvPicPr>
          <p:nvPr/>
        </p:nvPicPr>
        <p:blipFill>
          <a:blip r:embed="rId7"/>
          <a:stretch>
            <a:fillRect/>
          </a:stretch>
        </p:blipFill>
        <p:spPr>
          <a:xfrm>
            <a:off x="8022579" y="4084203"/>
            <a:ext cx="2209800" cy="2395803"/>
          </a:xfrm>
          <a:prstGeom prst="rect">
            <a:avLst/>
          </a:prstGeom>
        </p:spPr>
      </p:pic>
      <p:sp>
        <p:nvSpPr>
          <p:cNvPr id="19" name="TextBox 18">
            <a:extLst>
              <a:ext uri="{FF2B5EF4-FFF2-40B4-BE49-F238E27FC236}">
                <a16:creationId xmlns:a16="http://schemas.microsoft.com/office/drawing/2014/main" id="{DA6539F7-DA71-4BD1-DB3A-AC1F80E5E468}"/>
              </a:ext>
            </a:extLst>
          </p:cNvPr>
          <p:cNvSpPr txBox="1"/>
          <p:nvPr/>
        </p:nvSpPr>
        <p:spPr>
          <a:xfrm>
            <a:off x="9085503" y="6416075"/>
            <a:ext cx="505097" cy="369332"/>
          </a:xfrm>
          <a:prstGeom prst="rect">
            <a:avLst/>
          </a:prstGeom>
          <a:noFill/>
        </p:spPr>
        <p:txBody>
          <a:bodyPr wrap="square">
            <a:spAutoFit/>
          </a:bodyPr>
          <a:lstStyle/>
          <a:p>
            <a:r>
              <a:rPr lang="en-US" sz="1800" b="1" dirty="0"/>
              <a:t>(e)</a:t>
            </a:r>
            <a:endParaRPr lang="en-MY" sz="1800" b="1" dirty="0"/>
          </a:p>
        </p:txBody>
      </p:sp>
    </p:spTree>
    <p:extLst>
      <p:ext uri="{BB962C8B-B14F-4D97-AF65-F5344CB8AC3E}">
        <p14:creationId xmlns:p14="http://schemas.microsoft.com/office/powerpoint/2010/main" val="1789178095"/>
      </p:ext>
    </p:extLst>
  </p:cSld>
  <p:clrMapOvr>
    <a:masterClrMapping/>
  </p:clrMapOvr>
  <mc:AlternateContent xmlns:mc="http://schemas.openxmlformats.org/markup-compatibility/2006" xmlns:p14="http://schemas.microsoft.com/office/powerpoint/2010/main">
    <mc:Choice Requires="p14">
      <p:transition spd="slow" p14:dur="2000" advTm="20630"/>
    </mc:Choice>
    <mc:Fallback xmlns="">
      <p:transition spd="slow" advTm="2063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511C78F-D175-4022-9488-ADDB0419200A}"/>
              </a:ext>
            </a:extLst>
          </p:cNvPr>
          <p:cNvSpPr>
            <a:spLocks noGrp="1"/>
          </p:cNvSpPr>
          <p:nvPr>
            <p:ph type="title"/>
          </p:nvPr>
        </p:nvSpPr>
        <p:spPr>
          <a:xfrm>
            <a:off x="0" y="0"/>
            <a:ext cx="12192000" cy="801877"/>
          </a:xfrm>
          <a:solidFill>
            <a:schemeClr val="bg2">
              <a:lumMod val="90000"/>
            </a:schemeClr>
          </a:solidFill>
        </p:spPr>
        <p:txBody>
          <a:bodyPr>
            <a:normAutofit/>
          </a:bodyPr>
          <a:lstStyle/>
          <a:p>
            <a:r>
              <a:rPr lang="en-US" sz="4000" b="1" dirty="0"/>
              <a:t>Results and discussions cont’d</a:t>
            </a:r>
            <a:endParaRPr lang="en-US" sz="4000" dirty="0"/>
          </a:p>
        </p:txBody>
      </p:sp>
      <p:sp>
        <p:nvSpPr>
          <p:cNvPr id="13" name="Rectangle 12">
            <a:extLst>
              <a:ext uri="{FF2B5EF4-FFF2-40B4-BE49-F238E27FC236}">
                <a16:creationId xmlns:a16="http://schemas.microsoft.com/office/drawing/2014/main" id="{583EAC4F-FDBA-40D1-982D-FAD2D35DBD19}"/>
              </a:ext>
            </a:extLst>
          </p:cNvPr>
          <p:cNvSpPr/>
          <p:nvPr/>
        </p:nvSpPr>
        <p:spPr>
          <a:xfrm>
            <a:off x="0" y="991447"/>
            <a:ext cx="4683194" cy="342786"/>
          </a:xfrm>
          <a:prstGeom prst="rect">
            <a:avLst/>
          </a:prstGeom>
        </p:spPr>
        <p:txBody>
          <a:bodyPr wrap="square">
            <a:spAutoFit/>
          </a:bodyPr>
          <a:lstStyle/>
          <a:p>
            <a:pPr algn="ctr">
              <a:lnSpc>
                <a:spcPct val="107000"/>
              </a:lnSpc>
              <a:spcAft>
                <a:spcPts val="800"/>
              </a:spcAft>
            </a:pPr>
            <a:r>
              <a:rPr lang="en-MY" sz="1600" b="1" dirty="0">
                <a:latin typeface="Times New Roman" panose="02020603050405020304" pitchFamily="18" charset="0"/>
                <a:ea typeface="SimSun" panose="02010600030101010101" pitchFamily="2" charset="-122"/>
              </a:rPr>
              <a:t>Table </a:t>
            </a:r>
            <a:r>
              <a:rPr lang="en-MY" sz="1600" b="1" dirty="0">
                <a:effectLst/>
                <a:latin typeface="Times New Roman" panose="02020603050405020304" pitchFamily="18" charset="0"/>
                <a:ea typeface="SimSun" panose="02010600030101010101" pitchFamily="2" charset="-122"/>
              </a:rPr>
              <a:t>1. </a:t>
            </a:r>
            <a:r>
              <a:rPr lang="en-MY" sz="1600" b="1" kern="100" dirty="0">
                <a:effectLst/>
                <a:latin typeface="Times New Roman" panose="02020603050405020304" pitchFamily="18" charset="0"/>
                <a:ea typeface="Calibri" panose="020F0502020204030204" pitchFamily="34" charset="0"/>
                <a:cs typeface="Mangal" panose="02040503050203030202" pitchFamily="18" charset="0"/>
              </a:rPr>
              <a:t>Table: study design of experiments matrix</a:t>
            </a:r>
            <a:endParaRPr lang="en-MY" sz="16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20" name="Rectangle 19">
            <a:extLst>
              <a:ext uri="{FF2B5EF4-FFF2-40B4-BE49-F238E27FC236}">
                <a16:creationId xmlns:a16="http://schemas.microsoft.com/office/drawing/2014/main" id="{F2C220D5-0F1A-4C59-8E03-F0E61753A973}"/>
              </a:ext>
            </a:extLst>
          </p:cNvPr>
          <p:cNvSpPr/>
          <p:nvPr/>
        </p:nvSpPr>
        <p:spPr>
          <a:xfrm>
            <a:off x="5427132" y="976577"/>
            <a:ext cx="6494264" cy="342786"/>
          </a:xfrm>
          <a:prstGeom prst="rect">
            <a:avLst/>
          </a:prstGeom>
        </p:spPr>
        <p:txBody>
          <a:bodyPr wrap="square">
            <a:spAutoFit/>
          </a:bodyPr>
          <a:lstStyle/>
          <a:p>
            <a:pPr algn="ctr">
              <a:lnSpc>
                <a:spcPct val="107000"/>
              </a:lnSpc>
              <a:spcAft>
                <a:spcPts val="800"/>
              </a:spcAft>
            </a:pPr>
            <a:r>
              <a:rPr lang="en-MY" sz="1600" b="1" kern="100" dirty="0">
                <a:effectLst/>
                <a:latin typeface="Times New Roman" panose="02020603050405020304" pitchFamily="18" charset="0"/>
                <a:ea typeface="Calibri" panose="020F0502020204030204" pitchFamily="34" charset="0"/>
                <a:cs typeface="Mangal" panose="02040503050203030202" pitchFamily="18" charset="0"/>
              </a:rPr>
              <a:t>Table 2. ANOVA and fit statistics for the study ARD model</a:t>
            </a:r>
            <a:endParaRPr lang="en-MY" sz="1600" kern="1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5" name="Picture 4">
            <a:extLst>
              <a:ext uri="{FF2B5EF4-FFF2-40B4-BE49-F238E27FC236}">
                <a16:creationId xmlns:a16="http://schemas.microsoft.com/office/drawing/2014/main" id="{793A9276-AC71-588A-9881-7F781EF34AB7}"/>
              </a:ext>
            </a:extLst>
          </p:cNvPr>
          <p:cNvPicPr>
            <a:picLocks noChangeAspect="1"/>
          </p:cNvPicPr>
          <p:nvPr/>
        </p:nvPicPr>
        <p:blipFill>
          <a:blip r:embed="rId2"/>
          <a:stretch>
            <a:fillRect/>
          </a:stretch>
        </p:blipFill>
        <p:spPr>
          <a:xfrm>
            <a:off x="5654204" y="1316944"/>
            <a:ext cx="6040120" cy="4115517"/>
          </a:xfrm>
          <a:prstGeom prst="rect">
            <a:avLst/>
          </a:prstGeom>
        </p:spPr>
      </p:pic>
      <p:pic>
        <p:nvPicPr>
          <p:cNvPr id="6" name="Picture 5">
            <a:extLst>
              <a:ext uri="{FF2B5EF4-FFF2-40B4-BE49-F238E27FC236}">
                <a16:creationId xmlns:a16="http://schemas.microsoft.com/office/drawing/2014/main" id="{E519E8DD-9839-6D1A-1080-3368917C676B}"/>
              </a:ext>
            </a:extLst>
          </p:cNvPr>
          <p:cNvPicPr>
            <a:picLocks noChangeAspect="1"/>
          </p:cNvPicPr>
          <p:nvPr/>
        </p:nvPicPr>
        <p:blipFill>
          <a:blip r:embed="rId3"/>
          <a:stretch>
            <a:fillRect/>
          </a:stretch>
        </p:blipFill>
        <p:spPr>
          <a:xfrm>
            <a:off x="0" y="1383293"/>
            <a:ext cx="5345852" cy="411551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F1BA71-BD06-C1DA-542A-77425BBB3F1C}"/>
                  </a:ext>
                </a:extLst>
              </p:cNvPr>
              <p:cNvSpPr txBox="1"/>
              <p:nvPr/>
            </p:nvSpPr>
            <p:spPr>
              <a:xfrm>
                <a:off x="177799" y="6196026"/>
                <a:ext cx="11108267" cy="3441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MY" sz="1600" i="1" smtClean="0">
                          <a:effectLst/>
                          <a:latin typeface="Cambria Math" panose="02040503050406030204" pitchFamily="18" charset="0"/>
                          <a:ea typeface="Calibri" panose="020F0502020204030204" pitchFamily="34" charset="0"/>
                          <a:cs typeface="Times New Roman" panose="02020603050405020304" pitchFamily="18" charset="0"/>
                        </a:rPr>
                        <m:t>𝐴𝑅𝐷</m:t>
                      </m:r>
                      <m:r>
                        <a:rPr lang="en-MY" sz="1600" i="1" smtClean="0">
                          <a:effectLst/>
                          <a:latin typeface="Cambria Math" panose="02040503050406030204" pitchFamily="18" charset="0"/>
                          <a:ea typeface="Calibri" panose="020F0502020204030204" pitchFamily="34" charset="0"/>
                          <a:cs typeface="Times New Roman" panose="02020603050405020304" pitchFamily="18" charset="0"/>
                        </a:rPr>
                        <m:t>= 2.612 −0.559</m:t>
                      </m:r>
                      <m:r>
                        <a:rPr lang="en-MY" sz="1600" i="1" smtClean="0">
                          <a:effectLst/>
                          <a:latin typeface="Cambria Math" panose="02040503050406030204" pitchFamily="18" charset="0"/>
                          <a:ea typeface="Calibri" panose="020F0502020204030204" pitchFamily="34" charset="0"/>
                          <a:cs typeface="Times New Roman" panose="02020603050405020304" pitchFamily="18" charset="0"/>
                        </a:rPr>
                        <m:t>𝐴</m:t>
                      </m:r>
                      <m:r>
                        <a:rPr lang="en-MY" sz="1600" i="1" smtClean="0">
                          <a:effectLst/>
                          <a:latin typeface="Cambria Math" panose="02040503050406030204" pitchFamily="18" charset="0"/>
                          <a:ea typeface="Calibri" panose="020F0502020204030204" pitchFamily="34" charset="0"/>
                          <a:cs typeface="Times New Roman" panose="02020603050405020304" pitchFamily="18" charset="0"/>
                        </a:rPr>
                        <m:t>−0.373</m:t>
                      </m:r>
                      <m:r>
                        <a:rPr lang="en-MY" sz="1600" i="1" smtClean="0">
                          <a:effectLst/>
                          <a:latin typeface="Cambria Math" panose="02040503050406030204" pitchFamily="18" charset="0"/>
                          <a:ea typeface="Calibri" panose="020F0502020204030204" pitchFamily="34" charset="0"/>
                          <a:cs typeface="Times New Roman" panose="02020603050405020304" pitchFamily="18" charset="0"/>
                        </a:rPr>
                        <m:t>𝐵</m:t>
                      </m:r>
                      <m:r>
                        <a:rPr lang="en-MY" sz="1600" i="1" smtClean="0">
                          <a:effectLst/>
                          <a:latin typeface="Cambria Math" panose="02040503050406030204" pitchFamily="18" charset="0"/>
                          <a:ea typeface="Calibri" panose="020F0502020204030204" pitchFamily="34" charset="0"/>
                          <a:cs typeface="Times New Roman" panose="02020603050405020304" pitchFamily="18" charset="0"/>
                        </a:rPr>
                        <m:t>−0.901 </m:t>
                      </m:r>
                      <m:r>
                        <a:rPr lang="en-MY" sz="1600" i="1" smtClean="0">
                          <a:effectLst/>
                          <a:latin typeface="Cambria Math" panose="02040503050406030204" pitchFamily="18" charset="0"/>
                          <a:ea typeface="Calibri" panose="020F0502020204030204" pitchFamily="34" charset="0"/>
                          <a:cs typeface="Times New Roman" panose="02020603050405020304" pitchFamily="18" charset="0"/>
                        </a:rPr>
                        <m:t>𝐶</m:t>
                      </m:r>
                      <m:r>
                        <a:rPr lang="en-MY" sz="1600" i="1" smtClean="0">
                          <a:effectLst/>
                          <a:latin typeface="Cambria Math" panose="02040503050406030204" pitchFamily="18" charset="0"/>
                          <a:ea typeface="Calibri" panose="020F0502020204030204" pitchFamily="34" charset="0"/>
                          <a:cs typeface="Times New Roman" panose="02020603050405020304" pitchFamily="18" charset="0"/>
                        </a:rPr>
                        <m:t> + 0.165</m:t>
                      </m:r>
                      <m:r>
                        <a:rPr lang="en-MY" sz="1600" i="1" smtClean="0">
                          <a:effectLst/>
                          <a:latin typeface="Cambria Math" panose="02040503050406030204" pitchFamily="18" charset="0"/>
                          <a:ea typeface="Calibri" panose="020F0502020204030204" pitchFamily="34" charset="0"/>
                          <a:cs typeface="Times New Roman" panose="02020603050405020304" pitchFamily="18" charset="0"/>
                        </a:rPr>
                        <m:t>𝐴𝐵</m:t>
                      </m:r>
                      <m:r>
                        <a:rPr lang="en-MY" sz="1600" i="1" smtClean="0">
                          <a:effectLst/>
                          <a:latin typeface="Cambria Math" panose="02040503050406030204" pitchFamily="18" charset="0"/>
                          <a:ea typeface="Calibri" panose="020F0502020204030204" pitchFamily="34" charset="0"/>
                          <a:cs typeface="Times New Roman" panose="02020603050405020304" pitchFamily="18" charset="0"/>
                        </a:rPr>
                        <m:t> + 0.188</m:t>
                      </m:r>
                      <m:r>
                        <a:rPr lang="en-MY" sz="1600" i="1" smtClean="0">
                          <a:effectLst/>
                          <a:latin typeface="Cambria Math" panose="02040503050406030204" pitchFamily="18" charset="0"/>
                          <a:ea typeface="Calibri" panose="020F0502020204030204" pitchFamily="34" charset="0"/>
                          <a:cs typeface="Times New Roman" panose="02020603050405020304" pitchFamily="18" charset="0"/>
                        </a:rPr>
                        <m:t>𝐴𝐶</m:t>
                      </m:r>
                      <m:r>
                        <a:rPr lang="en-MY" sz="1600" i="1" smtClean="0">
                          <a:effectLst/>
                          <a:latin typeface="Cambria Math" panose="02040503050406030204" pitchFamily="18" charset="0"/>
                          <a:ea typeface="Calibri" panose="020F0502020204030204" pitchFamily="34" charset="0"/>
                          <a:cs typeface="Times New Roman" panose="02020603050405020304" pitchFamily="18" charset="0"/>
                        </a:rPr>
                        <m:t>−0.115</m:t>
                      </m:r>
                      <m:r>
                        <a:rPr lang="en-MY" sz="1600" i="1" smtClean="0">
                          <a:effectLst/>
                          <a:latin typeface="Cambria Math" panose="02040503050406030204" pitchFamily="18" charset="0"/>
                          <a:ea typeface="Calibri" panose="020F0502020204030204" pitchFamily="34" charset="0"/>
                          <a:cs typeface="Times New Roman" panose="02020603050405020304" pitchFamily="18" charset="0"/>
                        </a:rPr>
                        <m:t>𝐵𝐶</m:t>
                      </m:r>
                      <m:r>
                        <a:rPr lang="en-MY" sz="1600" i="1" smtClean="0">
                          <a:effectLst/>
                          <a:latin typeface="Cambria Math" panose="02040503050406030204" pitchFamily="18" charset="0"/>
                          <a:ea typeface="Calibri" panose="020F0502020204030204" pitchFamily="34" charset="0"/>
                          <a:cs typeface="Times New Roman" panose="02020603050405020304" pitchFamily="18" charset="0"/>
                        </a:rPr>
                        <m:t> +0.295</m:t>
                      </m:r>
                      <m:sSup>
                        <m:sSupPr>
                          <m:ctrlPr>
                            <a:rPr lang="en-MY" sz="1600" i="1">
                              <a:latin typeface="Cambria Math" panose="02040503050406030204" pitchFamily="18" charset="0"/>
                            </a:rPr>
                          </m:ctrlPr>
                        </m:sSupPr>
                        <m:e>
                          <m:r>
                            <a:rPr lang="en-MY" sz="1600" i="1">
                              <a:latin typeface="Cambria Math" panose="02040503050406030204" pitchFamily="18" charset="0"/>
                            </a:rPr>
                            <m:t>𝐵</m:t>
                          </m:r>
                        </m:e>
                        <m:sup>
                          <m:r>
                            <a:rPr lang="en-MY" sz="1600" i="1">
                              <a:latin typeface="Cambria Math" panose="02040503050406030204" pitchFamily="18" charset="0"/>
                            </a:rPr>
                            <m:t>2</m:t>
                          </m:r>
                        </m:sup>
                      </m:sSup>
                      <m:r>
                        <a:rPr lang="en-MY" sz="1600" i="1">
                          <a:latin typeface="Cambria Math" panose="02040503050406030204" pitchFamily="18" charset="0"/>
                        </a:rPr>
                        <m:t> + 0.833</m:t>
                      </m:r>
                      <m:sSup>
                        <m:sSupPr>
                          <m:ctrlPr>
                            <a:rPr lang="en-MY" sz="1600" i="1">
                              <a:latin typeface="Cambria Math" panose="02040503050406030204" pitchFamily="18" charset="0"/>
                            </a:rPr>
                          </m:ctrlPr>
                        </m:sSupPr>
                        <m:e>
                          <m:r>
                            <a:rPr lang="en-MY" sz="1600" i="1">
                              <a:latin typeface="Cambria Math" panose="02040503050406030204" pitchFamily="18" charset="0"/>
                            </a:rPr>
                            <m:t>𝐶</m:t>
                          </m:r>
                        </m:e>
                        <m:sup>
                          <m:r>
                            <a:rPr lang="en-MY" sz="1600" i="1">
                              <a:latin typeface="Cambria Math" panose="02040503050406030204" pitchFamily="18" charset="0"/>
                            </a:rPr>
                            <m:t>2</m:t>
                          </m:r>
                        </m:sup>
                      </m:sSup>
                      <m:r>
                        <a:rPr lang="en-MY" sz="1600" b="0" i="1" smtClean="0">
                          <a:latin typeface="Cambria Math" panose="02040503050406030204" pitchFamily="18" charset="0"/>
                        </a:rPr>
                        <m:t>                         (1)</m:t>
                      </m:r>
                    </m:oMath>
                  </m:oMathPara>
                </a14:m>
                <a:endParaRPr lang="en-MY" sz="1600" dirty="0"/>
              </a:p>
            </p:txBody>
          </p:sp>
        </mc:Choice>
        <mc:Fallback xmlns="">
          <p:sp>
            <p:nvSpPr>
              <p:cNvPr id="9" name="TextBox 8">
                <a:extLst>
                  <a:ext uri="{FF2B5EF4-FFF2-40B4-BE49-F238E27FC236}">
                    <a16:creationId xmlns:a16="http://schemas.microsoft.com/office/drawing/2014/main" id="{8CF1BA71-BD06-C1DA-542A-77425BBB3F1C}"/>
                  </a:ext>
                </a:extLst>
              </p:cNvPr>
              <p:cNvSpPr txBox="1">
                <a:spLocks noRot="1" noChangeAspect="1" noMove="1" noResize="1" noEditPoints="1" noAdjustHandles="1" noChangeArrowheads="1" noChangeShapeType="1" noTextEdit="1"/>
              </p:cNvSpPr>
              <p:nvPr/>
            </p:nvSpPr>
            <p:spPr>
              <a:xfrm>
                <a:off x="177799" y="6196026"/>
                <a:ext cx="11108267" cy="344133"/>
              </a:xfrm>
              <a:prstGeom prst="rect">
                <a:avLst/>
              </a:prstGeom>
              <a:blipFill>
                <a:blip r:embed="rId4"/>
                <a:stretch>
                  <a:fillRect b="-8772"/>
                </a:stretch>
              </a:blipFill>
            </p:spPr>
            <p:txBody>
              <a:bodyPr/>
              <a:lstStyle/>
              <a:p>
                <a:r>
                  <a:rPr lang="en-MY">
                    <a:noFill/>
                  </a:rPr>
                  <a:t> </a:t>
                </a:r>
              </a:p>
            </p:txBody>
          </p:sp>
        </mc:Fallback>
      </mc:AlternateContent>
      <p:sp>
        <p:nvSpPr>
          <p:cNvPr id="12" name="TextBox 11">
            <a:extLst>
              <a:ext uri="{FF2B5EF4-FFF2-40B4-BE49-F238E27FC236}">
                <a16:creationId xmlns:a16="http://schemas.microsoft.com/office/drawing/2014/main" id="{558B94CC-65DE-3483-5654-39E90194B41B}"/>
              </a:ext>
            </a:extLst>
          </p:cNvPr>
          <p:cNvSpPr txBox="1"/>
          <p:nvPr/>
        </p:nvSpPr>
        <p:spPr>
          <a:xfrm>
            <a:off x="486833" y="5662752"/>
            <a:ext cx="6206066" cy="369332"/>
          </a:xfrm>
          <a:prstGeom prst="rect">
            <a:avLst/>
          </a:prstGeom>
          <a:noFill/>
        </p:spPr>
        <p:txBody>
          <a:bodyPr wrap="square">
            <a:spAutoFit/>
          </a:bodyPr>
          <a:lstStyle/>
          <a:p>
            <a:r>
              <a:rPr lang="en-MY"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The derived model for ARD is represented by </a:t>
            </a:r>
            <a:r>
              <a:rPr lang="en-MY" dirty="0">
                <a:solidFill>
                  <a:srgbClr val="000000"/>
                </a:solidFill>
                <a:latin typeface="Palatino Linotype" panose="02040502050505030304" pitchFamily="18" charset="0"/>
                <a:ea typeface="DengXian" panose="02010600030101010101" pitchFamily="2" charset="-122"/>
                <a:cs typeface="Times New Roman" panose="02020603050405020304" pitchFamily="18" charset="0"/>
              </a:rPr>
              <a:t>e</a:t>
            </a:r>
            <a:r>
              <a:rPr lang="en-MY"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quation </a:t>
            </a:r>
            <a:endParaRPr lang="en-MY" dirty="0"/>
          </a:p>
        </p:txBody>
      </p:sp>
    </p:spTree>
    <p:extLst>
      <p:ext uri="{BB962C8B-B14F-4D97-AF65-F5344CB8AC3E}">
        <p14:creationId xmlns:p14="http://schemas.microsoft.com/office/powerpoint/2010/main" val="256272730"/>
      </p:ext>
    </p:extLst>
  </p:cSld>
  <p:clrMapOvr>
    <a:masterClrMapping/>
  </p:clrMapOvr>
  <mc:AlternateContent xmlns:mc="http://schemas.openxmlformats.org/markup-compatibility/2006" xmlns:p14="http://schemas.microsoft.com/office/powerpoint/2010/main">
    <mc:Choice Requires="p14">
      <p:transition spd="slow" p14:dur="2000" advTm="77908"/>
    </mc:Choice>
    <mc:Fallback xmlns="">
      <p:transition spd="slow" advTm="7790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511C78F-D175-4022-9488-ADDB0419200A}"/>
              </a:ext>
            </a:extLst>
          </p:cNvPr>
          <p:cNvSpPr>
            <a:spLocks noGrp="1"/>
          </p:cNvSpPr>
          <p:nvPr>
            <p:ph type="title"/>
          </p:nvPr>
        </p:nvSpPr>
        <p:spPr>
          <a:xfrm>
            <a:off x="0" y="0"/>
            <a:ext cx="12192000" cy="801877"/>
          </a:xfrm>
          <a:solidFill>
            <a:schemeClr val="bg2">
              <a:lumMod val="90000"/>
            </a:schemeClr>
          </a:solidFill>
        </p:spPr>
        <p:txBody>
          <a:bodyPr>
            <a:normAutofit/>
          </a:bodyPr>
          <a:lstStyle/>
          <a:p>
            <a:r>
              <a:rPr lang="en-US" sz="4000" b="1" dirty="0"/>
              <a:t>Results and discussions cont’d</a:t>
            </a:r>
            <a:endParaRPr lang="en-US" sz="4000" dirty="0"/>
          </a:p>
        </p:txBody>
      </p:sp>
      <p:sp>
        <p:nvSpPr>
          <p:cNvPr id="20" name="Rectangle 19">
            <a:extLst>
              <a:ext uri="{FF2B5EF4-FFF2-40B4-BE49-F238E27FC236}">
                <a16:creationId xmlns:a16="http://schemas.microsoft.com/office/drawing/2014/main" id="{F2C220D5-0F1A-4C59-8E03-F0E61753A973}"/>
              </a:ext>
            </a:extLst>
          </p:cNvPr>
          <p:cNvSpPr/>
          <p:nvPr/>
        </p:nvSpPr>
        <p:spPr>
          <a:xfrm>
            <a:off x="6305765" y="3613461"/>
            <a:ext cx="5639756" cy="523220"/>
          </a:xfrm>
          <a:prstGeom prst="rect">
            <a:avLst/>
          </a:prstGeom>
        </p:spPr>
        <p:txBody>
          <a:bodyPr wrap="square">
            <a:spAutoFit/>
          </a:bodyPr>
          <a:lstStyle/>
          <a:p>
            <a:r>
              <a:rPr lang="en-US" sz="1400" b="1" dirty="0">
                <a:effectLst/>
                <a:latin typeface="Times New Roman" panose="02020603050405020304" pitchFamily="18" charset="0"/>
                <a:ea typeface="SimSun" panose="02010600030101010101" pitchFamily="2" charset="-122"/>
              </a:rPr>
              <a:t>Figure 2. </a:t>
            </a:r>
            <a:r>
              <a:rPr lang="en-US" sz="1400" dirty="0">
                <a:effectLst/>
                <a:latin typeface="Times New Roman" panose="02020603050405020304" pitchFamily="18" charset="0"/>
                <a:ea typeface="SimSun" panose="02010600030101010101" pitchFamily="2" charset="-122"/>
              </a:rPr>
              <a:t>3D synergetic influence of biochar and geopolymer on permanent deformation at different asphalt binder content</a:t>
            </a:r>
            <a:endParaRPr lang="en-MY" sz="1400" dirty="0">
              <a:effectLst/>
              <a:latin typeface="Times New Roman" panose="02020603050405020304" pitchFamily="18" charset="0"/>
              <a:ea typeface="SimSun" panose="02010600030101010101" pitchFamily="2" charset="-122"/>
            </a:endParaRPr>
          </a:p>
        </p:txBody>
      </p:sp>
      <p:sp>
        <p:nvSpPr>
          <p:cNvPr id="8" name="Rectangle 7">
            <a:extLst>
              <a:ext uri="{FF2B5EF4-FFF2-40B4-BE49-F238E27FC236}">
                <a16:creationId xmlns:a16="http://schemas.microsoft.com/office/drawing/2014/main" id="{F92896D7-22C9-4A40-A20B-60ED1EA1CCFB}"/>
              </a:ext>
            </a:extLst>
          </p:cNvPr>
          <p:cNvSpPr/>
          <p:nvPr/>
        </p:nvSpPr>
        <p:spPr>
          <a:xfrm>
            <a:off x="134306" y="3569219"/>
            <a:ext cx="5751931" cy="523220"/>
          </a:xfrm>
          <a:prstGeom prst="rect">
            <a:avLst/>
          </a:prstGeom>
        </p:spPr>
        <p:txBody>
          <a:bodyPr wrap="square">
            <a:spAutoFit/>
          </a:bodyPr>
          <a:lstStyle/>
          <a:p>
            <a:r>
              <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a:t>
            </a:r>
            <a:r>
              <a:rPr lang="en-MY"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en-MY"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Degree of agreement between predicted and experimental results</a:t>
            </a:r>
          </a:p>
        </p:txBody>
      </p:sp>
      <p:pic>
        <p:nvPicPr>
          <p:cNvPr id="4" name="Picture 3">
            <a:extLst>
              <a:ext uri="{FF2B5EF4-FFF2-40B4-BE49-F238E27FC236}">
                <a16:creationId xmlns:a16="http://schemas.microsoft.com/office/drawing/2014/main" id="{F7026A19-9212-91AC-6DB5-C00C94A3FA4E}"/>
              </a:ext>
            </a:extLst>
          </p:cNvPr>
          <p:cNvPicPr>
            <a:picLocks noChangeAspect="1"/>
          </p:cNvPicPr>
          <p:nvPr/>
        </p:nvPicPr>
        <p:blipFill>
          <a:blip r:embed="rId3"/>
          <a:stretch>
            <a:fillRect/>
          </a:stretch>
        </p:blipFill>
        <p:spPr>
          <a:xfrm>
            <a:off x="209763" y="852431"/>
            <a:ext cx="5334462" cy="2735217"/>
          </a:xfrm>
          <a:prstGeom prst="rect">
            <a:avLst/>
          </a:prstGeom>
        </p:spPr>
      </p:pic>
      <p:pic>
        <p:nvPicPr>
          <p:cNvPr id="6" name="Picture 5">
            <a:extLst>
              <a:ext uri="{FF2B5EF4-FFF2-40B4-BE49-F238E27FC236}">
                <a16:creationId xmlns:a16="http://schemas.microsoft.com/office/drawing/2014/main" id="{4671196F-2888-BF97-1C85-93DEC3B6D80C}"/>
              </a:ext>
            </a:extLst>
          </p:cNvPr>
          <p:cNvPicPr>
            <a:picLocks noChangeAspect="1"/>
          </p:cNvPicPr>
          <p:nvPr/>
        </p:nvPicPr>
        <p:blipFill>
          <a:blip r:embed="rId4"/>
          <a:stretch>
            <a:fillRect/>
          </a:stretch>
        </p:blipFill>
        <p:spPr>
          <a:xfrm>
            <a:off x="5886237" y="777671"/>
            <a:ext cx="6004771" cy="2851741"/>
          </a:xfrm>
          <a:prstGeom prst="rect">
            <a:avLst/>
          </a:prstGeom>
        </p:spPr>
      </p:pic>
      <p:graphicFrame>
        <p:nvGraphicFramePr>
          <p:cNvPr id="10" name="Table 9">
            <a:extLst>
              <a:ext uri="{FF2B5EF4-FFF2-40B4-BE49-F238E27FC236}">
                <a16:creationId xmlns:a16="http://schemas.microsoft.com/office/drawing/2014/main" id="{9A25DE89-85DD-37DA-DC29-CB2EDA57F035}"/>
              </a:ext>
            </a:extLst>
          </p:cNvPr>
          <p:cNvGraphicFramePr>
            <a:graphicFrameLocks noGrp="1"/>
          </p:cNvGraphicFramePr>
          <p:nvPr>
            <p:extLst>
              <p:ext uri="{D42A27DB-BD31-4B8C-83A1-F6EECF244321}">
                <p14:modId xmlns:p14="http://schemas.microsoft.com/office/powerpoint/2010/main" val="2329728796"/>
              </p:ext>
            </p:extLst>
          </p:nvPr>
        </p:nvGraphicFramePr>
        <p:xfrm>
          <a:off x="209763" y="5315039"/>
          <a:ext cx="4814253" cy="1135536"/>
        </p:xfrm>
        <a:graphic>
          <a:graphicData uri="http://schemas.openxmlformats.org/drawingml/2006/table">
            <a:tbl>
              <a:tblPr firstRow="1" firstCol="1" bandRow="1">
                <a:tableStyleId>{5C22544A-7EE6-4342-B048-85BDC9FD1C3A}</a:tableStyleId>
              </a:tblPr>
              <a:tblGrid>
                <a:gridCol w="1152756">
                  <a:extLst>
                    <a:ext uri="{9D8B030D-6E8A-4147-A177-3AD203B41FA5}">
                      <a16:colId xmlns:a16="http://schemas.microsoft.com/office/drawing/2014/main" val="372820173"/>
                    </a:ext>
                  </a:extLst>
                </a:gridCol>
                <a:gridCol w="867286">
                  <a:extLst>
                    <a:ext uri="{9D8B030D-6E8A-4147-A177-3AD203B41FA5}">
                      <a16:colId xmlns:a16="http://schemas.microsoft.com/office/drawing/2014/main" val="1434300235"/>
                    </a:ext>
                  </a:extLst>
                </a:gridCol>
                <a:gridCol w="1059639">
                  <a:extLst>
                    <a:ext uri="{9D8B030D-6E8A-4147-A177-3AD203B41FA5}">
                      <a16:colId xmlns:a16="http://schemas.microsoft.com/office/drawing/2014/main" val="2378233705"/>
                    </a:ext>
                  </a:extLst>
                </a:gridCol>
                <a:gridCol w="1047425">
                  <a:extLst>
                    <a:ext uri="{9D8B030D-6E8A-4147-A177-3AD203B41FA5}">
                      <a16:colId xmlns:a16="http://schemas.microsoft.com/office/drawing/2014/main" val="276404547"/>
                    </a:ext>
                  </a:extLst>
                </a:gridCol>
                <a:gridCol w="687147">
                  <a:extLst>
                    <a:ext uri="{9D8B030D-6E8A-4147-A177-3AD203B41FA5}">
                      <a16:colId xmlns:a16="http://schemas.microsoft.com/office/drawing/2014/main" val="3439826185"/>
                    </a:ext>
                  </a:extLst>
                </a:gridCol>
              </a:tblGrid>
              <a:tr h="220050">
                <a:tc rowSpan="2">
                  <a:txBody>
                    <a:bodyPr/>
                    <a:lstStyle/>
                    <a:p>
                      <a:pPr algn="ctr">
                        <a:lnSpc>
                          <a:spcPts val="1300"/>
                        </a:lnSpc>
                      </a:pPr>
                      <a:r>
                        <a:rPr lang="en-MY" sz="1000" dirty="0">
                          <a:effectLst/>
                        </a:rPr>
                        <a:t>Input Variable</a:t>
                      </a:r>
                      <a:endParaRPr lang="en-MY"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ts val="1300"/>
                        </a:lnSpc>
                      </a:pPr>
                      <a:r>
                        <a:rPr lang="en-MY" sz="1000">
                          <a:effectLst/>
                        </a:rPr>
                        <a:t>% Content</a:t>
                      </a:r>
                      <a:endParaRPr lang="en-MY"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ts val="1300"/>
                        </a:lnSpc>
                      </a:pPr>
                      <a:r>
                        <a:rPr lang="en-MY" sz="1000">
                          <a:effectLst/>
                        </a:rPr>
                        <a:t>ARD values (mm)</a:t>
                      </a:r>
                      <a:endParaRPr lang="en-MY"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MY"/>
                    </a:p>
                  </a:txBody>
                  <a:tcPr/>
                </a:tc>
                <a:tc rowSpan="2">
                  <a:txBody>
                    <a:bodyPr/>
                    <a:lstStyle/>
                    <a:p>
                      <a:pPr algn="ctr">
                        <a:lnSpc>
                          <a:spcPts val="1300"/>
                        </a:lnSpc>
                      </a:pPr>
                      <a:r>
                        <a:rPr lang="en-MY" sz="1000">
                          <a:effectLst/>
                        </a:rPr>
                        <a:t>% Error</a:t>
                      </a:r>
                      <a:endParaRPr lang="en-MY"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2565453"/>
                  </a:ext>
                </a:extLst>
              </a:tr>
              <a:tr h="255336">
                <a:tc vMerge="1">
                  <a:txBody>
                    <a:bodyPr/>
                    <a:lstStyle/>
                    <a:p>
                      <a:endParaRPr lang="en-MY"/>
                    </a:p>
                  </a:txBody>
                  <a:tcPr/>
                </a:tc>
                <a:tc vMerge="1">
                  <a:txBody>
                    <a:bodyPr/>
                    <a:lstStyle/>
                    <a:p>
                      <a:endParaRPr lang="en-MY"/>
                    </a:p>
                  </a:txBody>
                  <a:tcPr/>
                </a:tc>
                <a:tc>
                  <a:txBody>
                    <a:bodyPr/>
                    <a:lstStyle/>
                    <a:p>
                      <a:pPr algn="ctr">
                        <a:lnSpc>
                          <a:spcPts val="1300"/>
                        </a:lnSpc>
                      </a:pPr>
                      <a:r>
                        <a:rPr lang="en-MY" sz="1000">
                          <a:effectLst/>
                        </a:rPr>
                        <a:t>RSM predicted </a:t>
                      </a:r>
                      <a:endParaRPr lang="en-MY"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MY" sz="1000">
                          <a:effectLst/>
                        </a:rPr>
                        <a:t>Experimental</a:t>
                      </a:r>
                      <a:endParaRPr lang="en-MY"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MY"/>
                    </a:p>
                  </a:txBody>
                  <a:tcPr/>
                </a:tc>
                <a:extLst>
                  <a:ext uri="{0D108BD9-81ED-4DB2-BD59-A6C34878D82A}">
                    <a16:rowId xmlns:a16="http://schemas.microsoft.com/office/drawing/2014/main" val="131577485"/>
                  </a:ext>
                </a:extLst>
              </a:tr>
              <a:tr h="220050">
                <a:tc>
                  <a:txBody>
                    <a:bodyPr/>
                    <a:lstStyle/>
                    <a:p>
                      <a:pPr algn="ctr">
                        <a:lnSpc>
                          <a:spcPts val="1300"/>
                        </a:lnSpc>
                      </a:pPr>
                      <a:r>
                        <a:rPr lang="en-MY" sz="1000">
                          <a:effectLst/>
                        </a:rPr>
                        <a:t>Biochar</a:t>
                      </a:r>
                      <a:endParaRPr lang="en-MY"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MY" sz="1000">
                          <a:effectLst/>
                        </a:rPr>
                        <a:t>3.22</a:t>
                      </a:r>
                      <a:endParaRPr lang="en-MY"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ctr">
                        <a:lnSpc>
                          <a:spcPts val="1300"/>
                        </a:lnSpc>
                      </a:pPr>
                      <a:r>
                        <a:rPr lang="en-MY" sz="1000" dirty="0">
                          <a:effectLst/>
                        </a:rPr>
                        <a:t> </a:t>
                      </a:r>
                    </a:p>
                    <a:p>
                      <a:pPr algn="ctr">
                        <a:lnSpc>
                          <a:spcPts val="1300"/>
                        </a:lnSpc>
                      </a:pPr>
                      <a:r>
                        <a:rPr lang="en-MY" sz="1000" dirty="0">
                          <a:effectLst/>
                        </a:rPr>
                        <a:t>2.27</a:t>
                      </a:r>
                      <a:endParaRPr lang="en-MY"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ctr">
                        <a:lnSpc>
                          <a:spcPts val="1300"/>
                        </a:lnSpc>
                      </a:pPr>
                      <a:r>
                        <a:rPr lang="en-MY" sz="1000">
                          <a:effectLst/>
                        </a:rPr>
                        <a:t> </a:t>
                      </a:r>
                    </a:p>
                    <a:p>
                      <a:pPr algn="ctr">
                        <a:lnSpc>
                          <a:spcPts val="1300"/>
                        </a:lnSpc>
                      </a:pPr>
                      <a:r>
                        <a:rPr lang="en-MY" sz="1000">
                          <a:effectLst/>
                        </a:rPr>
                        <a:t>2.36</a:t>
                      </a:r>
                      <a:endParaRPr lang="en-MY"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ctr">
                        <a:lnSpc>
                          <a:spcPts val="1300"/>
                        </a:lnSpc>
                      </a:pPr>
                      <a:r>
                        <a:rPr lang="en-MY" sz="1000">
                          <a:effectLst/>
                        </a:rPr>
                        <a:t> </a:t>
                      </a:r>
                    </a:p>
                    <a:p>
                      <a:pPr algn="ctr">
                        <a:lnSpc>
                          <a:spcPts val="1300"/>
                        </a:lnSpc>
                      </a:pPr>
                      <a:r>
                        <a:rPr lang="en-MY" sz="1000">
                          <a:effectLst/>
                        </a:rPr>
                        <a:t>3.96</a:t>
                      </a:r>
                      <a:endParaRPr lang="en-MY"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0791741"/>
                  </a:ext>
                </a:extLst>
              </a:tr>
              <a:tr h="220050">
                <a:tc>
                  <a:txBody>
                    <a:bodyPr/>
                    <a:lstStyle/>
                    <a:p>
                      <a:pPr algn="ctr">
                        <a:lnSpc>
                          <a:spcPts val="1300"/>
                        </a:lnSpc>
                      </a:pPr>
                      <a:r>
                        <a:rPr lang="en-MY" sz="1000">
                          <a:effectLst/>
                        </a:rPr>
                        <a:t>Geopolymer</a:t>
                      </a:r>
                      <a:endParaRPr lang="en-MY"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MY" sz="1000">
                          <a:effectLst/>
                        </a:rPr>
                        <a:t>1.81</a:t>
                      </a:r>
                      <a:endParaRPr lang="en-MY"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MY"/>
                    </a:p>
                  </a:txBody>
                  <a:tcPr/>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1536059154"/>
                  </a:ext>
                </a:extLst>
              </a:tr>
              <a:tr h="220050">
                <a:tc>
                  <a:txBody>
                    <a:bodyPr/>
                    <a:lstStyle/>
                    <a:p>
                      <a:pPr algn="ctr">
                        <a:lnSpc>
                          <a:spcPts val="1300"/>
                        </a:lnSpc>
                      </a:pPr>
                      <a:r>
                        <a:rPr lang="en-MY" sz="1000">
                          <a:effectLst/>
                        </a:rPr>
                        <a:t>Asphalt content</a:t>
                      </a:r>
                      <a:endParaRPr lang="en-MY"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pPr>
                      <a:r>
                        <a:rPr lang="en-MY" sz="1000" dirty="0">
                          <a:effectLst/>
                        </a:rPr>
                        <a:t>5.4</a:t>
                      </a:r>
                      <a:endParaRPr lang="en-MY"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MY"/>
                    </a:p>
                  </a:txBody>
                  <a:tcPr/>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2084444826"/>
                  </a:ext>
                </a:extLst>
              </a:tr>
            </a:tbl>
          </a:graphicData>
        </a:graphic>
      </p:graphicFrame>
      <p:sp>
        <p:nvSpPr>
          <p:cNvPr id="13" name="TextBox 12">
            <a:extLst>
              <a:ext uri="{FF2B5EF4-FFF2-40B4-BE49-F238E27FC236}">
                <a16:creationId xmlns:a16="http://schemas.microsoft.com/office/drawing/2014/main" id="{DC6399F5-071B-B16A-4674-AEAB410AFC9D}"/>
              </a:ext>
            </a:extLst>
          </p:cNvPr>
          <p:cNvSpPr txBox="1"/>
          <p:nvPr/>
        </p:nvSpPr>
        <p:spPr>
          <a:xfrm>
            <a:off x="5886237" y="4404058"/>
            <a:ext cx="6096000" cy="2308324"/>
          </a:xfrm>
          <a:prstGeom prst="rect">
            <a:avLst/>
          </a:prstGeom>
          <a:noFill/>
        </p:spPr>
        <p:txBody>
          <a:bodyPr wrap="square">
            <a:spAutoFit/>
          </a:bodyPr>
          <a:lstStyle/>
          <a:p>
            <a:pPr algn="just"/>
            <a:r>
              <a:rPr lang="en-MY"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As observed from the 3D contour lines with elliptical shapes, indicating a strong interaction between the input variables. This implies that all the variables considerably impact the model's response. The increased PDR in the asphalt concrete can be attributed to the asphalt binder's improved viscoelasticity and stiffness due to the incorporation of the composite binder. These contribute to a more efficient aggregate covering and promote a well-connected aggregate binder structure, which improves asphalt concrete permanent deformation resistance</a:t>
            </a:r>
            <a:endParaRPr lang="en-MY" sz="1600" dirty="0"/>
          </a:p>
        </p:txBody>
      </p:sp>
      <p:sp>
        <p:nvSpPr>
          <p:cNvPr id="17" name="TextBox 16">
            <a:extLst>
              <a:ext uri="{FF2B5EF4-FFF2-40B4-BE49-F238E27FC236}">
                <a16:creationId xmlns:a16="http://schemas.microsoft.com/office/drawing/2014/main" id="{3EE26C45-34F1-DE04-DC72-C750A43FD7E6}"/>
              </a:ext>
            </a:extLst>
          </p:cNvPr>
          <p:cNvSpPr txBox="1"/>
          <p:nvPr/>
        </p:nvSpPr>
        <p:spPr>
          <a:xfrm>
            <a:off x="664029" y="4870780"/>
            <a:ext cx="4265022" cy="338554"/>
          </a:xfrm>
          <a:prstGeom prst="rect">
            <a:avLst/>
          </a:prstGeom>
          <a:noFill/>
        </p:spPr>
        <p:txBody>
          <a:bodyPr wrap="square">
            <a:spAutoFit/>
          </a:bodyPr>
          <a:lstStyle/>
          <a:p>
            <a:r>
              <a:rPr lang="en-US" sz="1600" dirty="0"/>
              <a:t>Table 3. Verification of optimized findings</a:t>
            </a:r>
            <a:endParaRPr lang="en-MY" sz="1600" dirty="0"/>
          </a:p>
        </p:txBody>
      </p:sp>
      <p:pic>
        <p:nvPicPr>
          <p:cNvPr id="3074" name="Picture 2">
            <a:extLst>
              <a:ext uri="{FF2B5EF4-FFF2-40B4-BE49-F238E27FC236}">
                <a16:creationId xmlns:a16="http://schemas.microsoft.com/office/drawing/2014/main" id="{91BFEA8F-CB1C-E3DC-79F1-2E76754305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8186" r="4012" b="2504"/>
          <a:stretch>
            <a:fillRect/>
          </a:stretch>
        </p:blipFill>
        <p:spPr bwMode="auto">
          <a:xfrm>
            <a:off x="0" y="0"/>
            <a:ext cx="2400300" cy="2103438"/>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descr="A picture containing text, screenshot, diagram, line&#10;&#10;Description automatically generated">
            <a:extLst>
              <a:ext uri="{FF2B5EF4-FFF2-40B4-BE49-F238E27FC236}">
                <a16:creationId xmlns:a16="http://schemas.microsoft.com/office/drawing/2014/main" id="{46D33C93-CDBE-1375-73A8-D708C5F19B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7718" r="3497" b="2521"/>
          <a:stretch>
            <a:fillRect/>
          </a:stretch>
        </p:blipFill>
        <p:spPr bwMode="auto">
          <a:xfrm>
            <a:off x="0" y="0"/>
            <a:ext cx="2620963" cy="210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067429"/>
      </p:ext>
    </p:extLst>
  </p:cSld>
  <p:clrMapOvr>
    <a:masterClrMapping/>
  </p:clrMapOvr>
  <mc:AlternateContent xmlns:mc="http://schemas.openxmlformats.org/markup-compatibility/2006" xmlns:p14="http://schemas.microsoft.com/office/powerpoint/2010/main">
    <mc:Choice Requires="p14">
      <p:transition spd="slow" p14:dur="2000" advTm="63813"/>
    </mc:Choice>
    <mc:Fallback xmlns="">
      <p:transition spd="slow" advTm="6381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53AC84A-55D1-4B8E-8D47-C512F3E0DD73}"/>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Conclusions</a:t>
            </a:r>
            <a:endParaRPr lang="en-US" sz="4000" dirty="0">
              <a:solidFill>
                <a:srgbClr val="FFFFFF"/>
              </a:solidFill>
            </a:endParaRPr>
          </a:p>
        </p:txBody>
      </p:sp>
      <p:sp>
        <p:nvSpPr>
          <p:cNvPr id="4" name="Date Placeholder 3">
            <a:extLst>
              <a:ext uri="{FF2B5EF4-FFF2-40B4-BE49-F238E27FC236}">
                <a16:creationId xmlns:a16="http://schemas.microsoft.com/office/drawing/2014/main" id="{42469C0C-EF96-4BDC-8391-F45BA037AC0B}"/>
              </a:ext>
            </a:extLst>
          </p:cNvPr>
          <p:cNvSpPr>
            <a:spLocks noGrp="1"/>
          </p:cNvSpPr>
          <p:nvPr>
            <p:ph type="dt" sz="half" idx="10"/>
          </p:nvPr>
        </p:nvSpPr>
        <p:spPr>
          <a:xfrm>
            <a:off x="8970264" y="6455664"/>
            <a:ext cx="2743200" cy="365125"/>
          </a:xfrm>
        </p:spPr>
        <p:txBody>
          <a:bodyPr>
            <a:normAutofit/>
          </a:bodyPr>
          <a:lstStyle/>
          <a:p>
            <a:pPr algn="r">
              <a:spcAft>
                <a:spcPts val="600"/>
              </a:spcAft>
            </a:pPr>
            <a:fld id="{D82BD558-E200-4C03-ADC5-7B2115FDA8E5}" type="datetime1">
              <a:rPr lang="en-US" sz="1100">
                <a:solidFill>
                  <a:schemeClr val="tx1">
                    <a:lumMod val="50000"/>
                    <a:lumOff val="50000"/>
                  </a:schemeClr>
                </a:solidFill>
              </a:rPr>
              <a:pPr algn="r">
                <a:spcAft>
                  <a:spcPts val="600"/>
                </a:spcAft>
              </a:pPr>
              <a:t>8/30/2023</a:t>
            </a:fld>
            <a:endParaRPr lang="en-US" sz="110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42CE377B-D1E0-47BE-A3AC-17B5033EDC9E}"/>
              </a:ext>
            </a:extLst>
          </p:cNvPr>
          <p:cNvSpPr>
            <a:spLocks noGrp="1"/>
          </p:cNvSpPr>
          <p:nvPr>
            <p:ph type="sldNum" sz="quarter" idx="12"/>
          </p:nvPr>
        </p:nvSpPr>
        <p:spPr>
          <a:xfrm>
            <a:off x="11704320" y="6455664"/>
            <a:ext cx="448056" cy="365125"/>
          </a:xfrm>
          <a:prstGeom prst="ellipse">
            <a:avLst/>
          </a:prstGeom>
        </p:spPr>
        <p:txBody>
          <a:bodyPr>
            <a:normAutofit/>
          </a:bodyPr>
          <a:lstStyle/>
          <a:p>
            <a:pPr>
              <a:lnSpc>
                <a:spcPct val="90000"/>
              </a:lnSpc>
              <a:spcAft>
                <a:spcPts val="600"/>
              </a:spcAft>
            </a:pPr>
            <a:fld id="{C9552C65-A320-4AA4-B4AB-831815F3E1F9}" type="slidenum">
              <a:rPr lang="en-US" sz="1100">
                <a:solidFill>
                  <a:schemeClr val="tx1">
                    <a:lumMod val="50000"/>
                    <a:lumOff val="50000"/>
                  </a:schemeClr>
                </a:solidFill>
              </a:rPr>
              <a:pPr>
                <a:lnSpc>
                  <a:spcPct val="90000"/>
                </a:lnSpc>
                <a:spcAft>
                  <a:spcPts val="600"/>
                </a:spcAft>
              </a:pPr>
              <a:t>8</a:t>
            </a:fld>
            <a:endParaRPr lang="en-US" sz="1100">
              <a:solidFill>
                <a:schemeClr val="tx1">
                  <a:lumMod val="50000"/>
                  <a:lumOff val="50000"/>
                </a:schemeClr>
              </a:solidFill>
            </a:endParaRPr>
          </a:p>
        </p:txBody>
      </p:sp>
      <p:sp>
        <p:nvSpPr>
          <p:cNvPr id="6" name="Content Placeholder 5">
            <a:extLst>
              <a:ext uri="{FF2B5EF4-FFF2-40B4-BE49-F238E27FC236}">
                <a16:creationId xmlns:a16="http://schemas.microsoft.com/office/drawing/2014/main" id="{9608B1C5-4EDB-AC9D-525A-F88AB4A0D8DC}"/>
              </a:ext>
            </a:extLst>
          </p:cNvPr>
          <p:cNvSpPr>
            <a:spLocks noGrp="1"/>
          </p:cNvSpPr>
          <p:nvPr>
            <p:ph idx="1"/>
          </p:nvPr>
        </p:nvSpPr>
        <p:spPr/>
        <p:txBody>
          <a:bodyPr/>
          <a:lstStyle/>
          <a:p>
            <a:pPr marL="1656080" indent="0" algn="just">
              <a:lnSpc>
                <a:spcPct val="95000"/>
              </a:lnSpc>
              <a:buNone/>
            </a:pPr>
            <a:r>
              <a:rPr lang="en-MY"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p>
          <a:p>
            <a:pPr marL="0" indent="0" algn="just">
              <a:lnSpc>
                <a:spcPct val="95000"/>
              </a:lnSpc>
              <a:buNone/>
            </a:pPr>
            <a:r>
              <a:rPr lang="en-MY"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Based on the study's findings, the following key findings can be drawn:</a:t>
            </a:r>
          </a:p>
          <a:p>
            <a:pPr marL="342900" indent="-342900" algn="just">
              <a:lnSpc>
                <a:spcPct val="95000"/>
              </a:lnSpc>
              <a:buFont typeface="Symbol" panose="05050102010706020507" pitchFamily="18" charset="2"/>
              <a:buChar char=""/>
            </a:pPr>
            <a:r>
              <a:rPr lang="en-MY"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The incorporation of biochar-based geopolymer composite as a modifier significantly impacted the rut depth resistance of asphalt concrete. </a:t>
            </a:r>
          </a:p>
          <a:p>
            <a:pPr marL="342900" lvl="0" indent="-342900" algn="just">
              <a:lnSpc>
                <a:spcPct val="95000"/>
              </a:lnSpc>
              <a:buFont typeface="Symbol" panose="05050102010706020507" pitchFamily="18" charset="2"/>
              <a:buChar char=""/>
            </a:pPr>
            <a:r>
              <a:rPr lang="en-MY"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RSM models used in this study demonstrated a high degree of correlation, predictability, and level of agreement between predicted and experimental outcomes, as proven by high R2 values and appropriate accuracy (&gt;4.0), indicating their reliability and efficacy for exploring the model space.</a:t>
            </a:r>
          </a:p>
          <a:p>
            <a:pPr marL="342900" lvl="0" indent="-342900" algn="just">
              <a:lnSpc>
                <a:spcPct val="95000"/>
              </a:lnSpc>
              <a:buFont typeface="Symbol" panose="05050102010706020507" pitchFamily="18" charset="2"/>
              <a:buChar char=""/>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RSM optimization identified the optimum content of biochar, geopolymer, and asphalt binder (at 3.22%, 1.81%, and 5.4% respectively), with a percentage error of less than 5% between the RSM-predicted values and experimental data. </a:t>
            </a:r>
            <a:endParaRPr lang="en-MY"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MY" dirty="0"/>
          </a:p>
        </p:txBody>
      </p:sp>
    </p:spTree>
    <p:extLst>
      <p:ext uri="{BB962C8B-B14F-4D97-AF65-F5344CB8AC3E}">
        <p14:creationId xmlns:p14="http://schemas.microsoft.com/office/powerpoint/2010/main" val="2380051294"/>
      </p:ext>
    </p:extLst>
  </p:cSld>
  <p:clrMapOvr>
    <a:masterClrMapping/>
  </p:clrMapOvr>
  <mc:AlternateContent xmlns:mc="http://schemas.openxmlformats.org/markup-compatibility/2006" xmlns:p14="http://schemas.microsoft.com/office/powerpoint/2010/main">
    <mc:Choice Requires="p14">
      <p:transition spd="slow" p14:dur="2000" advTm="68709"/>
    </mc:Choice>
    <mc:Fallback xmlns="">
      <p:transition spd="slow" advTm="6870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23975" y="207543"/>
            <a:ext cx="9544049" cy="713898"/>
          </a:xfrm>
          <a:prstGeom prst="rect">
            <a:avLst/>
          </a:prstGeom>
          <a:solidFill>
            <a:schemeClr val="tx1">
              <a:lumMod val="75000"/>
              <a:lumOff val="25000"/>
            </a:schemeClr>
          </a:solidFill>
          <a:ln>
            <a:no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4"/>
                </a:solidFill>
                <a:latin typeface="Times New Roman" panose="02020603050405020304" pitchFamily="18" charset="0"/>
              </a:rPr>
              <a:t>THANK YOU…!</a:t>
            </a:r>
            <a:endParaRPr lang="en-US" sz="4000" b="1" dirty="0">
              <a:solidFill>
                <a:schemeClr val="accent4"/>
              </a:solidFill>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62E21A5A-788B-4C8D-9B84-E7AC9B933A7D}"/>
              </a:ext>
            </a:extLst>
          </p:cNvPr>
          <p:cNvSpPr>
            <a:spLocks noGrp="1"/>
          </p:cNvSpPr>
          <p:nvPr>
            <p:ph type="dt" sz="half" idx="10"/>
          </p:nvPr>
        </p:nvSpPr>
        <p:spPr/>
        <p:txBody>
          <a:bodyPr/>
          <a:lstStyle/>
          <a:p>
            <a:fld id="{A4F66B5F-14F5-4140-B07D-3ABDDB765D8B}" type="datetime1">
              <a:rPr lang="en-US" smtClean="0"/>
              <a:t>8/30/2023</a:t>
            </a:fld>
            <a:endParaRPr lang="en-US"/>
          </a:p>
        </p:txBody>
      </p:sp>
      <p:sp>
        <p:nvSpPr>
          <p:cNvPr id="3" name="Slide Number Placeholder 2">
            <a:extLst>
              <a:ext uri="{FF2B5EF4-FFF2-40B4-BE49-F238E27FC236}">
                <a16:creationId xmlns:a16="http://schemas.microsoft.com/office/drawing/2014/main" id="{ABFACE87-F043-407F-B7E3-B5FAA8034881}"/>
              </a:ext>
            </a:extLst>
          </p:cNvPr>
          <p:cNvSpPr>
            <a:spLocks noGrp="1"/>
          </p:cNvSpPr>
          <p:nvPr>
            <p:ph type="sldNum" sz="quarter" idx="12"/>
          </p:nvPr>
        </p:nvSpPr>
        <p:spPr/>
        <p:txBody>
          <a:bodyPr/>
          <a:lstStyle/>
          <a:p>
            <a:fld id="{C9552C65-A320-4AA4-B4AB-831815F3E1F9}" type="slidenum">
              <a:rPr lang="en-US" smtClean="0"/>
              <a:t>9</a:t>
            </a:fld>
            <a:endParaRPr lang="en-US"/>
          </a:p>
        </p:txBody>
      </p:sp>
      <p:pic>
        <p:nvPicPr>
          <p:cNvPr id="4" name="Picture 3">
            <a:extLst>
              <a:ext uri="{FF2B5EF4-FFF2-40B4-BE49-F238E27FC236}">
                <a16:creationId xmlns:a16="http://schemas.microsoft.com/office/drawing/2014/main" id="{DBEEA028-DDD7-4CC6-B699-C6A2A5123A7A}"/>
              </a:ext>
            </a:extLst>
          </p:cNvPr>
          <p:cNvPicPr>
            <a:picLocks noChangeAspect="1"/>
          </p:cNvPicPr>
          <p:nvPr/>
        </p:nvPicPr>
        <p:blipFill>
          <a:blip r:embed="rId2"/>
          <a:stretch>
            <a:fillRect/>
          </a:stretch>
        </p:blipFill>
        <p:spPr>
          <a:xfrm>
            <a:off x="742089" y="1209003"/>
            <a:ext cx="10707822" cy="5147347"/>
          </a:xfrm>
          <a:prstGeom prst="rect">
            <a:avLst/>
          </a:prstGeom>
        </p:spPr>
      </p:pic>
      <p:sp>
        <p:nvSpPr>
          <p:cNvPr id="9" name="Rectangle 8">
            <a:extLst>
              <a:ext uri="{FF2B5EF4-FFF2-40B4-BE49-F238E27FC236}">
                <a16:creationId xmlns:a16="http://schemas.microsoft.com/office/drawing/2014/main" id="{0614CB01-5558-4218-BB12-077030EE7407}"/>
              </a:ext>
            </a:extLst>
          </p:cNvPr>
          <p:cNvSpPr/>
          <p:nvPr/>
        </p:nvSpPr>
        <p:spPr>
          <a:xfrm>
            <a:off x="1543688" y="988555"/>
            <a:ext cx="5057421" cy="4708981"/>
          </a:xfrm>
          <a:prstGeom prst="rect">
            <a:avLst/>
          </a:prstGeom>
          <a:noFill/>
        </p:spPr>
        <p:txBody>
          <a:bodyPr wrap="square" lIns="91440" tIns="45720" rIns="91440" bIns="45720">
            <a:spAutoFit/>
          </a:bodyPr>
          <a:lstStyle/>
          <a:p>
            <a:r>
              <a:rPr lang="en-US" sz="100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Q </a:t>
            </a:r>
          </a:p>
          <a:p>
            <a:pPr algn="ctr"/>
            <a:r>
              <a:rPr lang="en-US" sz="100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&amp; </a:t>
            </a:r>
          </a:p>
          <a:p>
            <a:pPr algn="r"/>
            <a:r>
              <a:rPr lang="en-US" sz="100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A</a:t>
            </a:r>
          </a:p>
        </p:txBody>
      </p:sp>
      <p:sp>
        <p:nvSpPr>
          <p:cNvPr id="6" name="Rectangle 5">
            <a:extLst>
              <a:ext uri="{FF2B5EF4-FFF2-40B4-BE49-F238E27FC236}">
                <a16:creationId xmlns:a16="http://schemas.microsoft.com/office/drawing/2014/main" id="{79D1530E-CAB5-407B-BC86-62654A2E9277}"/>
              </a:ext>
            </a:extLst>
          </p:cNvPr>
          <p:cNvSpPr/>
          <p:nvPr/>
        </p:nvSpPr>
        <p:spPr>
          <a:xfrm>
            <a:off x="6352559" y="5697536"/>
            <a:ext cx="5001241" cy="369332"/>
          </a:xfrm>
          <a:prstGeom prst="rect">
            <a:avLst/>
          </a:prstGeom>
        </p:spPr>
        <p:txBody>
          <a:bodyPr wrap="none">
            <a:spAutoFit/>
          </a:bodyPr>
          <a:lstStyle/>
          <a:p>
            <a:r>
              <a:rPr lang="en-US" dirty="0">
                <a:solidFill>
                  <a:schemeClr val="bg1">
                    <a:lumMod val="85000"/>
                  </a:schemeClr>
                </a:solidFill>
              </a:rPr>
              <a:t>Source: http://www.milesmacadam.co.uk/Products</a:t>
            </a:r>
          </a:p>
        </p:txBody>
      </p:sp>
    </p:spTree>
    <p:extLst>
      <p:ext uri="{BB962C8B-B14F-4D97-AF65-F5344CB8AC3E}">
        <p14:creationId xmlns:p14="http://schemas.microsoft.com/office/powerpoint/2010/main" val="1404018586"/>
      </p:ext>
    </p:extLst>
  </p:cSld>
  <p:clrMapOvr>
    <a:masterClrMapping/>
  </p:clrMapOvr>
  <mc:AlternateContent xmlns:mc="http://schemas.openxmlformats.org/markup-compatibility/2006" xmlns:p14="http://schemas.microsoft.com/office/powerpoint/2010/main">
    <mc:Choice Requires="p14">
      <p:transition spd="slow" p14:dur="2000" advTm="4632"/>
    </mc:Choice>
    <mc:Fallback xmlns="">
      <p:transition spd="slow" advTm="463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29.8|12.5"/>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4158</TotalTime>
  <Words>622</Words>
  <Application>Microsoft Office PowerPoint</Application>
  <PresentationFormat>Widescreen</PresentationFormat>
  <Paragraphs>73</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Cambria Math</vt:lpstr>
      <vt:lpstr>Palatino Linotype</vt:lpstr>
      <vt:lpstr>Symbol</vt:lpstr>
      <vt:lpstr>Times New Roman</vt:lpstr>
      <vt:lpstr>Office Theme</vt:lpstr>
      <vt:lpstr>PowerPoint Presentation</vt:lpstr>
      <vt:lpstr>Research  Background</vt:lpstr>
      <vt:lpstr>Problem Statement </vt:lpstr>
      <vt:lpstr>PowerPoint Presentation</vt:lpstr>
      <vt:lpstr>PowerPoint Presentation</vt:lpstr>
      <vt:lpstr>Results and discussions cont’d</vt:lpstr>
      <vt:lpstr>Results and discussions cont’d</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Shehu Nura Aliyu Yaro</dc:creator>
  <cp:lastModifiedBy>Shehu Nura Aliyu Yaro</cp:lastModifiedBy>
  <cp:revision>43</cp:revision>
  <dcterms:created xsi:type="dcterms:W3CDTF">2020-10-18T12:26:51Z</dcterms:created>
  <dcterms:modified xsi:type="dcterms:W3CDTF">2023-08-30T09:38:58Z</dcterms:modified>
</cp:coreProperties>
</file>