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handoutMasterIdLst>
    <p:handoutMasterId r:id="rId23"/>
  </p:handoutMasterIdLst>
  <p:sldIdLst>
    <p:sldId id="274" r:id="rId3"/>
    <p:sldId id="267" r:id="rId4"/>
    <p:sldId id="268" r:id="rId5"/>
    <p:sldId id="288" r:id="rId6"/>
    <p:sldId id="287" r:id="rId7"/>
    <p:sldId id="265" r:id="rId8"/>
    <p:sldId id="282" r:id="rId9"/>
    <p:sldId id="262" r:id="rId10"/>
    <p:sldId id="270" r:id="rId11"/>
    <p:sldId id="297" r:id="rId12"/>
    <p:sldId id="266" r:id="rId13"/>
    <p:sldId id="298" r:id="rId14"/>
    <p:sldId id="291" r:id="rId15"/>
    <p:sldId id="290" r:id="rId16"/>
    <p:sldId id="284" r:id="rId17"/>
    <p:sldId id="296" r:id="rId18"/>
    <p:sldId id="292" r:id="rId19"/>
    <p:sldId id="295" r:id="rId20"/>
    <p:sldId id="280" r:id="rId2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42" autoAdjust="0"/>
    <p:restoredTop sz="74930" autoAdjust="0"/>
  </p:normalViewPr>
  <p:slideViewPr>
    <p:cSldViewPr>
      <p:cViewPr varScale="1">
        <p:scale>
          <a:sx n="91" d="100"/>
          <a:sy n="91" d="100"/>
        </p:scale>
        <p:origin x="153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t>10/12/23</a:t>
            </a:fld>
            <a:endParaRPr lang="en-US"/>
          </a:p>
        </p:txBody>
      </p:sp>
      <p:sp>
        <p:nvSpPr>
          <p:cNvPr id="4" name="Footer Placeholder 3">
            <a:extLst>
              <a:ext uri="{FF2B5EF4-FFF2-40B4-BE49-F238E27FC236}">
                <a16:creationId xmlns:a16="http://schemas.microsoft.com/office/drawing/2014/main"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t>‹N›</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12/10/2023</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‹N›</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2</a:t>
            </a:fld>
            <a:endParaRPr lang="fr-FR"/>
          </a:p>
        </p:txBody>
      </p:sp>
    </p:spTree>
    <p:extLst>
      <p:ext uri="{BB962C8B-B14F-4D97-AF65-F5344CB8AC3E}">
        <p14:creationId xmlns:p14="http://schemas.microsoft.com/office/powerpoint/2010/main" val="2220448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2330B68E-442E-154A-BD12-90745D917403}" type="slidenum">
              <a:rPr lang="en-US" smtClean="0"/>
              <a:t>11</a:t>
            </a:fld>
            <a:endParaRPr lang="en-US"/>
          </a:p>
        </p:txBody>
      </p:sp>
    </p:spTree>
    <p:extLst>
      <p:ext uri="{BB962C8B-B14F-4D97-AF65-F5344CB8AC3E}">
        <p14:creationId xmlns:p14="http://schemas.microsoft.com/office/powerpoint/2010/main" val="785510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2330B68E-442E-154A-BD12-90745D917403}" type="slidenum">
              <a:rPr lang="en-US" smtClean="0"/>
              <a:t>12</a:t>
            </a:fld>
            <a:endParaRPr lang="en-US"/>
          </a:p>
        </p:txBody>
      </p:sp>
    </p:spTree>
    <p:extLst>
      <p:ext uri="{BB962C8B-B14F-4D97-AF65-F5344CB8AC3E}">
        <p14:creationId xmlns:p14="http://schemas.microsoft.com/office/powerpoint/2010/main" val="3315777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2330B68E-442E-154A-BD12-90745D917403}" type="slidenum">
              <a:rPr lang="en-US" smtClean="0"/>
              <a:t>13</a:t>
            </a:fld>
            <a:endParaRPr lang="en-US"/>
          </a:p>
        </p:txBody>
      </p:sp>
    </p:spTree>
    <p:extLst>
      <p:ext uri="{BB962C8B-B14F-4D97-AF65-F5344CB8AC3E}">
        <p14:creationId xmlns:p14="http://schemas.microsoft.com/office/powerpoint/2010/main" val="4255874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2330B68E-442E-154A-BD12-90745D917403}" type="slidenum">
              <a:rPr lang="en-US" smtClean="0"/>
              <a:t>14</a:t>
            </a:fld>
            <a:endParaRPr lang="en-US"/>
          </a:p>
        </p:txBody>
      </p:sp>
    </p:spTree>
    <p:extLst>
      <p:ext uri="{BB962C8B-B14F-4D97-AF65-F5344CB8AC3E}">
        <p14:creationId xmlns:p14="http://schemas.microsoft.com/office/powerpoint/2010/main" val="2915649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2330B68E-442E-154A-BD12-90745D917403}" type="slidenum">
              <a:rPr lang="en-US" smtClean="0"/>
              <a:t>15</a:t>
            </a:fld>
            <a:endParaRPr lang="en-US"/>
          </a:p>
        </p:txBody>
      </p:sp>
    </p:spTree>
    <p:extLst>
      <p:ext uri="{BB962C8B-B14F-4D97-AF65-F5344CB8AC3E}">
        <p14:creationId xmlns:p14="http://schemas.microsoft.com/office/powerpoint/2010/main" val="2820745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2330B68E-442E-154A-BD12-90745D917403}" type="slidenum">
              <a:rPr lang="en-US" smtClean="0"/>
              <a:t>16</a:t>
            </a:fld>
            <a:endParaRPr lang="en-US"/>
          </a:p>
        </p:txBody>
      </p:sp>
    </p:spTree>
    <p:extLst>
      <p:ext uri="{BB962C8B-B14F-4D97-AF65-F5344CB8AC3E}">
        <p14:creationId xmlns:p14="http://schemas.microsoft.com/office/powerpoint/2010/main" val="661566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330B68E-442E-154A-BD12-90745D917403}" type="slidenum">
              <a:rPr lang="en-US" smtClean="0"/>
              <a:t>17</a:t>
            </a:fld>
            <a:endParaRPr lang="en-US"/>
          </a:p>
        </p:txBody>
      </p:sp>
    </p:spTree>
    <p:extLst>
      <p:ext uri="{BB962C8B-B14F-4D97-AF65-F5344CB8AC3E}">
        <p14:creationId xmlns:p14="http://schemas.microsoft.com/office/powerpoint/2010/main" val="682362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2330B68E-442E-154A-BD12-90745D917403}" type="slidenum">
              <a:rPr lang="en-US" smtClean="0"/>
              <a:t>18</a:t>
            </a:fld>
            <a:endParaRPr lang="en-US"/>
          </a:p>
        </p:txBody>
      </p:sp>
    </p:spTree>
    <p:extLst>
      <p:ext uri="{BB962C8B-B14F-4D97-AF65-F5344CB8AC3E}">
        <p14:creationId xmlns:p14="http://schemas.microsoft.com/office/powerpoint/2010/main" val="2053671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2330B68E-442E-154A-BD12-90745D917403}" type="slidenum">
              <a:rPr lang="en-US" smtClean="0"/>
              <a:t>19</a:t>
            </a:fld>
            <a:endParaRPr lang="en-US"/>
          </a:p>
        </p:txBody>
      </p:sp>
    </p:spTree>
    <p:extLst>
      <p:ext uri="{BB962C8B-B14F-4D97-AF65-F5344CB8AC3E}">
        <p14:creationId xmlns:p14="http://schemas.microsoft.com/office/powerpoint/2010/main" val="1480850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3</a:t>
            </a:fld>
            <a:endParaRPr lang="fr-FR"/>
          </a:p>
        </p:txBody>
      </p:sp>
    </p:spTree>
    <p:extLst>
      <p:ext uri="{BB962C8B-B14F-4D97-AF65-F5344CB8AC3E}">
        <p14:creationId xmlns:p14="http://schemas.microsoft.com/office/powerpoint/2010/main" val="3213149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2330B68E-442E-154A-BD12-90745D917403}" type="slidenum">
              <a:rPr lang="en-US" smtClean="0"/>
              <a:t>4</a:t>
            </a:fld>
            <a:endParaRPr lang="en-US"/>
          </a:p>
        </p:txBody>
      </p:sp>
    </p:spTree>
    <p:extLst>
      <p:ext uri="{BB962C8B-B14F-4D97-AF65-F5344CB8AC3E}">
        <p14:creationId xmlns:p14="http://schemas.microsoft.com/office/powerpoint/2010/main" val="3040146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2330B68E-442E-154A-BD12-90745D917403}" type="slidenum">
              <a:rPr lang="en-US" smtClean="0"/>
              <a:t>5</a:t>
            </a:fld>
            <a:endParaRPr lang="en-US"/>
          </a:p>
        </p:txBody>
      </p:sp>
    </p:spTree>
    <p:extLst>
      <p:ext uri="{BB962C8B-B14F-4D97-AF65-F5344CB8AC3E}">
        <p14:creationId xmlns:p14="http://schemas.microsoft.com/office/powerpoint/2010/main" val="2478769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2330B68E-442E-154A-BD12-90745D917403}" type="slidenum">
              <a:rPr lang="en-US" smtClean="0"/>
              <a:t>6</a:t>
            </a:fld>
            <a:endParaRPr lang="en-US"/>
          </a:p>
        </p:txBody>
      </p:sp>
    </p:spTree>
    <p:extLst>
      <p:ext uri="{BB962C8B-B14F-4D97-AF65-F5344CB8AC3E}">
        <p14:creationId xmlns:p14="http://schemas.microsoft.com/office/powerpoint/2010/main" val="1330821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2330B68E-442E-154A-BD12-90745D917403}" type="slidenum">
              <a:rPr lang="en-US" smtClean="0"/>
              <a:t>7</a:t>
            </a:fld>
            <a:endParaRPr lang="en-US"/>
          </a:p>
        </p:txBody>
      </p:sp>
    </p:spTree>
    <p:extLst>
      <p:ext uri="{BB962C8B-B14F-4D97-AF65-F5344CB8AC3E}">
        <p14:creationId xmlns:p14="http://schemas.microsoft.com/office/powerpoint/2010/main" val="3070824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2330B68E-442E-154A-BD12-90745D917403}" type="slidenum">
              <a:rPr lang="en-US" smtClean="0"/>
              <a:t>8</a:t>
            </a:fld>
            <a:endParaRPr lang="en-US"/>
          </a:p>
        </p:txBody>
      </p:sp>
    </p:spTree>
    <p:extLst>
      <p:ext uri="{BB962C8B-B14F-4D97-AF65-F5344CB8AC3E}">
        <p14:creationId xmlns:p14="http://schemas.microsoft.com/office/powerpoint/2010/main" val="595373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2330B68E-442E-154A-BD12-90745D917403}" type="slidenum">
              <a:rPr lang="en-US" smtClean="0"/>
              <a:t>9</a:t>
            </a:fld>
            <a:endParaRPr lang="en-US"/>
          </a:p>
        </p:txBody>
      </p:sp>
    </p:spTree>
    <p:extLst>
      <p:ext uri="{BB962C8B-B14F-4D97-AF65-F5344CB8AC3E}">
        <p14:creationId xmlns:p14="http://schemas.microsoft.com/office/powerpoint/2010/main" val="1001877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2330B68E-442E-154A-BD12-90745D917403}" type="slidenum">
              <a:rPr lang="en-US" smtClean="0"/>
              <a:t>10</a:t>
            </a:fld>
            <a:endParaRPr lang="en-US"/>
          </a:p>
        </p:txBody>
      </p:sp>
    </p:spTree>
    <p:extLst>
      <p:ext uri="{BB962C8B-B14F-4D97-AF65-F5344CB8AC3E}">
        <p14:creationId xmlns:p14="http://schemas.microsoft.com/office/powerpoint/2010/main" val="2491130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12/10/2023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12/10/2023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12/10/2023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10/12/23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10/12/23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10/12/23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10/12/23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10/12/23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10/12/23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12/10/2023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12/10/2023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12/10/2023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12/10/2023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12/10/2023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12/10/2023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12/10/2023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12/10/2023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12/10/2023</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10/12/23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‹N›</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audio" Target="../media/media14.m4a"/><Relationship Id="rId7" Type="http://schemas.openxmlformats.org/officeDocument/2006/relationships/image" Target="../media/image43.emf"/><Relationship Id="rId12" Type="http://schemas.openxmlformats.org/officeDocument/2006/relationships/image" Target="../media/image5.png"/><Relationship Id="rId2" Type="http://schemas.microsoft.com/office/2007/relationships/media" Target="../media/media14.m4a"/><Relationship Id="rId1" Type="http://schemas.openxmlformats.org/officeDocument/2006/relationships/tags" Target="../tags/tag2.xml"/><Relationship Id="rId6" Type="http://schemas.openxmlformats.org/officeDocument/2006/relationships/image" Target="../media/image41.emf"/><Relationship Id="rId11" Type="http://schemas.openxmlformats.org/officeDocument/2006/relationships/image" Target="../media/image61.emf"/><Relationship Id="rId5" Type="http://schemas.openxmlformats.org/officeDocument/2006/relationships/notesSlide" Target="../notesSlides/notesSlide13.xml"/><Relationship Id="rId10" Type="http://schemas.openxmlformats.org/officeDocument/2006/relationships/image" Target="../media/image54.emf"/><Relationship Id="rId4" Type="http://schemas.openxmlformats.org/officeDocument/2006/relationships/slideLayout" Target="../slideLayouts/slideLayout1.xml"/><Relationship Id="rId9" Type="http://schemas.openxmlformats.org/officeDocument/2006/relationships/image" Target="../media/image53.emf"/></Relationships>
</file>

<file path=ppt/slides/_rels/slide15.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slideLayout" Target="../slideLayouts/slideLayout1.xml"/><Relationship Id="rId7" Type="http://schemas.openxmlformats.org/officeDocument/2006/relationships/image" Target="../media/image53.emf"/><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notesSlide" Target="../notesSlides/notesSlide14.xm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audio" Target="../media/media16.m4a"/><Relationship Id="rId7" Type="http://schemas.openxmlformats.org/officeDocument/2006/relationships/image" Target="../media/image73.png"/><Relationship Id="rId12" Type="http://schemas.openxmlformats.org/officeDocument/2006/relationships/image" Target="../media/image5.png"/><Relationship Id="rId2" Type="http://schemas.microsoft.com/office/2007/relationships/media" Target="../media/media16.m4a"/><Relationship Id="rId1" Type="http://schemas.openxmlformats.org/officeDocument/2006/relationships/tags" Target="../tags/tag3.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notesSlide" Target="../notesSlides/notesSlide15.xml"/><Relationship Id="rId10" Type="http://schemas.openxmlformats.org/officeDocument/2006/relationships/image" Target="../media/image76.png"/><Relationship Id="rId4" Type="http://schemas.openxmlformats.org/officeDocument/2006/relationships/slideLayout" Target="../slideLayouts/slideLayout1.xml"/><Relationship Id="rId9" Type="http://schemas.openxmlformats.org/officeDocument/2006/relationships/image" Target="../media/image75.emf"/></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media17.m4a"/><Relationship Id="rId7" Type="http://schemas.openxmlformats.org/officeDocument/2006/relationships/image" Target="../media/image79.png"/><Relationship Id="rId2" Type="http://schemas.microsoft.com/office/2007/relationships/media" Target="../media/media17.m4a"/><Relationship Id="rId1" Type="http://schemas.openxmlformats.org/officeDocument/2006/relationships/tags" Target="../tags/tag4.xml"/><Relationship Id="rId6" Type="http://schemas.openxmlformats.org/officeDocument/2006/relationships/image" Target="../media/image78.png"/><Relationship Id="rId5" Type="http://schemas.openxmlformats.org/officeDocument/2006/relationships/notesSlide" Target="../notesSlides/notesSlide16.xml"/><Relationship Id="rId10" Type="http://schemas.openxmlformats.org/officeDocument/2006/relationships/image" Target="../media/image5.png"/><Relationship Id="rId4" Type="http://schemas.openxmlformats.org/officeDocument/2006/relationships/slideLayout" Target="../slideLayouts/slideLayout1.xml"/><Relationship Id="rId9"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17.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82.jpeg"/><Relationship Id="rId10" Type="http://schemas.openxmlformats.org/officeDocument/2006/relationships/image" Target="../media/image85.png"/><Relationship Id="rId4" Type="http://schemas.openxmlformats.org/officeDocument/2006/relationships/notesSlide" Target="../notesSlides/notesSlide18.xml"/><Relationship Id="rId9"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tiff"/><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7.emf"/><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4.m4a"/><Relationship Id="rId7" Type="http://schemas.openxmlformats.org/officeDocument/2006/relationships/image" Target="../media/image9.emf"/><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8.emf"/><Relationship Id="rId5" Type="http://schemas.openxmlformats.org/officeDocument/2006/relationships/notesSlide" Target="../notesSlides/notesSlide3.xml"/><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Layout" Target="../slideLayouts/slideLayout1.xml"/><Relationship Id="rId7" Type="http://schemas.openxmlformats.org/officeDocument/2006/relationships/image" Target="../media/image8.em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3.emf"/><Relationship Id="rId18" Type="http://schemas.openxmlformats.org/officeDocument/2006/relationships/image" Target="../media/image28.emf"/><Relationship Id="rId26" Type="http://schemas.openxmlformats.org/officeDocument/2006/relationships/image" Target="../media/image5.png"/><Relationship Id="rId3" Type="http://schemas.openxmlformats.org/officeDocument/2006/relationships/slideLayout" Target="../slideLayouts/slideLayout1.xml"/><Relationship Id="rId21" Type="http://schemas.openxmlformats.org/officeDocument/2006/relationships/image" Target="../media/image31.emf"/><Relationship Id="rId7" Type="http://schemas.openxmlformats.org/officeDocument/2006/relationships/image" Target="../media/image17.emf"/><Relationship Id="rId12" Type="http://schemas.openxmlformats.org/officeDocument/2006/relationships/image" Target="../media/image22.emf"/><Relationship Id="rId17" Type="http://schemas.openxmlformats.org/officeDocument/2006/relationships/image" Target="../media/image27.emf"/><Relationship Id="rId25" Type="http://schemas.openxmlformats.org/officeDocument/2006/relationships/image" Target="../media/image35.emf"/><Relationship Id="rId2" Type="http://schemas.openxmlformats.org/officeDocument/2006/relationships/audio" Target="../media/media7.m4a"/><Relationship Id="rId16" Type="http://schemas.openxmlformats.org/officeDocument/2006/relationships/image" Target="../media/image26.emf"/><Relationship Id="rId20" Type="http://schemas.openxmlformats.org/officeDocument/2006/relationships/image" Target="../media/image30.emf"/><Relationship Id="rId1" Type="http://schemas.microsoft.com/office/2007/relationships/media" Target="../media/media7.m4a"/><Relationship Id="rId6" Type="http://schemas.openxmlformats.org/officeDocument/2006/relationships/image" Target="../media/image16.emf"/><Relationship Id="rId11" Type="http://schemas.openxmlformats.org/officeDocument/2006/relationships/image" Target="../media/image21.emf"/><Relationship Id="rId24" Type="http://schemas.openxmlformats.org/officeDocument/2006/relationships/image" Target="../media/image34.emf"/><Relationship Id="rId5" Type="http://schemas.openxmlformats.org/officeDocument/2006/relationships/image" Target="../media/image15.emf"/><Relationship Id="rId15" Type="http://schemas.openxmlformats.org/officeDocument/2006/relationships/image" Target="../media/image25.emf"/><Relationship Id="rId23" Type="http://schemas.openxmlformats.org/officeDocument/2006/relationships/image" Target="../media/image33.emf"/><Relationship Id="rId10" Type="http://schemas.openxmlformats.org/officeDocument/2006/relationships/image" Target="../media/image20.emf"/><Relationship Id="rId19" Type="http://schemas.openxmlformats.org/officeDocument/2006/relationships/image" Target="../media/image29.emf"/><Relationship Id="rId4" Type="http://schemas.openxmlformats.org/officeDocument/2006/relationships/notesSlide" Target="../notesSlides/notesSlide6.xml"/><Relationship Id="rId9" Type="http://schemas.openxmlformats.org/officeDocument/2006/relationships/image" Target="../media/image19.emf"/><Relationship Id="rId14" Type="http://schemas.openxmlformats.org/officeDocument/2006/relationships/image" Target="../media/image24.emf"/><Relationship Id="rId22" Type="http://schemas.openxmlformats.org/officeDocument/2006/relationships/image" Target="../media/image32.emf"/></Relationships>
</file>

<file path=ppt/slides/_rels/slide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slideLayout" Target="../slideLayouts/slideLayout1.xml"/><Relationship Id="rId7" Type="http://schemas.openxmlformats.org/officeDocument/2006/relationships/image" Target="../media/image27.em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46.emf"/><Relationship Id="rId18" Type="http://schemas.openxmlformats.org/officeDocument/2006/relationships/image" Target="../media/image51.emf"/><Relationship Id="rId26" Type="http://schemas.openxmlformats.org/officeDocument/2006/relationships/image" Target="../media/image59.emf"/><Relationship Id="rId3" Type="http://schemas.openxmlformats.org/officeDocument/2006/relationships/slideLayout" Target="../slideLayouts/slideLayout1.xml"/><Relationship Id="rId21" Type="http://schemas.openxmlformats.org/officeDocument/2006/relationships/image" Target="../media/image54.emf"/><Relationship Id="rId7" Type="http://schemas.openxmlformats.org/officeDocument/2006/relationships/image" Target="../media/image40.emf"/><Relationship Id="rId12" Type="http://schemas.openxmlformats.org/officeDocument/2006/relationships/image" Target="../media/image45.emf"/><Relationship Id="rId17" Type="http://schemas.openxmlformats.org/officeDocument/2006/relationships/image" Target="../media/image50.emf"/><Relationship Id="rId25" Type="http://schemas.openxmlformats.org/officeDocument/2006/relationships/image" Target="../media/image58.emf"/><Relationship Id="rId2" Type="http://schemas.openxmlformats.org/officeDocument/2006/relationships/audio" Target="../media/media9.m4a"/><Relationship Id="rId16" Type="http://schemas.openxmlformats.org/officeDocument/2006/relationships/image" Target="../media/image49.emf"/><Relationship Id="rId20" Type="http://schemas.openxmlformats.org/officeDocument/2006/relationships/image" Target="../media/image53.emf"/><Relationship Id="rId29" Type="http://schemas.openxmlformats.org/officeDocument/2006/relationships/image" Target="../media/image5.png"/><Relationship Id="rId1" Type="http://schemas.microsoft.com/office/2007/relationships/media" Target="../media/media9.m4a"/><Relationship Id="rId6" Type="http://schemas.openxmlformats.org/officeDocument/2006/relationships/image" Target="../media/image39.emf"/><Relationship Id="rId11" Type="http://schemas.openxmlformats.org/officeDocument/2006/relationships/image" Target="../media/image44.emf"/><Relationship Id="rId24" Type="http://schemas.openxmlformats.org/officeDocument/2006/relationships/image" Target="../media/image57.emf"/><Relationship Id="rId5" Type="http://schemas.openxmlformats.org/officeDocument/2006/relationships/image" Target="../media/image38.emf"/><Relationship Id="rId15" Type="http://schemas.openxmlformats.org/officeDocument/2006/relationships/image" Target="../media/image48.emf"/><Relationship Id="rId23" Type="http://schemas.openxmlformats.org/officeDocument/2006/relationships/image" Target="../media/image56.emf"/><Relationship Id="rId28" Type="http://schemas.openxmlformats.org/officeDocument/2006/relationships/image" Target="../media/image61.emf"/><Relationship Id="rId10" Type="http://schemas.openxmlformats.org/officeDocument/2006/relationships/image" Target="../media/image43.emf"/><Relationship Id="rId19" Type="http://schemas.openxmlformats.org/officeDocument/2006/relationships/image" Target="../media/image52.emf"/><Relationship Id="rId4" Type="http://schemas.openxmlformats.org/officeDocument/2006/relationships/notesSlide" Target="../notesSlides/notesSlide8.xml"/><Relationship Id="rId9" Type="http://schemas.openxmlformats.org/officeDocument/2006/relationships/image" Target="../media/image42.emf"/><Relationship Id="rId14" Type="http://schemas.openxmlformats.org/officeDocument/2006/relationships/image" Target="../media/image47.emf"/><Relationship Id="rId22" Type="http://schemas.openxmlformats.org/officeDocument/2006/relationships/image" Target="../media/image55.emf"/><Relationship Id="rId27" Type="http://schemas.openxmlformats.org/officeDocument/2006/relationships/image" Target="../media/image60.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FB8B74-3BDC-45CB-A8A4-10FDB8E40B05}"/>
              </a:ext>
            </a:extLst>
          </p:cNvPr>
          <p:cNvSpPr>
            <a:spLocks noGrp="1"/>
          </p:cNvSpPr>
          <p:nvPr>
            <p:ph type="sldNum" sz="quarter" idx="12"/>
          </p:nvPr>
        </p:nvSpPr>
        <p:spPr/>
        <p:txBody>
          <a:bodyPr/>
          <a:lstStyle/>
          <a:p>
            <a:fld id="{FCAEAE96-855E-42B1-8DE9-9C9E68DE18C5}" type="slidenum">
              <a:rPr lang="fr-FR" smtClean="0"/>
              <a:pPr/>
              <a:t>1</a:t>
            </a:fld>
            <a:endParaRPr lang="fr-FR"/>
          </a:p>
        </p:txBody>
      </p:sp>
      <p:pic>
        <p:nvPicPr>
          <p:cNvPr id="4" name="Picture 3">
            <a:extLst>
              <a:ext uri="{FF2B5EF4-FFF2-40B4-BE49-F238E27FC236}">
                <a16:creationId xmlns:a16="http://schemas.microsoft.com/office/drawing/2014/main" id="{321B14A4-E596-46A8-88E2-2BE0CDE68E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 y="0"/>
            <a:ext cx="9143997" cy="3717035"/>
          </a:xfrm>
          <a:prstGeom prst="rect">
            <a:avLst/>
          </a:prstGeom>
        </p:spPr>
      </p:pic>
      <p:sp>
        <p:nvSpPr>
          <p:cNvPr id="5" name="TextBox 4">
            <a:extLst>
              <a:ext uri="{FF2B5EF4-FFF2-40B4-BE49-F238E27FC236}">
                <a16:creationId xmlns:a16="http://schemas.microsoft.com/office/drawing/2014/main" id="{6C006403-587B-4649-B308-93250010079D}"/>
              </a:ext>
            </a:extLst>
          </p:cNvPr>
          <p:cNvSpPr txBox="1"/>
          <p:nvPr/>
        </p:nvSpPr>
        <p:spPr>
          <a:xfrm>
            <a:off x="0" y="1609665"/>
            <a:ext cx="9144000" cy="5139869"/>
          </a:xfrm>
          <a:prstGeom prst="rect">
            <a:avLst/>
          </a:prstGeom>
          <a:noFill/>
        </p:spPr>
        <p:txBody>
          <a:bodyPr wrap="square" rtlCol="0">
            <a:spAutoFit/>
          </a:bodyPr>
          <a:lstStyle/>
          <a:p>
            <a:pPr algn="ctr"/>
            <a:r>
              <a:rPr lang="en-US" sz="2800" b="1" dirty="0">
                <a:solidFill>
                  <a:schemeClr val="bg1"/>
                </a:solidFill>
              </a:rPr>
              <a:t>Adarotene-related retinoids as potential antimicrobial agents against multidrug-resistant gram-positive strains</a:t>
            </a:r>
            <a:endParaRPr lang="en-US" sz="1400" b="1" dirty="0"/>
          </a:p>
          <a:p>
            <a:pPr algn="ctr"/>
            <a:endParaRPr lang="en-US" b="1" dirty="0"/>
          </a:p>
          <a:p>
            <a:pPr algn="ctr"/>
            <a:endParaRPr lang="en-US" b="1" dirty="0"/>
          </a:p>
          <a:p>
            <a:pPr algn="ctr"/>
            <a:endParaRPr lang="en-US" b="1" dirty="0"/>
          </a:p>
          <a:p>
            <a:pPr algn="ctr"/>
            <a:endParaRPr lang="en-US" b="1" dirty="0"/>
          </a:p>
          <a:p>
            <a:pPr algn="ctr"/>
            <a:endParaRPr lang="fr-FR" dirty="0"/>
          </a:p>
          <a:p>
            <a:pPr algn="ctr"/>
            <a:r>
              <a:rPr lang="it-IT" b="1" dirty="0"/>
              <a:t>Salvatore Princiotto </a:t>
            </a:r>
            <a:r>
              <a:rPr lang="it-IT" b="1" baseline="30000" dirty="0"/>
              <a:t>1,</a:t>
            </a:r>
            <a:r>
              <a:rPr lang="it-IT" b="1" dirty="0"/>
              <a:t>*, Loana Musso</a:t>
            </a:r>
            <a:r>
              <a:rPr lang="it-IT" b="1" baseline="30000" dirty="0"/>
              <a:t>1</a:t>
            </a:r>
            <a:r>
              <a:rPr lang="it-IT" b="1" dirty="0"/>
              <a:t>, Francesca Sacchi</a:t>
            </a:r>
            <a:r>
              <a:rPr lang="it-IT" b="1" baseline="30000" dirty="0"/>
              <a:t>1</a:t>
            </a:r>
            <a:r>
              <a:rPr lang="it-IT" b="1" dirty="0"/>
              <a:t>, Lucia Magnani</a:t>
            </a:r>
            <a:r>
              <a:rPr lang="it-IT" b="1" baseline="30000" dirty="0"/>
              <a:t>1</a:t>
            </a:r>
            <a:r>
              <a:rPr lang="it-IT" b="1" dirty="0"/>
              <a:t>, Maria Luisa Mangoni</a:t>
            </a:r>
            <a:r>
              <a:rPr lang="it-IT" b="1" baseline="30000" dirty="0"/>
              <a:t>2</a:t>
            </a:r>
            <a:r>
              <a:rPr lang="it-IT" b="1" dirty="0"/>
              <a:t>, Claudio Pisano</a:t>
            </a:r>
            <a:r>
              <a:rPr lang="it-IT" b="1" baseline="30000" dirty="0"/>
              <a:t>3</a:t>
            </a:r>
            <a:r>
              <a:rPr lang="it-IT" b="1" dirty="0"/>
              <a:t>, and S. Dallavalle</a:t>
            </a:r>
            <a:r>
              <a:rPr lang="it-IT" b="1" baseline="30000" dirty="0"/>
              <a:t>1</a:t>
            </a:r>
          </a:p>
          <a:p>
            <a:pPr algn="ctr"/>
            <a:endParaRPr lang="fr-FR" dirty="0"/>
          </a:p>
          <a:p>
            <a:r>
              <a:rPr lang="en-US" sz="1600" baseline="30000" dirty="0"/>
              <a:t>1</a:t>
            </a:r>
            <a:r>
              <a:rPr lang="en-US" sz="1600" dirty="0"/>
              <a:t> Department of Food, Environmental and Nutritional Sciences (DEFENS), University of Milan, via </a:t>
            </a:r>
            <a:r>
              <a:rPr lang="en-US" sz="1600" dirty="0" err="1"/>
              <a:t>Celoria</a:t>
            </a:r>
            <a:r>
              <a:rPr lang="en-US" sz="1600" dirty="0"/>
              <a:t>, 2, 20133 Milan, Italy;</a:t>
            </a:r>
          </a:p>
          <a:p>
            <a:r>
              <a:rPr lang="en-US" sz="1600" baseline="30000" dirty="0"/>
              <a:t>2</a:t>
            </a:r>
            <a:r>
              <a:rPr lang="en-US" sz="1600" dirty="0"/>
              <a:t> Department of Biochemical Sciences "A. Rossi Fanelli", Faculty of Pharmacy and Medicine, Sapienza University of Rome, Piazzale Aldo Moro, 5, 00185, Roma, Italy</a:t>
            </a:r>
            <a:endParaRPr lang="fr-FR" sz="1600" dirty="0"/>
          </a:p>
          <a:p>
            <a:r>
              <a:rPr lang="en-US" sz="1600" baseline="30000" dirty="0"/>
              <a:t>3</a:t>
            </a:r>
            <a:r>
              <a:rPr lang="en-US" sz="1600" dirty="0"/>
              <a:t> Preclinical Research &amp; Biotech Development, Special Product's Line, Via </a:t>
            </a:r>
            <a:r>
              <a:rPr lang="en-US" sz="1600" dirty="0" err="1"/>
              <a:t>Fratta</a:t>
            </a:r>
            <a:r>
              <a:rPr lang="en-US" sz="1600" dirty="0"/>
              <a:t> </a:t>
            </a:r>
            <a:r>
              <a:rPr lang="en-US" sz="1600" dirty="0" err="1"/>
              <a:t>Rotonda</a:t>
            </a:r>
            <a:r>
              <a:rPr lang="en-US" sz="1600" dirty="0"/>
              <a:t> Vado Largo, 1, 03012 </a:t>
            </a:r>
            <a:r>
              <a:rPr lang="en-US" sz="1600" dirty="0" err="1"/>
              <a:t>Anagni</a:t>
            </a:r>
            <a:r>
              <a:rPr lang="en-US" sz="1600" dirty="0"/>
              <a:t> (FR), Italy</a:t>
            </a:r>
          </a:p>
          <a:p>
            <a:endParaRPr lang="fr-FR" dirty="0"/>
          </a:p>
          <a:p>
            <a:r>
              <a:rPr lang="en-US" sz="1400" b="1" dirty="0"/>
              <a:t>*</a:t>
            </a:r>
            <a:r>
              <a:rPr lang="en-US" sz="1400" dirty="0"/>
              <a:t> Corresponding author: </a:t>
            </a:r>
            <a:r>
              <a:rPr lang="en-US" sz="1400" dirty="0" err="1"/>
              <a:t>salvatore.princiotto@unimi.it</a:t>
            </a:r>
            <a:endParaRPr lang="fr-FR" sz="1400" dirty="0"/>
          </a:p>
        </p:txBody>
      </p:sp>
      <p:pic>
        <p:nvPicPr>
          <p:cNvPr id="3" name="Immagine 2" descr="Immagine che contiene simbolo, logo, Elementi grafici&#10;&#10;Descrizione generata automaticamente">
            <a:extLst>
              <a:ext uri="{FF2B5EF4-FFF2-40B4-BE49-F238E27FC236}">
                <a16:creationId xmlns:a16="http://schemas.microsoft.com/office/drawing/2014/main" id="{2B5452A0-77EB-2B71-F970-8ED0A5411A8B}"/>
              </a:ext>
            </a:extLst>
          </p:cNvPr>
          <p:cNvPicPr>
            <a:picLocks noChangeAspect="1"/>
          </p:cNvPicPr>
          <p:nvPr/>
        </p:nvPicPr>
        <p:blipFill>
          <a:blip r:embed="rId5"/>
          <a:stretch>
            <a:fillRect/>
          </a:stretch>
        </p:blipFill>
        <p:spPr>
          <a:xfrm>
            <a:off x="7467600" y="6049975"/>
            <a:ext cx="694778" cy="694778"/>
          </a:xfrm>
          <a:prstGeom prst="rect">
            <a:avLst/>
          </a:prstGeom>
        </p:spPr>
      </p:pic>
      <p:pic>
        <p:nvPicPr>
          <p:cNvPr id="7" name="Immagine 6">
            <a:extLst>
              <a:ext uri="{FF2B5EF4-FFF2-40B4-BE49-F238E27FC236}">
                <a16:creationId xmlns:a16="http://schemas.microsoft.com/office/drawing/2014/main" id="{E363E6B3-DF7F-2A2F-A318-2EA82B2C7648}"/>
              </a:ext>
            </a:extLst>
          </p:cNvPr>
          <p:cNvPicPr>
            <a:picLocks noChangeAspect="1"/>
          </p:cNvPicPr>
          <p:nvPr/>
        </p:nvPicPr>
        <p:blipFill>
          <a:blip r:embed="rId6"/>
          <a:stretch>
            <a:fillRect/>
          </a:stretch>
        </p:blipFill>
        <p:spPr>
          <a:xfrm>
            <a:off x="6169146" y="6009738"/>
            <a:ext cx="789880" cy="775252"/>
          </a:xfrm>
          <a:prstGeom prst="rect">
            <a:avLst/>
          </a:prstGeom>
        </p:spPr>
      </p:pic>
      <p:pic>
        <p:nvPicPr>
          <p:cNvPr id="10" name="Audio 9">
            <a:extLst>
              <a:ext uri="{FF2B5EF4-FFF2-40B4-BE49-F238E27FC236}">
                <a16:creationId xmlns:a16="http://schemas.microsoft.com/office/drawing/2014/main" id="{49CAFD45-0057-C42A-2EF0-46298A6FA1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74345567"/>
      </p:ext>
    </p:extLst>
  </p:cSld>
  <p:clrMapOvr>
    <a:masterClrMapping/>
  </p:clrMapOvr>
  <mc:AlternateContent xmlns:mc="http://schemas.openxmlformats.org/markup-compatibility/2006" xmlns:p14="http://schemas.microsoft.com/office/powerpoint/2010/main">
    <mc:Choice Requires="p14">
      <p:transition spd="slow" p14:dur="2000" advTm="4330"/>
    </mc:Choice>
    <mc:Fallback xmlns="">
      <p:transition spd="slow" advTm="4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E6A86454-F28D-3BBB-40EA-99485916B24A}"/>
              </a:ext>
            </a:extLst>
          </p:cNvPr>
          <p:cNvSpPr txBox="1"/>
          <p:nvPr/>
        </p:nvSpPr>
        <p:spPr>
          <a:xfrm>
            <a:off x="52636" y="6142165"/>
            <a:ext cx="9017622" cy="334835"/>
          </a:xfrm>
          <a:prstGeom prst="rect">
            <a:avLst/>
          </a:prstGeom>
          <a:noFill/>
          <a:ln w="9525">
            <a:solidFill>
              <a:schemeClr val="tx2">
                <a:lumMod val="75000"/>
              </a:schemeClr>
            </a:solidFill>
          </a:ln>
        </p:spPr>
        <p:txBody>
          <a:bodyPr wrap="square" rtlCol="0">
            <a:spAutoFit/>
          </a:bodyPr>
          <a:lstStyle/>
          <a:p>
            <a:pPr algn="just"/>
            <a:r>
              <a:rPr lang="en-US" sz="788" dirty="0"/>
              <a:t>a) adamantan-1-ol, H</a:t>
            </a:r>
            <a:r>
              <a:rPr lang="en-US" sz="788" baseline="-25000" dirty="0"/>
              <a:t>2</a:t>
            </a:r>
            <a:r>
              <a:rPr lang="en-US" sz="788" dirty="0"/>
              <a:t>SO</a:t>
            </a:r>
            <a:r>
              <a:rPr lang="en-US" sz="788" baseline="-25000" dirty="0"/>
              <a:t>4</a:t>
            </a:r>
            <a:r>
              <a:rPr lang="en-US" sz="788" dirty="0"/>
              <a:t>/</a:t>
            </a:r>
            <a:r>
              <a:rPr lang="en-US" sz="788" dirty="0" err="1"/>
              <a:t>AcOH</a:t>
            </a:r>
            <a:r>
              <a:rPr lang="en-US" sz="788" dirty="0"/>
              <a:t>; b) Tf</a:t>
            </a:r>
            <a:r>
              <a:rPr lang="en-US" sz="788" baseline="-25000" dirty="0"/>
              <a:t>2</a:t>
            </a:r>
            <a:r>
              <a:rPr lang="en-US" sz="788" dirty="0"/>
              <a:t>O, </a:t>
            </a:r>
            <a:r>
              <a:rPr lang="en-US" sz="788" dirty="0" err="1"/>
              <a:t>Py</a:t>
            </a:r>
            <a:r>
              <a:rPr lang="en-US" sz="788" dirty="0"/>
              <a:t>; c) bis(pinacolato)</a:t>
            </a:r>
            <a:r>
              <a:rPr lang="en-US" sz="788" dirty="0" err="1"/>
              <a:t>diboron</a:t>
            </a:r>
            <a:r>
              <a:rPr lang="en-US" sz="788" dirty="0"/>
              <a:t>, </a:t>
            </a:r>
            <a:r>
              <a:rPr lang="en-US" sz="788" dirty="0" err="1"/>
              <a:t>KOAc</a:t>
            </a:r>
            <a:r>
              <a:rPr lang="en-US" sz="788" dirty="0"/>
              <a:t>, PdCl</a:t>
            </a:r>
            <a:r>
              <a:rPr lang="en-US" sz="788" baseline="-25000" dirty="0"/>
              <a:t>2</a:t>
            </a:r>
            <a:r>
              <a:rPr lang="en-US" sz="788" dirty="0"/>
              <a:t>(</a:t>
            </a:r>
            <a:r>
              <a:rPr lang="en-US" sz="788" dirty="0" err="1"/>
              <a:t>dppf</a:t>
            </a:r>
            <a:r>
              <a:rPr lang="en-US" sz="788" dirty="0"/>
              <a:t>); d) </a:t>
            </a:r>
            <a:r>
              <a:rPr lang="en-US" sz="788" b="1" dirty="0"/>
              <a:t>22</a:t>
            </a:r>
            <a:r>
              <a:rPr lang="en-US" sz="788" dirty="0"/>
              <a:t>, Pd(PPh</a:t>
            </a:r>
            <a:r>
              <a:rPr lang="en-US" sz="788" baseline="-25000" dirty="0"/>
              <a:t>3</a:t>
            </a:r>
            <a:r>
              <a:rPr lang="en-US" sz="788" dirty="0"/>
              <a:t>)</a:t>
            </a:r>
            <a:r>
              <a:rPr lang="en-US" sz="788" baseline="-25000" dirty="0"/>
              <a:t>4</a:t>
            </a:r>
            <a:r>
              <a:rPr lang="en-US" sz="788" dirty="0"/>
              <a:t>, Na</a:t>
            </a:r>
            <a:r>
              <a:rPr lang="en-US" sz="788" baseline="-25000" dirty="0"/>
              <a:t>2</a:t>
            </a:r>
            <a:r>
              <a:rPr lang="en-US" sz="788" dirty="0"/>
              <a:t>CO</a:t>
            </a:r>
            <a:r>
              <a:rPr lang="en-US" sz="788" baseline="-25000" dirty="0"/>
              <a:t>3</a:t>
            </a:r>
            <a:r>
              <a:rPr lang="en-US" sz="788" dirty="0"/>
              <a:t> 2 M, DME/EtOH 9:1; e) methyl acrylate, TOTP, Pd(</a:t>
            </a:r>
            <a:r>
              <a:rPr lang="en-US" sz="788" dirty="0" err="1"/>
              <a:t>OAc</a:t>
            </a:r>
            <a:r>
              <a:rPr lang="en-US" sz="788" dirty="0"/>
              <a:t>)</a:t>
            </a:r>
            <a:r>
              <a:rPr lang="en-US" sz="788" baseline="-25000" dirty="0"/>
              <a:t>2</a:t>
            </a:r>
            <a:r>
              <a:rPr lang="en-US" sz="788" dirty="0"/>
              <a:t>, Et</a:t>
            </a:r>
            <a:r>
              <a:rPr lang="en-US" sz="788" baseline="-25000" dirty="0"/>
              <a:t>3</a:t>
            </a:r>
            <a:r>
              <a:rPr lang="en-US" sz="788" dirty="0"/>
              <a:t>N; f) </a:t>
            </a:r>
            <a:r>
              <a:rPr lang="it-IT" sz="788" dirty="0"/>
              <a:t>LiOH H</a:t>
            </a:r>
            <a:r>
              <a:rPr lang="it-IT" sz="788" baseline="-25000" dirty="0"/>
              <a:t>2</a:t>
            </a:r>
            <a:r>
              <a:rPr lang="it-IT" sz="788" dirty="0"/>
              <a:t>O, THF/H</a:t>
            </a:r>
            <a:r>
              <a:rPr lang="it-IT" sz="788" baseline="-25000" dirty="0"/>
              <a:t>2</a:t>
            </a:r>
            <a:r>
              <a:rPr lang="it-IT" sz="788" dirty="0"/>
              <a:t>O; g)</a:t>
            </a:r>
            <a:r>
              <a:rPr lang="it-IT" sz="788" dirty="0">
                <a:ea typeface="Calibri" panose="020F0502020204030204" pitchFamily="34" charset="0"/>
                <a:cs typeface="Times New Roman" panose="02020603050405020304" pitchFamily="18" charset="0"/>
              </a:rPr>
              <a:t> CDI, DMF</a:t>
            </a:r>
            <a:r>
              <a:rPr lang="en-US" sz="788" dirty="0"/>
              <a:t>; h) </a:t>
            </a:r>
            <a:r>
              <a:rPr lang="it-IT" sz="788" dirty="0">
                <a:ea typeface="Calibri" panose="020F0502020204030204" pitchFamily="34" charset="0"/>
                <a:cs typeface="Times New Roman" panose="02020603050405020304" pitchFamily="18" charset="0"/>
              </a:rPr>
              <a:t>WSC, HOBT, 1,2-phenylenediamine, CH</a:t>
            </a:r>
            <a:r>
              <a:rPr lang="it-IT" sz="788" baseline="-25000" dirty="0">
                <a:ea typeface="Calibri" panose="020F0502020204030204" pitchFamily="34" charset="0"/>
                <a:cs typeface="Times New Roman" panose="02020603050405020304" pitchFamily="18" charset="0"/>
              </a:rPr>
              <a:t>3</a:t>
            </a:r>
            <a:r>
              <a:rPr lang="it-IT" sz="788" dirty="0">
                <a:ea typeface="Calibri" panose="020F0502020204030204" pitchFamily="34" charset="0"/>
                <a:cs typeface="Times New Roman" panose="02020603050405020304" pitchFamily="18" charset="0"/>
              </a:rPr>
              <a:t>CN/THF; i)</a:t>
            </a:r>
            <a:r>
              <a:rPr lang="en-US" sz="788" dirty="0"/>
              <a:t> </a:t>
            </a:r>
            <a:r>
              <a:rPr lang="it-IT" sz="788" dirty="0"/>
              <a:t>4-bromobutyl acetate, K</a:t>
            </a:r>
            <a:r>
              <a:rPr lang="it-IT" sz="788" baseline="-25000" dirty="0"/>
              <a:t>2</a:t>
            </a:r>
            <a:r>
              <a:rPr lang="it-IT" sz="788" dirty="0"/>
              <a:t>CO</a:t>
            </a:r>
            <a:r>
              <a:rPr lang="it-IT" sz="788" baseline="-25000" dirty="0"/>
              <a:t>3</a:t>
            </a:r>
            <a:r>
              <a:rPr lang="it-IT" sz="788" dirty="0"/>
              <a:t>, DMF; </a:t>
            </a:r>
            <a:r>
              <a:rPr lang="it-IT" sz="788" dirty="0" err="1"/>
              <a:t>j</a:t>
            </a:r>
            <a:r>
              <a:rPr lang="it-IT" sz="788" dirty="0"/>
              <a:t>) i. 0.7N </a:t>
            </a:r>
            <a:r>
              <a:rPr lang="it-IT" sz="788" dirty="0" err="1"/>
              <a:t>NaOH</a:t>
            </a:r>
            <a:r>
              <a:rPr lang="it-IT" sz="788" dirty="0"/>
              <a:t>, CH</a:t>
            </a:r>
            <a:r>
              <a:rPr lang="it-IT" sz="788" baseline="-25000" dirty="0"/>
              <a:t>3</a:t>
            </a:r>
            <a:r>
              <a:rPr lang="it-IT" sz="788" dirty="0"/>
              <a:t>OH, </a:t>
            </a:r>
            <a:r>
              <a:rPr lang="it-IT" sz="788" dirty="0" err="1"/>
              <a:t>reflux</a:t>
            </a:r>
            <a:r>
              <a:rPr lang="it-IT" sz="788" dirty="0"/>
              <a:t>; ii. 1M HCl; k) </a:t>
            </a:r>
            <a:r>
              <a:rPr lang="it-IT" sz="788" dirty="0" err="1">
                <a:ea typeface="Calibri" panose="020F0502020204030204" pitchFamily="34" charset="0"/>
                <a:cs typeface="Times New Roman" panose="02020603050405020304" pitchFamily="18" charset="0"/>
              </a:rPr>
              <a:t>acrylonitrile</a:t>
            </a:r>
            <a:r>
              <a:rPr lang="it-IT" sz="788" dirty="0">
                <a:ea typeface="Calibri" panose="020F0502020204030204" pitchFamily="34" charset="0"/>
                <a:cs typeface="Times New Roman" panose="02020603050405020304" pitchFamily="18" charset="0"/>
              </a:rPr>
              <a:t>, tri(</a:t>
            </a:r>
            <a:r>
              <a:rPr lang="it-IT" sz="788" i="1" dirty="0">
                <a:ea typeface="Calibri" panose="020F0502020204030204" pitchFamily="34" charset="0"/>
                <a:cs typeface="Times New Roman" panose="02020603050405020304" pitchFamily="18" charset="0"/>
              </a:rPr>
              <a:t>o</a:t>
            </a:r>
            <a:r>
              <a:rPr lang="it-IT" sz="788" dirty="0">
                <a:ea typeface="Calibri" panose="020F0502020204030204" pitchFamily="34" charset="0"/>
                <a:cs typeface="Times New Roman" panose="02020603050405020304" pitchFamily="18" charset="0"/>
              </a:rPr>
              <a:t>-</a:t>
            </a:r>
            <a:r>
              <a:rPr lang="it-IT" sz="788" dirty="0" err="1">
                <a:ea typeface="Calibri" panose="020F0502020204030204" pitchFamily="34" charset="0"/>
                <a:cs typeface="Times New Roman" panose="02020603050405020304" pitchFamily="18" charset="0"/>
              </a:rPr>
              <a:t>tolyl</a:t>
            </a:r>
            <a:r>
              <a:rPr lang="it-IT" sz="788" dirty="0">
                <a:ea typeface="Calibri" panose="020F0502020204030204" pitchFamily="34" charset="0"/>
                <a:cs typeface="Times New Roman" panose="02020603050405020304" pitchFamily="18" charset="0"/>
              </a:rPr>
              <a:t>)</a:t>
            </a:r>
            <a:r>
              <a:rPr lang="it-IT" sz="788" dirty="0" err="1">
                <a:ea typeface="Calibri" panose="020F0502020204030204" pitchFamily="34" charset="0"/>
                <a:cs typeface="Times New Roman" panose="02020603050405020304" pitchFamily="18" charset="0"/>
              </a:rPr>
              <a:t>phosphine</a:t>
            </a:r>
            <a:r>
              <a:rPr lang="it-IT" sz="788" dirty="0">
                <a:ea typeface="Calibri" panose="020F0502020204030204" pitchFamily="34" charset="0"/>
                <a:cs typeface="Times New Roman" panose="02020603050405020304" pitchFamily="18" charset="0"/>
              </a:rPr>
              <a:t>, Pd(</a:t>
            </a:r>
            <a:r>
              <a:rPr lang="it-IT" sz="788" dirty="0" err="1">
                <a:ea typeface="Calibri" panose="020F0502020204030204" pitchFamily="34" charset="0"/>
                <a:cs typeface="Times New Roman" panose="02020603050405020304" pitchFamily="18" charset="0"/>
              </a:rPr>
              <a:t>OAc</a:t>
            </a:r>
            <a:r>
              <a:rPr lang="it-IT" sz="788" dirty="0">
                <a:ea typeface="Calibri" panose="020F0502020204030204" pitchFamily="34" charset="0"/>
                <a:cs typeface="Times New Roman" panose="02020603050405020304" pitchFamily="18" charset="0"/>
              </a:rPr>
              <a:t>)</a:t>
            </a:r>
            <a:r>
              <a:rPr lang="it-IT" sz="788" baseline="-25000" dirty="0">
                <a:ea typeface="Calibri" panose="020F0502020204030204" pitchFamily="34" charset="0"/>
                <a:cs typeface="Times New Roman" panose="02020603050405020304" pitchFamily="18" charset="0"/>
              </a:rPr>
              <a:t>2</a:t>
            </a:r>
            <a:r>
              <a:rPr lang="it-IT" sz="788" dirty="0">
                <a:ea typeface="Calibri" panose="020F0502020204030204" pitchFamily="34" charset="0"/>
                <a:cs typeface="Times New Roman" panose="02020603050405020304" pitchFamily="18" charset="0"/>
              </a:rPr>
              <a:t>; l) </a:t>
            </a:r>
            <a:r>
              <a:rPr lang="it-IT" sz="788" dirty="0" err="1">
                <a:ea typeface="Calibri" panose="020F0502020204030204" pitchFamily="34" charset="0"/>
                <a:cs typeface="Times New Roman" panose="02020603050405020304" pitchFamily="18" charset="0"/>
              </a:rPr>
              <a:t>acetic</a:t>
            </a:r>
            <a:r>
              <a:rPr lang="it-IT" sz="788" dirty="0">
                <a:ea typeface="Calibri" panose="020F0502020204030204" pitchFamily="34" charset="0"/>
                <a:cs typeface="Times New Roman" panose="02020603050405020304" pitchFamily="18" charset="0"/>
              </a:rPr>
              <a:t> </a:t>
            </a:r>
            <a:r>
              <a:rPr lang="it-IT" sz="788" dirty="0" err="1">
                <a:ea typeface="Calibri" panose="020F0502020204030204" pitchFamily="34" charset="0"/>
                <a:cs typeface="Times New Roman" panose="02020603050405020304" pitchFamily="18" charset="0"/>
              </a:rPr>
              <a:t>anhydride</a:t>
            </a:r>
            <a:r>
              <a:rPr lang="it-IT" sz="788" dirty="0">
                <a:ea typeface="Calibri" panose="020F0502020204030204" pitchFamily="34" charset="0"/>
                <a:cs typeface="Times New Roman" panose="02020603050405020304" pitchFamily="18" charset="0"/>
              </a:rPr>
              <a:t>, PTSA</a:t>
            </a:r>
            <a:endParaRPr lang="it-IT" sz="788" dirty="0"/>
          </a:p>
        </p:txBody>
      </p:sp>
      <p:pic>
        <p:nvPicPr>
          <p:cNvPr id="16" name="Immagine 15">
            <a:extLst>
              <a:ext uri="{FF2B5EF4-FFF2-40B4-BE49-F238E27FC236}">
                <a16:creationId xmlns:a16="http://schemas.microsoft.com/office/drawing/2014/main" id="{04465F03-4BEF-34D7-7BFC-1BE357B5C9FB}"/>
              </a:ext>
            </a:extLst>
          </p:cNvPr>
          <p:cNvPicPr>
            <a:picLocks noChangeAspect="1"/>
          </p:cNvPicPr>
          <p:nvPr/>
        </p:nvPicPr>
        <p:blipFill>
          <a:blip r:embed="rId5"/>
          <a:stretch>
            <a:fillRect/>
          </a:stretch>
        </p:blipFill>
        <p:spPr>
          <a:xfrm>
            <a:off x="255004" y="1406106"/>
            <a:ext cx="8543171" cy="4385094"/>
          </a:xfrm>
          <a:prstGeom prst="rect">
            <a:avLst/>
          </a:prstGeom>
          <a:ln>
            <a:noFill/>
          </a:ln>
        </p:spPr>
      </p:pic>
      <p:sp>
        <p:nvSpPr>
          <p:cNvPr id="8" name="CasellaDiTesto 7">
            <a:extLst>
              <a:ext uri="{FF2B5EF4-FFF2-40B4-BE49-F238E27FC236}">
                <a16:creationId xmlns:a16="http://schemas.microsoft.com/office/drawing/2014/main" id="{5F3ABC67-B2AA-1EC9-A165-1E0506392B79}"/>
              </a:ext>
            </a:extLst>
          </p:cNvPr>
          <p:cNvSpPr txBox="1"/>
          <p:nvPr/>
        </p:nvSpPr>
        <p:spPr>
          <a:xfrm>
            <a:off x="52636" y="1138535"/>
            <a:ext cx="7305013" cy="461665"/>
          </a:xfrm>
          <a:prstGeom prst="rect">
            <a:avLst/>
          </a:prstGeom>
          <a:noFill/>
        </p:spPr>
        <p:txBody>
          <a:bodyPr wrap="none" rtlCol="0">
            <a:spAutoFit/>
          </a:bodyPr>
          <a:lstStyle/>
          <a:p>
            <a:r>
              <a:rPr lang="en-US" sz="2400" b="1" dirty="0"/>
              <a:t>Structural modifications on acidic and phenolic portions</a:t>
            </a:r>
          </a:p>
        </p:txBody>
      </p:sp>
      <p:pic>
        <p:nvPicPr>
          <p:cNvPr id="14" name="Immagine 13">
            <a:extLst>
              <a:ext uri="{FF2B5EF4-FFF2-40B4-BE49-F238E27FC236}">
                <a16:creationId xmlns:a16="http://schemas.microsoft.com/office/drawing/2014/main" id="{AB9147BE-4E44-2E49-AEE0-DE904C4ADD01}"/>
              </a:ext>
            </a:extLst>
          </p:cNvPr>
          <p:cNvPicPr>
            <a:picLocks noChangeAspect="1"/>
          </p:cNvPicPr>
          <p:nvPr/>
        </p:nvPicPr>
        <p:blipFill>
          <a:blip r:embed="rId6"/>
          <a:stretch>
            <a:fillRect/>
          </a:stretch>
        </p:blipFill>
        <p:spPr>
          <a:xfrm>
            <a:off x="255003" y="1736407"/>
            <a:ext cx="3520440" cy="1540193"/>
          </a:xfrm>
          <a:prstGeom prst="rect">
            <a:avLst/>
          </a:prstGeom>
        </p:spPr>
      </p:pic>
      <p:pic>
        <p:nvPicPr>
          <p:cNvPr id="9" name="Audio 8">
            <a:extLst>
              <a:ext uri="{FF2B5EF4-FFF2-40B4-BE49-F238E27FC236}">
                <a16:creationId xmlns:a16="http://schemas.microsoft.com/office/drawing/2014/main" id="{D12A7BB5-8CBC-0311-F13F-E48B985C9A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72475" y="5229225"/>
            <a:ext cx="609600" cy="609600"/>
          </a:xfrm>
          <a:prstGeom prst="rect">
            <a:avLst/>
          </a:prstGeom>
        </p:spPr>
      </p:pic>
    </p:spTree>
    <p:extLst>
      <p:ext uri="{BB962C8B-B14F-4D97-AF65-F5344CB8AC3E}">
        <p14:creationId xmlns:p14="http://schemas.microsoft.com/office/powerpoint/2010/main" val="1838294175"/>
      </p:ext>
    </p:extLst>
  </p:cSld>
  <p:clrMapOvr>
    <a:masterClrMapping/>
  </p:clrMapOvr>
  <mc:AlternateContent xmlns:mc="http://schemas.openxmlformats.org/markup-compatibility/2006" xmlns:p14="http://schemas.microsoft.com/office/powerpoint/2010/main">
    <mc:Choice Requires="p14">
      <p:transition spd="slow" p14:dur="2000" advTm="44597"/>
    </mc:Choice>
    <mc:Fallback xmlns="">
      <p:transition spd="slow" advTm="44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9032" x="3360738" y="6815138"/>
          <p14:tracePt t="9039" x="3284538" y="6738938"/>
          <p14:tracePt t="9045" x="3149600" y="6604000"/>
          <p14:tracePt t="9054" x="3081338" y="6502400"/>
          <p14:tracePt t="9061" x="2989263" y="6392863"/>
          <p14:tracePt t="9070" x="2887663" y="6273800"/>
          <p14:tracePt t="9077" x="2776538" y="6138863"/>
          <p14:tracePt t="9087" x="2674938" y="5994400"/>
          <p14:tracePt t="9093" x="2573338" y="5824538"/>
          <p14:tracePt t="9102" x="2446338" y="5664200"/>
          <p14:tracePt t="9109" x="2344738" y="5486400"/>
          <p14:tracePt t="9119" x="2252663" y="5334000"/>
          <p14:tracePt t="9125" x="2166938" y="5156200"/>
          <p14:tracePt t="9135" x="2125663" y="5062538"/>
          <p14:tracePt t="9141" x="2065338" y="4927600"/>
          <p14:tracePt t="9152" x="1998663" y="4792663"/>
          <p14:tracePt t="9157" x="1955800" y="4665663"/>
          <p14:tracePt t="9169" x="1912938" y="4554538"/>
          <p14:tracePt t="9173" x="1871663" y="4452938"/>
          <p14:tracePt t="9185" x="1854200" y="4335463"/>
          <p14:tracePt t="9189" x="1820863" y="4241800"/>
          <p14:tracePt t="9202" x="1811338" y="4157663"/>
          <p14:tracePt t="9205" x="1778000" y="4064000"/>
          <p14:tracePt t="9218" x="1760538" y="3987800"/>
          <p14:tracePt t="9221" x="1744663" y="3929063"/>
          <p14:tracePt t="9235" x="1735138" y="3903663"/>
          <p14:tracePt t="9237" x="1719263" y="3852863"/>
          <p14:tracePt t="9252" x="1684338" y="3810000"/>
          <p14:tracePt t="9254" x="1658938" y="3776663"/>
          <p14:tracePt t="9270" x="1643063" y="3751263"/>
          <p14:tracePt t="9270" x="1617663" y="3733800"/>
          <p14:tracePt t="9278" x="1600200" y="3716338"/>
          <p14:tracePt t="9286" x="1582738" y="3708400"/>
          <p14:tracePt t="9294" x="1566863" y="3690938"/>
          <p14:tracePt t="9302" x="1541463" y="3690938"/>
          <p14:tracePt t="9318" x="1524000" y="3675063"/>
          <p14:tracePt t="9326" x="1506538" y="3675063"/>
          <p14:tracePt t="9335" x="1490663" y="3675063"/>
          <p14:tracePt t="9342" x="1465263" y="3675063"/>
          <p14:tracePt t="9351" x="1430338" y="3675063"/>
          <p14:tracePt t="9358" x="1389063" y="3675063"/>
          <p14:tracePt t="9366" x="1363663" y="3657600"/>
          <p14:tracePt t="9374" x="1312863" y="3657600"/>
          <p14:tracePt t="9382" x="1252538" y="3657600"/>
          <p14:tracePt t="9390" x="1211263" y="3657600"/>
          <p14:tracePt t="9398" x="1150938" y="3657600"/>
          <p14:tracePt t="9406" x="1092200" y="3657600"/>
          <p14:tracePt t="9414" x="1033463" y="3657600"/>
          <p14:tracePt t="9647" x="1016000" y="3657600"/>
          <p14:tracePt t="9655" x="998538" y="3657600"/>
          <p14:tracePt t="9663" x="973138" y="3675063"/>
          <p14:tracePt t="9671" x="957263" y="3675063"/>
          <p14:tracePt t="9679" x="939800" y="3675063"/>
          <p14:tracePt t="9687" x="922338" y="3690938"/>
          <p14:tracePt t="9695" x="914400" y="3690938"/>
          <p14:tracePt t="9703" x="896938" y="3708400"/>
          <p14:tracePt t="9711" x="881063" y="3708400"/>
          <p14:tracePt t="9719" x="863600" y="3716338"/>
          <p14:tracePt t="9727" x="855663" y="3733800"/>
          <p14:tracePt t="9735" x="838200" y="3733800"/>
          <p14:tracePt t="9743" x="838200" y="3751263"/>
          <p14:tracePt t="9752" x="820738" y="3751263"/>
          <p14:tracePt t="9759" x="820738" y="3767138"/>
          <p14:tracePt t="9768" x="804863" y="3776663"/>
          <p14:tracePt t="9785" x="804863" y="3792538"/>
          <p14:tracePt t="9792" x="795338" y="3792538"/>
          <p14:tracePt t="9801" x="795338" y="3810000"/>
          <p14:tracePt t="9816" x="795338" y="3827463"/>
          <p14:tracePt t="9824" x="795338" y="3843338"/>
          <p14:tracePt t="9832" x="795338" y="3852863"/>
          <p14:tracePt t="9840" x="795338" y="3886200"/>
          <p14:tracePt t="9848" x="795338" y="3911600"/>
          <p14:tracePt t="9856" x="795338" y="3929063"/>
          <p14:tracePt t="9864" x="795338" y="3962400"/>
          <p14:tracePt t="9872" x="820738" y="3987800"/>
          <p14:tracePt t="9880" x="838200" y="4005263"/>
          <p14:tracePt t="9888" x="863600" y="4030663"/>
          <p14:tracePt t="9896" x="896938" y="4046538"/>
          <p14:tracePt t="9904" x="914400" y="4064000"/>
          <p14:tracePt t="9912" x="939800" y="4081463"/>
          <p14:tracePt t="9920" x="973138" y="4081463"/>
          <p14:tracePt t="9928" x="998538" y="4081463"/>
          <p14:tracePt t="9936" x="1033463" y="4081463"/>
          <p14:tracePt t="9944" x="1049338" y="4081463"/>
          <p14:tracePt t="9952" x="1074738" y="4081463"/>
          <p14:tracePt t="9960" x="1092200" y="4081463"/>
          <p14:tracePt t="9969" x="1117600" y="4081463"/>
          <p14:tracePt t="9976" x="1135063" y="4081463"/>
          <p14:tracePt t="9985" x="1150938" y="4081463"/>
          <p14:tracePt t="9993" x="1168400" y="4064000"/>
          <p14:tracePt t="10002" x="1176338" y="4064000"/>
          <p14:tracePt t="10009" x="1211263" y="4046538"/>
          <p14:tracePt t="10018" x="1227138" y="4030663"/>
          <p14:tracePt t="10025" x="1236663" y="4030663"/>
          <p14:tracePt t="10035" x="1236663" y="4021138"/>
          <p14:tracePt t="10041" x="1252538" y="4021138"/>
          <p14:tracePt t="10051" x="1270000" y="4005263"/>
          <p14:tracePt t="10057" x="1270000" y="3987800"/>
          <p14:tracePt t="10068" x="1287463" y="3970338"/>
          <p14:tracePt t="10081" x="1303338" y="3962400"/>
          <p14:tracePt t="10089" x="1303338" y="3944938"/>
          <p14:tracePt t="10097" x="1312863" y="3929063"/>
          <p14:tracePt t="10113" x="1312863" y="3911600"/>
          <p14:tracePt t="10129" x="1312863" y="3903663"/>
          <p14:tracePt t="10146" x="1312863" y="3886200"/>
          <p14:tracePt t="10161" x="1312863" y="3868738"/>
          <p14:tracePt t="10177" x="1303338" y="3852863"/>
          <p14:tracePt t="10186" x="1287463" y="3843338"/>
          <p14:tracePt t="10193" x="1270000" y="3827463"/>
          <p14:tracePt t="10202" x="1236663" y="3827463"/>
          <p14:tracePt t="10210" x="1227138" y="3792538"/>
          <p14:tracePt t="10218" x="1193800" y="3776663"/>
          <p14:tracePt t="10226" x="1168400" y="3776663"/>
          <p14:tracePt t="10235" x="1135063" y="3767138"/>
          <p14:tracePt t="10242" x="1117600" y="3751263"/>
          <p14:tracePt t="10251" x="1109663" y="3733800"/>
          <p14:tracePt t="10258" x="1074738" y="3733800"/>
          <p14:tracePt t="10266" x="1058863" y="3733800"/>
          <p14:tracePt t="10274" x="1049338" y="3733800"/>
          <p14:tracePt t="10282" x="1033463" y="3733800"/>
          <p14:tracePt t="10290" x="1016000" y="3733800"/>
          <p14:tracePt t="10298" x="998538" y="3733800"/>
          <p14:tracePt t="10314" x="982663" y="3733800"/>
          <p14:tracePt t="10322" x="973138" y="3733800"/>
          <p14:tracePt t="10330" x="957263" y="3733800"/>
          <p14:tracePt t="10338" x="939800" y="3751263"/>
          <p14:tracePt t="10346" x="922338" y="3767138"/>
          <p14:tracePt t="10354" x="914400" y="3792538"/>
          <p14:tracePt t="10362" x="896938" y="3827463"/>
          <p14:tracePt t="10371" x="881063" y="3843338"/>
          <p14:tracePt t="10379" x="863600" y="3868738"/>
          <p14:tracePt t="10387" x="855663" y="3903663"/>
          <p14:tracePt t="10395" x="855663" y="3911600"/>
          <p14:tracePt t="10403" x="838200" y="3944938"/>
          <p14:tracePt t="10411" x="820738" y="3962400"/>
          <p14:tracePt t="10419" x="820738" y="3987800"/>
          <p14:tracePt t="10427" x="820738" y="4005263"/>
          <p14:tracePt t="10443" x="820738" y="4021138"/>
          <p14:tracePt t="10459" x="820738" y="4030663"/>
          <p14:tracePt t="10483" x="855663" y="4046538"/>
          <p14:tracePt t="10491" x="863600" y="4046538"/>
          <p14:tracePt t="10499" x="914400" y="4046538"/>
          <p14:tracePt t="10507" x="957263" y="4064000"/>
          <p14:tracePt t="10515" x="973138" y="4064000"/>
          <p14:tracePt t="10523" x="1016000" y="4064000"/>
          <p14:tracePt t="10531" x="1058863" y="4064000"/>
          <p14:tracePt t="10539" x="1074738" y="4064000"/>
          <p14:tracePt t="10547" x="1109663" y="4064000"/>
          <p14:tracePt t="10555" x="1135063" y="4064000"/>
          <p14:tracePt t="10563" x="1150938" y="4064000"/>
          <p14:tracePt t="10571" x="1168400" y="4064000"/>
          <p14:tracePt t="10587" x="1176338" y="4064000"/>
          <p14:tracePt t="10595" x="1193800" y="4064000"/>
          <p14:tracePt t="10612" x="1211263" y="4064000"/>
          <p14:tracePt t="10620" x="1211263" y="4046538"/>
          <p14:tracePt t="10628" x="1227138" y="4046538"/>
          <p14:tracePt t="10644" x="1227138" y="4030663"/>
          <p14:tracePt t="10652" x="1236663" y="4030663"/>
          <p14:tracePt t="10676" x="1236663" y="4021138"/>
          <p14:tracePt t="10708" x="1236663" y="4005263"/>
          <p14:tracePt t="10740" x="1236663" y="3987800"/>
          <p14:tracePt t="10756" x="1236663" y="3970338"/>
          <p14:tracePt t="10764" x="1236663" y="3962400"/>
          <p14:tracePt t="10772" x="1236663" y="3944938"/>
          <p14:tracePt t="10780" x="1236663" y="3929063"/>
          <p14:tracePt t="10789" x="1236663" y="3911600"/>
          <p14:tracePt t="10797" x="1236663" y="3903663"/>
          <p14:tracePt t="10804" x="1236663" y="3886200"/>
          <p14:tracePt t="10820" x="1227138" y="3868738"/>
          <p14:tracePt t="10829" x="1227138" y="3852863"/>
          <p14:tracePt t="10837" x="1227138" y="3843338"/>
          <p14:tracePt t="10845" x="1227138" y="3827463"/>
          <p14:tracePt t="10869" x="1227138" y="3810000"/>
          <p14:tracePt t="10901" x="1227138" y="3792538"/>
          <p14:tracePt t="10909" x="1211263" y="3792538"/>
          <p14:tracePt t="10933" x="1193800" y="3792538"/>
          <p14:tracePt t="10941" x="1176338" y="3792538"/>
          <p14:tracePt t="10950" x="1168400" y="3776663"/>
          <p14:tracePt t="10958" x="1150938" y="3776663"/>
          <p14:tracePt t="10974" x="1117600" y="3776663"/>
          <p14:tracePt t="10981" x="1109663" y="3776663"/>
          <p14:tracePt t="10990" x="1074738" y="3776663"/>
          <p14:tracePt t="11005" x="1049338" y="3776663"/>
          <p14:tracePt t="11014" x="1033463" y="3776663"/>
          <p14:tracePt t="11022" x="1016000" y="3776663"/>
          <p14:tracePt t="11030" x="998538" y="3776663"/>
          <p14:tracePt t="11038" x="982663" y="3792538"/>
          <p14:tracePt t="11046" x="973138" y="3792538"/>
          <p14:tracePt t="11054" x="973138" y="3810000"/>
          <p14:tracePt t="11062" x="957263" y="3827463"/>
          <p14:tracePt t="11070" x="939800" y="3827463"/>
          <p14:tracePt t="11078" x="939800" y="3843338"/>
          <p14:tracePt t="11086" x="922338" y="3852863"/>
          <p14:tracePt t="11094" x="922338" y="3868738"/>
          <p14:tracePt t="11102" x="914400" y="3886200"/>
          <p14:tracePt t="11118" x="914400" y="3903663"/>
          <p14:tracePt t="11126" x="914400" y="3911600"/>
          <p14:tracePt t="11135" x="896938" y="3929063"/>
          <p14:tracePt t="11142" x="896938" y="3944938"/>
          <p14:tracePt t="11158" x="896938" y="3962400"/>
          <p14:tracePt t="11167" x="896938" y="3970338"/>
          <p14:tracePt t="11182" x="896938" y="3987800"/>
          <p14:tracePt t="11207" x="914400" y="4005263"/>
          <p14:tracePt t="11223" x="939800" y="4005263"/>
          <p14:tracePt t="12758" x="957263" y="4005263"/>
          <p14:tracePt t="12766" x="973138" y="4005263"/>
          <p14:tracePt t="12774" x="982663" y="4005263"/>
          <p14:tracePt t="12798" x="998538" y="4005263"/>
          <p14:tracePt t="12863" x="1016000" y="4005263"/>
          <p14:tracePt t="12903" x="1033463" y="4005263"/>
          <p14:tracePt t="12919" x="1049338" y="4005263"/>
          <p14:tracePt t="12935" x="1058863" y="4005263"/>
          <p14:tracePt t="12943" x="1074738" y="4005263"/>
          <p14:tracePt t="12959" x="1092200" y="4005263"/>
          <p14:tracePt t="12975" x="1109663" y="4005263"/>
          <p14:tracePt t="12991" x="1117600" y="4005263"/>
          <p14:tracePt t="13015" x="1135063" y="4021138"/>
          <p14:tracePt t="13047" x="1150938" y="4021138"/>
          <p14:tracePt t="13152" x="1168400" y="4021138"/>
          <p14:tracePt t="13192" x="1176338" y="4021138"/>
          <p14:tracePt t="13216" x="1193800" y="4021138"/>
          <p14:tracePt t="13241" x="1211263" y="4021138"/>
          <p14:tracePt t="13273" x="1227138" y="4021138"/>
          <p14:tracePt t="13385" x="1236663" y="4021138"/>
          <p14:tracePt t="13409" x="1252538" y="4021138"/>
          <p14:tracePt t="13425" x="1270000" y="4021138"/>
          <p14:tracePt t="13435" x="1270000" y="4005263"/>
          <p14:tracePt t="13449" x="1287463" y="4005263"/>
          <p14:tracePt t="13482" x="1303338" y="4005263"/>
          <p14:tracePt t="13867" x="1312863" y="4005263"/>
          <p14:tracePt t="13924" x="1312863" y="3987800"/>
          <p14:tracePt t="13972" x="1328738" y="3987800"/>
          <p14:tracePt t="14012" x="1346200" y="3987800"/>
          <p14:tracePt t="14036" x="1363663" y="3987800"/>
          <p14:tracePt t="14068" x="1371600" y="3987800"/>
          <p14:tracePt t="14270" x="1371600" y="4005263"/>
          <p14:tracePt t="14302" x="1371600" y="4021138"/>
          <p14:tracePt t="14310" x="1389063" y="4021138"/>
          <p14:tracePt t="14318" x="1389063" y="4030663"/>
          <p14:tracePt t="14335" x="1404938" y="4030663"/>
          <p14:tracePt t="14342" x="1404938" y="4046538"/>
          <p14:tracePt t="14351" x="1422400" y="4046538"/>
          <p14:tracePt t="14366" x="1430338" y="4064000"/>
          <p14:tracePt t="14382" x="1447800" y="4081463"/>
          <p14:tracePt t="14398" x="1465263" y="4081463"/>
          <p14:tracePt t="14406" x="1481138" y="4081463"/>
          <p14:tracePt t="14414" x="1490663" y="4097338"/>
          <p14:tracePt t="14422" x="1506538" y="4097338"/>
          <p14:tracePt t="14430" x="1524000" y="4097338"/>
          <p14:tracePt t="14439" x="1541463" y="4097338"/>
          <p14:tracePt t="14447" x="1541463" y="4106863"/>
          <p14:tracePt t="14454" x="1557338" y="4106863"/>
          <p14:tracePt t="14463" x="1566863" y="4106863"/>
          <p14:tracePt t="14479" x="1582738" y="4106863"/>
          <p14:tracePt t="14495" x="1582738" y="4122738"/>
          <p14:tracePt t="14503" x="1600200" y="4122738"/>
          <p14:tracePt t="14527" x="1617663" y="4122738"/>
          <p14:tracePt t="14535" x="1625600" y="4140200"/>
          <p14:tracePt t="14552" x="1643063" y="4140200"/>
          <p14:tracePt t="14559" x="1658938" y="4157663"/>
          <p14:tracePt t="14568" x="1676400" y="4157663"/>
          <p14:tracePt t="14575" x="1684338" y="4157663"/>
          <p14:tracePt t="14584" x="1701800" y="4165600"/>
          <p14:tracePt t="14591" x="1719263" y="4165600"/>
          <p14:tracePt t="14599" x="1735138" y="4165600"/>
          <p14:tracePt t="14607" x="1744663" y="4165600"/>
          <p14:tracePt t="14615" x="1760538" y="4183063"/>
          <p14:tracePt t="14624" x="1778000" y="4183063"/>
          <p14:tracePt t="14632" x="1795463" y="4183063"/>
          <p14:tracePt t="14640" x="1811338" y="4198938"/>
          <p14:tracePt t="14647" x="1820863" y="4198938"/>
          <p14:tracePt t="14656" x="1836738" y="4198938"/>
          <p14:tracePt t="14664" x="1854200" y="4216400"/>
          <p14:tracePt t="14672" x="1871663" y="4216400"/>
          <p14:tracePt t="14680" x="1897063" y="4216400"/>
          <p14:tracePt t="14688" x="1912938" y="4224338"/>
          <p14:tracePt t="14696" x="1938338" y="4224338"/>
          <p14:tracePt t="14704" x="1973263" y="4224338"/>
          <p14:tracePt t="14712" x="2014538" y="4241800"/>
          <p14:tracePt t="14720" x="2032000" y="4241800"/>
          <p14:tracePt t="14728" x="2065338" y="4241800"/>
          <p14:tracePt t="14736" x="2090738" y="4241800"/>
          <p14:tracePt t="14744" x="2125663" y="4241800"/>
          <p14:tracePt t="14752" x="2151063" y="4241800"/>
          <p14:tracePt t="14760" x="2166938" y="4241800"/>
          <p14:tracePt t="14768" x="2192338" y="4241800"/>
          <p14:tracePt t="14776" x="2209800" y="4241800"/>
          <p14:tracePt t="14785" x="2227263" y="4241800"/>
          <p14:tracePt t="14792" x="2243138" y="4241800"/>
          <p14:tracePt t="14802" x="2252663" y="4241800"/>
          <p14:tracePt t="14808" x="2268538" y="4241800"/>
          <p14:tracePt t="14818" x="2286000" y="4241800"/>
          <p14:tracePt t="14824" x="2303463" y="4241800"/>
          <p14:tracePt t="14835" x="2319338" y="4241800"/>
          <p14:tracePt t="14841" x="2328863" y="4241800"/>
          <p14:tracePt t="14851" x="2344738" y="4224338"/>
          <p14:tracePt t="14865" x="2362200" y="4216400"/>
          <p14:tracePt t="14873" x="2379663" y="4216400"/>
          <p14:tracePt t="14881" x="2387600" y="4198938"/>
          <p14:tracePt t="14889" x="2405063" y="4198938"/>
          <p14:tracePt t="14897" x="2420938" y="4183063"/>
          <p14:tracePt t="14905" x="2438400" y="4165600"/>
          <p14:tracePt t="14913" x="2446338" y="4140200"/>
          <p14:tracePt t="14921" x="2481263" y="4122738"/>
          <p14:tracePt t="14929" x="2497138" y="4106863"/>
          <p14:tracePt t="14937" x="2506663" y="4097338"/>
          <p14:tracePt t="14945" x="2540000" y="4081463"/>
          <p14:tracePt t="14953" x="2557463" y="4064000"/>
          <p14:tracePt t="14961" x="2582863" y="4030663"/>
          <p14:tracePt t="14969" x="2598738" y="4021138"/>
          <p14:tracePt t="14977" x="2616200" y="4021138"/>
          <p14:tracePt t="14985" x="2641600" y="4005263"/>
          <p14:tracePt t="14993" x="2659063" y="3987800"/>
          <p14:tracePt t="15002" x="2674938" y="3970338"/>
          <p14:tracePt t="15009" x="2692400" y="3970338"/>
          <p14:tracePt t="15018" x="2700338" y="3962400"/>
          <p14:tracePt t="15035" x="2700338" y="3944938"/>
          <p14:tracePt t="15042" x="2717800" y="3944938"/>
          <p14:tracePt t="15058" x="2717800" y="3929063"/>
          <p14:tracePt t="15074" x="2717800" y="3911600"/>
          <p14:tracePt t="15082" x="2717800" y="3903663"/>
          <p14:tracePt t="15098" x="2717800" y="3886200"/>
          <p14:tracePt t="15106" x="2700338" y="3852863"/>
          <p14:tracePt t="15114" x="2692400" y="3843338"/>
          <p14:tracePt t="15122" x="2659063" y="3827463"/>
          <p14:tracePt t="15130" x="2633663" y="3792538"/>
          <p14:tracePt t="15138" x="2616200" y="3767138"/>
          <p14:tracePt t="15146" x="2573338" y="3733800"/>
          <p14:tracePt t="15154" x="2540000" y="3716338"/>
          <p14:tracePt t="15162" x="2497138" y="3690938"/>
          <p14:tracePt t="15170" x="2481263" y="3675063"/>
          <p14:tracePt t="15178" x="2438400" y="3657600"/>
          <p14:tracePt t="15186" x="2387600" y="3649663"/>
          <p14:tracePt t="15194" x="2362200" y="3614738"/>
          <p14:tracePt t="15202" x="2328863" y="3614738"/>
          <p14:tracePt t="15210" x="2303463" y="3598863"/>
          <p14:tracePt t="15219" x="2252663" y="3589338"/>
          <p14:tracePt t="15226" x="2243138" y="3589338"/>
          <p14:tracePt t="15235" x="2209800" y="3573463"/>
          <p14:tracePt t="15243" x="2184400" y="3573463"/>
          <p14:tracePt t="15251" x="2166938" y="3573463"/>
          <p14:tracePt t="15259" x="2151063" y="3573463"/>
          <p14:tracePt t="15268" x="2125663" y="3573463"/>
          <p14:tracePt t="15275" x="2108200" y="3573463"/>
          <p14:tracePt t="15283" x="2090738" y="3573463"/>
          <p14:tracePt t="15291" x="2074863" y="3573463"/>
          <p14:tracePt t="15299" x="2065338" y="3573463"/>
          <p14:tracePt t="15307" x="2032000" y="3573463"/>
          <p14:tracePt t="15315" x="2014538" y="3598863"/>
          <p14:tracePt t="15323" x="1989138" y="3632200"/>
          <p14:tracePt t="15331" x="1938338" y="3675063"/>
          <p14:tracePt t="15339" x="1930400" y="3708400"/>
          <p14:tracePt t="15347" x="1897063" y="3751263"/>
          <p14:tracePt t="15355" x="1879600" y="3776663"/>
          <p14:tracePt t="15363" x="1854200" y="3852863"/>
          <p14:tracePt t="15371" x="1836738" y="3886200"/>
          <p14:tracePt t="15379" x="1820863" y="3929063"/>
          <p14:tracePt t="15387" x="1820863" y="3962400"/>
          <p14:tracePt t="15395" x="1811338" y="4005263"/>
          <p14:tracePt t="15403" x="1811338" y="4030663"/>
          <p14:tracePt t="15411" x="1811338" y="4064000"/>
          <p14:tracePt t="15420" x="1811338" y="4097338"/>
          <p14:tracePt t="15428" x="1811338" y="4122738"/>
          <p14:tracePt t="15436" x="1820863" y="4157663"/>
          <p14:tracePt t="15444" x="1836738" y="4165600"/>
          <p14:tracePt t="15452" x="1854200" y="4198938"/>
          <p14:tracePt t="15460" x="1879600" y="4216400"/>
          <p14:tracePt t="15468" x="1912938" y="4241800"/>
          <p14:tracePt t="15476" x="1938338" y="4259263"/>
          <p14:tracePt t="15485" x="1973263" y="4284663"/>
          <p14:tracePt t="15492" x="1998663" y="4300538"/>
          <p14:tracePt t="15501" x="2032000" y="4335463"/>
          <p14:tracePt t="15508" x="2065338" y="4351338"/>
          <p14:tracePt t="15518" x="2074863" y="4351338"/>
          <p14:tracePt t="15524" x="2108200" y="4376738"/>
          <p14:tracePt t="15535" x="2125663" y="4376738"/>
          <p14:tracePt t="15540" x="2151063" y="4394200"/>
          <p14:tracePt t="15551" x="2166938" y="4394200"/>
          <p14:tracePt t="15556" x="2184400" y="4394200"/>
          <p14:tracePt t="15568" x="2209800" y="4411663"/>
          <p14:tracePt t="15572" x="2227263" y="4411663"/>
          <p14:tracePt t="15585" x="2252663" y="4411663"/>
          <p14:tracePt t="15588" x="2303463" y="4411663"/>
          <p14:tracePt t="15602" x="2328863" y="4411663"/>
          <p14:tracePt t="15604" x="2379663" y="4394200"/>
          <p14:tracePt t="15618" x="2405063" y="4376738"/>
          <p14:tracePt t="15620" x="2438400" y="4351338"/>
          <p14:tracePt t="15635" x="2463800" y="4335463"/>
          <p14:tracePt t="15637" x="2497138" y="4318000"/>
          <p14:tracePt t="15652" x="2522538" y="4284663"/>
          <p14:tracePt t="15653" x="2557463" y="4275138"/>
          <p14:tracePt t="15668" x="2573338" y="4259263"/>
          <p14:tracePt t="15669" x="2582863" y="4241800"/>
          <p14:tracePt t="15677" x="2598738" y="4224338"/>
          <p14:tracePt t="15693" x="2616200" y="4216400"/>
          <p14:tracePt t="15709" x="2616200" y="4198938"/>
          <p14:tracePt t="15718" x="2616200" y="4183063"/>
          <p14:tracePt t="15733" x="2616200" y="4165600"/>
          <p14:tracePt t="15741" x="2616200" y="4157663"/>
          <p14:tracePt t="15749" x="2616200" y="4140200"/>
          <p14:tracePt t="15757" x="2616200" y="4106863"/>
          <p14:tracePt t="15765" x="2616200" y="4097338"/>
          <p14:tracePt t="15773" x="2616200" y="4081463"/>
          <p14:tracePt t="15781" x="2598738" y="4046538"/>
          <p14:tracePt t="15789" x="2582863" y="4021138"/>
          <p14:tracePt t="15797" x="2573338" y="4005263"/>
          <p14:tracePt t="15805" x="2557463" y="3970338"/>
          <p14:tracePt t="15813" x="2540000" y="3962400"/>
          <p14:tracePt t="15822" x="2506663" y="3929063"/>
          <p14:tracePt t="15829" x="2497138" y="3903663"/>
          <p14:tracePt t="15838" x="2463800" y="3886200"/>
          <p14:tracePt t="15845" x="2438400" y="3852863"/>
          <p14:tracePt t="15854" x="2387600" y="3827463"/>
          <p14:tracePt t="15862" x="2379663" y="3827463"/>
          <p14:tracePt t="15869" x="2328863" y="3792538"/>
          <p14:tracePt t="15878" x="2303463" y="3767138"/>
          <p14:tracePt t="15886" x="2268538" y="3751263"/>
          <p14:tracePt t="15894" x="2243138" y="3733800"/>
          <p14:tracePt t="15902" x="2209800" y="3716338"/>
          <p14:tracePt t="15910" x="2184400" y="3708400"/>
          <p14:tracePt t="15919" x="2151063" y="3690938"/>
          <p14:tracePt t="15926" x="2133600" y="3675063"/>
          <p14:tracePt t="15935" x="2125663" y="3675063"/>
          <p14:tracePt t="15942" x="2090738" y="3657600"/>
          <p14:tracePt t="15952" x="2074863" y="3657600"/>
          <p14:tracePt t="15958" x="2049463" y="3657600"/>
          <p14:tracePt t="15968" x="2032000" y="3657600"/>
          <p14:tracePt t="15974" x="2014538" y="3657600"/>
          <p14:tracePt t="15985" x="1989138" y="3657600"/>
          <p14:tracePt t="15990" x="1955800" y="3657600"/>
          <p14:tracePt t="16001" x="1938338" y="3657600"/>
          <p14:tracePt t="16006" x="1912938" y="3657600"/>
          <p14:tracePt t="16018" x="1897063" y="3657600"/>
          <p14:tracePt t="16022" x="1871663" y="3657600"/>
          <p14:tracePt t="16035" x="1854200" y="3657600"/>
          <p14:tracePt t="16039" x="1836738" y="3657600"/>
          <p14:tracePt t="16051" x="1820863" y="3675063"/>
          <p14:tracePt t="16055" x="1811338" y="3690938"/>
          <p14:tracePt t="16068" x="1795463" y="3690938"/>
          <p14:tracePt t="16071" x="1795463" y="3708400"/>
          <p14:tracePt t="16085" x="1778000" y="3708400"/>
          <p14:tracePt t="16087" x="1778000" y="3716338"/>
          <p14:tracePt t="16102" x="1778000" y="3733800"/>
          <p14:tracePt t="16103" x="1760538" y="3733800"/>
          <p14:tracePt t="16118" x="1760538" y="3767138"/>
          <p14:tracePt t="16119" x="1760538" y="3776663"/>
          <p14:tracePt t="16127" x="1760538" y="3792538"/>
          <p14:tracePt t="16135" x="1760538" y="3827463"/>
          <p14:tracePt t="16143" x="1760538" y="3852863"/>
          <p14:tracePt t="16151" x="1760538" y="3886200"/>
          <p14:tracePt t="16159" x="1760538" y="3903663"/>
          <p14:tracePt t="16168" x="1760538" y="3944938"/>
          <p14:tracePt t="16175" x="1760538" y="3970338"/>
          <p14:tracePt t="16185" x="1760538" y="3987800"/>
          <p14:tracePt t="16191" x="1760538" y="4021138"/>
          <p14:tracePt t="16201" x="1778000" y="4046538"/>
          <p14:tracePt t="16207" x="1795463" y="4081463"/>
          <p14:tracePt t="16218" x="1820863" y="4122738"/>
          <p14:tracePt t="16223" x="1836738" y="4140200"/>
          <p14:tracePt t="16235" x="1854200" y="4157663"/>
          <p14:tracePt t="16240" x="1879600" y="4165600"/>
          <p14:tracePt t="16252" x="1930400" y="4198938"/>
          <p14:tracePt t="16256" x="1938338" y="4216400"/>
          <p14:tracePt t="16268" x="1989138" y="4224338"/>
          <p14:tracePt t="16272" x="2014538" y="4241800"/>
          <p14:tracePt t="16285" x="2049463" y="4275138"/>
          <p14:tracePt t="16288" x="2090738" y="4275138"/>
          <p14:tracePt t="16301" x="2125663" y="4300538"/>
          <p14:tracePt t="16304" x="2151063" y="4300538"/>
          <p14:tracePt t="16318" x="2184400" y="4318000"/>
          <p14:tracePt t="16320" x="2209800" y="4335463"/>
          <p14:tracePt t="16335" x="2243138" y="4335463"/>
          <p14:tracePt t="16336" x="2252663" y="4351338"/>
          <p14:tracePt t="16344" x="2268538" y="4360863"/>
          <p14:tracePt t="16834" x="2286000" y="4360863"/>
          <p14:tracePt t="16843" x="2328863" y="4360863"/>
          <p14:tracePt t="16852" x="2387600" y="4360863"/>
          <p14:tracePt t="16859" x="2446338" y="4376738"/>
          <p14:tracePt t="16868" x="2506663" y="4394200"/>
          <p14:tracePt t="16875" x="2557463" y="4411663"/>
          <p14:tracePt t="16883" x="2659063" y="4419600"/>
          <p14:tracePt t="16891" x="2760663" y="4452938"/>
          <p14:tracePt t="16899" x="2794000" y="4452938"/>
          <p14:tracePt t="16907" x="2870200" y="4452938"/>
          <p14:tracePt t="16915" x="2946400" y="4470400"/>
          <p14:tracePt t="16923" x="2989263" y="4470400"/>
          <p14:tracePt t="16931" x="3030538" y="4470400"/>
          <p14:tracePt t="16939" x="3081338" y="4470400"/>
          <p14:tracePt t="16947" x="3090863" y="4470400"/>
          <p14:tracePt t="16955" x="3124200" y="4470400"/>
          <p14:tracePt t="16963" x="3141663" y="4470400"/>
          <p14:tracePt t="16971" x="3149600" y="4470400"/>
          <p14:tracePt t="16987" x="3167063" y="4470400"/>
          <p14:tracePt t="17011" x="3182938" y="4470400"/>
          <p14:tracePt t="17035" x="3182938" y="4452938"/>
          <p14:tracePt t="17043" x="3200400" y="4452938"/>
          <p14:tracePt t="17108" x="3200400" y="4437063"/>
          <p14:tracePt t="19778" x="3182938" y="4437063"/>
          <p14:tracePt t="19794" x="3167063" y="4437063"/>
          <p14:tracePt t="19802" x="3149600" y="4437063"/>
          <p14:tracePt t="19810" x="3141663" y="4452938"/>
          <p14:tracePt t="19819" x="3106738" y="4452938"/>
          <p14:tracePt t="19826" x="3081338" y="4452938"/>
          <p14:tracePt t="19835" x="3030538" y="4470400"/>
          <p14:tracePt t="19842" x="2989263" y="4478338"/>
          <p14:tracePt t="19851" x="2946400" y="4495800"/>
          <p14:tracePt t="19858" x="2895600" y="4513263"/>
          <p14:tracePt t="19866" x="2836863" y="4529138"/>
          <p14:tracePt t="19874" x="2794000" y="4554538"/>
          <p14:tracePt t="19882" x="2700338" y="4572000"/>
          <p14:tracePt t="19890" x="2633663" y="4605338"/>
          <p14:tracePt t="19898" x="2540000" y="4614863"/>
          <p14:tracePt t="19906" x="2438400" y="4648200"/>
          <p14:tracePt t="19914" x="2328863" y="4673600"/>
          <p14:tracePt t="19922" x="2227263" y="4691063"/>
          <p14:tracePt t="19931" x="2133600" y="4724400"/>
          <p14:tracePt t="19938" x="2049463" y="4732338"/>
          <p14:tracePt t="19947" x="2014538" y="4749800"/>
          <p14:tracePt t="19955" x="1897063" y="4783138"/>
          <p14:tracePt t="19963" x="1854200" y="4792663"/>
          <p14:tracePt t="19971" x="1795463" y="4808538"/>
          <p14:tracePt t="19979" x="1778000" y="4826000"/>
          <p14:tracePt t="19987" x="1701800" y="4868863"/>
          <p14:tracePt t="19995" x="1676400" y="4902200"/>
          <p14:tracePt t="20003" x="1643063" y="4927600"/>
          <p14:tracePt t="20011" x="1600200" y="4960938"/>
          <p14:tracePt t="20019" x="1566863" y="5003800"/>
          <p14:tracePt t="20027" x="1541463" y="5046663"/>
          <p14:tracePt t="20035" x="1506538" y="5097463"/>
          <p14:tracePt t="20043" x="1481138" y="5138738"/>
          <p14:tracePt t="20052" x="1447800" y="5173663"/>
          <p14:tracePt t="20059" x="1404938" y="5240338"/>
          <p14:tracePt t="20068" x="1389063" y="5257800"/>
          <p14:tracePt t="20075" x="1363663" y="5300663"/>
          <p14:tracePt t="20085" x="1328738" y="5334000"/>
          <p14:tracePt t="20092" x="1312863" y="5367338"/>
          <p14:tracePt t="20102" x="1303338" y="5392738"/>
          <p14:tracePt t="20107" x="1287463" y="5427663"/>
          <p14:tracePt t="20118" x="1252538" y="5453063"/>
          <p14:tracePt t="20123" x="1252538" y="5486400"/>
          <p14:tracePt t="20135" x="1236663" y="5511800"/>
          <p14:tracePt t="20140" x="1236663" y="5529263"/>
          <p14:tracePt t="20152" x="1227138" y="5554663"/>
          <p14:tracePt t="20156" x="1227138" y="5605463"/>
          <p14:tracePt t="20168" x="1227138" y="5630863"/>
          <p14:tracePt t="20172" x="1227138" y="5646738"/>
          <p14:tracePt t="20185" x="1227138" y="5681663"/>
          <p14:tracePt t="20188" x="1227138" y="5707063"/>
          <p14:tracePt t="20202" x="1227138" y="5722938"/>
          <p14:tracePt t="20204" x="1236663" y="5748338"/>
          <p14:tracePt t="20218" x="1252538" y="5765800"/>
          <p14:tracePt t="20220" x="1287463" y="5783263"/>
          <p14:tracePt t="20235" x="1312863" y="5783263"/>
          <p14:tracePt t="20237" x="1328738" y="5783263"/>
          <p14:tracePt t="20252" x="1363663" y="5799138"/>
          <p14:tracePt t="20252" x="1371600" y="5799138"/>
          <p14:tracePt t="20260" x="1389063" y="5799138"/>
          <p14:tracePt t="20269" x="1404938" y="5799138"/>
          <p14:tracePt t="20292" x="1422400" y="5799138"/>
          <p14:tracePt t="20316" x="1389063" y="5799138"/>
          <p14:tracePt t="20324" x="1346200" y="5824538"/>
          <p14:tracePt t="20333" x="1270000" y="5859463"/>
          <p14:tracePt t="20341" x="1193800" y="5884863"/>
          <p14:tracePt t="20348" x="1109663" y="5935663"/>
          <p14:tracePt t="20357" x="1033463" y="5961063"/>
          <p14:tracePt t="20365" x="982663" y="5976938"/>
          <p14:tracePt t="20373" x="922338" y="6002338"/>
          <p14:tracePt t="20381" x="881063" y="6037263"/>
          <p14:tracePt t="20389" x="855663" y="6037263"/>
          <p14:tracePt t="20397" x="838200" y="6053138"/>
          <p14:tracePt t="20405" x="820738" y="6062663"/>
          <p14:tracePt t="20453" x="838200" y="6062663"/>
          <p14:tracePt t="20461" x="855663" y="6062663"/>
          <p14:tracePt t="20469" x="881063" y="6062663"/>
          <p14:tracePt t="20477" x="914400" y="6062663"/>
          <p14:tracePt t="20485" x="939800" y="6062663"/>
          <p14:tracePt t="20493" x="973138" y="6053138"/>
          <p14:tracePt t="20502" x="982663" y="6053138"/>
          <p14:tracePt t="20509" x="1016000" y="6037263"/>
          <p14:tracePt t="20518" x="1033463" y="6019800"/>
          <p14:tracePt t="20525" x="1049338" y="6019800"/>
          <p14:tracePt t="20542" x="1049338" y="6002338"/>
          <p14:tracePt t="20694" x="1049338" y="5994400"/>
          <p14:tracePt t="20758" x="1049338" y="5976938"/>
          <p14:tracePt t="20815" x="1058863" y="5976938"/>
          <p14:tracePt t="20823" x="1058863" y="5961063"/>
          <p14:tracePt t="21715" x="1092200" y="5961063"/>
          <p14:tracePt t="21723" x="1109663" y="5943600"/>
          <p14:tracePt t="21731" x="1117600" y="5943600"/>
          <p14:tracePt t="21739" x="1150938" y="5935663"/>
          <p14:tracePt t="21747" x="1168400" y="5935663"/>
          <p14:tracePt t="21756" x="1176338" y="5918200"/>
          <p14:tracePt t="21771" x="1176338" y="5900738"/>
          <p14:tracePt t="21780" x="1193800" y="5900738"/>
          <p14:tracePt t="21795" x="1211263" y="5900738"/>
          <p14:tracePt t="21844" x="1211263" y="5884863"/>
          <p14:tracePt t="21932" x="1227138" y="5884863"/>
          <p14:tracePt t="22012" x="1236663" y="5875338"/>
          <p14:tracePt t="22037" x="1252538" y="5875338"/>
          <p14:tracePt t="22045" x="1270000" y="5859463"/>
          <p14:tracePt t="22061" x="1287463" y="5859463"/>
          <p14:tracePt t="22069" x="1303338" y="5842000"/>
          <p14:tracePt t="22077" x="1312863" y="5842000"/>
          <p14:tracePt t="22085" x="1328738" y="5824538"/>
          <p14:tracePt t="22093" x="1346200" y="5808663"/>
          <p14:tracePt t="22102" x="1389063" y="5799138"/>
          <p14:tracePt t="22109" x="1404938" y="5799138"/>
          <p14:tracePt t="22118" x="1447800" y="5765800"/>
          <p14:tracePt t="22125" x="1481138" y="5748338"/>
          <p14:tracePt t="22133" x="1524000" y="5740400"/>
          <p14:tracePt t="22141" x="1566863" y="5707063"/>
          <p14:tracePt t="22149" x="1617663" y="5689600"/>
          <p14:tracePt t="22157" x="1658938" y="5681663"/>
          <p14:tracePt t="22165" x="1719263" y="5646738"/>
          <p14:tracePt t="22173" x="1760538" y="5630863"/>
          <p14:tracePt t="22181" x="1811338" y="5605463"/>
          <p14:tracePt t="22189" x="1854200" y="5588000"/>
          <p14:tracePt t="22198" x="1912938" y="5554663"/>
          <p14:tracePt t="22206" x="1930400" y="5545138"/>
          <p14:tracePt t="22214" x="1989138" y="5529263"/>
          <p14:tracePt t="22222" x="2014538" y="5494338"/>
          <p14:tracePt t="22230" x="2049463" y="5486400"/>
          <p14:tracePt t="22238" x="2090738" y="5468938"/>
          <p14:tracePt t="22246" x="2125663" y="5453063"/>
          <p14:tracePt t="22254" x="2133600" y="5435600"/>
          <p14:tracePt t="22262" x="2166938" y="5427663"/>
          <p14:tracePt t="22270" x="2184400" y="5410200"/>
          <p14:tracePt t="22278" x="2192338" y="5410200"/>
          <p14:tracePt t="22286" x="2192338" y="5392738"/>
          <p14:tracePt t="22294" x="2209800" y="5392738"/>
          <p14:tracePt t="22310" x="2227263" y="5376863"/>
          <p14:tracePt t="22334" x="2243138" y="5376863"/>
          <p14:tracePt t="22351" x="2252663" y="5376863"/>
          <p14:tracePt t="22358" x="2252663" y="5367338"/>
          <p14:tracePt t="22366" x="2268538" y="5367338"/>
          <p14:tracePt t="22375" x="2286000" y="5367338"/>
          <p14:tracePt t="22382" x="2303463" y="5351463"/>
          <p14:tracePt t="22391" x="2319338" y="5351463"/>
          <p14:tracePt t="22398" x="2328863" y="5351463"/>
          <p14:tracePt t="22407" x="2344738" y="5334000"/>
          <p14:tracePt t="22414" x="2387600" y="5334000"/>
          <p14:tracePt t="22423" x="2420938" y="5316538"/>
          <p14:tracePt t="22431" x="2446338" y="5300663"/>
          <p14:tracePt t="22439" x="2497138" y="5291138"/>
          <p14:tracePt t="22447" x="2522538" y="5291138"/>
          <p14:tracePt t="22455" x="2557463" y="5275263"/>
          <p14:tracePt t="22463" x="2582863" y="5257800"/>
          <p14:tracePt t="22471" x="2616200" y="5240338"/>
          <p14:tracePt t="22479" x="2641600" y="5240338"/>
          <p14:tracePt t="22487" x="2674938" y="5232400"/>
          <p14:tracePt t="22495" x="2692400" y="5232400"/>
          <p14:tracePt t="22503" x="2700338" y="5214938"/>
          <p14:tracePt t="22511" x="2717800" y="5214938"/>
          <p14:tracePt t="22527" x="2735263" y="5214938"/>
          <p14:tracePt t="22543" x="2735263" y="5199063"/>
          <p14:tracePt t="25477" x="2751138" y="5199063"/>
          <p14:tracePt t="25487" x="2760663" y="5181600"/>
          <p14:tracePt t="25493" x="2811463" y="5173663"/>
          <p14:tracePt t="25502" x="2836863" y="5122863"/>
          <p14:tracePt t="25509" x="2895600" y="5113338"/>
          <p14:tracePt t="25518" x="2946400" y="5062538"/>
          <p14:tracePt t="25525" x="2989263" y="5021263"/>
          <p14:tracePt t="25533" x="3030538" y="4986338"/>
          <p14:tracePt t="25541" x="3090863" y="4945063"/>
          <p14:tracePt t="25549" x="3149600" y="4902200"/>
          <p14:tracePt t="25557" x="3200400" y="4859338"/>
          <p14:tracePt t="25565" x="3259138" y="4808538"/>
          <p14:tracePt t="25573" x="3335338" y="4767263"/>
          <p14:tracePt t="25581" x="3403600" y="4691063"/>
          <p14:tracePt t="25589" x="3497263" y="4630738"/>
          <p14:tracePt t="25597" x="3573463" y="4572000"/>
          <p14:tracePt t="25605" x="3649663" y="4495800"/>
          <p14:tracePt t="25613" x="3733800" y="4437063"/>
          <p14:tracePt t="25621" x="3792538" y="4376738"/>
          <p14:tracePt t="25630" x="3827463" y="4360863"/>
          <p14:tracePt t="25637" x="3886200" y="4318000"/>
          <p14:tracePt t="25646" x="3929063" y="4284663"/>
          <p14:tracePt t="25654" x="3987800" y="4275138"/>
          <p14:tracePt t="25662" x="4021138" y="4241800"/>
          <p14:tracePt t="25670" x="4046538" y="4224338"/>
          <p14:tracePt t="25678" x="4064000" y="4216400"/>
          <p14:tracePt t="25686" x="4097338" y="4198938"/>
          <p14:tracePt t="25694" x="4106863" y="4198938"/>
          <p14:tracePt t="25702" x="4122738" y="4183063"/>
          <p14:tracePt t="25710" x="4140200" y="4183063"/>
          <p14:tracePt t="25718" x="4140200" y="4165600"/>
          <p14:tracePt t="25735" x="4157663" y="4165600"/>
          <p14:tracePt t="25750" x="4157663" y="4157663"/>
          <p14:tracePt t="25758" x="4165600" y="4157663"/>
          <p14:tracePt t="25903" x="4165600" y="4183063"/>
          <p14:tracePt t="25911" x="4165600" y="4216400"/>
          <p14:tracePt t="25919" x="4165600" y="4241800"/>
          <p14:tracePt t="25927" x="4183063" y="4284663"/>
          <p14:tracePt t="25935" x="4183063" y="4335463"/>
          <p14:tracePt t="25943" x="4183063" y="4360863"/>
          <p14:tracePt t="25952" x="4198938" y="4394200"/>
          <p14:tracePt t="25959" x="4198938" y="4437063"/>
          <p14:tracePt t="25968" x="4216400" y="4478338"/>
          <p14:tracePt t="25975" x="4216400" y="4495800"/>
          <p14:tracePt t="25983" x="4241800" y="4529138"/>
          <p14:tracePt t="25991" x="4275138" y="4554538"/>
          <p14:tracePt t="25999" x="4300538" y="4572000"/>
          <p14:tracePt t="26007" x="4335463" y="4589463"/>
          <p14:tracePt t="26015" x="4394200" y="4589463"/>
          <p14:tracePt t="26024" x="4437063" y="4605338"/>
          <p14:tracePt t="26031" x="4495800" y="4605338"/>
          <p14:tracePt t="26039" x="4572000" y="4614863"/>
          <p14:tracePt t="26048" x="4648200" y="4614863"/>
          <p14:tracePt t="26056" x="4732338" y="4630738"/>
          <p14:tracePt t="26064" x="4826000" y="4630738"/>
          <p14:tracePt t="26072" x="4919663" y="4648200"/>
          <p14:tracePt t="26080" x="4986338" y="4648200"/>
          <p14:tracePt t="26088" x="5080000" y="4665663"/>
          <p14:tracePt t="26096" x="5156200" y="4673600"/>
          <p14:tracePt t="26104" x="5214938" y="4673600"/>
          <p14:tracePt t="26112" x="5291138" y="4691063"/>
          <p14:tracePt t="26120" x="5351463" y="4691063"/>
          <p14:tracePt t="26128" x="5376863" y="4691063"/>
          <p14:tracePt t="26136" x="5486400" y="4706938"/>
          <p14:tracePt t="26144" x="5545138" y="4706938"/>
          <p14:tracePt t="26152" x="5588000" y="4724400"/>
          <p14:tracePt t="26160" x="5646738" y="4724400"/>
          <p14:tracePt t="26168" x="5689600" y="4724400"/>
          <p14:tracePt t="26176" x="5748338" y="4724400"/>
          <p14:tracePt t="26185" x="5808663" y="4724400"/>
          <p14:tracePt t="26192" x="5859463" y="4724400"/>
          <p14:tracePt t="26202" x="5918200" y="4724400"/>
          <p14:tracePt t="26208" x="5976938" y="4724400"/>
          <p14:tracePt t="26218" x="6019800" y="4706938"/>
          <p14:tracePt t="26225" x="6053138" y="4706938"/>
          <p14:tracePt t="26235" x="6096000" y="4691063"/>
          <p14:tracePt t="26241" x="6138863" y="4673600"/>
          <p14:tracePt t="26252" x="6172200" y="4673600"/>
          <p14:tracePt t="26257" x="6197600" y="4665663"/>
          <p14:tracePt t="26269" x="6230938" y="4648200"/>
          <p14:tracePt t="26273" x="6248400" y="4648200"/>
          <p14:tracePt t="26285" x="6256338" y="4648200"/>
          <p14:tracePt t="26289" x="6273800" y="4648200"/>
          <p14:tracePt t="26302" x="6291263" y="4630738"/>
          <p14:tracePt t="26305" x="6307138" y="4630738"/>
          <p14:tracePt t="26321" x="6316663" y="4630738"/>
          <p14:tracePt t="26335" x="6332538" y="4614863"/>
          <p14:tracePt t="26337" x="6350000" y="4614863"/>
          <p14:tracePt t="26594" x="6392863" y="4614863"/>
          <p14:tracePt t="26602" x="6443663" y="4614863"/>
          <p14:tracePt t="26610" x="6502400" y="4605338"/>
          <p14:tracePt t="26618" x="6545263" y="4605338"/>
          <p14:tracePt t="26626" x="6604000" y="4605338"/>
          <p14:tracePt t="26635" x="6646863" y="4589463"/>
          <p14:tracePt t="26643" x="6764338" y="4589463"/>
          <p14:tracePt t="26652" x="6959600" y="4572000"/>
          <p14:tracePt t="26659" x="7035800" y="4572000"/>
          <p14:tracePt t="26668" x="7145338" y="4572000"/>
          <p14:tracePt t="26675" x="7264400" y="4572000"/>
          <p14:tracePt t="26683" x="7348538" y="4572000"/>
          <p14:tracePt t="26691" x="7442200" y="4554538"/>
          <p14:tracePt t="26699" x="7526338" y="4538663"/>
          <p14:tracePt t="26707" x="7586663" y="4529138"/>
          <p14:tracePt t="26715" x="7620000" y="4529138"/>
          <p14:tracePt t="26723" x="7678738" y="4513263"/>
          <p14:tracePt t="26731" x="7721600" y="4495800"/>
          <p14:tracePt t="26739" x="7772400" y="4470400"/>
          <p14:tracePt t="26747" x="7815263" y="4470400"/>
          <p14:tracePt t="26755" x="7840663" y="4437063"/>
          <p14:tracePt t="26763" x="7856538" y="4419600"/>
          <p14:tracePt t="26771" x="7891463" y="4394200"/>
          <p14:tracePt t="26779" x="7916863" y="4376738"/>
          <p14:tracePt t="26787" x="7932738" y="4351338"/>
          <p14:tracePt t="26795" x="7967663" y="4335463"/>
          <p14:tracePt t="26803" x="7975600" y="4300538"/>
          <p14:tracePt t="26811" x="7993063" y="4259263"/>
          <p14:tracePt t="26819" x="8008938" y="4224338"/>
          <p14:tracePt t="26828" x="8026400" y="4198938"/>
          <p14:tracePt t="26836" x="8026400" y="4183063"/>
          <p14:tracePt t="26843" x="8034338" y="4157663"/>
          <p14:tracePt t="26852" x="8034338" y="4122738"/>
          <p14:tracePt t="26860" x="8051800" y="4106863"/>
          <p14:tracePt t="26868" x="8051800" y="4097338"/>
          <p14:tracePt t="26876" x="8051800" y="4081463"/>
          <p14:tracePt t="26885" x="8051800" y="4064000"/>
          <p14:tracePt t="26900" x="8051800" y="4046538"/>
          <p14:tracePt t="26948" x="8034338" y="4046538"/>
          <p14:tracePt t="26988" x="8026400" y="4046538"/>
          <p14:tracePt t="27020" x="8008938" y="4046538"/>
          <p14:tracePt t="27044" x="7993063" y="4030663"/>
          <p14:tracePt t="27061" x="7975600" y="4021138"/>
          <p14:tracePt t="27077" x="7967663" y="4005263"/>
          <p14:tracePt t="27093" x="7950200" y="3987800"/>
          <p14:tracePt t="27102" x="7950200" y="3970338"/>
          <p14:tracePt t="27109" x="7932738" y="3962400"/>
          <p14:tracePt t="27118" x="7916863" y="3944938"/>
          <p14:tracePt t="27125" x="7916863" y="3929063"/>
          <p14:tracePt t="27133" x="7916863" y="3911600"/>
          <p14:tracePt t="27141" x="7907338" y="3903663"/>
          <p14:tracePt t="27149" x="7891463" y="3903663"/>
          <p14:tracePt t="27157" x="7874000" y="3886200"/>
          <p14:tracePt t="27165" x="7856538" y="3868738"/>
          <p14:tracePt t="27173" x="7840663" y="3852863"/>
          <p14:tracePt t="27181" x="7815263" y="3843338"/>
          <p14:tracePt t="27189" x="7780338" y="3827463"/>
          <p14:tracePt t="27197" x="7754938" y="3827463"/>
          <p14:tracePt t="27205" x="7739063" y="3792538"/>
          <p14:tracePt t="27213" x="7713663" y="3792538"/>
          <p14:tracePt t="27221" x="7678738" y="3776663"/>
          <p14:tracePt t="27230" x="7653338" y="3767138"/>
          <p14:tracePt t="27237" x="7620000" y="3767138"/>
          <p14:tracePt t="27246" x="7586663" y="3751263"/>
          <p14:tracePt t="27254" x="7543800" y="3751263"/>
          <p14:tracePt t="27262" x="7518400" y="3751263"/>
          <p14:tracePt t="27270" x="7485063" y="3751263"/>
          <p14:tracePt t="27278" x="7424738" y="3751263"/>
          <p14:tracePt t="27286" x="7399338" y="3751263"/>
          <p14:tracePt t="27294" x="7348538" y="3751263"/>
          <p14:tracePt t="27302" x="7323138" y="3751263"/>
          <p14:tracePt t="27310" x="7289800" y="3751263"/>
          <p14:tracePt t="27319" x="7246938" y="3767138"/>
          <p14:tracePt t="27326" x="7213600" y="3776663"/>
          <p14:tracePt t="27335" x="7188200" y="3792538"/>
          <p14:tracePt t="27342" x="7170738" y="3792538"/>
          <p14:tracePt t="27352" x="7145338" y="3810000"/>
          <p14:tracePt t="27358" x="7129463" y="3843338"/>
          <p14:tracePt t="27369" x="7094538" y="3852863"/>
          <p14:tracePt t="27374" x="7078663" y="3868738"/>
          <p14:tracePt t="27385" x="7069138" y="3886200"/>
          <p14:tracePt t="27390" x="7053263" y="3903663"/>
          <p14:tracePt t="27402" x="7018338" y="3911600"/>
          <p14:tracePt t="27406" x="7010400" y="3929063"/>
          <p14:tracePt t="27418" x="6992938" y="3944938"/>
          <p14:tracePt t="27422" x="6977063" y="3970338"/>
          <p14:tracePt t="27435" x="6977063" y="3987800"/>
          <p14:tracePt t="27438" x="6959600" y="4005263"/>
          <p14:tracePt t="27452" x="6959600" y="4021138"/>
          <p14:tracePt t="27455" x="6951663" y="4046538"/>
          <p14:tracePt t="27469" x="6951663" y="4064000"/>
          <p14:tracePt t="27471" x="6951663" y="4097338"/>
          <p14:tracePt t="27485" x="6951663" y="4106863"/>
          <p14:tracePt t="27487" x="6951663" y="4122738"/>
          <p14:tracePt t="27502" x="6951663" y="4157663"/>
          <p14:tracePt t="27504" x="6959600" y="4165600"/>
          <p14:tracePt t="27519" x="6977063" y="4183063"/>
          <p14:tracePt t="27519" x="7010400" y="4224338"/>
          <p14:tracePt t="27527" x="7035800" y="4224338"/>
          <p14:tracePt t="27535" x="7078663" y="4259263"/>
          <p14:tracePt t="27543" x="7112000" y="4275138"/>
          <p14:tracePt t="27552" x="7154863" y="4300538"/>
          <p14:tracePt t="27559" x="7213600" y="4300538"/>
          <p14:tracePt t="27569" x="7272338" y="4318000"/>
          <p14:tracePt t="27575" x="7332663" y="4335463"/>
          <p14:tracePt t="27585" x="7408863" y="4335463"/>
          <p14:tracePt t="27591" x="7485063" y="4351338"/>
          <p14:tracePt t="27602" x="7561263" y="4351338"/>
          <p14:tracePt t="27607" x="7620000" y="4360863"/>
          <p14:tracePt t="27619" x="7678738" y="4360863"/>
          <p14:tracePt t="27623" x="7754938" y="4360863"/>
          <p14:tracePt t="27635" x="7780338" y="4360863"/>
          <p14:tracePt t="27640" x="7831138" y="4360863"/>
          <p14:tracePt t="27652" x="7874000" y="4360863"/>
          <p14:tracePt t="27656" x="7916863" y="4360863"/>
          <p14:tracePt t="27669" x="7967663" y="4360863"/>
          <p14:tracePt t="27672" x="7975600" y="4360863"/>
          <p14:tracePt t="27685" x="8026400" y="4351338"/>
          <p14:tracePt t="27688" x="8034338" y="4335463"/>
          <p14:tracePt t="27702" x="8069263" y="4318000"/>
          <p14:tracePt t="27704" x="8085138" y="4300538"/>
          <p14:tracePt t="27719" x="8094663" y="4284663"/>
          <p14:tracePt t="27720" x="8110538" y="4275138"/>
          <p14:tracePt t="27735" x="8110538" y="4259263"/>
          <p14:tracePt t="27736" x="8128000" y="4241800"/>
          <p14:tracePt t="27744" x="8128000" y="4224338"/>
          <p14:tracePt t="27752" x="8145463" y="4216400"/>
          <p14:tracePt t="27760" x="8145463" y="4198938"/>
          <p14:tracePt t="27769" x="8145463" y="4183063"/>
          <p14:tracePt t="27776" x="8161338" y="4157663"/>
          <p14:tracePt t="27786" x="8161338" y="4140200"/>
          <p14:tracePt t="27801" x="8161338" y="4122738"/>
          <p14:tracePt t="27808" x="8161338" y="4106863"/>
          <p14:tracePt t="27816" x="8161338" y="4097338"/>
          <p14:tracePt t="27824" x="8161338" y="4081463"/>
          <p14:tracePt t="27833" x="8145463" y="4064000"/>
          <p14:tracePt t="27841" x="8110538" y="4030663"/>
          <p14:tracePt t="27849" x="8094663" y="4021138"/>
          <p14:tracePt t="27857" x="8069263" y="4005263"/>
          <p14:tracePt t="27865" x="8026400" y="3970338"/>
          <p14:tracePt t="27873" x="8008938" y="3962400"/>
          <p14:tracePt t="27881" x="7975600" y="3944938"/>
          <p14:tracePt t="27889" x="7950200" y="3929063"/>
          <p14:tracePt t="27897" x="7907338" y="3911600"/>
          <p14:tracePt t="27905" x="7874000" y="3911600"/>
          <p14:tracePt t="27913" x="7840663" y="3903663"/>
          <p14:tracePt t="27921" x="7815263" y="3886200"/>
          <p14:tracePt t="27929" x="7780338" y="3886200"/>
          <p14:tracePt t="27937" x="7754938" y="3886200"/>
          <p14:tracePt t="27945" x="7721600" y="3868738"/>
          <p14:tracePt t="27953" x="7696200" y="3868738"/>
          <p14:tracePt t="27961" x="7653338" y="3868738"/>
          <p14:tracePt t="27969" x="7637463" y="3868738"/>
          <p14:tracePt t="27977" x="7586663" y="3868738"/>
          <p14:tracePt t="27985" x="7561263" y="3868738"/>
          <p14:tracePt t="27993" x="7518400" y="3868738"/>
          <p14:tracePt t="28002" x="7500938" y="3868738"/>
          <p14:tracePt t="28009" x="7467600" y="3868738"/>
          <p14:tracePt t="28019" x="7424738" y="3886200"/>
          <p14:tracePt t="28025" x="7399338" y="3886200"/>
          <p14:tracePt t="28035" x="7383463" y="3903663"/>
          <p14:tracePt t="28042" x="7348538" y="3911600"/>
          <p14:tracePt t="28052" x="7332663" y="3929063"/>
          <p14:tracePt t="28058" x="7323138" y="3944938"/>
          <p14:tracePt t="28068" x="7307263" y="3962400"/>
          <p14:tracePt t="28074" x="7289800" y="3970338"/>
          <p14:tracePt t="28085" x="7272338" y="3987800"/>
          <p14:tracePt t="28090" x="7272338" y="4005263"/>
          <p14:tracePt t="28102" x="7264400" y="4021138"/>
          <p14:tracePt t="28106" x="7264400" y="4030663"/>
          <p14:tracePt t="28118" x="7264400" y="4064000"/>
          <p14:tracePt t="28122" x="7264400" y="4097338"/>
          <p14:tracePt t="28135" x="7264400" y="4140200"/>
          <p14:tracePt t="28138" x="7264400" y="4165600"/>
          <p14:tracePt t="28152" x="7272338" y="4198938"/>
          <p14:tracePt t="28154" x="7289800" y="4216400"/>
          <p14:tracePt t="28169" x="7323138" y="4259263"/>
          <p14:tracePt t="28171" x="7348538" y="4284663"/>
          <p14:tracePt t="28185" x="7383463" y="4318000"/>
          <p14:tracePt t="28187" x="7408863" y="4335463"/>
          <p14:tracePt t="28202" x="7424738" y="4351338"/>
          <p14:tracePt t="28203" x="7459663" y="4360863"/>
          <p14:tracePt t="28210" x="7485063" y="4376738"/>
          <p14:tracePt t="28219" x="7518400" y="4376738"/>
          <p14:tracePt t="28226" x="7543800" y="4376738"/>
          <p14:tracePt t="28235" x="7577138" y="4376738"/>
          <p14:tracePt t="28242" x="7602538" y="4376738"/>
          <p14:tracePt t="28252" x="7637463" y="4376738"/>
          <p14:tracePt t="28258" x="7662863" y="4376738"/>
          <p14:tracePt t="28269" x="7696200" y="4376738"/>
          <p14:tracePt t="28275" x="7721600" y="4360863"/>
          <p14:tracePt t="28285" x="7754938" y="4360863"/>
          <p14:tracePt t="28291" x="7780338" y="4335463"/>
          <p14:tracePt t="28302" x="7815263" y="4318000"/>
          <p14:tracePt t="28307" x="7831138" y="4300538"/>
          <p14:tracePt t="28319" x="7840663" y="4284663"/>
          <p14:tracePt t="28323" x="7856538" y="4284663"/>
          <p14:tracePt t="28335" x="7874000" y="4275138"/>
          <p14:tracePt t="28339" x="7891463" y="4259263"/>
          <p14:tracePt t="28363" x="7891463" y="4241800"/>
          <p14:tracePt t="28371" x="7907338" y="4241800"/>
          <p14:tracePt t="28395" x="7907338" y="4224338"/>
          <p14:tracePt t="28475" x="7907338" y="4216400"/>
          <p14:tracePt t="28499" x="7907338" y="4198938"/>
          <p14:tracePt t="28508" x="7907338" y="4183063"/>
          <p14:tracePt t="28524" x="7891463" y="4165600"/>
          <p14:tracePt t="28540" x="7891463" y="4157663"/>
          <p14:tracePt t="28556" x="7874000" y="4140200"/>
          <p14:tracePt t="28572" x="7856538" y="4140200"/>
          <p14:tracePt t="28580" x="7856538" y="4122738"/>
          <p14:tracePt t="28596" x="7840663" y="4122738"/>
          <p14:tracePt t="28604" x="7831138" y="4106863"/>
          <p14:tracePt t="28620" x="7815263" y="4097338"/>
          <p14:tracePt t="28628" x="7797800" y="4097338"/>
          <p14:tracePt t="28636" x="7780338" y="4081463"/>
          <p14:tracePt t="28644" x="7772400" y="4081463"/>
          <p14:tracePt t="28652" x="7739063" y="4064000"/>
          <p14:tracePt t="28660" x="7721600" y="4064000"/>
          <p14:tracePt t="28669" x="7713663" y="4046538"/>
          <p14:tracePt t="28677" x="7696200" y="4046538"/>
          <p14:tracePt t="28685" x="7662863" y="4046538"/>
          <p14:tracePt t="28693" x="7653338" y="4046538"/>
          <p14:tracePt t="28702" x="7637463" y="4046538"/>
          <p14:tracePt t="28709" x="7620000" y="4046538"/>
          <p14:tracePt t="28718" x="7586663" y="4046538"/>
          <p14:tracePt t="28725" x="7577138" y="4046538"/>
          <p14:tracePt t="28733" x="7561263" y="4046538"/>
          <p14:tracePt t="28741" x="7543800" y="4046538"/>
          <p14:tracePt t="28749" x="7526338" y="4046538"/>
          <p14:tracePt t="28757" x="7518400" y="4046538"/>
          <p14:tracePt t="28773" x="7500938" y="4046538"/>
          <p14:tracePt t="28781" x="7485063" y="4064000"/>
          <p14:tracePt t="28797" x="7485063" y="4081463"/>
          <p14:tracePt t="28813" x="7485063" y="4097338"/>
          <p14:tracePt t="28821" x="7485063" y="4106863"/>
          <p14:tracePt t="28837" x="7485063" y="4122738"/>
          <p14:tracePt t="28845" x="7485063" y="4140200"/>
          <p14:tracePt t="28853" x="7518400" y="4165600"/>
          <p14:tracePt t="28862" x="7543800" y="4183063"/>
          <p14:tracePt t="28869" x="7577138" y="4183063"/>
          <p14:tracePt t="28877" x="7620000" y="4198938"/>
          <p14:tracePt t="28886" x="7637463" y="4216400"/>
          <p14:tracePt t="28894" x="7678738" y="4216400"/>
          <p14:tracePt t="28902" x="7721600" y="4224338"/>
          <p14:tracePt t="28910" x="7754938" y="4224338"/>
          <p14:tracePt t="28918" x="7780338" y="4224338"/>
          <p14:tracePt t="28926" x="7815263" y="4224338"/>
          <p14:tracePt t="28935" x="7840663" y="4224338"/>
          <p14:tracePt t="28942" x="7856538" y="4224338"/>
          <p14:tracePt t="30622" x="7874000" y="4224338"/>
          <p14:tracePt t="30630" x="7907338" y="4224338"/>
          <p14:tracePt t="30638" x="7932738" y="4224338"/>
          <p14:tracePt t="30646" x="7993063" y="4224338"/>
          <p14:tracePt t="30654" x="8034338" y="4224338"/>
          <p14:tracePt t="30662" x="8110538" y="4216400"/>
          <p14:tracePt t="30670" x="8186738" y="4216400"/>
          <p14:tracePt t="30678" x="8262938" y="4198938"/>
          <p14:tracePt t="30686" x="8339138" y="4198938"/>
          <p14:tracePt t="30695" x="8364538" y="4198938"/>
          <p14:tracePt t="30702" x="8440738" y="4198938"/>
          <p14:tracePt t="30711" x="8483600" y="4198938"/>
          <p14:tracePt t="30719" x="8534400" y="4198938"/>
          <p14:tracePt t="30726" x="8577263" y="4198938"/>
          <p14:tracePt t="30735" x="8593138" y="4198938"/>
          <p14:tracePt t="30743" x="8618538" y="4198938"/>
          <p14:tracePt t="30752" x="8636000" y="4198938"/>
          <p14:tracePt t="30759" x="8653463" y="4198938"/>
          <p14:tracePt t="30767" x="8669338" y="4198938"/>
          <p14:tracePt t="30783" x="8678863" y="4198938"/>
          <p14:tracePt t="30791" x="8694738" y="4198938"/>
          <p14:tracePt t="32479" x="8678863" y="4198938"/>
          <p14:tracePt t="32527" x="8678863" y="4216400"/>
          <p14:tracePt t="32559" x="8669338" y="4216400"/>
          <p14:tracePt t="32616" x="8653463" y="4216400"/>
          <p14:tracePt t="32632" x="8636000" y="4216400"/>
          <p14:tracePt t="32640" x="8618538" y="4216400"/>
          <p14:tracePt t="32648" x="8602663" y="4216400"/>
          <p14:tracePt t="32656" x="8577263" y="4216400"/>
          <p14:tracePt t="32664" x="8542338" y="4216400"/>
          <p14:tracePt t="32672" x="8534400" y="4216400"/>
          <p14:tracePt t="32680" x="8501063" y="4216400"/>
          <p14:tracePt t="32688" x="8475663" y="4224338"/>
          <p14:tracePt t="32696" x="8424863" y="4224338"/>
          <p14:tracePt t="32704" x="8415338" y="4224338"/>
          <p14:tracePt t="32712" x="8364538" y="4224338"/>
          <p14:tracePt t="32721" x="8323263" y="4224338"/>
          <p14:tracePt t="32728" x="8288338" y="4224338"/>
          <p14:tracePt t="32737" x="8247063" y="4224338"/>
          <p14:tracePt t="32744" x="8221663" y="4224338"/>
          <p14:tracePt t="32752" x="8145463" y="4224338"/>
          <p14:tracePt t="32760" x="8094663" y="4224338"/>
          <p14:tracePt t="32769" x="8051800" y="4224338"/>
          <p14:tracePt t="32777" x="8008938" y="4241800"/>
          <p14:tracePt t="32785" x="7975600" y="4241800"/>
          <p14:tracePt t="32793" x="7907338" y="4241800"/>
          <p14:tracePt t="32802" x="7891463" y="4259263"/>
          <p14:tracePt t="32809" x="7840663" y="4259263"/>
          <p14:tracePt t="32818" x="7772400" y="4275138"/>
          <p14:tracePt t="32826" x="7721600" y="4275138"/>
          <p14:tracePt t="32833" x="7678738" y="4284663"/>
          <p14:tracePt t="32841" x="7637463" y="4300538"/>
          <p14:tracePt t="32849" x="7602538" y="4300538"/>
          <p14:tracePt t="32857" x="7543800" y="4318000"/>
          <p14:tracePt t="32865" x="7500938" y="4318000"/>
          <p14:tracePt t="32873" x="7459663" y="4335463"/>
          <p14:tracePt t="32881" x="7408863" y="4351338"/>
          <p14:tracePt t="32889" x="7366000" y="4360863"/>
          <p14:tracePt t="32897" x="7307263" y="4376738"/>
          <p14:tracePt t="32905" x="7246938" y="4376738"/>
          <p14:tracePt t="32913" x="7205663" y="4394200"/>
          <p14:tracePt t="32922" x="7129463" y="4411663"/>
          <p14:tracePt t="32929" x="7053263" y="4437063"/>
          <p14:tracePt t="32938" x="6959600" y="4452938"/>
          <p14:tracePt t="32946" x="6875463" y="4478338"/>
          <p14:tracePt t="32954" x="6799263" y="4513263"/>
          <p14:tracePt t="32962" x="6621463" y="4589463"/>
          <p14:tracePt t="32970" x="6484938" y="4648200"/>
          <p14:tracePt t="32978" x="6367463" y="4706938"/>
          <p14:tracePt t="32986" x="6307138" y="4749800"/>
          <p14:tracePt t="32994" x="6189663" y="4808538"/>
          <p14:tracePt t="33002" x="6053138" y="4884738"/>
          <p14:tracePt t="33010" x="5961063" y="4945063"/>
          <p14:tracePt t="33019" x="5918200" y="4978400"/>
          <p14:tracePt t="33026" x="5859463" y="5021263"/>
          <p14:tracePt t="33035" x="5808663" y="5046663"/>
          <p14:tracePt t="33042" x="5783263" y="5080000"/>
          <p14:tracePt t="33052" x="5748338" y="5113338"/>
          <p14:tracePt t="33058" x="5740400" y="5173663"/>
          <p14:tracePt t="33069" x="5722938" y="5214938"/>
          <p14:tracePt t="33074" x="5722938" y="5257800"/>
          <p14:tracePt t="33085" x="5722938" y="5316538"/>
          <p14:tracePt t="33090" x="5722938" y="5392738"/>
          <p14:tracePt t="33102" x="5722938" y="5486400"/>
          <p14:tracePt t="33106" x="5722938" y="5588000"/>
          <p14:tracePt t="33119" x="5740400" y="5689600"/>
          <p14:tracePt t="33123" x="5748338" y="5783263"/>
          <p14:tracePt t="33135" x="5783263" y="5884863"/>
          <p14:tracePt t="33139" x="5799138" y="5961063"/>
          <p14:tracePt t="33152" x="5824538" y="6037263"/>
          <p14:tracePt t="33155" x="5859463" y="6113463"/>
          <p14:tracePt t="33169" x="5884863" y="6172200"/>
          <p14:tracePt t="33171" x="5918200" y="6215063"/>
          <p14:tracePt t="33185" x="5943600" y="6256338"/>
          <p14:tracePt t="33187" x="6002338" y="6291263"/>
          <p14:tracePt t="33202" x="6053138" y="6332538"/>
          <p14:tracePt t="33203" x="6129338" y="6367463"/>
          <p14:tracePt t="33211" x="6197600" y="6392863"/>
          <p14:tracePt t="33219" x="6350000" y="6426200"/>
          <p14:tracePt t="33227" x="6502400" y="6443663"/>
          <p14:tracePt t="33235" x="6646863" y="6451600"/>
          <p14:tracePt t="33243" x="6858000" y="6451600"/>
          <p14:tracePt t="33252" x="7053263" y="6451600"/>
          <p14:tracePt t="33259" x="7307263" y="6443663"/>
          <p14:tracePt t="33269" x="7543800" y="6367463"/>
          <p14:tracePt t="33275" x="7772400" y="6291263"/>
          <p14:tracePt t="33285" x="8026400" y="6197600"/>
          <p14:tracePt t="33291" x="8247063" y="6113463"/>
          <p14:tracePt t="33302" x="8323263" y="6062663"/>
          <p14:tracePt t="33307" x="8458200" y="6002338"/>
          <p14:tracePt t="33319" x="8501063" y="5976938"/>
          <p14:tracePt t="33323" x="8602663" y="5935663"/>
          <p14:tracePt t="33335" x="8669338" y="5884863"/>
          <p14:tracePt t="33339" x="8694738" y="5842000"/>
          <p14:tracePt t="33352" x="8737600" y="5799138"/>
          <p14:tracePt t="33356" x="8755063" y="5765800"/>
          <p14:tracePt t="33369" x="8770938" y="5722938"/>
          <p14:tracePt t="33372" x="8788400" y="5681663"/>
          <p14:tracePt t="33385" x="8788400" y="5630863"/>
          <p14:tracePt t="33388" x="8796338" y="5588000"/>
          <p14:tracePt t="33403" x="8796338" y="5511800"/>
          <p14:tracePt t="33404" x="8796338" y="5468938"/>
          <p14:tracePt t="33419" x="8796338" y="5392738"/>
          <p14:tracePt t="33421" x="8796338" y="5367338"/>
          <p14:tracePt t="33435" x="8796338" y="5316538"/>
          <p14:tracePt t="33436" x="8796338" y="5291138"/>
          <p14:tracePt t="33444" x="8796338" y="5240338"/>
          <p14:tracePt t="33452" x="8796338" y="5214938"/>
          <p14:tracePt t="33460" x="8788400" y="5181600"/>
          <p14:tracePt t="33469" x="8770938" y="5156200"/>
          <p14:tracePt t="33476" x="8737600" y="5138738"/>
          <p14:tracePt t="33486" x="8712200" y="5113338"/>
          <p14:tracePt t="33492" x="8653463" y="5080000"/>
          <p14:tracePt t="33502" x="8593138" y="5046663"/>
          <p14:tracePt t="33508" x="8516938" y="5021263"/>
          <p14:tracePt t="33519" x="8424863" y="4986338"/>
          <p14:tracePt t="33524" x="8323263" y="4945063"/>
          <p14:tracePt t="33535" x="8229600" y="4927600"/>
          <p14:tracePt t="33541" x="8110538" y="4919663"/>
          <p14:tracePt t="33552" x="7993063" y="4902200"/>
          <p14:tracePt t="33557" x="7891463" y="4902200"/>
          <p14:tracePt t="33569" x="7772400" y="4902200"/>
          <p14:tracePt t="33573" x="7653338" y="4902200"/>
          <p14:tracePt t="33585" x="7526338" y="4902200"/>
          <p14:tracePt t="33589" x="7442200" y="4945063"/>
          <p14:tracePt t="33602" x="7332663" y="4986338"/>
          <p14:tracePt t="33605" x="7213600" y="5037138"/>
          <p14:tracePt t="33619" x="7129463" y="5097463"/>
          <p14:tracePt t="33621" x="7053263" y="5138738"/>
          <p14:tracePt t="33635" x="6959600" y="5232400"/>
          <p14:tracePt t="33638" x="6891338" y="5291138"/>
          <p14:tracePt t="33652" x="6815138" y="5367338"/>
          <p14:tracePt t="33654" x="6738938" y="5453063"/>
          <p14:tracePt t="33669" x="6680200" y="5545138"/>
          <p14:tracePt t="33669" x="6621463" y="5605463"/>
          <p14:tracePt t="33677" x="6604000" y="5646738"/>
          <p14:tracePt t="33685" x="6570663" y="5707063"/>
          <p14:tracePt t="33693" x="6545263" y="5765800"/>
          <p14:tracePt t="33702" x="6527800" y="5808663"/>
          <p14:tracePt t="33709" x="6510338" y="5842000"/>
          <p14:tracePt t="33719" x="6502400" y="5884863"/>
          <p14:tracePt t="33726" x="6502400" y="5900738"/>
          <p14:tracePt t="33735" x="6502400" y="5918200"/>
          <p14:tracePt t="33742" x="6502400" y="5943600"/>
          <p14:tracePt t="33752" x="6502400" y="5961063"/>
          <p14:tracePt t="33758" x="6502400" y="5976938"/>
          <p14:tracePt t="33769" x="6510338" y="5994400"/>
          <p14:tracePt t="33774" x="6561138" y="6002338"/>
          <p14:tracePt t="33785" x="6586538" y="6002338"/>
          <p14:tracePt t="33790" x="6637338" y="6019800"/>
          <p14:tracePt t="33802" x="6662738" y="6019800"/>
          <p14:tracePt t="33806" x="6723063" y="6037263"/>
          <p14:tracePt t="33819" x="6764338" y="6037263"/>
          <p14:tracePt t="33822" x="6824663" y="6037263"/>
          <p14:tracePt t="33835" x="6891338" y="6037263"/>
          <p14:tracePt t="33838" x="6934200" y="6037263"/>
          <p14:tracePt t="33852" x="6992938" y="6037263"/>
          <p14:tracePt t="33854" x="7069138" y="6019800"/>
          <p14:tracePt t="33869" x="7129463" y="6019800"/>
          <p14:tracePt t="33871" x="7188200" y="6002338"/>
          <p14:tracePt t="33885" x="7264400" y="5994400"/>
          <p14:tracePt t="33887" x="7289800" y="5994400"/>
          <p14:tracePt t="33902" x="7348538" y="5994400"/>
          <p14:tracePt t="33903" x="7399338" y="5976938"/>
          <p14:tracePt t="33910" x="7442200" y="5976938"/>
          <p14:tracePt t="33919" x="7467600" y="5961063"/>
          <p14:tracePt t="33926" x="7500938" y="5961063"/>
          <p14:tracePt t="33935" x="7518400" y="5961063"/>
          <p14:tracePt t="33942" x="7526338" y="5961063"/>
          <p14:tracePt t="33953" x="7543800" y="5961063"/>
          <p14:tracePt t="33966" x="7561263" y="5961063"/>
          <p14:tracePt t="33983" x="7577138" y="5943600"/>
          <p14:tracePt t="34690" x="7637463" y="5935663"/>
          <p14:tracePt t="34698" x="7721600" y="5884863"/>
          <p14:tracePt t="34706" x="7831138" y="5824538"/>
          <p14:tracePt t="34714" x="7932738" y="5765800"/>
          <p14:tracePt t="34722" x="8069263" y="5681663"/>
          <p14:tracePt t="34730" x="8247063" y="5588000"/>
          <p14:tracePt t="34738" x="8602663" y="5392738"/>
          <p14:tracePt t="34746" x="8966200" y="5214938"/>
          <p14:tracePt t="34754" x="9364663" y="5021263"/>
          <p14:tracePt t="34762" x="9786938" y="4808538"/>
          <p14:tracePt t="34771" x="10193338" y="4589463"/>
          <p14:tracePt t="34779" x="10371138" y="4513263"/>
          <p14:tracePt t="34786" x="10710863" y="4335463"/>
          <p14:tracePt t="34795" x="11056938" y="4165600"/>
          <p14:tracePt t="34803" x="11328400" y="4021138"/>
          <p14:tracePt t="34811" x="11447463" y="3962400"/>
          <p14:tracePt t="34819" x="11666538" y="3852863"/>
          <p14:tracePt t="34827" x="11836400" y="3776663"/>
          <p14:tracePt t="34835" x="11971338" y="3708400"/>
          <p14:tracePt t="34843" x="12014200" y="3690938"/>
          <p14:tracePt t="34852" x="12090400" y="3657600"/>
          <p14:tracePt t="34859" x="12149138" y="3632200"/>
          <p14:tracePt t="34956" x="12158663" y="3462338"/>
          <p14:tracePt t="34964" x="12115800" y="3421063"/>
          <p14:tracePt t="34972" x="12072938" y="3395663"/>
          <p14:tracePt t="34979" x="12031663" y="3344863"/>
          <p14:tracePt t="34988" x="11955463" y="3302000"/>
          <p14:tracePt t="34996" x="11895138" y="3268663"/>
          <p14:tracePt t="35004" x="11760200" y="3182938"/>
          <p14:tracePt t="35012" x="11650663" y="3141663"/>
          <p14:tracePt t="35020" x="11523663" y="3081338"/>
          <p14:tracePt t="35028" x="11336338" y="3030538"/>
          <p14:tracePt t="35036" x="11133138" y="2989263"/>
          <p14:tracePt t="35044" x="10922000" y="2971800"/>
          <p14:tracePt t="35052" x="10701338" y="2954338"/>
          <p14:tracePt t="35060" x="10490200" y="2946400"/>
          <p14:tracePt t="35068" x="10294938" y="2946400"/>
          <p14:tracePt t="35076" x="10202863" y="2946400"/>
          <p14:tracePt t="35085" x="9906000" y="2946400"/>
          <p14:tracePt t="35092" x="9753600" y="2989263"/>
          <p14:tracePt t="35101" x="9609138" y="3048000"/>
          <p14:tracePt t="35108" x="9532938" y="3090863"/>
          <p14:tracePt t="35116" x="9398000" y="3167063"/>
          <p14:tracePt t="35124" x="9278938" y="3243263"/>
          <p14:tracePt t="35132" x="9177338" y="3335338"/>
          <p14:tracePt t="35140" x="9085263" y="3395663"/>
          <p14:tracePt t="35149" x="9009063" y="3462338"/>
          <p14:tracePt t="35156" x="8983663" y="3497263"/>
          <p14:tracePt t="35164" x="8932863" y="3538538"/>
          <p14:tracePt t="35173" x="8890000" y="3573463"/>
          <p14:tracePt t="35181" x="8872538" y="3598863"/>
          <p14:tracePt t="35189" x="8847138" y="3614738"/>
          <p14:tracePt t="35197" x="8831263" y="3632200"/>
          <p14:tracePt t="35205" x="8831263" y="3649663"/>
          <p14:tracePt t="35213" x="8831263" y="3657600"/>
          <p14:tracePt t="35221" x="8831263" y="3675063"/>
          <p14:tracePt t="35237" x="8831263" y="3708400"/>
          <p14:tracePt t="35245" x="8831263" y="3716338"/>
          <p14:tracePt t="35253" x="8856663" y="3751263"/>
          <p14:tracePt t="35261" x="8890000" y="3776663"/>
          <p14:tracePt t="35269" x="8991600" y="3843338"/>
          <p14:tracePt t="35277" x="9085263" y="3886200"/>
          <p14:tracePt t="35285" x="9220200" y="3944938"/>
          <p14:tracePt t="35293" x="9364663" y="4021138"/>
          <p14:tracePt t="35302" x="9550400" y="4081463"/>
          <p14:tracePt t="35309" x="9728200" y="4157663"/>
          <p14:tracePt t="35318" x="9906000" y="4183063"/>
          <p14:tracePt t="35325" x="9999663" y="4198938"/>
          <p14:tracePt t="35333" x="10177463" y="4216400"/>
          <p14:tracePt t="35341" x="10320338" y="4224338"/>
          <p14:tracePt t="35349" x="10456863" y="4224338"/>
          <p14:tracePt t="35357" x="10574338" y="4224338"/>
          <p14:tracePt t="35365" x="10685463" y="4183063"/>
          <p14:tracePt t="35374" x="10769600" y="4157663"/>
          <p14:tracePt t="35381" x="10802938" y="4122738"/>
          <p14:tracePt t="35390" x="10863263" y="4097338"/>
          <p14:tracePt t="35398" x="10904538" y="4081463"/>
          <p14:tracePt t="35406" x="10939463" y="4046538"/>
          <p14:tracePt t="35413" x="10955338" y="4021138"/>
          <p14:tracePt t="35422" x="10964863" y="4005263"/>
          <p14:tracePt t="35430" x="10980738" y="3987800"/>
          <p14:tracePt t="35438" x="10980738" y="3962400"/>
          <p14:tracePt t="35446" x="10980738" y="3929063"/>
          <p14:tracePt t="35454" x="10980738" y="3903663"/>
          <p14:tracePt t="35462" x="10939463" y="3868738"/>
          <p14:tracePt t="35470" x="10879138" y="3843338"/>
          <p14:tracePt t="35478" x="10802938" y="3792538"/>
          <p14:tracePt t="35486" x="10710863" y="3751263"/>
          <p14:tracePt t="35494" x="10609263" y="3708400"/>
          <p14:tracePt t="35502" x="10490200" y="3675063"/>
          <p14:tracePt t="35510" x="10396538" y="3632200"/>
          <p14:tracePt t="35519" x="10294938" y="3614738"/>
          <p14:tracePt t="35526" x="10193338" y="3598863"/>
          <p14:tracePt t="35535" x="10117138" y="3589338"/>
          <p14:tracePt t="35542" x="10040938" y="3589338"/>
          <p14:tracePt t="35552" x="9982200" y="3589338"/>
          <p14:tracePt t="35558" x="9906000" y="3589338"/>
          <p14:tracePt t="35569" x="9847263" y="3589338"/>
          <p14:tracePt t="35574" x="9786938" y="3589338"/>
          <p14:tracePt t="35585" x="9745663" y="3589338"/>
          <p14:tracePt t="35590" x="9685338" y="3614738"/>
          <p14:tracePt t="35602" x="9669463" y="3632200"/>
          <p14:tracePt t="35607" x="9618663" y="3649663"/>
          <p14:tracePt t="35619" x="9575800" y="3657600"/>
          <p14:tracePt t="35623" x="9550400" y="3690938"/>
          <p14:tracePt t="35635" x="9517063" y="3716338"/>
          <p14:tracePt t="35639" x="9491663" y="3733800"/>
          <p14:tracePt t="35652" x="9456738" y="3767138"/>
          <p14:tracePt t="35655" x="9440863" y="3776663"/>
          <p14:tracePt t="35669" x="9431338" y="3810000"/>
          <p14:tracePt t="35671" x="9415463" y="3827463"/>
          <p14:tracePt t="35685" x="9398000" y="3843338"/>
          <p14:tracePt t="35687" x="9398000" y="3868738"/>
          <p14:tracePt t="35702" x="9380538" y="3886200"/>
          <p14:tracePt t="35704" x="9380538" y="3903663"/>
          <p14:tracePt t="35727" x="9380538" y="3911600"/>
          <p14:tracePt t="35735" x="9380538" y="3929063"/>
          <p14:tracePt t="35743" x="9398000" y="3929063"/>
          <p14:tracePt t="35752" x="9431338" y="3929063"/>
          <p14:tracePt t="35759" x="9491663" y="3944938"/>
          <p14:tracePt t="35769" x="9593263" y="3944938"/>
          <p14:tracePt t="35775" x="9685338" y="3944938"/>
          <p14:tracePt t="35785" x="9771063" y="3944938"/>
          <p14:tracePt t="35792" x="9939338" y="3944938"/>
          <p14:tracePt t="35802" x="10025063" y="3944938"/>
          <p14:tracePt t="35808" x="10160000" y="3944938"/>
          <p14:tracePt t="35819" x="10294938" y="3944938"/>
          <p14:tracePt t="35824" x="10414000" y="3944938"/>
          <p14:tracePt t="35835" x="10456863" y="3944938"/>
          <p14:tracePt t="35840" x="10609263" y="3929063"/>
          <p14:tracePt t="35852" x="10650538" y="3929063"/>
          <p14:tracePt t="35856" x="10710863" y="3911600"/>
          <p14:tracePt t="35869" x="10761663" y="3903663"/>
          <p14:tracePt t="35872" x="10802938" y="3886200"/>
          <p14:tracePt t="35885" x="10828338" y="3868738"/>
          <p14:tracePt t="35888" x="10845800" y="3868738"/>
          <p14:tracePt t="35902" x="10879138" y="3852863"/>
          <p14:tracePt t="35904" x="10888663" y="3843338"/>
          <p14:tracePt t="35919" x="10888663" y="3827463"/>
          <p14:tracePt t="35920" x="10904538" y="3827463"/>
          <p14:tracePt t="35935" x="10904538" y="3810000"/>
          <p14:tracePt t="35937" x="10904538" y="3792538"/>
          <p14:tracePt t="35952" x="10904538" y="3776663"/>
          <p14:tracePt t="35953" x="10904538" y="3767138"/>
          <p14:tracePt t="35960" x="10879138" y="3751263"/>
          <p14:tracePt t="35969" x="10845800" y="3733800"/>
          <p14:tracePt t="35976" x="10787063" y="3716338"/>
          <p14:tracePt t="35985" x="10650538" y="3690938"/>
          <p14:tracePt t="35992" x="10533063" y="3675063"/>
          <p14:tracePt t="36002" x="10472738" y="3675063"/>
          <p14:tracePt t="36009" x="10337800" y="3675063"/>
          <p14:tracePt t="36019" x="10218738" y="3675063"/>
          <p14:tracePt t="36025" x="10083800" y="3675063"/>
          <p14:tracePt t="36035" x="9948863" y="3675063"/>
          <p14:tracePt t="36041" x="9829800" y="3690938"/>
          <p14:tracePt t="36052" x="9710738" y="3733800"/>
          <p14:tracePt t="36057" x="9609138" y="3767138"/>
          <p14:tracePt t="36069" x="9517063" y="3792538"/>
          <p14:tracePt t="36073" x="9491663" y="3810000"/>
          <p14:tracePt t="36085" x="9440863" y="3843338"/>
          <p14:tracePt t="36089" x="9398000" y="3868738"/>
          <p14:tracePt t="36102" x="9355138" y="3911600"/>
          <p14:tracePt t="36105" x="9339263" y="3929063"/>
          <p14:tracePt t="36119" x="9321800" y="3962400"/>
          <p14:tracePt t="36121" x="9304338" y="3970338"/>
          <p14:tracePt t="36135" x="9304338" y="4005263"/>
          <p14:tracePt t="36137" x="9304338" y="4030663"/>
          <p14:tracePt t="36152" x="9304338" y="4064000"/>
          <p14:tracePt t="36154" x="9304338" y="4097338"/>
          <p14:tracePt t="36169" x="9321800" y="4106863"/>
          <p14:tracePt t="36170" x="9355138" y="4157663"/>
          <p14:tracePt t="36185" x="9380538" y="4183063"/>
          <p14:tracePt t="36186" x="9431338" y="4198938"/>
          <p14:tracePt t="36193" x="9491663" y="4224338"/>
          <p14:tracePt t="36202" x="9550400" y="4241800"/>
          <p14:tracePt t="36209" x="9618663" y="4259263"/>
          <p14:tracePt t="36219" x="9694863" y="4275138"/>
          <p14:tracePt t="36226" x="9771063" y="4284663"/>
          <p14:tracePt t="36236" x="9863138" y="4284663"/>
          <p14:tracePt t="36242" x="9948863" y="4300538"/>
          <p14:tracePt t="36252" x="10025063" y="4318000"/>
          <p14:tracePt t="36258" x="10117138" y="4335463"/>
          <p14:tracePt t="36269" x="10193338" y="4335463"/>
          <p14:tracePt t="36274" x="10253663" y="4351338"/>
          <p14:tracePt t="36285" x="10294938" y="4351338"/>
          <p14:tracePt t="36290" x="10337800" y="4360863"/>
          <p14:tracePt t="36302" x="10380663" y="4360863"/>
          <p14:tracePt t="36306" x="10431463" y="4376738"/>
          <p14:tracePt t="36319" x="10447338" y="4376738"/>
          <p14:tracePt t="36322" x="10472738" y="4376738"/>
          <p14:tracePt t="36338" x="10490200" y="4376738"/>
          <p14:tracePt t="36352" x="10490200" y="4394200"/>
          <p14:tracePt t="36394" x="10507663" y="4394200"/>
          <p14:tracePt t="38091" x="10490200" y="4411663"/>
          <p14:tracePt t="38099" x="10456863" y="4478338"/>
          <p14:tracePt t="38107" x="10414000" y="4572000"/>
          <p14:tracePt t="38115" x="10380663" y="4691063"/>
          <p14:tracePt t="38123" x="10355263" y="4859338"/>
          <p14:tracePt t="38131" x="10320338" y="5037138"/>
          <p14:tracePt t="38139" x="10320338" y="5138738"/>
          <p14:tracePt t="38147" x="10312400" y="5316538"/>
          <p14:tracePt t="38155" x="10312400" y="5486400"/>
          <p14:tracePt t="38163" x="10312400" y="5605463"/>
          <p14:tracePt t="38171" x="10312400" y="5722938"/>
          <p14:tracePt t="38179" x="10312400" y="5808663"/>
          <p14:tracePt t="38187" x="10337800" y="5884863"/>
          <p14:tracePt t="38195" x="10371138" y="5935663"/>
          <p14:tracePt t="38203" x="10431463" y="5976938"/>
          <p14:tracePt t="38211" x="10472738" y="6002338"/>
          <p14:tracePt t="38219" x="10515600" y="6019800"/>
          <p14:tracePt t="38227" x="10574338" y="6019800"/>
          <p14:tracePt t="38235" x="10634663" y="6019800"/>
          <p14:tracePt t="38243" x="10701338" y="6019800"/>
          <p14:tracePt t="38252" x="10761663" y="6019800"/>
          <p14:tracePt t="38259" x="10802938" y="5994400"/>
          <p14:tracePt t="38269" x="10820400" y="5961063"/>
          <p14:tracePt t="38276" x="10845800" y="5935663"/>
          <p14:tracePt t="38285" x="10879138" y="5918200"/>
          <p14:tracePt t="38292" x="10922000" y="5884863"/>
          <p14:tracePt t="38300" x="10939463" y="5859463"/>
          <p14:tracePt t="38308" x="10955338" y="5842000"/>
          <p14:tracePt t="38316" x="10964863" y="5808663"/>
          <p14:tracePt t="38324" x="10980738" y="5799138"/>
          <p14:tracePt t="38332" x="10980738" y="5783263"/>
          <p14:tracePt t="38340" x="10998200" y="5765800"/>
          <p14:tracePt t="38356" x="11015663" y="5765800"/>
          <p14:tracePt t="38364" x="11015663" y="5748338"/>
          <p14:tracePt t="38388" x="11015663" y="5740400"/>
          <p14:tracePt t="38404" x="10998200" y="5722938"/>
          <p14:tracePt t="38412" x="10955338" y="5707063"/>
          <p14:tracePt t="38420" x="10879138" y="5689600"/>
          <p14:tracePt t="38428" x="10787063" y="5681663"/>
          <p14:tracePt t="38436" x="10668000" y="5664200"/>
          <p14:tracePt t="38444" x="10609263" y="5664200"/>
          <p14:tracePt t="38453" x="10490200" y="5646738"/>
          <p14:tracePt t="38460" x="10355263" y="5646738"/>
          <p14:tracePt t="38469" x="10236200" y="5646738"/>
          <p14:tracePt t="38477" x="10101263" y="5646738"/>
          <p14:tracePt t="38485" x="9982200" y="5646738"/>
          <p14:tracePt t="38493" x="9872663" y="5646738"/>
          <p14:tracePt t="38502" x="9771063" y="5646738"/>
          <p14:tracePt t="38509" x="9685338" y="5646738"/>
          <p14:tracePt t="38517" x="9593263" y="5681663"/>
          <p14:tracePt t="38525" x="9517063" y="5707063"/>
          <p14:tracePt t="38533" x="9456738" y="5722938"/>
          <p14:tracePt t="38541" x="9380538" y="5740400"/>
          <p14:tracePt t="38549" x="9364663" y="5748338"/>
          <p14:tracePt t="38557" x="9321800" y="5783263"/>
          <p14:tracePt t="38565" x="9278938" y="5799138"/>
          <p14:tracePt t="38573" x="9245600" y="5824538"/>
          <p14:tracePt t="38581" x="9237663" y="5859463"/>
          <p14:tracePt t="38589" x="9220200" y="5884863"/>
          <p14:tracePt t="38597" x="9186863" y="5935663"/>
          <p14:tracePt t="38605" x="9186863" y="5961063"/>
          <p14:tracePt t="38613" x="9186863" y="5994400"/>
          <p14:tracePt t="38621" x="9186863" y="6053138"/>
          <p14:tracePt t="38629" x="9186863" y="6078538"/>
          <p14:tracePt t="38637" x="9220200" y="6113463"/>
          <p14:tracePt t="38645" x="9296400" y="6172200"/>
          <p14:tracePt t="38653" x="9380538" y="6189663"/>
          <p14:tracePt t="38661" x="9517063" y="6197600"/>
          <p14:tracePt t="38670" x="9669463" y="6197600"/>
          <p14:tracePt t="38677" x="9847263" y="6197600"/>
          <p14:tracePt t="38686" x="10007600" y="6172200"/>
          <p14:tracePt t="38694" x="10202863" y="6096000"/>
          <p14:tracePt t="38702" x="10380663" y="6002338"/>
          <p14:tracePt t="38710" x="10574338" y="5900738"/>
          <p14:tracePt t="38719" x="10761663" y="5783263"/>
          <p14:tracePt t="38726" x="10922000" y="5681663"/>
          <p14:tracePt t="38735" x="10998200" y="5621338"/>
          <p14:tracePt t="38742" x="11133138" y="5529263"/>
          <p14:tracePt t="38752" x="11218863" y="5427663"/>
          <p14:tracePt t="38758" x="11310938" y="5351463"/>
          <p14:tracePt t="38769" x="11328400" y="5316538"/>
          <p14:tracePt t="38774" x="11387138" y="5275263"/>
          <p14:tracePt t="38785" x="11412538" y="5232400"/>
          <p14:tracePt t="38790" x="11430000" y="5199063"/>
          <p14:tracePt t="38802" x="11447463" y="5173663"/>
          <p14:tracePt t="38806" x="11447463" y="5138738"/>
          <p14:tracePt t="38819" x="11447463" y="5113338"/>
          <p14:tracePt t="38822" x="11447463" y="5097463"/>
          <p14:tracePt t="38835" x="11412538" y="5062538"/>
          <p14:tracePt t="38838" x="11295063" y="5021263"/>
          <p14:tracePt t="38852" x="11209338" y="4978400"/>
          <p14:tracePt t="38854" x="11082338" y="4945063"/>
          <p14:tracePt t="38869" x="10939463" y="4902200"/>
          <p14:tracePt t="38871" x="10802938" y="4868863"/>
          <p14:tracePt t="38885" x="10710863" y="4868863"/>
          <p14:tracePt t="38887" x="10574338" y="4859338"/>
          <p14:tracePt t="38902" x="10447338" y="4843463"/>
          <p14:tracePt t="38903" x="10312400" y="4843463"/>
          <p14:tracePt t="38911" x="10218738" y="4843463"/>
          <p14:tracePt t="38919" x="10126663" y="4843463"/>
          <p14:tracePt t="38927" x="10025063" y="4884738"/>
          <p14:tracePt t="38935" x="9964738" y="4927600"/>
          <p14:tracePt t="38943" x="9888538" y="5021263"/>
          <p14:tracePt t="38953" x="9829800" y="5097463"/>
          <p14:tracePt t="38959" x="9786938" y="5181600"/>
          <p14:tracePt t="38969" x="9753600" y="5257800"/>
          <p14:tracePt t="38975" x="9745663" y="5351463"/>
          <p14:tracePt t="38986" x="9728200" y="5435600"/>
          <p14:tracePt t="38991" x="9728200" y="5468938"/>
          <p14:tracePt t="39002" x="9728200" y="5529263"/>
          <p14:tracePt t="39007" x="9728200" y="5588000"/>
          <p14:tracePt t="39019" x="9728200" y="5621338"/>
          <p14:tracePt t="39023" x="9728200" y="5664200"/>
          <p14:tracePt t="39035" x="9728200" y="5681663"/>
          <p14:tracePt t="39039" x="9745663" y="5689600"/>
          <p14:tracePt t="39052" x="9753600" y="5707063"/>
          <p14:tracePt t="39056" x="9786938" y="5707063"/>
          <p14:tracePt t="39069" x="9804400" y="5707063"/>
          <p14:tracePt t="39072" x="9812338" y="5707063"/>
          <p14:tracePt t="39085" x="9863138" y="5707063"/>
          <p14:tracePt t="39088" x="9888538" y="5707063"/>
          <p14:tracePt t="39102" x="9906000" y="5707063"/>
          <p14:tracePt t="39104" x="9939338" y="5689600"/>
          <p14:tracePt t="39119" x="9964738" y="5681663"/>
          <p14:tracePt t="39121" x="9982200" y="5681663"/>
          <p14:tracePt t="39136" x="9999663" y="5664200"/>
          <p14:tracePt t="39136" x="10007600" y="5664200"/>
          <p14:tracePt t="39144" x="10025063" y="5664200"/>
          <p14:tracePt t="39152" x="10025063" y="5646738"/>
          <p14:tracePt t="39522" x="10058400" y="5646738"/>
          <p14:tracePt t="39530" x="10101263" y="5621338"/>
          <p14:tracePt t="39538" x="10160000" y="5588000"/>
          <p14:tracePt t="39546" x="10294938" y="5529263"/>
          <p14:tracePt t="39554" x="10414000" y="5453063"/>
          <p14:tracePt t="39562" x="10574338" y="5351463"/>
          <p14:tracePt t="39570" x="10744200" y="5214938"/>
          <p14:tracePt t="39578" x="10904538" y="5062538"/>
          <p14:tracePt t="39586" x="11056938" y="4902200"/>
          <p14:tracePt t="39594" x="11209338" y="4706938"/>
          <p14:tracePt t="39602" x="11336338" y="4529138"/>
          <p14:tracePt t="39610" x="11447463" y="4335463"/>
          <p14:tracePt t="39619" x="11488738" y="4224338"/>
          <p14:tracePt t="39626" x="11564938" y="4081463"/>
          <p14:tracePt t="39635" x="11625263" y="3929063"/>
          <p14:tracePt t="39642" x="11666538" y="3810000"/>
          <p14:tracePt t="39651" x="11684000" y="3716338"/>
          <p14:tracePt t="39658" x="11717338" y="3598863"/>
          <p14:tracePt t="39666" x="11717338" y="3479800"/>
          <p14:tracePt t="39674" x="11717338" y="3378200"/>
          <p14:tracePt t="39682" x="11717338" y="3268663"/>
          <p14:tracePt t="39691" x="11717338" y="3167063"/>
          <p14:tracePt t="39699" x="11684000" y="3081338"/>
          <p14:tracePt t="39707" x="11650663" y="2989263"/>
          <p14:tracePt t="39715" x="11625263" y="2895600"/>
          <p14:tracePt t="39723" x="11590338" y="2827338"/>
          <p14:tracePt t="39731" x="11549063" y="2751138"/>
          <p14:tracePt t="39739" x="11523663" y="2674938"/>
          <p14:tracePt t="39747" x="11488738" y="2582863"/>
          <p14:tracePt t="39755" x="11447463" y="2522538"/>
          <p14:tracePt t="39763" x="11412538" y="2463800"/>
          <p14:tracePt t="39771" x="11387138" y="2387600"/>
          <p14:tracePt t="39779" x="11371263" y="2344738"/>
          <p14:tracePt t="39787" x="11336338" y="2319338"/>
          <p14:tracePt t="39795" x="11328400" y="2268538"/>
          <p14:tracePt t="39803" x="11295063" y="2227263"/>
          <p14:tracePt t="39811" x="11269663" y="2184400"/>
          <p14:tracePt t="39819" x="11218863" y="2133600"/>
          <p14:tracePt t="39827" x="11176000" y="2108200"/>
          <p14:tracePt t="39836" x="11133138" y="2090738"/>
          <p14:tracePt t="39843" x="11074400" y="2074863"/>
          <p14:tracePt t="39852" x="11015663" y="2049463"/>
          <p14:tracePt t="39860" x="10922000" y="2032000"/>
          <p14:tracePt t="39869" x="10828338" y="2032000"/>
          <p14:tracePt t="39875" x="10726738" y="2014538"/>
          <p14:tracePt t="39885" x="10634663" y="2014538"/>
          <p14:tracePt t="39892" x="10533063" y="1998663"/>
          <p14:tracePt t="39902" x="10456863" y="1998663"/>
          <p14:tracePt t="39908" x="10371138" y="1998663"/>
          <p14:tracePt t="39919" x="10279063" y="1998663"/>
          <p14:tracePt t="39924" x="10193338" y="1998663"/>
          <p14:tracePt t="39935" x="10083800" y="1998663"/>
          <p14:tracePt t="39940" x="9982200" y="1998663"/>
          <p14:tracePt t="39953" x="9888538" y="1998663"/>
          <p14:tracePt t="39956" x="9786938" y="1998663"/>
          <p14:tracePt t="39969" x="9685338" y="2014538"/>
          <p14:tracePt t="39972" x="9558338" y="2032000"/>
          <p14:tracePt t="39985" x="9474200" y="2049463"/>
          <p14:tracePt t="39988" x="9355138" y="2074863"/>
          <p14:tracePt t="40002" x="9245600" y="2108200"/>
          <p14:tracePt t="40004" x="9144000" y="2151063"/>
          <p14:tracePt t="40019" x="9042400" y="2192338"/>
          <p14:tracePt t="40021" x="8932863" y="2268538"/>
          <p14:tracePt t="40035" x="8847138" y="2328863"/>
          <p14:tracePt t="40037" x="8755063" y="2405063"/>
          <p14:tracePt t="40052" x="8737600" y="2438400"/>
          <p14:tracePt t="40053" x="8694738" y="2481263"/>
          <p14:tracePt t="40061" x="8653463" y="2522538"/>
          <p14:tracePt t="40069" x="8636000" y="2557463"/>
          <p14:tracePt t="40077" x="8636000" y="2582863"/>
          <p14:tracePt t="40086" x="8636000" y="2633663"/>
          <p14:tracePt t="40093" x="8636000" y="2641600"/>
          <p14:tracePt t="40102" x="8653463" y="2659063"/>
          <p14:tracePt t="40109" x="8694738" y="2674938"/>
          <p14:tracePt t="40119" x="8770938" y="2692400"/>
          <p14:tracePt t="40125" x="8890000" y="2700338"/>
          <p14:tracePt t="40135" x="9024938" y="2717800"/>
          <p14:tracePt t="40141" x="9144000" y="2717800"/>
          <p14:tracePt t="40152" x="9304338" y="2735263"/>
          <p14:tracePt t="40157" x="9474200" y="2735263"/>
          <p14:tracePt t="40169" x="9634538" y="2735263"/>
          <p14:tracePt t="40173" x="9812338" y="2735263"/>
          <p14:tracePt t="40185" x="9906000" y="2735263"/>
          <p14:tracePt t="40189" x="10066338" y="2735263"/>
          <p14:tracePt t="40202" x="10202863" y="2700338"/>
          <p14:tracePt t="40205" x="10320338" y="2674938"/>
          <p14:tracePt t="40219" x="10447338" y="2641600"/>
          <p14:tracePt t="40221" x="10548938" y="2598738"/>
          <p14:tracePt t="40235" x="10625138" y="2557463"/>
          <p14:tracePt t="40237" x="10650538" y="2522538"/>
          <p14:tracePt t="40252" x="10710863" y="2481263"/>
          <p14:tracePt t="40254" x="10761663" y="2446338"/>
          <p14:tracePt t="40269" x="10787063" y="2420938"/>
          <p14:tracePt t="40270" x="10802938" y="2387600"/>
          <p14:tracePt t="40277" x="10820400" y="2344738"/>
          <p14:tracePt t="40286" x="10820400" y="2328863"/>
          <p14:tracePt t="40293" x="10820400" y="2286000"/>
          <p14:tracePt t="40302" x="10820400" y="2268538"/>
          <p14:tracePt t="40309" x="10787063" y="2252663"/>
          <p14:tracePt t="40319" x="10744200" y="2227263"/>
          <p14:tracePt t="40326" x="10668000" y="2209800"/>
          <p14:tracePt t="40335" x="10591800" y="2192338"/>
          <p14:tracePt t="40342" x="10507663" y="2184400"/>
          <p14:tracePt t="40352" x="10414000" y="2184400"/>
          <p14:tracePt t="40358" x="10320338" y="2184400"/>
          <p14:tracePt t="40369" x="10218738" y="2184400"/>
          <p14:tracePt t="40374" x="10126663" y="2184400"/>
          <p14:tracePt t="40385" x="10040938" y="2184400"/>
          <p14:tracePt t="40390" x="9964738" y="2209800"/>
          <p14:tracePt t="40402" x="9906000" y="2243138"/>
          <p14:tracePt t="40406" x="9847263" y="2268538"/>
          <p14:tracePt t="40419" x="9812338" y="2286000"/>
          <p14:tracePt t="40423" x="9753600" y="2344738"/>
          <p14:tracePt t="40435" x="9745663" y="2362200"/>
          <p14:tracePt t="40439" x="9710738" y="2405063"/>
          <p14:tracePt t="40452" x="9694863" y="2438400"/>
          <p14:tracePt t="40455" x="9685338" y="2463800"/>
          <p14:tracePt t="40469" x="9669463" y="2506663"/>
          <p14:tracePt t="40471" x="9669463" y="2522538"/>
          <p14:tracePt t="40485" x="9669463" y="2573338"/>
          <p14:tracePt t="40487" x="9669463" y="2616200"/>
          <p14:tracePt t="40502" x="9669463" y="2641600"/>
          <p14:tracePt t="40503" x="9694863" y="2674938"/>
          <p14:tracePt t="40511" x="9728200" y="2692400"/>
          <p14:tracePt t="40519" x="9771063" y="2700338"/>
          <p14:tracePt t="40527" x="9812338" y="2700338"/>
          <p14:tracePt t="40535" x="9872663" y="2717800"/>
          <p14:tracePt t="40543" x="9948863" y="2717800"/>
          <p14:tracePt t="40552" x="10025063" y="2717800"/>
          <p14:tracePt t="40559" x="10117138" y="2674938"/>
          <p14:tracePt t="40569" x="10202863" y="2641600"/>
          <p14:tracePt t="40575" x="10279063" y="2582863"/>
          <p14:tracePt t="40585" x="10312400" y="2573338"/>
          <p14:tracePt t="40591" x="10371138" y="2522538"/>
          <p14:tracePt t="40602" x="10414000" y="2497138"/>
          <p14:tracePt t="40607" x="10431463" y="2481263"/>
          <p14:tracePt t="40619" x="10456863" y="2463800"/>
          <p14:tracePt t="40623" x="10456863" y="2446338"/>
          <p14:tracePt t="40635" x="10472738" y="2438400"/>
          <p14:tracePt t="40639" x="10472738" y="2420938"/>
          <p14:tracePt t="40652" x="10456863" y="2420938"/>
          <p14:tracePt t="40655" x="10431463" y="2405063"/>
          <p14:tracePt t="40669" x="10380663" y="2405063"/>
          <p14:tracePt t="40672" x="10320338" y="2405063"/>
          <p14:tracePt t="40685" x="10279063" y="2405063"/>
          <p14:tracePt t="40688" x="10202863" y="2405063"/>
          <p14:tracePt t="40702" x="10126663" y="2420938"/>
          <p14:tracePt t="40704" x="10066338" y="2463800"/>
          <p14:tracePt t="40719" x="10007600" y="2497138"/>
          <p14:tracePt t="40720" x="9948863" y="2540000"/>
          <p14:tracePt t="40728" x="9906000" y="2616200"/>
          <p14:tracePt t="41025" x="9906000" y="2598738"/>
          <p14:tracePt t="41033" x="9906000" y="2540000"/>
          <p14:tracePt t="41041" x="9923463" y="2497138"/>
          <p14:tracePt t="41049" x="9948863" y="2420938"/>
          <p14:tracePt t="41057" x="9982200" y="2379663"/>
          <p14:tracePt t="41065" x="10007600" y="2319338"/>
          <p14:tracePt t="41073" x="10058400" y="2268538"/>
          <p14:tracePt t="41081" x="10083800" y="2209800"/>
          <p14:tracePt t="41089" x="10142538" y="2133600"/>
          <p14:tracePt t="41097" x="10202863" y="2049463"/>
          <p14:tracePt t="41106" x="10294938" y="1955800"/>
          <p14:tracePt t="41113" x="10371138" y="1879600"/>
          <p14:tracePt t="41121" x="10447338" y="1820863"/>
          <p14:tracePt t="41129" x="10515600" y="1744663"/>
          <p14:tracePt t="41137" x="10609263" y="1684338"/>
          <p14:tracePt t="41146" x="10668000" y="1625600"/>
          <p14:tracePt t="41154" x="10726738" y="1566863"/>
          <p14:tracePt t="41162" x="10761663" y="1557338"/>
          <p14:tracePt t="41170" x="10845800" y="1490663"/>
          <p14:tracePt t="41178" x="10879138" y="1481138"/>
          <p14:tracePt t="41186" x="10904538" y="1447800"/>
          <p14:tracePt t="41194" x="10955338" y="1422400"/>
          <p14:tracePt t="41202" x="10998200" y="1389063"/>
          <p14:tracePt t="41210" x="11023600" y="1363663"/>
          <p14:tracePt t="41219" x="11056938" y="1328738"/>
          <p14:tracePt t="41226" x="11074400" y="1303338"/>
          <p14:tracePt t="41236" x="11099800" y="1287463"/>
          <p14:tracePt t="41242" x="11117263" y="1252538"/>
          <p14:tracePt t="41252" x="11142663" y="1236663"/>
          <p14:tracePt t="41258" x="11142663" y="1227138"/>
          <p14:tracePt t="41269" x="11158538" y="1211263"/>
          <p14:tracePt t="41274" x="11176000" y="1176338"/>
          <p14:tracePt t="41286" x="11193463" y="1168400"/>
          <p14:tracePt t="41290" x="11193463" y="1150938"/>
          <p14:tracePt t="41302" x="11209338" y="1135063"/>
          <p14:tracePt t="41307" x="11209338" y="1117600"/>
          <p14:tracePt t="41319" x="11218863" y="1109663"/>
          <p14:tracePt t="41323" x="11218863" y="1092200"/>
          <p14:tracePt t="41336" x="11234738" y="1074738"/>
          <p14:tracePt t="41338" x="11234738" y="1058863"/>
          <p14:tracePt t="41352" x="11234738" y="1049338"/>
          <p14:tracePt t="41355" x="11252200" y="1033463"/>
          <p14:tracePt t="41371" x="11252200" y="1016000"/>
          <p14:tracePt t="41387" x="11252200" y="998538"/>
          <p14:tracePt t="41402" x="11218863" y="998538"/>
          <p14:tracePt t="41404" x="11176000" y="982663"/>
          <p14:tracePt t="41419" x="11099800" y="982663"/>
          <p14:tracePt t="41420" x="11023600" y="982663"/>
          <p14:tracePt t="41427" x="10922000" y="982663"/>
          <p14:tracePt t="41436" x="10744200" y="982663"/>
          <p14:tracePt t="41443" x="10685463" y="982663"/>
          <p14:tracePt t="41453" x="10548938" y="998538"/>
          <p14:tracePt t="41459" x="10355263" y="1074738"/>
          <p14:tracePt t="41469" x="10236200" y="1117600"/>
          <p14:tracePt t="41475" x="10177463" y="1168400"/>
          <p14:tracePt t="41485" x="10058400" y="1236663"/>
          <p14:tracePt t="41491" x="9939338" y="1312863"/>
          <p14:tracePt t="41502" x="9829800" y="1389063"/>
          <p14:tracePt t="41507" x="9745663" y="1465263"/>
          <p14:tracePt t="41519" x="9652000" y="1557338"/>
          <p14:tracePt t="41524" x="9558338" y="1617663"/>
          <p14:tracePt t="41535" x="9491663" y="1684338"/>
          <p14:tracePt t="41540" x="9398000" y="1760538"/>
          <p14:tracePt t="41552" x="9321800" y="1820863"/>
          <p14:tracePt t="41556" x="9245600" y="1897063"/>
          <p14:tracePt t="41569" x="9161463" y="1955800"/>
          <p14:tracePt t="41572" x="9085263" y="1989138"/>
          <p14:tracePt t="41586" x="9024938" y="2032000"/>
          <p14:tracePt t="41588" x="8948738" y="2065338"/>
          <p14:tracePt t="41602" x="8890000" y="2108200"/>
          <p14:tracePt t="41604" x="8856663" y="2108200"/>
          <p14:tracePt t="41619" x="8770938" y="2151063"/>
          <p14:tracePt t="41620" x="8712200" y="2184400"/>
          <p14:tracePt t="41636" x="8669338" y="2192338"/>
          <p14:tracePt t="41636" x="8618538" y="2227263"/>
          <p14:tracePt t="41644" x="8559800" y="2252663"/>
          <p14:tracePt t="41652" x="8516938" y="2286000"/>
          <p14:tracePt t="41660" x="8475663" y="2319338"/>
          <p14:tracePt t="41669" x="8424863" y="2344738"/>
          <p14:tracePt t="41676" x="8415338" y="2362200"/>
          <p14:tracePt t="41686" x="8382000" y="2387600"/>
          <p14:tracePt t="41692" x="8339138" y="2438400"/>
          <p14:tracePt t="41702" x="8305800" y="2463800"/>
          <p14:tracePt t="41709" x="8288338" y="2506663"/>
          <p14:tracePt t="41719" x="8247063" y="2557463"/>
          <p14:tracePt t="41725" x="8229600" y="2582863"/>
          <p14:tracePt t="41735" x="8229600" y="2616200"/>
          <p14:tracePt t="41741" x="8204200" y="2674938"/>
          <p14:tracePt t="41752" x="8186738" y="2692400"/>
          <p14:tracePt t="41757" x="8170863" y="2735263"/>
          <p14:tracePt t="41769" x="8161338" y="2760663"/>
          <p14:tracePt t="41773" x="8145463" y="2794000"/>
          <p14:tracePt t="41785" x="8110538" y="2836863"/>
          <p14:tracePt t="41789" x="8094663" y="2870200"/>
          <p14:tracePt t="41802" x="8085138" y="2887663"/>
          <p14:tracePt t="41805" x="8034338" y="2928938"/>
          <p14:tracePt t="41819" x="8008938" y="2954338"/>
          <p14:tracePt t="41821" x="7950200" y="2989263"/>
          <p14:tracePt t="41836" x="7907338" y="3005138"/>
          <p14:tracePt t="41838" x="7840663" y="3048000"/>
          <p14:tracePt t="41852" x="7772400" y="3081338"/>
          <p14:tracePt t="41854" x="7696200" y="3090863"/>
          <p14:tracePt t="41869" x="7602538" y="3141663"/>
          <p14:tracePt t="41870" x="7500938" y="3149600"/>
          <p14:tracePt t="41885" x="7383463" y="3182938"/>
          <p14:tracePt t="41886" x="7289800" y="3200400"/>
          <p14:tracePt t="41894" x="7170738" y="3208338"/>
          <p14:tracePt t="41903" x="7053263" y="3225800"/>
          <p14:tracePt t="41910" x="6951663" y="3243263"/>
          <p14:tracePt t="41919" x="6840538" y="3243263"/>
          <p14:tracePt t="41926" x="6799263" y="3243263"/>
          <p14:tracePt t="41936" x="6723063" y="3243263"/>
          <p14:tracePt t="41942" x="6646863" y="3243263"/>
          <p14:tracePt t="41953" x="6604000" y="3243263"/>
          <p14:tracePt t="41958" x="6570663" y="3243263"/>
          <p14:tracePt t="41969" x="6545263" y="3243263"/>
          <p14:tracePt t="41974" x="6527800" y="3243263"/>
          <p14:tracePt t="41986" x="6510338" y="3243263"/>
          <p14:tracePt t="41990" x="6510338" y="3225800"/>
          <p14:tracePt t="42002" x="6502400" y="3225800"/>
          <p14:tracePt t="42062" x="6527800" y="3208338"/>
          <p14:tracePt t="42070" x="6561138" y="3208338"/>
          <p14:tracePt t="42078" x="6586538" y="3208338"/>
          <p14:tracePt t="42086" x="6637338" y="3200400"/>
          <p14:tracePt t="42094" x="6680200" y="3182938"/>
          <p14:tracePt t="42103" x="6738938" y="3182938"/>
          <p14:tracePt t="42110" x="6815138" y="3167063"/>
          <p14:tracePt t="42119" x="6891338" y="3149600"/>
          <p14:tracePt t="42127" x="6951663" y="3141663"/>
          <p14:tracePt t="42135" x="7018338" y="3124200"/>
          <p14:tracePt t="42143" x="7094538" y="3106738"/>
          <p14:tracePt t="42152" x="7170738" y="3081338"/>
          <p14:tracePt t="42159" x="7231063" y="3065463"/>
          <p14:tracePt t="42167" x="7307263" y="3030538"/>
          <p14:tracePt t="42175" x="7366000" y="3014663"/>
          <p14:tracePt t="42183" x="7442200" y="2971800"/>
          <p14:tracePt t="42191" x="7500938" y="2928938"/>
          <p14:tracePt t="42199" x="7577138" y="2887663"/>
          <p14:tracePt t="42207" x="7637463" y="2836863"/>
          <p14:tracePt t="42215" x="7713663" y="2776538"/>
          <p14:tracePt t="42223" x="7780338" y="2717800"/>
          <p14:tracePt t="42231" x="7840663" y="2674938"/>
          <p14:tracePt t="42239" x="7907338" y="2598738"/>
          <p14:tracePt t="42247" x="7975600" y="2540000"/>
          <p14:tracePt t="42255" x="8026400" y="2481263"/>
          <p14:tracePt t="42263" x="8085138" y="2420938"/>
          <p14:tracePt t="42271" x="8128000" y="2362200"/>
          <p14:tracePt t="42279" x="8170863" y="2319338"/>
          <p14:tracePt t="42287" x="8221663" y="2252663"/>
          <p14:tracePt t="42295" x="8280400" y="2209800"/>
          <p14:tracePt t="42303" x="8339138" y="2166938"/>
          <p14:tracePt t="42312" x="8399463" y="2125663"/>
          <p14:tracePt t="42319" x="8458200" y="2090738"/>
          <p14:tracePt t="42327" x="8534400" y="2049463"/>
          <p14:tracePt t="42336" x="8593138" y="2014538"/>
          <p14:tracePt t="42344" x="8669338" y="1989138"/>
          <p14:tracePt t="42352" x="8755063" y="1938338"/>
          <p14:tracePt t="42359" x="8847138" y="1912938"/>
          <p14:tracePt t="42369" x="8923338" y="1879600"/>
          <p14:tracePt t="42376" x="9009063" y="1836738"/>
          <p14:tracePt t="42385" x="9101138" y="1795463"/>
          <p14:tracePt t="42392" x="9186863" y="1744663"/>
          <p14:tracePt t="42402" x="9278938" y="1701800"/>
          <p14:tracePt t="42408" x="9355138" y="1676400"/>
          <p14:tracePt t="42419" x="9440863" y="1643063"/>
          <p14:tracePt t="42424" x="9517063" y="1617663"/>
          <p14:tracePt t="42436" x="9609138" y="1600200"/>
          <p14:tracePt t="42440" x="9694863" y="1582738"/>
          <p14:tracePt t="42452" x="9771063" y="1566863"/>
          <p14:tracePt t="42456" x="9829800" y="1566863"/>
          <p14:tracePt t="42469" x="9863138" y="1566863"/>
          <p14:tracePt t="42472" x="9923463" y="1566863"/>
          <p14:tracePt t="42485" x="9982200" y="1566863"/>
          <p14:tracePt t="42488" x="10025063" y="1566863"/>
          <p14:tracePt t="42502" x="10066338" y="1566863"/>
          <p14:tracePt t="42504" x="10101263" y="1566863"/>
          <p14:tracePt t="42519" x="10126663" y="1566863"/>
          <p14:tracePt t="42520" x="10160000" y="1582738"/>
          <p14:tracePt t="42535" x="10193338" y="1582738"/>
          <p14:tracePt t="42537" x="10218738" y="1600200"/>
          <p14:tracePt t="42552" x="10236200" y="1617663"/>
          <p14:tracePt t="42553" x="10261600" y="1625600"/>
          <p14:tracePt t="42561" x="10294938" y="1625600"/>
          <p14:tracePt t="42569" x="10320338" y="1643063"/>
          <p14:tracePt t="42577" x="10337800" y="1658938"/>
          <p14:tracePt t="42586" x="10371138" y="1658938"/>
          <p14:tracePt t="42593" x="10396538" y="1676400"/>
          <p14:tracePt t="42602" x="10431463" y="1676400"/>
          <p14:tracePt t="42609" x="10447338" y="1676400"/>
          <p14:tracePt t="42619" x="10472738" y="1676400"/>
          <p14:tracePt t="42625" x="10490200" y="1676400"/>
          <p14:tracePt t="42635" x="10507663" y="1676400"/>
          <p14:tracePt t="42641" x="10515600" y="1676400"/>
          <p14:tracePt t="42652" x="10533063" y="1676400"/>
          <p14:tracePt t="42673" x="10548938" y="1676400"/>
          <p14:tracePt t="42754" x="10533063" y="1676400"/>
          <p14:tracePt t="42770" x="10515600" y="1676400"/>
          <p14:tracePt t="42778" x="10507663" y="1676400"/>
          <p14:tracePt t="42787" x="10490200" y="1676400"/>
          <p14:tracePt t="42794" x="10472738" y="1676400"/>
          <p14:tracePt t="42810" x="10456863" y="1676400"/>
          <p14:tracePt t="42819" x="10447338" y="1676400"/>
          <p14:tracePt t="42826" x="10431463" y="1676400"/>
          <p14:tracePt t="42842" x="10414000" y="1676400"/>
          <p14:tracePt t="42858" x="10396538" y="1676400"/>
          <p14:tracePt t="42869" x="10396538" y="1684338"/>
          <p14:tracePt t="42874" x="10380663" y="1684338"/>
          <p14:tracePt t="42890" x="10371138" y="1684338"/>
          <p14:tracePt t="42902" x="10355263" y="1684338"/>
          <p14:tracePt t="42914" x="10337800" y="1684338"/>
          <p14:tracePt t="42922" x="10337800" y="1701800"/>
          <p14:tracePt t="42930" x="10320338" y="1701800"/>
          <p14:tracePt t="42946" x="10312400" y="1701800"/>
          <p14:tracePt t="42955" x="10294938" y="1701800"/>
          <p14:tracePt t="42963" x="10279063" y="1701800"/>
          <p14:tracePt t="42971" x="10261600" y="1701800"/>
          <p14:tracePt t="42979" x="10253663" y="1719263"/>
          <p14:tracePt t="42987" x="10236200" y="1719263"/>
          <p14:tracePt t="42995" x="10218738" y="1719263"/>
          <p14:tracePt t="43003" x="10193338" y="1719263"/>
          <p14:tracePt t="43011" x="10177463" y="1719263"/>
          <p14:tracePt t="43019" x="10160000" y="1719263"/>
          <p14:tracePt t="43027" x="10126663" y="1719263"/>
          <p14:tracePt t="43035" x="10117138" y="1719263"/>
          <p14:tracePt t="43043" x="10083800" y="1719263"/>
          <p14:tracePt t="43052" x="10066338" y="1719263"/>
          <p14:tracePt t="43059" x="10058400" y="1719263"/>
          <p14:tracePt t="43068" x="10025063" y="1719263"/>
          <p14:tracePt t="43083" x="10007600" y="1719263"/>
          <p14:tracePt t="43091" x="9999663" y="1719263"/>
          <p14:tracePt t="43163" x="10025063" y="1719263"/>
          <p14:tracePt t="43172" x="10066338" y="1719263"/>
          <p14:tracePt t="43180" x="10126663" y="1719263"/>
          <p14:tracePt t="43188" x="10202863" y="1719263"/>
          <p14:tracePt t="43203" x="10279063" y="1701800"/>
          <p14:tracePt t="43204" x="10371138" y="1701800"/>
          <p14:tracePt t="43212" x="10456863" y="1701800"/>
          <p14:tracePt t="43220" x="10566400" y="1684338"/>
          <p14:tracePt t="43228" x="10668000" y="1684338"/>
          <p14:tracePt t="43236" x="10761663" y="1684338"/>
          <p14:tracePt t="43244" x="10863263" y="1684338"/>
          <p14:tracePt t="43252" x="10939463" y="1684338"/>
          <p14:tracePt t="43260" x="10980738" y="1684338"/>
          <p14:tracePt t="43269" x="11041063" y="1684338"/>
          <p14:tracePt t="43276" x="11099800" y="1684338"/>
          <p14:tracePt t="43285" x="11142663" y="1684338"/>
          <p14:tracePt t="43292" x="11176000" y="1684338"/>
          <p14:tracePt t="43302" x="11209338" y="1701800"/>
          <p14:tracePt t="43308" x="11234738" y="1701800"/>
          <p14:tracePt t="43319" x="11252200" y="1701800"/>
          <p14:tracePt t="43324" x="11269663" y="1719263"/>
          <p14:tracePt t="43335" x="11277600" y="1719263"/>
          <p14:tracePt t="43348" x="11295063" y="1735138"/>
          <p14:tracePt t="43380" x="11310938" y="1744663"/>
          <p14:tracePt t="43405" x="11328400" y="1744663"/>
          <p14:tracePt t="43413" x="11328400" y="1760538"/>
          <p14:tracePt t="43437" x="11336338" y="1760538"/>
          <p14:tracePt t="43445" x="11336338" y="1778000"/>
          <p14:tracePt t="43453" x="11353800" y="1778000"/>
          <p14:tracePt t="43469" x="11371263" y="1795463"/>
          <p14:tracePt t="43477" x="11387138" y="1795463"/>
          <p14:tracePt t="43493" x="11396663" y="1795463"/>
          <p14:tracePt t="43509" x="11412538" y="1811338"/>
          <p14:tracePt t="43518" x="11430000" y="1811338"/>
          <p14:tracePt t="43525" x="11447463" y="1811338"/>
          <p14:tracePt t="43533" x="11447463" y="1820863"/>
          <p14:tracePt t="43541" x="11463338" y="1820863"/>
          <p14:tracePt t="43549" x="11472863" y="1820863"/>
          <p14:tracePt t="43558" x="11488738" y="1820863"/>
          <p14:tracePt t="43565" x="11506200" y="1836738"/>
          <p14:tracePt t="43581" x="11523663" y="183673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A9173A-A81C-AADB-AC7E-BBB56DDC1582}"/>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5" name="Rectangle 4">
            <a:extLst>
              <a:ext uri="{FF2B5EF4-FFF2-40B4-BE49-F238E27FC236}">
                <a16:creationId xmlns:a16="http://schemas.microsoft.com/office/drawing/2014/main" id="{8AF82F41-DA93-C299-0C59-4142C7C5431E}"/>
              </a:ext>
            </a:extLst>
          </p:cNvPr>
          <p:cNvSpPr>
            <a:spLocks noChangeArrowheads="1"/>
          </p:cNvSpPr>
          <p:nvPr/>
        </p:nvSpPr>
        <p:spPr bwMode="auto">
          <a:xfrm>
            <a:off x="195943"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8" name="CasellaDiTesto 7">
            <a:extLst>
              <a:ext uri="{FF2B5EF4-FFF2-40B4-BE49-F238E27FC236}">
                <a16:creationId xmlns:a16="http://schemas.microsoft.com/office/drawing/2014/main" id="{8DC5E6E5-0D26-0284-3E13-8DDB1B7DC1F3}"/>
              </a:ext>
            </a:extLst>
          </p:cNvPr>
          <p:cNvSpPr txBox="1"/>
          <p:nvPr/>
        </p:nvSpPr>
        <p:spPr>
          <a:xfrm>
            <a:off x="52636" y="6142165"/>
            <a:ext cx="9015164" cy="334835"/>
          </a:xfrm>
          <a:prstGeom prst="rect">
            <a:avLst/>
          </a:prstGeom>
          <a:noFill/>
          <a:ln>
            <a:solidFill>
              <a:schemeClr val="tx2">
                <a:lumMod val="75000"/>
              </a:schemeClr>
            </a:solidFill>
          </a:ln>
        </p:spPr>
        <p:txBody>
          <a:bodyPr wrap="square" rtlCol="0">
            <a:spAutoFit/>
          </a:bodyPr>
          <a:lstStyle/>
          <a:p>
            <a:pPr algn="just"/>
            <a:r>
              <a:rPr lang="it-IT" sz="788" dirty="0">
                <a:ea typeface="Calibri" panose="020F0502020204030204" pitchFamily="34" charset="0"/>
                <a:cs typeface="Times New Roman" panose="02020603050405020304" pitchFamily="18" charset="0"/>
              </a:rPr>
              <a:t>a) </a:t>
            </a:r>
            <a:r>
              <a:rPr lang="en-US" sz="788" dirty="0"/>
              <a:t>adamantan-1-ol, H</a:t>
            </a:r>
            <a:r>
              <a:rPr lang="en-US" sz="788" baseline="-25000" dirty="0"/>
              <a:t>2</a:t>
            </a:r>
            <a:r>
              <a:rPr lang="en-US" sz="788" dirty="0"/>
              <a:t>SO</a:t>
            </a:r>
            <a:r>
              <a:rPr lang="en-US" sz="788" baseline="-25000" dirty="0"/>
              <a:t>4</a:t>
            </a:r>
            <a:r>
              <a:rPr lang="en-US" sz="788" dirty="0"/>
              <a:t>/</a:t>
            </a:r>
            <a:r>
              <a:rPr lang="en-US" sz="788" dirty="0" err="1"/>
              <a:t>AcOH</a:t>
            </a:r>
            <a:r>
              <a:rPr lang="en-US" sz="788" dirty="0"/>
              <a:t>; b) </a:t>
            </a:r>
            <a:r>
              <a:rPr lang="it-IT" sz="788" dirty="0"/>
              <a:t>bis(</a:t>
            </a:r>
            <a:r>
              <a:rPr lang="it-IT" sz="788" dirty="0" err="1"/>
              <a:t>pinacolato</a:t>
            </a:r>
            <a:r>
              <a:rPr lang="it-IT" sz="788" dirty="0"/>
              <a:t>)</a:t>
            </a:r>
            <a:r>
              <a:rPr lang="it-IT" sz="788" dirty="0" err="1"/>
              <a:t>diboron</a:t>
            </a:r>
            <a:r>
              <a:rPr lang="it-IT" sz="788" dirty="0"/>
              <a:t>, PdCl</a:t>
            </a:r>
            <a:r>
              <a:rPr lang="it-IT" sz="788" baseline="-25000" dirty="0"/>
              <a:t>2</a:t>
            </a:r>
            <a:r>
              <a:rPr lang="it-IT" sz="788" dirty="0"/>
              <a:t>(</a:t>
            </a:r>
            <a:r>
              <a:rPr lang="it-IT" sz="788" dirty="0" err="1"/>
              <a:t>dppf</a:t>
            </a:r>
            <a:r>
              <a:rPr lang="it-IT" sz="788" dirty="0"/>
              <a:t>), </a:t>
            </a:r>
            <a:r>
              <a:rPr lang="it-IT" sz="788" dirty="0" err="1"/>
              <a:t>KOAc</a:t>
            </a:r>
            <a:r>
              <a:rPr lang="it-IT" sz="788" dirty="0"/>
              <a:t>, </a:t>
            </a:r>
            <a:r>
              <a:rPr lang="it-IT" sz="788" dirty="0" err="1"/>
              <a:t>methyl</a:t>
            </a:r>
            <a:r>
              <a:rPr lang="it-IT" sz="788" dirty="0"/>
              <a:t> </a:t>
            </a:r>
            <a:r>
              <a:rPr lang="it-IT" sz="788" i="1" dirty="0" err="1"/>
              <a:t>p</a:t>
            </a:r>
            <a:r>
              <a:rPr lang="it-IT" sz="788" dirty="0" err="1"/>
              <a:t>-bromocinnamate</a:t>
            </a:r>
            <a:r>
              <a:rPr lang="it-IT" sz="788" dirty="0"/>
              <a:t>, Na</a:t>
            </a:r>
            <a:r>
              <a:rPr lang="it-IT" sz="788" baseline="-25000" dirty="0"/>
              <a:t>2</a:t>
            </a:r>
            <a:r>
              <a:rPr lang="it-IT" sz="788" dirty="0"/>
              <a:t>CO</a:t>
            </a:r>
            <a:r>
              <a:rPr lang="it-IT" sz="788" baseline="-25000" dirty="0"/>
              <a:t>3</a:t>
            </a:r>
            <a:r>
              <a:rPr lang="it-IT" sz="788" dirty="0"/>
              <a:t> 2 M and PdCl</a:t>
            </a:r>
            <a:r>
              <a:rPr lang="it-IT" sz="788" baseline="-25000" dirty="0"/>
              <a:t>2</a:t>
            </a:r>
            <a:r>
              <a:rPr lang="it-IT" sz="788" dirty="0"/>
              <a:t>(</a:t>
            </a:r>
            <a:r>
              <a:rPr lang="it-IT" sz="788" dirty="0" err="1"/>
              <a:t>dppf</a:t>
            </a:r>
            <a:r>
              <a:rPr lang="it-IT" sz="788" dirty="0"/>
              <a:t>); c) LiOH THF/H</a:t>
            </a:r>
            <a:r>
              <a:rPr lang="it-IT" sz="788" baseline="-25000" dirty="0"/>
              <a:t>2</a:t>
            </a:r>
            <a:r>
              <a:rPr lang="it-IT" sz="788" dirty="0"/>
              <a:t>O; d) </a:t>
            </a:r>
            <a:r>
              <a:rPr lang="it-IT" sz="788" dirty="0">
                <a:ea typeface="Calibri" panose="020F0502020204030204" pitchFamily="34" charset="0"/>
                <a:cs typeface="Times New Roman" panose="02020603050405020304" pitchFamily="18" charset="0"/>
              </a:rPr>
              <a:t>(CH</a:t>
            </a:r>
            <a:r>
              <a:rPr lang="it-IT" sz="788" baseline="-25000" dirty="0">
                <a:ea typeface="Calibri" panose="020F0502020204030204" pitchFamily="34" charset="0"/>
                <a:cs typeface="Times New Roman" panose="02020603050405020304" pitchFamily="18" charset="0"/>
              </a:rPr>
              <a:t>2</a:t>
            </a:r>
            <a:r>
              <a:rPr lang="it-IT" sz="788" dirty="0">
                <a:ea typeface="Calibri" panose="020F0502020204030204" pitchFamily="34" charset="0"/>
                <a:cs typeface="Times New Roman" panose="02020603050405020304" pitchFamily="18" charset="0"/>
              </a:rPr>
              <a:t>O)</a:t>
            </a:r>
            <a:r>
              <a:rPr lang="it-IT" sz="788" baseline="-25000" dirty="0" err="1">
                <a:ea typeface="Calibri" panose="020F0502020204030204" pitchFamily="34" charset="0"/>
                <a:cs typeface="Times New Roman" panose="02020603050405020304" pitchFamily="18" charset="0"/>
              </a:rPr>
              <a:t>n</a:t>
            </a:r>
            <a:r>
              <a:rPr lang="it-IT" sz="788" dirty="0">
                <a:ea typeface="Calibri" panose="020F0502020204030204" pitchFamily="34" charset="0"/>
                <a:cs typeface="Times New Roman" panose="02020603050405020304" pitchFamily="18" charset="0"/>
              </a:rPr>
              <a:t>, SnCl</a:t>
            </a:r>
            <a:r>
              <a:rPr lang="it-IT" sz="788" baseline="-25000" dirty="0">
                <a:ea typeface="Calibri" panose="020F0502020204030204" pitchFamily="34" charset="0"/>
                <a:cs typeface="Times New Roman" panose="02020603050405020304" pitchFamily="18" charset="0"/>
              </a:rPr>
              <a:t>4</a:t>
            </a:r>
            <a:r>
              <a:rPr lang="it-IT" sz="788" dirty="0">
                <a:ea typeface="Calibri" panose="020F0502020204030204" pitchFamily="34" charset="0"/>
                <a:cs typeface="Times New Roman" panose="02020603050405020304" pitchFamily="18" charset="0"/>
              </a:rPr>
              <a:t>, 2,6-lutidine, toluene; e) Pd(</a:t>
            </a:r>
            <a:r>
              <a:rPr lang="it-IT" sz="788" dirty="0" err="1">
                <a:ea typeface="Calibri" panose="020F0502020204030204" pitchFamily="34" charset="0"/>
                <a:cs typeface="Times New Roman" panose="02020603050405020304" pitchFamily="18" charset="0"/>
              </a:rPr>
              <a:t>OAc</a:t>
            </a:r>
            <a:r>
              <a:rPr lang="it-IT" sz="788" dirty="0">
                <a:ea typeface="Calibri" panose="020F0502020204030204" pitchFamily="34" charset="0"/>
                <a:cs typeface="Times New Roman" panose="02020603050405020304" pitchFamily="18" charset="0"/>
              </a:rPr>
              <a:t>)</a:t>
            </a:r>
            <a:r>
              <a:rPr lang="it-IT" sz="788" baseline="-25000" dirty="0">
                <a:ea typeface="Calibri" panose="020F0502020204030204" pitchFamily="34" charset="0"/>
                <a:cs typeface="Times New Roman" panose="02020603050405020304" pitchFamily="18" charset="0"/>
              </a:rPr>
              <a:t>2</a:t>
            </a:r>
            <a:r>
              <a:rPr lang="it-IT" sz="788" dirty="0">
                <a:ea typeface="Calibri" panose="020F0502020204030204" pitchFamily="34" charset="0"/>
                <a:cs typeface="Times New Roman" panose="02020603050405020304" pitchFamily="18" charset="0"/>
              </a:rPr>
              <a:t>, tri(</a:t>
            </a:r>
            <a:r>
              <a:rPr lang="it-IT" sz="788" i="1" dirty="0">
                <a:ea typeface="Calibri" panose="020F0502020204030204" pitchFamily="34" charset="0"/>
                <a:cs typeface="Times New Roman" panose="02020603050405020304" pitchFamily="18" charset="0"/>
              </a:rPr>
              <a:t>o</a:t>
            </a:r>
            <a:r>
              <a:rPr lang="it-IT" sz="788" dirty="0">
                <a:ea typeface="Calibri" panose="020F0502020204030204" pitchFamily="34" charset="0"/>
                <a:cs typeface="Times New Roman" panose="02020603050405020304" pitchFamily="18" charset="0"/>
              </a:rPr>
              <a:t>-</a:t>
            </a:r>
            <a:r>
              <a:rPr lang="it-IT" sz="788" dirty="0" err="1">
                <a:ea typeface="Calibri" panose="020F0502020204030204" pitchFamily="34" charset="0"/>
                <a:cs typeface="Times New Roman" panose="02020603050405020304" pitchFamily="18" charset="0"/>
              </a:rPr>
              <a:t>tolyl</a:t>
            </a:r>
            <a:r>
              <a:rPr lang="it-IT" sz="788" dirty="0">
                <a:ea typeface="Calibri" panose="020F0502020204030204" pitchFamily="34" charset="0"/>
                <a:cs typeface="Times New Roman" panose="02020603050405020304" pitchFamily="18" charset="0"/>
              </a:rPr>
              <a:t>)</a:t>
            </a:r>
            <a:r>
              <a:rPr lang="it-IT" sz="788" dirty="0" err="1">
                <a:ea typeface="Calibri" panose="020F0502020204030204" pitchFamily="34" charset="0"/>
                <a:cs typeface="Times New Roman" panose="02020603050405020304" pitchFamily="18" charset="0"/>
              </a:rPr>
              <a:t>phosphine</a:t>
            </a:r>
            <a:r>
              <a:rPr lang="it-IT" sz="788" dirty="0">
                <a:ea typeface="Calibri" panose="020F0502020204030204" pitchFamily="34" charset="0"/>
                <a:cs typeface="Times New Roman" panose="02020603050405020304" pitchFamily="18" charset="0"/>
              </a:rPr>
              <a:t>, Et</a:t>
            </a:r>
            <a:r>
              <a:rPr lang="it-IT" sz="788" baseline="-25000" dirty="0">
                <a:ea typeface="Calibri" panose="020F0502020204030204" pitchFamily="34" charset="0"/>
                <a:cs typeface="Times New Roman" panose="02020603050405020304" pitchFamily="18" charset="0"/>
              </a:rPr>
              <a:t>3</a:t>
            </a:r>
            <a:r>
              <a:rPr lang="it-IT" sz="788" dirty="0">
                <a:ea typeface="Calibri" panose="020F0502020204030204" pitchFamily="34" charset="0"/>
                <a:cs typeface="Times New Roman" panose="02020603050405020304" pitchFamily="18" charset="0"/>
              </a:rPr>
              <a:t>N, </a:t>
            </a:r>
            <a:r>
              <a:rPr lang="it-IT" sz="788" i="1" dirty="0" err="1">
                <a:ea typeface="Calibri" panose="020F0502020204030204" pitchFamily="34" charset="0"/>
                <a:cs typeface="Times New Roman" panose="02020603050405020304" pitchFamily="18" charset="0"/>
              </a:rPr>
              <a:t>tert</a:t>
            </a:r>
            <a:r>
              <a:rPr lang="it-IT" sz="788" dirty="0" err="1">
                <a:ea typeface="Calibri" panose="020F0502020204030204" pitchFamily="34" charset="0"/>
                <a:cs typeface="Times New Roman" panose="02020603050405020304" pitchFamily="18" charset="0"/>
              </a:rPr>
              <a:t>-butyl</a:t>
            </a:r>
            <a:r>
              <a:rPr lang="it-IT" sz="788" dirty="0">
                <a:ea typeface="Calibri" panose="020F0502020204030204" pitchFamily="34" charset="0"/>
                <a:cs typeface="Times New Roman" panose="02020603050405020304" pitchFamily="18" charset="0"/>
              </a:rPr>
              <a:t> </a:t>
            </a:r>
            <a:r>
              <a:rPr lang="it-IT" sz="788" dirty="0" err="1">
                <a:ea typeface="Calibri" panose="020F0502020204030204" pitchFamily="34" charset="0"/>
                <a:cs typeface="Times New Roman" panose="02020603050405020304" pitchFamily="18" charset="0"/>
              </a:rPr>
              <a:t>acrylate</a:t>
            </a:r>
            <a:r>
              <a:rPr lang="it-IT" sz="788" dirty="0">
                <a:ea typeface="Calibri" panose="020F0502020204030204" pitchFamily="34" charset="0"/>
                <a:cs typeface="Times New Roman" panose="02020603050405020304" pitchFamily="18" charset="0"/>
              </a:rPr>
              <a:t>; </a:t>
            </a:r>
            <a:r>
              <a:rPr lang="it-IT" sz="788" dirty="0" err="1">
                <a:ea typeface="Calibri" panose="020F0502020204030204" pitchFamily="34" charset="0"/>
                <a:cs typeface="Times New Roman" panose="02020603050405020304" pitchFamily="18" charset="0"/>
              </a:rPr>
              <a:t>f</a:t>
            </a:r>
            <a:r>
              <a:rPr lang="it-IT" sz="788" dirty="0">
                <a:ea typeface="Calibri" panose="020F0502020204030204" pitchFamily="34" charset="0"/>
                <a:cs typeface="Times New Roman" panose="02020603050405020304" pitchFamily="18" charset="0"/>
              </a:rPr>
              <a:t>) </a:t>
            </a:r>
            <a:r>
              <a:rPr lang="it-IT" sz="788" i="1" dirty="0">
                <a:ea typeface="Calibri" panose="020F0502020204030204" pitchFamily="34" charset="0"/>
                <a:cs typeface="Times New Roman" panose="02020603050405020304" pitchFamily="18" charset="0"/>
              </a:rPr>
              <a:t>O</a:t>
            </a:r>
            <a:r>
              <a:rPr lang="it-IT" sz="788" dirty="0">
                <a:ea typeface="Calibri" panose="020F0502020204030204" pitchFamily="34" charset="0"/>
                <a:cs typeface="Times New Roman" panose="02020603050405020304" pitchFamily="18" charset="0"/>
              </a:rPr>
              <a:t>-</a:t>
            </a:r>
            <a:r>
              <a:rPr lang="it-IT" sz="788" i="1" dirty="0">
                <a:ea typeface="Calibri" panose="020F0502020204030204" pitchFamily="34" charset="0"/>
                <a:cs typeface="Times New Roman" panose="02020603050405020304" pitchFamily="18" charset="0"/>
              </a:rPr>
              <a:t>t</a:t>
            </a:r>
            <a:r>
              <a:rPr lang="it-IT" sz="788" dirty="0">
                <a:ea typeface="Calibri" panose="020F0502020204030204" pitchFamily="34" charset="0"/>
                <a:cs typeface="Times New Roman" panose="02020603050405020304" pitchFamily="18" charset="0"/>
              </a:rPr>
              <a:t>-</a:t>
            </a:r>
            <a:r>
              <a:rPr lang="it-IT" sz="788" dirty="0" err="1">
                <a:ea typeface="Calibri" panose="020F0502020204030204" pitchFamily="34" charset="0"/>
                <a:cs typeface="Times New Roman" panose="02020603050405020304" pitchFamily="18" charset="0"/>
              </a:rPr>
              <a:t>butyl</a:t>
            </a:r>
            <a:r>
              <a:rPr lang="it-IT" sz="788" dirty="0">
                <a:ea typeface="Calibri" panose="020F0502020204030204" pitchFamily="34" charset="0"/>
                <a:cs typeface="Times New Roman" panose="02020603050405020304" pitchFamily="18" charset="0"/>
              </a:rPr>
              <a:t> </a:t>
            </a:r>
            <a:r>
              <a:rPr lang="it-IT" sz="788" dirty="0" err="1">
                <a:ea typeface="Calibri" panose="020F0502020204030204" pitchFamily="34" charset="0"/>
                <a:cs typeface="Times New Roman" panose="02020603050405020304" pitchFamily="18" charset="0"/>
              </a:rPr>
              <a:t>hydroxylamine</a:t>
            </a:r>
            <a:r>
              <a:rPr lang="it-IT" sz="788" dirty="0">
                <a:ea typeface="Calibri" panose="020F0502020204030204" pitchFamily="34" charset="0"/>
                <a:cs typeface="Times New Roman" panose="02020603050405020304" pitchFamily="18" charset="0"/>
              </a:rPr>
              <a:t> </a:t>
            </a:r>
            <a:r>
              <a:rPr lang="it-IT" sz="788" dirty="0" err="1">
                <a:ea typeface="Calibri" panose="020F0502020204030204" pitchFamily="34" charset="0"/>
                <a:cs typeface="Times New Roman" panose="02020603050405020304" pitchFamily="18" charset="0"/>
              </a:rPr>
              <a:t>hydrochloride</a:t>
            </a:r>
            <a:r>
              <a:rPr lang="it-IT" sz="788" dirty="0">
                <a:ea typeface="Calibri" panose="020F0502020204030204" pitchFamily="34" charset="0"/>
                <a:cs typeface="Times New Roman" panose="02020603050405020304" pitchFamily="18" charset="0"/>
              </a:rPr>
              <a:t>, </a:t>
            </a:r>
            <a:r>
              <a:rPr lang="it-IT" sz="788" dirty="0" err="1">
                <a:ea typeface="Calibri" panose="020F0502020204030204" pitchFamily="34" charset="0"/>
                <a:cs typeface="Times New Roman" panose="02020603050405020304" pitchFamily="18" charset="0"/>
              </a:rPr>
              <a:t>pyridine</a:t>
            </a:r>
            <a:r>
              <a:rPr lang="it-IT" sz="788" dirty="0">
                <a:ea typeface="Calibri" panose="020F0502020204030204" pitchFamily="34" charset="0"/>
                <a:cs typeface="Times New Roman" panose="02020603050405020304" pitchFamily="18" charset="0"/>
              </a:rPr>
              <a:t>, </a:t>
            </a:r>
            <a:r>
              <a:rPr lang="it-IT" sz="788" dirty="0" err="1">
                <a:ea typeface="Calibri" panose="020F0502020204030204" pitchFamily="34" charset="0"/>
                <a:cs typeface="Times New Roman" panose="02020603050405020304" pitchFamily="18" charset="0"/>
              </a:rPr>
              <a:t>EtOH</a:t>
            </a:r>
            <a:r>
              <a:rPr lang="it-IT" sz="788" dirty="0">
                <a:ea typeface="Calibri" panose="020F0502020204030204" pitchFamily="34" charset="0"/>
                <a:cs typeface="Times New Roman" panose="02020603050405020304" pitchFamily="18" charset="0"/>
              </a:rPr>
              <a:t>, </a:t>
            </a:r>
            <a:r>
              <a:rPr lang="it-IT" sz="788" dirty="0" err="1">
                <a:ea typeface="Calibri" panose="020F0502020204030204" pitchFamily="34" charset="0"/>
                <a:cs typeface="Times New Roman" panose="02020603050405020304" pitchFamily="18" charset="0"/>
              </a:rPr>
              <a:t>reflux</a:t>
            </a:r>
            <a:r>
              <a:rPr lang="it-IT" sz="788" dirty="0">
                <a:ea typeface="Calibri" panose="020F0502020204030204" pitchFamily="34" charset="0"/>
                <a:cs typeface="Times New Roman" panose="02020603050405020304" pitchFamily="18" charset="0"/>
              </a:rPr>
              <a:t>; g) TFA, dry CH</a:t>
            </a:r>
            <a:r>
              <a:rPr lang="it-IT" sz="788" baseline="-25000" dirty="0">
                <a:ea typeface="Calibri" panose="020F0502020204030204" pitchFamily="34" charset="0"/>
                <a:cs typeface="Times New Roman" panose="02020603050405020304" pitchFamily="18" charset="0"/>
              </a:rPr>
              <a:t>2</a:t>
            </a:r>
            <a:r>
              <a:rPr lang="it-IT" sz="788" dirty="0">
                <a:ea typeface="Calibri" panose="020F0502020204030204" pitchFamily="34" charset="0"/>
                <a:cs typeface="Times New Roman" panose="02020603050405020304" pitchFamily="18" charset="0"/>
              </a:rPr>
              <a:t>Cl</a:t>
            </a:r>
            <a:r>
              <a:rPr lang="it-IT" sz="788" baseline="-25000" dirty="0">
                <a:ea typeface="Calibri" panose="020F0502020204030204" pitchFamily="34" charset="0"/>
                <a:cs typeface="Times New Roman" panose="02020603050405020304" pitchFamily="18" charset="0"/>
              </a:rPr>
              <a:t>2</a:t>
            </a:r>
            <a:endParaRPr lang="it-IT" sz="788" dirty="0">
              <a:ea typeface="Calibri" panose="020F0502020204030204" pitchFamily="34" charset="0"/>
              <a:cs typeface="Times New Roman" panose="02020603050405020304" pitchFamily="18" charset="0"/>
            </a:endParaRPr>
          </a:p>
        </p:txBody>
      </p:sp>
      <p:sp>
        <p:nvSpPr>
          <p:cNvPr id="4" name="CasellaDiTesto 3">
            <a:extLst>
              <a:ext uri="{FF2B5EF4-FFF2-40B4-BE49-F238E27FC236}">
                <a16:creationId xmlns:a16="http://schemas.microsoft.com/office/drawing/2014/main" id="{988097AC-2913-3A3C-FCBB-193049947DB3}"/>
              </a:ext>
            </a:extLst>
          </p:cNvPr>
          <p:cNvSpPr txBox="1"/>
          <p:nvPr/>
        </p:nvSpPr>
        <p:spPr>
          <a:xfrm>
            <a:off x="52636" y="1138535"/>
            <a:ext cx="3089179" cy="461665"/>
          </a:xfrm>
          <a:prstGeom prst="rect">
            <a:avLst/>
          </a:prstGeom>
          <a:noFill/>
        </p:spPr>
        <p:txBody>
          <a:bodyPr wrap="none" rtlCol="0">
            <a:spAutoFit/>
          </a:bodyPr>
          <a:lstStyle/>
          <a:p>
            <a:r>
              <a:rPr lang="en-US" sz="2400" b="1" dirty="0"/>
              <a:t>Substitutions on ring A</a:t>
            </a:r>
          </a:p>
        </p:txBody>
      </p:sp>
      <p:pic>
        <p:nvPicPr>
          <p:cNvPr id="13" name="Immagine 12">
            <a:extLst>
              <a:ext uri="{FF2B5EF4-FFF2-40B4-BE49-F238E27FC236}">
                <a16:creationId xmlns:a16="http://schemas.microsoft.com/office/drawing/2014/main" id="{832D25DF-18A9-3247-2CAF-ADCB360D6D9E}"/>
              </a:ext>
            </a:extLst>
          </p:cNvPr>
          <p:cNvPicPr>
            <a:picLocks noChangeAspect="1"/>
          </p:cNvPicPr>
          <p:nvPr/>
        </p:nvPicPr>
        <p:blipFill>
          <a:blip r:embed="rId5"/>
          <a:stretch>
            <a:fillRect/>
          </a:stretch>
        </p:blipFill>
        <p:spPr>
          <a:xfrm>
            <a:off x="693060" y="3113927"/>
            <a:ext cx="8272160" cy="2665779"/>
          </a:xfrm>
          <a:prstGeom prst="rect">
            <a:avLst/>
          </a:prstGeom>
        </p:spPr>
      </p:pic>
      <p:pic>
        <p:nvPicPr>
          <p:cNvPr id="15" name="Immagine 14">
            <a:extLst>
              <a:ext uri="{FF2B5EF4-FFF2-40B4-BE49-F238E27FC236}">
                <a16:creationId xmlns:a16="http://schemas.microsoft.com/office/drawing/2014/main" id="{4B4F3405-7AB9-8133-52DB-0B18FF35DC66}"/>
              </a:ext>
            </a:extLst>
          </p:cNvPr>
          <p:cNvPicPr>
            <a:picLocks noChangeAspect="1"/>
          </p:cNvPicPr>
          <p:nvPr/>
        </p:nvPicPr>
        <p:blipFill>
          <a:blip r:embed="rId6"/>
          <a:stretch>
            <a:fillRect/>
          </a:stretch>
        </p:blipFill>
        <p:spPr>
          <a:xfrm>
            <a:off x="200099" y="1785359"/>
            <a:ext cx="3200400" cy="1619250"/>
          </a:xfrm>
          <a:prstGeom prst="rect">
            <a:avLst/>
          </a:prstGeom>
        </p:spPr>
      </p:pic>
      <p:pic>
        <p:nvPicPr>
          <p:cNvPr id="11" name="Audio 10">
            <a:extLst>
              <a:ext uri="{FF2B5EF4-FFF2-40B4-BE49-F238E27FC236}">
                <a16:creationId xmlns:a16="http://schemas.microsoft.com/office/drawing/2014/main" id="{EE763328-AEF6-904E-46AA-C6E19FEAE9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72475" y="5229225"/>
            <a:ext cx="609600" cy="609600"/>
          </a:xfrm>
          <a:prstGeom prst="rect">
            <a:avLst/>
          </a:prstGeom>
        </p:spPr>
      </p:pic>
    </p:spTree>
    <p:extLst>
      <p:ext uri="{BB962C8B-B14F-4D97-AF65-F5344CB8AC3E}">
        <p14:creationId xmlns:p14="http://schemas.microsoft.com/office/powerpoint/2010/main" val="1103344027"/>
      </p:ext>
    </p:extLst>
  </p:cSld>
  <p:clrMapOvr>
    <a:masterClrMapping/>
  </p:clrMapOvr>
  <mc:AlternateContent xmlns:mc="http://schemas.openxmlformats.org/markup-compatibility/2006" xmlns:p14="http://schemas.microsoft.com/office/powerpoint/2010/main">
    <mc:Choice Requires="p14">
      <p:transition spd="slow" p14:dur="2000" advTm="40202"/>
    </mc:Choice>
    <mc:Fallback xmlns="">
      <p:transition spd="slow" advTm="40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25" x="10998200" y="1625600"/>
          <p14:tracePt t="130" x="11015663" y="1617663"/>
          <p14:tracePt t="146" x="11023600" y="1600200"/>
          <p14:tracePt t="155" x="11041063" y="1582738"/>
          <p14:tracePt t="163" x="11056938" y="1566863"/>
          <p14:tracePt t="171" x="11074400" y="1566863"/>
          <p14:tracePt t="179" x="11082338" y="1557338"/>
          <p14:tracePt t="187" x="11082338" y="1541463"/>
          <p14:tracePt t="195" x="11099800" y="1541463"/>
          <p14:tracePt t="211" x="11099800" y="1524000"/>
          <p14:tracePt t="219" x="11117263" y="1524000"/>
          <p14:tracePt t="251" x="11117263" y="1506538"/>
          <p14:tracePt t="4901" x="11099800" y="1506538"/>
          <p14:tracePt t="5263" x="11082338" y="1506538"/>
          <p14:tracePt t="5279" x="11074400" y="1506538"/>
          <p14:tracePt t="5295" x="11056938" y="1506538"/>
          <p14:tracePt t="5304" x="11041063" y="1506538"/>
          <p14:tracePt t="5311" x="11015663" y="1506538"/>
          <p14:tracePt t="5320" x="10964863" y="1506538"/>
          <p14:tracePt t="5327" x="10922000" y="1506538"/>
          <p14:tracePt t="5336" x="10828338" y="1506538"/>
          <p14:tracePt t="5343" x="10726738" y="1506538"/>
          <p14:tracePt t="5352" x="10591800" y="1490663"/>
          <p14:tracePt t="5359" x="10447338" y="1481138"/>
          <p14:tracePt t="5368" x="10083800" y="1465263"/>
          <p14:tracePt t="5376" x="9812338" y="1465263"/>
          <p14:tracePt t="5384" x="9415463" y="1465263"/>
          <p14:tracePt t="5392" x="8966200" y="1465263"/>
          <p14:tracePt t="5400" x="8034338" y="1566863"/>
          <p14:tracePt t="5408" x="7366000" y="1719263"/>
          <p14:tracePt t="5416" x="6646863" y="1897063"/>
          <p14:tracePt t="5424" x="5935663" y="2108200"/>
          <p14:tracePt t="5432" x="5173663" y="2328863"/>
          <p14:tracePt t="5440" x="4843463" y="2420938"/>
          <p14:tracePt t="5448" x="4224338" y="2582863"/>
          <p14:tracePt t="5456" x="3675063" y="2760663"/>
          <p14:tracePt t="5464" x="3454400" y="2811463"/>
          <p14:tracePt t="5472" x="3030538" y="2928938"/>
          <p14:tracePt t="5480" x="2641600" y="3030538"/>
          <p14:tracePt t="5488" x="2344738" y="3124200"/>
          <p14:tracePt t="5496" x="2074863" y="3200400"/>
          <p14:tracePt t="5504" x="1989138" y="3208338"/>
          <p14:tracePt t="5512" x="1778000" y="3268663"/>
          <p14:tracePt t="5521" x="1643063" y="3319463"/>
          <p14:tracePt t="5528" x="1506538" y="3360738"/>
          <p14:tracePt t="5538" x="1404938" y="3395663"/>
          <p14:tracePt t="5544" x="1312863" y="3421063"/>
          <p14:tracePt t="5554" x="1252538" y="3454400"/>
          <p14:tracePt t="5561" x="1193800" y="3479800"/>
          <p14:tracePt t="5571" x="1176338" y="3513138"/>
          <p14:tracePt t="5577" x="1135063" y="3538538"/>
          <p14:tracePt t="5587" x="1117600" y="3573463"/>
          <p14:tracePt t="5593" x="1074738" y="3598863"/>
          <p14:tracePt t="5604" x="1058863" y="3649663"/>
          <p14:tracePt t="5609" x="1049338" y="3657600"/>
          <p14:tracePt t="5621" x="1033463" y="3708400"/>
          <p14:tracePt t="5625" x="1016000" y="3733800"/>
          <p14:tracePt t="5638" x="998538" y="3751263"/>
          <p14:tracePt t="5641" x="982663" y="3776663"/>
          <p14:tracePt t="5654" x="982663" y="3810000"/>
          <p14:tracePt t="5657" x="973138" y="3827463"/>
          <p14:tracePt t="5671" x="957263" y="3843338"/>
          <p14:tracePt t="5673" x="939800" y="3852863"/>
          <p14:tracePt t="5688" x="939800" y="3868738"/>
          <p14:tracePt t="5690" x="922338" y="3868738"/>
          <p14:tracePt t="5704" x="922338" y="3886200"/>
          <p14:tracePt t="5706" x="914400" y="3886200"/>
          <p14:tracePt t="5721" x="914400" y="3903663"/>
          <p14:tracePt t="5722" x="896938" y="3903663"/>
          <p14:tracePt t="5738" x="881063" y="3903663"/>
          <p14:tracePt t="5745" x="881063" y="3911600"/>
          <p14:tracePt t="5826" x="922338" y="3929063"/>
          <p14:tracePt t="5834" x="973138" y="3929063"/>
          <p14:tracePt t="5842" x="1049338" y="3944938"/>
          <p14:tracePt t="5855" x="1117600" y="3970338"/>
          <p14:tracePt t="5858" x="1211263" y="3987800"/>
          <p14:tracePt t="5871" x="1287463" y="4021138"/>
          <p14:tracePt t="5874" x="1312863" y="4021138"/>
          <p14:tracePt t="5888" x="1371600" y="4030663"/>
          <p14:tracePt t="5890" x="1422400" y="4064000"/>
          <p14:tracePt t="5904" x="1465263" y="4064000"/>
          <p14:tracePt t="5906" x="1490663" y="4081463"/>
          <p14:tracePt t="5921" x="1524000" y="4081463"/>
          <p14:tracePt t="5923" x="1557338" y="4097338"/>
          <p14:tracePt t="5938" x="1582738" y="4097338"/>
          <p14:tracePt t="5939" x="1625600" y="4097338"/>
          <p14:tracePt t="5946" x="1658938" y="4097338"/>
          <p14:tracePt t="5955" x="1701800" y="4097338"/>
          <p14:tracePt t="5962" x="1744663" y="4097338"/>
          <p14:tracePt t="5971" x="1811338" y="4097338"/>
          <p14:tracePt t="5979" x="1854200" y="4081463"/>
          <p14:tracePt t="5988" x="1912938" y="4064000"/>
          <p14:tracePt t="5995" x="1955800" y="4046538"/>
          <p14:tracePt t="6004" x="2032000" y="4021138"/>
          <p14:tracePt t="6011" x="2074863" y="4005263"/>
          <p14:tracePt t="6021" x="2151063" y="3970338"/>
          <p14:tracePt t="6027" x="2192338" y="3944938"/>
          <p14:tracePt t="6038" x="2227263" y="3929063"/>
          <p14:tracePt t="6043" x="2268538" y="3886200"/>
          <p14:tracePt t="6054" x="2319338" y="3868738"/>
          <p14:tracePt t="6059" x="2344738" y="3843338"/>
          <p14:tracePt t="6071" x="2379663" y="3827463"/>
          <p14:tracePt t="6075" x="2387600" y="3810000"/>
          <p14:tracePt t="6088" x="2405063" y="3792538"/>
          <p14:tracePt t="6091" x="2420938" y="3776663"/>
          <p14:tracePt t="6131" x="2420938" y="3767138"/>
          <p14:tracePt t="6171" x="2420938" y="3751263"/>
          <p14:tracePt t="6188" x="2420938" y="3733800"/>
          <p14:tracePt t="6196" x="2405063" y="3733800"/>
          <p14:tracePt t="6204" x="2387600" y="3716338"/>
          <p14:tracePt t="6212" x="2379663" y="3716338"/>
          <p14:tracePt t="6221" x="2362200" y="3708400"/>
          <p14:tracePt t="6228" x="2328863" y="3690938"/>
          <p14:tracePt t="6237" x="2319338" y="3675063"/>
          <p14:tracePt t="6244" x="2286000" y="3657600"/>
          <p14:tracePt t="6252" x="2252663" y="3657600"/>
          <p14:tracePt t="6260" x="2209800" y="3649663"/>
          <p14:tracePt t="6268" x="2192338" y="3632200"/>
          <p14:tracePt t="6276" x="2166938" y="3632200"/>
          <p14:tracePt t="6284" x="2125663" y="3614738"/>
          <p14:tracePt t="6292" x="2074863" y="3598863"/>
          <p14:tracePt t="6300" x="2049463" y="3598863"/>
          <p14:tracePt t="6308" x="2014538" y="3598863"/>
          <p14:tracePt t="6316" x="1973263" y="3589338"/>
          <p14:tracePt t="6324" x="1930400" y="3589338"/>
          <p14:tracePt t="6332" x="1897063" y="3589338"/>
          <p14:tracePt t="6341" x="1836738" y="3573463"/>
          <p14:tracePt t="6348" x="1795463" y="3573463"/>
          <p14:tracePt t="6357" x="1744663" y="3573463"/>
          <p14:tracePt t="6365" x="1701800" y="3573463"/>
          <p14:tracePt t="6373" x="1658938" y="3573463"/>
          <p14:tracePt t="6381" x="1617663" y="3573463"/>
          <p14:tracePt t="6389" x="1566863" y="3573463"/>
          <p14:tracePt t="6397" x="1524000" y="3573463"/>
          <p14:tracePt t="6405" x="1490663" y="3573463"/>
          <p14:tracePt t="6413" x="1422400" y="3573463"/>
          <p14:tracePt t="6421" x="1404938" y="3573463"/>
          <p14:tracePt t="6429" x="1363663" y="3573463"/>
          <p14:tracePt t="6438" x="1312863" y="3589338"/>
          <p14:tracePt t="6445" x="1270000" y="3598863"/>
          <p14:tracePt t="6454" x="1236663" y="3614738"/>
          <p14:tracePt t="6461" x="1211263" y="3632200"/>
          <p14:tracePt t="6471" x="1193800" y="3649663"/>
          <p14:tracePt t="6477" x="1168400" y="3657600"/>
          <p14:tracePt t="6487" x="1135063" y="3675063"/>
          <p14:tracePt t="6493" x="1117600" y="3690938"/>
          <p14:tracePt t="6504" x="1109663" y="3708400"/>
          <p14:tracePt t="6509" x="1109663" y="3716338"/>
          <p14:tracePt t="6521" x="1092200" y="3733800"/>
          <p14:tracePt t="6525" x="1074738" y="3751263"/>
          <p14:tracePt t="6538" x="1074738" y="3776663"/>
          <p14:tracePt t="6542" x="1074738" y="3792538"/>
          <p14:tracePt t="6554" x="1058863" y="3827463"/>
          <p14:tracePt t="6558" x="1058863" y="3843338"/>
          <p14:tracePt t="6571" x="1058863" y="3868738"/>
          <p14:tracePt t="6574" x="1058863" y="3929063"/>
          <p14:tracePt t="6588" x="1058863" y="3962400"/>
          <p14:tracePt t="6590" x="1058863" y="3987800"/>
          <p14:tracePt t="6604" x="1058863" y="4046538"/>
          <p14:tracePt t="6606" x="1074738" y="4064000"/>
          <p14:tracePt t="6621" x="1092200" y="4106863"/>
          <p14:tracePt t="6623" x="1109663" y="4140200"/>
          <p14:tracePt t="6638" x="1135063" y="4165600"/>
          <p14:tracePt t="6639" x="1168400" y="4183063"/>
          <p14:tracePt t="6646" x="1176338" y="4198938"/>
          <p14:tracePt t="6654" x="1211263" y="4216400"/>
          <p14:tracePt t="6662" x="1236663" y="4224338"/>
          <p14:tracePt t="6671" x="1252538" y="4241800"/>
          <p14:tracePt t="6678" x="1287463" y="4241800"/>
          <p14:tracePt t="6688" x="1346200" y="4241800"/>
          <p14:tracePt t="6694" x="1389063" y="4241800"/>
          <p14:tracePt t="6704" x="1447800" y="4241800"/>
          <p14:tracePt t="6710" x="1506538" y="4216400"/>
          <p14:tracePt t="6721" x="1582738" y="4183063"/>
          <p14:tracePt t="6726" x="1676400" y="4140200"/>
          <p14:tracePt t="6738" x="1760538" y="4097338"/>
          <p14:tracePt t="6742" x="1836738" y="4046538"/>
          <p14:tracePt t="6755" x="1912938" y="3987800"/>
          <p14:tracePt t="6759" x="1973263" y="3929063"/>
          <p14:tracePt t="6771" x="1998663" y="3911600"/>
          <p14:tracePt t="6775" x="2049463" y="3868738"/>
          <p14:tracePt t="6788" x="2074863" y="3827463"/>
          <p14:tracePt t="6791" x="2090738" y="3810000"/>
          <p14:tracePt t="6805" x="2108200" y="3776663"/>
          <p14:tracePt t="6807" x="2125663" y="3767138"/>
          <p14:tracePt t="6821" x="2125663" y="3751263"/>
          <p14:tracePt t="6823" x="2133600" y="3751263"/>
          <p14:tracePt t="6839" x="2133600" y="3733800"/>
          <p14:tracePt t="6863" x="2125663" y="3716338"/>
          <p14:tracePt t="6871" x="2090738" y="3716338"/>
          <p14:tracePt t="6879" x="2074863" y="3708400"/>
          <p14:tracePt t="6888" x="2032000" y="3690938"/>
          <p14:tracePt t="6895" x="1973263" y="3675063"/>
          <p14:tracePt t="6904" x="1930400" y="3675063"/>
          <p14:tracePt t="6911" x="1871663" y="3657600"/>
          <p14:tracePt t="6921" x="1811338" y="3657600"/>
          <p14:tracePt t="6927" x="1744663" y="3649663"/>
          <p14:tracePt t="6938" x="1676400" y="3649663"/>
          <p14:tracePt t="6943" x="1617663" y="3649663"/>
          <p14:tracePt t="6954" x="1557338" y="3649663"/>
          <p14:tracePt t="6959" x="1490663" y="3649663"/>
          <p14:tracePt t="6972" x="1465263" y="3649663"/>
          <p14:tracePt t="6976" x="1404938" y="3649663"/>
          <p14:tracePt t="6988" x="1363663" y="3657600"/>
          <p14:tracePt t="6992" x="1328738" y="3657600"/>
          <p14:tracePt t="7004" x="1287463" y="3675063"/>
          <p14:tracePt t="7008" x="1252538" y="3690938"/>
          <p14:tracePt t="7021" x="1236663" y="3708400"/>
          <p14:tracePt t="7024" x="1227138" y="3716338"/>
          <p14:tracePt t="7038" x="1211263" y="3733800"/>
          <p14:tracePt t="7040" x="1193800" y="3751263"/>
          <p14:tracePt t="7054" x="1193800" y="3767138"/>
          <p14:tracePt t="7056" x="1176338" y="3792538"/>
          <p14:tracePt t="7071" x="1176338" y="3827463"/>
          <p14:tracePt t="7072" x="1176338" y="3868738"/>
          <p14:tracePt t="7088" x="1176338" y="3903663"/>
          <p14:tracePt t="7089" x="1176338" y="3944938"/>
          <p14:tracePt t="7096" x="1176338" y="3970338"/>
          <p14:tracePt t="7105" x="1193800" y="4021138"/>
          <p14:tracePt t="7112" x="1227138" y="4030663"/>
          <p14:tracePt t="7121" x="1236663" y="4081463"/>
          <p14:tracePt t="7128" x="1270000" y="4106863"/>
          <p14:tracePt t="7138" x="1303338" y="4122738"/>
          <p14:tracePt t="7144" x="1328738" y="4140200"/>
          <p14:tracePt t="7154" x="1346200" y="4157663"/>
          <p14:tracePt t="7161" x="1363663" y="4157663"/>
          <p14:tracePt t="7171" x="1371600" y="4157663"/>
          <p14:tracePt t="7177" x="1389063" y="4165600"/>
          <p14:tracePt t="7193" x="1404938" y="4165600"/>
          <p14:tracePt t="7204" x="1422400" y="4165600"/>
          <p14:tracePt t="7233" x="1430338" y="4165600"/>
          <p14:tracePt t="7273" x="1447800" y="4165600"/>
          <p14:tracePt t="7289" x="1465263" y="4165600"/>
          <p14:tracePt t="7297" x="1481138" y="4165600"/>
          <p14:tracePt t="7313" x="1490663" y="4165600"/>
          <p14:tracePt t="7329" x="1506538" y="4165600"/>
          <p14:tracePt t="7345" x="1524000" y="4165600"/>
          <p14:tracePt t="7370" x="1541463" y="4165600"/>
          <p14:tracePt t="7402" x="1557338" y="4165600"/>
          <p14:tracePt t="7434" x="1566863" y="4165600"/>
          <p14:tracePt t="7458" x="1566863" y="4157663"/>
          <p14:tracePt t="7466" x="1582738" y="4157663"/>
          <p14:tracePt t="7498" x="1600200" y="4157663"/>
          <p14:tracePt t="7530" x="1617663" y="4157663"/>
          <p14:tracePt t="7546" x="1625600" y="4157663"/>
          <p14:tracePt t="7570" x="1643063" y="4157663"/>
          <p14:tracePt t="7594" x="1658938" y="4157663"/>
          <p14:tracePt t="7618" x="1658938" y="4165600"/>
          <p14:tracePt t="7627" x="1676400" y="4165600"/>
          <p14:tracePt t="7643" x="1676400" y="4183063"/>
          <p14:tracePt t="7651" x="1684338" y="4183063"/>
          <p14:tracePt t="7667" x="1684338" y="4198938"/>
          <p14:tracePt t="7675" x="1684338" y="4216400"/>
          <p14:tracePt t="7683" x="1701800" y="4216400"/>
          <p14:tracePt t="7691" x="1719263" y="4216400"/>
          <p14:tracePt t="7699" x="1719263" y="4224338"/>
          <p14:tracePt t="7707" x="1735138" y="4224338"/>
          <p14:tracePt t="7715" x="1744663" y="4241800"/>
          <p14:tracePt t="7723" x="1778000" y="4259263"/>
          <p14:tracePt t="7731" x="1811338" y="4259263"/>
          <p14:tracePt t="7739" x="1820863" y="4275138"/>
          <p14:tracePt t="7747" x="1854200" y="4284663"/>
          <p14:tracePt t="7755" x="1897063" y="4284663"/>
          <p14:tracePt t="7763" x="1938338" y="4318000"/>
          <p14:tracePt t="7772" x="1989138" y="4318000"/>
          <p14:tracePt t="7779" x="2032000" y="4318000"/>
          <p14:tracePt t="7788" x="2065338" y="4318000"/>
          <p14:tracePt t="7795" x="2090738" y="4318000"/>
          <p14:tracePt t="7804" x="2125663" y="4318000"/>
          <p14:tracePt t="7812" x="2151063" y="4318000"/>
          <p14:tracePt t="7821" x="2166938" y="4318000"/>
          <p14:tracePt t="7828" x="2192338" y="4318000"/>
          <p14:tracePt t="7836" x="2209800" y="4318000"/>
          <p14:tracePt t="7844" x="2227263" y="4318000"/>
          <p14:tracePt t="7852" x="2227263" y="4300538"/>
          <p14:tracePt t="7860" x="2227263" y="4284663"/>
          <p14:tracePt t="7868" x="2243138" y="4259263"/>
          <p14:tracePt t="7876" x="2243138" y="4224338"/>
          <p14:tracePt t="7884" x="2243138" y="4198938"/>
          <p14:tracePt t="7892" x="2243138" y="4165600"/>
          <p14:tracePt t="7900" x="2227263" y="4122738"/>
          <p14:tracePt t="7908" x="2192338" y="4064000"/>
          <p14:tracePt t="7916" x="2166938" y="4021138"/>
          <p14:tracePt t="7924" x="2125663" y="3970338"/>
          <p14:tracePt t="7932" x="2074863" y="3929063"/>
          <p14:tracePt t="7940" x="2014538" y="3886200"/>
          <p14:tracePt t="7948" x="1973263" y="3843338"/>
          <p14:tracePt t="7957" x="1912938" y="3810000"/>
          <p14:tracePt t="7964" x="1854200" y="3776663"/>
          <p14:tracePt t="7972" x="1795463" y="3751263"/>
          <p14:tracePt t="7981" x="1735138" y="3733800"/>
          <p14:tracePt t="7988" x="1658938" y="3716338"/>
          <p14:tracePt t="7996" x="1582738" y="3708400"/>
          <p14:tracePt t="8005" x="1506538" y="3708400"/>
          <p14:tracePt t="8012" x="1447800" y="3708400"/>
          <p14:tracePt t="8021" x="1371600" y="3708400"/>
          <p14:tracePt t="8029" x="1312863" y="3708400"/>
          <p14:tracePt t="8038" x="1227138" y="3733800"/>
          <p14:tracePt t="8045" x="1168400" y="3767138"/>
          <p14:tracePt t="8054" x="1109663" y="3792538"/>
          <p14:tracePt t="8061" x="1049338" y="3843338"/>
          <p14:tracePt t="8071" x="1033463" y="3868738"/>
          <p14:tracePt t="8077" x="982663" y="3903663"/>
          <p14:tracePt t="8088" x="957263" y="3929063"/>
          <p14:tracePt t="8093" x="939800" y="3962400"/>
          <p14:tracePt t="8104" x="922338" y="3970338"/>
          <p14:tracePt t="8109" x="914400" y="4005263"/>
          <p14:tracePt t="8121" x="914400" y="4021138"/>
          <p14:tracePt t="8125" x="914400" y="4064000"/>
          <p14:tracePt t="8137" x="914400" y="4097338"/>
          <p14:tracePt t="8141" x="914400" y="4122738"/>
          <p14:tracePt t="8154" x="939800" y="4165600"/>
          <p14:tracePt t="8158" x="973138" y="4216400"/>
          <p14:tracePt t="8171" x="1016000" y="4275138"/>
          <p14:tracePt t="8173" x="1074738" y="4335463"/>
          <p14:tracePt t="8188" x="1135063" y="4394200"/>
          <p14:tracePt t="8190" x="1193800" y="4452938"/>
          <p14:tracePt t="8204" x="1270000" y="4495800"/>
          <p14:tracePt t="8206" x="1363663" y="4538663"/>
          <p14:tracePt t="8221" x="1447800" y="4589463"/>
          <p14:tracePt t="8222" x="1541463" y="4614863"/>
          <p14:tracePt t="8230" x="1625600" y="4630738"/>
          <p14:tracePt t="8238" x="1719263" y="4630738"/>
          <p14:tracePt t="8246" x="1795463" y="4630738"/>
          <p14:tracePt t="8254" x="1871663" y="4630738"/>
          <p14:tracePt t="8262" x="1930400" y="4630738"/>
          <p14:tracePt t="8271" x="1998663" y="4614863"/>
          <p14:tracePt t="8278" x="2065338" y="4589463"/>
          <p14:tracePt t="8288" x="2125663" y="4538663"/>
          <p14:tracePt t="8294" x="2184400" y="4495800"/>
          <p14:tracePt t="8305" x="2227263" y="4452938"/>
          <p14:tracePt t="8310" x="2268538" y="4411663"/>
          <p14:tracePt t="8321" x="2303463" y="4351338"/>
          <p14:tracePt t="8326" x="2344738" y="4300538"/>
          <p14:tracePt t="8338" x="2344738" y="4275138"/>
          <p14:tracePt t="8342" x="2362200" y="4224338"/>
          <p14:tracePt t="8354" x="2379663" y="4183063"/>
          <p14:tracePt t="8358" x="2387600" y="4140200"/>
          <p14:tracePt t="8371" x="2387600" y="4097338"/>
          <p14:tracePt t="8374" x="2387600" y="4081463"/>
          <p14:tracePt t="8388" x="2387600" y="4046538"/>
          <p14:tracePt t="8391" x="2387600" y="4021138"/>
          <p14:tracePt t="8404" x="2362200" y="3970338"/>
          <p14:tracePt t="8407" x="2328863" y="3962400"/>
          <p14:tracePt t="8421" x="2303463" y="3929063"/>
          <p14:tracePt t="8423" x="2252663" y="3911600"/>
          <p14:tracePt t="8438" x="2192338" y="3886200"/>
          <p14:tracePt t="8440" x="2151063" y="3868738"/>
          <p14:tracePt t="8454" x="2074863" y="3852863"/>
          <p14:tracePt t="8455" x="2032000" y="3843338"/>
          <p14:tracePt t="8463" x="1955800" y="3827463"/>
          <p14:tracePt t="8471" x="1897063" y="3827463"/>
          <p14:tracePt t="8479" x="1836738" y="3827463"/>
          <p14:tracePt t="8488" x="1778000" y="3827463"/>
          <p14:tracePt t="8495" x="1719263" y="3827463"/>
          <p14:tracePt t="8505" x="1658938" y="3852863"/>
          <p14:tracePt t="8511" x="1617663" y="3886200"/>
          <p14:tracePt t="8521" x="1582738" y="3903663"/>
          <p14:tracePt t="8527" x="1506538" y="3962400"/>
          <p14:tracePt t="8538" x="1490663" y="3970338"/>
          <p14:tracePt t="8543" x="1465263" y="4021138"/>
          <p14:tracePt t="8554" x="1430338" y="4046538"/>
          <p14:tracePt t="8559" x="1404938" y="4097338"/>
          <p14:tracePt t="8571" x="1389063" y="4140200"/>
          <p14:tracePt t="8575" x="1371600" y="4183063"/>
          <p14:tracePt t="8588" x="1371600" y="4224338"/>
          <p14:tracePt t="8591" x="1371600" y="4275138"/>
          <p14:tracePt t="8604" x="1371600" y="4318000"/>
          <p14:tracePt t="8608" x="1371600" y="4351338"/>
          <p14:tracePt t="8621" x="1371600" y="4394200"/>
          <p14:tracePt t="8624" x="1389063" y="4419600"/>
          <p14:tracePt t="8638" x="1404938" y="4452938"/>
          <p14:tracePt t="8640" x="1430338" y="4478338"/>
          <p14:tracePt t="8654" x="1447800" y="4513263"/>
          <p14:tracePt t="8657" x="1465263" y="4529138"/>
          <p14:tracePt t="8671" x="1490663" y="4554538"/>
          <p14:tracePt t="8673" x="1524000" y="4572000"/>
          <p14:tracePt t="8688" x="1557338" y="4605338"/>
          <p14:tracePt t="8688" x="1600200" y="4605338"/>
          <p14:tracePt t="8696" x="1643063" y="4614863"/>
          <p14:tracePt t="8705" x="1701800" y="4630738"/>
          <p14:tracePt t="8712" x="1760538" y="4648200"/>
          <p14:tracePt t="8721" x="1795463" y="4665663"/>
          <p14:tracePt t="8728" x="1820863" y="4673600"/>
          <p14:tracePt t="8738" x="1871663" y="4673600"/>
          <p14:tracePt t="8744" x="1912938" y="4691063"/>
          <p14:tracePt t="8754" x="1938338" y="4691063"/>
          <p14:tracePt t="8760" x="1973263" y="4691063"/>
          <p14:tracePt t="8771" x="1989138" y="4706938"/>
          <p14:tracePt t="8776" x="1998663" y="4706938"/>
          <p14:tracePt t="8792" x="2014538" y="4706938"/>
          <p14:tracePt t="9596" x="2014538" y="4724400"/>
          <p14:tracePt t="9605" x="2014538" y="4732338"/>
          <p14:tracePt t="9612" x="1998663" y="4732338"/>
          <p14:tracePt t="9629" x="1998663" y="4749800"/>
          <p14:tracePt t="9733" x="2014538" y="4732338"/>
          <p14:tracePt t="9757" x="2014538" y="4724400"/>
          <p14:tracePt t="9765" x="2032000" y="4724400"/>
          <p14:tracePt t="9773" x="2032000" y="4706938"/>
          <p14:tracePt t="9789" x="2049463" y="4706938"/>
          <p14:tracePt t="9798" x="2065338" y="4691063"/>
          <p14:tracePt t="9806" x="2065338" y="4673600"/>
          <p14:tracePt t="9814" x="2074863" y="4673600"/>
          <p14:tracePt t="9822" x="2074863" y="4665663"/>
          <p14:tracePt t="9830" x="2090738" y="4665663"/>
          <p14:tracePt t="9838" x="2090738" y="4648200"/>
          <p14:tracePt t="9845" x="2108200" y="4648200"/>
          <p14:tracePt t="9878" x="2125663" y="4648200"/>
          <p14:tracePt t="10409" x="2125663" y="4630738"/>
          <p14:tracePt t="10416" x="2125663" y="4614863"/>
          <p14:tracePt t="10424" x="2125663" y="4605338"/>
          <p14:tracePt t="10432" x="2125663" y="4572000"/>
          <p14:tracePt t="10441" x="2125663" y="4554538"/>
          <p14:tracePt t="10448" x="2133600" y="4495800"/>
          <p14:tracePt t="10457" x="2151063" y="4437063"/>
          <p14:tracePt t="10464" x="2166938" y="4394200"/>
          <p14:tracePt t="10473" x="2184400" y="4318000"/>
          <p14:tracePt t="10481" x="2192338" y="4284663"/>
          <p14:tracePt t="10489" x="2192338" y="4224338"/>
          <p14:tracePt t="10497" x="2209800" y="4183063"/>
          <p14:tracePt t="10505" x="2227263" y="4140200"/>
          <p14:tracePt t="10513" x="2243138" y="4097338"/>
          <p14:tracePt t="10521" x="2252663" y="4064000"/>
          <p14:tracePt t="10529" x="2268538" y="4030663"/>
          <p14:tracePt t="10537" x="2268538" y="4021138"/>
          <p14:tracePt t="10545" x="2286000" y="4005263"/>
          <p14:tracePt t="10554" x="2286000" y="3970338"/>
          <p14:tracePt t="10561" x="2303463" y="3962400"/>
          <p14:tracePt t="10570" x="2319338" y="3944938"/>
          <p14:tracePt t="10577" x="2328863" y="3929063"/>
          <p14:tracePt t="10593" x="2344738" y="3911600"/>
          <p14:tracePt t="10601" x="2362200" y="3903663"/>
          <p14:tracePt t="10609" x="2379663" y="3886200"/>
          <p14:tracePt t="10617" x="2387600" y="3868738"/>
          <p14:tracePt t="10626" x="2405063" y="3852863"/>
          <p14:tracePt t="10633" x="2420938" y="3852863"/>
          <p14:tracePt t="10642" x="2438400" y="3843338"/>
          <p14:tracePt t="10650" x="2446338" y="3827463"/>
          <p14:tracePt t="10658" x="2463800" y="3810000"/>
          <p14:tracePt t="10666" x="2481263" y="3810000"/>
          <p14:tracePt t="10674" x="2497138" y="3792538"/>
          <p14:tracePt t="10682" x="2506663" y="3792538"/>
          <p14:tracePt t="10690" x="2540000" y="3776663"/>
          <p14:tracePt t="10698" x="2557463" y="3776663"/>
          <p14:tracePt t="10706" x="2582863" y="3776663"/>
          <p14:tracePt t="10714" x="2633663" y="3776663"/>
          <p14:tracePt t="10722" x="2674938" y="3776663"/>
          <p14:tracePt t="10730" x="2717800" y="3776663"/>
          <p14:tracePt t="10738" x="2776538" y="3776663"/>
          <p14:tracePt t="10746" x="2836863" y="3792538"/>
          <p14:tracePt t="10754" x="2913063" y="3810000"/>
          <p14:tracePt t="10762" x="2989263" y="3843338"/>
          <p14:tracePt t="10771" x="3065463" y="3868738"/>
          <p14:tracePt t="10778" x="3141663" y="3886200"/>
          <p14:tracePt t="10788" x="3225800" y="3911600"/>
          <p14:tracePt t="10794" x="3319463" y="3944938"/>
          <p14:tracePt t="10805" x="3403600" y="3962400"/>
          <p14:tracePt t="10810" x="3497263" y="3970338"/>
          <p14:tracePt t="10821" x="3573463" y="4005263"/>
          <p14:tracePt t="10826" x="3649663" y="4005263"/>
          <p14:tracePt t="10838" x="3675063" y="4005263"/>
          <p14:tracePt t="10843" x="3733800" y="4005263"/>
          <p14:tracePt t="10855" x="3792538" y="4005263"/>
          <p14:tracePt t="10858" x="3843338" y="4005263"/>
          <p14:tracePt t="10871" x="3886200" y="4005263"/>
          <p14:tracePt t="10875" x="3911600" y="4005263"/>
          <p14:tracePt t="10888" x="3970338" y="3970338"/>
          <p14:tracePt t="10891" x="4005263" y="3962400"/>
          <p14:tracePt t="10904" x="4030663" y="3911600"/>
          <p14:tracePt t="10907" x="4046538" y="3903663"/>
          <p14:tracePt t="10921" x="4081463" y="3852863"/>
          <p14:tracePt t="10923" x="4097338" y="3827463"/>
          <p14:tracePt t="10938" x="4122738" y="3792538"/>
          <p14:tracePt t="10939" x="4122738" y="3767138"/>
          <p14:tracePt t="10954" x="4157663" y="3733800"/>
          <p14:tracePt t="10956" x="4157663" y="3690938"/>
          <p14:tracePt t="10971" x="4165600" y="3632200"/>
          <p14:tracePt t="10979" x="4165600" y="3614738"/>
          <p14:tracePt t="10988" x="4165600" y="3589338"/>
          <p14:tracePt t="10995" x="4165600" y="3556000"/>
          <p14:tracePt t="11004" x="4165600" y="3538538"/>
          <p14:tracePt t="11011" x="4157663" y="3513138"/>
          <p14:tracePt t="11021" x="4140200" y="3497263"/>
          <p14:tracePt t="11027" x="4122738" y="3462338"/>
          <p14:tracePt t="11038" x="4106863" y="3454400"/>
          <p14:tracePt t="11043" x="4097338" y="3436938"/>
          <p14:tracePt t="11054" x="4081463" y="3436938"/>
          <p14:tracePt t="11059" x="4064000" y="3421063"/>
          <p14:tracePt t="11071" x="4046538" y="3421063"/>
          <p14:tracePt t="11075" x="4046538" y="3403600"/>
          <p14:tracePt t="11088" x="4030663" y="3403600"/>
          <p14:tracePt t="11099" x="4021138" y="3395663"/>
          <p14:tracePt t="11108" x="4005263" y="3395663"/>
          <p14:tracePt t="11116" x="3987800" y="3378200"/>
          <p14:tracePt t="11124" x="3962400" y="3360738"/>
          <p14:tracePt t="11132" x="3929063" y="3335338"/>
          <p14:tracePt t="11140" x="3903663" y="3319463"/>
          <p14:tracePt t="11148" x="3868738" y="3284538"/>
          <p14:tracePt t="11156" x="3827463" y="3259138"/>
          <p14:tracePt t="11164" x="3776663" y="3243263"/>
          <p14:tracePt t="11172" x="3767138" y="3243263"/>
          <p14:tracePt t="11180" x="3716338" y="3225800"/>
          <p14:tracePt t="11188" x="3690938" y="3208338"/>
          <p14:tracePt t="11196" x="3657600" y="3200400"/>
          <p14:tracePt t="11204" x="3649663" y="3200400"/>
          <p14:tracePt t="11212" x="3632200" y="3200400"/>
          <p14:tracePt t="11221" x="3614738" y="3200400"/>
          <p14:tracePt t="11237" x="3598863" y="3200400"/>
          <p14:tracePt t="11300" x="3589338" y="3200400"/>
          <p14:tracePt t="11317" x="3573463" y="3200400"/>
          <p14:tracePt t="11333" x="3556000" y="3200400"/>
          <p14:tracePt t="11341" x="3538538" y="3200400"/>
          <p14:tracePt t="11357" x="3522663" y="3200400"/>
          <p14:tracePt t="11389" x="3513138" y="3200400"/>
          <p14:tracePt t="11453" x="3513138" y="3208338"/>
          <p14:tracePt t="11486" x="3513138" y="3225800"/>
          <p14:tracePt t="11494" x="3497263" y="3225800"/>
          <p14:tracePt t="11518" x="3479800" y="3243263"/>
          <p14:tracePt t="11534" x="3462338" y="3243263"/>
          <p14:tracePt t="11550" x="3454400" y="3243263"/>
          <p14:tracePt t="11558" x="3436938" y="3243263"/>
          <p14:tracePt t="11566" x="3421063" y="3243263"/>
          <p14:tracePt t="11574" x="3403600" y="3243263"/>
          <p14:tracePt t="11582" x="3395663" y="3243263"/>
          <p14:tracePt t="11590" x="3378200" y="3243263"/>
          <p14:tracePt t="11598" x="3360738" y="3243263"/>
          <p14:tracePt t="11606" x="3335338" y="3259138"/>
          <p14:tracePt t="11614" x="3319463" y="3259138"/>
          <p14:tracePt t="11622" x="3302000" y="3268663"/>
          <p14:tracePt t="11631" x="3268663" y="3268663"/>
          <p14:tracePt t="11638" x="3259138" y="3268663"/>
          <p14:tracePt t="11646" x="3243263" y="3268663"/>
          <p14:tracePt t="11655" x="3225800" y="3284538"/>
          <p14:tracePt t="11663" x="3208338" y="3302000"/>
          <p14:tracePt t="11671" x="3200400" y="3302000"/>
          <p14:tracePt t="11679" x="3200400" y="3319463"/>
          <p14:tracePt t="11688" x="3182938" y="3335338"/>
          <p14:tracePt t="11695" x="3182938" y="3344863"/>
          <p14:tracePt t="11704" x="3182938" y="3360738"/>
          <p14:tracePt t="11711" x="3167063" y="3378200"/>
          <p14:tracePt t="11719" x="3167063" y="3403600"/>
          <p14:tracePt t="11727" x="3167063" y="3436938"/>
          <p14:tracePt t="11735" x="3167063" y="3479800"/>
          <p14:tracePt t="11743" x="3167063" y="3522663"/>
          <p14:tracePt t="11751" x="3167063" y="3573463"/>
          <p14:tracePt t="11759" x="3167063" y="3614738"/>
          <p14:tracePt t="11767" x="3167063" y="3657600"/>
          <p14:tracePt t="11775" x="3167063" y="3716338"/>
          <p14:tracePt t="11783" x="3167063" y="3767138"/>
          <p14:tracePt t="11791" x="3167063" y="3827463"/>
          <p14:tracePt t="11799" x="3182938" y="3852863"/>
          <p14:tracePt t="11807" x="3200400" y="3911600"/>
          <p14:tracePt t="11815" x="3208338" y="3962400"/>
          <p14:tracePt t="11823" x="3225800" y="3987800"/>
          <p14:tracePt t="11831" x="3243263" y="4021138"/>
          <p14:tracePt t="11839" x="3268663" y="4046538"/>
          <p14:tracePt t="11847" x="3302000" y="4081463"/>
          <p14:tracePt t="11855" x="3344863" y="4106863"/>
          <p14:tracePt t="11864" x="3378200" y="4140200"/>
          <p14:tracePt t="11872" x="3403600" y="4157663"/>
          <p14:tracePt t="11880" x="3436938" y="4157663"/>
          <p14:tracePt t="11888" x="3479800" y="4165600"/>
          <p14:tracePt t="11896" x="3513138" y="4165600"/>
          <p14:tracePt t="11904" x="3556000" y="4183063"/>
          <p14:tracePt t="11912" x="3589338" y="4183063"/>
          <p14:tracePt t="11921" x="3614738" y="4183063"/>
          <p14:tracePt t="11928" x="3649663" y="4183063"/>
          <p14:tracePt t="11938" x="3657600" y="4183063"/>
          <p14:tracePt t="11944" x="3690938" y="4183063"/>
          <p14:tracePt t="11954" x="3708400" y="4183063"/>
          <p14:tracePt t="11960" x="3733800" y="4183063"/>
          <p14:tracePt t="11971" x="3751263" y="4183063"/>
          <p14:tracePt t="11976" x="3776663" y="4183063"/>
          <p14:tracePt t="11988" x="3792538" y="4183063"/>
          <p14:tracePt t="11992" x="3827463" y="4183063"/>
          <p14:tracePt t="12004" x="3852863" y="4183063"/>
          <p14:tracePt t="12008" x="3868738" y="4165600"/>
          <p14:tracePt t="12021" x="3903663" y="4157663"/>
          <p14:tracePt t="12024" x="3929063" y="4157663"/>
          <p14:tracePt t="12038" x="3944938" y="4140200"/>
          <p14:tracePt t="12040" x="3962400" y="4122738"/>
          <p14:tracePt t="12055" x="3970338" y="4122738"/>
          <p14:tracePt t="12056" x="3970338" y="4106863"/>
          <p14:tracePt t="12071" x="3987800" y="4106863"/>
          <p14:tracePt t="12073" x="3987800" y="4097338"/>
          <p14:tracePt t="12088" x="4005263" y="4064000"/>
          <p14:tracePt t="12090" x="4005263" y="4021138"/>
          <p14:tracePt t="12105" x="4005263" y="3970338"/>
          <p14:tracePt t="12105" x="4005263" y="3903663"/>
          <p14:tracePt t="12113" x="4005263" y="3827463"/>
          <p14:tracePt t="12121" x="4005263" y="3751263"/>
          <p14:tracePt t="12129" x="4005263" y="3675063"/>
          <p14:tracePt t="12138" x="4005263" y="3632200"/>
          <p14:tracePt t="12145" x="3970338" y="3522663"/>
          <p14:tracePt t="12154" x="3962400" y="3454400"/>
          <p14:tracePt t="12161" x="3911600" y="3395663"/>
          <p14:tracePt t="12171" x="3886200" y="3344863"/>
          <p14:tracePt t="12177" x="3843338" y="3302000"/>
          <p14:tracePt t="12188" x="3767138" y="3259138"/>
          <p14:tracePt t="12193" x="3690938" y="3208338"/>
          <p14:tracePt t="12204" x="3598863" y="3167063"/>
          <p14:tracePt t="12209" x="3497263" y="3141663"/>
          <p14:tracePt t="12221" x="3378200" y="3106738"/>
          <p14:tracePt t="12225" x="3268663" y="3090863"/>
          <p14:tracePt t="12238" x="3149600" y="3081338"/>
          <p14:tracePt t="12241" x="3030538" y="3081338"/>
          <p14:tracePt t="12254" x="3005138" y="3081338"/>
          <p14:tracePt t="12258" x="2928938" y="3081338"/>
          <p14:tracePt t="12271" x="2852738" y="3081338"/>
          <p14:tracePt t="12273" x="2827338" y="3081338"/>
          <p14:tracePt t="12288" x="2776538" y="3081338"/>
          <p14:tracePt t="12290" x="2760663" y="3090863"/>
          <p14:tracePt t="12305" x="2735263" y="3106738"/>
          <p14:tracePt t="12306" x="2717800" y="3124200"/>
          <p14:tracePt t="12321" x="2717800" y="3149600"/>
          <p14:tracePt t="12322" x="2700338" y="3167063"/>
          <p14:tracePt t="12330" x="2692400" y="3208338"/>
          <p14:tracePt t="12338" x="2692400" y="3243263"/>
          <p14:tracePt t="12346" x="2692400" y="3284538"/>
          <p14:tracePt t="12354" x="2692400" y="3335338"/>
          <p14:tracePt t="12362" x="2692400" y="3395663"/>
          <p14:tracePt t="12371" x="2692400" y="3454400"/>
          <p14:tracePt t="12378" x="2692400" y="3513138"/>
          <p14:tracePt t="12388" x="2692400" y="3573463"/>
          <p14:tracePt t="12394" x="2692400" y="3589338"/>
          <p14:tracePt t="12404" x="2692400" y="3649663"/>
          <p14:tracePt t="12410" x="2692400" y="3690938"/>
          <p14:tracePt t="12421" x="2692400" y="3716338"/>
          <p14:tracePt t="12426" x="2692400" y="3751263"/>
          <p14:tracePt t="12438" x="2700338" y="3776663"/>
          <p14:tracePt t="12442" x="2700338" y="3792538"/>
          <p14:tracePt t="12454" x="2717800" y="3810000"/>
          <p14:tracePt t="12458" x="2735263" y="3827463"/>
          <p14:tracePt t="12471" x="2760663" y="3852863"/>
          <p14:tracePt t="12475" x="2776538" y="3868738"/>
          <p14:tracePt t="12488" x="2811463" y="3886200"/>
          <p14:tracePt t="12491" x="2852738" y="3911600"/>
          <p14:tracePt t="12504" x="2895600" y="3944938"/>
          <p14:tracePt t="12507" x="2954338" y="3987800"/>
          <p14:tracePt t="12521" x="3014663" y="4021138"/>
          <p14:tracePt t="12523" x="3081338" y="4064000"/>
          <p14:tracePt t="12538" x="3141663" y="4106863"/>
          <p14:tracePt t="12539" x="3167063" y="4122738"/>
          <p14:tracePt t="12554" x="3208338" y="4157663"/>
          <p14:tracePt t="12555" x="3259138" y="4183063"/>
          <p14:tracePt t="12563" x="3302000" y="4216400"/>
          <p14:tracePt t="12571" x="3335338" y="4224338"/>
          <p14:tracePt t="12579" x="3360738" y="4241800"/>
          <p14:tracePt t="12588" x="3403600" y="4259263"/>
          <p14:tracePt t="12595" x="3454400" y="4284663"/>
          <p14:tracePt t="12605" x="3497263" y="4300538"/>
          <p14:tracePt t="12611" x="3522663" y="4300538"/>
          <p14:tracePt t="12621" x="3573463" y="4318000"/>
          <p14:tracePt t="12627" x="3632200" y="4335463"/>
          <p14:tracePt t="12638" x="3675063" y="4351338"/>
          <p14:tracePt t="12643" x="3733800" y="4360863"/>
          <p14:tracePt t="12654" x="3792538" y="4360863"/>
          <p14:tracePt t="12659" x="3852863" y="4376738"/>
          <p14:tracePt t="12671" x="3911600" y="4376738"/>
          <p14:tracePt t="12675" x="3987800" y="4376738"/>
          <p14:tracePt t="12688" x="4030663" y="4376738"/>
          <p14:tracePt t="12692" x="4064000" y="4376738"/>
          <p14:tracePt t="12704" x="4106863" y="4376738"/>
          <p14:tracePt t="12708" x="4157663" y="4376738"/>
          <p14:tracePt t="12721" x="4183063" y="4376738"/>
          <p14:tracePt t="12724" x="4216400" y="4360863"/>
          <p14:tracePt t="12738" x="4241800" y="4351338"/>
          <p14:tracePt t="12740" x="4259263" y="4351338"/>
          <p14:tracePt t="12754" x="4275138" y="4335463"/>
          <p14:tracePt t="12771" x="4284663" y="4335463"/>
          <p14:tracePt t="12773" x="4300538" y="4318000"/>
          <p14:tracePt t="12812" x="4318000" y="4318000"/>
          <p14:tracePt t="12860" x="4318000" y="4300538"/>
          <p14:tracePt t="12876" x="4335463" y="4300538"/>
          <p14:tracePt t="12885" x="4335463" y="4284663"/>
          <p14:tracePt t="12893" x="4351338" y="4275138"/>
          <p14:tracePt t="12909" x="4360863" y="4259263"/>
          <p14:tracePt t="12924" x="4376738" y="4241800"/>
          <p14:tracePt t="12941" x="4394200" y="4224338"/>
          <p14:tracePt t="12973" x="4411663" y="4224338"/>
          <p14:tracePt t="12981" x="4411663" y="4216400"/>
          <p14:tracePt t="12997" x="4419600" y="4216400"/>
          <p14:tracePt t="13021" x="4437063" y="4198938"/>
          <p14:tracePt t="13053" x="4452938" y="4198938"/>
          <p14:tracePt t="13174" x="4470400" y="4198938"/>
          <p14:tracePt t="13182" x="4478338" y="4183063"/>
          <p14:tracePt t="13190" x="4495800" y="4183063"/>
          <p14:tracePt t="13198" x="4529138" y="4183063"/>
          <p14:tracePt t="13206" x="4538663" y="4183063"/>
          <p14:tracePt t="13214" x="4572000" y="4165600"/>
          <p14:tracePt t="13222" x="4614863" y="4165600"/>
          <p14:tracePt t="13230" x="4630738" y="4157663"/>
          <p14:tracePt t="13238" x="4665663" y="4157663"/>
          <p14:tracePt t="13246" x="4691063" y="4140200"/>
          <p14:tracePt t="13255" x="4724400" y="4140200"/>
          <p14:tracePt t="13262" x="4732338" y="4140200"/>
          <p14:tracePt t="13271" x="4767263" y="4122738"/>
          <p14:tracePt t="13278" x="4792663" y="4106863"/>
          <p14:tracePt t="13288" x="4808538" y="4106863"/>
          <p14:tracePt t="13295" x="4843463" y="4097338"/>
          <p14:tracePt t="13303" x="4859338" y="4097338"/>
          <p14:tracePt t="13310" x="4884738" y="4081463"/>
          <p14:tracePt t="13319" x="4902200" y="4064000"/>
          <p14:tracePt t="13327" x="4927600" y="4064000"/>
          <p14:tracePt t="13335" x="4945063" y="4046538"/>
          <p14:tracePt t="13343" x="4960938" y="4046538"/>
          <p14:tracePt t="13351" x="4978400" y="4030663"/>
          <p14:tracePt t="13367" x="4986338" y="4021138"/>
          <p14:tracePt t="13375" x="5003800" y="4021138"/>
          <p14:tracePt t="13391" x="5021263" y="4005263"/>
          <p14:tracePt t="13407" x="5037138" y="3987800"/>
          <p14:tracePt t="13415" x="5046663" y="3987800"/>
          <p14:tracePt t="13423" x="5062538" y="3970338"/>
          <p14:tracePt t="13431" x="5080000" y="3970338"/>
          <p14:tracePt t="13439" x="5097463" y="3962400"/>
          <p14:tracePt t="13447" x="5122863" y="3944938"/>
          <p14:tracePt t="13456" x="5156200" y="3929063"/>
          <p14:tracePt t="13463" x="5181600" y="3911600"/>
          <p14:tracePt t="13471" x="5214938" y="3911600"/>
          <p14:tracePt t="13479" x="5257800" y="3886200"/>
          <p14:tracePt t="13488" x="5291138" y="3886200"/>
          <p14:tracePt t="13496" x="5351463" y="3868738"/>
          <p14:tracePt t="13504" x="5367338" y="3852863"/>
          <p14:tracePt t="13511" x="5410200" y="3843338"/>
          <p14:tracePt t="13520" x="5486400" y="3827463"/>
          <p14:tracePt t="13528" x="5529263" y="3810000"/>
          <p14:tracePt t="13536" x="5588000" y="3792538"/>
          <p14:tracePt t="13544" x="5646738" y="3776663"/>
          <p14:tracePt t="13552" x="5707063" y="3767138"/>
          <p14:tracePt t="13560" x="5765800" y="3751263"/>
          <p14:tracePt t="13568" x="5859463" y="3716338"/>
          <p14:tracePt t="13576" x="5935663" y="3708400"/>
          <p14:tracePt t="13584" x="6019800" y="3675063"/>
          <p14:tracePt t="13592" x="6096000" y="3649663"/>
          <p14:tracePt t="13600" x="6189663" y="3614738"/>
          <p14:tracePt t="13608" x="6273800" y="3573463"/>
          <p14:tracePt t="13616" x="6367463" y="3538538"/>
          <p14:tracePt t="13624" x="6443663" y="3513138"/>
          <p14:tracePt t="13632" x="6527800" y="3462338"/>
          <p14:tracePt t="13640" x="6586538" y="3436938"/>
          <p14:tracePt t="13648" x="6621463" y="3403600"/>
          <p14:tracePt t="13656" x="6646863" y="3378200"/>
          <p14:tracePt t="13664" x="6697663" y="3344863"/>
          <p14:tracePt t="13672" x="6705600" y="3335338"/>
          <p14:tracePt t="13680" x="6723063" y="3302000"/>
          <p14:tracePt t="13688" x="6738938" y="3268663"/>
          <p14:tracePt t="13696" x="6738938" y="3259138"/>
          <p14:tracePt t="13705" x="6738938" y="3208338"/>
          <p14:tracePt t="13712" x="6697663" y="3149600"/>
          <p14:tracePt t="13721" x="6646863" y="3124200"/>
          <p14:tracePt t="13729" x="6570663" y="3048000"/>
          <p14:tracePt t="13738" x="6484938" y="2989263"/>
          <p14:tracePt t="13745" x="6392863" y="2928938"/>
          <p14:tracePt t="13755" x="6307138" y="2870200"/>
          <p14:tracePt t="13761" x="6215063" y="2827338"/>
          <p14:tracePt t="13771" x="6129338" y="2776538"/>
          <p14:tracePt t="13777" x="6037263" y="2760663"/>
          <p14:tracePt t="13788" x="5943600" y="2735263"/>
          <p14:tracePt t="13793" x="5859463" y="2735263"/>
          <p14:tracePt t="13805" x="5765800" y="2735263"/>
          <p14:tracePt t="13809" x="5605463" y="2735263"/>
          <p14:tracePt t="13821" x="5529263" y="2735263"/>
          <p14:tracePt t="13825" x="5427663" y="2776538"/>
          <p14:tracePt t="13838" x="5316538" y="2836863"/>
          <p14:tracePt t="13841" x="5214938" y="2887663"/>
          <p14:tracePt t="13854" x="5122863" y="2954338"/>
          <p14:tracePt t="13857" x="4960938" y="3081338"/>
          <p14:tracePt t="13871" x="4927600" y="3141663"/>
          <p14:tracePt t="13873" x="4808538" y="3302000"/>
          <p14:tracePt t="13888" x="4783138" y="3360738"/>
          <p14:tracePt t="13890" x="4732338" y="3479800"/>
          <p14:tracePt t="13904" x="4706938" y="3556000"/>
          <p14:tracePt t="13906" x="4691063" y="3614738"/>
          <p14:tracePt t="13921" x="4673600" y="3690938"/>
          <p14:tracePt t="13922" x="4673600" y="3751263"/>
          <p14:tracePt t="13929" x="4673600" y="3852863"/>
          <p14:tracePt t="13938" x="4673600" y="3903663"/>
          <p14:tracePt t="13946" x="4673600" y="3944938"/>
          <p14:tracePt t="13955" x="4706938" y="3962400"/>
          <p14:tracePt t="13962" x="4767263" y="3987800"/>
          <p14:tracePt t="13971" x="4826000" y="4021138"/>
          <p14:tracePt t="13978" x="4884738" y="4030663"/>
          <p14:tracePt t="13988" x="4978400" y="4046538"/>
          <p14:tracePt t="13994" x="5062538" y="4046538"/>
          <p14:tracePt t="14004" x="5232400" y="4064000"/>
          <p14:tracePt t="14010" x="5367338" y="4064000"/>
          <p14:tracePt t="14021" x="5427663" y="4064000"/>
          <p14:tracePt t="14026" x="5554663" y="4064000"/>
          <p14:tracePt t="14038" x="5681663" y="4064000"/>
          <p14:tracePt t="14042" x="5808663" y="4064000"/>
          <p14:tracePt t="14055" x="5943600" y="4046538"/>
          <p14:tracePt t="14058" x="6053138" y="4021138"/>
          <p14:tracePt t="14071" x="6172200" y="4005263"/>
          <p14:tracePt t="14074" x="6273800" y="3970338"/>
          <p14:tracePt t="14088" x="6367463" y="3962400"/>
          <p14:tracePt t="14090" x="6392863" y="3962400"/>
          <p14:tracePt t="14104" x="6451600" y="3944938"/>
          <p14:tracePt t="14106" x="6510338" y="3929063"/>
          <p14:tracePt t="14121" x="6545263" y="3911600"/>
          <p14:tracePt t="14123" x="6586538" y="3903663"/>
          <p14:tracePt t="14138" x="6604000" y="3886200"/>
          <p14:tracePt t="14139" x="6637338" y="3868738"/>
          <p14:tracePt t="14147" x="6637338" y="3852863"/>
          <p14:tracePt t="14155" x="6646863" y="3843338"/>
          <p14:tracePt t="14163" x="6646863" y="3810000"/>
          <p14:tracePt t="14171" x="6646863" y="3792538"/>
          <p14:tracePt t="14179" x="6646863" y="3751263"/>
          <p14:tracePt t="14188" x="6646863" y="3708400"/>
          <p14:tracePt t="14195" x="6646863" y="3690938"/>
          <p14:tracePt t="14204" x="6637338" y="3657600"/>
          <p14:tracePt t="14211" x="6586538" y="3598863"/>
          <p14:tracePt t="14221" x="6561138" y="3573463"/>
          <p14:tracePt t="14227" x="6527800" y="3556000"/>
          <p14:tracePt t="14238" x="6484938" y="3522663"/>
          <p14:tracePt t="14243" x="6426200" y="3497263"/>
          <p14:tracePt t="14254" x="6367463" y="3479800"/>
          <p14:tracePt t="14259" x="6291263" y="3454400"/>
          <p14:tracePt t="14271" x="6197600" y="3436938"/>
          <p14:tracePt t="14275" x="6096000" y="3436938"/>
          <p14:tracePt t="14288" x="5994400" y="3421063"/>
          <p14:tracePt t="14291" x="5900738" y="3403600"/>
          <p14:tracePt t="14305" x="5808663" y="3403600"/>
          <p14:tracePt t="14307" x="5765800" y="3395663"/>
          <p14:tracePt t="14321" x="5664200" y="3395663"/>
          <p14:tracePt t="14324" x="5630863" y="3395663"/>
          <p14:tracePt t="14338" x="5570538" y="3395663"/>
          <p14:tracePt t="14340" x="5529263" y="3395663"/>
          <p14:tracePt t="14354" x="5453063" y="3395663"/>
          <p14:tracePt t="14356" x="5410200" y="3395663"/>
          <p14:tracePt t="14371" x="5367338" y="3395663"/>
          <p14:tracePt t="14372" x="5334000" y="3395663"/>
          <p14:tracePt t="14388" x="5300663" y="3403600"/>
          <p14:tracePt t="14389" x="5275263" y="3421063"/>
          <p14:tracePt t="14396" x="5257800" y="3454400"/>
          <p14:tracePt t="14405" x="5240338" y="3462338"/>
          <p14:tracePt t="14412" x="5232400" y="3479800"/>
          <p14:tracePt t="14421" x="5214938" y="3497263"/>
          <p14:tracePt t="14428" x="5214938" y="3522663"/>
          <p14:tracePt t="14438" x="5214938" y="3538538"/>
          <p14:tracePt t="14444" x="5214938" y="3573463"/>
          <p14:tracePt t="14454" x="5214938" y="3589338"/>
          <p14:tracePt t="14460" x="5214938" y="3614738"/>
          <p14:tracePt t="14471" x="5214938" y="3632200"/>
          <p14:tracePt t="14476" x="5232400" y="3657600"/>
          <p14:tracePt t="14488" x="5240338" y="3675063"/>
          <p14:tracePt t="14492" x="5257800" y="3690938"/>
          <p14:tracePt t="14504" x="5291138" y="3708400"/>
          <p14:tracePt t="14509" x="5316538" y="3716338"/>
          <p14:tracePt t="14521" x="5334000" y="3733800"/>
          <p14:tracePt t="14525" x="5367338" y="3733800"/>
          <p14:tracePt t="14538" x="5392738" y="3751263"/>
          <p14:tracePt t="14541" x="5427663" y="3767138"/>
          <p14:tracePt t="14555" x="5453063" y="3767138"/>
          <p14:tracePt t="14557" x="5511800" y="3767138"/>
          <p14:tracePt t="14571" x="5529263" y="3776663"/>
          <p14:tracePt t="14573" x="5570538" y="3776663"/>
          <p14:tracePt t="14588" x="5605463" y="3776663"/>
          <p14:tracePt t="14589" x="5664200" y="3776663"/>
          <p14:tracePt t="14605" x="5689600" y="3776663"/>
          <p14:tracePt t="14605" x="5722938" y="3776663"/>
          <p14:tracePt t="14613" x="5765800" y="3776663"/>
          <p14:tracePt t="14621" x="5824538" y="3776663"/>
          <p14:tracePt t="14629" x="5875338" y="3767138"/>
          <p14:tracePt t="14638" x="5884863" y="3767138"/>
          <p14:tracePt t="14645" x="5943600" y="3733800"/>
          <p14:tracePt t="14655" x="5976938" y="3716338"/>
          <p14:tracePt t="14661" x="6002338" y="3708400"/>
          <p14:tracePt t="14671" x="6037263" y="3690938"/>
          <p14:tracePt t="14677" x="6053138" y="3657600"/>
          <p14:tracePt t="14688" x="6053138" y="3649663"/>
          <p14:tracePt t="14693" x="6062663" y="3632200"/>
          <p14:tracePt t="14721" x="6053138" y="3598863"/>
          <p14:tracePt t="14727" x="6037263" y="3589338"/>
          <p14:tracePt t="14734" x="6019800" y="3589338"/>
          <p14:tracePt t="14741" x="5994400" y="3573463"/>
          <p14:tracePt t="14750" x="5961063" y="3573463"/>
          <p14:tracePt t="14758" x="5935663" y="3556000"/>
          <p14:tracePt t="14766" x="5900738" y="3538538"/>
          <p14:tracePt t="14774" x="5884863" y="3538538"/>
          <p14:tracePt t="14782" x="5875338" y="3522663"/>
          <p14:tracePt t="14790" x="5824538" y="3522663"/>
          <p14:tracePt t="14798" x="5799138" y="3513138"/>
          <p14:tracePt t="14806" x="5740400" y="3513138"/>
          <p14:tracePt t="14814" x="5689600" y="3497263"/>
          <p14:tracePt t="14822" x="5621338" y="3497263"/>
          <p14:tracePt t="14830" x="5545138" y="3497263"/>
          <p14:tracePt t="14838" x="5468938" y="3497263"/>
          <p14:tracePt t="14846" x="5410200" y="3497263"/>
          <p14:tracePt t="14854" x="5351463" y="3513138"/>
          <p14:tracePt t="14862" x="5275263" y="3538538"/>
          <p14:tracePt t="14871" x="5257800" y="3556000"/>
          <p14:tracePt t="14878" x="5214938" y="3589338"/>
          <p14:tracePt t="14888" x="5173663" y="3598863"/>
          <p14:tracePt t="14894" x="5138738" y="3614738"/>
          <p14:tracePt t="14905" x="5122863" y="3632200"/>
          <p14:tracePt t="14910" x="5113338" y="3649663"/>
          <p14:tracePt t="14921" x="5113338" y="3657600"/>
          <p14:tracePt t="14926" x="5097463" y="3657600"/>
          <p14:tracePt t="14938" x="5097463" y="3675063"/>
          <p14:tracePt t="14950" x="5097463" y="3690938"/>
          <p14:tracePt t="14967" x="5097463" y="3716338"/>
          <p14:tracePt t="14975" x="5122863" y="3751263"/>
          <p14:tracePt t="14983" x="5156200" y="3776663"/>
          <p14:tracePt t="14991" x="5199063" y="3810000"/>
          <p14:tracePt t="14999" x="5240338" y="3852863"/>
          <p14:tracePt t="15007" x="5291138" y="3911600"/>
          <p14:tracePt t="15015" x="5351463" y="3962400"/>
          <p14:tracePt t="15023" x="5427663" y="4005263"/>
          <p14:tracePt t="15031" x="5435600" y="4021138"/>
          <p14:tracePt t="15039" x="5494338" y="4046538"/>
          <p14:tracePt t="15047" x="5545138" y="4081463"/>
          <p14:tracePt t="15055" x="5570538" y="4081463"/>
          <p14:tracePt t="15063" x="5588000" y="4097338"/>
          <p14:tracePt t="15071" x="5588000" y="4106863"/>
          <p14:tracePt t="15401" x="5605463" y="4106863"/>
          <p14:tracePt t="15409" x="5630863" y="4106863"/>
          <p14:tracePt t="15417" x="5664200" y="4106863"/>
          <p14:tracePt t="15425" x="5707063" y="4106863"/>
          <p14:tracePt t="15433" x="5748338" y="4106863"/>
          <p14:tracePt t="15441" x="5765800" y="4097338"/>
          <p14:tracePt t="15449" x="5808663" y="4097338"/>
          <p14:tracePt t="15457" x="5842000" y="4081463"/>
          <p14:tracePt t="15465" x="5875338" y="4081463"/>
          <p14:tracePt t="15473" x="5900738" y="4064000"/>
          <p14:tracePt t="15481" x="5935663" y="4064000"/>
          <p14:tracePt t="15489" x="5943600" y="4064000"/>
          <p14:tracePt t="15497" x="5976938" y="4046538"/>
          <p14:tracePt t="15505" x="5994400" y="4046538"/>
          <p14:tracePt t="15513" x="6019800" y="4046538"/>
          <p14:tracePt t="15521" x="6037263" y="4046538"/>
          <p14:tracePt t="15529" x="6078538" y="4030663"/>
          <p14:tracePt t="15538" x="6129338" y="4030663"/>
          <p14:tracePt t="15546" x="6172200" y="4030663"/>
          <p14:tracePt t="15554" x="6215063" y="4030663"/>
          <p14:tracePt t="15561" x="6248400" y="4021138"/>
          <p14:tracePt t="15570" x="6291263" y="4021138"/>
          <p14:tracePt t="15578" x="6316663" y="4021138"/>
          <p14:tracePt t="15586" x="6367463" y="4005263"/>
          <p14:tracePt t="15594" x="6392863" y="4005263"/>
          <p14:tracePt t="15602" x="6426200" y="4005263"/>
          <p14:tracePt t="15610" x="6443663" y="4005263"/>
          <p14:tracePt t="15618" x="6469063" y="3987800"/>
          <p14:tracePt t="15626" x="6484938" y="3987800"/>
          <p14:tracePt t="15634" x="6510338" y="3987800"/>
          <p14:tracePt t="15642" x="6545263" y="3970338"/>
          <p14:tracePt t="15650" x="6586538" y="3970338"/>
          <p14:tracePt t="15658" x="6637338" y="3944938"/>
          <p14:tracePt t="15666" x="6697663" y="3929063"/>
          <p14:tracePt t="15674" x="6756400" y="3903663"/>
          <p14:tracePt t="15682" x="6824663" y="3852863"/>
          <p14:tracePt t="15690" x="6900863" y="3827463"/>
          <p14:tracePt t="15698" x="6959600" y="3776663"/>
          <p14:tracePt t="15706" x="7018338" y="3733800"/>
          <p14:tracePt t="15714" x="7078663" y="3690938"/>
          <p14:tracePt t="15722" x="7145338" y="3632200"/>
          <p14:tracePt t="15730" x="7154863" y="3614738"/>
          <p14:tracePt t="15738" x="7188200" y="3573463"/>
          <p14:tracePt t="15747" x="7213600" y="3522663"/>
          <p14:tracePt t="15755" x="7231063" y="3497263"/>
          <p14:tracePt t="15762" x="7246938" y="3479800"/>
          <p14:tracePt t="15771" x="7264400" y="3454400"/>
          <p14:tracePt t="15779" x="7264400" y="3421063"/>
          <p14:tracePt t="15788" x="7264400" y="3378200"/>
          <p14:tracePt t="15795" x="7264400" y="3360738"/>
          <p14:tracePt t="15805" x="7231063" y="3335338"/>
          <p14:tracePt t="15811" x="7188200" y="3302000"/>
          <p14:tracePt t="15821" x="7154863" y="3284538"/>
          <p14:tracePt t="15827" x="7094538" y="3259138"/>
          <p14:tracePt t="15838" x="7078663" y="3243263"/>
          <p14:tracePt t="15843" x="7035800" y="3225800"/>
          <p14:tracePt t="15854" x="6959600" y="3200400"/>
          <p14:tracePt t="15859" x="6934200" y="3200400"/>
          <p14:tracePt t="15871" x="6900863" y="3200400"/>
          <p14:tracePt t="15875" x="6815138" y="3182938"/>
          <p14:tracePt t="15888" x="6764338" y="3182938"/>
          <p14:tracePt t="15891" x="6723063" y="3182938"/>
          <p14:tracePt t="15904" x="6662738" y="3182938"/>
          <p14:tracePt t="15907" x="6604000" y="3182938"/>
          <p14:tracePt t="15921" x="6527800" y="3208338"/>
          <p14:tracePt t="15923" x="6443663" y="3259138"/>
          <p14:tracePt t="15938" x="6350000" y="3284538"/>
          <p14:tracePt t="15940" x="6248400" y="3344863"/>
          <p14:tracePt t="15955" x="6172200" y="3378200"/>
          <p14:tracePt t="15956" x="6096000" y="3436938"/>
          <p14:tracePt t="15964" x="6019800" y="3479800"/>
          <p14:tracePt t="15972" x="5961063" y="3522663"/>
          <p14:tracePt t="15979" x="5900738" y="3573463"/>
          <p14:tracePt t="15988" x="5859463" y="3614738"/>
          <p14:tracePt t="15995" x="5799138" y="3657600"/>
          <p14:tracePt t="16004" x="5765800" y="3708400"/>
          <p14:tracePt t="16012" x="5748338" y="3716338"/>
          <p14:tracePt t="16021" x="5707063" y="3776663"/>
          <p14:tracePt t="16028" x="5681663" y="3810000"/>
          <p14:tracePt t="16038" x="5664200" y="3843338"/>
          <p14:tracePt t="16044" x="5646738" y="3886200"/>
          <p14:tracePt t="16055" x="5630863" y="3911600"/>
          <p14:tracePt t="16060" x="5621338" y="3944938"/>
          <p14:tracePt t="16071" x="5621338" y="3987800"/>
          <p14:tracePt t="16076" x="5605463" y="4030663"/>
          <p14:tracePt t="16088" x="5605463" y="4064000"/>
          <p14:tracePt t="16092" x="5605463" y="4097338"/>
          <p14:tracePt t="16104" x="5605463" y="4140200"/>
          <p14:tracePt t="16108" x="5605463" y="4165600"/>
          <p14:tracePt t="16121" x="5605463" y="4216400"/>
          <p14:tracePt t="16124" x="5605463" y="4241800"/>
          <p14:tracePt t="16138" x="5621338" y="4275138"/>
          <p14:tracePt t="16140" x="5630863" y="4318000"/>
          <p14:tracePt t="16154" x="5664200" y="4351338"/>
          <p14:tracePt t="16156" x="5689600" y="4376738"/>
          <p14:tracePt t="16171" x="5707063" y="4394200"/>
          <p14:tracePt t="16173" x="5740400" y="4411663"/>
          <p14:tracePt t="16188" x="5765800" y="4437063"/>
          <p14:tracePt t="16189" x="5824538" y="4470400"/>
          <p14:tracePt t="16197" x="5842000" y="4478338"/>
          <p14:tracePt t="16205" x="5884863" y="4495800"/>
          <p14:tracePt t="16212" x="5918200" y="4513263"/>
          <p14:tracePt t="16221" x="5943600" y="4529138"/>
          <p14:tracePt t="16229" x="5976938" y="4538663"/>
          <p14:tracePt t="16238" x="6002338" y="4554538"/>
          <p14:tracePt t="16245" x="6037263" y="4572000"/>
          <p14:tracePt t="16255" x="6062663" y="4605338"/>
          <p14:tracePt t="16261" x="6096000" y="4630738"/>
          <p14:tracePt t="17748" x="6129338" y="4630738"/>
          <p14:tracePt t="17756" x="6154738" y="4630738"/>
          <p14:tracePt t="17764" x="6189663" y="4614863"/>
          <p14:tracePt t="17772" x="6215063" y="4605338"/>
          <p14:tracePt t="17780" x="6273800" y="4589463"/>
          <p14:tracePt t="17789" x="6332538" y="4572000"/>
          <p14:tracePt t="17796" x="6392863" y="4538663"/>
          <p14:tracePt t="17805" x="6469063" y="4513263"/>
          <p14:tracePt t="17812" x="6545263" y="4495800"/>
          <p14:tracePt t="17821" x="6570663" y="4495800"/>
          <p14:tracePt t="17828" x="6621463" y="4478338"/>
          <p14:tracePt t="17838" x="6662738" y="4478338"/>
          <p14:tracePt t="17845" x="6697663" y="4470400"/>
          <p14:tracePt t="17853" x="6705600" y="4470400"/>
          <p14:tracePt t="17861" x="6738938" y="4470400"/>
          <p14:tracePt t="17868" x="6756400" y="4470400"/>
          <p14:tracePt t="17877" x="6764338" y="4452938"/>
          <p14:tracePt t="17893" x="6781800" y="4452938"/>
          <p14:tracePt t="17901" x="6799263" y="4452938"/>
          <p14:tracePt t="17917" x="6815138" y="4452938"/>
          <p14:tracePt t="17925" x="6824663" y="4452938"/>
          <p14:tracePt t="17933" x="6840538" y="4452938"/>
          <p14:tracePt t="17949" x="6858000" y="4452938"/>
          <p14:tracePt t="17957" x="6875463" y="4452938"/>
          <p14:tracePt t="17973" x="6891338" y="4452938"/>
          <p14:tracePt t="17989" x="6900863" y="4437063"/>
          <p14:tracePt t="18005" x="6916738" y="4437063"/>
          <p14:tracePt t="18021" x="6934200" y="4437063"/>
          <p14:tracePt t="18045" x="6951663" y="4437063"/>
          <p14:tracePt t="18078" x="6959600" y="4437063"/>
          <p14:tracePt t="18094" x="6977063" y="4437063"/>
          <p14:tracePt t="18118" x="6992938" y="4437063"/>
          <p14:tracePt t="18142" x="7010400" y="4419600"/>
          <p14:tracePt t="18150" x="7018338" y="4419600"/>
          <p14:tracePt t="18158" x="7035800" y="4419600"/>
          <p14:tracePt t="18166" x="7053263" y="4411663"/>
          <p14:tracePt t="18174" x="7078663" y="4411663"/>
          <p14:tracePt t="18182" x="7094538" y="4394200"/>
          <p14:tracePt t="18190" x="7129463" y="4376738"/>
          <p14:tracePt t="18198" x="7170738" y="4360863"/>
          <p14:tracePt t="18206" x="7205663" y="4360863"/>
          <p14:tracePt t="18214" x="7246938" y="4351338"/>
          <p14:tracePt t="18222" x="7289800" y="4335463"/>
          <p14:tracePt t="18230" x="7348538" y="4335463"/>
          <p14:tracePt t="18239" x="7424738" y="4335463"/>
          <p14:tracePt t="18246" x="7500938" y="4335463"/>
          <p14:tracePt t="18255" x="7577138" y="4335463"/>
          <p14:tracePt t="18263" x="7653338" y="4335463"/>
          <p14:tracePt t="18271" x="7739063" y="4335463"/>
          <p14:tracePt t="18279" x="7907338" y="4335463"/>
          <p14:tracePt t="18288" x="7967663" y="4335463"/>
          <p14:tracePt t="18295" x="8069263" y="4335463"/>
          <p14:tracePt t="18304" x="8186738" y="4351338"/>
          <p14:tracePt t="18311" x="8399463" y="4351338"/>
          <p14:tracePt t="18319" x="8542338" y="4351338"/>
          <p14:tracePt t="18327" x="8729663" y="4351338"/>
          <p14:tracePt t="18335" x="8890000" y="4351338"/>
          <p14:tracePt t="18343" x="8966200" y="4318000"/>
          <p14:tracePt t="18351" x="9237663" y="4275138"/>
          <p14:tracePt t="18359" x="9321800" y="4259263"/>
          <p14:tracePt t="18367" x="9456738" y="4216400"/>
          <p14:tracePt t="18375" x="9609138" y="4183063"/>
          <p14:tracePt t="18383" x="9728200" y="4157663"/>
          <p14:tracePt t="18391" x="9829800" y="4140200"/>
          <p14:tracePt t="18399" x="9923463" y="4122738"/>
          <p14:tracePt t="18407" x="10007600" y="4106863"/>
          <p14:tracePt t="18415" x="10066338" y="4097338"/>
          <p14:tracePt t="18423" x="10117138" y="4097338"/>
          <p14:tracePt t="18431" x="10202863" y="4081463"/>
          <p14:tracePt t="18440" x="10253663" y="4064000"/>
          <p14:tracePt t="18448" x="10294938" y="4030663"/>
          <p14:tracePt t="18455" x="10355263" y="4005263"/>
          <p14:tracePt t="18463" x="10396538" y="3970338"/>
          <p14:tracePt t="18472" x="10447338" y="3929063"/>
          <p14:tracePt t="18480" x="10490200" y="3886200"/>
          <p14:tracePt t="18488" x="10548938" y="3810000"/>
          <p14:tracePt t="18496" x="10591800" y="3751263"/>
          <p14:tracePt t="18504" x="10634663" y="3675063"/>
          <p14:tracePt t="18512" x="10685463" y="3614738"/>
          <p14:tracePt t="18521" x="10726738" y="3538538"/>
          <p14:tracePt t="18528" x="10744200" y="3513138"/>
          <p14:tracePt t="18538" x="10769600" y="3462338"/>
          <p14:tracePt t="18544" x="10787063" y="3403600"/>
          <p14:tracePt t="18555" x="10787063" y="3378200"/>
          <p14:tracePt t="18560" x="10787063" y="3335338"/>
          <p14:tracePt t="18571" x="10787063" y="3284538"/>
          <p14:tracePt t="18576" x="10787063" y="3243263"/>
          <p14:tracePt t="18588" x="10787063" y="3208338"/>
          <p14:tracePt t="18592" x="10769600" y="3167063"/>
          <p14:tracePt t="18604" x="10744200" y="3141663"/>
          <p14:tracePt t="18608" x="10710863" y="3090863"/>
          <p14:tracePt t="18621" x="10650538" y="3048000"/>
          <p14:tracePt t="18625" x="10566400" y="2989263"/>
          <p14:tracePt t="18638" x="10456863" y="2954338"/>
          <p14:tracePt t="18641" x="10320338" y="2928938"/>
          <p14:tracePt t="18655" x="10160000" y="2913063"/>
          <p14:tracePt t="18657" x="9964738" y="2895600"/>
          <p14:tracePt t="18672" x="9753600" y="2895600"/>
          <p14:tracePt t="18673" x="9652000" y="2895600"/>
          <p14:tracePt t="18688" x="9474200" y="2895600"/>
          <p14:tracePt t="18689" x="9304338" y="2913063"/>
          <p14:tracePt t="18705" x="9042400" y="2989263"/>
          <p14:tracePt t="18705" x="8890000" y="3048000"/>
          <p14:tracePt t="18713" x="8831263" y="3090863"/>
          <p14:tracePt t="18721" x="8729663" y="3167063"/>
          <p14:tracePt t="18729" x="8618538" y="3259138"/>
          <p14:tracePt t="18738" x="8542338" y="3335338"/>
          <p14:tracePt t="18745" x="8475663" y="3403600"/>
          <p14:tracePt t="18755" x="8424863" y="3479800"/>
          <p14:tracePt t="18761" x="8382000" y="3538538"/>
          <p14:tracePt t="18771" x="8364538" y="3573463"/>
          <p14:tracePt t="18777" x="8339138" y="3614738"/>
          <p14:tracePt t="18788" x="8323263" y="3657600"/>
          <p14:tracePt t="18793" x="8305800" y="3708400"/>
          <p14:tracePt t="18805" x="8305800" y="3733800"/>
          <p14:tracePt t="18809" x="8305800" y="3776663"/>
          <p14:tracePt t="18821" x="8305800" y="3810000"/>
          <p14:tracePt t="18825" x="8305800" y="3843338"/>
          <p14:tracePt t="18838" x="8382000" y="3886200"/>
          <p14:tracePt t="18842" x="8475663" y="3911600"/>
          <p14:tracePt t="18854" x="8593138" y="3944938"/>
          <p14:tracePt t="18858" x="8737600" y="3962400"/>
          <p14:tracePt t="18872" x="8923338" y="3987800"/>
          <p14:tracePt t="18873" x="9110663" y="4005263"/>
          <p14:tracePt t="18888" x="9304338" y="4021138"/>
          <p14:tracePt t="18890" x="9415463" y="4021138"/>
          <p14:tracePt t="18905" x="9593263" y="4021138"/>
          <p14:tracePt t="18907" x="9753600" y="4021138"/>
          <p14:tracePt t="18921" x="9923463" y="3970338"/>
          <p14:tracePt t="18923" x="10040938" y="3944938"/>
          <p14:tracePt t="18938" x="10160000" y="3886200"/>
          <p14:tracePt t="18938" x="10253663" y="3843338"/>
          <p14:tracePt t="18946" x="10320338" y="3792538"/>
          <p14:tracePt t="18955" x="10355263" y="3776663"/>
          <p14:tracePt t="18962" x="10396538" y="3733800"/>
          <p14:tracePt t="18972" x="10456863" y="3657600"/>
          <p14:tracePt t="18978" x="10472738" y="3614738"/>
          <p14:tracePt t="18988" x="10490200" y="3598863"/>
          <p14:tracePt t="18994" x="10490200" y="3522663"/>
          <p14:tracePt t="19005" x="10490200" y="3497263"/>
          <p14:tracePt t="19010" x="10472738" y="3454400"/>
          <p14:tracePt t="19021" x="10414000" y="3378200"/>
          <p14:tracePt t="19026" x="10320338" y="3319463"/>
          <p14:tracePt t="19038" x="10279063" y="3284538"/>
          <p14:tracePt t="19043" x="10193338" y="3243263"/>
          <p14:tracePt t="19055" x="10117138" y="3208338"/>
          <p14:tracePt t="19059" x="10007600" y="3200400"/>
          <p14:tracePt t="19071" x="9923463" y="3182938"/>
          <p14:tracePt t="19075" x="9812338" y="3182938"/>
          <p14:tracePt t="19088" x="9728200" y="3182938"/>
          <p14:tracePt t="19091" x="9634538" y="3182938"/>
          <p14:tracePt t="19105" x="9550400" y="3200400"/>
          <p14:tracePt t="19107" x="9474200" y="3225800"/>
          <p14:tracePt t="19121" x="9380538" y="3268663"/>
          <p14:tracePt t="19124" x="9321800" y="3319463"/>
          <p14:tracePt t="19138" x="9296400" y="3335338"/>
          <p14:tracePt t="19139" x="9245600" y="3360738"/>
          <p14:tracePt t="19155" x="9220200" y="3395663"/>
          <p14:tracePt t="19155" x="9186863" y="3421063"/>
          <p14:tracePt t="19163" x="9177338" y="3454400"/>
          <p14:tracePt t="19172" x="9161463" y="3479800"/>
          <p14:tracePt t="19179" x="9161463" y="3522663"/>
          <p14:tracePt t="19188" x="9161463" y="3538538"/>
          <p14:tracePt t="19195" x="9161463" y="3589338"/>
          <p14:tracePt t="19205" x="9161463" y="3598863"/>
          <p14:tracePt t="19211" x="9186863" y="3632200"/>
          <p14:tracePt t="19221" x="9202738" y="3657600"/>
          <p14:tracePt t="19227" x="9237663" y="3690938"/>
          <p14:tracePt t="19238" x="9245600" y="3708400"/>
          <p14:tracePt t="19244" x="9263063" y="3733800"/>
          <p14:tracePt t="19255" x="9278938" y="3751263"/>
          <p14:tracePt t="19259" x="9296400" y="3767138"/>
          <p14:tracePt t="19271" x="9304338" y="3767138"/>
          <p14:tracePt t="19276" x="9321800" y="3776663"/>
          <p14:tracePt t="19292" x="9321800" y="3792538"/>
          <p14:tracePt t="19305" x="9339263" y="3810000"/>
          <p14:tracePt t="20329" x="9321800" y="3810000"/>
          <p14:tracePt t="20340" x="9278938" y="3810000"/>
          <p14:tracePt t="20345" x="9220200" y="3810000"/>
          <p14:tracePt t="20353" x="9161463" y="3810000"/>
          <p14:tracePt t="20361" x="9101138" y="3810000"/>
          <p14:tracePt t="20369" x="9024938" y="3810000"/>
          <p14:tracePt t="20377" x="8923338" y="3827463"/>
          <p14:tracePt t="20385" x="8729663" y="3843338"/>
          <p14:tracePt t="20393" x="8577263" y="3843338"/>
          <p14:tracePt t="20401" x="8424863" y="3852863"/>
          <p14:tracePt t="20409" x="8262938" y="3868738"/>
          <p14:tracePt t="20417" x="8094663" y="3903663"/>
          <p14:tracePt t="20425" x="7907338" y="3929063"/>
          <p14:tracePt t="20433" x="7713663" y="3962400"/>
          <p14:tracePt t="20441" x="7518400" y="4005263"/>
          <p14:tracePt t="20449" x="7289800" y="4046538"/>
          <p14:tracePt t="20457" x="7078663" y="4106863"/>
          <p14:tracePt t="20465" x="6840538" y="4165600"/>
          <p14:tracePt t="20473" x="6646863" y="4216400"/>
          <p14:tracePt t="20481" x="6451600" y="4275138"/>
          <p14:tracePt t="20490" x="6256338" y="4335463"/>
          <p14:tracePt t="20498" x="6037263" y="4394200"/>
          <p14:tracePt t="20506" x="5842000" y="4437063"/>
          <p14:tracePt t="20513" x="5646738" y="4495800"/>
          <p14:tracePt t="20522" x="5468938" y="4538663"/>
          <p14:tracePt t="20530" x="5275263" y="4572000"/>
          <p14:tracePt t="20538" x="5097463" y="4605338"/>
          <p14:tracePt t="20546" x="5003800" y="4614863"/>
          <p14:tracePt t="20555" x="4843463" y="4630738"/>
          <p14:tracePt t="20562" x="4673600" y="4665663"/>
          <p14:tracePt t="20571" x="4419600" y="4691063"/>
          <p14:tracePt t="20578" x="4351338" y="4706938"/>
          <p14:tracePt t="20588" x="4097338" y="4749800"/>
          <p14:tracePt t="20594" x="4021138" y="4767263"/>
          <p14:tracePt t="20605" x="3886200" y="4792663"/>
          <p14:tracePt t="20610" x="3649663" y="4843463"/>
          <p14:tracePt t="20621" x="3497263" y="4884738"/>
          <p14:tracePt t="20626" x="3335338" y="4927600"/>
          <p14:tracePt t="20638" x="3259138" y="4960938"/>
          <p14:tracePt t="20642" x="3014663" y="5037138"/>
          <p14:tracePt t="20654" x="2870200" y="5097463"/>
          <p14:tracePt t="20658" x="2692400" y="5173663"/>
          <p14:tracePt t="20672" x="2506663" y="5240338"/>
          <p14:tracePt t="20674" x="2344738" y="5316538"/>
          <p14:tracePt t="20688" x="2166938" y="5392738"/>
          <p14:tracePt t="20691" x="1989138" y="5453063"/>
          <p14:tracePt t="20705" x="1820863" y="5529263"/>
          <p14:tracePt t="20707" x="1744663" y="5545138"/>
          <p14:tracePt t="20721" x="1617663" y="5605463"/>
          <p14:tracePt t="20723" x="1481138" y="5630863"/>
          <p14:tracePt t="20738" x="1389063" y="5664200"/>
          <p14:tracePt t="20740" x="1303338" y="5681663"/>
          <p14:tracePt t="21342" x="1346200" y="5707063"/>
          <p14:tracePt t="21350" x="1389063" y="5740400"/>
          <p14:tracePt t="21358" x="1481138" y="5783263"/>
          <p14:tracePt t="21366" x="1617663" y="5842000"/>
          <p14:tracePt t="21374" x="1735138" y="5900738"/>
          <p14:tracePt t="21382" x="1897063" y="5943600"/>
          <p14:tracePt t="21390" x="2049463" y="6002338"/>
          <p14:tracePt t="21398" x="2252663" y="6053138"/>
          <p14:tracePt t="21406" x="2446338" y="6078538"/>
          <p14:tracePt t="21414" x="2659063" y="6113463"/>
          <p14:tracePt t="21422" x="2751138" y="6129338"/>
          <p14:tracePt t="21430" x="2928938" y="6129338"/>
          <p14:tracePt t="21438" x="3081338" y="6129338"/>
          <p14:tracePt t="21446" x="3200400" y="6096000"/>
          <p14:tracePt t="21454" x="3319463" y="6053138"/>
          <p14:tracePt t="21462" x="3344863" y="6037263"/>
          <p14:tracePt t="21471" x="3403600" y="6002338"/>
          <p14:tracePt t="21478" x="3462338" y="5961063"/>
          <p14:tracePt t="21487" x="3497263" y="5943600"/>
          <p14:tracePt t="21494" x="3513138" y="5918200"/>
          <p14:tracePt t="21502" x="3522663" y="5884863"/>
          <p14:tracePt t="21510" x="3538538" y="5875338"/>
          <p14:tracePt t="21518" x="3538538" y="5842000"/>
          <p14:tracePt t="21527" x="3538538" y="5808663"/>
          <p14:tracePt t="21534" x="3538538" y="5783263"/>
          <p14:tracePt t="21543" x="3522663" y="5740400"/>
          <p14:tracePt t="21551" x="3497263" y="5689600"/>
          <p14:tracePt t="21559" x="3454400" y="5630863"/>
          <p14:tracePt t="21567" x="3403600" y="5570538"/>
          <p14:tracePt t="21575" x="3344863" y="5511800"/>
          <p14:tracePt t="21583" x="3225800" y="5392738"/>
          <p14:tracePt t="21591" x="3106738" y="5334000"/>
          <p14:tracePt t="21599" x="3005138" y="5291138"/>
          <p14:tracePt t="21607" x="2870200" y="5232400"/>
          <p14:tracePt t="21615" x="2717800" y="5181600"/>
          <p14:tracePt t="21623" x="2573338" y="5138738"/>
          <p14:tracePt t="21631" x="2362200" y="5113338"/>
          <p14:tracePt t="21639" x="2166938" y="5080000"/>
          <p14:tracePt t="21647" x="1973263" y="5080000"/>
          <p14:tracePt t="21655" x="1778000" y="5080000"/>
          <p14:tracePt t="21663" x="1600200" y="5080000"/>
          <p14:tracePt t="21672" x="1506538" y="5080000"/>
          <p14:tracePt t="21679" x="1363663" y="5080000"/>
          <p14:tracePt t="21688" x="1236663" y="5122863"/>
          <p14:tracePt t="21695" x="1117600" y="5173663"/>
          <p14:tracePt t="21705" x="1016000" y="5232400"/>
          <p14:tracePt t="21712" x="957263" y="5291138"/>
          <p14:tracePt t="21721" x="881063" y="5367338"/>
          <p14:tracePt t="21728" x="838200" y="5427663"/>
          <p14:tracePt t="21738" x="820738" y="5435600"/>
          <p14:tracePt t="21744" x="779463" y="5529263"/>
          <p14:tracePt t="21755" x="779463" y="5554663"/>
          <p14:tracePt t="21760" x="779463" y="5646738"/>
          <p14:tracePt t="21771" x="779463" y="5707063"/>
          <p14:tracePt t="21776" x="779463" y="5748338"/>
          <p14:tracePt t="21788" x="795338" y="5824538"/>
          <p14:tracePt t="21792" x="863600" y="5935663"/>
          <p14:tracePt t="21805" x="922338" y="5994400"/>
          <p14:tracePt t="21808" x="1016000" y="6062663"/>
          <p14:tracePt t="21821" x="1092200" y="6129338"/>
          <p14:tracePt t="21824" x="1193800" y="6197600"/>
          <p14:tracePt t="21838" x="1312863" y="6248400"/>
          <p14:tracePt t="21840" x="1422400" y="6291263"/>
          <p14:tracePt t="21855" x="1524000" y="6316663"/>
          <p14:tracePt t="21857" x="1625600" y="6332538"/>
          <p14:tracePt t="21871" x="1735138" y="6350000"/>
          <p14:tracePt t="21873" x="1820863" y="6350000"/>
          <p14:tracePt t="21888" x="1912938" y="6350000"/>
          <p14:tracePt t="21889" x="1998663" y="6350000"/>
          <p14:tracePt t="21896" x="2074863" y="6307138"/>
          <p14:tracePt t="21905" x="2133600" y="6256338"/>
          <p14:tracePt t="21912" x="2209800" y="6215063"/>
          <p14:tracePt t="21921" x="2268538" y="6138863"/>
          <p14:tracePt t="21928" x="2328863" y="6096000"/>
          <p14:tracePt t="21938" x="2344738" y="6062663"/>
          <p14:tracePt t="21945" x="2379663" y="6037263"/>
          <p14:tracePt t="21955" x="2387600" y="6002338"/>
          <p14:tracePt t="21961" x="2405063" y="5976938"/>
          <p14:tracePt t="21971" x="2405063" y="5961063"/>
          <p14:tracePt t="21977" x="2420938" y="5943600"/>
          <p14:tracePt t="21988" x="2420938" y="5935663"/>
          <p14:tracePt t="22001" x="2405063" y="5935663"/>
          <p14:tracePt t="22009" x="2362200" y="5935663"/>
          <p14:tracePt t="22017" x="2328863" y="5935663"/>
          <p14:tracePt t="22025" x="2268538" y="5935663"/>
          <p14:tracePt t="22033" x="2227263" y="5935663"/>
          <p14:tracePt t="22041" x="2166938" y="5935663"/>
          <p14:tracePt t="22049" x="2108200" y="5961063"/>
          <p14:tracePt t="22057" x="2049463" y="5976938"/>
          <p14:tracePt t="22065" x="1989138" y="6019800"/>
          <p14:tracePt t="22073" x="1973263" y="6037263"/>
          <p14:tracePt t="22081" x="1930400" y="6062663"/>
          <p14:tracePt t="22089" x="1897063" y="6096000"/>
          <p14:tracePt t="22097" x="1871663" y="6129338"/>
          <p14:tracePt t="22105" x="1854200" y="6138863"/>
          <p14:tracePt t="22113" x="1854200" y="6154738"/>
          <p14:tracePt t="22122" x="1836738" y="6172200"/>
          <p14:tracePt t="22130" x="1836738" y="6189663"/>
          <p14:tracePt t="22146" x="1836738" y="6197600"/>
          <p14:tracePt t="22161" x="1836738" y="6215063"/>
          <p14:tracePt t="22171" x="1836738" y="6230938"/>
          <p14:tracePt t="22178" x="1854200" y="6248400"/>
          <p14:tracePt t="22187" x="1871663" y="6256338"/>
          <p14:tracePt t="22194" x="1912938" y="6291263"/>
          <p14:tracePt t="22202" x="1930400" y="6291263"/>
          <p14:tracePt t="22210" x="1955800" y="6307138"/>
          <p14:tracePt t="22218" x="1989138" y="6316663"/>
          <p14:tracePt t="22226" x="1998663" y="6332538"/>
          <p14:tracePt t="22234" x="2014538" y="6332538"/>
          <p14:tracePt t="22242" x="2032000" y="6350000"/>
          <p14:tracePt t="22250" x="2049463" y="6350000"/>
          <p14:tracePt t="22258" x="2049463" y="6367463"/>
          <p14:tracePt t="22282" x="2065338" y="6367463"/>
          <p14:tracePt t="22314" x="2065338" y="6383338"/>
          <p14:tracePt t="22330" x="2074863" y="6383338"/>
          <p14:tracePt t="22354" x="2074863" y="6392863"/>
          <p14:tracePt t="22363" x="2090738" y="6392863"/>
          <p14:tracePt t="22387" x="2108200" y="6392863"/>
          <p14:tracePt t="22403" x="2125663" y="6392863"/>
          <p14:tracePt t="22411" x="2125663" y="6408738"/>
          <p14:tracePt t="22435" x="2133600" y="6408738"/>
          <p14:tracePt t="22443" x="2133600" y="6426200"/>
          <p14:tracePt t="22459" x="2151063" y="6426200"/>
          <p14:tracePt t="22467" x="2166938" y="6443663"/>
          <p14:tracePt t="22483" x="2184400" y="6451600"/>
          <p14:tracePt t="22491" x="2192338" y="6451600"/>
          <p14:tracePt t="22499" x="2209800" y="6451600"/>
          <p14:tracePt t="22508" x="2227263" y="6469063"/>
          <p14:tracePt t="22515" x="2252663" y="6469063"/>
          <p14:tracePt t="22523" x="2268538" y="6469063"/>
          <p14:tracePt t="23585" x="2286000" y="6469063"/>
          <p14:tracePt t="23601" x="2303463" y="6469063"/>
          <p14:tracePt t="23609" x="2319338" y="6451600"/>
          <p14:tracePt t="23625" x="2328863" y="6443663"/>
          <p14:tracePt t="23641" x="2344738" y="6443663"/>
          <p14:tracePt t="23649" x="2344738" y="6426200"/>
          <p14:tracePt t="23673" x="2362200" y="6426200"/>
          <p14:tracePt t="23681" x="2362200" y="6408738"/>
          <p14:tracePt t="23705" x="2379663" y="6408738"/>
          <p14:tracePt t="23713" x="2379663" y="6392863"/>
          <p14:tracePt t="23737" x="2387600" y="6392863"/>
          <p14:tracePt t="23745" x="2387600" y="6383338"/>
          <p14:tracePt t="23754" x="2405063" y="6383338"/>
          <p14:tracePt t="23785" x="2420938" y="6383338"/>
          <p14:tracePt t="23826" x="2438400" y="6383338"/>
          <p14:tracePt t="23834" x="2446338" y="6367463"/>
          <p14:tracePt t="23842" x="2463800" y="6367463"/>
          <p14:tracePt t="23850" x="2481263" y="6367463"/>
          <p14:tracePt t="23858" x="2522538" y="6350000"/>
          <p14:tracePt t="23866" x="2540000" y="6350000"/>
          <p14:tracePt t="23874" x="2582863" y="6332538"/>
          <p14:tracePt t="23882" x="2598738" y="6332538"/>
          <p14:tracePt t="23890" x="2641600" y="6332538"/>
          <p14:tracePt t="23898" x="2692400" y="6332538"/>
          <p14:tracePt t="23906" x="2717800" y="6332538"/>
          <p14:tracePt t="23914" x="2760663" y="6332538"/>
          <p14:tracePt t="23922" x="2811463" y="6316663"/>
          <p14:tracePt t="23930" x="2836863" y="6316663"/>
          <p14:tracePt t="23938" x="2913063" y="6316663"/>
          <p14:tracePt t="23946" x="2928938" y="6316663"/>
          <p14:tracePt t="23955" x="3005138" y="6316663"/>
          <p14:tracePt t="23963" x="3030538" y="6316663"/>
          <p14:tracePt t="23971" x="3081338" y="6316663"/>
          <p14:tracePt t="23978" x="3106738" y="6316663"/>
          <p14:tracePt t="23987" x="3149600" y="6332538"/>
          <p14:tracePt t="23994" x="3200400" y="6332538"/>
          <p14:tracePt t="24003" x="3225800" y="6332538"/>
          <p14:tracePt t="24011" x="3268663" y="6350000"/>
          <p14:tracePt t="24019" x="3302000" y="6350000"/>
          <p14:tracePt t="24027" x="3360738" y="6367463"/>
          <p14:tracePt t="24035" x="3395663" y="6367463"/>
          <p14:tracePt t="24043" x="3436938" y="6367463"/>
          <p14:tracePt t="24051" x="3462338" y="6367463"/>
          <p14:tracePt t="24059" x="3513138" y="6383338"/>
          <p14:tracePt t="24067" x="3538538" y="6383338"/>
          <p14:tracePt t="24075" x="3573463" y="6392863"/>
          <p14:tracePt t="24083" x="3598863" y="6392863"/>
          <p14:tracePt t="24091" x="3632200" y="6392863"/>
          <p14:tracePt t="24099" x="3657600" y="6408738"/>
          <p14:tracePt t="24107" x="3708400" y="6426200"/>
          <p14:tracePt t="24710" x="3767138" y="6426200"/>
          <p14:tracePt t="24718" x="3810000" y="6426200"/>
          <p14:tracePt t="24726" x="3886200" y="6426200"/>
          <p14:tracePt t="24734" x="3944938" y="6426200"/>
          <p14:tracePt t="24742" x="4005263" y="6426200"/>
          <p14:tracePt t="24750" x="4064000" y="6426200"/>
          <p14:tracePt t="24758" x="4122738" y="6443663"/>
          <p14:tracePt t="24766" x="4224338" y="6443663"/>
          <p14:tracePt t="24774" x="4318000" y="6451600"/>
          <p14:tracePt t="24782" x="4360863" y="6451600"/>
          <p14:tracePt t="24791" x="4437063" y="6469063"/>
          <p14:tracePt t="24798" x="4513263" y="6469063"/>
          <p14:tracePt t="24807" x="4605338" y="6484938"/>
          <p14:tracePt t="24814" x="4665663" y="6484938"/>
          <p14:tracePt t="24823" x="4724400" y="6484938"/>
          <p14:tracePt t="24831" x="4767263" y="6484938"/>
          <p14:tracePt t="24839" x="4843463" y="6484938"/>
          <p14:tracePt t="24847" x="4902200" y="6484938"/>
          <p14:tracePt t="24855" x="4960938" y="6484938"/>
          <p14:tracePt t="24863" x="5037138" y="6469063"/>
          <p14:tracePt t="24871" x="5097463" y="6451600"/>
          <p14:tracePt t="24879" x="5156200" y="6443663"/>
          <p14:tracePt t="24888" x="5199063" y="6426200"/>
          <p14:tracePt t="24895" x="5257800" y="6392863"/>
          <p14:tracePt t="24904" x="5300663" y="6383338"/>
          <p14:tracePt t="24911" x="5351463" y="6367463"/>
          <p14:tracePt t="24919" x="5376863" y="6350000"/>
          <p14:tracePt t="24927" x="5453063" y="6307138"/>
          <p14:tracePt t="24935" x="5486400" y="6273800"/>
          <p14:tracePt t="24943" x="5511800" y="6256338"/>
          <p14:tracePt t="24951" x="5545138" y="6248400"/>
          <p14:tracePt t="24959" x="5570538" y="6215063"/>
          <p14:tracePt t="24967" x="5621338" y="6172200"/>
          <p14:tracePt t="24975" x="5630863" y="6154738"/>
          <p14:tracePt t="24984" x="5664200" y="6129338"/>
          <p14:tracePt t="24991" x="5681663" y="6096000"/>
          <p14:tracePt t="24999" x="5707063" y="6053138"/>
          <p14:tracePt t="25008" x="5707063" y="6019800"/>
          <p14:tracePt t="25015" x="5722938" y="5976938"/>
          <p14:tracePt t="25023" x="5722938" y="5935663"/>
          <p14:tracePt t="25032" x="5722938" y="5884863"/>
          <p14:tracePt t="25039" x="5722938" y="5842000"/>
          <p14:tracePt t="25048" x="5722938" y="5765800"/>
          <p14:tracePt t="25056" x="5722938" y="5707063"/>
          <p14:tracePt t="25064" x="5689600" y="5646738"/>
          <p14:tracePt t="25072" x="5646738" y="5570538"/>
          <p14:tracePt t="25080" x="5621338" y="5511800"/>
          <p14:tracePt t="25088" x="5554663" y="5453063"/>
          <p14:tracePt t="25096" x="5511800" y="5410200"/>
          <p14:tracePt t="25104" x="5468938" y="5351463"/>
          <p14:tracePt t="25112" x="5410200" y="5300663"/>
          <p14:tracePt t="25121" x="5351463" y="5275263"/>
          <p14:tracePt t="25128" x="5275263" y="5232400"/>
          <p14:tracePt t="25138" x="5199063" y="5199063"/>
          <p14:tracePt t="25144" x="5122863" y="5181600"/>
          <p14:tracePt t="25154" x="5037138" y="5173663"/>
          <p14:tracePt t="25160" x="4960938" y="5156200"/>
          <p14:tracePt t="25171" x="4884738" y="5138738"/>
          <p14:tracePt t="25176" x="4808538" y="5122863"/>
          <p14:tracePt t="25188" x="4732338" y="5122863"/>
          <p14:tracePt t="25192" x="4665663" y="5122863"/>
          <p14:tracePt t="25205" x="4589463" y="5122863"/>
          <p14:tracePt t="25208" x="4529138" y="5122863"/>
          <p14:tracePt t="25221" x="4437063" y="5138738"/>
          <p14:tracePt t="25225" x="4376738" y="5156200"/>
          <p14:tracePt t="25238" x="4318000" y="5181600"/>
          <p14:tracePt t="25241" x="4284663" y="5199063"/>
          <p14:tracePt t="25255" x="4224338" y="5214938"/>
          <p14:tracePt t="25257" x="4183063" y="5240338"/>
          <p14:tracePt t="25271" x="4157663" y="5257800"/>
          <p14:tracePt t="25273" x="4106863" y="5291138"/>
          <p14:tracePt t="25288" x="4081463" y="5316538"/>
          <p14:tracePt t="25290" x="4064000" y="5334000"/>
          <p14:tracePt t="25305" x="4046538" y="5367338"/>
          <p14:tracePt t="25306" x="4030663" y="5376863"/>
          <p14:tracePt t="25313" x="4005263" y="5410200"/>
          <p14:tracePt t="25321" x="4005263" y="5453063"/>
          <p14:tracePt t="25329" x="3987800" y="5486400"/>
          <p14:tracePt t="25338" x="3987800" y="5529263"/>
          <p14:tracePt t="25345" x="3987800" y="5570538"/>
          <p14:tracePt t="25355" x="3987800" y="5621338"/>
          <p14:tracePt t="25361" x="3987800" y="5664200"/>
          <p14:tracePt t="25371" x="3987800" y="5707063"/>
          <p14:tracePt t="25377" x="3987800" y="5765800"/>
          <p14:tracePt t="25388" x="4005263" y="5808663"/>
          <p14:tracePt t="25393" x="4030663" y="5875338"/>
          <p14:tracePt t="25405" x="4046538" y="5884863"/>
          <p14:tracePt t="25410" x="4064000" y="5935663"/>
          <p14:tracePt t="25421" x="4097338" y="5976938"/>
          <p14:tracePt t="25426" x="4122738" y="6002338"/>
          <p14:tracePt t="25438" x="4140200" y="6037263"/>
          <p14:tracePt t="25442" x="4165600" y="6053138"/>
          <p14:tracePt t="25455" x="4183063" y="6062663"/>
          <p14:tracePt t="25458" x="4198938" y="6078538"/>
          <p14:tracePt t="25472" x="4216400" y="6078538"/>
          <p14:tracePt t="25474" x="4241800" y="6096000"/>
          <p14:tracePt t="25488" x="4275138" y="6096000"/>
          <p14:tracePt t="25490" x="4318000" y="6096000"/>
          <p14:tracePt t="25505" x="4335463" y="6096000"/>
          <p14:tracePt t="25506" x="4360863" y="6096000"/>
          <p14:tracePt t="25521" x="4394200" y="6096000"/>
          <p14:tracePt t="25523" x="4437063" y="6096000"/>
          <p14:tracePt t="25538" x="4470400" y="6096000"/>
          <p14:tracePt t="25539" x="4495800" y="6078538"/>
          <p14:tracePt t="25546" x="4529138" y="6062663"/>
          <p14:tracePt t="25555" x="4572000" y="6053138"/>
          <p14:tracePt t="25562" x="4589463" y="6037263"/>
          <p14:tracePt t="25572" x="4614863" y="6019800"/>
          <p14:tracePt t="25578" x="4648200" y="6002338"/>
          <p14:tracePt t="25588" x="4665663" y="5994400"/>
          <p14:tracePt t="25594" x="4673600" y="5976938"/>
          <p14:tracePt t="25605" x="4691063" y="5961063"/>
          <p14:tracePt t="25618" x="4706938" y="5943600"/>
          <p14:tracePt t="25634" x="4706938" y="5935663"/>
          <p14:tracePt t="25643" x="4724400" y="5935663"/>
          <p14:tracePt t="25659" x="4724400" y="5918200"/>
          <p14:tracePt t="25667" x="4732338" y="5900738"/>
          <p14:tracePt t="25683" x="4732338" y="5884863"/>
          <p14:tracePt t="25691" x="4732338" y="5859463"/>
          <p14:tracePt t="25699" x="4732338" y="5842000"/>
          <p14:tracePt t="25707" x="4732338" y="5808663"/>
          <p14:tracePt t="25715" x="4732338" y="5799138"/>
          <p14:tracePt t="25723" x="4732338" y="5783263"/>
          <p14:tracePt t="25731" x="4732338" y="5748338"/>
          <p14:tracePt t="25739" x="4732338" y="5740400"/>
          <p14:tracePt t="25747" x="4724400" y="5689600"/>
          <p14:tracePt t="25755" x="4706938" y="5664200"/>
          <p14:tracePt t="25763" x="4691063" y="5664200"/>
          <p14:tracePt t="25771" x="4665663" y="5630863"/>
          <p14:tracePt t="25779" x="4630738" y="5605463"/>
          <p14:tracePt t="25788" x="4605338" y="5588000"/>
          <p14:tracePt t="25795" x="4554538" y="5554663"/>
          <p14:tracePt t="25805" x="4513263" y="5529263"/>
          <p14:tracePt t="25812" x="4470400" y="5511800"/>
          <p14:tracePt t="25819" x="4419600" y="5511800"/>
          <p14:tracePt t="25827" x="4360863" y="5511800"/>
          <p14:tracePt t="25835" x="4318000" y="5511800"/>
          <p14:tracePt t="25844" x="4259263" y="5511800"/>
          <p14:tracePt t="25852" x="4216400" y="5511800"/>
          <p14:tracePt t="25860" x="4157663" y="5511800"/>
          <p14:tracePt t="25868" x="4140200" y="5511800"/>
          <p14:tracePt t="25876" x="4097338" y="5545138"/>
          <p14:tracePt t="25884" x="4046538" y="5570538"/>
          <p14:tracePt t="25892" x="4021138" y="5605463"/>
          <p14:tracePt t="25900" x="3970338" y="5646738"/>
          <p14:tracePt t="25908" x="3962400" y="5664200"/>
          <p14:tracePt t="25916" x="3929063" y="5722938"/>
          <p14:tracePt t="25924" x="3929063" y="5748338"/>
          <p14:tracePt t="25932" x="3911600" y="5799138"/>
          <p14:tracePt t="25940" x="3903663" y="5842000"/>
          <p14:tracePt t="25948" x="3903663" y="5884863"/>
          <p14:tracePt t="25957" x="3903663" y="5943600"/>
          <p14:tracePt t="25964" x="3903663" y="5994400"/>
          <p14:tracePt t="25972" x="3903663" y="6053138"/>
          <p14:tracePt t="25980" x="3911600" y="6096000"/>
          <p14:tracePt t="25988" x="3929063" y="6113463"/>
          <p14:tracePt t="25996" x="3970338" y="6189663"/>
          <p14:tracePt t="26005" x="3987800" y="6197600"/>
          <p14:tracePt t="26012" x="4021138" y="6230938"/>
          <p14:tracePt t="26021" x="4046538" y="6256338"/>
          <p14:tracePt t="26028" x="4097338" y="6291263"/>
          <p14:tracePt t="26038" x="4140200" y="6307138"/>
          <p14:tracePt t="26045" x="4183063" y="6316663"/>
          <p14:tracePt t="26055" x="4224338" y="6316663"/>
          <p14:tracePt t="26060" x="4284663" y="6332538"/>
          <p14:tracePt t="26071" x="4351338" y="6332538"/>
          <p14:tracePt t="26077" x="4419600" y="6332538"/>
          <p14:tracePt t="26088" x="4478338" y="6332538"/>
          <p14:tracePt t="26093" x="4538663" y="6332538"/>
          <p14:tracePt t="26105" x="4614863" y="6332538"/>
          <p14:tracePt t="26109" x="4673600" y="6307138"/>
          <p14:tracePt t="26121" x="4732338" y="6273800"/>
          <p14:tracePt t="26125" x="4792663" y="6230938"/>
          <p14:tracePt t="26138" x="4808538" y="6215063"/>
          <p14:tracePt t="26141" x="4859338" y="6172200"/>
          <p14:tracePt t="26155" x="4884738" y="6138863"/>
          <p14:tracePt t="26157" x="4902200" y="6113463"/>
          <p14:tracePt t="26171" x="4919663" y="6096000"/>
          <p14:tracePt t="26173" x="4927600" y="6078538"/>
          <p14:tracePt t="26188" x="4927600" y="6062663"/>
          <p14:tracePt t="26205" x="4927600" y="6053138"/>
          <p14:tracePt t="26206" x="4927600" y="6037263"/>
          <p14:tracePt t="26221" x="4919663" y="6019800"/>
          <p14:tracePt t="26222" x="4884738" y="6019800"/>
          <p14:tracePt t="26229" x="4868863" y="6002338"/>
          <p14:tracePt t="26238" x="4843463" y="5994400"/>
          <p14:tracePt t="26245" x="4792663" y="5976938"/>
          <p14:tracePt t="26255" x="4767263" y="5976938"/>
          <p14:tracePt t="26261" x="4749800" y="5961063"/>
          <p14:tracePt t="26271" x="4724400" y="5961063"/>
          <p14:tracePt t="26278" x="4691063" y="5943600"/>
          <p14:tracePt t="26288" x="4673600" y="5943600"/>
          <p14:tracePt t="26301" x="4665663" y="5943600"/>
          <p14:tracePt t="26358" x="4665663" y="5961063"/>
          <p14:tracePt t="26366" x="4665663" y="5976938"/>
          <p14:tracePt t="26374" x="4673600" y="6002338"/>
          <p14:tracePt t="26382" x="4724400" y="6037263"/>
          <p14:tracePt t="26390" x="4767263" y="6078538"/>
          <p14:tracePt t="26398" x="4826000" y="6113463"/>
          <p14:tracePt t="26406" x="4884738" y="6154738"/>
          <p14:tracePt t="26414" x="4960938" y="6189663"/>
          <p14:tracePt t="26422" x="4986338" y="6197600"/>
          <p14:tracePt t="26430" x="5021263" y="6230938"/>
          <p14:tracePt t="26439" x="5062538" y="6230938"/>
          <p14:tracePt t="26446" x="5113338" y="6248400"/>
          <p14:tracePt t="26455" x="5138738" y="6256338"/>
          <p14:tracePt t="26463" x="5156200" y="6256338"/>
          <p14:tracePt t="26471" x="5173663" y="6256338"/>
          <p14:tracePt t="26479" x="5181600" y="6256338"/>
          <p14:tracePt t="26502" x="5199063" y="6256338"/>
          <p14:tracePt t="26535" x="5214938" y="6256338"/>
          <p14:tracePt t="26615" x="5214938" y="6248400"/>
          <p14:tracePt t="26631" x="5232400" y="6248400"/>
          <p14:tracePt t="28827" x="5240338" y="6230938"/>
          <p14:tracePt t="28835" x="5275263" y="6197600"/>
          <p14:tracePt t="28843" x="5300663" y="6189663"/>
          <p14:tracePt t="28851" x="5334000" y="6154738"/>
          <p14:tracePt t="28859" x="5351463" y="6138863"/>
          <p14:tracePt t="28867" x="5376863" y="6129338"/>
          <p14:tracePt t="28875" x="5410200" y="6113463"/>
          <p14:tracePt t="28883" x="5435600" y="6113463"/>
          <p14:tracePt t="28891" x="5468938" y="6096000"/>
          <p14:tracePt t="28899" x="5511800" y="6078538"/>
          <p14:tracePt t="28907" x="5529263" y="6078538"/>
          <p14:tracePt t="28915" x="5554663" y="6078538"/>
          <p14:tracePt t="28923" x="5588000" y="6078538"/>
          <p14:tracePt t="28931" x="5621338" y="6078538"/>
          <p14:tracePt t="28939" x="5646738" y="6078538"/>
          <p14:tracePt t="28947" x="5681663" y="6078538"/>
          <p14:tracePt t="28955" x="5707063" y="6078538"/>
          <p14:tracePt t="28963" x="5740400" y="6078538"/>
          <p14:tracePt t="28972" x="5748338" y="6096000"/>
          <p14:tracePt t="28980" x="5783263" y="6096000"/>
          <p14:tracePt t="28988" x="5799138" y="6096000"/>
          <p14:tracePt t="28995" x="5808663" y="6113463"/>
          <p14:tracePt t="29005" x="5824538" y="6113463"/>
          <p14:tracePt t="29011" x="5842000" y="6113463"/>
          <p14:tracePt t="29021" x="5859463" y="6113463"/>
          <p14:tracePt t="29028" x="5884863" y="6113463"/>
          <p14:tracePt t="29038" x="5900738" y="6113463"/>
          <p14:tracePt t="29044" x="5918200" y="6113463"/>
          <p14:tracePt t="29055" x="5935663" y="6113463"/>
          <p14:tracePt t="29060" x="5943600" y="6113463"/>
          <p14:tracePt t="29071" x="5961063" y="6113463"/>
          <p14:tracePt t="29076" x="5976938" y="6113463"/>
          <p14:tracePt t="29092" x="5994400" y="6113463"/>
          <p14:tracePt t="29108" x="6002338" y="6113463"/>
          <p14:tracePt t="29455" x="6019800" y="6113463"/>
          <p14:tracePt t="29478" x="6019800" y="6096000"/>
          <p14:tracePt t="29502" x="6037263" y="6078538"/>
          <p14:tracePt t="29518" x="6037263" y="6062663"/>
          <p14:tracePt t="29526" x="6037263" y="6053138"/>
          <p14:tracePt t="29534" x="6053138" y="6053138"/>
          <p14:tracePt t="29542" x="6053138" y="6037263"/>
          <p14:tracePt t="29550" x="6062663" y="6019800"/>
          <p14:tracePt t="29558" x="6062663" y="6002338"/>
          <p14:tracePt t="29566" x="6078538" y="5994400"/>
          <p14:tracePt t="29582" x="6096000" y="5976938"/>
          <p14:tracePt t="29590" x="6096000" y="5961063"/>
          <p14:tracePt t="29598" x="6113463" y="5961063"/>
          <p14:tracePt t="29607" x="6113463" y="5943600"/>
          <p14:tracePt t="29614" x="6129338" y="5943600"/>
          <p14:tracePt t="29623" x="6129338" y="5935663"/>
          <p14:tracePt t="29638" x="6138863" y="5935663"/>
          <p14:tracePt t="29646" x="6138863" y="5918200"/>
          <p14:tracePt t="29663" x="6138863" y="5900738"/>
          <p14:tracePt t="29671" x="6154738" y="5900738"/>
          <p14:tracePt t="29679" x="6172200" y="5900738"/>
          <p14:tracePt t="29695" x="6189663" y="5884863"/>
          <p14:tracePt t="29711" x="6197600" y="5884863"/>
          <p14:tracePt t="29727" x="6215063" y="5875338"/>
          <p14:tracePt t="29735" x="6230938" y="5875338"/>
          <p14:tracePt t="29751" x="6248400" y="5875338"/>
          <p14:tracePt t="29759" x="6256338" y="5875338"/>
          <p14:tracePt t="29767" x="6273800" y="5875338"/>
          <p14:tracePt t="29775" x="6291263" y="5859463"/>
          <p14:tracePt t="29783" x="6316663" y="5859463"/>
          <p14:tracePt t="29791" x="6332538" y="5842000"/>
          <p14:tracePt t="29799" x="6350000" y="5842000"/>
          <p14:tracePt t="29807" x="6367463" y="5824538"/>
          <p14:tracePt t="29815" x="6392863" y="5824538"/>
          <p14:tracePt t="29824" x="6408738" y="5808663"/>
          <p14:tracePt t="29840" x="6426200" y="5808663"/>
          <p14:tracePt t="29848" x="6426200" y="5799138"/>
          <p14:tracePt t="29856" x="6443663" y="5799138"/>
          <p14:tracePt t="32307" x="6451600" y="5799138"/>
          <p14:tracePt t="32339" x="6469063" y="5799138"/>
          <p14:tracePt t="32372" x="6484938" y="5783263"/>
          <p14:tracePt t="32388" x="6502400" y="5783263"/>
          <p14:tracePt t="32412" x="6510338" y="5783263"/>
          <p14:tracePt t="32436" x="6527800" y="5783263"/>
          <p14:tracePt t="32476" x="6545263" y="5783263"/>
          <p14:tracePt t="32532" x="6561138" y="5783263"/>
          <p14:tracePt t="32613" x="6570663" y="5783263"/>
          <p14:tracePt t="32645" x="6586538" y="5783263"/>
          <p14:tracePt t="32669" x="6604000" y="5783263"/>
          <p14:tracePt t="32685" x="6621463" y="5783263"/>
          <p14:tracePt t="32701" x="6637338" y="5783263"/>
          <p14:tracePt t="32717" x="6646863" y="5783263"/>
          <p14:tracePt t="32733" x="6646863" y="5799138"/>
          <p14:tracePt t="32749" x="6662738" y="5799138"/>
          <p14:tracePt t="32782" x="6680200" y="5799138"/>
          <p14:tracePt t="32830" x="6680200" y="5808663"/>
          <p14:tracePt t="33320" x="6680200" y="5799138"/>
          <p14:tracePt t="33377" x="6697663" y="5799138"/>
          <p14:tracePt t="34502" x="6697663" y="5783263"/>
          <p14:tracePt t="34510" x="6697663" y="5765800"/>
          <p14:tracePt t="34518" x="6697663" y="5748338"/>
          <p14:tracePt t="34526" x="6697663" y="5740400"/>
          <p14:tracePt t="34534" x="6705600" y="5722938"/>
          <p14:tracePt t="34542" x="6705600" y="5707063"/>
          <p14:tracePt t="34550" x="6705600" y="5689600"/>
          <p14:tracePt t="34558" x="6723063" y="5689600"/>
          <p14:tracePt t="34566" x="6723063" y="5681663"/>
          <p14:tracePt t="34574" x="6723063" y="5664200"/>
          <p14:tracePt t="34590" x="6738938" y="5646738"/>
          <p14:tracePt t="34607" x="6738938" y="5630863"/>
          <p14:tracePt t="34614" x="6756400" y="5630863"/>
          <p14:tracePt t="34623" x="6756400" y="5621338"/>
          <p14:tracePt t="34630" x="6764338" y="5605463"/>
          <p14:tracePt t="34639" x="6781800" y="5605463"/>
          <p14:tracePt t="34647" x="6799263" y="5588000"/>
          <p14:tracePt t="34655" x="6815138" y="5570538"/>
          <p14:tracePt t="34663" x="6824663" y="5570538"/>
          <p14:tracePt t="34671" x="6840538" y="5554663"/>
          <p14:tracePt t="34679" x="6858000" y="5545138"/>
          <p14:tracePt t="34688" x="6875463" y="5545138"/>
          <p14:tracePt t="34695" x="6891338" y="5545138"/>
          <p14:tracePt t="34703" x="6900863" y="5529263"/>
          <p14:tracePt t="34711" x="6916738" y="5529263"/>
          <p14:tracePt t="34735" x="6934200" y="5511800"/>
          <p14:tracePt t="34759" x="6951663" y="5511800"/>
          <p14:tracePt t="34775" x="6959600" y="5511800"/>
          <p14:tracePt t="34791" x="6977063" y="5511800"/>
          <p14:tracePt t="34799" x="6992938" y="5494338"/>
          <p14:tracePt t="34807" x="7010400" y="5494338"/>
          <p14:tracePt t="34815" x="7035800" y="5494338"/>
          <p14:tracePt t="34824" x="7053263" y="5494338"/>
          <p14:tracePt t="34831" x="7078663" y="5486400"/>
          <p14:tracePt t="34840" x="7112000" y="5486400"/>
          <p14:tracePt t="34848" x="7145338" y="5486400"/>
          <p14:tracePt t="34856" x="7170738" y="5486400"/>
          <p14:tracePt t="34864" x="7205663" y="5486400"/>
          <p14:tracePt t="34872" x="7231063" y="5486400"/>
          <p14:tracePt t="34880" x="7264400" y="5486400"/>
          <p14:tracePt t="34888" x="7289800" y="5486400"/>
          <p14:tracePt t="34896" x="7323138" y="5486400"/>
          <p14:tracePt t="34905" x="7366000" y="5486400"/>
          <p14:tracePt t="34912" x="7399338" y="5486400"/>
          <p14:tracePt t="34921" x="7459663" y="5494338"/>
          <p14:tracePt t="34928" x="7485063" y="5511800"/>
          <p14:tracePt t="34936" x="7526338" y="5545138"/>
          <p14:tracePt t="34944" x="7543800" y="5545138"/>
          <p14:tracePt t="34952" x="7586663" y="5554663"/>
          <p14:tracePt t="34960" x="7637463" y="5588000"/>
          <p14:tracePt t="34968" x="7678738" y="5605463"/>
          <p14:tracePt t="34976" x="7713663" y="5621338"/>
          <p14:tracePt t="34984" x="7772400" y="5646738"/>
          <p14:tracePt t="34992" x="7797800" y="5664200"/>
          <p14:tracePt t="35000" x="7815263" y="5681663"/>
          <p14:tracePt t="35008" x="7856538" y="5707063"/>
          <p14:tracePt t="35016" x="7891463" y="5722938"/>
          <p14:tracePt t="35024" x="7916863" y="5740400"/>
          <p14:tracePt t="35033" x="7950200" y="5748338"/>
          <p14:tracePt t="35040" x="7975600" y="5765800"/>
          <p14:tracePt t="35048" x="8008938" y="5783263"/>
          <p14:tracePt t="35057" x="8026400" y="5799138"/>
          <p14:tracePt t="35065" x="8051800" y="5799138"/>
          <p14:tracePt t="35073" x="8085138" y="5808663"/>
          <p14:tracePt t="35081" x="8110538" y="5824538"/>
          <p14:tracePt t="35089" x="8128000" y="5842000"/>
          <p14:tracePt t="35097" x="8161338" y="5842000"/>
          <p14:tracePt t="35105" x="8186738" y="5859463"/>
          <p14:tracePt t="35113" x="8204200" y="5859463"/>
          <p14:tracePt t="35121" x="8229600" y="5875338"/>
          <p14:tracePt t="35129" x="8262938" y="5875338"/>
          <p14:tracePt t="35138" x="8280400" y="5884863"/>
          <p14:tracePt t="35145" x="8305800" y="5884863"/>
          <p14:tracePt t="35155" x="8339138" y="5900738"/>
          <p14:tracePt t="35161" x="8364538" y="5900738"/>
          <p14:tracePt t="35172" x="8382000" y="5918200"/>
          <p14:tracePt t="35177" x="8415338" y="5918200"/>
          <p14:tracePt t="35188" x="8440738" y="5918200"/>
          <p14:tracePt t="35193" x="8458200" y="5935663"/>
          <p14:tracePt t="35205" x="8483600" y="5935663"/>
          <p14:tracePt t="35210" x="8501063" y="5935663"/>
          <p14:tracePt t="35221" x="8534400" y="5935663"/>
          <p14:tracePt t="35225" x="8542338" y="5943600"/>
          <p14:tracePt t="35238" x="8559800" y="5943600"/>
          <p14:tracePt t="35241" x="8577263" y="5943600"/>
          <p14:tracePt t="35258" x="8593138" y="5943600"/>
          <p14:tracePt t="35322" x="8577263" y="5943600"/>
          <p14:tracePt t="35330" x="8559800" y="5943600"/>
          <p14:tracePt t="35338" x="8534400" y="5935663"/>
          <p14:tracePt t="35346" x="8501063" y="5935663"/>
          <p14:tracePt t="35355" x="8483600" y="5935663"/>
          <p14:tracePt t="35362" x="8424863" y="5918200"/>
          <p14:tracePt t="35371" x="8399463" y="5918200"/>
          <p14:tracePt t="35378" x="8348663" y="5918200"/>
          <p14:tracePt t="35386" x="8305800" y="5918200"/>
          <p14:tracePt t="35394" x="8262938" y="5918200"/>
          <p14:tracePt t="35402" x="8221663" y="5918200"/>
          <p14:tracePt t="35410" x="8186738" y="5935663"/>
          <p14:tracePt t="35418" x="8145463" y="5943600"/>
          <p14:tracePt t="35426" x="8094663" y="5961063"/>
          <p14:tracePt t="35434" x="8051800" y="5976938"/>
          <p14:tracePt t="35442" x="8026400" y="5994400"/>
          <p14:tracePt t="35450" x="7993063" y="6002338"/>
          <p14:tracePt t="35458" x="7967663" y="6019800"/>
          <p14:tracePt t="35466" x="7950200" y="6037263"/>
          <p14:tracePt t="35475" x="7916863" y="6053138"/>
          <p14:tracePt t="35483" x="7907338" y="6062663"/>
          <p14:tracePt t="35491" x="7907338" y="6078538"/>
          <p14:tracePt t="35499" x="7891463" y="6078538"/>
          <p14:tracePt t="35507" x="7891463" y="6096000"/>
          <p14:tracePt t="35523" x="7874000" y="6113463"/>
          <p14:tracePt t="35531" x="7874000" y="6129338"/>
          <p14:tracePt t="35547" x="7874000" y="6138863"/>
          <p14:tracePt t="35555" x="7874000" y="6154738"/>
          <p14:tracePt t="35563" x="7874000" y="6172200"/>
          <p14:tracePt t="35571" x="7874000" y="6189663"/>
          <p14:tracePt t="35579" x="7874000" y="6197600"/>
          <p14:tracePt t="35588" x="7891463" y="6215063"/>
          <p14:tracePt t="35595" x="7907338" y="6230938"/>
          <p14:tracePt t="35604" x="7916863" y="6230938"/>
          <p14:tracePt t="35611" x="7932738" y="6248400"/>
          <p14:tracePt t="35619" x="7967663" y="6256338"/>
          <p14:tracePt t="35627" x="7975600" y="6273800"/>
          <p14:tracePt t="35635" x="8008938" y="6291263"/>
          <p14:tracePt t="35643" x="8034338" y="6291263"/>
          <p14:tracePt t="35652" x="8069263" y="6291263"/>
          <p14:tracePt t="35659" x="8094663" y="6307138"/>
          <p14:tracePt t="35667" x="8128000" y="6307138"/>
          <p14:tracePt t="35675" x="8161338" y="6316663"/>
          <p14:tracePt t="35683" x="8186738" y="6316663"/>
          <p14:tracePt t="35692" x="8204200" y="6316663"/>
          <p14:tracePt t="35700" x="8229600" y="6316663"/>
          <p14:tracePt t="35708" x="8262938" y="6316663"/>
          <p14:tracePt t="35716" x="8288338" y="6316663"/>
          <p14:tracePt t="35724" x="8323263" y="6316663"/>
          <p14:tracePt t="35732" x="8364538" y="6316663"/>
          <p14:tracePt t="35740" x="8415338" y="6316663"/>
          <p14:tracePt t="35748" x="8440738" y="6316663"/>
          <p14:tracePt t="35756" x="8483600" y="6307138"/>
          <p14:tracePt t="35764" x="8516938" y="6307138"/>
          <p14:tracePt t="35772" x="8542338" y="6291263"/>
          <p14:tracePt t="35780" x="8593138" y="6273800"/>
          <p14:tracePt t="35788" x="8618538" y="6273800"/>
          <p14:tracePt t="35796" x="8669338" y="6256338"/>
          <p14:tracePt t="35805" x="8678863" y="6256338"/>
          <p14:tracePt t="35812" x="8712200" y="6248400"/>
          <p14:tracePt t="35821" x="8737600" y="6248400"/>
          <p14:tracePt t="35828" x="8755063" y="6230938"/>
          <p14:tracePt t="35838" x="8770938" y="6230938"/>
          <p14:tracePt t="35844" x="8770938" y="6215063"/>
          <p14:tracePt t="35855" x="8788400" y="6215063"/>
          <p14:tracePt t="35861" x="8796338" y="6197600"/>
          <p14:tracePt t="35871" x="8813800" y="6197600"/>
          <p14:tracePt t="35877" x="8831263" y="6189663"/>
          <p14:tracePt t="35888" x="8831263" y="6172200"/>
          <p14:tracePt t="35893" x="8847138" y="6154738"/>
          <p14:tracePt t="35909" x="8847138" y="6129338"/>
          <p14:tracePt t="35921" x="8856663" y="6113463"/>
          <p14:tracePt t="35925" x="8856663" y="6096000"/>
          <p14:tracePt t="35938" x="8856663" y="6078538"/>
          <p14:tracePt t="35941" x="8856663" y="6053138"/>
          <p14:tracePt t="35955" x="8856663" y="6037263"/>
          <p14:tracePt t="35958" x="8847138" y="6002338"/>
          <p14:tracePt t="35972" x="8813800" y="5976938"/>
          <p14:tracePt t="35974" x="8788400" y="5943600"/>
          <p14:tracePt t="35988" x="8737600" y="5918200"/>
          <p14:tracePt t="35990" x="8712200" y="5884863"/>
          <p14:tracePt t="36005" x="8653463" y="5859463"/>
          <p14:tracePt t="36005" x="8593138" y="5824538"/>
          <p14:tracePt t="36013" x="8534400" y="5808663"/>
          <p14:tracePt t="36021" x="8458200" y="5799138"/>
          <p14:tracePt t="36029" x="8382000" y="5765800"/>
          <p14:tracePt t="36038" x="8305800" y="5765800"/>
          <p14:tracePt t="36045" x="8229600" y="5748338"/>
          <p14:tracePt t="36055" x="8170863" y="5748338"/>
          <p14:tracePt t="36061" x="8110538" y="5740400"/>
          <p14:tracePt t="36072" x="8034338" y="5740400"/>
          <p14:tracePt t="36078" x="8008938" y="5740400"/>
          <p14:tracePt t="36088" x="7916863" y="5740400"/>
          <p14:tracePt t="36094" x="7907338" y="5740400"/>
          <p14:tracePt t="36105" x="7856538" y="5748338"/>
          <p14:tracePt t="36110" x="7815263" y="5765800"/>
          <p14:tracePt t="36121" x="7780338" y="5783263"/>
          <p14:tracePt t="36126" x="7754938" y="5808663"/>
          <p14:tracePt t="36138" x="7739063" y="5824538"/>
          <p14:tracePt t="36142" x="7713663" y="5842000"/>
          <p14:tracePt t="36155" x="7696200" y="5859463"/>
          <p14:tracePt t="36158" x="7678738" y="5884863"/>
          <p14:tracePt t="36171" x="7678738" y="5900738"/>
          <p14:tracePt t="36174" x="7662863" y="5935663"/>
          <p14:tracePt t="36188" x="7662863" y="5976938"/>
          <p14:tracePt t="36190" x="7653338" y="6002338"/>
          <p14:tracePt t="36205" x="7653338" y="6037263"/>
          <p14:tracePt t="36207" x="7653338" y="6078538"/>
          <p14:tracePt t="36222" x="7653338" y="6113463"/>
          <p14:tracePt t="36223" x="7653338" y="6172200"/>
          <p14:tracePt t="36239" x="7653338" y="6197600"/>
          <p14:tracePt t="36239" x="7678738" y="6256338"/>
          <p14:tracePt t="36246" x="7713663" y="6307138"/>
          <p14:tracePt t="36255" x="7739063" y="6332538"/>
          <p14:tracePt t="36263" x="7780338" y="6350000"/>
          <p14:tracePt t="36272" x="7831138" y="6383338"/>
          <p14:tracePt t="36279" x="7874000" y="6392863"/>
          <p14:tracePt t="36288" x="7932738" y="6408738"/>
          <p14:tracePt t="36295" x="7993063" y="6408738"/>
          <p14:tracePt t="36305" x="8051800" y="6426200"/>
          <p14:tracePt t="36311" x="8094663" y="6426200"/>
          <p14:tracePt t="36321" x="8170863" y="6426200"/>
          <p14:tracePt t="36327" x="8247063" y="6426200"/>
          <p14:tracePt t="36338" x="8305800" y="6426200"/>
          <p14:tracePt t="36343" x="8382000" y="6426200"/>
          <p14:tracePt t="36355" x="8458200" y="6426200"/>
          <p14:tracePt t="36359" x="8475663" y="6408738"/>
          <p14:tracePt t="36372" x="8542338" y="6392863"/>
          <p14:tracePt t="36375" x="8593138" y="6383338"/>
          <p14:tracePt t="36388" x="8636000" y="6367463"/>
          <p14:tracePt t="36391" x="8678863" y="6367463"/>
          <p14:tracePt t="36405" x="8712200" y="6350000"/>
          <p14:tracePt t="36407" x="8737600" y="6332538"/>
          <p14:tracePt t="36422" x="8770938" y="6316663"/>
          <p14:tracePt t="36424" x="8788400" y="6316663"/>
          <p14:tracePt t="36438" x="8796338" y="6307138"/>
          <p14:tracePt t="36440" x="8813800" y="6291263"/>
          <p14:tracePt t="36456" x="8813800" y="6273800"/>
          <p14:tracePt t="36472" x="8813800" y="6256338"/>
          <p14:tracePt t="36472" x="8813800" y="6248400"/>
          <p14:tracePt t="36479" x="8796338" y="6230938"/>
          <p14:tracePt t="36488" x="8770938" y="6215063"/>
          <p14:tracePt t="36496" x="8729663" y="6189663"/>
          <p14:tracePt t="36505" x="8678863" y="6172200"/>
          <p14:tracePt t="36512" x="8636000" y="6138863"/>
          <p14:tracePt t="36522" x="8593138" y="6129338"/>
          <p14:tracePt t="36528" x="8542338" y="6096000"/>
          <p14:tracePt t="36538" x="8483600" y="6078538"/>
          <p14:tracePt t="36544" x="8458200" y="6062663"/>
          <p14:tracePt t="36555" x="8382000" y="6053138"/>
          <p14:tracePt t="36560" x="8348663" y="6037263"/>
          <p14:tracePt t="36572" x="8280400" y="6037263"/>
          <p14:tracePt t="36576" x="8229600" y="6037263"/>
          <p14:tracePt t="36589" x="8161338" y="6037263"/>
          <p14:tracePt t="36592" x="8110538" y="6037263"/>
          <p14:tracePt t="36605" x="8085138" y="6037263"/>
          <p14:tracePt t="36608" x="8034338" y="6037263"/>
          <p14:tracePt t="36622" x="7993063" y="6053138"/>
          <p14:tracePt t="36624" x="7950200" y="6062663"/>
          <p14:tracePt t="36638" x="7916863" y="6078538"/>
          <p14:tracePt t="36640" x="7907338" y="6113463"/>
          <p14:tracePt t="36655" x="7891463" y="6129338"/>
          <p14:tracePt t="36657" x="7856538" y="6138863"/>
          <p14:tracePt t="36672" x="7856538" y="6154738"/>
          <p14:tracePt t="36673" x="7856538" y="6172200"/>
          <p14:tracePt t="36688" x="7840663" y="6189663"/>
          <p14:tracePt t="36689" x="7840663" y="6197600"/>
          <p14:tracePt t="36697" x="7840663" y="6215063"/>
          <p14:tracePt t="36705" x="7840663" y="6230938"/>
          <p14:tracePt t="36713" x="7874000" y="6256338"/>
          <p14:tracePt t="36721" x="7891463" y="6273800"/>
          <p14:tracePt t="36729" x="7916863" y="6273800"/>
          <p14:tracePt t="36738" x="7950200" y="6291263"/>
          <p14:tracePt t="36745" x="7967663" y="6307138"/>
          <p14:tracePt t="36755" x="8008938" y="6307138"/>
          <p14:tracePt t="36761" x="8034338" y="6316663"/>
          <p14:tracePt t="36772" x="8085138" y="6316663"/>
          <p14:tracePt t="36777" x="8128000" y="6332538"/>
          <p14:tracePt t="36788" x="8170863" y="6332538"/>
          <p14:tracePt t="36793" x="8221663" y="6332538"/>
          <p14:tracePt t="36805" x="8262938" y="6332538"/>
          <p14:tracePt t="36809" x="8305800" y="6332538"/>
          <p14:tracePt t="36821" x="8364538" y="6332538"/>
          <p14:tracePt t="36825" x="8415338" y="6332538"/>
          <p14:tracePt t="36838" x="8440738" y="6332538"/>
          <p14:tracePt t="36841" x="8483600" y="6332538"/>
          <p14:tracePt t="36855" x="8534400" y="6332538"/>
          <p14:tracePt t="36858" x="8577263" y="6332538"/>
          <p14:tracePt t="36871" x="8618538" y="6316663"/>
          <p14:tracePt t="36874" x="8636000" y="6316663"/>
          <p14:tracePt t="36888" x="8678863" y="6316663"/>
          <p14:tracePt t="36890" x="8712200" y="6316663"/>
          <p14:tracePt t="36905" x="8737600" y="6316663"/>
          <p14:tracePt t="36906" x="8770938" y="6316663"/>
          <p14:tracePt t="36914" x="8796338" y="6316663"/>
          <p14:tracePt t="36922" x="8831263" y="6316663"/>
          <p14:tracePt t="36930" x="8847138" y="6316663"/>
          <p14:tracePt t="36938" x="8856663" y="6316663"/>
          <p14:tracePt t="36946" x="8890000" y="6316663"/>
          <p14:tracePt t="36955" x="8907463" y="6316663"/>
          <p14:tracePt t="36962" x="8923338" y="6316663"/>
          <p14:tracePt t="36972" x="8923338" y="6307138"/>
          <p14:tracePt t="36978" x="8932863" y="6307138"/>
          <p14:tracePt t="36988" x="8948738" y="6307138"/>
          <p14:tracePt t="37002" x="8966200" y="6307138"/>
          <p14:tracePt t="37090" x="8983663" y="6307138"/>
          <p14:tracePt t="37139" x="8983663" y="6291263"/>
          <p14:tracePt t="37163" x="8966200" y="6291263"/>
          <p14:tracePt t="37172" x="8966200" y="6273800"/>
          <p14:tracePt t="37179" x="8948738" y="6273800"/>
          <p14:tracePt t="37195" x="8948738" y="6256338"/>
          <p14:tracePt t="37203" x="8932863" y="6256338"/>
          <p14:tracePt t="37211" x="8923338" y="6256338"/>
          <p14:tracePt t="37219" x="8923338" y="6248400"/>
          <p14:tracePt t="37227" x="8890000" y="6248400"/>
          <p14:tracePt t="37235" x="8872538" y="6248400"/>
          <p14:tracePt t="37243" x="8856663" y="6230938"/>
          <p14:tracePt t="37251" x="8847138" y="6230938"/>
          <p14:tracePt t="37259" x="8813800" y="6215063"/>
          <p14:tracePt t="37267" x="8796338" y="6215063"/>
          <p14:tracePt t="37275" x="8788400" y="6215063"/>
          <p14:tracePt t="37283" x="8770938" y="6197600"/>
          <p14:tracePt t="37291" x="8755063" y="6197600"/>
          <p14:tracePt t="37299" x="8737600" y="6189663"/>
          <p14:tracePt t="37307" x="8729663" y="6189663"/>
          <p14:tracePt t="37315" x="8694738" y="6189663"/>
          <p14:tracePt t="37324" x="8678863" y="6189663"/>
          <p14:tracePt t="37331" x="8653463" y="6189663"/>
          <p14:tracePt t="37340" x="8636000" y="6189663"/>
          <p14:tracePt t="37348" x="8602663" y="6189663"/>
          <p14:tracePt t="37356" x="8577263" y="6189663"/>
          <p14:tracePt t="37364" x="8542338" y="6189663"/>
          <p14:tracePt t="37372" x="8516938" y="6189663"/>
          <p14:tracePt t="37380" x="8483600" y="6189663"/>
          <p14:tracePt t="37388" x="8458200" y="6189663"/>
          <p14:tracePt t="37396" x="8440738" y="6189663"/>
          <p14:tracePt t="37405" x="8415338" y="6197600"/>
          <p14:tracePt t="37412" x="8382000" y="6215063"/>
          <p14:tracePt t="37421" x="8364538" y="6215063"/>
          <p14:tracePt t="37428" x="8339138" y="6248400"/>
          <p14:tracePt t="37438" x="8305800" y="6256338"/>
          <p14:tracePt t="37444" x="8288338" y="6256338"/>
          <p14:tracePt t="37455" x="8262938" y="6273800"/>
          <p14:tracePt t="37460" x="8247063" y="6291263"/>
          <p14:tracePt t="37471" x="8229600" y="6307138"/>
          <p14:tracePt t="37476" x="8221663" y="6332538"/>
          <p14:tracePt t="37492" x="8204200" y="6350000"/>
          <p14:tracePt t="37505" x="8204200" y="6367463"/>
          <p14:tracePt t="37508" x="8204200" y="6383338"/>
          <p14:tracePt t="37521" x="8204200" y="6392863"/>
          <p14:tracePt t="37524" x="8204200" y="6408738"/>
          <p14:tracePt t="37541" x="8204200" y="6443663"/>
          <p14:tracePt t="37555" x="8229600" y="6443663"/>
          <p14:tracePt t="37557" x="8247063" y="6443663"/>
          <p14:tracePt t="37572" x="8288338" y="6451600"/>
          <p14:tracePt t="37573" x="8339138" y="6451600"/>
          <p14:tracePt t="37588" x="8382000" y="6451600"/>
          <p14:tracePt t="37589" x="8424863" y="6451600"/>
          <p14:tracePt t="37597" x="8475663" y="6451600"/>
          <p14:tracePt t="37605" x="8534400" y="6451600"/>
          <p14:tracePt t="37613" x="8559800" y="6451600"/>
          <p14:tracePt t="37621" x="8602663" y="6443663"/>
          <p14:tracePt t="37629" x="8636000" y="6443663"/>
          <p14:tracePt t="37638" x="8678863" y="6426200"/>
          <p14:tracePt t="37645" x="8729663" y="6408738"/>
          <p14:tracePt t="37655" x="8755063" y="6408738"/>
          <p14:tracePt t="37661" x="8813800" y="6383338"/>
          <p14:tracePt t="37672" x="8847138" y="6367463"/>
          <p14:tracePt t="37677" x="8890000" y="6350000"/>
          <p14:tracePt t="37688" x="8923338" y="6332538"/>
          <p14:tracePt t="37693" x="8948738" y="6316663"/>
          <p14:tracePt t="37705" x="8983663" y="6307138"/>
          <p14:tracePt t="37709" x="9009063" y="6273800"/>
          <p14:tracePt t="37721" x="9042400" y="6256338"/>
          <p14:tracePt t="37726" x="9050338" y="6248400"/>
          <p14:tracePt t="37738" x="9067800" y="6230938"/>
          <p14:tracePt t="37742" x="9085263" y="6215063"/>
          <p14:tracePt t="37755" x="9085263" y="6197600"/>
          <p14:tracePt t="37758" x="9085263" y="6189663"/>
          <p14:tracePt t="37771" x="9085263" y="6172200"/>
          <p14:tracePt t="37774" x="9085263" y="6154738"/>
          <p14:tracePt t="37788" x="9085263" y="6138863"/>
          <p14:tracePt t="37805" x="9067800" y="6129338"/>
          <p14:tracePt t="37806" x="9067800" y="6113463"/>
          <p14:tracePt t="37822" x="9067800" y="6096000"/>
          <p14:tracePt t="37830" x="9050338" y="6096000"/>
          <p14:tracePt t="37838" x="9050338" y="6078538"/>
          <p14:tracePt t="37862" x="9050338" y="6062663"/>
          <p14:tracePt t="37878" x="9050338" y="6053138"/>
          <p14:tracePt t="37894" x="9067800" y="6037263"/>
          <p14:tracePt t="37903" x="9085263" y="6037263"/>
          <p14:tracePt t="37910" x="9110663" y="6019800"/>
          <p14:tracePt t="37919" x="9144000" y="5994400"/>
          <p14:tracePt t="37927" x="9177338" y="5976938"/>
          <p14:tracePt t="37935" x="9202738" y="5961063"/>
          <p14:tracePt t="37943" x="9245600" y="5935663"/>
          <p14:tracePt t="37951" x="9296400" y="5918200"/>
          <p14:tracePt t="37959" x="9339263" y="5900738"/>
          <p14:tracePt t="37967" x="9380538" y="5884863"/>
          <p14:tracePt t="37975" x="9415463" y="5884863"/>
          <p14:tracePt t="37983" x="9456738" y="5875338"/>
          <p14:tracePt t="37991" x="9491663" y="5859463"/>
          <p14:tracePt t="37999" x="9517063" y="5859463"/>
          <p14:tracePt t="38007" x="9532938" y="5842000"/>
          <p14:tracePt t="38015" x="9558338" y="58420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A9173A-A81C-AADB-AC7E-BBB56DDC1582}"/>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5" name="Rectangle 4">
            <a:extLst>
              <a:ext uri="{FF2B5EF4-FFF2-40B4-BE49-F238E27FC236}">
                <a16:creationId xmlns:a16="http://schemas.microsoft.com/office/drawing/2014/main" id="{8AF82F41-DA93-C299-0C59-4142C7C5431E}"/>
              </a:ext>
            </a:extLst>
          </p:cNvPr>
          <p:cNvSpPr>
            <a:spLocks noChangeArrowheads="1"/>
          </p:cNvSpPr>
          <p:nvPr/>
        </p:nvSpPr>
        <p:spPr bwMode="auto">
          <a:xfrm>
            <a:off x="195943"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8" name="CasellaDiTesto 7">
            <a:extLst>
              <a:ext uri="{FF2B5EF4-FFF2-40B4-BE49-F238E27FC236}">
                <a16:creationId xmlns:a16="http://schemas.microsoft.com/office/drawing/2014/main" id="{8DC5E6E5-0D26-0284-3E13-8DDB1B7DC1F3}"/>
              </a:ext>
            </a:extLst>
          </p:cNvPr>
          <p:cNvSpPr txBox="1"/>
          <p:nvPr/>
        </p:nvSpPr>
        <p:spPr>
          <a:xfrm>
            <a:off x="52636" y="6020913"/>
            <a:ext cx="9024689" cy="456087"/>
          </a:xfrm>
          <a:prstGeom prst="rect">
            <a:avLst/>
          </a:prstGeom>
          <a:noFill/>
          <a:ln>
            <a:solidFill>
              <a:schemeClr val="tx2">
                <a:lumMod val="75000"/>
              </a:schemeClr>
            </a:solidFill>
          </a:ln>
        </p:spPr>
        <p:txBody>
          <a:bodyPr wrap="square" rtlCol="0">
            <a:spAutoFit/>
          </a:bodyPr>
          <a:lstStyle/>
          <a:p>
            <a:pPr algn="just"/>
            <a:r>
              <a:rPr lang="it-IT" sz="788" dirty="0">
                <a:ea typeface="Calibri" panose="020F0502020204030204" pitchFamily="34" charset="0"/>
                <a:cs typeface="Times New Roman" panose="02020603050405020304" pitchFamily="18" charset="0"/>
              </a:rPr>
              <a:t>a) </a:t>
            </a:r>
            <a:r>
              <a:rPr lang="it-IT" sz="788" dirty="0" err="1"/>
              <a:t>Methyl</a:t>
            </a:r>
            <a:r>
              <a:rPr lang="it-IT" sz="788" dirty="0"/>
              <a:t> </a:t>
            </a:r>
            <a:r>
              <a:rPr lang="it-IT" sz="788" dirty="0" err="1"/>
              <a:t>acrylate</a:t>
            </a:r>
            <a:r>
              <a:rPr lang="it-IT" sz="788" dirty="0"/>
              <a:t>, Pd(</a:t>
            </a:r>
            <a:r>
              <a:rPr lang="it-IT" sz="788" dirty="0" err="1"/>
              <a:t>OAc</a:t>
            </a:r>
            <a:r>
              <a:rPr lang="it-IT" sz="788" dirty="0"/>
              <a:t>)</a:t>
            </a:r>
            <a:r>
              <a:rPr lang="it-IT" sz="788" baseline="-25000" dirty="0"/>
              <a:t>2</a:t>
            </a:r>
            <a:r>
              <a:rPr lang="it-IT" sz="788" dirty="0"/>
              <a:t>, TOTP, TEA; b) C</a:t>
            </a:r>
            <a:r>
              <a:rPr lang="it-IT" sz="788" baseline="-25000" dirty="0"/>
              <a:t>6</a:t>
            </a:r>
            <a:r>
              <a:rPr lang="it-IT" sz="788" dirty="0"/>
              <a:t>H</a:t>
            </a:r>
            <a:r>
              <a:rPr lang="it-IT" sz="788" baseline="-25000" dirty="0"/>
              <a:t>5</a:t>
            </a:r>
            <a:r>
              <a:rPr lang="it-IT" sz="788" dirty="0"/>
              <a:t>N(SO</a:t>
            </a:r>
            <a:r>
              <a:rPr lang="it-IT" sz="788" baseline="-25000" dirty="0"/>
              <a:t>2</a:t>
            </a:r>
            <a:r>
              <a:rPr lang="it-IT" sz="788" dirty="0"/>
              <a:t>CF</a:t>
            </a:r>
            <a:r>
              <a:rPr lang="it-IT" sz="788" baseline="-25000" dirty="0"/>
              <a:t>3</a:t>
            </a:r>
            <a:r>
              <a:rPr lang="it-IT" sz="788" dirty="0"/>
              <a:t>)</a:t>
            </a:r>
            <a:r>
              <a:rPr lang="it-IT" sz="788" baseline="-25000" dirty="0"/>
              <a:t>2</a:t>
            </a:r>
            <a:r>
              <a:rPr lang="it-IT" sz="788" dirty="0"/>
              <a:t>, Et</a:t>
            </a:r>
            <a:r>
              <a:rPr lang="it-IT" sz="788" baseline="-25000" dirty="0"/>
              <a:t>3</a:t>
            </a:r>
            <a:r>
              <a:rPr lang="it-IT" sz="788" dirty="0"/>
              <a:t>N, CH</a:t>
            </a:r>
            <a:r>
              <a:rPr lang="it-IT" sz="788" baseline="-25000" dirty="0"/>
              <a:t>2</a:t>
            </a:r>
            <a:r>
              <a:rPr lang="it-IT" sz="788" dirty="0"/>
              <a:t>Cl</a:t>
            </a:r>
            <a:r>
              <a:rPr lang="it-IT" sz="788" baseline="-25000" dirty="0"/>
              <a:t>2</a:t>
            </a:r>
            <a:r>
              <a:rPr lang="it-IT" sz="788" dirty="0"/>
              <a:t>; c)</a:t>
            </a:r>
            <a:r>
              <a:rPr lang="en-US" sz="788" dirty="0"/>
              <a:t> </a:t>
            </a:r>
            <a:r>
              <a:rPr lang="en-US" sz="788" dirty="0" err="1"/>
              <a:t>TBDMSCl</a:t>
            </a:r>
            <a:r>
              <a:rPr lang="en-US" sz="788" dirty="0"/>
              <a:t>, Et</a:t>
            </a:r>
            <a:r>
              <a:rPr lang="en-US" sz="788" baseline="-25000" dirty="0"/>
              <a:t>3</a:t>
            </a:r>
            <a:r>
              <a:rPr lang="en-US" sz="788" dirty="0"/>
              <a:t>N, DMAP, DMF; d)</a:t>
            </a:r>
            <a:r>
              <a:rPr lang="it-IT" sz="788" dirty="0"/>
              <a:t> bis(</a:t>
            </a:r>
            <a:r>
              <a:rPr lang="it-IT" sz="788" dirty="0" err="1"/>
              <a:t>pinacolato</a:t>
            </a:r>
            <a:r>
              <a:rPr lang="it-IT" sz="788" dirty="0"/>
              <a:t>)</a:t>
            </a:r>
            <a:r>
              <a:rPr lang="it-IT" sz="788" dirty="0" err="1"/>
              <a:t>diboron</a:t>
            </a:r>
            <a:r>
              <a:rPr lang="it-IT" sz="788" dirty="0"/>
              <a:t>, </a:t>
            </a:r>
            <a:r>
              <a:rPr lang="it-IT" sz="788" dirty="0" err="1"/>
              <a:t>KOAc</a:t>
            </a:r>
            <a:r>
              <a:rPr lang="it-IT" sz="788" dirty="0"/>
              <a:t>, PdCl</a:t>
            </a:r>
            <a:r>
              <a:rPr lang="it-IT" sz="788" baseline="-25000" dirty="0"/>
              <a:t>2</a:t>
            </a:r>
            <a:r>
              <a:rPr lang="it-IT" sz="788" dirty="0"/>
              <a:t>(</a:t>
            </a:r>
            <a:r>
              <a:rPr lang="it-IT" sz="788" dirty="0" err="1"/>
              <a:t>dppf</a:t>
            </a:r>
            <a:r>
              <a:rPr lang="it-IT" sz="788" dirty="0"/>
              <a:t>), </a:t>
            </a:r>
            <a:r>
              <a:rPr lang="it-IT" sz="788" b="1" dirty="0"/>
              <a:t>27</a:t>
            </a:r>
            <a:r>
              <a:rPr lang="it-IT" sz="788" dirty="0"/>
              <a:t>, Na</a:t>
            </a:r>
            <a:r>
              <a:rPr lang="it-IT" sz="788" baseline="-25000" dirty="0"/>
              <a:t>2</a:t>
            </a:r>
            <a:r>
              <a:rPr lang="it-IT" sz="788" dirty="0"/>
              <a:t>CO</a:t>
            </a:r>
            <a:r>
              <a:rPr lang="it-IT" sz="788" baseline="-25000" dirty="0"/>
              <a:t>3 </a:t>
            </a:r>
            <a:r>
              <a:rPr lang="it-IT" sz="788" dirty="0"/>
              <a:t>; e) LiOH H</a:t>
            </a:r>
            <a:r>
              <a:rPr lang="it-IT" sz="788" baseline="-25000" dirty="0"/>
              <a:t>2</a:t>
            </a:r>
            <a:r>
              <a:rPr lang="it-IT" sz="788" dirty="0"/>
              <a:t>O, THF/H</a:t>
            </a:r>
            <a:r>
              <a:rPr lang="it-IT" sz="788" baseline="-25000" dirty="0"/>
              <a:t>2</a:t>
            </a:r>
            <a:r>
              <a:rPr lang="it-IT" sz="788" dirty="0"/>
              <a:t>O, 1:1; </a:t>
            </a:r>
            <a:r>
              <a:rPr lang="it-IT" sz="788" dirty="0" err="1"/>
              <a:t>f</a:t>
            </a:r>
            <a:r>
              <a:rPr lang="it-IT" sz="788" dirty="0"/>
              <a:t>) </a:t>
            </a:r>
            <a:r>
              <a:rPr lang="it-IT" sz="788" i="1" dirty="0"/>
              <a:t>t</a:t>
            </a:r>
            <a:r>
              <a:rPr lang="it-IT" sz="788" dirty="0"/>
              <a:t>-BuONH</a:t>
            </a:r>
            <a:r>
              <a:rPr lang="it-IT" sz="788" baseline="-25000" dirty="0"/>
              <a:t>2</a:t>
            </a:r>
            <a:r>
              <a:rPr lang="it-IT" sz="788" dirty="0"/>
              <a:t>·HCl (</a:t>
            </a:r>
            <a:r>
              <a:rPr lang="it-IT" sz="788" b="1" dirty="0"/>
              <a:t>16</a:t>
            </a:r>
            <a:r>
              <a:rPr lang="it-IT" sz="788" dirty="0"/>
              <a:t>) or MeONH</a:t>
            </a:r>
            <a:r>
              <a:rPr lang="it-IT" sz="788" baseline="-25000" dirty="0"/>
              <a:t>2</a:t>
            </a:r>
            <a:r>
              <a:rPr lang="it-IT" sz="788" dirty="0"/>
              <a:t>·HCl (</a:t>
            </a:r>
            <a:r>
              <a:rPr lang="it-IT" sz="788" b="1" dirty="0"/>
              <a:t>17</a:t>
            </a:r>
            <a:r>
              <a:rPr lang="it-IT" sz="788" dirty="0"/>
              <a:t>) or NH</a:t>
            </a:r>
            <a:r>
              <a:rPr lang="it-IT" sz="788" baseline="-25000" dirty="0"/>
              <a:t>2</a:t>
            </a:r>
            <a:r>
              <a:rPr lang="it-IT" sz="788" dirty="0"/>
              <a:t>OCH</a:t>
            </a:r>
            <a:r>
              <a:rPr lang="it-IT" sz="788" baseline="-25000" dirty="0"/>
              <a:t>2</a:t>
            </a:r>
            <a:r>
              <a:rPr lang="it-IT" sz="788" dirty="0"/>
              <a:t>COOH·1/2 HCl (</a:t>
            </a:r>
            <a:r>
              <a:rPr lang="it-IT" sz="788" b="1" dirty="0"/>
              <a:t>18</a:t>
            </a:r>
            <a:r>
              <a:rPr lang="it-IT" sz="788" dirty="0"/>
              <a:t>) or AllONH</a:t>
            </a:r>
            <a:r>
              <a:rPr lang="it-IT" sz="788" baseline="-25000" dirty="0"/>
              <a:t>2</a:t>
            </a:r>
            <a:r>
              <a:rPr lang="it-IT" sz="788" dirty="0"/>
              <a:t>·HCl (</a:t>
            </a:r>
            <a:r>
              <a:rPr lang="it-IT" sz="788" b="1" dirty="0"/>
              <a:t>45</a:t>
            </a:r>
            <a:r>
              <a:rPr lang="it-IT" sz="788" dirty="0"/>
              <a:t>) or BnONH</a:t>
            </a:r>
            <a:r>
              <a:rPr lang="it-IT" sz="788" baseline="-25000" dirty="0"/>
              <a:t>2</a:t>
            </a:r>
            <a:r>
              <a:rPr lang="it-IT" sz="788" dirty="0"/>
              <a:t>·HCl (</a:t>
            </a:r>
            <a:r>
              <a:rPr lang="it-IT" sz="788" b="1" dirty="0"/>
              <a:t>46</a:t>
            </a:r>
            <a:r>
              <a:rPr lang="it-IT" sz="788" dirty="0"/>
              <a:t>) </a:t>
            </a:r>
            <a:r>
              <a:rPr lang="it-IT" sz="788" dirty="0" err="1"/>
              <a:t>py</a:t>
            </a:r>
            <a:r>
              <a:rPr lang="it-IT" sz="788" dirty="0"/>
              <a:t>, </a:t>
            </a:r>
            <a:r>
              <a:rPr lang="it-IT" sz="788" dirty="0" err="1"/>
              <a:t>EtOH</a:t>
            </a:r>
            <a:r>
              <a:rPr lang="it-IT" sz="788" dirty="0"/>
              <a:t>, </a:t>
            </a:r>
            <a:r>
              <a:rPr lang="it-IT" sz="788" dirty="0" err="1"/>
              <a:t>reflux</a:t>
            </a:r>
            <a:r>
              <a:rPr lang="it-IT" sz="788" dirty="0"/>
              <a:t>; g) LiOH·H</a:t>
            </a:r>
            <a:r>
              <a:rPr lang="it-IT" sz="788" baseline="-25000" dirty="0"/>
              <a:t>2</a:t>
            </a:r>
            <a:r>
              <a:rPr lang="it-IT" sz="788" dirty="0"/>
              <a:t>O THF/H</a:t>
            </a:r>
            <a:r>
              <a:rPr lang="it-IT" sz="788" baseline="-25000" dirty="0"/>
              <a:t>2</a:t>
            </a:r>
            <a:r>
              <a:rPr lang="it-IT" sz="788" dirty="0"/>
              <a:t>O 1:1; h) </a:t>
            </a:r>
            <a:r>
              <a:rPr lang="en-US" sz="788" dirty="0">
                <a:ea typeface="Calibri" panose="020F0502020204030204" pitchFamily="34" charset="0"/>
              </a:rPr>
              <a:t>pyridinium tribromide, </a:t>
            </a:r>
            <a:r>
              <a:rPr lang="it-IT" sz="788" dirty="0"/>
              <a:t>CH</a:t>
            </a:r>
            <a:r>
              <a:rPr lang="it-IT" sz="788" baseline="-25000" dirty="0"/>
              <a:t>2</a:t>
            </a:r>
            <a:r>
              <a:rPr lang="it-IT" sz="788" dirty="0"/>
              <a:t>Cl</a:t>
            </a:r>
            <a:r>
              <a:rPr lang="it-IT" sz="788" baseline="-25000" dirty="0"/>
              <a:t>2</a:t>
            </a:r>
            <a:r>
              <a:rPr lang="en-US" sz="788" dirty="0">
                <a:ea typeface="Calibri" panose="020F0502020204030204" pitchFamily="34" charset="0"/>
              </a:rPr>
              <a:t>;</a:t>
            </a:r>
            <a:r>
              <a:rPr lang="it-IT" sz="788" dirty="0"/>
              <a:t> i)</a:t>
            </a:r>
            <a:r>
              <a:rPr lang="en-US" sz="788" dirty="0">
                <a:ea typeface="Calibri" panose="020F0502020204030204" pitchFamily="34" charset="0"/>
              </a:rPr>
              <a:t> </a:t>
            </a:r>
            <a:r>
              <a:rPr lang="en-US" sz="788" i="1" dirty="0">
                <a:ea typeface="Calibri" panose="020F0502020204030204" pitchFamily="34" charset="0"/>
              </a:rPr>
              <a:t>t</a:t>
            </a:r>
            <a:r>
              <a:rPr lang="en-US" sz="788" dirty="0">
                <a:ea typeface="Calibri" panose="020F0502020204030204" pitchFamily="34" charset="0"/>
              </a:rPr>
              <a:t>-BuONH</a:t>
            </a:r>
            <a:r>
              <a:rPr lang="en-US" sz="788" baseline="-25000" dirty="0">
                <a:ea typeface="Calibri" panose="020F0502020204030204" pitchFamily="34" charset="0"/>
              </a:rPr>
              <a:t>2</a:t>
            </a:r>
            <a:r>
              <a:rPr lang="it-IT" sz="788" dirty="0"/>
              <a:t>·HCl</a:t>
            </a:r>
            <a:r>
              <a:rPr lang="en-US" sz="788" dirty="0">
                <a:ea typeface="Calibri" panose="020F0502020204030204" pitchFamily="34" charset="0"/>
              </a:rPr>
              <a:t>, EtOH, pyridine, reflux; j) KOH, isopropanol, reflux</a:t>
            </a:r>
            <a:endParaRPr lang="it-IT" sz="788" dirty="0">
              <a:ea typeface="Calibri" panose="020F0502020204030204" pitchFamily="34" charset="0"/>
              <a:cs typeface="Times New Roman" panose="02020603050405020304" pitchFamily="18" charset="0"/>
            </a:endParaRPr>
          </a:p>
        </p:txBody>
      </p:sp>
      <p:sp>
        <p:nvSpPr>
          <p:cNvPr id="13" name="CasellaDiTesto 12">
            <a:extLst>
              <a:ext uri="{FF2B5EF4-FFF2-40B4-BE49-F238E27FC236}">
                <a16:creationId xmlns:a16="http://schemas.microsoft.com/office/drawing/2014/main" id="{D815AEDD-4175-A60B-0358-AD272F146BFA}"/>
              </a:ext>
            </a:extLst>
          </p:cNvPr>
          <p:cNvSpPr txBox="1"/>
          <p:nvPr/>
        </p:nvSpPr>
        <p:spPr>
          <a:xfrm>
            <a:off x="52636" y="1138535"/>
            <a:ext cx="3076355" cy="461665"/>
          </a:xfrm>
          <a:prstGeom prst="rect">
            <a:avLst/>
          </a:prstGeom>
          <a:noFill/>
        </p:spPr>
        <p:txBody>
          <a:bodyPr wrap="none" rtlCol="0">
            <a:spAutoFit/>
          </a:bodyPr>
          <a:lstStyle/>
          <a:p>
            <a:r>
              <a:rPr lang="en-US" sz="2400" b="1" dirty="0"/>
              <a:t>Substitutions on ring B</a:t>
            </a:r>
          </a:p>
        </p:txBody>
      </p:sp>
      <p:pic>
        <p:nvPicPr>
          <p:cNvPr id="14" name="Immagine 13">
            <a:extLst>
              <a:ext uri="{FF2B5EF4-FFF2-40B4-BE49-F238E27FC236}">
                <a16:creationId xmlns:a16="http://schemas.microsoft.com/office/drawing/2014/main" id="{4FB53A4E-E8DF-057C-439A-CF5606E70DDA}"/>
              </a:ext>
            </a:extLst>
          </p:cNvPr>
          <p:cNvPicPr>
            <a:picLocks noChangeAspect="1"/>
          </p:cNvPicPr>
          <p:nvPr/>
        </p:nvPicPr>
        <p:blipFill>
          <a:blip r:embed="rId5"/>
          <a:stretch>
            <a:fillRect/>
          </a:stretch>
        </p:blipFill>
        <p:spPr>
          <a:xfrm>
            <a:off x="195943" y="1619250"/>
            <a:ext cx="3200400" cy="1504950"/>
          </a:xfrm>
          <a:prstGeom prst="rect">
            <a:avLst/>
          </a:prstGeom>
        </p:spPr>
      </p:pic>
      <p:pic>
        <p:nvPicPr>
          <p:cNvPr id="15" name="Immagine 14">
            <a:extLst>
              <a:ext uri="{FF2B5EF4-FFF2-40B4-BE49-F238E27FC236}">
                <a16:creationId xmlns:a16="http://schemas.microsoft.com/office/drawing/2014/main" id="{3DE19ED4-1F18-DDCA-8E73-CD2A906828B6}"/>
              </a:ext>
            </a:extLst>
          </p:cNvPr>
          <p:cNvPicPr>
            <a:picLocks noChangeAspect="1"/>
          </p:cNvPicPr>
          <p:nvPr/>
        </p:nvPicPr>
        <p:blipFill>
          <a:blip r:embed="rId6"/>
          <a:stretch>
            <a:fillRect/>
          </a:stretch>
        </p:blipFill>
        <p:spPr>
          <a:xfrm>
            <a:off x="161974" y="2514600"/>
            <a:ext cx="8915351" cy="3159386"/>
          </a:xfrm>
          <a:prstGeom prst="rect">
            <a:avLst/>
          </a:prstGeom>
        </p:spPr>
      </p:pic>
      <p:pic>
        <p:nvPicPr>
          <p:cNvPr id="10" name="Audio 9">
            <a:extLst>
              <a:ext uri="{FF2B5EF4-FFF2-40B4-BE49-F238E27FC236}">
                <a16:creationId xmlns:a16="http://schemas.microsoft.com/office/drawing/2014/main" id="{3CB32667-683B-5495-94C7-C1076B0F60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72475" y="5410200"/>
            <a:ext cx="609600" cy="609600"/>
          </a:xfrm>
          <a:prstGeom prst="rect">
            <a:avLst/>
          </a:prstGeom>
        </p:spPr>
      </p:pic>
    </p:spTree>
    <p:extLst>
      <p:ext uri="{BB962C8B-B14F-4D97-AF65-F5344CB8AC3E}">
        <p14:creationId xmlns:p14="http://schemas.microsoft.com/office/powerpoint/2010/main" val="16097739"/>
      </p:ext>
    </p:extLst>
  </p:cSld>
  <p:clrMapOvr>
    <a:masterClrMapping/>
  </p:clrMapOvr>
  <mc:AlternateContent xmlns:mc="http://schemas.openxmlformats.org/markup-compatibility/2006" xmlns:p14="http://schemas.microsoft.com/office/powerpoint/2010/main">
    <mc:Choice Requires="p14">
      <p:transition spd="slow" p14:dur="2000" advTm="34890"/>
    </mc:Choice>
    <mc:Fallback xmlns="">
      <p:transition spd="slow" advTm="34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278" x="7408863" y="134938"/>
          <p14:tracePt t="284" x="6977063" y="271463"/>
          <p14:tracePt t="291" x="6510338" y="406400"/>
          <p14:tracePt t="301" x="5961063" y="566738"/>
          <p14:tracePt t="307" x="5435600" y="744538"/>
          <p14:tracePt t="317" x="4868863" y="957263"/>
          <p14:tracePt t="323" x="4284663" y="1150938"/>
          <p14:tracePt t="333" x="3690938" y="1371600"/>
          <p14:tracePt t="339" x="3090863" y="1582738"/>
          <p14:tracePt t="350" x="2506663" y="1778000"/>
          <p14:tracePt t="355" x="1930400" y="1955800"/>
          <p14:tracePt t="366" x="1371600" y="2133600"/>
          <p14:tracePt t="371" x="795338" y="2303463"/>
          <p14:tracePt t="383" x="296863" y="2446338"/>
          <p14:tracePt t="387" x="119063" y="2506663"/>
          <p14:tracePt t="944" x="0" y="3395663"/>
          <p14:tracePt t="952" x="58738" y="3395663"/>
          <p14:tracePt t="958" x="119063" y="3395663"/>
          <p14:tracePt t="969" x="177800" y="3395663"/>
          <p14:tracePt t="974" x="236538" y="3395663"/>
          <p14:tracePt t="983" x="296863" y="3395663"/>
          <p14:tracePt t="990" x="355600" y="3395663"/>
          <p14:tracePt t="1000" x="406400" y="3360738"/>
          <p14:tracePt t="1006" x="449263" y="3335338"/>
          <p14:tracePt t="1016" x="474663" y="3284538"/>
          <p14:tracePt t="1022" x="525463" y="3225800"/>
          <p14:tracePt t="1033" x="541338" y="3182938"/>
          <p14:tracePt t="1038" x="541338" y="3149600"/>
          <p14:tracePt t="1049" x="550863" y="3106738"/>
          <p14:tracePt t="1054" x="550863" y="3065463"/>
          <p14:tracePt t="1066" x="550863" y="3014663"/>
          <p14:tracePt t="1070" x="550863" y="3005138"/>
          <p14:tracePt t="1083" x="550863" y="2971800"/>
          <p14:tracePt t="1086" x="550863" y="2946400"/>
          <p14:tracePt t="1099" x="550863" y="2928938"/>
          <p14:tracePt t="1102" x="541338" y="2913063"/>
          <p14:tracePt t="1116" x="525463" y="2913063"/>
          <p14:tracePt t="1118" x="490538" y="2895600"/>
          <p14:tracePt t="1132" x="490538" y="2887663"/>
          <p14:tracePt t="1134" x="474663" y="2887663"/>
          <p14:tracePt t="1149" x="465138" y="2870200"/>
          <p14:tracePt t="1151" x="449263" y="2870200"/>
          <p14:tracePt t="1166" x="431800" y="2852738"/>
          <p14:tracePt t="1183" x="406400" y="2836863"/>
          <p14:tracePt t="1191" x="388938" y="2827338"/>
          <p14:tracePt t="1199" x="373063" y="2827338"/>
          <p14:tracePt t="1207" x="355600" y="2827338"/>
          <p14:tracePt t="1215" x="347663" y="2827338"/>
          <p14:tracePt t="1223" x="330200" y="2827338"/>
          <p14:tracePt t="1239" x="312738" y="2827338"/>
          <p14:tracePt t="1255" x="296863" y="2870200"/>
          <p14:tracePt t="1265" x="296863" y="2946400"/>
          <p14:tracePt t="1271" x="296863" y="3048000"/>
          <p14:tracePt t="1282" x="296863" y="3106738"/>
          <p14:tracePt t="1287" x="296863" y="3225800"/>
          <p14:tracePt t="1299" x="312738" y="3335338"/>
          <p14:tracePt t="1303" x="347663" y="3454400"/>
          <p14:tracePt t="1315" x="355600" y="3556000"/>
          <p14:tracePt t="1319" x="406400" y="3657600"/>
          <p14:tracePt t="1332" x="414338" y="3751263"/>
          <p14:tracePt t="1335" x="431800" y="3827463"/>
          <p14:tracePt t="1349" x="465138" y="3886200"/>
          <p14:tracePt t="1351" x="474663" y="3944938"/>
          <p14:tracePt t="1365" x="490538" y="4005263"/>
          <p14:tracePt t="1368" x="525463" y="4064000"/>
          <p14:tracePt t="1382" x="550863" y="4106863"/>
          <p14:tracePt t="1384" x="584200" y="4157663"/>
          <p14:tracePt t="1399" x="609600" y="4198938"/>
          <p14:tracePt t="1400" x="660400" y="4259263"/>
          <p14:tracePt t="1408" x="719138" y="4300538"/>
          <p14:tracePt t="1416" x="762000" y="4351338"/>
          <p14:tracePt t="1424" x="820738" y="4394200"/>
          <p14:tracePt t="1432" x="881063" y="4419600"/>
          <p14:tracePt t="1440" x="939800" y="4452938"/>
          <p14:tracePt t="1449" x="998538" y="4478338"/>
          <p14:tracePt t="1456" x="1058863" y="4513263"/>
          <p14:tracePt t="1465" x="1117600" y="4529138"/>
          <p14:tracePt t="1472" x="1168400" y="4538663"/>
          <p14:tracePt t="1482" x="1193800" y="4538663"/>
          <p14:tracePt t="1488" x="1236663" y="4554538"/>
          <p14:tracePt t="2131" x="1227138" y="4554538"/>
          <p14:tracePt t="2139" x="1176338" y="4554538"/>
          <p14:tracePt t="2148" x="1150938" y="4554538"/>
          <p14:tracePt t="2155" x="1109663" y="4554538"/>
          <p14:tracePt t="2163" x="1058863" y="4554538"/>
          <p14:tracePt t="2171" x="1033463" y="4554538"/>
          <p14:tracePt t="2179" x="982663" y="4554538"/>
          <p14:tracePt t="2187" x="957263" y="4554538"/>
          <p14:tracePt t="2195" x="863600" y="4554538"/>
          <p14:tracePt t="2203" x="855663" y="4554538"/>
          <p14:tracePt t="2212" x="804863" y="4554538"/>
          <p14:tracePt t="2219" x="762000" y="4572000"/>
          <p14:tracePt t="2228" x="728663" y="4589463"/>
          <p14:tracePt t="2235" x="703263" y="4605338"/>
          <p14:tracePt t="2244" x="668338" y="4614863"/>
          <p14:tracePt t="2252" x="660400" y="4630738"/>
          <p14:tracePt t="2260" x="627063" y="4665663"/>
          <p14:tracePt t="2268" x="609600" y="4673600"/>
          <p14:tracePt t="2276" x="601663" y="4706938"/>
          <p14:tracePt t="2284" x="584200" y="4732338"/>
          <p14:tracePt t="2292" x="566738" y="4767263"/>
          <p14:tracePt t="2300" x="566738" y="4792663"/>
          <p14:tracePt t="2308" x="550863" y="4843463"/>
          <p14:tracePt t="2316" x="550863" y="4868863"/>
          <p14:tracePt t="2324" x="550863" y="4919663"/>
          <p14:tracePt t="2332" x="550863" y="4960938"/>
          <p14:tracePt t="2340" x="550863" y="5003800"/>
          <p14:tracePt t="2349" x="550863" y="5046663"/>
          <p14:tracePt t="2356" x="566738" y="5113338"/>
          <p14:tracePt t="2365" x="601663" y="5173663"/>
          <p14:tracePt t="2372" x="642938" y="5232400"/>
          <p14:tracePt t="2382" x="703263" y="5291138"/>
          <p14:tracePt t="2388" x="762000" y="5351463"/>
          <p14:tracePt t="2399" x="820738" y="5410200"/>
          <p14:tracePt t="2404" x="896938" y="5453063"/>
          <p14:tracePt t="2415" x="982663" y="5494338"/>
          <p14:tracePt t="2420" x="1074738" y="5529263"/>
          <p14:tracePt t="2432" x="1150938" y="5554663"/>
          <p14:tracePt t="2436" x="1236663" y="5570538"/>
          <p14:tracePt t="2449" x="1312863" y="5570538"/>
          <p14:tracePt t="2453" x="1404938" y="5570538"/>
          <p14:tracePt t="2466" x="1465263" y="5570538"/>
          <p14:tracePt t="2469" x="1524000" y="5554663"/>
          <p14:tracePt t="2482" x="1582738" y="5529263"/>
          <p14:tracePt t="2485" x="1643063" y="5511800"/>
          <p14:tracePt t="2499" x="1719263" y="5468938"/>
          <p14:tracePt t="2501" x="1778000" y="5435600"/>
          <p14:tracePt t="2516" x="1820863" y="5392738"/>
          <p14:tracePt t="2517" x="1854200" y="5376863"/>
          <p14:tracePt t="2533" x="1879600" y="5351463"/>
          <p14:tracePt t="2533" x="1938338" y="5291138"/>
          <p14:tracePt t="2541" x="1973263" y="5257800"/>
          <p14:tracePt t="2549" x="1998663" y="5199063"/>
          <p14:tracePt t="2557" x="2032000" y="5156200"/>
          <p14:tracePt t="2565" x="2049463" y="5097463"/>
          <p14:tracePt t="2573" x="2049463" y="5037138"/>
          <p14:tracePt t="2582" x="2065338" y="4960938"/>
          <p14:tracePt t="2589" x="2065338" y="4902200"/>
          <p14:tracePt t="2599" x="2065338" y="4843463"/>
          <p14:tracePt t="2605" x="2065338" y="4783138"/>
          <p14:tracePt t="2615" x="2032000" y="4732338"/>
          <p14:tracePt t="2621" x="1989138" y="4691063"/>
          <p14:tracePt t="2632" x="1938338" y="4630738"/>
          <p14:tracePt t="2637" x="1879600" y="4589463"/>
          <p14:tracePt t="2649" x="1820863" y="4538663"/>
          <p14:tracePt t="2654" x="1744663" y="4513263"/>
          <p14:tracePt t="2665" x="1684338" y="4470400"/>
          <p14:tracePt t="2670" x="1617663" y="4452938"/>
          <p14:tracePt t="2682" x="1541463" y="4419600"/>
          <p14:tracePt t="2686" x="1465263" y="4411663"/>
          <p14:tracePt t="2699" x="1404938" y="4394200"/>
          <p14:tracePt t="2702" x="1328738" y="4394200"/>
          <p14:tracePt t="2715" x="1252538" y="4394200"/>
          <p14:tracePt t="2718" x="1193800" y="4394200"/>
          <p14:tracePt t="2732" x="1135063" y="4394200"/>
          <p14:tracePt t="2734" x="1074738" y="4394200"/>
          <p14:tracePt t="2749" x="1033463" y="4419600"/>
          <p14:tracePt t="2751" x="1016000" y="4437063"/>
          <p14:tracePt t="2765" x="973138" y="4470400"/>
          <p14:tracePt t="2767" x="922338" y="4495800"/>
          <p14:tracePt t="2783" x="881063" y="4554538"/>
          <p14:tracePt t="2790" x="863600" y="4605338"/>
          <p14:tracePt t="2799" x="838200" y="4648200"/>
          <p14:tracePt t="2806" x="820738" y="4706938"/>
          <p14:tracePt t="2816" x="820738" y="4749800"/>
          <p14:tracePt t="2822" x="804863" y="4808538"/>
          <p14:tracePt t="2832" x="804863" y="4884738"/>
          <p14:tracePt t="2838" x="804863" y="4927600"/>
          <p14:tracePt t="2849" x="804863" y="5003800"/>
          <p14:tracePt t="2855" x="804863" y="5037138"/>
          <p14:tracePt t="2866" x="804863" y="5080000"/>
          <p14:tracePt t="2870" x="804863" y="5122863"/>
          <p14:tracePt t="2882" x="804863" y="5156200"/>
          <p14:tracePt t="2887" x="804863" y="5181600"/>
          <p14:tracePt t="2899" x="804863" y="5199063"/>
          <p14:tracePt t="2903" x="804863" y="5214938"/>
          <p14:tracePt t="2919" x="804863" y="5232400"/>
          <p14:tracePt t="2951" x="820738" y="5232400"/>
          <p14:tracePt t="2959" x="820738" y="5240338"/>
          <p14:tracePt t="2991" x="820738" y="5257800"/>
          <p14:tracePt t="3031" x="820738" y="5275263"/>
          <p14:tracePt t="3128" x="838200" y="5275263"/>
          <p14:tracePt t="3763" x="838200" y="5257800"/>
          <p14:tracePt t="3988" x="838200" y="5240338"/>
          <p14:tracePt t="4004" x="838200" y="5232400"/>
          <p14:tracePt t="4012" x="855663" y="5214938"/>
          <p14:tracePt t="4021" x="863600" y="5199063"/>
          <p14:tracePt t="4028" x="881063" y="5181600"/>
          <p14:tracePt t="4037" x="896938" y="5173663"/>
          <p14:tracePt t="4045" x="914400" y="5138738"/>
          <p14:tracePt t="4053" x="957263" y="5113338"/>
          <p14:tracePt t="4061" x="982663" y="5080000"/>
          <p14:tracePt t="4069" x="1016000" y="5046663"/>
          <p14:tracePt t="4077" x="1058863" y="5021263"/>
          <p14:tracePt t="4085" x="1092200" y="4986338"/>
          <p14:tracePt t="4093" x="1135063" y="4960938"/>
          <p14:tracePt t="4101" x="1176338" y="4927600"/>
          <p14:tracePt t="4109" x="1227138" y="4884738"/>
          <p14:tracePt t="4117" x="1252538" y="4868863"/>
          <p14:tracePt t="4125" x="1287463" y="4843463"/>
          <p14:tracePt t="4133" x="1328738" y="4808538"/>
          <p14:tracePt t="4141" x="1363663" y="4783138"/>
          <p14:tracePt t="4149" x="1389063" y="4749800"/>
          <p14:tracePt t="4157" x="1430338" y="4691063"/>
          <p14:tracePt t="4165" x="1465263" y="4665663"/>
          <p14:tracePt t="4173" x="1490663" y="4630738"/>
          <p14:tracePt t="4182" x="1524000" y="4572000"/>
          <p14:tracePt t="4189" x="1582738" y="4513263"/>
          <p14:tracePt t="4198" x="1625600" y="4437063"/>
          <p14:tracePt t="4205" x="1676400" y="4335463"/>
          <p14:tracePt t="4215" x="1735138" y="4241800"/>
          <p14:tracePt t="4222" x="1778000" y="4140200"/>
          <p14:tracePt t="4232" x="1820863" y="4046538"/>
          <p14:tracePt t="4237" x="1871663" y="3962400"/>
          <p14:tracePt t="4249" x="1912938" y="3852863"/>
          <p14:tracePt t="4254" x="1930400" y="3827463"/>
          <p14:tracePt t="4265" x="1938338" y="3767138"/>
          <p14:tracePt t="4270" x="1973263" y="3716338"/>
          <p14:tracePt t="4282" x="1973263" y="3675063"/>
          <p14:tracePt t="4286" x="1989138" y="3649663"/>
          <p14:tracePt t="4299" x="1989138" y="3614738"/>
          <p14:tracePt t="4302" x="1989138" y="3598863"/>
          <p14:tracePt t="4316" x="1989138" y="3573463"/>
          <p14:tracePt t="4318" x="1989138" y="3556000"/>
          <p14:tracePt t="4332" x="1989138" y="3538538"/>
          <p14:tracePt t="4334" x="1989138" y="3522663"/>
          <p14:tracePt t="4349" x="1989138" y="3497263"/>
          <p14:tracePt t="4351" x="1989138" y="3479800"/>
          <p14:tracePt t="4365" x="1989138" y="3454400"/>
          <p14:tracePt t="4374" x="1989138" y="3436938"/>
          <p14:tracePt t="4382" x="1989138" y="3421063"/>
          <p14:tracePt t="4390" x="1989138" y="3403600"/>
          <p14:tracePt t="4406" x="1989138" y="3395663"/>
          <p14:tracePt t="4470" x="1989138" y="3378200"/>
          <p14:tracePt t="4479" x="2014538" y="3360738"/>
          <p14:tracePt t="4487" x="2032000" y="3344863"/>
          <p14:tracePt t="4495" x="2074863" y="3319463"/>
          <p14:tracePt t="4503" x="2125663" y="3268663"/>
          <p14:tracePt t="4511" x="2184400" y="3225800"/>
          <p14:tracePt t="4519" x="2243138" y="3167063"/>
          <p14:tracePt t="4527" x="2303463" y="3106738"/>
          <p14:tracePt t="4535" x="2344738" y="3048000"/>
          <p14:tracePt t="4543" x="2405063" y="2971800"/>
          <p14:tracePt t="4551" x="2446338" y="2913063"/>
          <p14:tracePt t="4559" x="2463800" y="2887663"/>
          <p14:tracePt t="4567" x="2497138" y="2836863"/>
          <p14:tracePt t="4575" x="2522538" y="2794000"/>
          <p14:tracePt t="4583" x="2540000" y="2760663"/>
          <p14:tracePt t="4591" x="2540000" y="2735263"/>
          <p14:tracePt t="4599" x="2557463" y="2717800"/>
          <p14:tracePt t="4607" x="2557463" y="2700338"/>
          <p14:tracePt t="4615" x="2557463" y="2692400"/>
          <p14:tracePt t="4639" x="2557463" y="2674938"/>
          <p14:tracePt t="4655" x="2540000" y="2674938"/>
          <p14:tracePt t="4680" x="2522538" y="2674938"/>
          <p14:tracePt t="4688" x="2522538" y="2692400"/>
          <p14:tracePt t="4720" x="2522538" y="2700338"/>
          <p14:tracePt t="4776" x="2522538" y="2717800"/>
          <p14:tracePt t="4800" x="2506663" y="2717800"/>
          <p14:tracePt t="4832" x="2497138" y="2717800"/>
          <p14:tracePt t="4849" x="2481263" y="2717800"/>
          <p14:tracePt t="4856" x="2481263" y="2735263"/>
          <p14:tracePt t="4872" x="2463800" y="2735263"/>
          <p14:tracePt t="4896" x="2446338" y="2735263"/>
          <p14:tracePt t="4905" x="2446338" y="2751138"/>
          <p14:tracePt t="4921" x="2438400" y="2751138"/>
          <p14:tracePt t="4929" x="2420938" y="2751138"/>
          <p14:tracePt t="4937" x="2405063" y="2760663"/>
          <p14:tracePt t="4945" x="2387600" y="2760663"/>
          <p14:tracePt t="4953" x="2362200" y="2776538"/>
          <p14:tracePt t="4961" x="2328863" y="2794000"/>
          <p14:tracePt t="4969" x="2286000" y="2811463"/>
          <p14:tracePt t="4977" x="2252663" y="2827338"/>
          <p14:tracePt t="4985" x="2209800" y="2836863"/>
          <p14:tracePt t="4993" x="2166938" y="2852738"/>
          <p14:tracePt t="5001" x="2133600" y="2870200"/>
          <p14:tracePt t="5009" x="2108200" y="2887663"/>
          <p14:tracePt t="5017" x="2065338" y="2895600"/>
          <p14:tracePt t="5025" x="1998663" y="2928938"/>
          <p14:tracePt t="5033" x="1955800" y="2954338"/>
          <p14:tracePt t="5041" x="1912938" y="2971800"/>
          <p14:tracePt t="5050" x="1871663" y="3005138"/>
          <p14:tracePt t="5058" x="1820863" y="3030538"/>
          <p14:tracePt t="5066" x="1795463" y="3048000"/>
          <p14:tracePt t="5074" x="1744663" y="3081338"/>
          <p14:tracePt t="5082" x="1719263" y="3090863"/>
          <p14:tracePt t="5090" x="1658938" y="3141663"/>
          <p14:tracePt t="5099" x="1617663" y="3167063"/>
          <p14:tracePt t="5106" x="1566863" y="3200400"/>
          <p14:tracePt t="5115" x="1524000" y="3208338"/>
          <p14:tracePt t="5122" x="1490663" y="3225800"/>
          <p14:tracePt t="5130" x="1465263" y="3259138"/>
          <p14:tracePt t="5138" x="1422400" y="3268663"/>
          <p14:tracePt t="5146" x="1404938" y="3284538"/>
          <p14:tracePt t="5154" x="1371600" y="3284538"/>
          <p14:tracePt t="5162" x="1346200" y="3302000"/>
          <p14:tracePt t="5170" x="1328738" y="3302000"/>
          <p14:tracePt t="5178" x="1312863" y="3319463"/>
          <p14:tracePt t="5194" x="1303338" y="3335338"/>
          <p14:tracePt t="5202" x="1287463" y="3335338"/>
          <p14:tracePt t="5210" x="1270000" y="3335338"/>
          <p14:tracePt t="5226" x="1252538" y="3344863"/>
          <p14:tracePt t="5234" x="1236663" y="3360738"/>
          <p14:tracePt t="5243" x="1227138" y="3360738"/>
          <p14:tracePt t="5251" x="1211263" y="3395663"/>
          <p14:tracePt t="5259" x="1176338" y="3403600"/>
          <p14:tracePt t="5267" x="1150938" y="3454400"/>
          <p14:tracePt t="5275" x="1117600" y="3479800"/>
          <p14:tracePt t="5283" x="1092200" y="3513138"/>
          <p14:tracePt t="5291" x="1058863" y="3556000"/>
          <p14:tracePt t="5299" x="1033463" y="3598863"/>
          <p14:tracePt t="5307" x="998538" y="3657600"/>
          <p14:tracePt t="5315" x="957263" y="3733800"/>
          <p14:tracePt t="5323" x="914400" y="3792538"/>
          <p14:tracePt t="5332" x="881063" y="3886200"/>
          <p14:tracePt t="5339" x="838200" y="3970338"/>
          <p14:tracePt t="5347" x="804863" y="4064000"/>
          <p14:tracePt t="5355" x="779463" y="4140200"/>
          <p14:tracePt t="5363" x="744538" y="4224338"/>
          <p14:tracePt t="5371" x="728663" y="4259263"/>
          <p14:tracePt t="5379" x="703263" y="4376738"/>
          <p14:tracePt t="5387" x="685800" y="4411663"/>
          <p14:tracePt t="5395" x="685800" y="4452938"/>
          <p14:tracePt t="5403" x="668338" y="4513263"/>
          <p14:tracePt t="5411" x="668338" y="4538663"/>
          <p14:tracePt t="5419" x="668338" y="4589463"/>
          <p14:tracePt t="5427" x="668338" y="4614863"/>
          <p14:tracePt t="5435" x="668338" y="4648200"/>
          <p14:tracePt t="5443" x="668338" y="4673600"/>
          <p14:tracePt t="5451" x="668338" y="4691063"/>
          <p14:tracePt t="5459" x="668338" y="4724400"/>
          <p14:tracePt t="5468" x="668338" y="4732338"/>
          <p14:tracePt t="5476" x="668338" y="4749800"/>
          <p14:tracePt t="5484" x="685800" y="4749800"/>
          <p14:tracePt t="5492" x="719138" y="4783138"/>
          <p14:tracePt t="5500" x="744538" y="4783138"/>
          <p14:tracePt t="5508" x="779463" y="4792663"/>
          <p14:tracePt t="5516" x="804863" y="4808538"/>
          <p14:tracePt t="5524" x="855663" y="4808538"/>
          <p14:tracePt t="5532" x="896938" y="4826000"/>
          <p14:tracePt t="5540" x="922338" y="4843463"/>
          <p14:tracePt t="5549" x="973138" y="4859338"/>
          <p14:tracePt t="5556" x="998538" y="4859338"/>
          <p14:tracePt t="5565" x="1049338" y="4868863"/>
          <p14:tracePt t="5572" x="1074738" y="4868863"/>
          <p14:tracePt t="5582" x="1117600" y="4884738"/>
          <p14:tracePt t="6102" x="1135063" y="4884738"/>
          <p14:tracePt t="6111" x="1168400" y="4884738"/>
          <p14:tracePt t="6119" x="1193800" y="4843463"/>
          <p14:tracePt t="6127" x="1252538" y="4792663"/>
          <p14:tracePt t="6135" x="1328738" y="4749800"/>
          <p14:tracePt t="6143" x="1389063" y="4673600"/>
          <p14:tracePt t="6151" x="1465263" y="4589463"/>
          <p14:tracePt t="6159" x="1524000" y="4495800"/>
          <p14:tracePt t="6167" x="1566863" y="4394200"/>
          <p14:tracePt t="6175" x="1617663" y="4284663"/>
          <p14:tracePt t="6183" x="1625600" y="4198938"/>
          <p14:tracePt t="6191" x="1643063" y="4122738"/>
          <p14:tracePt t="6199" x="1643063" y="4046538"/>
          <p14:tracePt t="6207" x="1643063" y="4005263"/>
          <p14:tracePt t="6215" x="1643063" y="3962400"/>
          <p14:tracePt t="6223" x="1600200" y="3911600"/>
          <p14:tracePt t="6232" x="1557338" y="3868738"/>
          <p14:tracePt t="6239" x="1481138" y="3852863"/>
          <p14:tracePt t="6248" x="1404938" y="3827463"/>
          <p14:tracePt t="6255" x="1312863" y="3810000"/>
          <p14:tracePt t="6263" x="1211263" y="3810000"/>
          <p14:tracePt t="6272" x="1033463" y="3810000"/>
          <p14:tracePt t="6279" x="973138" y="3810000"/>
          <p14:tracePt t="6287" x="838200" y="3810000"/>
          <p14:tracePt t="6296" x="728663" y="3827463"/>
          <p14:tracePt t="6304" x="627063" y="3868738"/>
          <p14:tracePt t="6312" x="508000" y="3911600"/>
          <p14:tracePt t="6320" x="406400" y="3970338"/>
          <p14:tracePt t="6328" x="330200" y="4021138"/>
          <p14:tracePt t="6336" x="236538" y="4097338"/>
          <p14:tracePt t="6344" x="177800" y="4157663"/>
          <p14:tracePt t="6352" x="134938" y="4216400"/>
          <p14:tracePt t="6360" x="93663" y="4259263"/>
          <p14:tracePt t="6368" x="76200" y="4318000"/>
          <p14:tracePt t="6376" x="42863" y="4376738"/>
          <p14:tracePt t="6384" x="33338" y="4452938"/>
          <p14:tracePt t="6392" x="17463" y="4513263"/>
          <p14:tracePt t="6400" x="17463" y="4572000"/>
          <p14:tracePt t="6408" x="17463" y="4648200"/>
          <p14:tracePt t="6416" x="17463" y="4724400"/>
          <p14:tracePt t="6424" x="17463" y="4792663"/>
          <p14:tracePt t="6432" x="17463" y="4859338"/>
          <p14:tracePt t="6440" x="33338" y="4919663"/>
          <p14:tracePt t="6449" x="58738" y="4978400"/>
          <p14:tracePt t="6456" x="101600" y="5003800"/>
          <p14:tracePt t="6465" x="160338" y="5046663"/>
          <p14:tracePt t="6473" x="211138" y="5080000"/>
          <p14:tracePt t="6482" x="254000" y="5097463"/>
          <p14:tracePt t="6488" x="330200" y="5113338"/>
          <p14:tracePt t="6499" x="388938" y="5122863"/>
          <p14:tracePt t="6505" x="449263" y="5122863"/>
          <p14:tracePt t="6515" x="525463" y="5122863"/>
          <p14:tracePt t="6520" x="601663" y="5122863"/>
          <p14:tracePt t="6532" x="660400" y="5122863"/>
          <p14:tracePt t="6537" x="685800" y="5122863"/>
          <p14:tracePt t="6549" x="728663" y="5113338"/>
          <p14:tracePt t="6553" x="779463" y="5080000"/>
          <p14:tracePt t="6565" x="804863" y="5062538"/>
          <p14:tracePt t="6569" x="838200" y="5037138"/>
          <p14:tracePt t="6582" x="863600" y="5021263"/>
          <p14:tracePt t="6585" x="881063" y="4986338"/>
          <p14:tracePt t="6599" x="896938" y="4978400"/>
          <p14:tracePt t="6601" x="896938" y="4960938"/>
          <p14:tracePt t="6616" x="914400" y="4945063"/>
          <p14:tracePt t="6617" x="914400" y="4927600"/>
          <p14:tracePt t="6632" x="914400" y="4919663"/>
          <p14:tracePt t="6649" x="914400" y="4902200"/>
          <p14:tracePt t="6665" x="896938" y="4884738"/>
          <p14:tracePt t="6673" x="863600" y="4884738"/>
          <p14:tracePt t="6682" x="855663" y="4884738"/>
          <p14:tracePt t="6689" x="838200" y="4884738"/>
          <p14:tracePt t="6698" x="820738" y="4884738"/>
          <p14:tracePt t="6705" x="804863" y="4884738"/>
          <p14:tracePt t="6714" x="795338" y="4884738"/>
          <p14:tracePt t="6729" x="779463" y="4884738"/>
          <p14:tracePt t="6737" x="779463" y="4902200"/>
          <p14:tracePt t="6745" x="762000" y="4902200"/>
          <p14:tracePt t="6754" x="762000" y="4919663"/>
          <p14:tracePt t="6762" x="762000" y="4927600"/>
          <p14:tracePt t="6770" x="762000" y="4945063"/>
          <p14:tracePt t="6778" x="762000" y="4960938"/>
          <p14:tracePt t="6786" x="762000" y="4978400"/>
          <p14:tracePt t="6802" x="762000" y="4986338"/>
          <p14:tracePt t="6818" x="762000" y="5003800"/>
          <p14:tracePt t="6842" x="762000" y="5021263"/>
          <p14:tracePt t="6971" x="762000" y="5037138"/>
          <p14:tracePt t="7035" x="762000" y="5046663"/>
          <p14:tracePt t="7172" x="744538" y="5046663"/>
          <p14:tracePt t="7196" x="728663" y="5062538"/>
          <p14:tracePt t="7204" x="719138" y="5062538"/>
          <p14:tracePt t="7212" x="703263" y="5080000"/>
          <p14:tracePt t="7220" x="685800" y="5097463"/>
          <p14:tracePt t="7228" x="668338" y="5097463"/>
          <p14:tracePt t="7236" x="642938" y="5122863"/>
          <p14:tracePt t="7244" x="627063" y="5122863"/>
          <p14:tracePt t="7252" x="609600" y="5138738"/>
          <p14:tracePt t="7260" x="584200" y="5156200"/>
          <p14:tracePt t="7268" x="566738" y="5173663"/>
          <p14:tracePt t="7276" x="550863" y="5173663"/>
          <p14:tracePt t="7284" x="541338" y="5181600"/>
          <p14:tracePt t="7300" x="525463" y="5181600"/>
          <p14:tracePt t="7309" x="525463" y="5199063"/>
          <p14:tracePt t="7317" x="508000" y="5199063"/>
          <p14:tracePt t="7324" x="508000" y="5214938"/>
          <p14:tracePt t="8418" x="525463" y="5214938"/>
          <p14:tracePt t="8426" x="566738" y="5214938"/>
          <p14:tracePt t="8434" x="627063" y="5214938"/>
          <p14:tracePt t="8442" x="703263" y="5214938"/>
          <p14:tracePt t="8450" x="779463" y="5214938"/>
          <p14:tracePt t="8466" x="973138" y="5214938"/>
          <p14:tracePt t="8474" x="1074738" y="5232400"/>
          <p14:tracePt t="8483" x="1176338" y="5240338"/>
          <p14:tracePt t="8490" x="1303338" y="5240338"/>
          <p14:tracePt t="8499" x="1404938" y="5240338"/>
          <p14:tracePt t="8506" x="1506538" y="5240338"/>
          <p14:tracePt t="8516" x="1600200" y="5240338"/>
          <p14:tracePt t="8522" x="1684338" y="5240338"/>
          <p14:tracePt t="8532" x="1795463" y="5240338"/>
          <p14:tracePt t="8538" x="1897063" y="5240338"/>
          <p14:tracePt t="8549" x="1973263" y="5240338"/>
          <p14:tracePt t="8554" x="2049463" y="5240338"/>
          <p14:tracePt t="8566" x="2108200" y="5240338"/>
          <p14:tracePt t="8570" x="2184400" y="5240338"/>
          <p14:tracePt t="8582" x="2243138" y="5240338"/>
          <p14:tracePt t="8586" x="2286000" y="5240338"/>
          <p14:tracePt t="8599" x="2344738" y="5214938"/>
          <p14:tracePt t="8603" x="2387600" y="5199063"/>
          <p14:tracePt t="8615" x="2438400" y="5173663"/>
          <p14:tracePt t="8619" x="2497138" y="5122863"/>
          <p14:tracePt t="8632" x="2557463" y="5080000"/>
          <p14:tracePt t="8635" x="2616200" y="5037138"/>
          <p14:tracePt t="8649" x="2692400" y="4986338"/>
          <p14:tracePt t="8651" x="2751138" y="4945063"/>
          <p14:tracePt t="8666" x="2794000" y="4884738"/>
          <p14:tracePt t="8668" x="2870200" y="4808538"/>
          <p14:tracePt t="8683" x="2913063" y="4749800"/>
          <p14:tracePt t="8683" x="2954338" y="4673600"/>
          <p14:tracePt t="8691" x="3005138" y="4605338"/>
          <p14:tracePt t="8699" x="3014663" y="4529138"/>
          <p14:tracePt t="8707" x="3030538" y="4437063"/>
          <p14:tracePt t="8716" x="3048000" y="4376738"/>
          <p14:tracePt t="8723" x="3048000" y="4351338"/>
          <p14:tracePt t="8732" x="3048000" y="4241800"/>
          <p14:tracePt t="8739" x="3048000" y="4183063"/>
          <p14:tracePt t="8749" x="3048000" y="4140200"/>
          <p14:tracePt t="8755" x="3014663" y="4097338"/>
          <p14:tracePt t="8765" x="2989263" y="4064000"/>
          <p14:tracePt t="8772" x="2954338" y="4021138"/>
          <p14:tracePt t="8782" x="2928938" y="3970338"/>
          <p14:tracePt t="8787" x="2887663" y="3944938"/>
          <p14:tracePt t="8799" x="2836863" y="3911600"/>
          <p14:tracePt t="8804" x="2794000" y="3886200"/>
          <p14:tracePt t="8816" x="2735263" y="3852863"/>
          <p14:tracePt t="8820" x="2674938" y="3843338"/>
          <p14:tracePt t="8832" x="2598738" y="3827463"/>
          <p14:tracePt t="8836" x="2522538" y="3827463"/>
          <p14:tracePt t="8849" x="2446338" y="3827463"/>
          <p14:tracePt t="8852" x="2438400" y="3827463"/>
          <p14:tracePt t="8866" x="2379663" y="3827463"/>
          <p14:tracePt t="8868" x="2328863" y="3827463"/>
          <p14:tracePt t="8882" x="2303463" y="3827463"/>
          <p14:tracePt t="8884" x="2268538" y="3843338"/>
          <p14:tracePt t="8899" x="2252663" y="3852863"/>
          <p14:tracePt t="8900" x="2243138" y="3852863"/>
          <p14:tracePt t="8908" x="2243138" y="3868738"/>
          <p14:tracePt t="8916" x="2243138" y="3886200"/>
          <p14:tracePt t="8924" x="2243138" y="3903663"/>
          <p14:tracePt t="8932" x="2243138" y="3911600"/>
          <p14:tracePt t="8940" x="2286000" y="3944938"/>
          <p14:tracePt t="8950" x="2328863" y="3970338"/>
          <p14:tracePt t="8956" x="2463800" y="4021138"/>
          <p14:tracePt t="8966" x="2573338" y="4064000"/>
          <p14:tracePt t="8972" x="2641600" y="4081463"/>
          <p14:tracePt t="8982" x="2751138" y="4106863"/>
          <p14:tracePt t="8988" x="2870200" y="4122738"/>
          <p14:tracePt t="8999" x="3005138" y="4122738"/>
          <p14:tracePt t="9005" x="3200400" y="4122738"/>
          <p14:tracePt t="9016" x="3259138" y="4106863"/>
          <p14:tracePt t="9021" x="3360738" y="4064000"/>
          <p14:tracePt t="9032" x="3454400" y="4005263"/>
          <p14:tracePt t="9037" x="3538538" y="3929063"/>
          <p14:tracePt t="9049" x="3556000" y="3903663"/>
          <p14:tracePt t="9053" x="3598863" y="3852863"/>
          <p14:tracePt t="9065" x="3632200" y="3810000"/>
          <p14:tracePt t="9069" x="3657600" y="3776663"/>
          <p14:tracePt t="9082" x="3675063" y="3767138"/>
          <p14:tracePt t="9085" x="3675063" y="3751263"/>
          <p14:tracePt t="9099" x="3675063" y="3716338"/>
          <p14:tracePt t="9101" x="3675063" y="3708400"/>
          <p14:tracePt t="9116" x="3649663" y="3708400"/>
          <p14:tracePt t="9117" x="3598863" y="3690938"/>
          <p14:tracePt t="9133" x="3538538" y="3690938"/>
          <p14:tracePt t="9133" x="3479800" y="3690938"/>
          <p14:tracePt t="9141" x="3403600" y="3690938"/>
          <p14:tracePt t="9149" x="3335338" y="3690938"/>
          <p14:tracePt t="9157" x="3268663" y="3690938"/>
          <p14:tracePt t="9166" x="3208338" y="3690938"/>
          <p14:tracePt t="9173" x="3141663" y="3690938"/>
          <p14:tracePt t="9182" x="3081338" y="3690938"/>
          <p14:tracePt t="9189" x="3014663" y="3716338"/>
          <p14:tracePt t="9199" x="2954338" y="3751263"/>
          <p14:tracePt t="9206" x="2895600" y="3776663"/>
          <p14:tracePt t="9216" x="2836863" y="3810000"/>
          <p14:tracePt t="9222" x="2827338" y="3843338"/>
          <p14:tracePt t="9232" x="2776538" y="3868738"/>
          <p14:tracePt t="9238" x="2751138" y="3903663"/>
          <p14:tracePt t="9249" x="2717800" y="3929063"/>
          <p14:tracePt t="9254" x="2700338" y="3962400"/>
          <p14:tracePt t="9265" x="2700338" y="3970338"/>
          <p14:tracePt t="9270" x="2692400" y="4021138"/>
          <p14:tracePt t="9282" x="2692400" y="4064000"/>
          <p14:tracePt t="9286" x="2692400" y="4106863"/>
          <p14:tracePt t="9299" x="2692400" y="4140200"/>
          <p14:tracePt t="9302" x="2692400" y="4183063"/>
          <p14:tracePt t="9315" x="2717800" y="4224338"/>
          <p14:tracePt t="9318" x="2760663" y="4275138"/>
          <p14:tracePt t="9332" x="2811463" y="4300538"/>
          <p14:tracePt t="9334" x="2870200" y="4351338"/>
          <p14:tracePt t="9349" x="2887663" y="4351338"/>
          <p14:tracePt t="9351" x="2928938" y="4360863"/>
          <p14:tracePt t="9366" x="2971800" y="4376738"/>
          <p14:tracePt t="9367" x="3005138" y="4394200"/>
          <p14:tracePt t="9382" x="3030538" y="4394200"/>
          <p14:tracePt t="9383" x="3065463" y="4394200"/>
          <p14:tracePt t="9390" x="3081338" y="4394200"/>
          <p14:tracePt t="9399" x="3090863" y="4394200"/>
          <p14:tracePt t="9422" x="3106738" y="4394200"/>
          <p14:tracePt t="9567" x="3106738" y="4411663"/>
          <p14:tracePt t="9575" x="3106738" y="4419600"/>
          <p14:tracePt t="9591" x="3106738" y="4437063"/>
          <p14:tracePt t="9600" x="3106738" y="4452938"/>
          <p14:tracePt t="9608" x="3106738" y="4478338"/>
          <p14:tracePt t="12894" x="3124200" y="4478338"/>
          <p14:tracePt t="12902" x="3167063" y="4478338"/>
          <p14:tracePt t="12910" x="3208338" y="4470400"/>
          <p14:tracePt t="12918" x="3268663" y="4452938"/>
          <p14:tracePt t="12926" x="3344863" y="4437063"/>
          <p14:tracePt t="12934" x="3436938" y="4419600"/>
          <p14:tracePt t="12942" x="3513138" y="4394200"/>
          <p14:tracePt t="12950" x="3598863" y="4376738"/>
          <p14:tracePt t="12958" x="3657600" y="4360863"/>
          <p14:tracePt t="12966" x="3690938" y="4351338"/>
          <p14:tracePt t="12974" x="3751263" y="4335463"/>
          <p14:tracePt t="12982" x="3792538" y="4300538"/>
          <p14:tracePt t="12990" x="3843338" y="4284663"/>
          <p14:tracePt t="12999" x="3868738" y="4275138"/>
          <p14:tracePt t="13006" x="3929063" y="4259263"/>
          <p14:tracePt t="13015" x="3944938" y="4241800"/>
          <p14:tracePt t="13022" x="4005263" y="4224338"/>
          <p14:tracePt t="13030" x="4030663" y="4198938"/>
          <p14:tracePt t="13038" x="4081463" y="4198938"/>
          <p14:tracePt t="13047" x="4122738" y="4183063"/>
          <p14:tracePt t="13054" x="4165600" y="4165600"/>
          <p14:tracePt t="13063" x="4224338" y="4157663"/>
          <p14:tracePt t="13071" x="4275138" y="4140200"/>
          <p14:tracePt t="13079" x="4351338" y="4122738"/>
          <p14:tracePt t="13087" x="4437063" y="4106863"/>
          <p14:tracePt t="13095" x="4513263" y="4081463"/>
          <p14:tracePt t="13103" x="4605338" y="4046538"/>
          <p14:tracePt t="13111" x="4673600" y="4030663"/>
          <p14:tracePt t="13119" x="4749800" y="4005263"/>
          <p14:tracePt t="13127" x="4826000" y="3970338"/>
          <p14:tracePt t="13135" x="4884738" y="3944938"/>
          <p14:tracePt t="13143" x="4945063" y="3903663"/>
          <p14:tracePt t="13151" x="5003800" y="3852863"/>
          <p14:tracePt t="13159" x="5062538" y="3810000"/>
          <p14:tracePt t="13167" x="5122863" y="3751263"/>
          <p14:tracePt t="13175" x="5181600" y="3690938"/>
          <p14:tracePt t="13183" x="5232400" y="3632200"/>
          <p14:tracePt t="13191" x="5240338" y="3598863"/>
          <p14:tracePt t="13199" x="5275263" y="3573463"/>
          <p14:tracePt t="13207" x="5300663" y="3513138"/>
          <p14:tracePt t="13216" x="5316538" y="3479800"/>
          <p14:tracePt t="13223" x="5334000" y="3454400"/>
          <p14:tracePt t="13232" x="5334000" y="3421063"/>
          <p14:tracePt t="13240" x="5334000" y="3378200"/>
          <p14:tracePt t="13249" x="5334000" y="3344863"/>
          <p14:tracePt t="13256" x="5334000" y="3319463"/>
          <p14:tracePt t="13266" x="5300663" y="3268663"/>
          <p14:tracePt t="13272" x="5275263" y="3243263"/>
          <p14:tracePt t="13282" x="5232400" y="3208338"/>
          <p14:tracePt t="13287" x="5181600" y="3182938"/>
          <p14:tracePt t="13299" x="5122863" y="3167063"/>
          <p14:tracePt t="13304" x="5062538" y="3149600"/>
          <p14:tracePt t="13315" x="4986338" y="3141663"/>
          <p14:tracePt t="13320" x="4919663" y="3141663"/>
          <p14:tracePt t="13332" x="4843463" y="3141663"/>
          <p14:tracePt t="13336" x="4767263" y="3141663"/>
          <p14:tracePt t="13349" x="4673600" y="3141663"/>
          <p14:tracePt t="13352" x="4605338" y="3141663"/>
          <p14:tracePt t="13366" x="4529138" y="3141663"/>
          <p14:tracePt t="13368" x="4478338" y="3149600"/>
          <p14:tracePt t="13382" x="4411663" y="3182938"/>
          <p14:tracePt t="13384" x="4351338" y="3225800"/>
          <p14:tracePt t="13399" x="4300538" y="3259138"/>
          <p14:tracePt t="13401" x="4241800" y="3302000"/>
          <p14:tracePt t="13416" x="4183063" y="3360738"/>
          <p14:tracePt t="13417" x="4140200" y="3403600"/>
          <p14:tracePt t="13433" x="4097338" y="3454400"/>
          <p14:tracePt t="13433" x="4046538" y="3513138"/>
          <p14:tracePt t="13440" x="4005263" y="3556000"/>
          <p14:tracePt t="13449" x="3962400" y="3598863"/>
          <p14:tracePt t="13457" x="3944938" y="3632200"/>
          <p14:tracePt t="13466" x="3911600" y="3675063"/>
          <p14:tracePt t="13473" x="3903663" y="3708400"/>
          <p14:tracePt t="13482" x="3886200" y="3751263"/>
          <p14:tracePt t="13489" x="3868738" y="3776663"/>
          <p14:tracePt t="13499" x="3852863" y="3810000"/>
          <p14:tracePt t="13505" x="3852863" y="3843338"/>
          <p14:tracePt t="13516" x="3852863" y="3868738"/>
          <p14:tracePt t="13521" x="3852863" y="3903663"/>
          <p14:tracePt t="13532" x="3852863" y="3911600"/>
          <p14:tracePt t="13537" x="3852863" y="3929063"/>
          <p14:tracePt t="13550" x="3852863" y="3944938"/>
          <p14:tracePt t="13553" x="3852863" y="3962400"/>
          <p14:tracePt t="13566" x="3852863" y="3970338"/>
          <p14:tracePt t="13569" x="3852863" y="3987800"/>
          <p14:tracePt t="13582" x="3868738" y="3987800"/>
          <p14:tracePt t="13585" x="3903663" y="4005263"/>
          <p14:tracePt t="13599" x="3929063" y="4005263"/>
          <p14:tracePt t="13601" x="3987800" y="4005263"/>
          <p14:tracePt t="13616" x="4046538" y="4021138"/>
          <p14:tracePt t="13618" x="4122738" y="4021138"/>
          <p14:tracePt t="13632" x="4183063" y="4021138"/>
          <p14:tracePt t="13634" x="4275138" y="4021138"/>
          <p14:tracePt t="13649" x="4351338" y="4021138"/>
          <p14:tracePt t="13650" x="4437063" y="4021138"/>
          <p14:tracePt t="13657" x="4529138" y="4021138"/>
          <p14:tracePt t="13666" x="4605338" y="4005263"/>
          <p14:tracePt t="13673" x="4673600" y="3987800"/>
          <p14:tracePt t="13682" x="4749800" y="3962400"/>
          <p14:tracePt t="13690" x="4808538" y="3944938"/>
          <p14:tracePt t="13699" x="4884738" y="3929063"/>
          <p14:tracePt t="13706" x="4902200" y="3911600"/>
          <p14:tracePt t="13716" x="4945063" y="3886200"/>
          <p14:tracePt t="13722" x="4986338" y="3868738"/>
          <p14:tracePt t="13732" x="5021263" y="3843338"/>
          <p14:tracePt t="13738" x="5037138" y="3827463"/>
          <p14:tracePt t="13749" x="5046663" y="3810000"/>
          <p14:tracePt t="13754" x="5062538" y="3776663"/>
          <p14:tracePt t="13766" x="5062538" y="3767138"/>
          <p14:tracePt t="13778" x="5062538" y="3751263"/>
          <p14:tracePt t="13786" x="5062538" y="3733800"/>
          <p14:tracePt t="13794" x="5046663" y="3716338"/>
          <p14:tracePt t="13802" x="5037138" y="3708400"/>
          <p14:tracePt t="13810" x="4986338" y="3690938"/>
          <p14:tracePt t="13818" x="4945063" y="3675063"/>
          <p14:tracePt t="13826" x="4902200" y="3657600"/>
          <p14:tracePt t="13834" x="4843463" y="3649663"/>
          <p14:tracePt t="13842" x="4783138" y="3649663"/>
          <p14:tracePt t="13850" x="4724400" y="3649663"/>
          <p14:tracePt t="13858" x="4665663" y="3649663"/>
          <p14:tracePt t="13866" x="4605338" y="3649663"/>
          <p14:tracePt t="13874" x="4538663" y="3649663"/>
          <p14:tracePt t="13882" x="4495800" y="3649663"/>
          <p14:tracePt t="13890" x="4452938" y="3675063"/>
          <p14:tracePt t="13899" x="4394200" y="3708400"/>
          <p14:tracePt t="13907" x="4351338" y="3733800"/>
          <p14:tracePt t="13916" x="4284663" y="3776663"/>
          <p14:tracePt t="13923" x="4224338" y="3827463"/>
          <p14:tracePt t="13932" x="4165600" y="3868738"/>
          <p14:tracePt t="13939" x="4122738" y="3929063"/>
          <p14:tracePt t="13950" x="4064000" y="3987800"/>
          <p14:tracePt t="13955" x="4021138" y="4046538"/>
          <p14:tracePt t="13966" x="4005263" y="4081463"/>
          <p14:tracePt t="13971" x="3987800" y="4106863"/>
          <p14:tracePt t="13982" x="3962400" y="4157663"/>
          <p14:tracePt t="13987" x="3944938" y="4183063"/>
          <p14:tracePt t="13999" x="3929063" y="4198938"/>
          <p14:tracePt t="14003" x="3929063" y="4216400"/>
          <p14:tracePt t="14016" x="3929063" y="4224338"/>
          <p14:tracePt t="14019" x="3929063" y="4241800"/>
          <p14:tracePt t="14035" x="3929063" y="4275138"/>
          <p14:tracePt t="14043" x="3929063" y="4284663"/>
          <p14:tracePt t="14051" x="3962400" y="4300538"/>
          <p14:tracePt t="14059" x="3970338" y="4318000"/>
          <p14:tracePt t="14067" x="4005263" y="4351338"/>
          <p14:tracePt t="14076" x="4030663" y="4360863"/>
          <p14:tracePt t="14083" x="4064000" y="4376738"/>
          <p14:tracePt t="14091" x="4081463" y="4394200"/>
          <p14:tracePt t="14099" x="4106863" y="4411663"/>
          <p14:tracePt t="14107" x="4122738" y="4419600"/>
          <p14:tracePt t="14710" x="4122738" y="4376738"/>
          <p14:tracePt t="14719" x="4122738" y="4335463"/>
          <p14:tracePt t="14727" x="4122738" y="4284663"/>
          <p14:tracePt t="14735" x="4122738" y="4224338"/>
          <p14:tracePt t="14743" x="4140200" y="4165600"/>
          <p14:tracePt t="14751" x="4140200" y="4030663"/>
          <p14:tracePt t="14759" x="4157663" y="3903663"/>
          <p14:tracePt t="14767" x="4157663" y="3827463"/>
          <p14:tracePt t="14775" x="4165600" y="3690938"/>
          <p14:tracePt t="14783" x="4183063" y="3573463"/>
          <p14:tracePt t="14791" x="4198938" y="3454400"/>
          <p14:tracePt t="14799" x="4216400" y="3319463"/>
          <p14:tracePt t="14807" x="4224338" y="3225800"/>
          <p14:tracePt t="14815" x="4241800" y="3124200"/>
          <p14:tracePt t="14823" x="4259263" y="3081338"/>
          <p14:tracePt t="14832" x="4275138" y="3005138"/>
          <p14:tracePt t="14839" x="4275138" y="2954338"/>
          <p14:tracePt t="14848" x="4284663" y="2895600"/>
          <p14:tracePt t="14855" x="4284663" y="2852738"/>
          <p14:tracePt t="14863" x="4284663" y="2776538"/>
          <p14:tracePt t="14871" x="4284663" y="2735263"/>
          <p14:tracePt t="14879" x="4284663" y="2692400"/>
          <p14:tracePt t="14888" x="4259263" y="2633663"/>
          <p14:tracePt t="14896" x="4224338" y="2582863"/>
          <p14:tracePt t="14904" x="4183063" y="2540000"/>
          <p14:tracePt t="14912" x="4140200" y="2497138"/>
          <p14:tracePt t="14920" x="4097338" y="2446338"/>
          <p14:tracePt t="14928" x="4064000" y="2438400"/>
          <p14:tracePt t="14936" x="4021138" y="2405063"/>
          <p14:tracePt t="14944" x="3970338" y="2387600"/>
          <p14:tracePt t="14952" x="3929063" y="2379663"/>
          <p14:tracePt t="14960" x="3903663" y="2379663"/>
          <p14:tracePt t="14968" x="3852863" y="2362200"/>
          <p14:tracePt t="14976" x="3827463" y="2362200"/>
          <p14:tracePt t="14984" x="3792538" y="2362200"/>
          <p14:tracePt t="14992" x="3767138" y="2362200"/>
          <p14:tracePt t="15000" x="3751263" y="2362200"/>
          <p14:tracePt t="15008" x="3733800" y="2379663"/>
          <p14:tracePt t="15016" x="3708400" y="2387600"/>
          <p14:tracePt t="15024" x="3675063" y="2420938"/>
          <p14:tracePt t="15033" x="3675063" y="2446338"/>
          <p14:tracePt t="15040" x="3675063" y="2497138"/>
          <p14:tracePt t="15049" x="3675063" y="2557463"/>
          <p14:tracePt t="15056" x="3675063" y="2633663"/>
          <p14:tracePt t="15066" x="3708400" y="2717800"/>
          <p14:tracePt t="15072" x="3767138" y="2827338"/>
          <p14:tracePt t="15082" x="3852863" y="2946400"/>
          <p14:tracePt t="15088" x="3962400" y="3048000"/>
          <p14:tracePt t="15099" x="4081463" y="3141663"/>
          <p14:tracePt t="15104" x="4216400" y="3225800"/>
          <p14:tracePt t="15116" x="4360863" y="3284538"/>
          <p14:tracePt t="15121" x="4513263" y="3344863"/>
          <p14:tracePt t="15132" x="4589463" y="3344863"/>
          <p14:tracePt t="15137" x="4724400" y="3344863"/>
          <p14:tracePt t="15149" x="4927600" y="3344863"/>
          <p14:tracePt t="15153" x="5046663" y="3335338"/>
          <p14:tracePt t="15165" x="5113338" y="3284538"/>
          <p14:tracePt t="15169" x="5214938" y="3208338"/>
          <p14:tracePt t="15182" x="5300663" y="3149600"/>
          <p14:tracePt t="15185" x="5392738" y="3081338"/>
          <p14:tracePt t="15199" x="5453063" y="2989263"/>
          <p14:tracePt t="15201" x="5511800" y="2913063"/>
          <p14:tracePt t="15215" x="5554663" y="2827338"/>
          <p14:tracePt t="15217" x="5588000" y="2735263"/>
          <p14:tracePt t="15232" x="5605463" y="2659063"/>
          <p14:tracePt t="15234" x="5605463" y="2573338"/>
          <p14:tracePt t="15250" x="5605463" y="2438400"/>
          <p14:tracePt t="15257" x="5588000" y="2379663"/>
          <p14:tracePt t="15266" x="5545138" y="2319338"/>
          <p14:tracePt t="15273" x="5486400" y="2252663"/>
          <p14:tracePt t="15282" x="5427663" y="2209800"/>
          <p14:tracePt t="15289" x="5367338" y="2184400"/>
          <p14:tracePt t="15299" x="5275263" y="2133600"/>
          <p14:tracePt t="15306" x="5199063" y="2125663"/>
          <p14:tracePt t="15316" x="5113338" y="2108200"/>
          <p14:tracePt t="15322" x="5037138" y="2108200"/>
          <p14:tracePt t="15332" x="4927600" y="2108200"/>
          <p14:tracePt t="15338" x="4843463" y="2108200"/>
          <p14:tracePt t="15349" x="4767263" y="2125663"/>
          <p14:tracePt t="15354" x="4673600" y="2166938"/>
          <p14:tracePt t="15365" x="4614863" y="2209800"/>
          <p14:tracePt t="15370" x="4605338" y="2227263"/>
          <p14:tracePt t="15382" x="4554538" y="2268538"/>
          <p14:tracePt t="15386" x="4529138" y="2303463"/>
          <p14:tracePt t="15399" x="4495800" y="2379663"/>
          <p14:tracePt t="15402" x="4495800" y="2420938"/>
          <p14:tracePt t="15415" x="4495800" y="2463800"/>
          <p14:tracePt t="15418" x="4495800" y="2506663"/>
          <p14:tracePt t="15432" x="4495800" y="2557463"/>
          <p14:tracePt t="15434" x="4513263" y="2616200"/>
          <p14:tracePt t="15449" x="4554538" y="2674938"/>
          <p14:tracePt t="15451" x="4614863" y="2717800"/>
          <p14:tracePt t="15466" x="4691063" y="2760663"/>
          <p14:tracePt t="15467" x="4767263" y="2827338"/>
          <p14:tracePt t="15474" x="4859338" y="2852738"/>
          <p14:tracePt t="15483" x="4927600" y="2887663"/>
          <p14:tracePt t="15490" x="4960938" y="2895600"/>
          <p14:tracePt t="15499" x="5037138" y="2913063"/>
          <p14:tracePt t="15507" x="5062538" y="2913063"/>
          <p14:tracePt t="15516" x="5113338" y="2913063"/>
          <p14:tracePt t="15523" x="5156200" y="2913063"/>
          <p14:tracePt t="15532" x="5181600" y="2913063"/>
          <p14:tracePt t="15539" x="5199063" y="2913063"/>
          <p14:tracePt t="15549" x="5214938" y="2913063"/>
          <p14:tracePt t="15555" x="5214938" y="2895600"/>
          <p14:tracePt t="15571" x="5214938" y="2887663"/>
          <p14:tracePt t="15582" x="5214938" y="2852738"/>
          <p14:tracePt t="15587" x="5214938" y="2836863"/>
          <p14:tracePt t="15599" x="5214938" y="2827338"/>
          <p14:tracePt t="15603" x="5181600" y="2811463"/>
          <p14:tracePt t="15616" x="5173663" y="2794000"/>
          <p14:tracePt t="15619" x="5138738" y="2776538"/>
          <p14:tracePt t="15632" x="5122863" y="2760663"/>
          <p14:tracePt t="15635" x="5097463" y="2760663"/>
          <p14:tracePt t="15649" x="5080000" y="2760663"/>
          <p14:tracePt t="15651" x="5062538" y="2751138"/>
          <p14:tracePt t="15668" x="5046663" y="2751138"/>
          <p14:tracePt t="15699" x="5037138" y="2751138"/>
          <p14:tracePt t="15700" x="5037138" y="2776538"/>
          <p14:tracePt t="15707" x="5037138" y="2811463"/>
          <p14:tracePt t="15716" x="5037138" y="2836863"/>
          <p14:tracePt t="15724" x="5037138" y="2870200"/>
          <p14:tracePt t="15732" x="5037138" y="2895600"/>
          <p14:tracePt t="15740" x="5037138" y="2928938"/>
          <p14:tracePt t="17476" x="5021263" y="2928938"/>
          <p14:tracePt t="17484" x="5003800" y="2928938"/>
          <p14:tracePt t="17492" x="4986338" y="2946400"/>
          <p14:tracePt t="17500" x="4960938" y="2954338"/>
          <p14:tracePt t="17508" x="4945063" y="2989263"/>
          <p14:tracePt t="17517" x="4945063" y="3005138"/>
          <p14:tracePt t="17524" x="4927600" y="3014663"/>
          <p14:tracePt t="17533" x="4902200" y="3065463"/>
          <p14:tracePt t="17541" x="4902200" y="3090863"/>
          <p14:tracePt t="17549" x="4884738" y="3124200"/>
          <p14:tracePt t="17557" x="4868863" y="3167063"/>
          <p14:tracePt t="17565" x="4868863" y="3200400"/>
          <p14:tracePt t="17573" x="4859338" y="3259138"/>
          <p14:tracePt t="17582" x="4859338" y="3302000"/>
          <p14:tracePt t="17589" x="4859338" y="3360738"/>
          <p14:tracePt t="17597" x="4859338" y="3403600"/>
          <p14:tracePt t="17605" x="4859338" y="3462338"/>
          <p14:tracePt t="17613" x="4843463" y="3522663"/>
          <p14:tracePt t="17621" x="4843463" y="3556000"/>
          <p14:tracePt t="17629" x="4843463" y="3649663"/>
          <p14:tracePt t="17637" x="4843463" y="3675063"/>
          <p14:tracePt t="17645" x="4843463" y="3716338"/>
          <p14:tracePt t="17653" x="4843463" y="3767138"/>
          <p14:tracePt t="17661" x="4843463" y="3792538"/>
          <p14:tracePt t="17669" x="4843463" y="3843338"/>
          <p14:tracePt t="17677" x="4843463" y="3852863"/>
          <p14:tracePt t="17685" x="4843463" y="3886200"/>
          <p14:tracePt t="17693" x="4843463" y="3911600"/>
          <p14:tracePt t="17701" x="4843463" y="3929063"/>
          <p14:tracePt t="17709" x="4859338" y="3970338"/>
          <p14:tracePt t="17717" x="4868863" y="4005263"/>
          <p14:tracePt t="17725" x="4919663" y="4046538"/>
          <p14:tracePt t="17733" x="4927600" y="4106863"/>
          <p14:tracePt t="17741" x="4978400" y="4165600"/>
          <p14:tracePt t="17749" x="5037138" y="4224338"/>
          <p14:tracePt t="17757" x="5080000" y="4284663"/>
          <p14:tracePt t="17766" x="5122863" y="4351338"/>
          <p14:tracePt t="17774" x="5181600" y="4394200"/>
          <p14:tracePt t="17782" x="5199063" y="4419600"/>
          <p14:tracePt t="17790" x="5240338" y="4478338"/>
          <p14:tracePt t="17799" x="5275263" y="4513263"/>
          <p14:tracePt t="17806" x="5300663" y="4554538"/>
          <p14:tracePt t="17816" x="5316538" y="4589463"/>
          <p14:tracePt t="18232" x="5334000" y="4589463"/>
          <p14:tracePt t="18240" x="5351463" y="4589463"/>
          <p14:tracePt t="18249" x="5367338" y="4589463"/>
          <p14:tracePt t="18256" x="5410200" y="4554538"/>
          <p14:tracePt t="18265" x="5453063" y="4538663"/>
          <p14:tracePt t="18272" x="5468938" y="4529138"/>
          <p14:tracePt t="18280" x="5545138" y="4478338"/>
          <p14:tracePt t="18288" x="5554663" y="4478338"/>
          <p14:tracePt t="18296" x="5588000" y="4452938"/>
          <p14:tracePt t="18304" x="5630863" y="4437063"/>
          <p14:tracePt t="18312" x="5681663" y="4419600"/>
          <p14:tracePt t="18320" x="5707063" y="4411663"/>
          <p14:tracePt t="18328" x="5740400" y="4394200"/>
          <p14:tracePt t="18336" x="5765800" y="4376738"/>
          <p14:tracePt t="18344" x="5799138" y="4360863"/>
          <p14:tracePt t="18352" x="5808663" y="4351338"/>
          <p14:tracePt t="18360" x="5824538" y="4351338"/>
          <p14:tracePt t="18368" x="5824538" y="4335463"/>
          <p14:tracePt t="18376" x="5842000" y="4318000"/>
          <p14:tracePt t="18392" x="5842000" y="4300538"/>
          <p14:tracePt t="18400" x="5842000" y="4284663"/>
          <p14:tracePt t="18409" x="5842000" y="4275138"/>
          <p14:tracePt t="18417" x="5842000" y="4241800"/>
          <p14:tracePt t="18425" x="5808663" y="4224338"/>
          <p14:tracePt t="18433" x="5783263" y="4198938"/>
          <p14:tracePt t="18441" x="5748338" y="4183063"/>
          <p14:tracePt t="18449" x="5722938" y="4165600"/>
          <p14:tracePt t="18457" x="5689600" y="4165600"/>
          <p14:tracePt t="18465" x="5646738" y="4157663"/>
          <p14:tracePt t="18473" x="5621338" y="4157663"/>
          <p14:tracePt t="18482" x="5588000" y="4140200"/>
          <p14:tracePt t="18489" x="5554663" y="4140200"/>
          <p14:tracePt t="18497" x="5529263" y="4140200"/>
          <p14:tracePt t="18505" x="5494338" y="4140200"/>
          <p14:tracePt t="18513" x="5486400" y="4140200"/>
          <p14:tracePt t="18521" x="5468938" y="4140200"/>
          <p14:tracePt t="18529" x="5435600" y="4165600"/>
          <p14:tracePt t="18537" x="5427663" y="4198938"/>
          <p14:tracePt t="18545" x="5410200" y="4224338"/>
          <p14:tracePt t="18553" x="5410200" y="4259263"/>
          <p14:tracePt t="18561" x="5392738" y="4284663"/>
          <p14:tracePt t="18569" x="5392738" y="4318000"/>
          <p14:tracePt t="18578" x="5376863" y="4351338"/>
          <p14:tracePt t="18586" x="5376863" y="4376738"/>
          <p14:tracePt t="18593" x="5376863" y="4394200"/>
          <p14:tracePt t="18602" x="5376863" y="4411663"/>
          <p14:tracePt t="18610" x="5376863" y="4419600"/>
          <p14:tracePt t="18618" x="5376863" y="4437063"/>
          <p14:tracePt t="18658" x="5376863" y="4452938"/>
          <p14:tracePt t="18674" x="5410200" y="4452938"/>
          <p14:tracePt t="18682" x="5435600" y="4452938"/>
          <p14:tracePt t="18690" x="5494338" y="4452938"/>
          <p14:tracePt t="18699" x="5554663" y="4452938"/>
          <p14:tracePt t="18706" x="5630863" y="4470400"/>
          <p14:tracePt t="18715" x="5707063" y="4478338"/>
          <p14:tracePt t="18722" x="5783263" y="4495800"/>
          <p14:tracePt t="18730" x="5859463" y="4529138"/>
          <p14:tracePt t="18738" x="5943600" y="4554538"/>
          <p14:tracePt t="18746" x="6019800" y="4589463"/>
          <p14:tracePt t="18754" x="6113463" y="4614863"/>
          <p14:tracePt t="18762" x="6197600" y="4665663"/>
          <p14:tracePt t="18770" x="6291263" y="4691063"/>
          <p14:tracePt t="18778" x="6392863" y="4724400"/>
          <p14:tracePt t="18787" x="6484938" y="4749800"/>
          <p14:tracePt t="18795" x="6697663" y="4783138"/>
          <p14:tracePt t="18803" x="6764338" y="4783138"/>
          <p14:tracePt t="18811" x="6875463" y="4792663"/>
          <p14:tracePt t="18819" x="7010400" y="4808538"/>
          <p14:tracePt t="18827" x="7129463" y="4808538"/>
          <p14:tracePt t="18835" x="7231063" y="4808538"/>
          <p14:tracePt t="18843" x="7348538" y="4808538"/>
          <p14:tracePt t="18851" x="7459663" y="4808538"/>
          <p14:tracePt t="18859" x="7543800" y="4808538"/>
          <p14:tracePt t="18867" x="7577138" y="4808538"/>
          <p14:tracePt t="18875" x="7653338" y="4808538"/>
          <p14:tracePt t="18883" x="7696200" y="4808538"/>
          <p14:tracePt t="18891" x="7754938" y="4808538"/>
          <p14:tracePt t="18899" x="7780338" y="4808538"/>
          <p14:tracePt t="18907" x="7831138" y="4792663"/>
          <p14:tracePt t="18915" x="7840663" y="4792663"/>
          <p14:tracePt t="18923" x="7874000" y="4792663"/>
          <p14:tracePt t="18932" x="7907338" y="4783138"/>
          <p14:tracePt t="18939" x="7916863" y="4783138"/>
          <p14:tracePt t="18949" x="7932738" y="4767263"/>
          <p14:tracePt t="18955" x="7967663" y="4732338"/>
          <p14:tracePt t="18966" x="7993063" y="4706938"/>
          <p14:tracePt t="18971" x="8026400" y="4665663"/>
          <p14:tracePt t="18982" x="8034338" y="4630738"/>
          <p14:tracePt t="18987" x="8051800" y="4572000"/>
          <p14:tracePt t="18999" x="8069263" y="4513263"/>
          <p14:tracePt t="19003" x="8069263" y="4452938"/>
          <p14:tracePt t="19015" x="8069263" y="4394200"/>
          <p14:tracePt t="19020" x="8069263" y="4318000"/>
          <p14:tracePt t="19032" x="8069263" y="4241800"/>
          <p14:tracePt t="19035" x="8026400" y="4165600"/>
          <p14:tracePt t="19049" x="7993063" y="4106863"/>
          <p14:tracePt t="19052" x="7950200" y="4030663"/>
          <p14:tracePt t="19065" x="7907338" y="3970338"/>
          <p14:tracePt t="19068" x="7840663" y="3929063"/>
          <p14:tracePt t="19082" x="7772400" y="3868738"/>
          <p14:tracePt t="19084" x="7713663" y="3827463"/>
          <p14:tracePt t="19099" x="7620000" y="3776663"/>
          <p14:tracePt t="19101" x="7467600" y="3716338"/>
          <p14:tracePt t="19116" x="7332663" y="3690938"/>
          <p14:tracePt t="19117" x="7170738" y="3690938"/>
          <p14:tracePt t="19124" x="6977063" y="3690938"/>
          <p14:tracePt t="19132" x="6756400" y="3690938"/>
          <p14:tracePt t="19140" x="6545263" y="3708400"/>
          <p14:tracePt t="19149" x="6451600" y="3733800"/>
          <p14:tracePt t="19156" x="6273800" y="3776663"/>
          <p14:tracePt t="19166" x="6096000" y="3843338"/>
          <p14:tracePt t="19172" x="5961063" y="3903663"/>
          <p14:tracePt t="19182" x="5842000" y="3944938"/>
          <p14:tracePt t="19188" x="5740400" y="3987800"/>
          <p14:tracePt t="19199" x="5681663" y="4030663"/>
          <p14:tracePt t="19205" x="5646738" y="4046538"/>
          <p14:tracePt t="19216" x="5605463" y="4097338"/>
          <p14:tracePt t="19221" x="5554663" y="4140200"/>
          <p14:tracePt t="19232" x="5529263" y="4165600"/>
          <p14:tracePt t="19237" x="5511800" y="4198938"/>
          <p14:tracePt t="19249" x="5494338" y="4241800"/>
          <p14:tracePt t="19253" x="5494338" y="4284663"/>
          <p14:tracePt t="19266" x="5494338" y="4335463"/>
          <p14:tracePt t="19269" x="5494338" y="4360863"/>
          <p14:tracePt t="19282" x="5511800" y="4411663"/>
          <p14:tracePt t="19285" x="5554663" y="4452938"/>
          <p14:tracePt t="19299" x="5621338" y="4495800"/>
          <p14:tracePt t="19301" x="5707063" y="4572000"/>
          <p14:tracePt t="19316" x="5765800" y="4589463"/>
          <p14:tracePt t="19318" x="5875338" y="4630738"/>
          <p14:tracePt t="19332" x="5976938" y="4665663"/>
          <p14:tracePt t="19334" x="6062663" y="4691063"/>
          <p14:tracePt t="19349" x="6172200" y="4691063"/>
          <p14:tracePt t="19350" x="6291263" y="4706938"/>
          <p14:tracePt t="19357" x="6408738" y="4706938"/>
          <p14:tracePt t="19366" x="6502400" y="4706938"/>
          <p14:tracePt t="19373" x="6586538" y="4691063"/>
          <p14:tracePt t="19382" x="6680200" y="4665663"/>
          <p14:tracePt t="19390" x="6756400" y="4630738"/>
          <p14:tracePt t="19399" x="6815138" y="4589463"/>
          <p14:tracePt t="19406" x="6875463" y="4538663"/>
          <p14:tracePt t="19416" x="6934200" y="4495800"/>
          <p14:tracePt t="19421" x="6977063" y="4437063"/>
          <p14:tracePt t="19432" x="7010400" y="4394200"/>
          <p14:tracePt t="19438" x="7053263" y="4335463"/>
          <p14:tracePt t="19449" x="7078663" y="4284663"/>
          <p14:tracePt t="19454" x="7078663" y="4259263"/>
          <p14:tracePt t="19466" x="7112000" y="4216400"/>
          <p14:tracePt t="19470" x="7112000" y="4165600"/>
          <p14:tracePt t="19482" x="7129463" y="4122738"/>
          <p14:tracePt t="19486" x="7129463" y="4081463"/>
          <p14:tracePt t="19499" x="7129463" y="4030663"/>
          <p14:tracePt t="19502" x="7112000" y="4005263"/>
          <p14:tracePt t="19516" x="7069138" y="3970338"/>
          <p14:tracePt t="19518" x="6959600" y="3911600"/>
          <p14:tracePt t="19533" x="6858000" y="3886200"/>
          <p14:tracePt t="19535" x="6723063" y="3852863"/>
          <p14:tracePt t="19549" x="6646863" y="3843338"/>
          <p14:tracePt t="19551" x="6527800" y="3843338"/>
          <p14:tracePt t="19566" x="6426200" y="3843338"/>
          <p14:tracePt t="19567" x="6307138" y="3843338"/>
          <p14:tracePt t="19574" x="6215063" y="3843338"/>
          <p14:tracePt t="19583" x="6138863" y="3843338"/>
          <p14:tracePt t="19591" x="6113463" y="3843338"/>
          <p14:tracePt t="19599" x="6053138" y="3852863"/>
          <p14:tracePt t="19606" x="6002338" y="3868738"/>
          <p14:tracePt t="19616" x="5976938" y="3903663"/>
          <p14:tracePt t="19623" x="5935663" y="3911600"/>
          <p14:tracePt t="19632" x="5918200" y="3944938"/>
          <p14:tracePt t="19639" x="5875338" y="3987800"/>
          <p14:tracePt t="19649" x="5859463" y="4005263"/>
          <p14:tracePt t="19655" x="5842000" y="4064000"/>
          <p14:tracePt t="19666" x="5824538" y="4106863"/>
          <p14:tracePt t="19671" x="5824538" y="4157663"/>
          <p14:tracePt t="19682" x="5824538" y="4216400"/>
          <p14:tracePt t="19687" x="5824538" y="4275138"/>
          <p14:tracePt t="19699" x="5875338" y="4351338"/>
          <p14:tracePt t="19703" x="5961063" y="4470400"/>
          <p14:tracePt t="19716" x="6053138" y="4538663"/>
          <p14:tracePt t="19719" x="6154738" y="4605338"/>
          <p14:tracePt t="19732" x="6307138" y="4673600"/>
          <p14:tracePt t="19735" x="6469063" y="4706938"/>
          <p14:tracePt t="19749" x="6561138" y="4724400"/>
          <p14:tracePt t="19751" x="6723063" y="4732338"/>
          <p14:tracePt t="19766" x="6992938" y="4749800"/>
          <p14:tracePt t="19767" x="7069138" y="4749800"/>
          <p14:tracePt t="19783" x="7213600" y="4749800"/>
          <p14:tracePt t="19783" x="7323138" y="4706938"/>
          <p14:tracePt t="19792" x="7424738" y="4665663"/>
          <p14:tracePt t="19800" x="7467600" y="4648200"/>
          <p14:tracePt t="19808" x="7526338" y="4605338"/>
          <p14:tracePt t="19816" x="7577138" y="4572000"/>
          <p14:tracePt t="19823" x="7620000" y="4529138"/>
          <p14:tracePt t="19832" x="7637463" y="4513263"/>
          <p14:tracePt t="19840" x="7637463" y="4478338"/>
          <p14:tracePt t="19849" x="7653338" y="4452938"/>
          <p14:tracePt t="19856" x="7653338" y="4419600"/>
          <p14:tracePt t="19866" x="7637463" y="4419600"/>
          <p14:tracePt t="19872" x="7586663" y="4394200"/>
          <p14:tracePt t="19882" x="7526338" y="4376738"/>
          <p14:tracePt t="19888" x="7467600" y="4360863"/>
          <p14:tracePt t="19899" x="7399338" y="4351338"/>
          <p14:tracePt t="19904" x="7348538" y="4335463"/>
          <p14:tracePt t="19916" x="7289800" y="4318000"/>
          <p14:tracePt t="19920" x="7246938" y="4318000"/>
          <p14:tracePt t="19932" x="7205663" y="4300538"/>
          <p14:tracePt t="19936" x="7170738" y="4300538"/>
          <p14:tracePt t="19950" x="7154863" y="4300538"/>
          <p14:tracePt t="19952" x="7145338" y="4300538"/>
          <p14:tracePt t="19976" x="7129463" y="4300538"/>
          <p14:tracePt t="22276" x="7145338" y="4300538"/>
          <p14:tracePt t="22284" x="7154863" y="4284663"/>
          <p14:tracePt t="22292" x="7170738" y="4275138"/>
          <p14:tracePt t="22300" x="7205663" y="4275138"/>
          <p14:tracePt t="22308" x="7213600" y="4259263"/>
          <p14:tracePt t="22317" x="7246938" y="4241800"/>
          <p14:tracePt t="22324" x="7272338" y="4224338"/>
          <p14:tracePt t="22333" x="7289800" y="4216400"/>
          <p14:tracePt t="22340" x="7323138" y="4198938"/>
          <p14:tracePt t="22349" x="7332663" y="4198938"/>
          <p14:tracePt t="22357" x="7366000" y="4183063"/>
          <p14:tracePt t="22365" x="7383463" y="4183063"/>
          <p14:tracePt t="22373" x="7408863" y="4165600"/>
          <p14:tracePt t="22389" x="7442200" y="4157663"/>
          <p14:tracePt t="22397" x="7459663" y="4157663"/>
          <p14:tracePt t="22405" x="7467600" y="4157663"/>
          <p14:tracePt t="22413" x="7518400" y="4140200"/>
          <p14:tracePt t="22421" x="7561263" y="4122738"/>
          <p14:tracePt t="22429" x="7586663" y="4122738"/>
          <p14:tracePt t="22437" x="7678738" y="4097338"/>
          <p14:tracePt t="22445" x="7780338" y="4081463"/>
          <p14:tracePt t="22453" x="7907338" y="4046538"/>
          <p14:tracePt t="22461" x="8051800" y="4005263"/>
          <p14:tracePt t="22469" x="8229600" y="3962400"/>
          <p14:tracePt t="22477" x="8424863" y="3903663"/>
          <p14:tracePt t="22485" x="8618538" y="3843338"/>
          <p14:tracePt t="22493" x="8856663" y="3792538"/>
          <p14:tracePt t="22501" x="9067800" y="3733800"/>
          <p14:tracePt t="22509" x="9263063" y="3708400"/>
          <p14:tracePt t="22517" x="9491663" y="3657600"/>
          <p14:tracePt t="22525" x="9694863" y="3649663"/>
          <p14:tracePt t="22533" x="9923463" y="3632200"/>
          <p14:tracePt t="22541" x="10126663" y="3632200"/>
          <p14:tracePt t="22549" x="10355263" y="3632200"/>
          <p14:tracePt t="22558" x="10548938" y="3632200"/>
          <p14:tracePt t="22566" x="10761663" y="3632200"/>
          <p14:tracePt t="22574" x="10845800" y="3649663"/>
          <p14:tracePt t="22582" x="11015663" y="3649663"/>
          <p14:tracePt t="22590" x="11176000" y="3657600"/>
          <p14:tracePt t="22599" x="11295063" y="3657600"/>
          <p14:tracePt t="22606" x="11396663" y="3657600"/>
          <p14:tracePt t="22616" x="11488738" y="3657600"/>
          <p14:tracePt t="22622" x="11564938" y="3657600"/>
          <p14:tracePt t="22632" x="11590338" y="3649663"/>
          <p14:tracePt t="22638" x="11684000" y="3598863"/>
          <p14:tracePt t="22649" x="11701463" y="3589338"/>
          <p14:tracePt t="22654" x="11742738" y="3556000"/>
          <p14:tracePt t="22666" x="11777663" y="3538538"/>
          <p14:tracePt t="22670" x="11836400" y="3479800"/>
          <p14:tracePt t="22682" x="11861800" y="3454400"/>
          <p14:tracePt t="22686" x="11895138" y="3421063"/>
          <p14:tracePt t="22699" x="11920538" y="3378200"/>
          <p14:tracePt t="22702" x="11955463" y="3335338"/>
          <p14:tracePt t="22716" x="11971338" y="3284538"/>
          <p14:tracePt t="22719" x="11996738" y="3225800"/>
          <p14:tracePt t="22732" x="12031663" y="3182938"/>
          <p14:tracePt t="22735" x="12039600" y="3124200"/>
          <p14:tracePt t="22749" x="12072938" y="3065463"/>
          <p14:tracePt t="22751" x="12090400" y="2989263"/>
          <p14:tracePt t="22766" x="12098338" y="2913063"/>
          <p14:tracePt t="22767" x="12098338" y="2852738"/>
          <p14:tracePt t="22783" x="12098338" y="2776538"/>
          <p14:tracePt t="22783" x="12098338" y="2700338"/>
          <p14:tracePt t="22791" x="12057063" y="2557463"/>
          <p14:tracePt t="22799" x="11996738" y="2481263"/>
          <p14:tracePt t="22807" x="11904663" y="2362200"/>
          <p14:tracePt t="22816" x="11803063" y="2268538"/>
          <p14:tracePt t="22823" x="11742738" y="2209800"/>
          <p14:tracePt t="22832" x="11625263" y="2133600"/>
          <p14:tracePt t="22839" x="11523663" y="2065338"/>
          <p14:tracePt t="22849" x="11396663" y="2014538"/>
          <p14:tracePt t="22855" x="11295063" y="1973263"/>
          <p14:tracePt t="22866" x="11158538" y="1938338"/>
          <p14:tracePt t="22871" x="11041063" y="1930400"/>
          <p14:tracePt t="22882" x="10845800" y="1930400"/>
          <p14:tracePt t="22887" x="10710863" y="1930400"/>
          <p14:tracePt t="22899" x="10574338" y="1930400"/>
          <p14:tracePt t="22903" x="10431463" y="1955800"/>
          <p14:tracePt t="22916" x="10355263" y="1989138"/>
          <p14:tracePt t="22920" x="10218738" y="2049463"/>
          <p14:tracePt t="22932" x="10117138" y="2108200"/>
          <p14:tracePt t="22936" x="10007600" y="2166938"/>
          <p14:tracePt t="22950" x="9939338" y="2243138"/>
          <p14:tracePt t="22952" x="9847263" y="2319338"/>
          <p14:tracePt t="22966" x="9804400" y="2387600"/>
          <p14:tracePt t="22968" x="9753600" y="2463800"/>
          <p14:tracePt t="22983" x="9728200" y="2522538"/>
          <p14:tracePt t="22984" x="9694863" y="2598738"/>
          <p14:tracePt t="22999" x="9685338" y="2659063"/>
          <p14:tracePt t="23000" x="9685338" y="2692400"/>
          <p14:tracePt t="23008" x="9685338" y="2776538"/>
          <p14:tracePt t="23016" x="9685338" y="2827338"/>
          <p14:tracePt t="23024" x="9685338" y="2870200"/>
          <p14:tracePt t="23033" x="9710738" y="2895600"/>
          <p14:tracePt t="23040" x="9786938" y="2971800"/>
          <p14:tracePt t="23049" x="9888538" y="3005138"/>
          <p14:tracePt t="23056" x="9999663" y="3030538"/>
          <p14:tracePt t="23066" x="10142538" y="3081338"/>
          <p14:tracePt t="23072" x="10312400" y="3124200"/>
          <p14:tracePt t="23083" x="10472738" y="3149600"/>
          <p14:tracePt t="23088" x="10685463" y="3167063"/>
          <p14:tracePt t="23099" x="10888663" y="3200400"/>
          <p14:tracePt t="23104" x="11117263" y="3208338"/>
          <p14:tracePt t="23116" x="11310938" y="3208338"/>
          <p14:tracePt t="23120" x="11488738" y="3208338"/>
          <p14:tracePt t="23132" x="11582400" y="3208338"/>
          <p14:tracePt t="23137" x="11701463" y="3182938"/>
          <p14:tracePt t="23149" x="11818938" y="3124200"/>
          <p14:tracePt t="23153" x="11920538" y="3081338"/>
          <p14:tracePt t="23166" x="11955463" y="3030538"/>
          <p14:tracePt t="23168" x="11996738" y="3005138"/>
          <p14:tracePt t="23182" x="12039600" y="2954338"/>
          <p14:tracePt t="23185" x="12057063" y="2913063"/>
          <p14:tracePt t="23199" x="12072938" y="2887663"/>
          <p14:tracePt t="23201" x="12090400" y="2852738"/>
          <p14:tracePt t="23216" x="12090400" y="2836863"/>
          <p14:tracePt t="23217" x="12090400" y="2811463"/>
          <p14:tracePt t="23233" x="12090400" y="2776538"/>
          <p14:tracePt t="23233" x="12057063" y="2760663"/>
          <p14:tracePt t="23241" x="12039600" y="2735263"/>
          <p14:tracePt t="23249" x="11996738" y="2700338"/>
          <p14:tracePt t="23257" x="11971338" y="2692400"/>
          <p14:tracePt t="23266" x="11904663" y="2659063"/>
          <p14:tracePt t="23273" x="11861800" y="2633663"/>
          <p14:tracePt t="23283" x="11785600" y="2598738"/>
          <p14:tracePt t="23289" x="11701463" y="2582863"/>
          <p14:tracePt t="23299" x="11523663" y="2540000"/>
          <p14:tracePt t="23305" x="11396663" y="2506663"/>
          <p14:tracePt t="23316" x="11234738" y="2506663"/>
          <p14:tracePt t="23321" x="11056938" y="2497138"/>
          <p14:tracePt t="23332" x="10888663" y="2497138"/>
          <p14:tracePt t="23338" x="10710863" y="2497138"/>
          <p14:tracePt t="23349" x="10566400" y="2497138"/>
          <p14:tracePt t="23354" x="10490200" y="2522538"/>
          <p14:tracePt t="23366" x="10355263" y="2573338"/>
          <p14:tracePt t="23370" x="10236200" y="2633663"/>
          <p14:tracePt t="23382" x="10117138" y="2700338"/>
          <p14:tracePt t="23386" x="9939338" y="2852738"/>
          <p14:tracePt t="23399" x="9872663" y="2895600"/>
          <p14:tracePt t="23402" x="9786938" y="3005138"/>
          <p14:tracePt t="23416" x="9710738" y="3081338"/>
          <p14:tracePt t="23418" x="9669463" y="3167063"/>
          <p14:tracePt t="23432" x="9618663" y="3259138"/>
          <p14:tracePt t="23435" x="9609138" y="3319463"/>
          <p14:tracePt t="23449" x="9593263" y="3395663"/>
          <p14:tracePt t="23451" x="9593263" y="3462338"/>
          <p14:tracePt t="23466" x="9593263" y="3522663"/>
          <p14:tracePt t="23466" x="9634538" y="3589338"/>
          <p14:tracePt t="23474" x="9710738" y="3649663"/>
          <p14:tracePt t="23483" x="9829800" y="3733800"/>
          <p14:tracePt t="23490" x="9948863" y="3792538"/>
          <p14:tracePt t="23499" x="10101263" y="3827463"/>
          <p14:tracePt t="23506" x="10261600" y="3852863"/>
          <p14:tracePt t="23516" x="10447338" y="3852863"/>
          <p14:tracePt t="23522" x="10625138" y="3852863"/>
          <p14:tracePt t="23533" x="10820400" y="3852863"/>
          <p14:tracePt t="23538" x="11015663" y="3792538"/>
          <p14:tracePt t="23549" x="11209338" y="3708400"/>
          <p14:tracePt t="23554" x="11277600" y="3657600"/>
          <p14:tracePt t="23566" x="11396663" y="3573463"/>
          <p14:tracePt t="23571" x="11463338" y="3538538"/>
          <p14:tracePt t="23582" x="11549063" y="3462338"/>
          <p14:tracePt t="23587" x="11607800" y="3421063"/>
          <p14:tracePt t="23599" x="11650663" y="3378200"/>
          <p14:tracePt t="23603" x="11684000" y="3360738"/>
          <p14:tracePt t="23616" x="11701463" y="3319463"/>
          <p14:tracePt t="23619" x="11701463" y="3302000"/>
          <p14:tracePt t="23632" x="11701463" y="3284538"/>
          <p14:tracePt t="23635" x="11666538" y="3268663"/>
          <p14:tracePt t="23649" x="11625263" y="3259138"/>
          <p14:tracePt t="23651" x="11549063" y="3259138"/>
          <p14:tracePt t="23666" x="11472863" y="3243263"/>
          <p14:tracePt t="23668" x="11396663" y="3243263"/>
          <p14:tracePt t="23682" x="11328400" y="3243263"/>
          <p14:tracePt t="24511" x="11310938" y="3243263"/>
          <p14:tracePt t="24519" x="11295063" y="3243263"/>
          <p14:tracePt t="24527" x="11269663" y="3243263"/>
          <p14:tracePt t="24535" x="11234738" y="3243263"/>
          <p14:tracePt t="24543" x="11218863" y="3259138"/>
          <p14:tracePt t="24551" x="11193463" y="3268663"/>
          <p14:tracePt t="24559" x="11176000" y="3284538"/>
          <p14:tracePt t="24567" x="11117263" y="3302000"/>
          <p14:tracePt t="24576" x="11074400" y="3335338"/>
          <p14:tracePt t="24584" x="11023600" y="3344863"/>
          <p14:tracePt t="24592" x="10964863" y="3378200"/>
          <p14:tracePt t="24600" x="10922000" y="3395663"/>
          <p14:tracePt t="24608" x="10879138" y="3403600"/>
          <p14:tracePt t="24616" x="10845800" y="3421063"/>
          <p14:tracePt t="24624" x="10769600" y="3436938"/>
          <p14:tracePt t="24632" x="10761663" y="3454400"/>
          <p14:tracePt t="24640" x="10710863" y="3462338"/>
          <p14:tracePt t="24649" x="10668000" y="3479800"/>
          <p14:tracePt t="24656" x="10625138" y="3497263"/>
          <p14:tracePt t="24665" x="10591800" y="3522663"/>
          <p14:tracePt t="24672" x="10548938" y="3522663"/>
          <p14:tracePt t="24680" x="10533063" y="3556000"/>
          <p14:tracePt t="24688" x="10507663" y="3556000"/>
          <p14:tracePt t="24696" x="10472738" y="3573463"/>
          <p14:tracePt t="24704" x="10456863" y="3589338"/>
          <p14:tracePt t="24712" x="10431463" y="3589338"/>
          <p14:tracePt t="24720" x="10414000" y="3598863"/>
          <p14:tracePt t="24728" x="10396538" y="3598863"/>
          <p14:tracePt t="24736" x="10380663" y="3614738"/>
          <p14:tracePt t="24752" x="10371138" y="3632200"/>
          <p14:tracePt t="24760" x="10355263" y="3632200"/>
          <p14:tracePt t="24768" x="10355263" y="3649663"/>
          <p14:tracePt t="24776" x="10337800" y="3657600"/>
          <p14:tracePt t="24792" x="10320338" y="3675063"/>
          <p14:tracePt t="24800" x="10320338" y="3690938"/>
          <p14:tracePt t="24816" x="10320338" y="3708400"/>
          <p14:tracePt t="24825" x="10312400" y="3708400"/>
          <p14:tracePt t="24840" x="10312400" y="3716338"/>
          <p14:tracePt t="24857" x="10312400" y="3733800"/>
          <p14:tracePt t="24873" x="10312400" y="3751263"/>
          <p14:tracePt t="24882" x="10312400" y="3767138"/>
          <p14:tracePt t="24889" x="10312400" y="3792538"/>
          <p14:tracePt t="24897" x="10320338" y="3827463"/>
          <p14:tracePt t="24905" x="10355263" y="3852863"/>
          <p14:tracePt t="24913" x="10380663" y="3868738"/>
          <p14:tracePt t="24921" x="10396538" y="3886200"/>
          <p14:tracePt t="24929" x="10431463" y="3911600"/>
          <p14:tracePt t="24937" x="10456863" y="3944938"/>
          <p14:tracePt t="24945" x="10515600" y="3970338"/>
          <p14:tracePt t="24953" x="10548938" y="4005263"/>
          <p14:tracePt t="24961" x="10591800" y="4030663"/>
          <p14:tracePt t="24969" x="10634663" y="4046538"/>
          <p14:tracePt t="24977" x="10685463" y="4081463"/>
          <p14:tracePt t="24985" x="10726738" y="4106863"/>
          <p14:tracePt t="24993" x="10802938" y="4122738"/>
          <p14:tracePt t="25001" x="10845800" y="4157663"/>
          <p14:tracePt t="25009" x="10888663" y="4165600"/>
          <p14:tracePt t="25017" x="10939463" y="4183063"/>
          <p14:tracePt t="25025" x="10980738" y="4198938"/>
          <p14:tracePt t="25034" x="11023600" y="4216400"/>
          <p14:tracePt t="25042" x="11056938" y="4224338"/>
          <p14:tracePt t="25050" x="11074400" y="4241800"/>
          <p14:tracePt t="25058" x="11082338" y="4241800"/>
          <p14:tracePt t="25066" x="11099800" y="4241800"/>
          <p14:tracePt t="25074" x="11099800" y="4259263"/>
          <p14:tracePt t="25090" x="11117263" y="4259263"/>
          <p14:tracePt t="25106" x="11117263" y="4275138"/>
          <p14:tracePt t="25115" x="11099800" y="4275138"/>
          <p14:tracePt t="25122" x="11074400" y="4275138"/>
          <p14:tracePt t="25132" x="11023600" y="4275138"/>
          <p14:tracePt t="25138" x="10955338" y="4275138"/>
          <p14:tracePt t="25149" x="10879138" y="4275138"/>
          <p14:tracePt t="25154" x="10787063" y="4275138"/>
          <p14:tracePt t="25165" x="10625138" y="4275138"/>
          <p14:tracePt t="25170" x="10490200" y="4275138"/>
          <p14:tracePt t="25183" x="10337800" y="4275138"/>
          <p14:tracePt t="25186" x="10261600" y="4275138"/>
          <p14:tracePt t="25199" x="10117138" y="4275138"/>
          <p14:tracePt t="25202" x="9906000" y="4284663"/>
          <p14:tracePt t="25216" x="9753600" y="4318000"/>
          <p14:tracePt t="25219" x="9685338" y="4351338"/>
          <p14:tracePt t="25232" x="9550400" y="4394200"/>
          <p14:tracePt t="25235" x="9440863" y="4419600"/>
          <p14:tracePt t="25249" x="9339263" y="4470400"/>
          <p14:tracePt t="25251" x="9304338" y="4495800"/>
          <p14:tracePt t="25266" x="9245600" y="4529138"/>
          <p14:tracePt t="25268" x="9202738" y="4572000"/>
          <p14:tracePt t="25282" x="9161463" y="4605338"/>
          <p14:tracePt t="25283" x="9144000" y="4630738"/>
          <p14:tracePt t="25291" x="9110663" y="4665663"/>
          <p14:tracePt t="25299" x="9101138" y="4673600"/>
          <p14:tracePt t="25307" x="9101138" y="4724400"/>
          <p14:tracePt t="25316" x="9101138" y="4767263"/>
          <p14:tracePt t="25323" x="9101138" y="4808538"/>
          <p14:tracePt t="25332" x="9101138" y="4859338"/>
          <p14:tracePt t="25339" x="9101138" y="4902200"/>
          <p14:tracePt t="25349" x="9101138" y="4945063"/>
          <p14:tracePt t="25355" x="9126538" y="5003800"/>
          <p14:tracePt t="25366" x="9161463" y="5062538"/>
          <p14:tracePt t="25371" x="9177338" y="5113338"/>
          <p14:tracePt t="25382" x="9220200" y="5156200"/>
          <p14:tracePt t="25387" x="9245600" y="5199063"/>
          <p14:tracePt t="25399" x="9296400" y="5232400"/>
          <p14:tracePt t="25403" x="9339263" y="5257800"/>
          <p14:tracePt t="25416" x="9398000" y="5300663"/>
          <p14:tracePt t="25419" x="9440863" y="5334000"/>
          <p14:tracePt t="25432" x="9517063" y="5367338"/>
          <p14:tracePt t="25436" x="9652000" y="5410200"/>
          <p14:tracePt t="25449" x="9771063" y="5435600"/>
          <p14:tracePt t="25451" x="9888538" y="5453063"/>
          <p14:tracePt t="25466" x="9964738" y="5468938"/>
          <p14:tracePt t="25468" x="10101263" y="5468938"/>
          <p14:tracePt t="25482" x="10218738" y="5486400"/>
          <p14:tracePt t="25484" x="10337800" y="5494338"/>
          <p14:tracePt t="25499" x="10456863" y="5494338"/>
          <p14:tracePt t="25500" x="10566400" y="5494338"/>
          <p14:tracePt t="25508" x="10650538" y="5494338"/>
          <p14:tracePt t="25516" x="10744200" y="5453063"/>
          <p14:tracePt t="25524" x="10820400" y="5410200"/>
          <p14:tracePt t="25533" x="10879138" y="5376863"/>
          <p14:tracePt t="25540" x="10888663" y="5351463"/>
          <p14:tracePt t="25549" x="10955338" y="5300663"/>
          <p14:tracePt t="25556" x="10980738" y="5275263"/>
          <p14:tracePt t="25566" x="11015663" y="5240338"/>
          <p14:tracePt t="25572" x="11056938" y="5214938"/>
          <p14:tracePt t="25582" x="11074400" y="5181600"/>
          <p14:tracePt t="25588" x="11082338" y="5156200"/>
          <p14:tracePt t="25599" x="11099800" y="5122863"/>
          <p14:tracePt t="25604" x="11133138" y="5080000"/>
          <p14:tracePt t="25616" x="11133138" y="5037138"/>
          <p14:tracePt t="25621" x="11142663" y="4986338"/>
          <p14:tracePt t="25632" x="11142663" y="4945063"/>
          <p14:tracePt t="25637" x="11142663" y="4884738"/>
          <p14:tracePt t="25649" x="11133138" y="4843463"/>
          <p14:tracePt t="25653" x="11099800" y="4767263"/>
          <p14:tracePt t="25666" x="11056938" y="4706938"/>
          <p14:tracePt t="25669" x="11015663" y="4648200"/>
          <p14:tracePt t="25682" x="10879138" y="4529138"/>
          <p14:tracePt t="25685" x="10787063" y="4452938"/>
          <p14:tracePt t="25699" x="10726738" y="4419600"/>
          <p14:tracePt t="25701" x="10609263" y="4360863"/>
          <p14:tracePt t="25716" x="10456863" y="4300538"/>
          <p14:tracePt t="25718" x="10337800" y="4275138"/>
          <p14:tracePt t="25732" x="10202863" y="4224338"/>
          <p14:tracePt t="25734" x="10066338" y="4198938"/>
          <p14:tracePt t="25749" x="9948863" y="4183063"/>
          <p14:tracePt t="25750" x="9847263" y="4183063"/>
          <p14:tracePt t="25757" x="9753600" y="4183063"/>
          <p14:tracePt t="25766" x="9728200" y="4183063"/>
          <p14:tracePt t="25773" x="9652000" y="4183063"/>
          <p14:tracePt t="25782" x="9593263" y="4183063"/>
          <p14:tracePt t="25789" x="9550400" y="4183063"/>
          <p14:tracePt t="25799" x="9499600" y="4198938"/>
          <p14:tracePt t="25805" x="9474200" y="4216400"/>
          <p14:tracePt t="25816" x="9440863" y="4224338"/>
          <p14:tracePt t="25822" x="9415463" y="4259263"/>
          <p14:tracePt t="25832" x="9398000" y="4284663"/>
          <p14:tracePt t="25838" x="9380538" y="4300538"/>
          <p14:tracePt t="25849" x="9364663" y="4335463"/>
          <p14:tracePt t="25854" x="9355138" y="4351338"/>
          <p14:tracePt t="25866" x="9339263" y="4376738"/>
          <p14:tracePt t="25870" x="9339263" y="4394200"/>
          <p14:tracePt t="25882" x="9339263" y="4419600"/>
          <p14:tracePt t="25886" x="9339263" y="4437063"/>
          <p14:tracePt t="25899" x="9339263" y="4470400"/>
          <p14:tracePt t="25902" x="9339263" y="4478338"/>
          <p14:tracePt t="25916" x="9339263" y="4513263"/>
          <p14:tracePt t="25918" x="9355138" y="4554538"/>
          <p14:tracePt t="25933" x="9380538" y="4589463"/>
          <p14:tracePt t="25935" x="9431338" y="4614863"/>
          <p14:tracePt t="25950" x="9491663" y="4665663"/>
          <p14:tracePt t="25951" x="9550400" y="4706938"/>
          <p14:tracePt t="25958" x="9618663" y="4749800"/>
          <p14:tracePt t="25966" x="9728200" y="4783138"/>
          <p14:tracePt t="25974" x="9812338" y="4826000"/>
          <p14:tracePt t="25982" x="9923463" y="4859338"/>
          <p14:tracePt t="25990" x="10007600" y="4884738"/>
          <p14:tracePt t="25999" x="10058400" y="4884738"/>
          <p14:tracePt t="26006" x="10193338" y="4919663"/>
          <p14:tracePt t="26016" x="10261600" y="4919663"/>
          <p14:tracePt t="26023" x="10320338" y="4927600"/>
          <p14:tracePt t="26033" x="10380663" y="4927600"/>
          <p14:tracePt t="26039" x="10447338" y="4927600"/>
          <p14:tracePt t="26049" x="10490200" y="4927600"/>
          <p14:tracePt t="26055" x="10533063" y="4927600"/>
          <p14:tracePt t="26066" x="10591800" y="4902200"/>
          <p14:tracePt t="26071" x="10609263" y="4902200"/>
          <p14:tracePt t="26082" x="10685463" y="4859338"/>
          <p14:tracePt t="26087" x="10701338" y="4843463"/>
          <p14:tracePt t="26099" x="10726738" y="4808538"/>
          <p14:tracePt t="26103" x="10787063" y="4767263"/>
          <p14:tracePt t="26116" x="10802938" y="4732338"/>
          <p14:tracePt t="26119" x="10845800" y="4673600"/>
          <p14:tracePt t="26132" x="10863263" y="4665663"/>
          <p14:tracePt t="26135" x="10879138" y="4630738"/>
          <p14:tracePt t="26149" x="10888663" y="4605338"/>
          <p14:tracePt t="26151" x="10888663" y="4572000"/>
          <p14:tracePt t="26166" x="10888663" y="4538663"/>
          <p14:tracePt t="26167" x="10888663" y="4513263"/>
          <p14:tracePt t="26182" x="10888663" y="4478338"/>
          <p14:tracePt t="26184" x="10888663" y="4452938"/>
          <p14:tracePt t="26199" x="10888663" y="4419600"/>
          <p14:tracePt t="26200" x="10845800" y="4394200"/>
          <p14:tracePt t="26208" x="10802938" y="4360863"/>
          <p14:tracePt t="26216" x="10744200" y="4335463"/>
          <p14:tracePt t="26224" x="10668000" y="4300538"/>
          <p14:tracePt t="26232" x="10574338" y="4275138"/>
          <p14:tracePt t="26240" x="10490200" y="4241800"/>
          <p14:tracePt t="26249" x="10380663" y="4224338"/>
          <p14:tracePt t="26256" x="10261600" y="4216400"/>
          <p14:tracePt t="26266" x="10160000" y="4198938"/>
          <p14:tracePt t="26272" x="10040938" y="4198938"/>
          <p14:tracePt t="26282" x="9923463" y="4198938"/>
          <p14:tracePt t="26288" x="9812338" y="4198938"/>
          <p14:tracePt t="26299" x="9728200" y="4198938"/>
          <p14:tracePt t="26304" x="9634538" y="4198938"/>
          <p14:tracePt t="26315" x="9558338" y="4224338"/>
          <p14:tracePt t="26320" x="9517063" y="4241800"/>
          <p14:tracePt t="26332" x="9456738" y="4259263"/>
          <p14:tracePt t="26336" x="9415463" y="4284663"/>
          <p14:tracePt t="26349" x="9364663" y="4300538"/>
          <p14:tracePt t="26353" x="9321800" y="4335463"/>
          <p14:tracePt t="26366" x="9296400" y="4360863"/>
          <p14:tracePt t="26368" x="9278938" y="4394200"/>
          <p14:tracePt t="26383" x="9245600" y="4411663"/>
          <p14:tracePt t="26384" x="9237663" y="4437063"/>
          <p14:tracePt t="26399" x="9220200" y="4470400"/>
          <p14:tracePt t="26401" x="9202738" y="4495800"/>
          <p14:tracePt t="26416" x="9202738" y="4513263"/>
          <p14:tracePt t="26417" x="9186863" y="4572000"/>
          <p14:tracePt t="26432" x="9186863" y="4614863"/>
          <p14:tracePt t="26433" x="9186863" y="4665663"/>
          <p14:tracePt t="26441" x="9202738" y="4724400"/>
          <p14:tracePt t="26449" x="9245600" y="4783138"/>
          <p14:tracePt t="26457" x="9321800" y="4859338"/>
          <p14:tracePt t="26466" x="9431338" y="4978400"/>
          <p14:tracePt t="26473" x="9491663" y="5021263"/>
          <p14:tracePt t="26482" x="9652000" y="5138738"/>
          <p14:tracePt t="26489" x="9786938" y="5199063"/>
          <p14:tracePt t="26499" x="9939338" y="5240338"/>
          <p14:tracePt t="26505" x="10083800" y="5275263"/>
          <p14:tracePt t="26516" x="10236200" y="5300663"/>
          <p14:tracePt t="26521" x="10396538" y="5316538"/>
          <p14:tracePt t="26533" x="10566400" y="5316538"/>
          <p14:tracePt t="26537" x="10634663" y="5316538"/>
          <p14:tracePt t="26549" x="10787063" y="5300663"/>
          <p14:tracePt t="26553" x="10922000" y="5257800"/>
          <p14:tracePt t="26566" x="11023600" y="5214938"/>
          <p14:tracePt t="26569" x="11133138" y="5156200"/>
          <p14:tracePt t="26582" x="11218863" y="5097463"/>
          <p14:tracePt t="26586" x="11310938" y="5021263"/>
          <p14:tracePt t="26599" x="11371263" y="4945063"/>
          <p14:tracePt t="26601" x="11430000" y="4868863"/>
          <p14:tracePt t="26616" x="11472863" y="4792663"/>
          <p14:tracePt t="26618" x="11523663" y="4724400"/>
          <p14:tracePt t="26632" x="11523663" y="4706938"/>
          <p14:tracePt t="26634" x="11549063" y="4605338"/>
          <p14:tracePt t="26649" x="11549063" y="4538663"/>
          <p14:tracePt t="26650" x="11549063" y="4478338"/>
          <p14:tracePt t="26658" x="11549063" y="4452938"/>
          <p14:tracePt t="26666" x="11523663" y="4394200"/>
          <p14:tracePt t="26674" x="11463338" y="4351338"/>
          <p14:tracePt t="26683" x="11396663" y="4300538"/>
          <p14:tracePt t="26690" x="11310938" y="4275138"/>
          <p14:tracePt t="26699" x="11234738" y="4241800"/>
          <p14:tracePt t="26706" x="11133138" y="4216400"/>
          <p14:tracePt t="26716" x="11041063" y="4198938"/>
          <p14:tracePt t="26722" x="10955338" y="4198938"/>
          <p14:tracePt t="26733" x="10863263" y="4198938"/>
          <p14:tracePt t="26738" x="10828338" y="4198938"/>
          <p14:tracePt t="26759" x="10685463" y="4198938"/>
          <p14:tracePt t="26763" x="10634663" y="4216400"/>
          <p14:tracePt t="26770" x="10609263" y="4224338"/>
          <p14:tracePt t="26778" x="10574338" y="4241800"/>
          <p14:tracePt t="26787" x="10548938" y="4275138"/>
          <p14:tracePt t="26794" x="10533063" y="4284663"/>
          <p14:tracePt t="26802" x="10515600" y="4318000"/>
          <p14:tracePt t="26811" x="10515600" y="4335463"/>
          <p14:tracePt t="26818" x="10507663" y="4376738"/>
          <p14:tracePt t="26827" x="10507663" y="4419600"/>
          <p14:tracePt t="26835" x="10507663" y="4470400"/>
          <p14:tracePt t="26843" x="10507663" y="4513263"/>
          <p14:tracePt t="26851" x="10515600" y="4554538"/>
          <p14:tracePt t="26859" x="10548938" y="4605338"/>
          <p14:tracePt t="26867" x="10574338" y="4665663"/>
          <p14:tracePt t="26875" x="10591800" y="4673600"/>
          <p14:tracePt t="26883" x="10625138" y="4724400"/>
          <p14:tracePt t="26891" x="10650538" y="4767263"/>
          <p14:tracePt t="26899" x="10668000" y="4783138"/>
          <p14:tracePt t="26907" x="10685463" y="4792663"/>
          <p14:tracePt t="26916" x="10701338" y="4808538"/>
          <p14:tracePt t="26923" x="10710863" y="4808538"/>
          <p14:tracePt t="26932" x="10710863" y="4826000"/>
          <p14:tracePt t="26947" x="10726738" y="4826000"/>
          <p14:tracePt t="27703" x="10710863" y="4826000"/>
          <p14:tracePt t="27711" x="10668000" y="4826000"/>
          <p14:tracePt t="27719" x="10625138" y="4826000"/>
          <p14:tracePt t="27727" x="10574338" y="4826000"/>
          <p14:tracePt t="27735" x="10548938" y="4826000"/>
          <p14:tracePt t="27743" x="10515600" y="4843463"/>
          <p14:tracePt t="27751" x="10472738" y="4843463"/>
          <p14:tracePt t="27759" x="10414000" y="4843463"/>
          <p14:tracePt t="27767" x="10355263" y="4843463"/>
          <p14:tracePt t="27775" x="10312400" y="4843463"/>
          <p14:tracePt t="27783" x="10236200" y="4843463"/>
          <p14:tracePt t="27791" x="10160000" y="4843463"/>
          <p14:tracePt t="27799" x="10083800" y="4843463"/>
          <p14:tracePt t="27807" x="9999663" y="4843463"/>
          <p14:tracePt t="27815" x="9906000" y="4843463"/>
          <p14:tracePt t="27823" x="9829800" y="4843463"/>
          <p14:tracePt t="27832" x="9728200" y="4843463"/>
          <p14:tracePt t="27840" x="9618663" y="4843463"/>
          <p14:tracePt t="27849" x="9491663" y="4843463"/>
          <p14:tracePt t="27856" x="9296400" y="4843463"/>
          <p14:tracePt t="27864" x="9237663" y="4843463"/>
          <p14:tracePt t="27872" x="9110663" y="4843463"/>
          <p14:tracePt t="27880" x="8907463" y="4843463"/>
          <p14:tracePt t="27888" x="8770938" y="4859338"/>
          <p14:tracePt t="27896" x="8618538" y="4884738"/>
          <p14:tracePt t="27904" x="8559800" y="4919663"/>
          <p14:tracePt t="27912" x="8424863" y="4945063"/>
          <p14:tracePt t="27920" x="8305800" y="5003800"/>
          <p14:tracePt t="27928" x="8186738" y="5037138"/>
          <p14:tracePt t="27936" x="8069263" y="5062538"/>
          <p14:tracePt t="27944" x="7950200" y="5113338"/>
          <p14:tracePt t="27952" x="7856538" y="5122863"/>
          <p14:tracePt t="27960" x="7772400" y="5156200"/>
          <p14:tracePt t="27968" x="7696200" y="5173663"/>
          <p14:tracePt t="27976" x="7653338" y="5173663"/>
          <p14:tracePt t="27984" x="7586663" y="5181600"/>
          <p14:tracePt t="27993" x="7526338" y="5199063"/>
          <p14:tracePt t="28000" x="7485063" y="5214938"/>
          <p14:tracePt t="28008" x="7442200" y="5214938"/>
          <p14:tracePt t="28016" x="7399338" y="5214938"/>
          <p14:tracePt t="28025" x="7366000" y="5232400"/>
          <p14:tracePt t="28033" x="7332663" y="5232400"/>
          <p14:tracePt t="28041" x="7289800" y="5232400"/>
          <p14:tracePt t="28049" x="7264400" y="5240338"/>
          <p14:tracePt t="28057" x="7231063" y="5240338"/>
          <p14:tracePt t="28066" x="7205663" y="5240338"/>
          <p14:tracePt t="28073" x="7170738" y="5257800"/>
          <p14:tracePt t="28082" x="7129463" y="5257800"/>
          <p14:tracePt t="28089" x="7112000" y="5275263"/>
          <p14:tracePt t="28099" x="7069138" y="5275263"/>
          <p14:tracePt t="28105" x="7035800" y="5275263"/>
          <p14:tracePt t="28116" x="6992938" y="5300663"/>
          <p14:tracePt t="28121" x="6951663" y="5300663"/>
          <p14:tracePt t="28132" x="6900863" y="5334000"/>
          <p14:tracePt t="28137" x="6840538" y="5351463"/>
          <p14:tracePt t="28149" x="6781800" y="5376863"/>
          <p14:tracePt t="28153" x="6723063" y="5392738"/>
          <p14:tracePt t="28166" x="6662738" y="5427663"/>
          <p14:tracePt t="28169" x="6621463" y="5435600"/>
          <p14:tracePt t="28182" x="6527800" y="5468938"/>
          <p14:tracePt t="28186" x="6510338" y="5486400"/>
          <p14:tracePt t="28199" x="6469063" y="5486400"/>
          <p14:tracePt t="28202" x="6426200" y="5494338"/>
          <p14:tracePt t="28216" x="6383338" y="5511800"/>
          <p14:tracePt t="28218" x="6350000" y="5529263"/>
          <p14:tracePt t="28232" x="6307138" y="5529263"/>
          <p14:tracePt t="28234" x="6291263" y="5529263"/>
          <p14:tracePt t="28249" x="6273800" y="5529263"/>
          <p14:tracePt t="28251" x="6256338" y="5529263"/>
          <p14:tracePt t="28266" x="6230938" y="5529263"/>
          <p14:tracePt t="28282" x="6230938" y="5545138"/>
          <p14:tracePt t="28482" x="6215063" y="5545138"/>
          <p14:tracePt t="28491" x="6189663" y="5545138"/>
          <p14:tracePt t="28499" x="6138863" y="5529263"/>
          <p14:tracePt t="28507" x="6078538" y="5511800"/>
          <p14:tracePt t="28515" x="6037263" y="5494338"/>
          <p14:tracePt t="28523" x="5994400" y="5486400"/>
          <p14:tracePt t="28532" x="5943600" y="5468938"/>
          <p14:tracePt t="28539" x="5900738" y="5453063"/>
          <p14:tracePt t="28547" x="5859463" y="5435600"/>
          <p14:tracePt t="28555" x="5824538" y="5427663"/>
          <p14:tracePt t="28563" x="5765800" y="5392738"/>
          <p14:tracePt t="28571" x="5707063" y="5367338"/>
          <p14:tracePt t="28579" x="5646738" y="5334000"/>
          <p14:tracePt t="28587" x="5588000" y="5300663"/>
          <p14:tracePt t="28595" x="5529263" y="5275263"/>
          <p14:tracePt t="28603" x="5486400" y="5240338"/>
          <p14:tracePt t="28611" x="5427663" y="5214938"/>
          <p14:tracePt t="28619" x="5410200" y="5199063"/>
          <p14:tracePt t="28627" x="5367338" y="5173663"/>
          <p14:tracePt t="28635" x="5300663" y="5138738"/>
          <p14:tracePt t="28643" x="5275263" y="5122863"/>
          <p14:tracePt t="28651" x="5232400" y="5113338"/>
          <p14:tracePt t="28659" x="5181600" y="5080000"/>
          <p14:tracePt t="28668" x="5138738" y="5046663"/>
          <p14:tracePt t="28676" x="5097463" y="5037138"/>
          <p14:tracePt t="28684" x="5046663" y="5003800"/>
          <p14:tracePt t="28692" x="4978400" y="4978400"/>
          <p14:tracePt t="28700" x="4919663" y="4960938"/>
          <p14:tracePt t="28708" x="4843463" y="4945063"/>
          <p14:tracePt t="28716" x="4749800" y="4919663"/>
          <p14:tracePt t="28724" x="4665663" y="4919663"/>
          <p14:tracePt t="28732" x="4554538" y="4902200"/>
          <p14:tracePt t="28740" x="4470400" y="4884738"/>
          <p14:tracePt t="28749" x="4351338" y="4884738"/>
          <p14:tracePt t="28756" x="4224338" y="4884738"/>
          <p14:tracePt t="28765" x="4106863" y="4884738"/>
          <p14:tracePt t="28772" x="4005263" y="4884738"/>
          <p14:tracePt t="28782" x="3886200" y="4884738"/>
          <p14:tracePt t="28788" x="3767138" y="4884738"/>
          <p14:tracePt t="28799" x="3657600" y="4902200"/>
          <p14:tracePt t="28804" x="3522663" y="4927600"/>
          <p14:tracePt t="28816" x="3403600" y="4960938"/>
          <p14:tracePt t="28820" x="3302000" y="4986338"/>
          <p14:tracePt t="28832" x="3200400" y="5037138"/>
          <p14:tracePt t="28837" x="3106738" y="5062538"/>
          <p14:tracePt t="28849" x="3005138" y="5113338"/>
          <p14:tracePt t="28853" x="2913063" y="5138738"/>
          <p14:tracePt t="28866" x="2852738" y="5173663"/>
          <p14:tracePt t="28869" x="2827338" y="5181600"/>
          <p14:tracePt t="28882" x="2760663" y="5214938"/>
          <p14:tracePt t="28885" x="2717800" y="5240338"/>
          <p14:tracePt t="28899" x="2674938" y="5257800"/>
          <p14:tracePt t="28901" x="2659063" y="5291138"/>
          <p14:tracePt t="28916" x="2633663" y="5300663"/>
          <p14:tracePt t="28918" x="2616200" y="5334000"/>
          <p14:tracePt t="28932" x="2598738" y="5367338"/>
          <p14:tracePt t="28933" x="2582863" y="5410200"/>
          <p14:tracePt t="28941" x="2582863" y="5453063"/>
          <p14:tracePt t="28949" x="2582863" y="5494338"/>
          <p14:tracePt t="28957" x="2582863" y="5570538"/>
          <p14:tracePt t="28966" x="2616200" y="5630863"/>
          <p14:tracePt t="28973" x="2659063" y="5689600"/>
          <p14:tracePt t="28982" x="2760663" y="5824538"/>
          <p14:tracePt t="28989" x="2852738" y="5918200"/>
          <p14:tracePt t="28999" x="2954338" y="5994400"/>
          <p14:tracePt t="29005" x="3081338" y="6078538"/>
          <p14:tracePt t="29016" x="3225800" y="6154738"/>
          <p14:tracePt t="29021" x="3378200" y="6215063"/>
          <p14:tracePt t="29032" x="3556000" y="6307138"/>
          <p14:tracePt t="29037" x="3767138" y="6350000"/>
          <p14:tracePt t="29049" x="3970338" y="6392863"/>
          <p14:tracePt t="29053" x="4216400" y="6443663"/>
          <p14:tracePt t="29066" x="4452938" y="6443663"/>
          <p14:tracePt t="29069" x="4673600" y="6451600"/>
          <p14:tracePt t="29082" x="4902200" y="6451600"/>
          <p14:tracePt t="29086" x="5097463" y="6443663"/>
          <p14:tracePt t="29099" x="5275263" y="6383338"/>
          <p14:tracePt t="29101" x="5453063" y="6291263"/>
          <p14:tracePt t="29116" x="5511800" y="6248400"/>
          <p14:tracePt t="29118" x="5630863" y="6138863"/>
          <p14:tracePt t="29133" x="5707063" y="6053138"/>
          <p14:tracePt t="29134" x="5765800" y="5976938"/>
          <p14:tracePt t="29149" x="5808663" y="5884863"/>
          <p14:tracePt t="29151" x="5842000" y="5808663"/>
          <p14:tracePt t="29166" x="5859463" y="5740400"/>
          <p14:tracePt t="29167" x="5875338" y="5646738"/>
          <p14:tracePt t="29174" x="5875338" y="5554663"/>
          <p14:tracePt t="29182" x="5875338" y="5486400"/>
          <p14:tracePt t="29190" x="5842000" y="5410200"/>
          <p14:tracePt t="29199" x="5799138" y="5316538"/>
          <p14:tracePt t="29206" x="5740400" y="5232400"/>
          <p14:tracePt t="29216" x="5664200" y="5156200"/>
          <p14:tracePt t="29222" x="5588000" y="5097463"/>
          <p14:tracePt t="29232" x="5511800" y="5037138"/>
          <p14:tracePt t="29238" x="5427663" y="4986338"/>
          <p14:tracePt t="29249" x="5334000" y="4945063"/>
          <p14:tracePt t="29254" x="5240338" y="4919663"/>
          <p14:tracePt t="29266" x="5156200" y="4902200"/>
          <p14:tracePt t="29270" x="5046663" y="4902200"/>
          <p14:tracePt t="29282" x="4927600" y="4884738"/>
          <p14:tracePt t="29287" x="4808538" y="4884738"/>
          <p14:tracePt t="29299" x="4630738" y="4884738"/>
          <p14:tracePt t="29303" x="4513263" y="4884738"/>
          <p14:tracePt t="29316" x="4360863" y="4902200"/>
          <p14:tracePt t="29319" x="4300538" y="4927600"/>
          <p14:tracePt t="29332" x="4165600" y="4978400"/>
          <p14:tracePt t="29335" x="4046538" y="5003800"/>
          <p14:tracePt t="29349" x="3962400" y="5046663"/>
          <p14:tracePt t="29351" x="3868738" y="5080000"/>
          <p14:tracePt t="29366" x="3792538" y="5122863"/>
          <p14:tracePt t="29368" x="3733800" y="5156200"/>
          <p14:tracePt t="29383" x="3675063" y="5199063"/>
          <p14:tracePt t="29383" x="3632200" y="5232400"/>
          <p14:tracePt t="29391" x="3598863" y="5257800"/>
          <p14:tracePt t="29399" x="3573463" y="5300663"/>
          <p14:tracePt t="29407" x="3538538" y="5351463"/>
          <p14:tracePt t="29416" x="3513138" y="5392738"/>
          <p14:tracePt t="29423" x="3513138" y="5453063"/>
          <p14:tracePt t="29432" x="3497263" y="5511800"/>
          <p14:tracePt t="29439" x="3497263" y="5570538"/>
          <p14:tracePt t="29449" x="3497263" y="5646738"/>
          <p14:tracePt t="29455" x="3497263" y="5722938"/>
          <p14:tracePt t="29466" x="3497263" y="5783263"/>
          <p14:tracePt t="29471" x="3522663" y="5842000"/>
          <p14:tracePt t="29483" x="3573463" y="5918200"/>
          <p14:tracePt t="29488" x="3598863" y="5961063"/>
          <p14:tracePt t="29499" x="3649663" y="6002338"/>
          <p14:tracePt t="29504" x="3675063" y="6037263"/>
          <p14:tracePt t="29516" x="3716338" y="6062663"/>
          <p14:tracePt t="29520" x="3776663" y="6113463"/>
          <p14:tracePt t="29532" x="3827463" y="6129338"/>
          <p14:tracePt t="29536" x="3868738" y="6138863"/>
          <p14:tracePt t="29549" x="3929063" y="6154738"/>
          <p14:tracePt t="29552" x="3970338" y="6154738"/>
          <p14:tracePt t="29566" x="4021138" y="6172200"/>
          <p14:tracePt t="29568" x="4046538" y="6172200"/>
          <p14:tracePt t="29582" x="4097338" y="6172200"/>
          <p14:tracePt t="29584" x="4140200" y="6189663"/>
          <p14:tracePt t="29599" x="4183063" y="6189663"/>
          <p14:tracePt t="29601" x="4224338" y="6189663"/>
          <p14:tracePt t="29616" x="4284663" y="6197600"/>
          <p14:tracePt t="29617" x="4351338" y="6197600"/>
          <p14:tracePt t="29624" x="4394200" y="6215063"/>
          <p14:tracePt t="29946" x="4452938" y="6215063"/>
          <p14:tracePt t="29954" x="4605338" y="6215063"/>
          <p14:tracePt t="29962" x="4767263" y="6215063"/>
          <p14:tracePt t="29970" x="4927600" y="6248400"/>
          <p14:tracePt t="29978" x="5113338" y="6273800"/>
          <p14:tracePt t="29986" x="5275263" y="6291263"/>
          <p14:tracePt t="29994" x="5435600" y="6316663"/>
          <p14:tracePt t="30002" x="5605463" y="6316663"/>
          <p14:tracePt t="30010" x="5918200" y="6350000"/>
          <p14:tracePt t="30018" x="6248400" y="6350000"/>
          <p14:tracePt t="30026" x="6510338" y="6350000"/>
          <p14:tracePt t="30034" x="6824663" y="6316663"/>
          <p14:tracePt t="30042" x="7053263" y="6256338"/>
          <p14:tracePt t="30050" x="7307263" y="6138863"/>
          <p14:tracePt t="30058" x="7518400" y="6037263"/>
          <p14:tracePt t="30066" x="7696200" y="5918200"/>
          <p14:tracePt t="30074" x="7754938" y="5859463"/>
          <p14:tracePt t="30083" x="7907338" y="5740400"/>
          <p14:tracePt t="30090" x="8008938" y="5630863"/>
          <p14:tracePt t="30099" x="8094663" y="5545138"/>
          <p14:tracePt t="30106" x="8186738" y="5435600"/>
          <p14:tracePt t="30116" x="8247063" y="5367338"/>
          <p14:tracePt t="30123" x="8288338" y="5291138"/>
          <p14:tracePt t="30132" x="8305800" y="5257800"/>
          <p14:tracePt t="30139" x="8323263" y="5199063"/>
          <p14:tracePt t="30149" x="8348663" y="5138738"/>
          <p14:tracePt t="30155" x="8348663" y="5097463"/>
          <p14:tracePt t="30166" x="8364538" y="5062538"/>
          <p14:tracePt t="30171" x="8364538" y="5037138"/>
          <p14:tracePt t="30183" x="8364538" y="4986338"/>
          <p14:tracePt t="30187" x="8364538" y="4945063"/>
          <p14:tracePt t="30199" x="8348663" y="4919663"/>
          <p14:tracePt t="30203" x="8323263" y="4884738"/>
          <p14:tracePt t="30216" x="8288338" y="4859338"/>
          <p14:tracePt t="30219" x="8247063" y="4826000"/>
          <p14:tracePt t="30232" x="8186738" y="4792663"/>
          <p14:tracePt t="30235" x="8145463" y="4767263"/>
          <p14:tracePt t="30249" x="8094663" y="4749800"/>
          <p14:tracePt t="30251" x="8051800" y="4732338"/>
          <p14:tracePt t="30266" x="8008938" y="4724400"/>
          <p14:tracePt t="30268" x="7967663" y="4724400"/>
          <p14:tracePt t="30283" x="7916863" y="4706938"/>
          <p14:tracePt t="30283" x="7891463" y="4706938"/>
          <p14:tracePt t="30291" x="7831138" y="4706938"/>
          <p14:tracePt t="30300" x="7780338" y="4706938"/>
          <p14:tracePt t="30307" x="7754938" y="4724400"/>
          <p14:tracePt t="30316" x="7713663" y="4749800"/>
          <p14:tracePt t="30323" x="7696200" y="4767263"/>
          <p14:tracePt t="30333" x="7662863" y="4792663"/>
          <p14:tracePt t="30339" x="7653338" y="4826000"/>
          <p14:tracePt t="30349" x="7602538" y="4868863"/>
          <p14:tracePt t="30356" x="7602538" y="4919663"/>
          <p14:tracePt t="30366" x="7602538" y="4960938"/>
          <p14:tracePt t="30372" x="7602538" y="5021263"/>
          <p14:tracePt t="30382" x="7602538" y="5080000"/>
          <p14:tracePt t="30388" x="7620000" y="5122863"/>
          <p14:tracePt t="30399" x="7653338" y="5173663"/>
          <p14:tracePt t="30404" x="7696200" y="5214938"/>
          <p14:tracePt t="30416" x="7739063" y="5257800"/>
          <p14:tracePt t="30420" x="7780338" y="5291138"/>
          <p14:tracePt t="30432" x="7840663" y="5316538"/>
          <p14:tracePt t="30436" x="7907338" y="5334000"/>
          <p14:tracePt t="30449" x="7967663" y="5334000"/>
          <p14:tracePt t="30452" x="8026400" y="5334000"/>
          <p14:tracePt t="30466" x="8034338" y="5334000"/>
          <p14:tracePt t="30468" x="8069263" y="5334000"/>
          <p14:tracePt t="30483" x="8094663" y="5334000"/>
          <p14:tracePt t="30484" x="8128000" y="5316538"/>
          <p14:tracePt t="30500" x="8145463" y="5300663"/>
          <p14:tracePt t="30501" x="8145463" y="5275263"/>
          <p14:tracePt t="30516" x="8145463" y="5240338"/>
          <p14:tracePt t="30516" x="8128000" y="5214938"/>
          <p14:tracePt t="30525" x="8085138" y="5181600"/>
          <p14:tracePt t="30533" x="8026400" y="5173663"/>
          <p14:tracePt t="30541" x="7874000" y="5113338"/>
          <p14:tracePt t="30549" x="7754938" y="5113338"/>
          <p14:tracePt t="30557" x="7620000" y="5113338"/>
          <p14:tracePt t="30566" x="7543800" y="5113338"/>
          <p14:tracePt t="30573" x="7307263" y="5113338"/>
          <p14:tracePt t="30582" x="7154863" y="5138738"/>
          <p14:tracePt t="30589" x="7078663" y="5173663"/>
          <p14:tracePt t="30599" x="6951663" y="5232400"/>
          <p14:tracePt t="30605" x="6824663" y="5275263"/>
          <p14:tracePt t="30616" x="6781800" y="5300663"/>
          <p14:tracePt t="30621" x="6723063" y="5351463"/>
          <p14:tracePt t="30632" x="6662738" y="5392738"/>
          <p14:tracePt t="30637" x="6637338" y="5435600"/>
          <p14:tracePt t="30649" x="6604000" y="5486400"/>
          <p14:tracePt t="30653" x="6586538" y="5511800"/>
          <p14:tracePt t="30666" x="6586538" y="5545138"/>
          <p14:tracePt t="30669" x="6586538" y="5588000"/>
          <p14:tracePt t="30682" x="6586538" y="5630863"/>
          <p14:tracePt t="30685" x="6586538" y="5664200"/>
          <p14:tracePt t="30699" x="6621463" y="5689600"/>
          <p14:tracePt t="30701" x="6637338" y="5707063"/>
          <p14:tracePt t="30716" x="6662738" y="5748338"/>
          <p14:tracePt t="30718" x="6697663" y="5783263"/>
          <p14:tracePt t="30733" x="6723063" y="5799138"/>
          <p14:tracePt t="30734" x="6756400" y="5824538"/>
          <p14:tracePt t="30749" x="6781800" y="5859463"/>
          <p14:tracePt t="30750" x="6815138" y="5875338"/>
          <p14:tracePt t="30758" x="6840538" y="5884863"/>
          <p14:tracePt t="30766" x="6875463" y="5884863"/>
          <p14:tracePt t="30774" x="6900863" y="5918200"/>
          <p14:tracePt t="30782" x="6934200" y="5918200"/>
          <p14:tracePt t="30790" x="6959600" y="5935663"/>
          <p14:tracePt t="30799" x="7010400" y="5943600"/>
          <p14:tracePt t="30806" x="7035800" y="5961063"/>
          <p14:tracePt t="30816" x="7078663" y="5976938"/>
          <p14:tracePt t="30822" x="7129463" y="6002338"/>
          <p14:tracePt t="30832" x="7170738" y="6019800"/>
          <p14:tracePt t="30838" x="7188200" y="6037263"/>
          <p14:tracePt t="30849" x="7231063" y="6053138"/>
          <p14:tracePt t="30854" x="7272338" y="6078538"/>
          <p14:tracePt t="30866" x="7307263" y="6096000"/>
          <p14:tracePt t="30870" x="7348538" y="6113463"/>
          <p14:tracePt t="30882" x="7383463" y="6129338"/>
          <p14:tracePt t="30886" x="7408863" y="6129338"/>
          <p14:tracePt t="30899" x="7459663" y="6138863"/>
          <p14:tracePt t="30903" x="7500938" y="6138863"/>
          <p14:tracePt t="30916" x="7543800" y="6154738"/>
          <p14:tracePt t="30918" x="7586663" y="6154738"/>
          <p14:tracePt t="30933" x="7637463" y="6154738"/>
          <p14:tracePt t="30934" x="7713663" y="6154738"/>
          <p14:tracePt t="30950" x="7739063" y="6154738"/>
          <p14:tracePt t="30951" x="7780338" y="6154738"/>
          <p14:tracePt t="30959" x="7831138" y="6154738"/>
          <p14:tracePt t="30967" x="7874000" y="6154738"/>
          <p14:tracePt t="30975" x="7907338" y="6154738"/>
          <p14:tracePt t="30983" x="7950200" y="6154738"/>
          <p14:tracePt t="30991" x="7975600" y="6138863"/>
          <p14:tracePt t="30999" x="7993063" y="6138863"/>
          <p14:tracePt t="31007" x="8008938" y="6138863"/>
          <p14:tracePt t="31023" x="8026400" y="6138863"/>
          <p14:tracePt t="31032" x="8026400" y="6129338"/>
          <p14:tracePt t="32269" x="8026400" y="6078538"/>
          <p14:tracePt t="32277" x="8026400" y="6037263"/>
          <p14:tracePt t="32285" x="8026400" y="5994400"/>
          <p14:tracePt t="32293" x="8026400" y="5935663"/>
          <p14:tracePt t="32301" x="8026400" y="5884863"/>
          <p14:tracePt t="32309" x="8026400" y="5859463"/>
          <p14:tracePt t="32317" x="8026400" y="5808663"/>
          <p14:tracePt t="32325" x="8026400" y="5783263"/>
          <p14:tracePt t="32333" x="8034338" y="5765800"/>
          <p14:tracePt t="32341" x="8034338" y="5722938"/>
          <p14:tracePt t="32349" x="8051800" y="5689600"/>
          <p14:tracePt t="32357" x="8051800" y="5664200"/>
          <p14:tracePt t="32365" x="8051800" y="5646738"/>
          <p14:tracePt t="32374" x="8051800" y="5630863"/>
          <p14:tracePt t="32382" x="8069263" y="5630863"/>
          <p14:tracePt t="32478" x="8051800" y="5630863"/>
          <p14:tracePt t="32494" x="8034338" y="5646738"/>
          <p14:tracePt t="32502" x="8034338" y="5664200"/>
          <p14:tracePt t="32510" x="8026400" y="5681663"/>
          <p14:tracePt t="32518" x="8026400" y="5689600"/>
          <p14:tracePt t="32526" x="8008938" y="5707063"/>
          <p14:tracePt t="32534" x="8008938" y="5722938"/>
          <p14:tracePt t="32550" x="7993063" y="5740400"/>
          <p14:tracePt t="32566" x="7993063" y="5748338"/>
          <p14:tracePt t="32575" x="7993063" y="5765800"/>
          <p14:tracePt t="32598" x="7975600" y="5783263"/>
          <p14:tracePt t="32630" x="7975600" y="5799138"/>
          <p14:tracePt t="32655" x="7975600" y="5808663"/>
          <p14:tracePt t="32671" x="7975600" y="5824538"/>
          <p14:tracePt t="32695" x="7975600" y="5842000"/>
          <p14:tracePt t="32719" x="7975600" y="585946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A9173A-A81C-AADB-AC7E-BBB56DDC1582}"/>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5" name="Rectangle 4">
            <a:extLst>
              <a:ext uri="{FF2B5EF4-FFF2-40B4-BE49-F238E27FC236}">
                <a16:creationId xmlns:a16="http://schemas.microsoft.com/office/drawing/2014/main" id="{8AF82F41-DA93-C299-0C59-4142C7C5431E}"/>
              </a:ext>
            </a:extLst>
          </p:cNvPr>
          <p:cNvSpPr>
            <a:spLocks noChangeArrowheads="1"/>
          </p:cNvSpPr>
          <p:nvPr/>
        </p:nvSpPr>
        <p:spPr bwMode="auto">
          <a:xfrm>
            <a:off x="195943"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8" name="CasellaDiTesto 7">
            <a:extLst>
              <a:ext uri="{FF2B5EF4-FFF2-40B4-BE49-F238E27FC236}">
                <a16:creationId xmlns:a16="http://schemas.microsoft.com/office/drawing/2014/main" id="{8DC5E6E5-0D26-0284-3E13-8DDB1B7DC1F3}"/>
              </a:ext>
            </a:extLst>
          </p:cNvPr>
          <p:cNvSpPr txBox="1"/>
          <p:nvPr/>
        </p:nvSpPr>
        <p:spPr>
          <a:xfrm>
            <a:off x="68584" y="6020913"/>
            <a:ext cx="9006305" cy="456087"/>
          </a:xfrm>
          <a:prstGeom prst="rect">
            <a:avLst/>
          </a:prstGeom>
          <a:noFill/>
          <a:ln>
            <a:solidFill>
              <a:schemeClr val="tx2">
                <a:lumMod val="75000"/>
              </a:schemeClr>
            </a:solidFill>
          </a:ln>
        </p:spPr>
        <p:txBody>
          <a:bodyPr wrap="square" rtlCol="0">
            <a:spAutoFit/>
          </a:bodyPr>
          <a:lstStyle/>
          <a:p>
            <a:pPr algn="just"/>
            <a:r>
              <a:rPr lang="it-IT" sz="788" dirty="0">
                <a:ea typeface="Calibri" panose="020F0502020204030204" pitchFamily="34" charset="0"/>
                <a:cs typeface="Times New Roman" panose="02020603050405020304" pitchFamily="18" charset="0"/>
              </a:rPr>
              <a:t>a) </a:t>
            </a:r>
            <a:r>
              <a:rPr lang="en-US" sz="788" dirty="0"/>
              <a:t>PdCl</a:t>
            </a:r>
            <a:r>
              <a:rPr lang="en-US" sz="788" baseline="-25000" dirty="0"/>
              <a:t>2</a:t>
            </a:r>
            <a:r>
              <a:rPr lang="en-US" sz="788" dirty="0"/>
              <a:t>(</a:t>
            </a:r>
            <a:r>
              <a:rPr lang="en-US" sz="788" dirty="0" err="1"/>
              <a:t>dppf</a:t>
            </a:r>
            <a:r>
              <a:rPr lang="en-US" sz="788" dirty="0"/>
              <a:t>)·CH</a:t>
            </a:r>
            <a:r>
              <a:rPr lang="en-US" sz="788" baseline="-25000" dirty="0"/>
              <a:t>2</a:t>
            </a:r>
            <a:r>
              <a:rPr lang="en-US" sz="788" dirty="0"/>
              <a:t>Cl</a:t>
            </a:r>
            <a:r>
              <a:rPr lang="en-US" sz="788" baseline="-25000" dirty="0"/>
              <a:t>2</a:t>
            </a:r>
            <a:r>
              <a:rPr lang="en-US" sz="788" dirty="0"/>
              <a:t>, </a:t>
            </a:r>
            <a:r>
              <a:rPr lang="en-US" sz="788" dirty="0" err="1"/>
              <a:t>KOAc</a:t>
            </a:r>
            <a:r>
              <a:rPr lang="en-US" sz="788" dirty="0"/>
              <a:t>, </a:t>
            </a:r>
            <a:r>
              <a:rPr lang="en-US" sz="788" dirty="0" err="1"/>
              <a:t>diboro</a:t>
            </a:r>
            <a:r>
              <a:rPr lang="en-US" sz="788" dirty="0"/>
              <a:t>-bis-</a:t>
            </a:r>
            <a:r>
              <a:rPr lang="en-US" sz="788" dirty="0" err="1"/>
              <a:t>pinacolate</a:t>
            </a:r>
            <a:r>
              <a:rPr lang="en-US" sz="788" dirty="0"/>
              <a:t>, dioxane; b) </a:t>
            </a:r>
            <a:r>
              <a:rPr lang="en-US" sz="788" b="1" dirty="0"/>
              <a:t>22</a:t>
            </a:r>
            <a:r>
              <a:rPr lang="en-US" sz="788" dirty="0"/>
              <a:t>, Pd(PPh</a:t>
            </a:r>
            <a:r>
              <a:rPr lang="en-US" sz="788" baseline="-25000" dirty="0"/>
              <a:t>3</a:t>
            </a:r>
            <a:r>
              <a:rPr lang="en-US" sz="788" dirty="0"/>
              <a:t>)</a:t>
            </a:r>
            <a:r>
              <a:rPr lang="en-US" sz="788" baseline="-25000" dirty="0"/>
              <a:t>4</a:t>
            </a:r>
            <a:r>
              <a:rPr lang="en-US" sz="788" dirty="0"/>
              <a:t>, Na</a:t>
            </a:r>
            <a:r>
              <a:rPr lang="en-US" sz="788" baseline="-25000" dirty="0"/>
              <a:t>2</a:t>
            </a:r>
            <a:r>
              <a:rPr lang="en-US" sz="788" dirty="0"/>
              <a:t>CO</a:t>
            </a:r>
            <a:r>
              <a:rPr lang="en-US" sz="788" baseline="-25000" dirty="0"/>
              <a:t>3</a:t>
            </a:r>
            <a:r>
              <a:rPr lang="en-US" sz="788" dirty="0"/>
              <a:t> 2 M, DME/EtOH 9:1; </a:t>
            </a:r>
            <a:r>
              <a:rPr lang="it-IT" sz="788" dirty="0">
                <a:ea typeface="Calibri" panose="020F0502020204030204" pitchFamily="34" charset="0"/>
                <a:cs typeface="Times New Roman" panose="02020603050405020304" pitchFamily="18" charset="0"/>
              </a:rPr>
              <a:t>c) </a:t>
            </a:r>
            <a:r>
              <a:rPr lang="it-IT" sz="788" dirty="0" err="1">
                <a:ea typeface="Calibri" panose="020F0502020204030204" pitchFamily="34" charset="0"/>
                <a:cs typeface="Times New Roman" panose="02020603050405020304" pitchFamily="18" charset="0"/>
              </a:rPr>
              <a:t>methyl</a:t>
            </a:r>
            <a:r>
              <a:rPr lang="it-IT" sz="788" dirty="0">
                <a:ea typeface="Calibri" panose="020F0502020204030204" pitchFamily="34" charset="0"/>
                <a:cs typeface="Times New Roman" panose="02020603050405020304" pitchFamily="18" charset="0"/>
              </a:rPr>
              <a:t> </a:t>
            </a:r>
            <a:r>
              <a:rPr lang="it-IT" sz="788" dirty="0" err="1">
                <a:ea typeface="Calibri" panose="020F0502020204030204" pitchFamily="34" charset="0"/>
                <a:cs typeface="Times New Roman" panose="02020603050405020304" pitchFamily="18" charset="0"/>
              </a:rPr>
              <a:t>acrylate</a:t>
            </a:r>
            <a:r>
              <a:rPr lang="it-IT" sz="788" dirty="0">
                <a:ea typeface="Calibri" panose="020F0502020204030204" pitchFamily="34" charset="0"/>
                <a:cs typeface="Times New Roman" panose="02020603050405020304" pitchFamily="18" charset="0"/>
              </a:rPr>
              <a:t>, tri(</a:t>
            </a:r>
            <a:r>
              <a:rPr lang="it-IT" sz="788" i="1" dirty="0">
                <a:ea typeface="Calibri" panose="020F0502020204030204" pitchFamily="34" charset="0"/>
                <a:cs typeface="Times New Roman" panose="02020603050405020304" pitchFamily="18" charset="0"/>
              </a:rPr>
              <a:t>o</a:t>
            </a:r>
            <a:r>
              <a:rPr lang="it-IT" sz="788" dirty="0">
                <a:ea typeface="Calibri" panose="020F0502020204030204" pitchFamily="34" charset="0"/>
                <a:cs typeface="Times New Roman" panose="02020603050405020304" pitchFamily="18" charset="0"/>
              </a:rPr>
              <a:t>-</a:t>
            </a:r>
            <a:r>
              <a:rPr lang="it-IT" sz="788" dirty="0" err="1">
                <a:ea typeface="Calibri" panose="020F0502020204030204" pitchFamily="34" charset="0"/>
                <a:cs typeface="Times New Roman" panose="02020603050405020304" pitchFamily="18" charset="0"/>
              </a:rPr>
              <a:t>tolyl</a:t>
            </a:r>
            <a:r>
              <a:rPr lang="it-IT" sz="788" dirty="0">
                <a:ea typeface="Calibri" panose="020F0502020204030204" pitchFamily="34" charset="0"/>
                <a:cs typeface="Times New Roman" panose="02020603050405020304" pitchFamily="18" charset="0"/>
              </a:rPr>
              <a:t>)</a:t>
            </a:r>
            <a:r>
              <a:rPr lang="it-IT" sz="788" dirty="0" err="1">
                <a:ea typeface="Calibri" panose="020F0502020204030204" pitchFamily="34" charset="0"/>
                <a:cs typeface="Times New Roman" panose="02020603050405020304" pitchFamily="18" charset="0"/>
              </a:rPr>
              <a:t>phosphine</a:t>
            </a:r>
            <a:r>
              <a:rPr lang="it-IT" sz="788" dirty="0">
                <a:ea typeface="Calibri" panose="020F0502020204030204" pitchFamily="34" charset="0"/>
                <a:cs typeface="Times New Roman" panose="02020603050405020304" pitchFamily="18" charset="0"/>
              </a:rPr>
              <a:t>, Pd(</a:t>
            </a:r>
            <a:r>
              <a:rPr lang="it-IT" sz="788" dirty="0" err="1">
                <a:ea typeface="Calibri" panose="020F0502020204030204" pitchFamily="34" charset="0"/>
                <a:cs typeface="Times New Roman" panose="02020603050405020304" pitchFamily="18" charset="0"/>
              </a:rPr>
              <a:t>OAc</a:t>
            </a:r>
            <a:r>
              <a:rPr lang="it-IT" sz="788" dirty="0">
                <a:ea typeface="Calibri" panose="020F0502020204030204" pitchFamily="34" charset="0"/>
                <a:cs typeface="Times New Roman" panose="02020603050405020304" pitchFamily="18" charset="0"/>
              </a:rPr>
              <a:t>)</a:t>
            </a:r>
            <a:r>
              <a:rPr lang="it-IT" sz="788" baseline="-25000" dirty="0">
                <a:ea typeface="Calibri" panose="020F0502020204030204" pitchFamily="34" charset="0"/>
                <a:cs typeface="Times New Roman" panose="02020603050405020304" pitchFamily="18" charset="0"/>
              </a:rPr>
              <a:t>2</a:t>
            </a:r>
            <a:r>
              <a:rPr lang="it-IT" sz="788" dirty="0">
                <a:ea typeface="Calibri" panose="020F0502020204030204" pitchFamily="34" charset="0"/>
                <a:cs typeface="Times New Roman" panose="02020603050405020304" pitchFamily="18" charset="0"/>
              </a:rPr>
              <a:t>, Et</a:t>
            </a:r>
            <a:r>
              <a:rPr lang="it-IT" sz="788" baseline="-25000" dirty="0">
                <a:ea typeface="Calibri" panose="020F0502020204030204" pitchFamily="34" charset="0"/>
                <a:cs typeface="Times New Roman" panose="02020603050405020304" pitchFamily="18" charset="0"/>
              </a:rPr>
              <a:t>3</a:t>
            </a:r>
            <a:r>
              <a:rPr lang="it-IT" sz="788" dirty="0">
                <a:ea typeface="Calibri" panose="020F0502020204030204" pitchFamily="34" charset="0"/>
                <a:cs typeface="Times New Roman" panose="02020603050405020304" pitchFamily="18" charset="0"/>
              </a:rPr>
              <a:t>N; d) LiAlH</a:t>
            </a:r>
            <a:r>
              <a:rPr lang="it-IT" sz="788" baseline="-25000" dirty="0">
                <a:ea typeface="Calibri" panose="020F0502020204030204" pitchFamily="34" charset="0"/>
                <a:cs typeface="Times New Roman" panose="02020603050405020304" pitchFamily="18" charset="0"/>
              </a:rPr>
              <a:t>4</a:t>
            </a:r>
            <a:r>
              <a:rPr lang="it-IT" sz="788" dirty="0">
                <a:ea typeface="Calibri" panose="020F0502020204030204" pitchFamily="34" charset="0"/>
                <a:cs typeface="Times New Roman" panose="02020603050405020304" pitchFamily="18" charset="0"/>
              </a:rPr>
              <a:t>, THF; e) i. </a:t>
            </a:r>
            <a:r>
              <a:rPr lang="it-IT" sz="788" dirty="0" err="1">
                <a:solidFill>
                  <a:srgbClr val="000000"/>
                </a:solidFill>
                <a:ea typeface="Calibri" panose="020F0502020204030204" pitchFamily="34" charset="0"/>
                <a:cs typeface="Times New Roman" panose="02020603050405020304" pitchFamily="18" charset="0"/>
              </a:rPr>
              <a:t>CuI</a:t>
            </a:r>
            <a:r>
              <a:rPr lang="it-IT" sz="788" dirty="0">
                <a:solidFill>
                  <a:srgbClr val="000000"/>
                </a:solidFill>
                <a:ea typeface="Calibri" panose="020F0502020204030204" pitchFamily="34" charset="0"/>
                <a:cs typeface="Times New Roman" panose="02020603050405020304" pitchFamily="18" charset="0"/>
              </a:rPr>
              <a:t>, PdCl</a:t>
            </a:r>
            <a:r>
              <a:rPr lang="it-IT" sz="788" baseline="-25000" dirty="0">
                <a:solidFill>
                  <a:srgbClr val="000000"/>
                </a:solidFill>
                <a:ea typeface="Calibri" panose="020F0502020204030204" pitchFamily="34" charset="0"/>
                <a:cs typeface="Times New Roman" panose="02020603050405020304" pitchFamily="18" charset="0"/>
              </a:rPr>
              <a:t>2</a:t>
            </a:r>
            <a:r>
              <a:rPr lang="it-IT" sz="788" dirty="0">
                <a:solidFill>
                  <a:srgbClr val="000000"/>
                </a:solidFill>
                <a:ea typeface="Calibri" panose="020F0502020204030204" pitchFamily="34" charset="0"/>
                <a:cs typeface="Times New Roman" panose="02020603050405020304" pitchFamily="18" charset="0"/>
              </a:rPr>
              <a:t>(Ph</a:t>
            </a:r>
            <a:r>
              <a:rPr lang="it-IT" sz="788" baseline="-25000" dirty="0">
                <a:solidFill>
                  <a:srgbClr val="000000"/>
                </a:solidFill>
                <a:ea typeface="Calibri" panose="020F0502020204030204" pitchFamily="34" charset="0"/>
                <a:cs typeface="Times New Roman" panose="02020603050405020304" pitchFamily="18" charset="0"/>
              </a:rPr>
              <a:t>3</a:t>
            </a:r>
            <a:r>
              <a:rPr lang="it-IT" sz="788" dirty="0">
                <a:solidFill>
                  <a:srgbClr val="000000"/>
                </a:solidFill>
                <a:ea typeface="Calibri" panose="020F0502020204030204" pitchFamily="34" charset="0"/>
                <a:cs typeface="Times New Roman" panose="02020603050405020304" pitchFamily="18" charset="0"/>
              </a:rPr>
              <a:t>P)</a:t>
            </a:r>
            <a:r>
              <a:rPr lang="it-IT" sz="788" baseline="-25000" dirty="0">
                <a:solidFill>
                  <a:srgbClr val="000000"/>
                </a:solidFill>
                <a:ea typeface="Calibri" panose="020F0502020204030204" pitchFamily="34" charset="0"/>
                <a:cs typeface="Times New Roman" panose="02020603050405020304" pitchFamily="18" charset="0"/>
              </a:rPr>
              <a:t>2</a:t>
            </a:r>
            <a:r>
              <a:rPr lang="it-IT" sz="788" dirty="0">
                <a:solidFill>
                  <a:srgbClr val="000000"/>
                </a:solidFill>
                <a:ea typeface="Calibri" panose="020F0502020204030204" pitchFamily="34" charset="0"/>
                <a:cs typeface="Times New Roman" panose="02020603050405020304" pitchFamily="18" charset="0"/>
              </a:rPr>
              <a:t>, </a:t>
            </a:r>
            <a:r>
              <a:rPr lang="it-IT" sz="788" dirty="0" err="1">
                <a:solidFill>
                  <a:srgbClr val="000000"/>
                </a:solidFill>
                <a:ea typeface="Calibri" panose="020F0502020204030204" pitchFamily="34" charset="0"/>
                <a:cs typeface="Times New Roman" panose="02020603050405020304" pitchFamily="18" charset="0"/>
              </a:rPr>
              <a:t>diisopropylamine</a:t>
            </a:r>
            <a:r>
              <a:rPr lang="it-IT" sz="788" dirty="0">
                <a:solidFill>
                  <a:srgbClr val="000000"/>
                </a:solidFill>
                <a:ea typeface="Calibri" panose="020F0502020204030204" pitchFamily="34" charset="0"/>
                <a:cs typeface="Times New Roman" panose="02020603050405020304" pitchFamily="18" charset="0"/>
              </a:rPr>
              <a:t>, </a:t>
            </a:r>
            <a:r>
              <a:rPr lang="it-IT" sz="788" dirty="0">
                <a:ea typeface="Calibri" panose="020F0502020204030204" pitchFamily="34" charset="0"/>
                <a:cs typeface="Times New Roman" panose="02020603050405020304" pitchFamily="18" charset="0"/>
              </a:rPr>
              <a:t>Et</a:t>
            </a:r>
            <a:r>
              <a:rPr lang="it-IT" sz="788" baseline="-25000" dirty="0">
                <a:ea typeface="Calibri" panose="020F0502020204030204" pitchFamily="34" charset="0"/>
                <a:cs typeface="Times New Roman" panose="02020603050405020304" pitchFamily="18" charset="0"/>
              </a:rPr>
              <a:t>3</a:t>
            </a:r>
            <a:r>
              <a:rPr lang="it-IT" sz="788" dirty="0">
                <a:ea typeface="Calibri" panose="020F0502020204030204" pitchFamily="34" charset="0"/>
                <a:cs typeface="Times New Roman" panose="02020603050405020304" pitchFamily="18" charset="0"/>
              </a:rPr>
              <a:t>N</a:t>
            </a:r>
            <a:r>
              <a:rPr lang="it-IT" sz="788" dirty="0">
                <a:solidFill>
                  <a:srgbClr val="000000"/>
                </a:solidFill>
                <a:ea typeface="Calibri" panose="020F0502020204030204" pitchFamily="34" charset="0"/>
                <a:cs typeface="Times New Roman" panose="02020603050405020304" pitchFamily="18" charset="0"/>
              </a:rPr>
              <a:t>; ii. </a:t>
            </a:r>
            <a:r>
              <a:rPr lang="it-IT" sz="788" dirty="0" err="1">
                <a:solidFill>
                  <a:srgbClr val="000000"/>
                </a:solidFill>
                <a:ea typeface="Calibri" panose="020F0502020204030204" pitchFamily="34" charset="0"/>
                <a:cs typeface="Times New Roman" panose="02020603050405020304" pitchFamily="18" charset="0"/>
              </a:rPr>
              <a:t>propargyl</a:t>
            </a:r>
            <a:r>
              <a:rPr lang="it-IT" sz="788" dirty="0">
                <a:solidFill>
                  <a:srgbClr val="000000"/>
                </a:solidFill>
                <a:ea typeface="Calibri" panose="020F0502020204030204" pitchFamily="34" charset="0"/>
                <a:cs typeface="Times New Roman" panose="02020603050405020304" pitchFamily="18" charset="0"/>
              </a:rPr>
              <a:t> alcohol; </a:t>
            </a:r>
            <a:r>
              <a:rPr lang="it-IT" sz="788" dirty="0" err="1">
                <a:solidFill>
                  <a:srgbClr val="000000"/>
                </a:solidFill>
                <a:ea typeface="Calibri" panose="020F0502020204030204" pitchFamily="34" charset="0"/>
                <a:cs typeface="Times New Roman" panose="02020603050405020304" pitchFamily="18" charset="0"/>
              </a:rPr>
              <a:t>f</a:t>
            </a:r>
            <a:r>
              <a:rPr lang="it-IT" sz="788" dirty="0">
                <a:solidFill>
                  <a:srgbClr val="000000"/>
                </a:solidFill>
                <a:ea typeface="Calibri" panose="020F0502020204030204" pitchFamily="34" charset="0"/>
                <a:cs typeface="Times New Roman" panose="02020603050405020304" pitchFamily="18" charset="0"/>
              </a:rPr>
              <a:t>) </a:t>
            </a:r>
            <a:r>
              <a:rPr lang="it-IT" sz="788" dirty="0"/>
              <a:t>4-Formylbenzeneboronic acid, Pd(Ph</a:t>
            </a:r>
            <a:r>
              <a:rPr lang="it-IT" sz="788" baseline="-25000" dirty="0"/>
              <a:t>3</a:t>
            </a:r>
            <a:r>
              <a:rPr lang="it-IT" sz="788" dirty="0"/>
              <a:t>P)</a:t>
            </a:r>
            <a:r>
              <a:rPr lang="it-IT" sz="788" baseline="-25000" dirty="0"/>
              <a:t>4</a:t>
            </a:r>
            <a:r>
              <a:rPr lang="it-IT" sz="788" dirty="0"/>
              <a:t>, Na</a:t>
            </a:r>
            <a:r>
              <a:rPr lang="it-IT" sz="788" baseline="-25000" dirty="0"/>
              <a:t>2</a:t>
            </a:r>
            <a:r>
              <a:rPr lang="it-IT" sz="788" dirty="0"/>
              <a:t>CO</a:t>
            </a:r>
            <a:r>
              <a:rPr lang="it-IT" sz="788" baseline="-25000" dirty="0"/>
              <a:t>3</a:t>
            </a:r>
            <a:r>
              <a:rPr lang="it-IT" sz="788" dirty="0"/>
              <a:t>, toluene; g) NaBH</a:t>
            </a:r>
            <a:r>
              <a:rPr lang="it-IT" sz="788" baseline="-25000" dirty="0"/>
              <a:t>4</a:t>
            </a:r>
            <a:r>
              <a:rPr lang="it-IT" sz="788" dirty="0"/>
              <a:t> in </a:t>
            </a:r>
            <a:r>
              <a:rPr lang="it-IT" sz="788" dirty="0" err="1"/>
              <a:t>MeOH</a:t>
            </a:r>
            <a:r>
              <a:rPr lang="it-IT" sz="788" dirty="0"/>
              <a:t>; h) KMnO</a:t>
            </a:r>
            <a:r>
              <a:rPr lang="it-IT" sz="788" baseline="-25000" dirty="0"/>
              <a:t>4</a:t>
            </a:r>
            <a:r>
              <a:rPr lang="it-IT" sz="788" dirty="0"/>
              <a:t>, H</a:t>
            </a:r>
            <a:r>
              <a:rPr lang="it-IT" sz="788" baseline="-25000" dirty="0"/>
              <a:t>2</a:t>
            </a:r>
            <a:r>
              <a:rPr lang="it-IT" sz="788" dirty="0"/>
              <a:t>O/acetone; i) </a:t>
            </a:r>
            <a:r>
              <a:rPr lang="en-US" sz="788" dirty="0" err="1"/>
              <a:t>TBDMSCl</a:t>
            </a:r>
            <a:r>
              <a:rPr lang="en-US" sz="788" dirty="0"/>
              <a:t>, Et</a:t>
            </a:r>
            <a:r>
              <a:rPr lang="en-US" sz="788" baseline="-25000" dirty="0"/>
              <a:t>3</a:t>
            </a:r>
            <a:r>
              <a:rPr lang="en-US" sz="788" dirty="0"/>
              <a:t>N, DMAP, DMF; j) </a:t>
            </a:r>
            <a:r>
              <a:rPr lang="it-IT" sz="788" dirty="0"/>
              <a:t>Ph</a:t>
            </a:r>
            <a:r>
              <a:rPr lang="it-IT" sz="788" baseline="-25000" dirty="0"/>
              <a:t>3</a:t>
            </a:r>
            <a:r>
              <a:rPr lang="it-IT" sz="788" dirty="0"/>
              <a:t>PdC(CH</a:t>
            </a:r>
            <a:r>
              <a:rPr lang="it-IT" sz="788" baseline="-25000" dirty="0"/>
              <a:t>3</a:t>
            </a:r>
            <a:r>
              <a:rPr lang="it-IT" sz="788" dirty="0"/>
              <a:t>)</a:t>
            </a:r>
            <a:r>
              <a:rPr lang="it-IT" sz="788" dirty="0" err="1"/>
              <a:t>COOEt</a:t>
            </a:r>
            <a:r>
              <a:rPr lang="it-IT" sz="788" dirty="0"/>
              <a:t>/CHCl</a:t>
            </a:r>
            <a:r>
              <a:rPr lang="it-IT" sz="788" baseline="-25000" dirty="0"/>
              <a:t>3</a:t>
            </a:r>
            <a:r>
              <a:rPr lang="it-IT" sz="788" dirty="0"/>
              <a:t>/</a:t>
            </a:r>
            <a:r>
              <a:rPr lang="it-IT" sz="788" dirty="0" err="1"/>
              <a:t>BuLi</a:t>
            </a:r>
            <a:r>
              <a:rPr lang="it-IT" sz="788" dirty="0"/>
              <a:t>/THF (</a:t>
            </a:r>
            <a:r>
              <a:rPr lang="it-IT" sz="788" b="1" dirty="0"/>
              <a:t>7</a:t>
            </a:r>
            <a:r>
              <a:rPr lang="it-IT" sz="788" dirty="0"/>
              <a:t>) or </a:t>
            </a:r>
            <a:r>
              <a:rPr lang="it-IT" sz="788" dirty="0" err="1"/>
              <a:t>EtOCOCHFPO</a:t>
            </a:r>
            <a:r>
              <a:rPr lang="it-IT" sz="788" dirty="0"/>
              <a:t>(</a:t>
            </a:r>
            <a:r>
              <a:rPr lang="it-IT" sz="788" dirty="0" err="1"/>
              <a:t>OEt</a:t>
            </a:r>
            <a:r>
              <a:rPr lang="it-IT" sz="788" dirty="0"/>
              <a:t>)</a:t>
            </a:r>
            <a:r>
              <a:rPr lang="it-IT" sz="788" baseline="-25000" dirty="0"/>
              <a:t>2</a:t>
            </a:r>
            <a:r>
              <a:rPr lang="it-IT" sz="788" dirty="0"/>
              <a:t>/</a:t>
            </a:r>
            <a:r>
              <a:rPr lang="it-IT" sz="788" dirty="0" err="1"/>
              <a:t>BuLi</a:t>
            </a:r>
            <a:r>
              <a:rPr lang="it-IT" sz="788" dirty="0"/>
              <a:t>/THF (</a:t>
            </a:r>
            <a:r>
              <a:rPr lang="it-IT" sz="788" b="1" dirty="0"/>
              <a:t>8</a:t>
            </a:r>
            <a:r>
              <a:rPr lang="it-IT" sz="788" dirty="0"/>
              <a:t>) or </a:t>
            </a:r>
            <a:r>
              <a:rPr lang="it-IT" sz="788" dirty="0" err="1"/>
              <a:t>methyl</a:t>
            </a:r>
            <a:r>
              <a:rPr lang="it-IT" sz="788" dirty="0"/>
              <a:t> </a:t>
            </a:r>
            <a:r>
              <a:rPr lang="it-IT" sz="788" dirty="0" err="1"/>
              <a:t>cyanoacetate</a:t>
            </a:r>
            <a:r>
              <a:rPr lang="it-IT" sz="788" dirty="0"/>
              <a:t>, </a:t>
            </a:r>
            <a:r>
              <a:rPr lang="el-GR" sz="788" dirty="0"/>
              <a:t>β-</a:t>
            </a:r>
            <a:r>
              <a:rPr lang="it-IT" sz="788" dirty="0"/>
              <a:t>alanine, </a:t>
            </a:r>
            <a:r>
              <a:rPr lang="it-IT" sz="788" dirty="0" err="1"/>
              <a:t>EtOH</a:t>
            </a:r>
            <a:r>
              <a:rPr lang="it-IT" sz="788" dirty="0"/>
              <a:t>; k) LiOH H</a:t>
            </a:r>
            <a:r>
              <a:rPr lang="it-IT" sz="788" baseline="-25000" dirty="0"/>
              <a:t>2</a:t>
            </a:r>
            <a:r>
              <a:rPr lang="it-IT" sz="788" dirty="0"/>
              <a:t>O, DMF</a:t>
            </a:r>
            <a:endParaRPr lang="it-IT" sz="788" dirty="0">
              <a:ea typeface="Calibri" panose="020F0502020204030204" pitchFamily="34" charset="0"/>
              <a:cs typeface="Times New Roman" panose="02020603050405020304" pitchFamily="18" charset="0"/>
            </a:endParaRPr>
          </a:p>
        </p:txBody>
      </p:sp>
      <p:sp>
        <p:nvSpPr>
          <p:cNvPr id="4" name="CasellaDiTesto 3">
            <a:extLst>
              <a:ext uri="{FF2B5EF4-FFF2-40B4-BE49-F238E27FC236}">
                <a16:creationId xmlns:a16="http://schemas.microsoft.com/office/drawing/2014/main" id="{988097AC-2913-3A3C-FCBB-193049947DB3}"/>
              </a:ext>
            </a:extLst>
          </p:cNvPr>
          <p:cNvSpPr txBox="1"/>
          <p:nvPr/>
        </p:nvSpPr>
        <p:spPr>
          <a:xfrm>
            <a:off x="138565" y="1216429"/>
            <a:ext cx="4996752" cy="461665"/>
          </a:xfrm>
          <a:prstGeom prst="rect">
            <a:avLst/>
          </a:prstGeom>
          <a:noFill/>
        </p:spPr>
        <p:txBody>
          <a:bodyPr wrap="none" rtlCol="0">
            <a:spAutoFit/>
          </a:bodyPr>
          <a:lstStyle/>
          <a:p>
            <a:r>
              <a:rPr lang="en-US" sz="2400" b="1" dirty="0"/>
              <a:t>Substitutions on the cinnamic portion</a:t>
            </a:r>
          </a:p>
        </p:txBody>
      </p:sp>
      <p:pic>
        <p:nvPicPr>
          <p:cNvPr id="7" name="Immagine 6">
            <a:extLst>
              <a:ext uri="{FF2B5EF4-FFF2-40B4-BE49-F238E27FC236}">
                <a16:creationId xmlns:a16="http://schemas.microsoft.com/office/drawing/2014/main" id="{EE7A0EC9-F540-1AA0-2C11-806143628843}"/>
              </a:ext>
            </a:extLst>
          </p:cNvPr>
          <p:cNvPicPr>
            <a:picLocks noChangeAspect="1"/>
          </p:cNvPicPr>
          <p:nvPr/>
        </p:nvPicPr>
        <p:blipFill>
          <a:blip r:embed="rId5"/>
          <a:stretch>
            <a:fillRect/>
          </a:stretch>
        </p:blipFill>
        <p:spPr>
          <a:xfrm>
            <a:off x="195943" y="1992630"/>
            <a:ext cx="3480435" cy="1360170"/>
          </a:xfrm>
          <a:prstGeom prst="rect">
            <a:avLst/>
          </a:prstGeom>
        </p:spPr>
      </p:pic>
      <p:pic>
        <p:nvPicPr>
          <p:cNvPr id="2" name="Immagine 1">
            <a:extLst>
              <a:ext uri="{FF2B5EF4-FFF2-40B4-BE49-F238E27FC236}">
                <a16:creationId xmlns:a16="http://schemas.microsoft.com/office/drawing/2014/main" id="{B4DE430F-B2DF-BE57-C6F4-796366878829}"/>
              </a:ext>
            </a:extLst>
          </p:cNvPr>
          <p:cNvPicPr>
            <a:picLocks noChangeAspect="1"/>
          </p:cNvPicPr>
          <p:nvPr/>
        </p:nvPicPr>
        <p:blipFill>
          <a:blip r:embed="rId6"/>
          <a:stretch>
            <a:fillRect/>
          </a:stretch>
        </p:blipFill>
        <p:spPr>
          <a:xfrm>
            <a:off x="52636" y="2886442"/>
            <a:ext cx="9007715" cy="2752358"/>
          </a:xfrm>
          <a:prstGeom prst="rect">
            <a:avLst/>
          </a:prstGeom>
        </p:spPr>
      </p:pic>
      <p:pic>
        <p:nvPicPr>
          <p:cNvPr id="14" name="Audio 13">
            <a:extLst>
              <a:ext uri="{FF2B5EF4-FFF2-40B4-BE49-F238E27FC236}">
                <a16:creationId xmlns:a16="http://schemas.microsoft.com/office/drawing/2014/main" id="{471638F1-5095-CBF4-82C7-B2A402F165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4800" y="1252451"/>
            <a:ext cx="609600" cy="609600"/>
          </a:xfrm>
          <a:prstGeom prst="rect">
            <a:avLst/>
          </a:prstGeom>
        </p:spPr>
      </p:pic>
    </p:spTree>
    <p:extLst>
      <p:ext uri="{BB962C8B-B14F-4D97-AF65-F5344CB8AC3E}">
        <p14:creationId xmlns:p14="http://schemas.microsoft.com/office/powerpoint/2010/main" val="3532286375"/>
      </p:ext>
    </p:extLst>
  </p:cSld>
  <p:clrMapOvr>
    <a:masterClrMapping/>
  </p:clrMapOvr>
  <mc:AlternateContent xmlns:mc="http://schemas.openxmlformats.org/markup-compatibility/2006" xmlns:p14="http://schemas.microsoft.com/office/powerpoint/2010/main">
    <mc:Choice Requires="p14">
      <p:transition spd="slow" p14:dur="2000" advTm="40202"/>
    </mc:Choice>
    <mc:Fallback xmlns="">
      <p:transition spd="slow" advTm="40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1796" x="4030663" y="6756400"/>
          <p14:tracePt t="1803" x="4030663" y="6637338"/>
          <p14:tracePt t="1810" x="4030663" y="6502400"/>
          <p14:tracePt t="1818" x="4046538" y="6291263"/>
          <p14:tracePt t="1826" x="4064000" y="6129338"/>
          <p14:tracePt t="1834" x="4097338" y="5961063"/>
          <p14:tracePt t="1842" x="4106863" y="5875338"/>
          <p14:tracePt t="1851" x="4157663" y="5707063"/>
          <p14:tracePt t="1858" x="4198938" y="5453063"/>
          <p14:tracePt t="1867" x="4241800" y="5291138"/>
          <p14:tracePt t="1874" x="4275138" y="5138738"/>
          <p14:tracePt t="1883" x="4300538" y="5062538"/>
          <p14:tracePt t="1889" x="4335463" y="4927600"/>
          <p14:tracePt t="1900" x="4376738" y="4792663"/>
          <p14:tracePt t="1905" x="4419600" y="4691063"/>
          <p14:tracePt t="1917" x="4470400" y="4572000"/>
          <p14:tracePt t="1921" x="4529138" y="4495800"/>
          <p14:tracePt t="1933" x="4554538" y="4411663"/>
          <p14:tracePt t="1938" x="4605338" y="4335463"/>
          <p14:tracePt t="1951" x="4630738" y="4275138"/>
          <p14:tracePt t="1954" x="4673600" y="4224338"/>
          <p14:tracePt t="1966" x="4691063" y="4198938"/>
          <p14:tracePt t="1970" x="4749800" y="4122738"/>
          <p14:tracePt t="1983" x="4767263" y="4097338"/>
          <p14:tracePt t="1986" x="4783138" y="4064000"/>
          <p14:tracePt t="2000" x="4808538" y="4030663"/>
          <p14:tracePt t="2002" x="4843463" y="4005263"/>
          <p14:tracePt t="2016" x="4859338" y="3987800"/>
          <p14:tracePt t="2018" x="4884738" y="3970338"/>
          <p14:tracePt t="2033" x="4902200" y="3962400"/>
          <p14:tracePt t="2035" x="4927600" y="3944938"/>
          <p14:tracePt t="2050" x="4945063" y="3929063"/>
          <p14:tracePt t="2050" x="4960938" y="3929063"/>
          <p14:tracePt t="6210" x="5003800" y="3929063"/>
          <p14:tracePt t="6218" x="5046663" y="3929063"/>
          <p14:tracePt t="6226" x="5097463" y="3944938"/>
          <p14:tracePt t="6234" x="5156200" y="3962400"/>
          <p14:tracePt t="6242" x="5214938" y="3970338"/>
          <p14:tracePt t="6250" x="5351463" y="4005263"/>
          <p14:tracePt t="6258" x="5486400" y="4030663"/>
          <p14:tracePt t="6266" x="5630863" y="4081463"/>
          <p14:tracePt t="6274" x="5842000" y="4106863"/>
          <p14:tracePt t="6283" x="6037263" y="4157663"/>
          <p14:tracePt t="6290" x="6273800" y="4183063"/>
          <p14:tracePt t="6299" x="6502400" y="4224338"/>
          <p14:tracePt t="6306" x="6738938" y="4259263"/>
          <p14:tracePt t="6315" x="6977063" y="4284663"/>
          <p14:tracePt t="6322" x="7213600" y="4351338"/>
          <p14:tracePt t="6330" x="7442200" y="4376738"/>
          <p14:tracePt t="6338" x="7678738" y="4419600"/>
          <p14:tracePt t="6346" x="7907338" y="4478338"/>
          <p14:tracePt t="6355" x="8128000" y="4538663"/>
          <p14:tracePt t="6363" x="8348663" y="4605338"/>
          <p14:tracePt t="6371" x="8559800" y="4648200"/>
          <p14:tracePt t="6379" x="8788400" y="4706938"/>
          <p14:tracePt t="6387" x="8983663" y="4749800"/>
          <p14:tracePt t="6395" x="9177338" y="4783138"/>
          <p14:tracePt t="6403" x="9355138" y="4826000"/>
          <p14:tracePt t="6411" x="9440863" y="4826000"/>
          <p14:tracePt t="6419" x="9609138" y="4843463"/>
          <p14:tracePt t="6427" x="9753600" y="4843463"/>
          <p14:tracePt t="6435" x="9872663" y="4843463"/>
          <p14:tracePt t="6443" x="9982200" y="4843463"/>
          <p14:tracePt t="6451" x="10083800" y="4843463"/>
          <p14:tracePt t="6459" x="10117138" y="4843463"/>
          <p14:tracePt t="6773" x="10117138" y="4826000"/>
          <p14:tracePt t="6781" x="10117138" y="4792663"/>
          <p14:tracePt t="6789" x="10117138" y="4783138"/>
          <p14:tracePt t="6797" x="10117138" y="4749800"/>
          <p14:tracePt t="6805" x="10126663" y="4724400"/>
          <p14:tracePt t="6813" x="10126663" y="4706938"/>
          <p14:tracePt t="6821" x="10126663" y="4691063"/>
          <p14:tracePt t="6829" x="10142538" y="4648200"/>
          <p14:tracePt t="6837" x="10142538" y="4614863"/>
          <p14:tracePt t="6845" x="10142538" y="4589463"/>
          <p14:tracePt t="6853" x="10142538" y="4554538"/>
          <p14:tracePt t="6861" x="10142538" y="4513263"/>
          <p14:tracePt t="6869" x="10117138" y="4478338"/>
          <p14:tracePt t="6877" x="10083800" y="4452938"/>
          <p14:tracePt t="6885" x="10058400" y="4419600"/>
          <p14:tracePt t="6893" x="10007600" y="4376738"/>
          <p14:tracePt t="6901" x="9964738" y="4335463"/>
          <p14:tracePt t="6909" x="9923463" y="4300538"/>
          <p14:tracePt t="6917" x="9863138" y="4259263"/>
          <p14:tracePt t="6925" x="9812338" y="4216400"/>
          <p14:tracePt t="6934" x="9771063" y="4165600"/>
          <p14:tracePt t="6941" x="9710738" y="4140200"/>
          <p14:tracePt t="6950" x="9669463" y="4097338"/>
          <p14:tracePt t="6958" x="9609138" y="4064000"/>
          <p14:tracePt t="6966" x="9550400" y="4021138"/>
          <p14:tracePt t="6974" x="9532938" y="4005263"/>
          <p14:tracePt t="6983" x="9491663" y="3970338"/>
          <p14:tracePt t="6990" x="9456738" y="3944938"/>
          <p14:tracePt t="6999" x="9431338" y="3929063"/>
          <p14:tracePt t="7006" x="9398000" y="3911600"/>
          <p14:tracePt t="7016" x="9380538" y="3903663"/>
          <p14:tracePt t="7022" x="9364663" y="3886200"/>
          <p14:tracePt t="7033" x="9355138" y="3868738"/>
          <p14:tracePt t="7038" x="9355138" y="3852863"/>
          <p14:tracePt t="7049" x="9355138" y="3843338"/>
          <p14:tracePt t="7054" x="9339263" y="3843338"/>
          <p14:tracePt t="7066" x="9339263" y="3827463"/>
          <p14:tracePt t="7078" x="9339263" y="3810000"/>
          <p14:tracePt t="8132" x="9339263" y="3792538"/>
          <p14:tracePt t="8139" x="9339263" y="3776663"/>
          <p14:tracePt t="8147" x="9339263" y="3751263"/>
          <p14:tracePt t="8155" x="9355138" y="3716338"/>
          <p14:tracePt t="8163" x="9364663" y="3690938"/>
          <p14:tracePt t="8171" x="9380538" y="3657600"/>
          <p14:tracePt t="8179" x="9398000" y="3632200"/>
          <p14:tracePt t="8187" x="9431338" y="3598863"/>
          <p14:tracePt t="8195" x="9440863" y="3573463"/>
          <p14:tracePt t="8203" x="9456738" y="3556000"/>
          <p14:tracePt t="8211" x="9474200" y="3522663"/>
          <p14:tracePt t="8220" x="9491663" y="3513138"/>
          <p14:tracePt t="8227" x="9517063" y="3497263"/>
          <p14:tracePt t="8236" x="9532938" y="3462338"/>
          <p14:tracePt t="8244" x="9550400" y="3454400"/>
          <p14:tracePt t="8252" x="9575800" y="3436938"/>
          <p14:tracePt t="8260" x="9593263" y="3421063"/>
          <p14:tracePt t="8268" x="9609138" y="3403600"/>
          <p14:tracePt t="8276" x="9618663" y="3395663"/>
          <p14:tracePt t="8284" x="9634538" y="3360738"/>
          <p14:tracePt t="8292" x="9652000" y="3344863"/>
          <p14:tracePt t="8300" x="9652000" y="3335338"/>
          <p14:tracePt t="8308" x="9685338" y="3302000"/>
          <p14:tracePt t="8316" x="9685338" y="3268663"/>
          <p14:tracePt t="8324" x="9694863" y="3259138"/>
          <p14:tracePt t="8333" x="9694863" y="3243263"/>
          <p14:tracePt t="8340" x="9710738" y="3208338"/>
          <p14:tracePt t="8350" x="9710738" y="3182938"/>
          <p14:tracePt t="8356" x="9710738" y="3167063"/>
          <p14:tracePt t="8366" x="9728200" y="3141663"/>
          <p14:tracePt t="8372" x="9728200" y="3106738"/>
          <p14:tracePt t="8383" x="9728200" y="3090863"/>
          <p14:tracePt t="8388" x="9728200" y="3081338"/>
          <p14:tracePt t="8400" x="9728200" y="3065463"/>
          <p14:tracePt t="8404" x="9728200" y="3048000"/>
          <p14:tracePt t="8416" x="9728200" y="3030538"/>
          <p14:tracePt t="8420" x="9728200" y="3014663"/>
          <p14:tracePt t="8433" x="9710738" y="3005138"/>
          <p14:tracePt t="8437" x="9710738" y="2989263"/>
          <p14:tracePt t="8450" x="9694863" y="2971800"/>
          <p14:tracePt t="8453" x="9669463" y="2954338"/>
          <p14:tracePt t="8466" x="9652000" y="2954338"/>
          <p14:tracePt t="8469" x="9634538" y="2946400"/>
          <p14:tracePt t="8483" x="9609138" y="2946400"/>
          <p14:tracePt t="8485" x="9575800" y="2946400"/>
          <p14:tracePt t="8500" x="9550400" y="2928938"/>
          <p14:tracePt t="8502" x="9517063" y="2928938"/>
          <p14:tracePt t="8516" x="9474200" y="2928938"/>
          <p14:tracePt t="8517" x="9440863" y="2928938"/>
          <p14:tracePt t="8525" x="9415463" y="2928938"/>
          <p14:tracePt t="8533" x="9380538" y="2928938"/>
          <p14:tracePt t="8541" x="9339263" y="2928938"/>
          <p14:tracePt t="8550" x="9321800" y="2928938"/>
          <p14:tracePt t="8557" x="9296400" y="2946400"/>
          <p14:tracePt t="8567" x="9263063" y="2954338"/>
          <p14:tracePt t="8573" x="9237663" y="2954338"/>
          <p14:tracePt t="8583" x="9220200" y="2971800"/>
          <p14:tracePt t="8589" x="9186863" y="2989263"/>
          <p14:tracePt t="8599" x="9177338" y="3014663"/>
          <p14:tracePt t="8605" x="9144000" y="3030538"/>
          <p14:tracePt t="8616" x="9110663" y="3065463"/>
          <p14:tracePt t="8621" x="9085263" y="3106738"/>
          <p14:tracePt t="8633" x="9067800" y="3124200"/>
          <p14:tracePt t="8637" x="9042400" y="3167063"/>
          <p14:tracePt t="8649" x="9024938" y="3208338"/>
          <p14:tracePt t="8654" x="9009063" y="3259138"/>
          <p14:tracePt t="8666" x="8991600" y="3268663"/>
          <p14:tracePt t="8670" x="8983663" y="3319463"/>
          <p14:tracePt t="8683" x="8966200" y="3360738"/>
          <p14:tracePt t="8686" x="8966200" y="3403600"/>
          <p14:tracePt t="8700" x="8948738" y="3436938"/>
          <p14:tracePt t="8702" x="8948738" y="3454400"/>
          <p14:tracePt t="8716" x="8948738" y="3479800"/>
          <p14:tracePt t="8718" x="8948738" y="3497263"/>
          <p14:tracePt t="8733" x="8948738" y="3513138"/>
          <p14:tracePt t="8735" x="8948738" y="3522663"/>
          <p14:tracePt t="8758" x="8948738" y="3538538"/>
          <p14:tracePt t="8774" x="8966200" y="3538538"/>
          <p14:tracePt t="8783" x="8991600" y="3556000"/>
          <p14:tracePt t="8790" x="9024938" y="3556000"/>
          <p14:tracePt t="8799" x="9050338" y="3556000"/>
          <p14:tracePt t="8806" x="9101138" y="3556000"/>
          <p14:tracePt t="8814" x="9144000" y="3556000"/>
          <p14:tracePt t="8822" x="9186863" y="3556000"/>
          <p14:tracePt t="8830" x="9237663" y="3556000"/>
          <p14:tracePt t="8838" x="9296400" y="3556000"/>
          <p14:tracePt t="8847" x="9355138" y="3538538"/>
          <p14:tracePt t="8855" x="9380538" y="3522663"/>
          <p14:tracePt t="8863" x="9415463" y="3513138"/>
          <p14:tracePt t="8871" x="9456738" y="3497263"/>
          <p14:tracePt t="8879" x="9491663" y="3462338"/>
          <p14:tracePt t="8887" x="9517063" y="3454400"/>
          <p14:tracePt t="8895" x="9532938" y="3436938"/>
          <p14:tracePt t="8903" x="9550400" y="3421063"/>
          <p14:tracePt t="8911" x="9558338" y="3403600"/>
          <p14:tracePt t="8919" x="9575800" y="3395663"/>
          <p14:tracePt t="8927" x="9593263" y="3378200"/>
          <p14:tracePt t="8935" x="9593263" y="3360738"/>
          <p14:tracePt t="8943" x="9593263" y="3344863"/>
          <p14:tracePt t="8951" x="9609138" y="3335338"/>
          <p14:tracePt t="8959" x="9609138" y="3319463"/>
          <p14:tracePt t="8967" x="9609138" y="3284538"/>
          <p14:tracePt t="8975" x="9609138" y="3259138"/>
          <p14:tracePt t="8983" x="9609138" y="3243263"/>
          <p14:tracePt t="8991" x="9609138" y="3208338"/>
          <p14:tracePt t="9000" x="9609138" y="3200400"/>
          <p14:tracePt t="9007" x="9609138" y="3167063"/>
          <p14:tracePt t="9017" x="9609138" y="3149600"/>
          <p14:tracePt t="9023" x="9609138" y="3141663"/>
          <p14:tracePt t="9033" x="9593263" y="3124200"/>
          <p14:tracePt t="9040" x="9575800" y="3106738"/>
          <p14:tracePt t="9049" x="9558338" y="3106738"/>
          <p14:tracePt t="9056" x="9550400" y="3090863"/>
          <p14:tracePt t="9066" x="9517063" y="3081338"/>
          <p14:tracePt t="9072" x="9499600" y="3081338"/>
          <p14:tracePt t="9083" x="9474200" y="3065463"/>
          <p14:tracePt t="9088" x="9431338" y="3065463"/>
          <p14:tracePt t="9100" x="9398000" y="3065463"/>
          <p14:tracePt t="9104" x="9364663" y="3048000"/>
          <p14:tracePt t="9116" x="9339263" y="3048000"/>
          <p14:tracePt t="9120" x="9296400" y="3048000"/>
          <p14:tracePt t="9133" x="9263063" y="3048000"/>
          <p14:tracePt t="9136" x="9237663" y="3048000"/>
          <p14:tracePt t="9150" x="9177338" y="3048000"/>
          <p14:tracePt t="9152" x="9126538" y="3065463"/>
          <p14:tracePt t="9166" x="9085263" y="3081338"/>
          <p14:tracePt t="9168" x="9042400" y="3106738"/>
          <p14:tracePt t="9183" x="8991600" y="3149600"/>
          <p14:tracePt t="9185" x="8948738" y="3200400"/>
          <p14:tracePt t="9200" x="8907463" y="3225800"/>
          <p14:tracePt t="9200" x="8872538" y="3268663"/>
          <p14:tracePt t="9208" x="8856663" y="3302000"/>
          <p14:tracePt t="9217" x="8796338" y="3378200"/>
          <p14:tracePt t="9224" x="8788400" y="3395663"/>
          <p14:tracePt t="9233" x="8755063" y="3436938"/>
          <p14:tracePt t="9240" x="8737600" y="3462338"/>
          <p14:tracePt t="9250" x="8729663" y="3497263"/>
          <p14:tracePt t="9257" x="8712200" y="3513138"/>
          <p14:tracePt t="9266" x="8712200" y="3538538"/>
          <p14:tracePt t="9273" x="8694738" y="3556000"/>
          <p14:tracePt t="9283" x="8694738" y="3573463"/>
          <p14:tracePt t="9289" x="8694738" y="3589338"/>
          <p14:tracePt t="9300" x="8694738" y="3598863"/>
          <p14:tracePt t="9305" x="8694738" y="3632200"/>
          <p14:tracePt t="9316" x="8694738" y="3649663"/>
          <p14:tracePt t="9321" x="8694738" y="3657600"/>
          <p14:tracePt t="9333" x="8694738" y="3690938"/>
          <p14:tracePt t="9337" x="8694738" y="3708400"/>
          <p14:tracePt t="9350" x="8694738" y="3733800"/>
          <p14:tracePt t="9353" x="8712200" y="3751263"/>
          <p14:tracePt t="9366" x="8729663" y="3776663"/>
          <p14:tracePt t="9369" x="8737600" y="3792538"/>
          <p14:tracePt t="9383" x="8737600" y="3827463"/>
          <p14:tracePt t="9385" x="8755063" y="3827463"/>
          <p14:tracePt t="9400" x="8755063" y="3843338"/>
          <p14:tracePt t="9401" x="8770938" y="3852863"/>
          <p14:tracePt t="9416" x="8788400" y="3868738"/>
          <p14:tracePt t="9433" x="8796338" y="3886200"/>
          <p14:tracePt t="9434" x="8796338" y="3903663"/>
          <p14:tracePt t="9441" x="8813800" y="3903663"/>
          <p14:tracePt t="9458" x="8831263" y="3911600"/>
          <p14:tracePt t="9473" x="8847138" y="3911600"/>
          <p14:tracePt t="9483" x="8847138" y="3929063"/>
          <p14:tracePt t="9497" x="8856663" y="3929063"/>
          <p14:tracePt t="9514" x="8872538" y="3929063"/>
          <p14:tracePt t="9538" x="8890000" y="3929063"/>
          <p14:tracePt t="9562" x="8907463" y="3929063"/>
          <p14:tracePt t="9570" x="8923338" y="3929063"/>
          <p14:tracePt t="9578" x="8932863" y="3929063"/>
          <p14:tracePt t="9586" x="8966200" y="3929063"/>
          <p14:tracePt t="9594" x="8991600" y="3929063"/>
          <p14:tracePt t="9602" x="9024938" y="3929063"/>
          <p14:tracePt t="9610" x="9050338" y="3929063"/>
          <p14:tracePt t="9618" x="9101138" y="3911600"/>
          <p14:tracePt t="9626" x="9144000" y="3886200"/>
          <p14:tracePt t="9634" x="9186863" y="3852863"/>
          <p14:tracePt t="9642" x="9245600" y="3827463"/>
          <p14:tracePt t="9650" x="9304338" y="3776663"/>
          <p14:tracePt t="9658" x="9364663" y="3733800"/>
          <p14:tracePt t="9667" x="9415463" y="3675063"/>
          <p14:tracePt t="9674" x="9474200" y="3598863"/>
          <p14:tracePt t="9683" x="9517063" y="3538538"/>
          <p14:tracePt t="9691" x="9532938" y="3513138"/>
          <p14:tracePt t="9700" x="9558338" y="3462338"/>
          <p14:tracePt t="9707" x="9593263" y="3421063"/>
          <p14:tracePt t="9716" x="9618663" y="3378200"/>
          <p14:tracePt t="9723" x="9634538" y="3344863"/>
          <p14:tracePt t="9731" x="9652000" y="3319463"/>
          <p14:tracePt t="9739" x="9652000" y="3284538"/>
          <p14:tracePt t="9747" x="9669463" y="3259138"/>
          <p14:tracePt t="9755" x="9669463" y="3243263"/>
          <p14:tracePt t="9763" x="9685338" y="3225800"/>
          <p14:tracePt t="9771" x="9685338" y="3208338"/>
          <p14:tracePt t="9779" x="9685338" y="3200400"/>
          <p14:tracePt t="9787" x="9685338" y="3182938"/>
          <p14:tracePt t="9795" x="9685338" y="3167063"/>
          <p14:tracePt t="9803" x="9685338" y="3149600"/>
          <p14:tracePt t="9811" x="9685338" y="3141663"/>
          <p14:tracePt t="9819" x="9669463" y="3124200"/>
          <p14:tracePt t="9827" x="9669463" y="3106738"/>
          <p14:tracePt t="9835" x="9652000" y="3090863"/>
          <p14:tracePt t="9843" x="9634538" y="3090863"/>
          <p14:tracePt t="9851" x="9618663" y="3081338"/>
          <p14:tracePt t="9859" x="9609138" y="3065463"/>
          <p14:tracePt t="9868" x="9593263" y="3048000"/>
          <p14:tracePt t="9875" x="9558338" y="3030538"/>
          <p14:tracePt t="9884" x="9550400" y="3014663"/>
          <p14:tracePt t="9892" x="9517063" y="3005138"/>
          <p14:tracePt t="9900" x="9491663" y="3005138"/>
          <p14:tracePt t="9908" x="9456738" y="2989263"/>
          <p14:tracePt t="9916" x="9440863" y="2989263"/>
          <p14:tracePt t="9924" x="9415463" y="2989263"/>
          <p14:tracePt t="9933" x="9380538" y="2989263"/>
          <p14:tracePt t="9940" x="9355138" y="2989263"/>
          <p14:tracePt t="9951" x="9339263" y="2989263"/>
          <p14:tracePt t="9956" x="9321800" y="2989263"/>
          <p14:tracePt t="9966" x="9296400" y="2989263"/>
          <p14:tracePt t="9972" x="9278938" y="3005138"/>
          <p14:tracePt t="9983" x="9245600" y="3030538"/>
          <p14:tracePt t="9988" x="9237663" y="3065463"/>
          <p14:tracePt t="10000" x="9220200" y="3106738"/>
          <p14:tracePt t="10004" x="9186863" y="3141663"/>
          <p14:tracePt t="10016" x="9177338" y="3182938"/>
          <p14:tracePt t="10020" x="9161463" y="3208338"/>
          <p14:tracePt t="10033" x="9161463" y="3243263"/>
          <p14:tracePt t="10036" x="9144000" y="3284538"/>
          <p14:tracePt t="10050" x="9126538" y="3319463"/>
          <p14:tracePt t="10053" x="9126538" y="3360738"/>
          <p14:tracePt t="10066" x="9126538" y="3378200"/>
          <p14:tracePt t="10068" x="9126538" y="3395663"/>
          <p14:tracePt t="10083" x="9126538" y="3403600"/>
          <p14:tracePt t="10085" x="9126538" y="3421063"/>
          <p14:tracePt t="10100" x="9126538" y="3436938"/>
          <p14:tracePt t="10116" x="9126538" y="3454400"/>
          <p14:tracePt t="10117" x="9144000" y="3462338"/>
          <p14:tracePt t="10133" x="9161463" y="3479800"/>
          <p14:tracePt t="10141" x="9177338" y="3513138"/>
          <p14:tracePt t="10150" x="9186863" y="3522663"/>
          <p14:tracePt t="10157" x="9220200" y="3556000"/>
          <p14:tracePt t="10166" x="9220200" y="3573463"/>
          <p14:tracePt t="10173" x="9237663" y="3598863"/>
          <p14:tracePt t="10181" x="9245600" y="3632200"/>
          <p14:tracePt t="10189" x="9245600" y="3657600"/>
          <p14:tracePt t="10197" x="9263063" y="3675063"/>
          <p14:tracePt t="10205" x="9263063" y="3708400"/>
          <p14:tracePt t="10213" x="9278938" y="3716338"/>
          <p14:tracePt t="10221" x="9278938" y="3733800"/>
          <p14:tracePt t="10229" x="9278938" y="3751263"/>
          <p14:tracePt t="10237" x="9296400" y="3767138"/>
          <p14:tracePt t="10245" x="9296400" y="3776663"/>
          <p14:tracePt t="10261" x="9304338" y="3776663"/>
          <p14:tracePt t="10269" x="9304338" y="3792538"/>
          <p14:tracePt t="10309" x="9321800" y="3792538"/>
          <p14:tracePt t="10325" x="9355138" y="3792538"/>
          <p14:tracePt t="10334" x="9364663" y="3792538"/>
          <p14:tracePt t="10342" x="9415463" y="3792538"/>
          <p14:tracePt t="10350" x="9456738" y="3792538"/>
          <p14:tracePt t="10358" x="9532938" y="3792538"/>
          <p14:tracePt t="10366" x="9609138" y="3792538"/>
          <p14:tracePt t="10374" x="9710738" y="3792538"/>
          <p14:tracePt t="10383" x="9804400" y="3792538"/>
          <p14:tracePt t="10390" x="9923463" y="3792538"/>
          <p14:tracePt t="10399" x="10040938" y="3776663"/>
          <p14:tracePt t="10406" x="10142538" y="3776663"/>
          <p14:tracePt t="10414" x="10253663" y="3776663"/>
          <p14:tracePt t="10422" x="10355263" y="3776663"/>
          <p14:tracePt t="10430" x="10447338" y="3776663"/>
          <p14:tracePt t="10438" x="10515600" y="3776663"/>
          <p14:tracePt t="10446" x="10548938" y="3776663"/>
          <p14:tracePt t="10454" x="10609263" y="3776663"/>
          <p14:tracePt t="10462" x="10701338" y="3776663"/>
          <p14:tracePt t="10784" x="10726738" y="3776663"/>
          <p14:tracePt t="10792" x="10761663" y="3776663"/>
          <p14:tracePt t="10800" x="10820400" y="3776663"/>
          <p14:tracePt t="10808" x="10888663" y="3776663"/>
          <p14:tracePt t="10816" x="10998200" y="3776663"/>
          <p14:tracePt t="10824" x="11176000" y="3792538"/>
          <p14:tracePt t="10833" x="11310938" y="3810000"/>
          <p14:tracePt t="10840" x="11371263" y="3827463"/>
          <p14:tracePt t="10849" x="11506200" y="3843338"/>
          <p14:tracePt t="10856" x="11607800" y="3852863"/>
          <p14:tracePt t="10864" x="11726863" y="3868738"/>
          <p14:tracePt t="10872" x="11836400" y="3868738"/>
          <p14:tracePt t="10880" x="11920538" y="3868738"/>
          <p14:tracePt t="10889" x="11996738" y="3868738"/>
          <p14:tracePt t="10897" x="12057063" y="3852863"/>
          <p14:tracePt t="10905" x="12115800" y="3827463"/>
          <p14:tracePt t="10912" x="12174538" y="3776663"/>
          <p14:tracePt t="11116" x="12133263" y="2870200"/>
          <p14:tracePt t="11123" x="12072938" y="2870200"/>
          <p14:tracePt t="11131" x="12014200" y="2870200"/>
          <p14:tracePt t="11138" x="11971338" y="2870200"/>
          <p14:tracePt t="11146" x="11895138" y="2887663"/>
          <p14:tracePt t="11154" x="11844338" y="2895600"/>
          <p14:tracePt t="11162" x="11785600" y="2946400"/>
          <p14:tracePt t="11170" x="11717338" y="2971800"/>
          <p14:tracePt t="11178" x="11666538" y="3014663"/>
          <p14:tracePt t="11186" x="11607800" y="3065463"/>
          <p14:tracePt t="11194" x="11549063" y="3106738"/>
          <p14:tracePt t="11202" x="11506200" y="3167063"/>
          <p14:tracePt t="11210" x="11463338" y="3225800"/>
          <p14:tracePt t="11218" x="11412538" y="3284538"/>
          <p14:tracePt t="11226" x="11396663" y="3344863"/>
          <p14:tracePt t="11234" x="11387138" y="3378200"/>
          <p14:tracePt t="11242" x="11353800" y="3421063"/>
          <p14:tracePt t="11250" x="11336338" y="3462338"/>
          <p14:tracePt t="11258" x="11328400" y="3513138"/>
          <p14:tracePt t="11267" x="11310938" y="3556000"/>
          <p14:tracePt t="11274" x="11310938" y="3589338"/>
          <p14:tracePt t="11283" x="11310938" y="3598863"/>
          <p14:tracePt t="11290" x="11310938" y="3632200"/>
          <p14:tracePt t="11300" x="11310938" y="3649663"/>
          <p14:tracePt t="11306" x="11310938" y="3657600"/>
          <p14:tracePt t="11316" x="11310938" y="3675063"/>
          <p14:tracePt t="11323" x="11328400" y="3690938"/>
          <p14:tracePt t="11333" x="11353800" y="3690938"/>
          <p14:tracePt t="11339" x="11396663" y="3708400"/>
          <p14:tracePt t="11349" x="11447463" y="3708400"/>
          <p14:tracePt t="11355" x="11506200" y="3708400"/>
          <p14:tracePt t="11366" x="11564938" y="3708400"/>
          <p14:tracePt t="11371" x="11590338" y="3708400"/>
          <p14:tracePt t="11383" x="11650663" y="3690938"/>
          <p14:tracePt t="11387" x="11684000" y="3675063"/>
          <p14:tracePt t="11400" x="11717338" y="3657600"/>
          <p14:tracePt t="11403" x="11742738" y="3649663"/>
          <p14:tracePt t="11416" x="11777663" y="3632200"/>
          <p14:tracePt t="11427" x="11785600" y="3614738"/>
          <p14:tracePt t="11435" x="11803063" y="3614738"/>
          <p14:tracePt t="11451" x="11803063" y="3598863"/>
          <p14:tracePt t="11475" x="11803063" y="3589338"/>
          <p14:tracePt t="11483" x="11785600" y="3573463"/>
          <p14:tracePt t="11491" x="11742738" y="3556000"/>
          <p14:tracePt t="11500" x="11701463" y="3538538"/>
          <p14:tracePt t="11508" x="11650663" y="3522663"/>
          <p14:tracePt t="11516" x="11607800" y="3522663"/>
          <p14:tracePt t="11524" x="11531600" y="3522663"/>
          <p14:tracePt t="11533" x="11472863" y="3522663"/>
          <p14:tracePt t="11540" x="11396663" y="3522663"/>
          <p14:tracePt t="11548" x="11336338" y="3522663"/>
          <p14:tracePt t="11556" x="11269663" y="3538538"/>
          <p14:tracePt t="11564" x="11209338" y="3589338"/>
          <p14:tracePt t="11572" x="11176000" y="3598863"/>
          <p14:tracePt t="11580" x="11133138" y="3632200"/>
          <p14:tracePt t="11588" x="11099800" y="3657600"/>
          <p14:tracePt t="11596" x="11074400" y="3675063"/>
          <p14:tracePt t="11604" x="11041063" y="3708400"/>
          <p14:tracePt t="11612" x="11041063" y="3733800"/>
          <p14:tracePt t="11620" x="11023600" y="3751263"/>
          <p14:tracePt t="11628" x="11023600" y="3767138"/>
          <p14:tracePt t="11636" x="11023600" y="3776663"/>
          <p14:tracePt t="11644" x="11023600" y="3792538"/>
          <p14:tracePt t="11652" x="11023600" y="3810000"/>
          <p14:tracePt t="11660" x="11023600" y="3827463"/>
          <p14:tracePt t="11668" x="11023600" y="3852863"/>
          <p14:tracePt t="11676" x="11023600" y="3868738"/>
          <p14:tracePt t="11684" x="11041063" y="3903663"/>
          <p14:tracePt t="11692" x="11056938" y="3911600"/>
          <p14:tracePt t="11700" x="11082338" y="3944938"/>
          <p14:tracePt t="11708" x="11099800" y="3962400"/>
          <p14:tracePt t="11717" x="11117263" y="3970338"/>
          <p14:tracePt t="11725" x="11133138" y="3987800"/>
          <p14:tracePt t="11733" x="11158538" y="4021138"/>
          <p14:tracePt t="11741" x="11176000" y="4021138"/>
          <p14:tracePt t="11757" x="11193463" y="4030663"/>
          <p14:tracePt t="11766" x="11209338" y="4030663"/>
          <p14:tracePt t="11773" x="11218863" y="4046538"/>
          <p14:tracePt t="11789" x="11234738" y="4046538"/>
          <p14:tracePt t="11813" x="11252200" y="4064000"/>
          <p14:tracePt t="11821" x="11269663" y="4064000"/>
          <p14:tracePt t="11829" x="11277600" y="4064000"/>
          <p14:tracePt t="11837" x="11295063" y="4064000"/>
          <p14:tracePt t="11853" x="11310938" y="4064000"/>
          <p14:tracePt t="11861" x="11328400" y="4064000"/>
          <p14:tracePt t="11869" x="11336338" y="4064000"/>
          <p14:tracePt t="11885" x="11353800" y="4081463"/>
          <p14:tracePt t="11893" x="11371263" y="4081463"/>
          <p14:tracePt t="11902" x="11387138" y="4081463"/>
          <p14:tracePt t="11909" x="11396663" y="4097338"/>
          <p14:tracePt t="13308" x="11371263" y="4097338"/>
          <p14:tracePt t="13316" x="11336338" y="4097338"/>
          <p14:tracePt t="13324" x="11310938" y="4097338"/>
          <p14:tracePt t="13333" x="11277600" y="4097338"/>
          <p14:tracePt t="13340" x="11234738" y="4097338"/>
          <p14:tracePt t="13350" x="11176000" y="4081463"/>
          <p14:tracePt t="13357" x="11117263" y="4081463"/>
          <p14:tracePt t="13366" x="11056938" y="4064000"/>
          <p14:tracePt t="13373" x="10998200" y="4046538"/>
          <p14:tracePt t="13380" x="10922000" y="4030663"/>
          <p14:tracePt t="13389" x="10845800" y="4021138"/>
          <p14:tracePt t="13397" x="10787063" y="4005263"/>
          <p14:tracePt t="13405" x="10726738" y="3987800"/>
          <p14:tracePt t="13413" x="10701338" y="3987800"/>
          <p14:tracePt t="13421" x="10650538" y="3970338"/>
          <p14:tracePt t="13429" x="10609263" y="3962400"/>
          <p14:tracePt t="13437" x="10566400" y="3962400"/>
          <p14:tracePt t="13445" x="10533063" y="3944938"/>
          <p14:tracePt t="13453" x="10456863" y="3929063"/>
          <p14:tracePt t="13461" x="10447338" y="3929063"/>
          <p14:tracePt t="13469" x="10414000" y="3929063"/>
          <p14:tracePt t="13477" x="10371138" y="3911600"/>
          <p14:tracePt t="13485" x="10337800" y="3911600"/>
          <p14:tracePt t="13493" x="10294938" y="3911600"/>
          <p14:tracePt t="13501" x="10261600" y="3911600"/>
          <p14:tracePt t="13509" x="10236200" y="3903663"/>
          <p14:tracePt t="13517" x="10202863" y="3903663"/>
          <p14:tracePt t="13525" x="10193338" y="3903663"/>
          <p14:tracePt t="13534" x="10177463" y="3903663"/>
          <p14:tracePt t="13541" x="10142538" y="3903663"/>
          <p14:tracePt t="13550" x="10126663" y="3903663"/>
          <p14:tracePt t="13558" x="10117138" y="3903663"/>
          <p14:tracePt t="13566" x="10101263" y="3903663"/>
          <p14:tracePt t="13574" x="10066338" y="3903663"/>
          <p14:tracePt t="13583" x="10058400" y="3903663"/>
          <p14:tracePt t="13590" x="10025063" y="3903663"/>
          <p14:tracePt t="13600" x="9999663" y="3903663"/>
          <p14:tracePt t="13606" x="9964738" y="3903663"/>
          <p14:tracePt t="13616" x="9939338" y="3903663"/>
          <p14:tracePt t="13622" x="9906000" y="3903663"/>
          <p14:tracePt t="13633" x="9872663" y="3903663"/>
          <p14:tracePt t="13638" x="9829800" y="3903663"/>
          <p14:tracePt t="13650" x="9804400" y="3903663"/>
          <p14:tracePt t="13654" x="9753600" y="3911600"/>
          <p14:tracePt t="13666" x="9728200" y="3911600"/>
          <p14:tracePt t="13670" x="9694863" y="3911600"/>
          <p14:tracePt t="13683" x="9652000" y="3929063"/>
          <p14:tracePt t="13686" x="9618663" y="3944938"/>
          <p14:tracePt t="13700" x="9593263" y="3944938"/>
          <p14:tracePt t="13702" x="9532938" y="3962400"/>
          <p14:tracePt t="13716" x="9491663" y="3962400"/>
          <p14:tracePt t="13718" x="9456738" y="3970338"/>
          <p14:tracePt t="13733" x="9431338" y="3970338"/>
          <p14:tracePt t="13735" x="9398000" y="3970338"/>
          <p14:tracePt t="13750" x="9355138" y="3987800"/>
          <p14:tracePt t="13752" x="9321800" y="3987800"/>
          <p14:tracePt t="13766" x="9296400" y="3987800"/>
          <p14:tracePt t="13767" x="9263063" y="4005263"/>
          <p14:tracePt t="13775" x="9237663" y="4005263"/>
          <p14:tracePt t="13783" x="9220200" y="4005263"/>
          <p14:tracePt t="13791" x="9202738" y="4021138"/>
          <p14:tracePt t="13800" x="9186863" y="4021138"/>
          <p14:tracePt t="13807" x="9177338" y="4021138"/>
          <p14:tracePt t="13816" x="9161463" y="4030663"/>
          <p14:tracePt t="13831" x="9144000" y="4030663"/>
          <p14:tracePt t="13839" x="9144000" y="4046538"/>
          <p14:tracePt t="13847" x="9126538" y="4046538"/>
          <p14:tracePt t="13855" x="9126538" y="4064000"/>
          <p14:tracePt t="13863" x="9110663" y="4064000"/>
          <p14:tracePt t="13879" x="9110663" y="4081463"/>
          <p14:tracePt t="13895" x="9101138" y="4081463"/>
          <p14:tracePt t="13903" x="9101138" y="4097338"/>
          <p14:tracePt t="13935" x="9101138" y="4106863"/>
          <p14:tracePt t="13959" x="9101138" y="4122738"/>
          <p14:tracePt t="13992" x="9101138" y="4140200"/>
          <p14:tracePt t="14024" x="9110663" y="4157663"/>
          <p14:tracePt t="14033" x="9126538" y="4157663"/>
          <p14:tracePt t="14049" x="9144000" y="4165600"/>
          <p14:tracePt t="14056" x="9161463" y="4165600"/>
          <p14:tracePt t="14064" x="9186863" y="4183063"/>
          <p14:tracePt t="14072" x="9220200" y="4183063"/>
          <p14:tracePt t="14080" x="9263063" y="4183063"/>
          <p14:tracePt t="14088" x="9304338" y="4198938"/>
          <p14:tracePt t="14096" x="9364663" y="4198938"/>
          <p14:tracePt t="14104" x="9431338" y="4216400"/>
          <p14:tracePt t="14112" x="9499600" y="4216400"/>
          <p14:tracePt t="14120" x="9575800" y="4224338"/>
          <p14:tracePt t="14128" x="9652000" y="4224338"/>
          <p14:tracePt t="15182" x="9634538" y="4224338"/>
          <p14:tracePt t="15197" x="9609138" y="4224338"/>
          <p14:tracePt t="15206" x="9593263" y="4224338"/>
          <p14:tracePt t="15214" x="9575800" y="4224338"/>
          <p14:tracePt t="15222" x="9550400" y="4224338"/>
          <p14:tracePt t="15230" x="9517063" y="4241800"/>
          <p14:tracePt t="15238" x="9474200" y="4241800"/>
          <p14:tracePt t="15246" x="9456738" y="4259263"/>
          <p14:tracePt t="15254" x="9431338" y="4259263"/>
          <p14:tracePt t="15262" x="9398000" y="4275138"/>
          <p14:tracePt t="15270" x="9364663" y="4284663"/>
          <p14:tracePt t="15278" x="9339263" y="4300538"/>
          <p14:tracePt t="15286" x="9304338" y="4335463"/>
          <p14:tracePt t="15294" x="9296400" y="4351338"/>
          <p14:tracePt t="15302" x="9263063" y="4360863"/>
          <p14:tracePt t="15310" x="9245600" y="4376738"/>
          <p14:tracePt t="15318" x="9237663" y="4411663"/>
          <p14:tracePt t="15326" x="9220200" y="4419600"/>
          <p14:tracePt t="15334" x="9220200" y="4437063"/>
          <p14:tracePt t="15342" x="9202738" y="4452938"/>
          <p14:tracePt t="15350" x="9202738" y="4478338"/>
          <p14:tracePt t="15358" x="9202738" y="4513263"/>
          <p14:tracePt t="15367" x="9202738" y="4529138"/>
          <p14:tracePt t="15374" x="9202738" y="4589463"/>
          <p14:tracePt t="15383" x="9202738" y="4614863"/>
          <p14:tracePt t="15390" x="9202738" y="4665663"/>
          <p14:tracePt t="15400" x="9220200" y="4706938"/>
          <p14:tracePt t="15407" x="9245600" y="4767263"/>
          <p14:tracePt t="15416" x="9263063" y="4783138"/>
          <p14:tracePt t="15423" x="9296400" y="4826000"/>
          <p14:tracePt t="15433" x="9304338" y="4868863"/>
          <p14:tracePt t="15439" x="9339263" y="4902200"/>
          <p14:tracePt t="15450" x="9355138" y="4927600"/>
          <p14:tracePt t="15455" x="9380538" y="4960938"/>
          <p14:tracePt t="15466" x="9398000" y="4978400"/>
          <p14:tracePt t="15471" x="9431338" y="5003800"/>
          <p14:tracePt t="15483" x="9440863" y="5021263"/>
          <p14:tracePt t="15487" x="9440863" y="5037138"/>
          <p14:tracePt t="15500" x="9456738" y="5046663"/>
          <p14:tracePt t="15503" x="9474200" y="5046663"/>
          <p14:tracePt t="15516" x="9491663" y="5062538"/>
          <p14:tracePt t="15519" x="9491663" y="5080000"/>
          <p14:tracePt t="15533" x="9499600" y="5097463"/>
          <p14:tracePt t="15535" x="9499600" y="5113338"/>
          <p14:tracePt t="15550" x="9517063" y="5122863"/>
          <p14:tracePt t="15552" x="9517063" y="5138738"/>
          <p14:tracePt t="15566" x="9532938" y="5156200"/>
          <p14:tracePt t="15568" x="9550400" y="5173663"/>
          <p14:tracePt t="15583" x="9550400" y="5181600"/>
          <p14:tracePt t="15584" x="9558338" y="5199063"/>
          <p14:tracePt t="15591" x="9575800" y="5214938"/>
          <p14:tracePt t="15600" x="9593263" y="5232400"/>
          <p14:tracePt t="15608" x="9593263" y="5240338"/>
          <p14:tracePt t="16580" x="9609138" y="5240338"/>
          <p14:tracePt t="16588" x="9634538" y="5240338"/>
          <p14:tracePt t="16596" x="9669463" y="5240338"/>
          <p14:tracePt t="16604" x="9694863" y="5232400"/>
          <p14:tracePt t="16612" x="9745663" y="5214938"/>
          <p14:tracePt t="16620" x="9771063" y="5214938"/>
          <p14:tracePt t="16628" x="9863138" y="5181600"/>
          <p14:tracePt t="16637" x="9939338" y="5173663"/>
          <p14:tracePt t="16645" x="10007600" y="5138738"/>
          <p14:tracePt t="16653" x="10083800" y="5113338"/>
          <p14:tracePt t="16661" x="10101263" y="5097463"/>
          <p14:tracePt t="16669" x="10202863" y="5062538"/>
          <p14:tracePt t="16677" x="10218738" y="5037138"/>
          <p14:tracePt t="16685" x="10253663" y="5003800"/>
          <p14:tracePt t="16693" x="10279063" y="4978400"/>
          <p14:tracePt t="16701" x="10312400" y="4945063"/>
          <p14:tracePt t="16709" x="10337800" y="4919663"/>
          <p14:tracePt t="16717" x="10355263" y="4868863"/>
          <p14:tracePt t="16725" x="10371138" y="4859338"/>
          <p14:tracePt t="16733" x="10371138" y="4826000"/>
          <p14:tracePt t="16741" x="10371138" y="4792663"/>
          <p14:tracePt t="16750" x="10380663" y="4767263"/>
          <p14:tracePt t="16757" x="10380663" y="4732338"/>
          <p14:tracePt t="16766" x="10380663" y="4706938"/>
          <p14:tracePt t="16773" x="10380663" y="4673600"/>
          <p14:tracePt t="16783" x="10371138" y="4648200"/>
          <p14:tracePt t="16789" x="10371138" y="4630738"/>
          <p14:tracePt t="16800" x="10337800" y="4605338"/>
          <p14:tracePt t="16805" x="10337800" y="4589463"/>
          <p14:tracePt t="16816" x="10320338" y="4572000"/>
          <p14:tracePt t="16821" x="10312400" y="4554538"/>
          <p14:tracePt t="16833" x="10294938" y="4538663"/>
          <p14:tracePt t="16838" x="10279063" y="4529138"/>
          <p14:tracePt t="16850" x="10261600" y="4529138"/>
          <p14:tracePt t="16854" x="10253663" y="4513263"/>
          <p14:tracePt t="16866" x="10236200" y="4495800"/>
          <p14:tracePt t="16870" x="10218738" y="4495800"/>
          <p14:tracePt t="16883" x="10202863" y="4478338"/>
          <p14:tracePt t="16886" x="10177463" y="4478338"/>
          <p14:tracePt t="16900" x="10142538" y="4470400"/>
          <p14:tracePt t="16902" x="10126663" y="4470400"/>
          <p14:tracePt t="16916" x="10117138" y="4470400"/>
          <p14:tracePt t="16918" x="10083800" y="4470400"/>
          <p14:tracePt t="16933" x="10066338" y="4452938"/>
          <p14:tracePt t="16935" x="10058400" y="4452938"/>
          <p14:tracePt t="16950" x="10040938" y="4452938"/>
          <p14:tracePt t="16951" x="10025063" y="4452938"/>
          <p14:tracePt t="16974" x="10007600" y="4452938"/>
          <p14:tracePt t="17223" x="10007600" y="4470400"/>
          <p14:tracePt t="17232" x="10007600" y="4478338"/>
          <p14:tracePt t="17240" x="10025063" y="4495800"/>
          <p14:tracePt t="17247" x="10040938" y="4513263"/>
          <p14:tracePt t="17255" x="10058400" y="4538663"/>
          <p14:tracePt t="17264" x="10066338" y="4589463"/>
          <p14:tracePt t="17272" x="10083800" y="4630738"/>
          <p14:tracePt t="17280" x="10101263" y="4673600"/>
          <p14:tracePt t="17288" x="10101263" y="4706938"/>
          <p14:tracePt t="17296" x="10117138" y="4749800"/>
          <p14:tracePt t="17304" x="10117138" y="4783138"/>
          <p14:tracePt t="17312" x="10117138" y="4826000"/>
          <p14:tracePt t="17320" x="10117138" y="4868863"/>
          <p14:tracePt t="17328" x="10117138" y="4902200"/>
          <p14:tracePt t="17336" x="10117138" y="4927600"/>
          <p14:tracePt t="17344" x="10117138" y="4986338"/>
          <p14:tracePt t="17352" x="10117138" y="5021263"/>
          <p14:tracePt t="17360" x="10101263" y="5046663"/>
          <p14:tracePt t="17368" x="10083800" y="5097463"/>
          <p14:tracePt t="17376" x="10058400" y="5138738"/>
          <p14:tracePt t="17384" x="10040938" y="5156200"/>
          <p14:tracePt t="17392" x="10025063" y="5181600"/>
          <p14:tracePt t="17400" x="9999663" y="5214938"/>
          <p14:tracePt t="17408" x="9964738" y="5257800"/>
          <p14:tracePt t="17416" x="9939338" y="5275263"/>
          <p14:tracePt t="17424" x="9906000" y="5291138"/>
          <p14:tracePt t="17433" x="9847263" y="5316538"/>
          <p14:tracePt t="17440" x="9829800" y="5334000"/>
          <p14:tracePt t="17450" x="9786938" y="5334000"/>
          <p14:tracePt t="17457" x="9745663" y="5351463"/>
          <p14:tracePt t="17466" x="9685338" y="5351463"/>
          <p14:tracePt t="17473" x="9618663" y="5367338"/>
          <p14:tracePt t="17483" x="9550400" y="5367338"/>
          <p14:tracePt t="17489" x="9491663" y="5367338"/>
          <p14:tracePt t="17500" x="9431338" y="5367338"/>
          <p14:tracePt t="17505" x="9355138" y="5367338"/>
          <p14:tracePt t="17517" x="9296400" y="5367338"/>
          <p14:tracePt t="17521" x="9237663" y="5367338"/>
          <p14:tracePt t="17533" x="9202738" y="5367338"/>
          <p14:tracePt t="17537" x="9144000" y="5376863"/>
          <p14:tracePt t="17550" x="9101138" y="5376863"/>
          <p14:tracePt t="17553" x="9067800" y="5376863"/>
          <p14:tracePt t="17566" x="9042400" y="5392738"/>
          <p14:tracePt t="17569" x="9024938" y="5392738"/>
          <p14:tracePt t="17583" x="9009063" y="5392738"/>
          <p14:tracePt t="17585" x="8991600" y="5410200"/>
          <p14:tracePt t="17618" x="8991600" y="5427663"/>
          <p14:tracePt t="17634" x="8991600" y="5435600"/>
          <p14:tracePt t="17641" x="9009063" y="5453063"/>
          <p14:tracePt t="17650" x="9042400" y="5486400"/>
          <p14:tracePt t="17658" x="9085263" y="5494338"/>
          <p14:tracePt t="17667" x="9110663" y="5529263"/>
          <p14:tracePt t="17674" x="9161463" y="5554663"/>
          <p14:tracePt t="17683" x="9186863" y="5570538"/>
          <p14:tracePt t="17690" x="9237663" y="5605463"/>
          <p14:tracePt t="17700" x="9278938" y="5621338"/>
          <p14:tracePt t="17706" x="9321800" y="5646738"/>
          <p14:tracePt t="17716" x="9398000" y="5664200"/>
          <p14:tracePt t="17722" x="9440863" y="5664200"/>
          <p14:tracePt t="17733" x="9491663" y="5664200"/>
          <p14:tracePt t="17738" x="9558338" y="5664200"/>
          <p14:tracePt t="17750" x="9609138" y="5664200"/>
          <p14:tracePt t="17754" x="9685338" y="5646738"/>
          <p14:tracePt t="17766" x="9753600" y="5605463"/>
          <p14:tracePt t="17770" x="9812338" y="5588000"/>
          <p14:tracePt t="17783" x="9906000" y="5554663"/>
          <p14:tracePt t="17786" x="9982200" y="5529263"/>
          <p14:tracePt t="17800" x="10066338" y="5511800"/>
          <p14:tracePt t="17802" x="10142538" y="5494338"/>
          <p14:tracePt t="17816" x="10218738" y="5486400"/>
          <p14:tracePt t="17818" x="10253663" y="5486400"/>
          <p14:tracePt t="17833" x="10355263" y="5486400"/>
          <p14:tracePt t="17835" x="10414000" y="5486400"/>
          <p14:tracePt t="17850" x="10472738" y="5486400"/>
          <p14:tracePt t="17851" x="10507663" y="5486400"/>
          <p14:tracePt t="17867" x="10548938" y="5486400"/>
          <p14:tracePt t="17867" x="10609263" y="5486400"/>
          <p14:tracePt t="17875" x="10634663" y="5486400"/>
          <p14:tracePt t="17883" x="10668000" y="5486400"/>
          <p14:tracePt t="17891" x="10701338" y="5486400"/>
          <p14:tracePt t="17900" x="10726738" y="5486400"/>
          <p14:tracePt t="17907" x="10744200" y="5486400"/>
          <p14:tracePt t="17916" x="10761663" y="5494338"/>
          <p14:tracePt t="17923" x="10769600" y="5494338"/>
          <p14:tracePt t="17947" x="10787063" y="5494338"/>
          <p14:tracePt t="18051" x="10769600" y="5511800"/>
          <p14:tracePt t="18060" x="10761663" y="5511800"/>
          <p14:tracePt t="18068" x="10744200" y="5529263"/>
          <p14:tracePt t="18075" x="10726738" y="5529263"/>
          <p14:tracePt t="18084" x="10710863" y="5545138"/>
          <p14:tracePt t="18092" x="10701338" y="5554663"/>
          <p14:tracePt t="18100" x="10685463" y="5554663"/>
          <p14:tracePt t="18108" x="10668000" y="5570538"/>
          <p14:tracePt t="18116" x="10634663" y="5588000"/>
          <p14:tracePt t="18124" x="10625138" y="5605463"/>
          <p14:tracePt t="18133" x="10609263" y="5621338"/>
          <p14:tracePt t="18140" x="10591800" y="5630863"/>
          <p14:tracePt t="18148" x="10574338" y="5646738"/>
          <p14:tracePt t="18156" x="10566400" y="5664200"/>
          <p14:tracePt t="18172" x="10548938" y="5681663"/>
          <p14:tracePt t="18180" x="10533063" y="5681663"/>
          <p14:tracePt t="18188" x="10515600" y="5689600"/>
          <p14:tracePt t="18204" x="10507663" y="5707063"/>
          <p14:tracePt t="18212" x="10490200" y="5707063"/>
          <p14:tracePt t="18220" x="10490200" y="5722938"/>
          <p14:tracePt t="18228" x="10472738" y="5722938"/>
          <p14:tracePt t="18236" x="10456863" y="5740400"/>
          <p14:tracePt t="18244" x="10447338" y="5740400"/>
          <p14:tracePt t="18252" x="10414000" y="5740400"/>
          <p14:tracePt t="18261" x="10396538" y="5748338"/>
          <p14:tracePt t="18269" x="10380663" y="5765800"/>
          <p14:tracePt t="18277" x="10371138" y="5765800"/>
          <p14:tracePt t="18285" x="10337800" y="5765800"/>
          <p14:tracePt t="18293" x="10320338" y="5783263"/>
          <p14:tracePt t="18301" x="10312400" y="5783263"/>
          <p14:tracePt t="18309" x="10279063" y="5799138"/>
          <p14:tracePt t="18317" x="10261600" y="5799138"/>
          <p14:tracePt t="18325" x="10253663" y="5799138"/>
          <p14:tracePt t="18333" x="10236200" y="5808663"/>
          <p14:tracePt t="18341" x="10202863" y="5808663"/>
          <p14:tracePt t="18349" x="10193338" y="5808663"/>
          <p14:tracePt t="18357" x="10177463" y="5824538"/>
          <p14:tracePt t="18366" x="10142538" y="5824538"/>
          <p14:tracePt t="18373" x="10126663" y="5824538"/>
          <p14:tracePt t="18381" x="10101263" y="5824538"/>
          <p14:tracePt t="18397" x="10066338" y="5824538"/>
          <p14:tracePt t="18405" x="10058400" y="5824538"/>
          <p14:tracePt t="18413" x="10040938" y="5842000"/>
          <p14:tracePt t="18421" x="10025063" y="5842000"/>
          <p14:tracePt t="18429" x="10007600" y="5842000"/>
          <p14:tracePt t="18437" x="9999663" y="5842000"/>
          <p14:tracePt t="18445" x="9982200" y="5842000"/>
          <p14:tracePt t="18453" x="9964738" y="5824538"/>
          <p14:tracePt t="18462" x="9948863" y="5824538"/>
          <p14:tracePt t="18469" x="9923463" y="5808663"/>
          <p14:tracePt t="18477" x="9906000" y="5799138"/>
          <p14:tracePt t="18485" x="9888538" y="5783263"/>
          <p14:tracePt t="18494" x="9872663" y="5765800"/>
          <p14:tracePt t="18502" x="9863138" y="5748338"/>
          <p14:tracePt t="18510" x="9847263" y="5740400"/>
          <p14:tracePt t="18518" x="9847263" y="5722938"/>
          <p14:tracePt t="18526" x="9829800" y="5722938"/>
          <p14:tracePt t="18542" x="9829800" y="5707063"/>
          <p14:tracePt t="18582" x="9829800" y="5689600"/>
          <p14:tracePt t="18614" x="9829800" y="5681663"/>
          <p14:tracePt t="18630" x="9829800" y="5664200"/>
          <p14:tracePt t="18638" x="9847263" y="5664200"/>
          <p14:tracePt t="18646" x="9872663" y="5646738"/>
          <p14:tracePt t="18654" x="9888538" y="5646738"/>
          <p14:tracePt t="18662" x="9923463" y="5630863"/>
          <p14:tracePt t="18671" x="9948863" y="5621338"/>
          <p14:tracePt t="18678" x="9982200" y="5621338"/>
          <p14:tracePt t="18686" x="10007600" y="5621338"/>
          <p14:tracePt t="18695" x="10025063" y="5621338"/>
          <p14:tracePt t="18703" x="10040938" y="5621338"/>
          <p14:tracePt t="18711" x="10058400" y="5621338"/>
          <p14:tracePt t="18719" x="10066338" y="5621338"/>
          <p14:tracePt t="18727" x="10083800" y="5621338"/>
          <p14:tracePt t="18751" x="10101263" y="5621338"/>
          <p14:tracePt t="18847" x="10117138" y="5621338"/>
          <p14:tracePt t="19338" x="10126663" y="5621338"/>
          <p14:tracePt t="19346" x="10160000" y="5621338"/>
          <p14:tracePt t="19354" x="10177463" y="5605463"/>
          <p14:tracePt t="19362" x="10202863" y="5588000"/>
          <p14:tracePt t="19370" x="10218738" y="5588000"/>
          <p14:tracePt t="19378" x="10236200" y="5570538"/>
          <p14:tracePt t="19386" x="10261600" y="5570538"/>
          <p14:tracePt t="19394" x="10279063" y="5554663"/>
          <p14:tracePt t="19402" x="10294938" y="5554663"/>
          <p14:tracePt t="19410" x="10312400" y="5554663"/>
          <p14:tracePt t="19418" x="10320338" y="5554663"/>
          <p14:tracePt t="19426" x="10337800" y="5545138"/>
          <p14:tracePt t="19434" x="10355263" y="5545138"/>
          <p14:tracePt t="19442" x="10371138" y="5545138"/>
          <p14:tracePt t="19450" x="10380663" y="5545138"/>
          <p14:tracePt t="19458" x="10396538" y="5545138"/>
          <p14:tracePt t="19466" x="10414000" y="5545138"/>
          <p14:tracePt t="19475" x="10431463" y="5545138"/>
          <p14:tracePt t="19483" x="10447338" y="5545138"/>
          <p14:tracePt t="19491" x="10456863" y="5554663"/>
          <p14:tracePt t="19500" x="10472738" y="5554663"/>
          <p14:tracePt t="19507" x="10490200" y="5570538"/>
          <p14:tracePt t="19515" x="10507663" y="5570538"/>
          <p14:tracePt t="19531" x="10515600" y="5588000"/>
          <p14:tracePt t="19547" x="10533063" y="5588000"/>
          <p14:tracePt t="19555" x="10533063" y="5605463"/>
          <p14:tracePt t="19579" x="10548938" y="5605463"/>
          <p14:tracePt t="19892" x="10548938" y="5621338"/>
          <p14:tracePt t="19924" x="10548938" y="5630863"/>
          <p14:tracePt t="19949" x="10548938" y="5646738"/>
          <p14:tracePt t="19973" x="10548938" y="5664200"/>
          <p14:tracePt t="19989" x="10548938" y="5681663"/>
          <p14:tracePt t="20005" x="10566400" y="5681663"/>
          <p14:tracePt t="20013" x="10566400" y="5689600"/>
          <p14:tracePt t="20037" x="10566400" y="5707063"/>
          <p14:tracePt t="20053" x="10566400" y="5722938"/>
          <p14:tracePt t="20085" x="10566400" y="5740400"/>
          <p14:tracePt t="20093" x="10574338" y="5740400"/>
          <p14:tracePt t="20109" x="10574338" y="5748338"/>
          <p14:tracePt t="20125" x="10591800" y="5765800"/>
          <p14:tracePt t="20142" x="10609263" y="5783263"/>
          <p14:tracePt t="20150" x="10609263" y="5799138"/>
          <p14:tracePt t="20158" x="10625138" y="5808663"/>
          <p14:tracePt t="20166" x="10625138" y="5842000"/>
          <p14:tracePt t="21589" x="10609263" y="5842000"/>
          <p14:tracePt t="21597" x="10591800" y="5842000"/>
          <p14:tracePt t="21605" x="10574338" y="5842000"/>
          <p14:tracePt t="21613" x="10548938" y="5842000"/>
          <p14:tracePt t="21621" x="10533063" y="5842000"/>
          <p14:tracePt t="21634" x="10515600" y="5842000"/>
          <p14:tracePt t="21637" x="10515600" y="5824538"/>
          <p14:tracePt t="21650" x="10507663" y="5824538"/>
          <p14:tracePt t="21653" x="10490200" y="5824538"/>
          <p14:tracePt t="21669" x="10472738" y="5824538"/>
          <p14:tracePt t="21686" x="10456863" y="5824538"/>
          <p14:tracePt t="21701" x="10447338" y="5824538"/>
          <p14:tracePt t="21717" x="10431463" y="5824538"/>
          <p14:tracePt t="21718" x="10414000" y="5824538"/>
          <p14:tracePt t="21733" x="10396538" y="5824538"/>
          <p14:tracePt t="21742" x="10380663" y="5824538"/>
          <p14:tracePt t="21750" x="10371138" y="5824538"/>
          <p14:tracePt t="21758" x="10355263" y="5824538"/>
          <p14:tracePt t="21766" x="10337800" y="5824538"/>
          <p14:tracePt t="21774" x="10320338" y="5824538"/>
          <p14:tracePt t="21790" x="10312400" y="5824538"/>
          <p14:tracePt t="21800" x="10279063" y="5824538"/>
          <p14:tracePt t="21806" x="10253663" y="5842000"/>
          <p14:tracePt t="21816" x="10236200" y="5859463"/>
          <p14:tracePt t="21822" x="10202863" y="5884863"/>
          <p14:tracePt t="21833" x="10160000" y="5900738"/>
          <p14:tracePt t="21838" x="10101263" y="5935663"/>
          <p14:tracePt t="21849" x="10040938" y="5961063"/>
          <p14:tracePt t="21854" x="9999663" y="5994400"/>
          <p14:tracePt t="21866" x="9923463" y="6002338"/>
          <p14:tracePt t="21870" x="9872663" y="6037263"/>
          <p14:tracePt t="21883" x="9812338" y="6053138"/>
          <p14:tracePt t="21887" x="9753600" y="6078538"/>
          <p14:tracePt t="21900" x="9694863" y="6096000"/>
          <p14:tracePt t="21903" x="9634538" y="6113463"/>
          <p14:tracePt t="21917" x="9575800" y="6129338"/>
          <p14:tracePt t="21919" x="9499600" y="6154738"/>
          <p14:tracePt t="21933" x="9456738" y="6172200"/>
          <p14:tracePt t="21935" x="9415463" y="6189663"/>
          <p14:tracePt t="21951" x="9364663" y="6197600"/>
          <p14:tracePt t="22634" x="9339263" y="6197600"/>
          <p14:tracePt t="22642" x="9321800" y="6197600"/>
          <p14:tracePt t="22650" x="9304338" y="6197600"/>
          <p14:tracePt t="22658" x="9296400" y="6197600"/>
          <p14:tracePt t="22666" x="9278938" y="6197600"/>
          <p14:tracePt t="22674" x="9245600" y="6197600"/>
          <p14:tracePt t="22683" x="9237663" y="6197600"/>
          <p14:tracePt t="22690" x="9202738" y="6189663"/>
          <p14:tracePt t="22699" x="9186863" y="6189663"/>
          <p14:tracePt t="22706" x="9161463" y="6189663"/>
          <p14:tracePt t="22714" x="9126538" y="6189663"/>
          <p14:tracePt t="22722" x="9067800" y="6189663"/>
          <p14:tracePt t="22730" x="9042400" y="6172200"/>
          <p14:tracePt t="22738" x="9009063" y="6172200"/>
          <p14:tracePt t="22746" x="8948738" y="6172200"/>
          <p14:tracePt t="22754" x="8907463" y="6154738"/>
          <p14:tracePt t="22762" x="8847138" y="6154738"/>
          <p14:tracePt t="22771" x="8788400" y="6138863"/>
          <p14:tracePt t="22779" x="8737600" y="6138863"/>
          <p14:tracePt t="22787" x="8669338" y="6129338"/>
          <p14:tracePt t="22795" x="8618538" y="6129338"/>
          <p14:tracePt t="22803" x="8542338" y="6129338"/>
          <p14:tracePt t="22811" x="8483600" y="6113463"/>
          <p14:tracePt t="22819" x="8424863" y="6096000"/>
          <p14:tracePt t="22827" x="8364538" y="6078538"/>
          <p14:tracePt t="22835" x="8288338" y="6062663"/>
          <p14:tracePt t="22843" x="8229600" y="6037263"/>
          <p14:tracePt t="22851" x="8145463" y="6019800"/>
          <p14:tracePt t="22859" x="8069263" y="6002338"/>
          <p14:tracePt t="22867" x="7993063" y="5994400"/>
          <p14:tracePt t="22875" x="7967663" y="5994400"/>
          <p14:tracePt t="22883" x="7907338" y="5976938"/>
          <p14:tracePt t="22891" x="7856538" y="5961063"/>
          <p14:tracePt t="22900" x="7815263" y="5961063"/>
          <p14:tracePt t="22907" x="7780338" y="5961063"/>
          <p14:tracePt t="22916" x="7754938" y="5943600"/>
          <p14:tracePt t="22923" x="7721600" y="5943600"/>
          <p14:tracePt t="22933" x="7696200" y="5943600"/>
          <p14:tracePt t="22939" x="7678738" y="5943600"/>
          <p14:tracePt t="22951" x="7662863" y="5935663"/>
          <p14:tracePt t="22955" x="7637463" y="5935663"/>
          <p14:tracePt t="22967" x="7620000" y="5935663"/>
          <p14:tracePt t="22972" x="7602538" y="5918200"/>
          <p14:tracePt t="22983" x="7586663" y="5918200"/>
          <p14:tracePt t="22988" x="7577138" y="5918200"/>
          <p14:tracePt t="23000" x="7561263" y="5918200"/>
          <p14:tracePt t="23004" x="7543800" y="5918200"/>
          <p14:tracePt t="23016" x="7526338" y="5918200"/>
          <p14:tracePt t="23028" x="7518400" y="5900738"/>
          <p14:tracePt t="23036" x="7500938" y="5900738"/>
          <p14:tracePt t="23044" x="7485063" y="5900738"/>
          <p14:tracePt t="23052" x="7467600" y="5900738"/>
          <p14:tracePt t="23060" x="7459663" y="5900738"/>
          <p14:tracePt t="23068" x="7442200" y="5900738"/>
          <p14:tracePt t="23076" x="7408863" y="5900738"/>
          <p14:tracePt t="23084" x="7399338" y="5900738"/>
          <p14:tracePt t="23092" x="7383463" y="5900738"/>
          <p14:tracePt t="23100" x="7348538" y="5900738"/>
          <p14:tracePt t="23108" x="7323138" y="5900738"/>
          <p14:tracePt t="23116" x="7289800" y="5900738"/>
          <p14:tracePt t="23124" x="7264400" y="5900738"/>
          <p14:tracePt t="23133" x="7213600" y="5884863"/>
          <p14:tracePt t="23140" x="7205663" y="5884863"/>
          <p14:tracePt t="23150" x="7154863" y="5884863"/>
          <p14:tracePt t="23156" x="7094538" y="5875338"/>
          <p14:tracePt t="23167" x="7078663" y="5875338"/>
          <p14:tracePt t="23173" x="7035800" y="5875338"/>
          <p14:tracePt t="23183" x="6992938" y="5859463"/>
          <p14:tracePt t="23189" x="6959600" y="5859463"/>
          <p14:tracePt t="23200" x="6916738" y="5842000"/>
          <p14:tracePt t="23205" x="6900863" y="5842000"/>
          <p14:tracePt t="23216" x="6858000" y="5824538"/>
          <p14:tracePt t="23221" x="6824663" y="5808663"/>
          <p14:tracePt t="23233" x="6799263" y="5808663"/>
          <p14:tracePt t="23237" x="6764338" y="5808663"/>
          <p14:tracePt t="23250" x="6738938" y="5799138"/>
          <p14:tracePt t="23253" x="6705600" y="5799138"/>
          <p14:tracePt t="23266" x="6680200" y="5799138"/>
          <p14:tracePt t="23269" x="6646863" y="5783263"/>
          <p14:tracePt t="23283" x="6621463" y="5783263"/>
          <p14:tracePt t="23285" x="6604000" y="5783263"/>
          <p14:tracePt t="23300" x="6570663" y="5783263"/>
          <p14:tracePt t="23302" x="6545263" y="5783263"/>
          <p14:tracePt t="23316" x="6527800" y="5783263"/>
          <p14:tracePt t="23318" x="6510338" y="5783263"/>
          <p14:tracePt t="23333" x="6484938" y="5783263"/>
          <p14:tracePt t="23334" x="6451600" y="5783263"/>
          <p14:tracePt t="23341" x="6443663" y="5783263"/>
          <p14:tracePt t="23350" x="6426200" y="5783263"/>
          <p14:tracePt t="23357" x="6392863" y="5783263"/>
          <p14:tracePt t="23367" x="6367463" y="5765800"/>
          <p14:tracePt t="23373" x="6350000" y="5765800"/>
          <p14:tracePt t="23383" x="6316663" y="5765800"/>
          <p14:tracePt t="23390" x="6291263" y="5765800"/>
          <p14:tracePt t="23400" x="6273800" y="5765800"/>
          <p14:tracePt t="23406" x="6256338" y="5765800"/>
          <p14:tracePt t="23416" x="6248400" y="5765800"/>
          <p14:tracePt t="23422" x="6215063" y="5748338"/>
          <p14:tracePt t="23438" x="6197600" y="5748338"/>
          <p14:tracePt t="23450" x="6189663" y="5748338"/>
          <p14:tracePt t="23462" x="6172200" y="5740400"/>
          <p14:tracePt t="23486" x="6154738" y="5740400"/>
          <p14:tracePt t="23494" x="6154738" y="5722938"/>
          <p14:tracePt t="23518" x="6138863" y="5722938"/>
          <p14:tracePt t="24049" x="6129338" y="5722938"/>
          <p14:tracePt t="24057" x="6113463" y="5722938"/>
          <p14:tracePt t="24073" x="6096000" y="5722938"/>
          <p14:tracePt t="24081" x="6078538" y="5722938"/>
          <p14:tracePt t="24089" x="6062663" y="5707063"/>
          <p14:tracePt t="24100" x="6053138" y="5707063"/>
          <p14:tracePt t="24113" x="6037263" y="5689600"/>
          <p14:tracePt t="24121" x="6019800" y="5689600"/>
          <p14:tracePt t="24137" x="6002338" y="5681663"/>
          <p14:tracePt t="24153" x="5994400" y="5664200"/>
          <p14:tracePt t="24169" x="5976938" y="5646738"/>
          <p14:tracePt t="24185" x="5961063" y="5630863"/>
          <p14:tracePt t="24193" x="5943600" y="5630863"/>
          <p14:tracePt t="24201" x="5935663" y="5621338"/>
          <p14:tracePt t="24209" x="5935663" y="5605463"/>
          <p14:tracePt t="24218" x="5918200" y="5605463"/>
          <p14:tracePt t="24225" x="5900738" y="5588000"/>
          <p14:tracePt t="24234" x="5884863" y="5588000"/>
          <p14:tracePt t="24241" x="5884863" y="5570538"/>
          <p14:tracePt t="24250" x="5875338" y="5570538"/>
          <p14:tracePt t="24258" x="5875338" y="5554663"/>
          <p14:tracePt t="24266" x="5859463" y="5545138"/>
          <p14:tracePt t="24274" x="5859463" y="5529263"/>
          <p14:tracePt t="24298" x="5859463" y="5511800"/>
          <p14:tracePt t="24306" x="5842000" y="5494338"/>
          <p14:tracePt t="24314" x="5842000" y="5486400"/>
          <p14:tracePt t="24330" x="5842000" y="5468938"/>
          <p14:tracePt t="24338" x="5842000" y="5453063"/>
          <p14:tracePt t="24346" x="5842000" y="5435600"/>
          <p14:tracePt t="24354" x="5842000" y="5427663"/>
          <p14:tracePt t="24370" x="5842000" y="5410200"/>
          <p14:tracePt t="24402" x="5842000" y="5392738"/>
          <p14:tracePt t="24475" x="5824538" y="5392738"/>
          <p14:tracePt t="24491" x="5808663" y="5392738"/>
          <p14:tracePt t="24507" x="5799138" y="5392738"/>
          <p14:tracePt t="24517" x="5783263" y="5392738"/>
          <p14:tracePt t="24523" x="5765800" y="5392738"/>
          <p14:tracePt t="24531" x="5748338" y="5392738"/>
          <p14:tracePt t="24539" x="5740400" y="5392738"/>
          <p14:tracePt t="24547" x="5722938" y="5392738"/>
          <p14:tracePt t="24555" x="5707063" y="5392738"/>
          <p14:tracePt t="24563" x="5681663" y="5392738"/>
          <p14:tracePt t="24571" x="5664200" y="5392738"/>
          <p14:tracePt t="24579" x="5646738" y="5392738"/>
          <p14:tracePt t="24587" x="5630863" y="5392738"/>
          <p14:tracePt t="24595" x="5621338" y="5392738"/>
          <p14:tracePt t="24603" x="5605463" y="5392738"/>
          <p14:tracePt t="24611" x="5588000" y="5410200"/>
          <p14:tracePt t="24620" x="5570538" y="5410200"/>
          <p14:tracePt t="24627" x="5554663" y="5410200"/>
          <p14:tracePt t="24635" x="5545138" y="5427663"/>
          <p14:tracePt t="24651" x="5529263" y="5427663"/>
          <p14:tracePt t="24660" x="5529263" y="5435600"/>
          <p14:tracePt t="24668" x="5511800" y="5435600"/>
          <p14:tracePt t="24676" x="5494338" y="5435600"/>
          <p14:tracePt t="24692" x="5486400" y="5453063"/>
          <p14:tracePt t="24708" x="5468938" y="5453063"/>
          <p14:tracePt t="24716" x="5468938" y="5468938"/>
          <p14:tracePt t="24724" x="5453063" y="5468938"/>
          <p14:tracePt t="24733" x="5435600" y="5486400"/>
          <p14:tracePt t="24740" x="5427663" y="5486400"/>
          <p14:tracePt t="24748" x="5427663" y="5494338"/>
          <p14:tracePt t="24756" x="5410200" y="5494338"/>
          <p14:tracePt t="24764" x="5410200" y="5511800"/>
          <p14:tracePt t="24772" x="5392738" y="5511800"/>
          <p14:tracePt t="24780" x="5392738" y="5529263"/>
          <p14:tracePt t="24788" x="5376863" y="5529263"/>
          <p14:tracePt t="24796" x="5376863" y="5545138"/>
          <p14:tracePt t="24804" x="5376863" y="5554663"/>
          <p14:tracePt t="24812" x="5367338" y="5588000"/>
          <p14:tracePt t="30680" x="5351463" y="5588000"/>
          <p14:tracePt t="30688" x="5334000" y="5554663"/>
          <p14:tracePt t="30696" x="5300663" y="5529263"/>
          <p14:tracePt t="30704" x="5275263" y="5511800"/>
          <p14:tracePt t="30712" x="5232400" y="5494338"/>
          <p14:tracePt t="30720" x="5173663" y="5453063"/>
          <p14:tracePt t="30728" x="5113338" y="5427663"/>
          <p14:tracePt t="30736" x="5037138" y="5376863"/>
          <p14:tracePt t="30744" x="4978400" y="5351463"/>
          <p14:tracePt t="30752" x="4945063" y="5334000"/>
          <p14:tracePt t="30760" x="4884738" y="5316538"/>
          <p14:tracePt t="30768" x="4843463" y="5300663"/>
          <p14:tracePt t="30776" x="4792663" y="5291138"/>
          <p14:tracePt t="30785" x="4749800" y="5275263"/>
          <p14:tracePt t="30792" x="4706938" y="5257800"/>
          <p14:tracePt t="30800" x="4673600" y="5240338"/>
          <p14:tracePt t="30808" x="4648200" y="5240338"/>
          <p14:tracePt t="30817" x="4605338" y="5240338"/>
          <p14:tracePt t="30825" x="4572000" y="5240338"/>
          <p14:tracePt t="30833" x="4529138" y="5240338"/>
          <p14:tracePt t="30841" x="4495800" y="5240338"/>
          <p14:tracePt t="30850" x="4470400" y="5240338"/>
          <p14:tracePt t="30857" x="4419600" y="5240338"/>
          <p14:tracePt t="30867" x="4394200" y="5240338"/>
          <p14:tracePt t="30873" x="4360863" y="5257800"/>
          <p14:tracePt t="30883" x="4351338" y="5257800"/>
          <p14:tracePt t="30889" x="4318000" y="5275263"/>
          <p14:tracePt t="30900" x="4300538" y="5291138"/>
          <p14:tracePt t="30913" x="4284663" y="5300663"/>
          <p14:tracePt t="30937" x="4284663" y="5316538"/>
          <p14:tracePt t="30953" x="4335463" y="5316538"/>
          <p14:tracePt t="30961" x="4376738" y="5334000"/>
          <p14:tracePt t="30970" x="4452938" y="5351463"/>
          <p14:tracePt t="30977" x="4538663" y="5351463"/>
          <p14:tracePt t="30985" x="4630738" y="5367338"/>
          <p14:tracePt t="30993" x="4706938" y="5367338"/>
          <p14:tracePt t="31002" x="4792663" y="5367338"/>
          <p14:tracePt t="31010" x="4884738" y="5367338"/>
          <p14:tracePt t="31018" x="4978400" y="5334000"/>
          <p14:tracePt t="31026" x="5062538" y="5291138"/>
          <p14:tracePt t="31034" x="5214938" y="5199063"/>
          <p14:tracePt t="31041" x="5257800" y="5138738"/>
          <p14:tracePt t="31050" x="5351463" y="5046663"/>
          <p14:tracePt t="31058" x="5427663" y="4960938"/>
          <p14:tracePt t="31066" x="5486400" y="4868863"/>
          <p14:tracePt t="31074" x="5511800" y="4826000"/>
          <p14:tracePt t="31083" x="5554663" y="4767263"/>
          <p14:tracePt t="31090" x="5588000" y="4706938"/>
          <p14:tracePt t="31098" x="5605463" y="4665663"/>
          <p14:tracePt t="31106" x="5621338" y="4630738"/>
          <p14:tracePt t="31114" x="5621338" y="4605338"/>
          <p14:tracePt t="31122" x="5630863" y="4589463"/>
          <p14:tracePt t="31130" x="5630863" y="4554538"/>
          <p14:tracePt t="31138" x="5630863" y="4538663"/>
          <p14:tracePt t="31146" x="5621338" y="4513263"/>
          <p14:tracePt t="31154" x="5605463" y="4495800"/>
          <p14:tracePt t="31162" x="5570538" y="4478338"/>
          <p14:tracePt t="31170" x="5529263" y="4470400"/>
          <p14:tracePt t="31178" x="5494338" y="4452938"/>
          <p14:tracePt t="31187" x="5468938" y="4437063"/>
          <p14:tracePt t="31194" x="5435600" y="4437063"/>
          <p14:tracePt t="31202" x="5392738" y="4419600"/>
          <p14:tracePt t="31210" x="5351463" y="4419600"/>
          <p14:tracePt t="31218" x="5316538" y="4411663"/>
          <p14:tracePt t="31227" x="5300663" y="4411663"/>
          <p14:tracePt t="31234" x="5291138" y="4411663"/>
          <p14:tracePt t="31242" x="5275263" y="4411663"/>
          <p14:tracePt t="31251" x="5257800" y="4411663"/>
          <p14:tracePt t="31259" x="5240338" y="4411663"/>
          <p14:tracePt t="31283" x="5232400" y="4411663"/>
          <p14:tracePt t="31307" x="5232400" y="4419600"/>
          <p14:tracePt t="31331" x="5232400" y="4437063"/>
          <p14:tracePt t="31339" x="5214938" y="4437063"/>
          <p14:tracePt t="31347" x="5214938" y="4452938"/>
          <p14:tracePt t="31363" x="5214938" y="4470400"/>
          <p14:tracePt t="31371" x="5199063" y="4478338"/>
          <p14:tracePt t="31387" x="5181600" y="4495800"/>
          <p14:tracePt t="31403" x="5173663" y="4513263"/>
          <p14:tracePt t="31452" x="5156200" y="4513263"/>
          <p14:tracePt t="31516" x="5138738" y="4513263"/>
          <p14:tracePt t="31524" x="5138738" y="4529138"/>
          <p14:tracePt t="31540" x="5122863" y="4529138"/>
          <p14:tracePt t="31548" x="5113338" y="4529138"/>
          <p14:tracePt t="31556" x="5097463" y="4529138"/>
          <p14:tracePt t="31567" x="5062538" y="4529138"/>
          <p14:tracePt t="31572" x="5046663" y="4529138"/>
          <p14:tracePt t="31583" x="5003800" y="4529138"/>
          <p14:tracePt t="31589" x="4960938" y="4529138"/>
          <p14:tracePt t="31600" x="4919663" y="4529138"/>
          <p14:tracePt t="31604" x="4868863" y="4529138"/>
          <p14:tracePt t="31616" x="4826000" y="4538663"/>
          <p14:tracePt t="31620" x="4767263" y="4538663"/>
          <p14:tracePt t="31633" x="4706938" y="4538663"/>
          <p14:tracePt t="31637" x="4648200" y="4538663"/>
          <p14:tracePt t="31650" x="4614863" y="4538663"/>
          <p14:tracePt t="31653" x="4572000" y="4554538"/>
          <p14:tracePt t="31667" x="4529138" y="4554538"/>
          <p14:tracePt t="31669" x="4478338" y="4554538"/>
          <p14:tracePt t="31683" x="4452938" y="4572000"/>
          <p14:tracePt t="31685" x="4437063" y="4572000"/>
          <p14:tracePt t="31700" x="4411663" y="4589463"/>
          <p14:tracePt t="31701" x="4394200" y="4605338"/>
          <p14:tracePt t="31709" x="4376738" y="4614863"/>
          <p14:tracePt t="31717" x="4360863" y="4648200"/>
          <p14:tracePt t="31725" x="4351338" y="4665663"/>
          <p14:tracePt t="31733" x="4335463" y="4706938"/>
          <p14:tracePt t="31741" x="4300538" y="4749800"/>
          <p14:tracePt t="31750" x="4300538" y="4808538"/>
          <p14:tracePt t="31757" x="4284663" y="4868863"/>
          <p14:tracePt t="31767" x="4275138" y="4945063"/>
          <p14:tracePt t="31773" x="4259263" y="5021263"/>
          <p14:tracePt t="31783" x="4241800" y="5097463"/>
          <p14:tracePt t="31789" x="4224338" y="5156200"/>
          <p14:tracePt t="31800" x="4224338" y="5232400"/>
          <p14:tracePt t="31805" x="4216400" y="5300663"/>
          <p14:tracePt t="31816" x="4216400" y="5334000"/>
          <p14:tracePt t="32312" x="4183063" y="5334000"/>
          <p14:tracePt t="32320" x="4140200" y="5334000"/>
          <p14:tracePt t="32328" x="4097338" y="5351463"/>
          <p14:tracePt t="32336" x="4046538" y="5367338"/>
          <p14:tracePt t="32344" x="4005263" y="5376863"/>
          <p14:tracePt t="32352" x="3962400" y="5376863"/>
          <p14:tracePt t="32360" x="3911600" y="5392738"/>
          <p14:tracePt t="32368" x="3886200" y="5410200"/>
          <p14:tracePt t="32377" x="3843338" y="5427663"/>
          <p14:tracePt t="32384" x="3751263" y="5435600"/>
          <p14:tracePt t="32392" x="3690938" y="5453063"/>
          <p14:tracePt t="32401" x="3614738" y="5453063"/>
          <p14:tracePt t="32408" x="3538538" y="5468938"/>
          <p14:tracePt t="32417" x="3462338" y="5486400"/>
          <p14:tracePt t="32425" x="3395663" y="5486400"/>
          <p14:tracePt t="32433" x="3319463" y="5494338"/>
          <p14:tracePt t="32441" x="3268663" y="5494338"/>
          <p14:tracePt t="32450" x="3225800" y="5494338"/>
          <p14:tracePt t="32457" x="3182938" y="5494338"/>
          <p14:tracePt t="32465" x="3141663" y="5511800"/>
          <p14:tracePt t="32473" x="3090863" y="5511800"/>
          <p14:tracePt t="32481" x="3081338" y="5511800"/>
          <p14:tracePt t="32489" x="3048000" y="5529263"/>
          <p14:tracePt t="32497" x="3014663" y="5529263"/>
          <p14:tracePt t="32505" x="3005138" y="5529263"/>
          <p14:tracePt t="32513" x="2989263" y="5545138"/>
          <p14:tracePt t="32521" x="2971800" y="5545138"/>
          <p14:tracePt t="32529" x="2954338" y="5554663"/>
          <p14:tracePt t="32537" x="2946400" y="5554663"/>
          <p14:tracePt t="32545" x="2946400" y="5570538"/>
          <p14:tracePt t="32553" x="2928938" y="5570538"/>
          <p14:tracePt t="32561" x="2913063" y="5588000"/>
          <p14:tracePt t="32577" x="2895600" y="5588000"/>
          <p14:tracePt t="32585" x="2887663" y="5588000"/>
          <p14:tracePt t="32593" x="2887663" y="5605463"/>
          <p14:tracePt t="32601" x="2870200" y="5605463"/>
          <p14:tracePt t="32617" x="2852738" y="5605463"/>
          <p14:tracePt t="32641" x="2836863" y="5605463"/>
          <p14:tracePt t="32658" x="2827338" y="5605463"/>
          <p14:tracePt t="32674" x="2811463" y="5605463"/>
          <p14:tracePt t="32683" x="2794000" y="5605463"/>
          <p14:tracePt t="32690" x="2776538" y="5605463"/>
          <p14:tracePt t="32706" x="2751138" y="5605463"/>
          <p14:tracePt t="32714" x="2735263" y="5605463"/>
          <p14:tracePt t="32722" x="2717800" y="5605463"/>
          <p14:tracePt t="32730" x="2700338" y="5605463"/>
          <p14:tracePt t="32738" x="2692400" y="5605463"/>
          <p14:tracePt t="32746" x="2674938" y="5605463"/>
          <p14:tracePt t="32754" x="2641600" y="5605463"/>
          <p14:tracePt t="32762" x="2633663" y="5605463"/>
          <p14:tracePt t="32770" x="2616200" y="5605463"/>
          <p14:tracePt t="32778" x="2598738" y="5588000"/>
          <p14:tracePt t="32786" x="2582863" y="5588000"/>
          <p14:tracePt t="32794" x="2573338" y="5588000"/>
          <p14:tracePt t="32802" x="2557463" y="5588000"/>
          <p14:tracePt t="32810" x="2540000" y="5588000"/>
          <p14:tracePt t="32818" x="2522538" y="5588000"/>
          <p14:tracePt t="32834" x="2506663" y="5588000"/>
          <p14:tracePt t="32939" x="2506663" y="5570538"/>
          <p14:tracePt t="32987" x="2506663" y="5554663"/>
          <p14:tracePt t="33011" x="2506663" y="5545138"/>
          <p14:tracePt t="33051" x="2506663" y="5529263"/>
          <p14:tracePt t="33092" x="2506663" y="5511800"/>
          <p14:tracePt t="33108" x="2506663" y="5494338"/>
          <p14:tracePt t="33124" x="2522538" y="5494338"/>
          <p14:tracePt t="33133" x="2522538" y="5486400"/>
          <p14:tracePt t="33140" x="2522538" y="5468938"/>
          <p14:tracePt t="33148" x="2540000" y="5468938"/>
          <p14:tracePt t="33156" x="2540000" y="5453063"/>
          <p14:tracePt t="33172" x="2557463" y="5453063"/>
          <p14:tracePt t="33180" x="2557463" y="5435600"/>
          <p14:tracePt t="33228" x="2557463" y="5427663"/>
          <p14:tracePt t="33244" x="2573338" y="5427663"/>
          <p14:tracePt t="33252" x="2573338" y="5410200"/>
          <p14:tracePt t="33268" x="2573338" y="5392738"/>
          <p14:tracePt t="33277" x="2582863" y="5376863"/>
          <p14:tracePt t="33285" x="2582863" y="5367338"/>
          <p14:tracePt t="33293" x="2582863" y="5351463"/>
          <p14:tracePt t="33301" x="2598738" y="5334000"/>
          <p14:tracePt t="33309" x="2598738" y="5300663"/>
          <p14:tracePt t="33317" x="2598738" y="5291138"/>
          <p14:tracePt t="33325" x="2616200" y="5275263"/>
          <p14:tracePt t="33333" x="2616200" y="5240338"/>
          <p14:tracePt t="33341" x="2616200" y="5232400"/>
          <p14:tracePt t="33350" x="2633663" y="5214938"/>
          <p14:tracePt t="33357" x="2633663" y="5199063"/>
          <p14:tracePt t="33373" x="2633663" y="5181600"/>
          <p14:tracePt t="33389" x="2633663" y="5173663"/>
          <p14:tracePt t="33397" x="2633663" y="5156200"/>
          <p14:tracePt t="33413" x="2633663" y="5138738"/>
          <p14:tracePt t="33429" x="2633663" y="5122863"/>
          <p14:tracePt t="33445" x="2633663" y="5113338"/>
          <p14:tracePt t="33461" x="2616200" y="5113338"/>
          <p14:tracePt t="33470" x="2616200" y="5097463"/>
          <p14:tracePt t="33478" x="2598738" y="5080000"/>
          <p14:tracePt t="33493" x="2582863" y="5080000"/>
          <p14:tracePt t="33502" x="2582863" y="5062538"/>
          <p14:tracePt t="33510" x="2573338" y="5046663"/>
          <p14:tracePt t="33526" x="2557463" y="5037138"/>
          <p14:tracePt t="33534" x="2540000" y="5037138"/>
          <p14:tracePt t="33542" x="2540000" y="5021263"/>
          <p14:tracePt t="33550" x="2522538" y="5021263"/>
          <p14:tracePt t="33558" x="2522538" y="5003800"/>
          <p14:tracePt t="33566" x="2506663" y="5003800"/>
          <p14:tracePt t="33574" x="2506663" y="4986338"/>
          <p14:tracePt t="33583" x="2497138" y="4986338"/>
          <p14:tracePt t="33599" x="2481263" y="4978400"/>
          <p14:tracePt t="33614" x="2481263" y="4960938"/>
          <p14:tracePt t="33622" x="2463800" y="4960938"/>
          <p14:tracePt t="33630" x="2446338" y="4960938"/>
          <p14:tracePt t="33639" x="2446338" y="4945063"/>
          <p14:tracePt t="33646" x="2438400" y="4945063"/>
          <p14:tracePt t="33654" x="2438400" y="4927600"/>
          <p14:tracePt t="33662" x="2420938" y="4927600"/>
          <p14:tracePt t="33679" x="2405063" y="4927600"/>
          <p14:tracePt t="33687" x="2405063" y="4919663"/>
          <p14:tracePt t="33703" x="2387600" y="4919663"/>
          <p14:tracePt t="33735" x="2379663" y="4919663"/>
          <p14:tracePt t="33775" x="2362200" y="4919663"/>
          <p14:tracePt t="33799" x="2344738" y="4919663"/>
          <p14:tracePt t="33807" x="2328863" y="4919663"/>
          <p14:tracePt t="33823" x="2319338" y="4919663"/>
          <p14:tracePt t="33831" x="2303463" y="4919663"/>
          <p14:tracePt t="33847" x="2286000" y="4919663"/>
          <p14:tracePt t="33855" x="2268538" y="4919663"/>
          <p14:tracePt t="33871" x="2252663" y="4919663"/>
          <p14:tracePt t="33880" x="2243138" y="4919663"/>
          <p14:tracePt t="33896" x="2227263" y="4919663"/>
          <p14:tracePt t="33904" x="2209800" y="4919663"/>
          <p14:tracePt t="33912" x="2192338" y="4919663"/>
          <p14:tracePt t="33920" x="2184400" y="4919663"/>
          <p14:tracePt t="33928" x="2151063" y="4919663"/>
          <p14:tracePt t="33936" x="2133600" y="4919663"/>
          <p14:tracePt t="33952" x="2125663" y="4919663"/>
          <p14:tracePt t="33960" x="2108200" y="4919663"/>
          <p14:tracePt t="33968" x="2090738" y="4919663"/>
          <p14:tracePt t="33976" x="2074863" y="4927600"/>
          <p14:tracePt t="33992" x="2065338" y="4927600"/>
          <p14:tracePt t="34032" x="2065338" y="4945063"/>
          <p14:tracePt t="34049" x="2049463" y="4945063"/>
          <p14:tracePt t="34081" x="2032000" y="4960938"/>
          <p14:tracePt t="34113" x="2032000" y="4978400"/>
          <p14:tracePt t="34121" x="2014538" y="4978400"/>
          <p14:tracePt t="34129" x="2014538" y="4986338"/>
          <p14:tracePt t="34145" x="1998663" y="4986338"/>
          <p14:tracePt t="34153" x="1998663" y="5003800"/>
          <p14:tracePt t="34169" x="1989138" y="5021263"/>
          <p14:tracePt t="34185" x="1973263" y="5037138"/>
          <p14:tracePt t="34193" x="1973263" y="5046663"/>
          <p14:tracePt t="34201" x="1955800" y="5046663"/>
          <p14:tracePt t="34217" x="1955800" y="5062538"/>
          <p14:tracePt t="34225" x="1938338" y="5080000"/>
          <p14:tracePt t="34233" x="1930400" y="5080000"/>
          <p14:tracePt t="34250" x="1912938" y="5097463"/>
          <p14:tracePt t="34266" x="1897063" y="5097463"/>
          <p14:tracePt t="34283" x="1879600" y="5113338"/>
          <p14:tracePt t="34297" x="1871663" y="5113338"/>
          <p14:tracePt t="34330" x="1854200" y="5113338"/>
          <p14:tracePt t="34418" x="1871663" y="5113338"/>
          <p14:tracePt t="35696" x="1879600" y="5113338"/>
          <p14:tracePt t="35704" x="1897063" y="5097463"/>
          <p14:tracePt t="35712" x="1930400" y="5080000"/>
          <p14:tracePt t="35720" x="1938338" y="5062538"/>
          <p14:tracePt t="35729" x="1973263" y="5046663"/>
          <p14:tracePt t="35737" x="1989138" y="5037138"/>
          <p14:tracePt t="35744" x="1998663" y="5021263"/>
          <p14:tracePt t="35753" x="2014538" y="5003800"/>
          <p14:tracePt t="35761" x="2032000" y="5003800"/>
          <p14:tracePt t="35777" x="2049463" y="4986338"/>
          <p14:tracePt t="35785" x="2065338" y="4978400"/>
          <p14:tracePt t="35801" x="2074863" y="4978400"/>
          <p14:tracePt t="35809" x="2074863" y="4960938"/>
          <p14:tracePt t="35817" x="2090738" y="4960938"/>
          <p14:tracePt t="35825" x="2090738" y="4945063"/>
          <p14:tracePt t="35833" x="2108200" y="4945063"/>
          <p14:tracePt t="35841" x="2125663" y="4945063"/>
          <p14:tracePt t="35850" x="2125663" y="4927600"/>
          <p14:tracePt t="35857" x="2133600" y="4927600"/>
          <p14:tracePt t="35866" x="2133600" y="4919663"/>
          <p14:tracePt t="35873" x="2151063" y="4919663"/>
          <p14:tracePt t="35889" x="2166938" y="4902200"/>
          <p14:tracePt t="35905" x="2184400" y="4884738"/>
          <p14:tracePt t="35913" x="2192338" y="4868863"/>
          <p14:tracePt t="35921" x="2209800" y="4868863"/>
          <p14:tracePt t="35929" x="2227263" y="4859338"/>
          <p14:tracePt t="35938" x="2243138" y="4843463"/>
          <p14:tracePt t="35945" x="2252663" y="4843463"/>
          <p14:tracePt t="35954" x="2268538" y="4826000"/>
          <p14:tracePt t="35962" x="2286000" y="4808538"/>
          <p14:tracePt t="35970" x="2286000" y="4792663"/>
          <p14:tracePt t="35978" x="2303463" y="4792663"/>
          <p14:tracePt t="35986" x="2319338" y="4783138"/>
          <p14:tracePt t="36002" x="2328863" y="4783138"/>
          <p14:tracePt t="36010" x="2328863" y="4767263"/>
          <p14:tracePt t="36018" x="2344738" y="4767263"/>
          <p14:tracePt t="36034" x="2362200" y="4749800"/>
          <p14:tracePt t="36050" x="2379663" y="4749800"/>
          <p14:tracePt t="36058" x="2379663" y="4732338"/>
          <p14:tracePt t="36066" x="2387600" y="4732338"/>
          <p14:tracePt t="36074" x="2405063" y="4732338"/>
          <p14:tracePt t="36083" x="2405063" y="4724400"/>
          <p14:tracePt t="36090" x="2420938" y="4724400"/>
          <p14:tracePt t="36099" x="2438400" y="4706938"/>
          <p14:tracePt t="36106" x="2438400" y="4691063"/>
          <p14:tracePt t="36114" x="2446338" y="4673600"/>
          <p14:tracePt t="36130" x="2463800" y="4665663"/>
          <p14:tracePt t="36138" x="2481263" y="4630738"/>
          <p14:tracePt t="36146" x="2497138" y="4614863"/>
          <p14:tracePt t="36155" x="2506663" y="4605338"/>
          <p14:tracePt t="36162" x="2506663" y="4572000"/>
          <p14:tracePt t="36171" x="2522538" y="4529138"/>
          <p14:tracePt t="36179" x="2540000" y="4478338"/>
          <p14:tracePt t="36187" x="2540000" y="4452938"/>
          <p14:tracePt t="36195" x="2540000" y="4394200"/>
          <p14:tracePt t="36203" x="2540000" y="4335463"/>
          <p14:tracePt t="36211" x="2540000" y="4241800"/>
          <p14:tracePt t="36219" x="2540000" y="4183063"/>
          <p14:tracePt t="36227" x="2506663" y="4122738"/>
          <p14:tracePt t="36235" x="2497138" y="4097338"/>
          <p14:tracePt t="36243" x="2463800" y="4005263"/>
          <p14:tracePt t="36251" x="2438400" y="3987800"/>
          <p14:tracePt t="36259" x="2405063" y="3944938"/>
          <p14:tracePt t="36267" x="2379663" y="3929063"/>
          <p14:tracePt t="36275" x="2344738" y="3903663"/>
          <p14:tracePt t="36283" x="2328863" y="3903663"/>
          <p14:tracePt t="36291" x="2303463" y="3886200"/>
          <p14:tracePt t="36300" x="2268538" y="3886200"/>
          <p14:tracePt t="36307" x="2252663" y="3886200"/>
          <p14:tracePt t="36316" x="2243138" y="3886200"/>
          <p14:tracePt t="36323" x="2227263" y="3886200"/>
          <p14:tracePt t="36564" x="2209800" y="3886200"/>
          <p14:tracePt t="36572" x="2184400" y="3886200"/>
          <p14:tracePt t="36581" x="2133600" y="3886200"/>
          <p14:tracePt t="36589" x="2074863" y="3868738"/>
          <p14:tracePt t="36597" x="2032000" y="3868738"/>
          <p14:tracePt t="36605" x="1998663" y="3868738"/>
          <p14:tracePt t="36613" x="1955800" y="3852863"/>
          <p14:tracePt t="36621" x="1871663" y="3843338"/>
          <p14:tracePt t="36629" x="1795463" y="3827463"/>
          <p14:tracePt t="36637" x="1701800" y="3810000"/>
          <p14:tracePt t="36645" x="1625600" y="3810000"/>
          <p14:tracePt t="36653" x="1582738" y="3810000"/>
          <p14:tracePt t="36661" x="1541463" y="3792538"/>
          <p14:tracePt t="36669" x="1481138" y="3792538"/>
          <p14:tracePt t="36677" x="1422400" y="3792538"/>
          <p14:tracePt t="36685" x="1371600" y="3792538"/>
          <p14:tracePt t="36693" x="1346200" y="3792538"/>
          <p14:tracePt t="36701" x="1303338" y="3792538"/>
          <p14:tracePt t="36709" x="1270000" y="3792538"/>
          <p14:tracePt t="36717" x="1236663" y="3792538"/>
          <p14:tracePt t="36725" x="1227138" y="3792538"/>
          <p14:tracePt t="36734" x="1211263" y="3792538"/>
          <p14:tracePt t="36741" x="1193800" y="3792538"/>
          <p14:tracePt t="36757" x="1176338" y="3792538"/>
          <p14:tracePt t="36797" x="1176338" y="3810000"/>
          <p14:tracePt t="36806" x="1211263" y="3810000"/>
          <p14:tracePt t="36814" x="1236663" y="3827463"/>
          <p14:tracePt t="36822" x="1287463" y="3843338"/>
          <p14:tracePt t="36830" x="1328738" y="3852863"/>
          <p14:tracePt t="36838" x="1389063" y="3852863"/>
          <p14:tracePt t="36846" x="1465263" y="3868738"/>
          <p14:tracePt t="36854" x="1557338" y="3886200"/>
          <p14:tracePt t="36862" x="1643063" y="3886200"/>
          <p14:tracePt t="36870" x="1735138" y="3903663"/>
          <p14:tracePt t="36878" x="1820863" y="3903663"/>
          <p14:tracePt t="36886" x="1897063" y="3903663"/>
          <p14:tracePt t="36894" x="1955800" y="3903663"/>
          <p14:tracePt t="36902" x="2032000" y="3903663"/>
          <p14:tracePt t="36910" x="2065338" y="3903663"/>
          <p14:tracePt t="36918" x="2108200" y="3903663"/>
          <p14:tracePt t="36926" x="2151063" y="3903663"/>
          <p14:tracePt t="36934" x="2184400" y="3886200"/>
          <p14:tracePt t="36942" x="2192338" y="3868738"/>
          <p14:tracePt t="36951" x="2227263" y="3868738"/>
          <p14:tracePt t="36958" x="2243138" y="3868738"/>
          <p14:tracePt t="36967" x="2243138" y="3852863"/>
          <p14:tracePt t="36975" x="2252663" y="3852863"/>
          <p14:tracePt t="36991" x="2268538" y="3843338"/>
          <p14:tracePt t="37023" x="2286000" y="3827463"/>
          <p14:tracePt t="37039" x="2286000" y="3810000"/>
          <p14:tracePt t="37047" x="2303463" y="3792538"/>
          <p14:tracePt t="37055" x="2319338" y="3767138"/>
          <p14:tracePt t="37063" x="2319338" y="3751263"/>
          <p14:tracePt t="37071" x="2328863" y="3716338"/>
          <p14:tracePt t="37079" x="2344738" y="3690938"/>
          <p14:tracePt t="37087" x="2362200" y="3657600"/>
          <p14:tracePt t="37095" x="2379663" y="3632200"/>
          <p14:tracePt t="37103" x="2379663" y="3614738"/>
          <p14:tracePt t="37111" x="2387600" y="3589338"/>
          <p14:tracePt t="37119" x="2387600" y="3573463"/>
          <p14:tracePt t="37127" x="2387600" y="3538538"/>
          <p14:tracePt t="37135" x="2387600" y="3522663"/>
          <p14:tracePt t="37151" x="2387600" y="3513138"/>
          <p14:tracePt t="37159" x="2387600" y="3479800"/>
          <p14:tracePt t="37168" x="2387600" y="3454400"/>
          <p14:tracePt t="37175" x="2362200" y="3436938"/>
          <p14:tracePt t="37184" x="2328863" y="3403600"/>
          <p14:tracePt t="37192" x="2286000" y="3378200"/>
          <p14:tracePt t="37200" x="2243138" y="3344863"/>
          <p14:tracePt t="37208" x="2184400" y="3319463"/>
          <p14:tracePt t="37217" x="2133600" y="3302000"/>
          <p14:tracePt t="37224" x="2065338" y="3268663"/>
          <p14:tracePt t="37233" x="1998663" y="3259138"/>
          <p14:tracePt t="37240" x="1930400" y="3259138"/>
          <p14:tracePt t="37248" x="1854200" y="3243263"/>
          <p14:tracePt t="37256" x="1760538" y="3243263"/>
          <p14:tracePt t="37264" x="1684338" y="3243263"/>
          <p14:tracePt t="37272" x="1600200" y="3243263"/>
          <p14:tracePt t="37280" x="1506538" y="3243263"/>
          <p14:tracePt t="37288" x="1430338" y="3268663"/>
          <p14:tracePt t="37296" x="1363663" y="3302000"/>
          <p14:tracePt t="37304" x="1287463" y="3335338"/>
          <p14:tracePt t="37312" x="1227138" y="3360738"/>
          <p14:tracePt t="37320" x="1150938" y="3403600"/>
          <p14:tracePt t="37328" x="1092200" y="3436938"/>
          <p14:tracePt t="37336" x="1049338" y="3462338"/>
          <p14:tracePt t="37344" x="1033463" y="3497263"/>
          <p14:tracePt t="37352" x="973138" y="3556000"/>
          <p14:tracePt t="37360" x="957263" y="3573463"/>
          <p14:tracePt t="37368" x="939800" y="3614738"/>
          <p14:tracePt t="37376" x="914400" y="3649663"/>
          <p14:tracePt t="37384" x="914400" y="3708400"/>
          <p14:tracePt t="37393" x="914400" y="3733800"/>
          <p14:tracePt t="37401" x="914400" y="3776663"/>
          <p14:tracePt t="37409" x="914400" y="3827463"/>
          <p14:tracePt t="37417" x="939800" y="3852863"/>
          <p14:tracePt t="37425" x="982663" y="3886200"/>
          <p14:tracePt t="37433" x="1049338" y="3929063"/>
          <p14:tracePt t="37441" x="1109663" y="3962400"/>
          <p14:tracePt t="37450" x="1176338" y="3987800"/>
          <p14:tracePt t="37457" x="1252538" y="4021138"/>
          <p14:tracePt t="37467" x="1363663" y="4030663"/>
          <p14:tracePt t="37473" x="1465263" y="4046538"/>
          <p14:tracePt t="37483" x="1582738" y="4064000"/>
          <p14:tracePt t="37489" x="1676400" y="4064000"/>
          <p14:tracePt t="37500" x="1760538" y="4064000"/>
          <p14:tracePt t="37505" x="1811338" y="4064000"/>
          <p14:tracePt t="37517" x="1871663" y="4064000"/>
          <p14:tracePt t="37521" x="1930400" y="4030663"/>
          <p14:tracePt t="37533" x="1973263" y="4021138"/>
          <p14:tracePt t="37537" x="1998663" y="4005263"/>
          <p14:tracePt t="37550" x="2014538" y="3987800"/>
          <p14:tracePt t="37553" x="2049463" y="3970338"/>
          <p14:tracePt t="37569" x="2065338" y="3962400"/>
          <p14:tracePt t="37583" x="2065338" y="3944938"/>
          <p14:tracePt t="37585" x="2065338" y="3929063"/>
          <p14:tracePt t="37600" x="2065338" y="3911600"/>
          <p14:tracePt t="37602" x="2032000" y="3903663"/>
          <p14:tracePt t="37617" x="1989138" y="3886200"/>
          <p14:tracePt t="37618" x="1955800" y="3868738"/>
          <p14:tracePt t="37634" x="1897063" y="3868738"/>
          <p14:tracePt t="37635" x="1836738" y="3852863"/>
          <p14:tracePt t="37642" x="1760538" y="3852863"/>
          <p14:tracePt t="37650" x="1735138" y="3852863"/>
          <p14:tracePt t="37658" x="1676400" y="3852863"/>
          <p14:tracePt t="37667" x="1625600" y="3852863"/>
          <p14:tracePt t="37674" x="1582738" y="3852863"/>
          <p14:tracePt t="37683" x="1557338" y="3868738"/>
          <p14:tracePt t="37690" x="1541463" y="3886200"/>
          <p14:tracePt t="37700" x="1506538" y="3903663"/>
          <p14:tracePt t="37706" x="1490663" y="3911600"/>
          <p14:tracePt t="37717" x="1481138" y="3929063"/>
          <p14:tracePt t="37722" x="1481138" y="3944938"/>
          <p14:tracePt t="37733" x="1481138" y="3962400"/>
          <p14:tracePt t="37738" x="1481138" y="3987800"/>
          <p14:tracePt t="37750" x="1481138" y="4005263"/>
          <p14:tracePt t="37754" x="1481138" y="4030663"/>
          <p14:tracePt t="37767" x="1524000" y="4064000"/>
          <p14:tracePt t="37770" x="1566863" y="4081463"/>
          <p14:tracePt t="37783" x="1625600" y="4106863"/>
          <p14:tracePt t="37787" x="1701800" y="4122738"/>
          <p14:tracePt t="37800" x="1778000" y="4140200"/>
          <p14:tracePt t="37802" x="1811338" y="4157663"/>
          <p14:tracePt t="37817" x="1871663" y="4157663"/>
          <p14:tracePt t="37819" x="1930400" y="4157663"/>
          <p14:tracePt t="37833" x="1973263" y="4157663"/>
          <p14:tracePt t="37835" x="2014538" y="4157663"/>
          <p14:tracePt t="37850" x="2049463" y="4140200"/>
          <p14:tracePt t="37852" x="2074863" y="4122738"/>
          <p14:tracePt t="37867" x="2108200" y="4097338"/>
          <p14:tracePt t="37875" x="2125663" y="4081463"/>
          <p14:tracePt t="37883" x="2125663" y="4064000"/>
          <p14:tracePt t="37915" x="2125663" y="4046538"/>
          <p14:tracePt t="37979" x="2133600" y="4046538"/>
          <p14:tracePt t="37987" x="2151063" y="4046538"/>
          <p14:tracePt t="37995" x="2166938" y="4046538"/>
          <p14:tracePt t="38003" x="2192338" y="4046538"/>
          <p14:tracePt t="38011" x="2209800" y="4064000"/>
          <p14:tracePt t="38020" x="2243138" y="4064000"/>
          <p14:tracePt t="38027" x="2268538" y="4064000"/>
          <p14:tracePt t="38036" x="2303463" y="4064000"/>
          <p14:tracePt t="38043" x="2319338" y="4064000"/>
          <p14:tracePt t="38060" x="2328863" y="4081463"/>
          <p14:tracePt t="38068" x="2344738" y="4081463"/>
          <p14:tracePt t="38181" x="2362200" y="4081463"/>
          <p14:tracePt t="38204" x="2379663" y="4081463"/>
          <p14:tracePt t="38221" x="2387600" y="4081463"/>
          <p14:tracePt t="38244" x="2405063" y="408146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A9173A-A81C-AADB-AC7E-BBB56DDC1582}"/>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5" name="Rectangle 4">
            <a:extLst>
              <a:ext uri="{FF2B5EF4-FFF2-40B4-BE49-F238E27FC236}">
                <a16:creationId xmlns:a16="http://schemas.microsoft.com/office/drawing/2014/main" id="{8AF82F41-DA93-C299-0C59-4142C7C5431E}"/>
              </a:ext>
            </a:extLst>
          </p:cNvPr>
          <p:cNvSpPr>
            <a:spLocks noChangeArrowheads="1"/>
          </p:cNvSpPr>
          <p:nvPr/>
        </p:nvSpPr>
        <p:spPr bwMode="auto">
          <a:xfrm>
            <a:off x="195943"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graphicFrame>
        <p:nvGraphicFramePr>
          <p:cNvPr id="4" name="Tabella 3">
            <a:extLst>
              <a:ext uri="{FF2B5EF4-FFF2-40B4-BE49-F238E27FC236}">
                <a16:creationId xmlns:a16="http://schemas.microsoft.com/office/drawing/2014/main" id="{F8DB83D9-34C8-ECFB-1847-6AA399A42997}"/>
              </a:ext>
            </a:extLst>
          </p:cNvPr>
          <p:cNvGraphicFramePr>
            <a:graphicFrameLocks noGrp="1"/>
          </p:cNvGraphicFramePr>
          <p:nvPr>
            <p:extLst>
              <p:ext uri="{D42A27DB-BD31-4B8C-83A1-F6EECF244321}">
                <p14:modId xmlns:p14="http://schemas.microsoft.com/office/powerpoint/2010/main" val="2711707893"/>
              </p:ext>
            </p:extLst>
          </p:nvPr>
        </p:nvGraphicFramePr>
        <p:xfrm>
          <a:off x="457200" y="1485911"/>
          <a:ext cx="3224687" cy="4966348"/>
        </p:xfrm>
        <a:graphic>
          <a:graphicData uri="http://schemas.openxmlformats.org/drawingml/2006/table">
            <a:tbl>
              <a:tblPr firstRow="1" firstCol="1" bandRow="1">
                <a:tableStyleId>{5C22544A-7EE6-4342-B048-85BDC9FD1C3A}</a:tableStyleId>
              </a:tblPr>
              <a:tblGrid>
                <a:gridCol w="912538">
                  <a:extLst>
                    <a:ext uri="{9D8B030D-6E8A-4147-A177-3AD203B41FA5}">
                      <a16:colId xmlns:a16="http://schemas.microsoft.com/office/drawing/2014/main" val="462035206"/>
                    </a:ext>
                  </a:extLst>
                </a:gridCol>
                <a:gridCol w="992945">
                  <a:extLst>
                    <a:ext uri="{9D8B030D-6E8A-4147-A177-3AD203B41FA5}">
                      <a16:colId xmlns:a16="http://schemas.microsoft.com/office/drawing/2014/main" val="1404108256"/>
                    </a:ext>
                  </a:extLst>
                </a:gridCol>
                <a:gridCol w="1319204">
                  <a:extLst>
                    <a:ext uri="{9D8B030D-6E8A-4147-A177-3AD203B41FA5}">
                      <a16:colId xmlns:a16="http://schemas.microsoft.com/office/drawing/2014/main" val="956296186"/>
                    </a:ext>
                  </a:extLst>
                </a:gridCol>
              </a:tblGrid>
              <a:tr h="163022">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 </a:t>
                      </a:r>
                    </a:p>
                  </a:txBody>
                  <a:tcPr marL="44276" marR="4427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MIC (µM)</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362670612"/>
                  </a:ext>
                </a:extLst>
              </a:tr>
              <a:tr h="436789">
                <a:tc>
                  <a:txBody>
                    <a:bodyPr/>
                    <a:lstStyle/>
                    <a:p>
                      <a:pPr algn="ctr">
                        <a:lnSpc>
                          <a:spcPct val="107000"/>
                        </a:lnSpc>
                        <a:spcAft>
                          <a:spcPts val="800"/>
                        </a:spcAft>
                      </a:pPr>
                      <a:r>
                        <a:rPr lang="en-US" sz="1100" dirty="0" err="1">
                          <a:solidFill>
                            <a:sysClr val="windowText" lastClr="000000"/>
                          </a:solidFill>
                          <a:effectLst/>
                          <a:latin typeface="Times New Roman" panose="02020603050405020304" pitchFamily="18" charset="0"/>
                          <a:cs typeface="Times New Roman" panose="02020603050405020304" pitchFamily="18" charset="0"/>
                        </a:rPr>
                        <a:t>cpd</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b="1" i="1" dirty="0">
                          <a:solidFill>
                            <a:sysClr val="windowText" lastClr="000000"/>
                          </a:solidFill>
                          <a:effectLst/>
                          <a:latin typeface="Times New Roman" panose="02020603050405020304" pitchFamily="18" charset="0"/>
                          <a:cs typeface="Times New Roman" panose="02020603050405020304" pitchFamily="18" charset="0"/>
                        </a:rPr>
                        <a:t>S. aureus</a:t>
                      </a:r>
                    </a:p>
                    <a:p>
                      <a:pPr marL="0" marR="0" lvl="0" indent="0" algn="ctr" defTabSz="914400" rtl="0" eaLnBrk="1" fontAlgn="auto" latinLnBrk="0" hangingPunct="1">
                        <a:lnSpc>
                          <a:spcPct val="107000"/>
                        </a:lnSpc>
                        <a:spcBef>
                          <a:spcPts val="0"/>
                        </a:spcBef>
                        <a:spcAft>
                          <a:spcPts val="800"/>
                        </a:spcAft>
                        <a:buClrTx/>
                        <a:buSzTx/>
                        <a:buFontTx/>
                        <a:buNone/>
                        <a:tabLst/>
                        <a:defRPr/>
                      </a:pPr>
                      <a:r>
                        <a:rPr lang="en-US" sz="1100" b="1" dirty="0">
                          <a:solidFill>
                            <a:sysClr val="windowText" lastClr="000000"/>
                          </a:solidFill>
                          <a:effectLst/>
                          <a:latin typeface="Times New Roman" panose="02020603050405020304" pitchFamily="18" charset="0"/>
                          <a:cs typeface="Times New Roman" panose="02020603050405020304" pitchFamily="18" charset="0"/>
                        </a:rPr>
                        <a:t>ATCC 25923</a:t>
                      </a:r>
                      <a:endParaRPr lang="it-IT" sz="11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b="1" i="1" u="none" dirty="0">
                          <a:solidFill>
                            <a:sysClr val="windowText" lastClr="000000"/>
                          </a:solidFill>
                          <a:effectLst/>
                          <a:latin typeface="Times New Roman" panose="02020603050405020304" pitchFamily="18" charset="0"/>
                          <a:cs typeface="Times New Roman" panose="02020603050405020304" pitchFamily="18" charset="0"/>
                        </a:rPr>
                        <a:t>E. coli</a:t>
                      </a:r>
                    </a:p>
                    <a:p>
                      <a:pPr marL="0" marR="0" lvl="0" indent="0" algn="ctr" defTabSz="914400" rtl="0" eaLnBrk="1" fontAlgn="auto" latinLnBrk="0" hangingPunct="1">
                        <a:lnSpc>
                          <a:spcPct val="107000"/>
                        </a:lnSpc>
                        <a:spcBef>
                          <a:spcPts val="0"/>
                        </a:spcBef>
                        <a:spcAft>
                          <a:spcPts val="800"/>
                        </a:spcAft>
                        <a:buClrTx/>
                        <a:buSzTx/>
                        <a:buFontTx/>
                        <a:buNone/>
                        <a:tabLst/>
                        <a:defRPr/>
                      </a:pPr>
                      <a:r>
                        <a:rPr lang="en-US" sz="1100" b="1" dirty="0">
                          <a:solidFill>
                            <a:sysClr val="windowText" lastClr="000000"/>
                          </a:solidFill>
                          <a:effectLst/>
                          <a:latin typeface="Times New Roman" panose="02020603050405020304" pitchFamily="18" charset="0"/>
                          <a:cs typeface="Times New Roman" panose="02020603050405020304" pitchFamily="18" charset="0"/>
                        </a:rPr>
                        <a:t>ATCC 25922</a:t>
                      </a:r>
                      <a:endParaRPr lang="it-IT" sz="11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0395741"/>
                  </a:ext>
                </a:extLst>
              </a:tr>
              <a:tr h="163022">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Adarotene</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21 </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cs typeface="Times New Roman" panose="02020603050405020304" pitchFamily="18" charset="0"/>
                        </a:rPr>
                        <a:t>-</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6730918"/>
                  </a:ext>
                </a:extLst>
              </a:tr>
              <a:tr h="163022">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16</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b="1" dirty="0">
                          <a:solidFill>
                            <a:sysClr val="windowText" lastClr="000000"/>
                          </a:solidFill>
                          <a:effectLst/>
                          <a:latin typeface="Times New Roman" panose="02020603050405020304" pitchFamily="18" charset="0"/>
                          <a:cs typeface="Times New Roman" panose="02020603050405020304" pitchFamily="18" charset="0"/>
                        </a:rPr>
                        <a:t>4</a:t>
                      </a:r>
                      <a:endParaRPr lang="it-IT" sz="11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664070"/>
                  </a:ext>
                </a:extLst>
              </a:tr>
              <a:tr h="163022">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30</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9327026"/>
                  </a:ext>
                </a:extLst>
              </a:tr>
              <a:tr h="163022">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31</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a:solidFill>
                            <a:sysClr val="windowText" lastClr="000000"/>
                          </a:solidFill>
                          <a:effectLst/>
                          <a:latin typeface="Times New Roman" panose="02020603050405020304" pitchFamily="18" charset="0"/>
                          <a:cs typeface="Times New Roman" panose="02020603050405020304" pitchFamily="18" charset="0"/>
                        </a:rPr>
                        <a:t>&gt;128</a:t>
                      </a:r>
                      <a:endParaRPr lang="it-IT" sz="11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088982"/>
                  </a:ext>
                </a:extLst>
              </a:tr>
              <a:tr h="163022">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32</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3435225"/>
                  </a:ext>
                </a:extLst>
              </a:tr>
              <a:tr h="163332">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33</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cs typeface="Times New Roman" panose="02020603050405020304" pitchFamily="18" charset="0"/>
                        </a:rPr>
                        <a:t>64</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ysClr val="windowText" lastClr="000000"/>
                          </a:solidFill>
                          <a:effectLst/>
                          <a:latin typeface="Times New Roman" panose="02020603050405020304" pitchFamily="18" charset="0"/>
                          <a:cs typeface="Times New Roman" panose="02020603050405020304" pitchFamily="18" charset="0"/>
                        </a:rPr>
                        <a:t>&gt;128 </a:t>
                      </a:r>
                      <a:endParaRPr lang="en-US" sz="1100" dirty="0">
                        <a:solidFill>
                          <a:sysClr val="windowText" lastClr="000000"/>
                        </a:solidFill>
                        <a:latin typeface="Times New Roman" panose="02020603050405020304" pitchFamily="18"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0428819"/>
                  </a:ext>
                </a:extLst>
              </a:tr>
              <a:tr h="163022">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34</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16</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8447792"/>
                  </a:ext>
                </a:extLst>
              </a:tr>
              <a:tr h="163022">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cs typeface="Times New Roman" panose="02020603050405020304" pitchFamily="18" charset="0"/>
                        </a:rPr>
                        <a:t>64</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a:solidFill>
                            <a:sysClr val="windowText" lastClr="000000"/>
                          </a:solidFill>
                          <a:effectLst/>
                          <a:latin typeface="Times New Roman" panose="02020603050405020304" pitchFamily="18" charset="0"/>
                          <a:cs typeface="Times New Roman" panose="02020603050405020304" pitchFamily="18" charset="0"/>
                        </a:rPr>
                        <a:t>n.d.</a:t>
                      </a:r>
                      <a:endParaRPr lang="it-IT" sz="11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0220728"/>
                  </a:ext>
                </a:extLst>
              </a:tr>
              <a:tr h="163022">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36</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16</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6173120"/>
                  </a:ext>
                </a:extLst>
              </a:tr>
              <a:tr h="163022">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37</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b="1" dirty="0">
                          <a:solidFill>
                            <a:sysClr val="windowText" lastClr="000000"/>
                          </a:solidFill>
                          <a:effectLst/>
                          <a:latin typeface="Times New Roman" panose="02020603050405020304" pitchFamily="18" charset="0"/>
                          <a:cs typeface="Times New Roman" panose="02020603050405020304" pitchFamily="18" charset="0"/>
                        </a:rPr>
                        <a:t>4</a:t>
                      </a:r>
                      <a:endParaRPr lang="it-IT" sz="11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0680558"/>
                  </a:ext>
                </a:extLst>
              </a:tr>
              <a:tr h="163022">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38</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b="1" dirty="0">
                          <a:solidFill>
                            <a:srgbClr val="FF0000"/>
                          </a:solidFill>
                          <a:effectLst/>
                          <a:latin typeface="Times New Roman" panose="02020603050405020304" pitchFamily="18" charset="0"/>
                          <a:cs typeface="Times New Roman" panose="02020603050405020304" pitchFamily="18" charset="0"/>
                        </a:rPr>
                        <a:t>&gt;128</a:t>
                      </a:r>
                      <a:endParaRPr lang="it-IT" sz="11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3917805"/>
                  </a:ext>
                </a:extLst>
              </a:tr>
              <a:tr h="163022">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39</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cs typeface="Times New Roman" panose="02020603050405020304" pitchFamily="18" charset="0"/>
                        </a:rPr>
                        <a:t>16</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9251988"/>
                  </a:ext>
                </a:extLst>
              </a:tr>
              <a:tr h="163022">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40</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cs typeface="Times New Roman" panose="02020603050405020304" pitchFamily="18" charset="0"/>
                        </a:rPr>
                        <a:t>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9527395"/>
                  </a:ext>
                </a:extLst>
              </a:tr>
              <a:tr h="163022">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41</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b="1" dirty="0">
                          <a:solidFill>
                            <a:sysClr val="windowText" lastClr="000000"/>
                          </a:solidFill>
                          <a:effectLst/>
                          <a:latin typeface="Times New Roman" panose="02020603050405020304" pitchFamily="18" charset="0"/>
                          <a:cs typeface="Times New Roman" panose="02020603050405020304" pitchFamily="18" charset="0"/>
                        </a:rPr>
                        <a:t>4</a:t>
                      </a:r>
                      <a:endParaRPr lang="it-IT" sz="11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873271"/>
                  </a:ext>
                </a:extLst>
              </a:tr>
              <a:tr h="163022">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42</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6591077"/>
                  </a:ext>
                </a:extLst>
              </a:tr>
              <a:tr h="163022">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43</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644789"/>
                  </a:ext>
                </a:extLst>
              </a:tr>
              <a:tr h="163022">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44</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8013995"/>
                  </a:ext>
                </a:extLst>
              </a:tr>
              <a:tr h="163022">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45</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b="1" dirty="0">
                          <a:solidFill>
                            <a:sysClr val="windowText" lastClr="000000"/>
                          </a:solidFill>
                          <a:effectLst/>
                          <a:latin typeface="Times New Roman" panose="02020603050405020304" pitchFamily="18" charset="0"/>
                          <a:cs typeface="Times New Roman" panose="02020603050405020304" pitchFamily="18" charset="0"/>
                        </a:rPr>
                        <a:t>4</a:t>
                      </a:r>
                      <a:endParaRPr lang="it-IT" sz="11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5187520"/>
                  </a:ext>
                </a:extLst>
              </a:tr>
              <a:tr h="163022">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46</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b="1" dirty="0">
                          <a:solidFill>
                            <a:sysClr val="windowText" lastClr="000000"/>
                          </a:solidFill>
                          <a:effectLst/>
                          <a:latin typeface="Times New Roman" panose="02020603050405020304" pitchFamily="18" charset="0"/>
                          <a:cs typeface="Times New Roman" panose="02020603050405020304" pitchFamily="18" charset="0"/>
                        </a:rPr>
                        <a:t>8</a:t>
                      </a:r>
                      <a:endParaRPr lang="it-IT" sz="11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9089404"/>
                  </a:ext>
                </a:extLst>
              </a:tr>
              <a:tr h="163022">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47</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32</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4440740"/>
                  </a:ext>
                </a:extLst>
              </a:tr>
              <a:tr h="163022">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48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32</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877477"/>
                  </a:ext>
                </a:extLst>
              </a:tr>
              <a:tr h="163022">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49</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7655229"/>
                  </a:ext>
                </a:extLst>
              </a:tr>
              <a:tr h="163022">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50</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1535191"/>
                  </a:ext>
                </a:extLst>
              </a:tr>
              <a:tr h="163022">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51</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4424576"/>
                  </a:ext>
                </a:extLst>
              </a:tr>
              <a:tr h="163022">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52</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1573848"/>
                  </a:ext>
                </a:extLst>
              </a:tr>
              <a:tr h="163022">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cs typeface="Times New Roman" panose="02020603050405020304" pitchFamily="18" charset="0"/>
                        </a:rPr>
                        <a:t>53</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b="1" dirty="0">
                          <a:solidFill>
                            <a:sysClr val="windowText" lastClr="000000"/>
                          </a:solidFill>
                          <a:effectLst/>
                          <a:latin typeface="Times New Roman" panose="02020603050405020304" pitchFamily="18" charset="0"/>
                          <a:cs typeface="Times New Roman" panose="02020603050405020304" pitchFamily="18" charset="0"/>
                        </a:rPr>
                        <a:t>8</a:t>
                      </a:r>
                      <a:endParaRPr lang="it-IT" sz="11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100" dirty="0">
                          <a:solidFill>
                            <a:sysClr val="windowText" lastClr="000000"/>
                          </a:solidFill>
                          <a:effectLst/>
                          <a:latin typeface="Times New Roman" panose="02020603050405020304" pitchFamily="18" charset="0"/>
                          <a:cs typeface="Times New Roman" panose="02020603050405020304" pitchFamily="18" charset="0"/>
                        </a:rPr>
                        <a:t>&gt;128</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2703351"/>
                  </a:ext>
                </a:extLst>
              </a:tr>
            </a:tbl>
          </a:graphicData>
        </a:graphic>
      </p:graphicFrame>
      <p:graphicFrame>
        <p:nvGraphicFramePr>
          <p:cNvPr id="6" name="Tabella 5">
            <a:extLst>
              <a:ext uri="{FF2B5EF4-FFF2-40B4-BE49-F238E27FC236}">
                <a16:creationId xmlns:a16="http://schemas.microsoft.com/office/drawing/2014/main" id="{17675A32-0723-1013-5289-2011D4BB739A}"/>
              </a:ext>
            </a:extLst>
          </p:cNvPr>
          <p:cNvGraphicFramePr>
            <a:graphicFrameLocks noGrp="1"/>
          </p:cNvGraphicFramePr>
          <p:nvPr>
            <p:extLst>
              <p:ext uri="{D42A27DB-BD31-4B8C-83A1-F6EECF244321}">
                <p14:modId xmlns:p14="http://schemas.microsoft.com/office/powerpoint/2010/main" val="591894237"/>
              </p:ext>
            </p:extLst>
          </p:nvPr>
        </p:nvGraphicFramePr>
        <p:xfrm>
          <a:off x="4038600" y="3404548"/>
          <a:ext cx="4943475" cy="1309290"/>
        </p:xfrm>
        <a:graphic>
          <a:graphicData uri="http://schemas.openxmlformats.org/drawingml/2006/table">
            <a:tbl>
              <a:tblPr firstRow="1" firstCol="1" bandRow="1">
                <a:tableStyleId>{5C22544A-7EE6-4342-B048-85BDC9FD1C3A}</a:tableStyleId>
              </a:tblPr>
              <a:tblGrid>
                <a:gridCol w="1525764">
                  <a:extLst>
                    <a:ext uri="{9D8B030D-6E8A-4147-A177-3AD203B41FA5}">
                      <a16:colId xmlns:a16="http://schemas.microsoft.com/office/drawing/2014/main" val="2487950746"/>
                    </a:ext>
                  </a:extLst>
                </a:gridCol>
                <a:gridCol w="2746375">
                  <a:extLst>
                    <a:ext uri="{9D8B030D-6E8A-4147-A177-3AD203B41FA5}">
                      <a16:colId xmlns:a16="http://schemas.microsoft.com/office/drawing/2014/main" val="2965325785"/>
                    </a:ext>
                  </a:extLst>
                </a:gridCol>
                <a:gridCol w="671336">
                  <a:extLst>
                    <a:ext uri="{9D8B030D-6E8A-4147-A177-3AD203B41FA5}">
                      <a16:colId xmlns:a16="http://schemas.microsoft.com/office/drawing/2014/main" val="2031081177"/>
                    </a:ext>
                  </a:extLst>
                </a:gridCol>
              </a:tblGrid>
              <a:tr h="218215">
                <a:tc>
                  <a:txBody>
                    <a:bodyPr/>
                    <a:lstStyle/>
                    <a:p>
                      <a:pPr algn="just">
                        <a:lnSpc>
                          <a:spcPct val="150000"/>
                        </a:lnSpc>
                        <a:spcAft>
                          <a:spcPts val="800"/>
                        </a:spcAft>
                      </a:pPr>
                      <a:r>
                        <a:rPr lang="en-US" sz="800" dirty="0">
                          <a:solidFill>
                            <a:schemeClr val="tx1"/>
                          </a:solidFill>
                          <a:effectLst/>
                          <a:latin typeface="Times New Roman" panose="02020603050405020304" pitchFamily="18" charset="0"/>
                          <a:cs typeface="Times New Roman" panose="02020603050405020304" pitchFamily="18" charset="0"/>
                        </a:rPr>
                        <a:t>Strain</a:t>
                      </a:r>
                      <a:endParaRPr lang="it-IT"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50000"/>
                        </a:lnSpc>
                        <a:spcAft>
                          <a:spcPts val="800"/>
                        </a:spcAft>
                      </a:pPr>
                      <a:r>
                        <a:rPr lang="en-US" sz="800" dirty="0">
                          <a:solidFill>
                            <a:schemeClr val="tx1"/>
                          </a:solidFill>
                          <a:effectLst/>
                          <a:latin typeface="Times New Roman" panose="02020603050405020304" pitchFamily="18" charset="0"/>
                          <a:cs typeface="Times New Roman" panose="02020603050405020304" pitchFamily="18" charset="0"/>
                        </a:rPr>
                        <a:t>Resistance profile</a:t>
                      </a:r>
                      <a:endParaRPr lang="it-IT"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50000"/>
                        </a:lnSpc>
                        <a:spcAft>
                          <a:spcPts val="800"/>
                        </a:spcAft>
                      </a:pPr>
                      <a:r>
                        <a:rPr lang="en-US" sz="800" dirty="0">
                          <a:solidFill>
                            <a:schemeClr val="tx1"/>
                          </a:solidFill>
                          <a:effectLst/>
                          <a:latin typeface="Times New Roman" panose="02020603050405020304" pitchFamily="18" charset="0"/>
                          <a:cs typeface="Times New Roman" panose="02020603050405020304" pitchFamily="18" charset="0"/>
                        </a:rPr>
                        <a:t>MIC (µM)</a:t>
                      </a:r>
                      <a:endParaRPr lang="it-IT"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4228624"/>
                  </a:ext>
                </a:extLst>
              </a:tr>
              <a:tr h="218215">
                <a:tc>
                  <a:txBody>
                    <a:bodyPr/>
                    <a:lstStyle/>
                    <a:p>
                      <a:pPr algn="just">
                        <a:lnSpc>
                          <a:spcPct val="150000"/>
                        </a:lnSpc>
                        <a:spcAft>
                          <a:spcPts val="800"/>
                        </a:spcAft>
                      </a:pPr>
                      <a:r>
                        <a:rPr lang="en-US" sz="800" i="1" dirty="0">
                          <a:solidFill>
                            <a:schemeClr val="tx1"/>
                          </a:solidFill>
                          <a:effectLst/>
                          <a:latin typeface="Times New Roman" panose="02020603050405020304" pitchFamily="18" charset="0"/>
                          <a:cs typeface="Times New Roman" panose="02020603050405020304" pitchFamily="18" charset="0"/>
                        </a:rPr>
                        <a:t>S. epidermidis</a:t>
                      </a:r>
                      <a:r>
                        <a:rPr lang="en-US" sz="800" dirty="0">
                          <a:solidFill>
                            <a:schemeClr val="tx1"/>
                          </a:solidFill>
                          <a:effectLst/>
                          <a:latin typeface="Times New Roman" panose="02020603050405020304" pitchFamily="18" charset="0"/>
                          <a:cs typeface="Times New Roman" panose="02020603050405020304" pitchFamily="18" charset="0"/>
                        </a:rPr>
                        <a:t> ATCC 12228</a:t>
                      </a:r>
                      <a:endParaRPr lang="it-IT"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T w="6350" cap="flat" cmpd="sng" algn="ctr">
                      <a:solidFill>
                        <a:schemeClr val="tx1"/>
                      </a:solidFill>
                      <a:prstDash val="solid"/>
                      <a:round/>
                      <a:headEnd type="none" w="med" len="med"/>
                      <a:tailEnd type="none" w="med" len="med"/>
                    </a:lnT>
                    <a:noFill/>
                  </a:tcPr>
                </a:tc>
                <a:tc>
                  <a:txBody>
                    <a:bodyPr/>
                    <a:lstStyle/>
                    <a:p>
                      <a:pPr algn="just">
                        <a:lnSpc>
                          <a:spcPct val="150000"/>
                        </a:lnSpc>
                        <a:spcAft>
                          <a:spcPts val="800"/>
                        </a:spcAft>
                      </a:pPr>
                      <a:r>
                        <a:rPr lang="en-US" sz="800" dirty="0">
                          <a:solidFill>
                            <a:schemeClr val="tx1"/>
                          </a:solidFill>
                          <a:effectLst/>
                          <a:latin typeface="Times New Roman" panose="02020603050405020304" pitchFamily="18" charset="0"/>
                          <a:cs typeface="Times New Roman" panose="02020603050405020304" pitchFamily="18" charset="0"/>
                        </a:rPr>
                        <a:t> - </a:t>
                      </a:r>
                      <a:endParaRPr lang="it-IT"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T w="6350" cap="flat" cmpd="sng" algn="ctr">
                      <a:solidFill>
                        <a:schemeClr val="tx1"/>
                      </a:solidFill>
                      <a:prstDash val="solid"/>
                      <a:round/>
                      <a:headEnd type="none" w="med" len="med"/>
                      <a:tailEnd type="none" w="med" len="med"/>
                    </a:lnT>
                    <a:noFill/>
                  </a:tcPr>
                </a:tc>
                <a:tc>
                  <a:txBody>
                    <a:bodyPr/>
                    <a:lstStyle/>
                    <a:p>
                      <a:pPr algn="ctr">
                        <a:lnSpc>
                          <a:spcPct val="150000"/>
                        </a:lnSpc>
                        <a:spcAft>
                          <a:spcPts val="800"/>
                        </a:spcAft>
                      </a:pPr>
                      <a:r>
                        <a:rPr lang="en-US" sz="800" dirty="0">
                          <a:solidFill>
                            <a:schemeClr val="tx1"/>
                          </a:solidFill>
                          <a:effectLst/>
                          <a:latin typeface="Times New Roman" panose="02020603050405020304" pitchFamily="18" charset="0"/>
                          <a:cs typeface="Times New Roman" panose="02020603050405020304" pitchFamily="18" charset="0"/>
                        </a:rPr>
                        <a:t>4</a:t>
                      </a:r>
                      <a:endParaRPr lang="it-IT"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T w="63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033225906"/>
                  </a:ext>
                </a:extLst>
              </a:tr>
              <a:tr h="218215">
                <a:tc>
                  <a:txBody>
                    <a:bodyPr/>
                    <a:lstStyle/>
                    <a:p>
                      <a:pPr algn="just">
                        <a:lnSpc>
                          <a:spcPct val="150000"/>
                        </a:lnSpc>
                        <a:spcAft>
                          <a:spcPts val="800"/>
                        </a:spcAft>
                      </a:pPr>
                      <a:r>
                        <a:rPr lang="en-US" sz="800" i="1" dirty="0">
                          <a:solidFill>
                            <a:schemeClr val="tx1"/>
                          </a:solidFill>
                          <a:effectLst/>
                          <a:latin typeface="Times New Roman" panose="02020603050405020304" pitchFamily="18" charset="0"/>
                          <a:cs typeface="Times New Roman" panose="02020603050405020304" pitchFamily="18" charset="0"/>
                        </a:rPr>
                        <a:t>S. aureus</a:t>
                      </a:r>
                      <a:r>
                        <a:rPr lang="en-US" sz="800" dirty="0">
                          <a:solidFill>
                            <a:schemeClr val="tx1"/>
                          </a:solidFill>
                          <a:effectLst/>
                          <a:latin typeface="Times New Roman" panose="02020603050405020304" pitchFamily="18" charset="0"/>
                          <a:cs typeface="Times New Roman" panose="02020603050405020304" pitchFamily="18" charset="0"/>
                        </a:rPr>
                        <a:t> ATCC 43300</a:t>
                      </a:r>
                      <a:endParaRPr lang="it-IT"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oFill/>
                  </a:tcPr>
                </a:tc>
                <a:tc>
                  <a:txBody>
                    <a:bodyPr/>
                    <a:lstStyle/>
                    <a:p>
                      <a:pPr algn="just">
                        <a:lnSpc>
                          <a:spcPct val="150000"/>
                        </a:lnSpc>
                        <a:spcAft>
                          <a:spcPts val="800"/>
                        </a:spcAft>
                      </a:pPr>
                      <a:r>
                        <a:rPr lang="en-US" sz="800" dirty="0">
                          <a:solidFill>
                            <a:schemeClr val="tx1"/>
                          </a:solidFill>
                          <a:effectLst/>
                          <a:latin typeface="Times New Roman" panose="02020603050405020304" pitchFamily="18" charset="0"/>
                          <a:cs typeface="Times New Roman" panose="02020603050405020304" pitchFamily="18" charset="0"/>
                        </a:rPr>
                        <a:t>MET - OXA</a:t>
                      </a:r>
                      <a:endParaRPr lang="it-IT"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oFill/>
                  </a:tcPr>
                </a:tc>
                <a:tc>
                  <a:txBody>
                    <a:bodyPr/>
                    <a:lstStyle/>
                    <a:p>
                      <a:pPr algn="ctr">
                        <a:lnSpc>
                          <a:spcPct val="150000"/>
                        </a:lnSpc>
                        <a:spcAft>
                          <a:spcPts val="800"/>
                        </a:spcAft>
                      </a:pPr>
                      <a:r>
                        <a:rPr lang="en-US" sz="800">
                          <a:solidFill>
                            <a:schemeClr val="tx1"/>
                          </a:solidFill>
                          <a:effectLst/>
                          <a:latin typeface="Times New Roman" panose="02020603050405020304" pitchFamily="18" charset="0"/>
                          <a:cs typeface="Times New Roman" panose="02020603050405020304" pitchFamily="18" charset="0"/>
                        </a:rPr>
                        <a:t>2</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oFill/>
                  </a:tcPr>
                </a:tc>
                <a:extLst>
                  <a:ext uri="{0D108BD9-81ED-4DB2-BD59-A6C34878D82A}">
                    <a16:rowId xmlns:a16="http://schemas.microsoft.com/office/drawing/2014/main" val="682797306"/>
                  </a:ext>
                </a:extLst>
              </a:tr>
              <a:tr h="218215">
                <a:tc>
                  <a:txBody>
                    <a:bodyPr/>
                    <a:lstStyle/>
                    <a:p>
                      <a:pPr algn="just">
                        <a:lnSpc>
                          <a:spcPct val="150000"/>
                        </a:lnSpc>
                        <a:spcAft>
                          <a:spcPts val="800"/>
                        </a:spcAft>
                      </a:pPr>
                      <a:r>
                        <a:rPr lang="en-US" sz="800" i="1" dirty="0">
                          <a:solidFill>
                            <a:schemeClr val="tx1"/>
                          </a:solidFill>
                          <a:effectLst/>
                          <a:latin typeface="Times New Roman" panose="02020603050405020304" pitchFamily="18" charset="0"/>
                          <a:cs typeface="Times New Roman" panose="02020603050405020304" pitchFamily="18" charset="0"/>
                        </a:rPr>
                        <a:t>S. aureus </a:t>
                      </a:r>
                      <a:r>
                        <a:rPr lang="en-US" sz="800" dirty="0">
                          <a:solidFill>
                            <a:schemeClr val="tx1"/>
                          </a:solidFill>
                          <a:effectLst/>
                          <a:latin typeface="Times New Roman" panose="02020603050405020304" pitchFamily="18" charset="0"/>
                          <a:cs typeface="Times New Roman" panose="02020603050405020304" pitchFamily="18" charset="0"/>
                        </a:rPr>
                        <a:t>#2 </a:t>
                      </a:r>
                      <a:endParaRPr lang="it-IT"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oFill/>
                  </a:tcPr>
                </a:tc>
                <a:tc>
                  <a:txBody>
                    <a:bodyPr/>
                    <a:lstStyle/>
                    <a:p>
                      <a:pPr algn="just">
                        <a:lnSpc>
                          <a:spcPct val="150000"/>
                        </a:lnSpc>
                        <a:spcAft>
                          <a:spcPts val="800"/>
                        </a:spcAft>
                      </a:pPr>
                      <a:r>
                        <a:rPr lang="it-IT" sz="800">
                          <a:solidFill>
                            <a:schemeClr val="tx1"/>
                          </a:solidFill>
                          <a:effectLst/>
                          <a:latin typeface="Times New Roman" panose="02020603050405020304" pitchFamily="18" charset="0"/>
                          <a:cs typeface="Times New Roman" panose="02020603050405020304" pitchFamily="18" charset="0"/>
                        </a:rPr>
                        <a:t>BEN – CLI – DAP – ERI – LEV -OXA -VAN</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oFill/>
                  </a:tcPr>
                </a:tc>
                <a:tc>
                  <a:txBody>
                    <a:bodyPr/>
                    <a:lstStyle/>
                    <a:p>
                      <a:pPr algn="ctr">
                        <a:lnSpc>
                          <a:spcPct val="150000"/>
                        </a:lnSpc>
                        <a:spcAft>
                          <a:spcPts val="800"/>
                        </a:spcAft>
                      </a:pPr>
                      <a:r>
                        <a:rPr lang="en-US" sz="800">
                          <a:solidFill>
                            <a:schemeClr val="tx1"/>
                          </a:solidFill>
                          <a:effectLst/>
                          <a:latin typeface="Times New Roman" panose="02020603050405020304" pitchFamily="18" charset="0"/>
                          <a:cs typeface="Times New Roman" panose="02020603050405020304" pitchFamily="18" charset="0"/>
                        </a:rPr>
                        <a:t>4</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oFill/>
                  </a:tcPr>
                </a:tc>
                <a:extLst>
                  <a:ext uri="{0D108BD9-81ED-4DB2-BD59-A6C34878D82A}">
                    <a16:rowId xmlns:a16="http://schemas.microsoft.com/office/drawing/2014/main" val="2703176889"/>
                  </a:ext>
                </a:extLst>
              </a:tr>
              <a:tr h="218215">
                <a:tc>
                  <a:txBody>
                    <a:bodyPr/>
                    <a:lstStyle/>
                    <a:p>
                      <a:pPr algn="just">
                        <a:lnSpc>
                          <a:spcPct val="150000"/>
                        </a:lnSpc>
                        <a:spcAft>
                          <a:spcPts val="800"/>
                        </a:spcAft>
                      </a:pPr>
                      <a:r>
                        <a:rPr lang="en-US" sz="800" i="1" dirty="0">
                          <a:solidFill>
                            <a:schemeClr val="tx1"/>
                          </a:solidFill>
                          <a:effectLst/>
                          <a:latin typeface="Times New Roman" panose="02020603050405020304" pitchFamily="18" charset="0"/>
                          <a:cs typeface="Times New Roman" panose="02020603050405020304" pitchFamily="18" charset="0"/>
                        </a:rPr>
                        <a:t>S. aureus</a:t>
                      </a:r>
                      <a:r>
                        <a:rPr lang="en-US" sz="800" dirty="0">
                          <a:solidFill>
                            <a:schemeClr val="tx1"/>
                          </a:solidFill>
                          <a:effectLst/>
                          <a:latin typeface="Times New Roman" panose="02020603050405020304" pitchFamily="18" charset="0"/>
                          <a:cs typeface="Times New Roman" panose="02020603050405020304" pitchFamily="18" charset="0"/>
                        </a:rPr>
                        <a:t> 13667073</a:t>
                      </a:r>
                      <a:endParaRPr lang="it-IT"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oFill/>
                  </a:tcPr>
                </a:tc>
                <a:tc>
                  <a:txBody>
                    <a:bodyPr/>
                    <a:lstStyle/>
                    <a:p>
                      <a:pPr algn="just">
                        <a:lnSpc>
                          <a:spcPct val="150000"/>
                        </a:lnSpc>
                        <a:spcAft>
                          <a:spcPts val="800"/>
                        </a:spcAft>
                      </a:pPr>
                      <a:r>
                        <a:rPr lang="it-IT" sz="800" dirty="0">
                          <a:solidFill>
                            <a:schemeClr val="tx1"/>
                          </a:solidFill>
                          <a:effectLst/>
                          <a:latin typeface="Times New Roman" panose="02020603050405020304" pitchFamily="18" charset="0"/>
                          <a:cs typeface="Times New Roman" panose="02020603050405020304" pitchFamily="18" charset="0"/>
                        </a:rPr>
                        <a:t>AZI – BEN – CIP – CLI – ERI – LEV – MOX - OXA</a:t>
                      </a:r>
                      <a:endParaRPr lang="it-IT"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oFill/>
                  </a:tcPr>
                </a:tc>
                <a:tc>
                  <a:txBody>
                    <a:bodyPr/>
                    <a:lstStyle/>
                    <a:p>
                      <a:pPr algn="ctr">
                        <a:lnSpc>
                          <a:spcPct val="150000"/>
                        </a:lnSpc>
                        <a:spcAft>
                          <a:spcPts val="800"/>
                        </a:spcAft>
                      </a:pPr>
                      <a:r>
                        <a:rPr lang="en-US" sz="800" dirty="0">
                          <a:solidFill>
                            <a:schemeClr val="tx1"/>
                          </a:solidFill>
                          <a:effectLst/>
                          <a:latin typeface="Times New Roman" panose="02020603050405020304" pitchFamily="18" charset="0"/>
                          <a:cs typeface="Times New Roman" panose="02020603050405020304" pitchFamily="18" charset="0"/>
                        </a:rPr>
                        <a:t>4</a:t>
                      </a:r>
                      <a:endParaRPr lang="it-IT"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oFill/>
                  </a:tcPr>
                </a:tc>
                <a:extLst>
                  <a:ext uri="{0D108BD9-81ED-4DB2-BD59-A6C34878D82A}">
                    <a16:rowId xmlns:a16="http://schemas.microsoft.com/office/drawing/2014/main" val="1722254859"/>
                  </a:ext>
                </a:extLst>
              </a:tr>
              <a:tr h="218215">
                <a:tc>
                  <a:txBody>
                    <a:bodyPr/>
                    <a:lstStyle/>
                    <a:p>
                      <a:pPr algn="just">
                        <a:lnSpc>
                          <a:spcPct val="150000"/>
                        </a:lnSpc>
                        <a:spcAft>
                          <a:spcPts val="800"/>
                        </a:spcAft>
                      </a:pPr>
                      <a:r>
                        <a:rPr lang="en-US" sz="800" i="1" dirty="0">
                          <a:solidFill>
                            <a:schemeClr val="tx1"/>
                          </a:solidFill>
                          <a:effectLst/>
                          <a:latin typeface="Times New Roman" panose="02020603050405020304" pitchFamily="18" charset="0"/>
                          <a:cs typeface="Times New Roman" panose="02020603050405020304" pitchFamily="18" charset="0"/>
                        </a:rPr>
                        <a:t>S. aureus</a:t>
                      </a:r>
                      <a:r>
                        <a:rPr lang="en-US" sz="800" dirty="0">
                          <a:solidFill>
                            <a:schemeClr val="tx1"/>
                          </a:solidFill>
                          <a:effectLst/>
                          <a:latin typeface="Times New Roman" panose="02020603050405020304" pitchFamily="18" charset="0"/>
                          <a:cs typeface="Times New Roman" panose="02020603050405020304" pitchFamily="18" charset="0"/>
                        </a:rPr>
                        <a:t> 02216108</a:t>
                      </a:r>
                      <a:endParaRPr lang="it-IT"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800"/>
                        </a:spcAft>
                      </a:pPr>
                      <a:r>
                        <a:rPr lang="it-IT" sz="800" dirty="0">
                          <a:solidFill>
                            <a:schemeClr val="tx1"/>
                          </a:solidFill>
                          <a:effectLst/>
                          <a:latin typeface="Times New Roman" panose="02020603050405020304" pitchFamily="18" charset="0"/>
                          <a:cs typeface="Times New Roman" panose="02020603050405020304" pitchFamily="18" charset="0"/>
                        </a:rPr>
                        <a:t>BEN – CIP – LEV – MOX - OXA</a:t>
                      </a:r>
                      <a:endParaRPr lang="it-IT"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en-US" sz="800" dirty="0">
                          <a:solidFill>
                            <a:schemeClr val="tx1"/>
                          </a:solidFill>
                          <a:effectLst/>
                          <a:latin typeface="Times New Roman" panose="02020603050405020304" pitchFamily="18" charset="0"/>
                          <a:cs typeface="Times New Roman" panose="02020603050405020304" pitchFamily="18" charset="0"/>
                        </a:rPr>
                        <a:t>2</a:t>
                      </a:r>
                      <a:endParaRPr lang="it-IT"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7038763"/>
                  </a:ext>
                </a:extLst>
              </a:tr>
            </a:tbl>
          </a:graphicData>
        </a:graphic>
      </p:graphicFrame>
      <p:pic>
        <p:nvPicPr>
          <p:cNvPr id="16" name="Immagine 15">
            <a:extLst>
              <a:ext uri="{FF2B5EF4-FFF2-40B4-BE49-F238E27FC236}">
                <a16:creationId xmlns:a16="http://schemas.microsoft.com/office/drawing/2014/main" id="{D6D6117D-A2E1-3DD4-A905-B222A1BCB77F}"/>
              </a:ext>
            </a:extLst>
          </p:cNvPr>
          <p:cNvPicPr>
            <a:picLocks noChangeAspect="1"/>
          </p:cNvPicPr>
          <p:nvPr/>
        </p:nvPicPr>
        <p:blipFill>
          <a:blip r:embed="rId6"/>
          <a:stretch>
            <a:fillRect/>
          </a:stretch>
        </p:blipFill>
        <p:spPr>
          <a:xfrm>
            <a:off x="4282364" y="1256472"/>
            <a:ext cx="2133600" cy="838200"/>
          </a:xfrm>
          <a:prstGeom prst="rect">
            <a:avLst/>
          </a:prstGeom>
        </p:spPr>
      </p:pic>
      <p:pic>
        <p:nvPicPr>
          <p:cNvPr id="18" name="Immagine 17">
            <a:extLst>
              <a:ext uri="{FF2B5EF4-FFF2-40B4-BE49-F238E27FC236}">
                <a16:creationId xmlns:a16="http://schemas.microsoft.com/office/drawing/2014/main" id="{861CEC04-20B7-5FA4-ABBA-FD7C126E34FC}"/>
              </a:ext>
            </a:extLst>
          </p:cNvPr>
          <p:cNvPicPr>
            <a:picLocks noChangeAspect="1"/>
          </p:cNvPicPr>
          <p:nvPr/>
        </p:nvPicPr>
        <p:blipFill>
          <a:blip r:embed="rId7"/>
          <a:stretch>
            <a:fillRect/>
          </a:stretch>
        </p:blipFill>
        <p:spPr>
          <a:xfrm>
            <a:off x="4282364" y="2311460"/>
            <a:ext cx="2146300" cy="876300"/>
          </a:xfrm>
          <a:prstGeom prst="rect">
            <a:avLst/>
          </a:prstGeom>
        </p:spPr>
      </p:pic>
      <p:sp>
        <p:nvSpPr>
          <p:cNvPr id="20" name="CasellaDiTesto 19">
            <a:extLst>
              <a:ext uri="{FF2B5EF4-FFF2-40B4-BE49-F238E27FC236}">
                <a16:creationId xmlns:a16="http://schemas.microsoft.com/office/drawing/2014/main" id="{57E98BAB-F460-A22D-C9DA-92C0B80AF3F7}"/>
              </a:ext>
            </a:extLst>
          </p:cNvPr>
          <p:cNvSpPr txBox="1"/>
          <p:nvPr/>
        </p:nvSpPr>
        <p:spPr>
          <a:xfrm>
            <a:off x="228600" y="975820"/>
            <a:ext cx="2917786" cy="369332"/>
          </a:xfrm>
          <a:prstGeom prst="rect">
            <a:avLst/>
          </a:prstGeom>
          <a:noFill/>
        </p:spPr>
        <p:txBody>
          <a:bodyPr wrap="none" rtlCol="0">
            <a:spAutoFit/>
          </a:bodyPr>
          <a:lstStyle/>
          <a:p>
            <a:r>
              <a:rPr lang="en-US" b="1" dirty="0"/>
              <a:t>Biological activity evaluation</a:t>
            </a:r>
          </a:p>
        </p:txBody>
      </p:sp>
      <p:pic>
        <p:nvPicPr>
          <p:cNvPr id="21" name="Immagine 20">
            <a:extLst>
              <a:ext uri="{FF2B5EF4-FFF2-40B4-BE49-F238E27FC236}">
                <a16:creationId xmlns:a16="http://schemas.microsoft.com/office/drawing/2014/main" id="{89FD7214-316E-2A9B-1228-87A11DF0911D}"/>
              </a:ext>
            </a:extLst>
          </p:cNvPr>
          <p:cNvPicPr>
            <a:picLocks noChangeAspect="1"/>
          </p:cNvPicPr>
          <p:nvPr/>
        </p:nvPicPr>
        <p:blipFill>
          <a:blip r:embed="rId8"/>
          <a:stretch>
            <a:fillRect/>
          </a:stretch>
        </p:blipFill>
        <p:spPr>
          <a:xfrm>
            <a:off x="6569566" y="2285839"/>
            <a:ext cx="2133600" cy="939800"/>
          </a:xfrm>
          <a:prstGeom prst="rect">
            <a:avLst/>
          </a:prstGeom>
        </p:spPr>
      </p:pic>
      <p:pic>
        <p:nvPicPr>
          <p:cNvPr id="8" name="Immagine 7">
            <a:extLst>
              <a:ext uri="{FF2B5EF4-FFF2-40B4-BE49-F238E27FC236}">
                <a16:creationId xmlns:a16="http://schemas.microsoft.com/office/drawing/2014/main" id="{62B75D1F-091A-4520-2204-53CFFFC541E7}"/>
              </a:ext>
            </a:extLst>
          </p:cNvPr>
          <p:cNvPicPr>
            <a:picLocks noChangeAspect="1"/>
          </p:cNvPicPr>
          <p:nvPr/>
        </p:nvPicPr>
        <p:blipFill>
          <a:blip r:embed="rId9"/>
          <a:stretch>
            <a:fillRect/>
          </a:stretch>
        </p:blipFill>
        <p:spPr>
          <a:xfrm>
            <a:off x="4435259" y="5147414"/>
            <a:ext cx="2095500" cy="939800"/>
          </a:xfrm>
          <a:prstGeom prst="rect">
            <a:avLst/>
          </a:prstGeom>
        </p:spPr>
      </p:pic>
      <p:pic>
        <p:nvPicPr>
          <p:cNvPr id="9" name="Immagine 8">
            <a:extLst>
              <a:ext uri="{FF2B5EF4-FFF2-40B4-BE49-F238E27FC236}">
                <a16:creationId xmlns:a16="http://schemas.microsoft.com/office/drawing/2014/main" id="{053596D2-C8B7-FC22-80CE-327D1AA2AAA7}"/>
              </a:ext>
            </a:extLst>
          </p:cNvPr>
          <p:cNvPicPr>
            <a:picLocks noChangeAspect="1"/>
          </p:cNvPicPr>
          <p:nvPr/>
        </p:nvPicPr>
        <p:blipFill>
          <a:blip r:embed="rId10"/>
          <a:stretch>
            <a:fillRect/>
          </a:stretch>
        </p:blipFill>
        <p:spPr>
          <a:xfrm>
            <a:off x="6515556" y="5045653"/>
            <a:ext cx="2108200" cy="1117600"/>
          </a:xfrm>
          <a:prstGeom prst="rect">
            <a:avLst/>
          </a:prstGeom>
        </p:spPr>
      </p:pic>
      <p:pic>
        <p:nvPicPr>
          <p:cNvPr id="11" name="Immagine 10">
            <a:extLst>
              <a:ext uri="{FF2B5EF4-FFF2-40B4-BE49-F238E27FC236}">
                <a16:creationId xmlns:a16="http://schemas.microsoft.com/office/drawing/2014/main" id="{287AB06C-F82D-04E4-4F58-DE3BAD84EC8A}"/>
              </a:ext>
            </a:extLst>
          </p:cNvPr>
          <p:cNvPicPr>
            <a:picLocks noChangeAspect="1"/>
          </p:cNvPicPr>
          <p:nvPr/>
        </p:nvPicPr>
        <p:blipFill>
          <a:blip r:embed="rId11"/>
          <a:stretch>
            <a:fillRect/>
          </a:stretch>
        </p:blipFill>
        <p:spPr>
          <a:xfrm>
            <a:off x="6518623" y="993648"/>
            <a:ext cx="2133600" cy="1041400"/>
          </a:xfrm>
          <a:prstGeom prst="rect">
            <a:avLst/>
          </a:prstGeom>
        </p:spPr>
      </p:pic>
      <p:sp>
        <p:nvSpPr>
          <p:cNvPr id="2" name="Rettangolo 1">
            <a:extLst>
              <a:ext uri="{FF2B5EF4-FFF2-40B4-BE49-F238E27FC236}">
                <a16:creationId xmlns:a16="http://schemas.microsoft.com/office/drawing/2014/main" id="{BD6E4CB8-0BDF-FD05-5E53-1ACDE47DD6E2}"/>
              </a:ext>
            </a:extLst>
          </p:cNvPr>
          <p:cNvSpPr/>
          <p:nvPr/>
        </p:nvSpPr>
        <p:spPr>
          <a:xfrm>
            <a:off x="6530759" y="2209800"/>
            <a:ext cx="2232241" cy="10414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 name="Audio 18">
            <a:extLst>
              <a:ext uri="{FF2B5EF4-FFF2-40B4-BE49-F238E27FC236}">
                <a16:creationId xmlns:a16="http://schemas.microsoft.com/office/drawing/2014/main" id="{5AA477CD-81BD-2ABF-AC19-4A94EDEDFDE3}"/>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72475" y="5229225"/>
            <a:ext cx="609600" cy="609600"/>
          </a:xfrm>
          <a:prstGeom prst="rect">
            <a:avLst/>
          </a:prstGeom>
        </p:spPr>
      </p:pic>
    </p:spTree>
    <p:custDataLst>
      <p:tags r:id="rId1"/>
    </p:custDataLst>
    <p:extLst>
      <p:ext uri="{BB962C8B-B14F-4D97-AF65-F5344CB8AC3E}">
        <p14:creationId xmlns:p14="http://schemas.microsoft.com/office/powerpoint/2010/main" val="3784915055"/>
      </p:ext>
    </p:extLst>
  </p:cSld>
  <p:clrMapOvr>
    <a:masterClrMapping/>
  </p:clrMapOvr>
  <mc:AlternateContent xmlns:mc="http://schemas.openxmlformats.org/markup-compatibility/2006" xmlns:p14="http://schemas.microsoft.com/office/powerpoint/2010/main">
    <mc:Choice Requires="p14">
      <p:transition spd="slow" p14:dur="2000" advTm="66421"/>
    </mc:Choice>
    <mc:Fallback xmlns="">
      <p:transition spd="slow" advTm="66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A9173A-A81C-AADB-AC7E-BBB56DDC1582}"/>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5" name="Rectangle 4">
            <a:extLst>
              <a:ext uri="{FF2B5EF4-FFF2-40B4-BE49-F238E27FC236}">
                <a16:creationId xmlns:a16="http://schemas.microsoft.com/office/drawing/2014/main" id="{8AF82F41-DA93-C299-0C59-4142C7C5431E}"/>
              </a:ext>
            </a:extLst>
          </p:cNvPr>
          <p:cNvSpPr>
            <a:spLocks noChangeArrowheads="1"/>
          </p:cNvSpPr>
          <p:nvPr/>
        </p:nvSpPr>
        <p:spPr bwMode="auto">
          <a:xfrm>
            <a:off x="195943"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19" name="Rettangolo 18">
            <a:extLst>
              <a:ext uri="{FF2B5EF4-FFF2-40B4-BE49-F238E27FC236}">
                <a16:creationId xmlns:a16="http://schemas.microsoft.com/office/drawing/2014/main" id="{985E7D25-D541-1BCD-F551-0ECED51F08E4}"/>
              </a:ext>
            </a:extLst>
          </p:cNvPr>
          <p:cNvSpPr/>
          <p:nvPr/>
        </p:nvSpPr>
        <p:spPr>
          <a:xfrm>
            <a:off x="9071197" y="2255878"/>
            <a:ext cx="89171" cy="79898"/>
          </a:xfrm>
          <a:prstGeom prst="rect">
            <a:avLst/>
          </a:prstGeom>
          <a:solidFill>
            <a:schemeClr val="bg1"/>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7" name="Gruppo 6">
            <a:extLst>
              <a:ext uri="{FF2B5EF4-FFF2-40B4-BE49-F238E27FC236}">
                <a16:creationId xmlns:a16="http://schemas.microsoft.com/office/drawing/2014/main" id="{09F407C5-2B0D-81B5-9A58-1840284F4947}"/>
              </a:ext>
            </a:extLst>
          </p:cNvPr>
          <p:cNvGrpSpPr/>
          <p:nvPr/>
        </p:nvGrpSpPr>
        <p:grpSpPr>
          <a:xfrm>
            <a:off x="7422" y="1911565"/>
            <a:ext cx="4743952" cy="3094153"/>
            <a:chOff x="487031" y="396873"/>
            <a:chExt cx="4916269" cy="3129534"/>
          </a:xfrm>
        </p:grpSpPr>
        <p:pic>
          <p:nvPicPr>
            <p:cNvPr id="9" name="Imagen 1">
              <a:extLst>
                <a:ext uri="{FF2B5EF4-FFF2-40B4-BE49-F238E27FC236}">
                  <a16:creationId xmlns:a16="http://schemas.microsoft.com/office/drawing/2014/main" id="{BBD7790C-B468-FA08-7DA5-436FD3627B9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031" y="396873"/>
              <a:ext cx="4916269" cy="3129534"/>
            </a:xfrm>
            <a:prstGeom prst="rect">
              <a:avLst/>
            </a:prstGeom>
            <a:noFill/>
            <a:ln>
              <a:noFill/>
            </a:ln>
          </p:spPr>
        </p:pic>
        <p:sp>
          <p:nvSpPr>
            <p:cNvPr id="6" name="Rettangolo 5">
              <a:extLst>
                <a:ext uri="{FF2B5EF4-FFF2-40B4-BE49-F238E27FC236}">
                  <a16:creationId xmlns:a16="http://schemas.microsoft.com/office/drawing/2014/main" id="{BCB512FD-022F-7BFA-7C91-401ECC9BD10A}"/>
                </a:ext>
              </a:extLst>
            </p:cNvPr>
            <p:cNvSpPr/>
            <p:nvPr/>
          </p:nvSpPr>
          <p:spPr>
            <a:xfrm>
              <a:off x="5000211" y="2210738"/>
              <a:ext cx="99103" cy="1069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asellaDiTesto 14">
              <a:extLst>
                <a:ext uri="{FF2B5EF4-FFF2-40B4-BE49-F238E27FC236}">
                  <a16:creationId xmlns:a16="http://schemas.microsoft.com/office/drawing/2014/main" id="{9E0F224A-2EBB-245C-DC3E-2496FFD8F28C}"/>
                </a:ext>
              </a:extLst>
            </p:cNvPr>
            <p:cNvSpPr txBox="1"/>
            <p:nvPr/>
          </p:nvSpPr>
          <p:spPr>
            <a:xfrm>
              <a:off x="4938764" y="2197580"/>
              <a:ext cx="278648" cy="186778"/>
            </a:xfrm>
            <a:prstGeom prst="rect">
              <a:avLst/>
            </a:prstGeom>
            <a:noFill/>
          </p:spPr>
          <p:txBody>
            <a:bodyPr wrap="square" rtlCol="0">
              <a:spAutoFit/>
            </a:bodyPr>
            <a:lstStyle/>
            <a:p>
              <a:r>
                <a:rPr lang="it-IT" sz="600" b="1" dirty="0">
                  <a:latin typeface="Aptos" panose="020B0004020202020204" pitchFamily="34" charset="0"/>
                  <a:cs typeface="Arial" panose="020B0604020202020204" pitchFamily="34" charset="0"/>
                </a:rPr>
                <a:t>37</a:t>
              </a:r>
            </a:p>
          </p:txBody>
        </p:sp>
      </p:grpSp>
      <p:grpSp>
        <p:nvGrpSpPr>
          <p:cNvPr id="25" name="Gruppo 24">
            <a:extLst>
              <a:ext uri="{FF2B5EF4-FFF2-40B4-BE49-F238E27FC236}">
                <a16:creationId xmlns:a16="http://schemas.microsoft.com/office/drawing/2014/main" id="{4DF9B77C-9F30-F20A-1414-AEFFA5D2CEA9}"/>
              </a:ext>
            </a:extLst>
          </p:cNvPr>
          <p:cNvGrpSpPr>
            <a:grpSpLocks noChangeAspect="1"/>
          </p:cNvGrpSpPr>
          <p:nvPr/>
        </p:nvGrpSpPr>
        <p:grpSpPr>
          <a:xfrm>
            <a:off x="4684251" y="1891569"/>
            <a:ext cx="4476117" cy="3094153"/>
            <a:chOff x="5443" y="3143250"/>
            <a:chExt cx="5257800" cy="3634495"/>
          </a:xfrm>
        </p:grpSpPr>
        <p:pic>
          <p:nvPicPr>
            <p:cNvPr id="10" name="Imagen 2">
              <a:extLst>
                <a:ext uri="{FF2B5EF4-FFF2-40B4-BE49-F238E27FC236}">
                  <a16:creationId xmlns:a16="http://schemas.microsoft.com/office/drawing/2014/main" id="{64C02002-4154-7966-03B4-28292144059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3" y="3143250"/>
              <a:ext cx="5257800" cy="3634495"/>
            </a:xfrm>
            <a:prstGeom prst="rect">
              <a:avLst/>
            </a:prstGeom>
            <a:noFill/>
            <a:ln>
              <a:noFill/>
            </a:ln>
          </p:spPr>
        </p:pic>
        <p:sp>
          <p:nvSpPr>
            <p:cNvPr id="22" name="Rettangolo 21">
              <a:extLst>
                <a:ext uri="{FF2B5EF4-FFF2-40B4-BE49-F238E27FC236}">
                  <a16:creationId xmlns:a16="http://schemas.microsoft.com/office/drawing/2014/main" id="{14BCA221-0BD1-3FE9-BFF5-BAE3B12FF9A5}"/>
                </a:ext>
              </a:extLst>
            </p:cNvPr>
            <p:cNvSpPr/>
            <p:nvPr/>
          </p:nvSpPr>
          <p:spPr>
            <a:xfrm>
              <a:off x="2669586" y="5229703"/>
              <a:ext cx="118895" cy="106531"/>
            </a:xfrm>
            <a:prstGeom prst="rect">
              <a:avLst/>
            </a:prstGeom>
            <a:solidFill>
              <a:schemeClr val="bg1"/>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CasellaDiTesto 16">
              <a:extLst>
                <a:ext uri="{FF2B5EF4-FFF2-40B4-BE49-F238E27FC236}">
                  <a16:creationId xmlns:a16="http://schemas.microsoft.com/office/drawing/2014/main" id="{8ECFAEF0-0D43-5726-C535-1E85CF9B9C2C}"/>
                </a:ext>
              </a:extLst>
            </p:cNvPr>
            <p:cNvSpPr txBox="1"/>
            <p:nvPr/>
          </p:nvSpPr>
          <p:spPr>
            <a:xfrm>
              <a:off x="2581252" y="5177460"/>
              <a:ext cx="314828" cy="216915"/>
            </a:xfrm>
            <a:prstGeom prst="rect">
              <a:avLst/>
            </a:prstGeom>
            <a:noFill/>
          </p:spPr>
          <p:txBody>
            <a:bodyPr wrap="none" rtlCol="0">
              <a:spAutoFit/>
            </a:bodyPr>
            <a:lstStyle/>
            <a:p>
              <a:r>
                <a:rPr lang="it-IT" sz="600" b="1" dirty="0">
                  <a:latin typeface="Aptos" panose="020B0004020202020204" pitchFamily="34" charset="0"/>
                  <a:cs typeface="Arial" panose="020B0604020202020204" pitchFamily="34" charset="0"/>
                </a:rPr>
                <a:t>38</a:t>
              </a:r>
              <a:endParaRPr lang="it-IT" sz="675" b="1" dirty="0">
                <a:latin typeface="Aptos" panose="020B0004020202020204" pitchFamily="34" charset="0"/>
                <a:cs typeface="Arial" panose="020B0604020202020204" pitchFamily="34" charset="0"/>
              </a:endParaRPr>
            </a:p>
          </p:txBody>
        </p:sp>
      </p:grpSp>
      <p:pic>
        <p:nvPicPr>
          <p:cNvPr id="4" name="Immagine 3">
            <a:extLst>
              <a:ext uri="{FF2B5EF4-FFF2-40B4-BE49-F238E27FC236}">
                <a16:creationId xmlns:a16="http://schemas.microsoft.com/office/drawing/2014/main" id="{D8803D2E-67A2-A682-6225-880E8A0B3E40}"/>
              </a:ext>
            </a:extLst>
          </p:cNvPr>
          <p:cNvPicPr>
            <a:picLocks noChangeAspect="1"/>
          </p:cNvPicPr>
          <p:nvPr/>
        </p:nvPicPr>
        <p:blipFill>
          <a:blip r:embed="rId7"/>
          <a:stretch>
            <a:fillRect/>
          </a:stretch>
        </p:blipFill>
        <p:spPr>
          <a:xfrm>
            <a:off x="1436422" y="5170170"/>
            <a:ext cx="1885950" cy="845820"/>
          </a:xfrm>
          <a:prstGeom prst="rect">
            <a:avLst/>
          </a:prstGeom>
        </p:spPr>
      </p:pic>
      <p:pic>
        <p:nvPicPr>
          <p:cNvPr id="8" name="Immagine 7">
            <a:extLst>
              <a:ext uri="{FF2B5EF4-FFF2-40B4-BE49-F238E27FC236}">
                <a16:creationId xmlns:a16="http://schemas.microsoft.com/office/drawing/2014/main" id="{245A9A22-5A42-7625-ED56-ADD946BEE1B0}"/>
              </a:ext>
            </a:extLst>
          </p:cNvPr>
          <p:cNvPicPr>
            <a:picLocks noChangeAspect="1"/>
          </p:cNvPicPr>
          <p:nvPr/>
        </p:nvPicPr>
        <p:blipFill>
          <a:blip r:embed="rId8"/>
          <a:stretch>
            <a:fillRect/>
          </a:stretch>
        </p:blipFill>
        <p:spPr>
          <a:xfrm>
            <a:off x="6054233" y="5090160"/>
            <a:ext cx="1897380" cy="1005840"/>
          </a:xfrm>
          <a:prstGeom prst="rect">
            <a:avLst/>
          </a:prstGeom>
        </p:spPr>
      </p:pic>
      <p:sp>
        <p:nvSpPr>
          <p:cNvPr id="12" name="CasellaDiTesto 11">
            <a:extLst>
              <a:ext uri="{FF2B5EF4-FFF2-40B4-BE49-F238E27FC236}">
                <a16:creationId xmlns:a16="http://schemas.microsoft.com/office/drawing/2014/main" id="{93C923D1-D484-4E2B-A1D1-F29B693EF001}"/>
              </a:ext>
            </a:extLst>
          </p:cNvPr>
          <p:cNvSpPr txBox="1"/>
          <p:nvPr/>
        </p:nvSpPr>
        <p:spPr>
          <a:xfrm>
            <a:off x="195943" y="1138535"/>
            <a:ext cx="3611630" cy="461665"/>
          </a:xfrm>
          <a:prstGeom prst="rect">
            <a:avLst/>
          </a:prstGeom>
          <a:noFill/>
        </p:spPr>
        <p:txBody>
          <a:bodyPr wrap="none" rtlCol="0">
            <a:spAutoFit/>
          </a:bodyPr>
          <a:lstStyle/>
          <a:p>
            <a:r>
              <a:rPr lang="en-US" sz="2400" b="1" dirty="0"/>
              <a:t>Molecular dynamic studies</a:t>
            </a:r>
          </a:p>
        </p:txBody>
      </p:sp>
      <p:pic>
        <p:nvPicPr>
          <p:cNvPr id="14" name="Audio 13">
            <a:extLst>
              <a:ext uri="{FF2B5EF4-FFF2-40B4-BE49-F238E27FC236}">
                <a16:creationId xmlns:a16="http://schemas.microsoft.com/office/drawing/2014/main" id="{5F2331AB-E75C-A1C5-2C09-BA9035466EE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72475" y="5229225"/>
            <a:ext cx="609600" cy="609600"/>
          </a:xfrm>
          <a:prstGeom prst="rect">
            <a:avLst/>
          </a:prstGeom>
        </p:spPr>
      </p:pic>
    </p:spTree>
    <p:extLst>
      <p:ext uri="{BB962C8B-B14F-4D97-AF65-F5344CB8AC3E}">
        <p14:creationId xmlns:p14="http://schemas.microsoft.com/office/powerpoint/2010/main" val="4276941863"/>
      </p:ext>
    </p:extLst>
  </p:cSld>
  <p:clrMapOvr>
    <a:masterClrMapping/>
  </p:clrMapOvr>
  <mc:AlternateContent xmlns:mc="http://schemas.openxmlformats.org/markup-compatibility/2006" xmlns:p14="http://schemas.microsoft.com/office/powerpoint/2010/main">
    <mc:Choice Requires="p14">
      <p:transition spd="slow" p14:dur="2000" advTm="31861"/>
    </mc:Choice>
    <mc:Fallback xmlns="">
      <p:transition spd="slow" advTm="31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A9173A-A81C-AADB-AC7E-BBB56DDC1582}"/>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5" name="Rectangle 4">
            <a:extLst>
              <a:ext uri="{FF2B5EF4-FFF2-40B4-BE49-F238E27FC236}">
                <a16:creationId xmlns:a16="http://schemas.microsoft.com/office/drawing/2014/main" id="{8AF82F41-DA93-C299-0C59-4142C7C5431E}"/>
              </a:ext>
            </a:extLst>
          </p:cNvPr>
          <p:cNvSpPr>
            <a:spLocks noChangeArrowheads="1"/>
          </p:cNvSpPr>
          <p:nvPr/>
        </p:nvSpPr>
        <p:spPr bwMode="auto">
          <a:xfrm>
            <a:off x="195943"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19" name="Rettangolo 18">
            <a:extLst>
              <a:ext uri="{FF2B5EF4-FFF2-40B4-BE49-F238E27FC236}">
                <a16:creationId xmlns:a16="http://schemas.microsoft.com/office/drawing/2014/main" id="{985E7D25-D541-1BCD-F551-0ECED51F08E4}"/>
              </a:ext>
            </a:extLst>
          </p:cNvPr>
          <p:cNvSpPr/>
          <p:nvPr/>
        </p:nvSpPr>
        <p:spPr>
          <a:xfrm>
            <a:off x="7931639" y="2094524"/>
            <a:ext cx="89171" cy="79898"/>
          </a:xfrm>
          <a:prstGeom prst="rect">
            <a:avLst/>
          </a:prstGeom>
          <a:solidFill>
            <a:schemeClr val="bg1"/>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2" name="Immagine 1" descr="Immagine che contiene diagramma, mappa&#10;&#10;Descrizione generata automaticamente">
            <a:extLst>
              <a:ext uri="{FF2B5EF4-FFF2-40B4-BE49-F238E27FC236}">
                <a16:creationId xmlns:a16="http://schemas.microsoft.com/office/drawing/2014/main" id="{9C9E65C0-5FEA-F9E9-DAA7-FC883909BF32}"/>
              </a:ext>
            </a:extLst>
          </p:cNvPr>
          <p:cNvPicPr>
            <a:picLocks noChangeAspect="1"/>
          </p:cNvPicPr>
          <p:nvPr/>
        </p:nvPicPr>
        <p:blipFill>
          <a:blip r:embed="rId6"/>
          <a:stretch>
            <a:fillRect/>
          </a:stretch>
        </p:blipFill>
        <p:spPr>
          <a:xfrm>
            <a:off x="76200" y="1524000"/>
            <a:ext cx="4482084" cy="2858516"/>
          </a:xfrm>
          <a:prstGeom prst="rect">
            <a:avLst/>
          </a:prstGeom>
        </p:spPr>
      </p:pic>
      <p:pic>
        <p:nvPicPr>
          <p:cNvPr id="11" name="Immagine 10" descr="Immagine che contiene diagramma, mappa&#10;&#10;Descrizione generata automaticamente">
            <a:extLst>
              <a:ext uri="{FF2B5EF4-FFF2-40B4-BE49-F238E27FC236}">
                <a16:creationId xmlns:a16="http://schemas.microsoft.com/office/drawing/2014/main" id="{9D9A5FC8-548B-156E-AC26-8B2FCE17BD18}"/>
              </a:ext>
            </a:extLst>
          </p:cNvPr>
          <p:cNvPicPr>
            <a:picLocks noChangeAspect="1"/>
          </p:cNvPicPr>
          <p:nvPr/>
        </p:nvPicPr>
        <p:blipFill>
          <a:blip r:embed="rId7"/>
          <a:stretch>
            <a:fillRect/>
          </a:stretch>
        </p:blipFill>
        <p:spPr>
          <a:xfrm>
            <a:off x="4612888" y="1524000"/>
            <a:ext cx="4477766" cy="2867152"/>
          </a:xfrm>
          <a:prstGeom prst="rect">
            <a:avLst/>
          </a:prstGeom>
        </p:spPr>
      </p:pic>
      <p:pic>
        <p:nvPicPr>
          <p:cNvPr id="13" name="Immagine 12">
            <a:extLst>
              <a:ext uri="{FF2B5EF4-FFF2-40B4-BE49-F238E27FC236}">
                <a16:creationId xmlns:a16="http://schemas.microsoft.com/office/drawing/2014/main" id="{49DA39CD-25D9-2134-FD3A-5F50CC14C3CB}"/>
              </a:ext>
            </a:extLst>
          </p:cNvPr>
          <p:cNvPicPr>
            <a:picLocks noChangeAspect="1"/>
          </p:cNvPicPr>
          <p:nvPr/>
        </p:nvPicPr>
        <p:blipFill>
          <a:blip r:embed="rId8">
            <a:alphaModFix/>
          </a:blip>
          <a:stretch>
            <a:fillRect/>
          </a:stretch>
        </p:blipFill>
        <p:spPr>
          <a:xfrm>
            <a:off x="2301240" y="4702320"/>
            <a:ext cx="2346960" cy="1159510"/>
          </a:xfrm>
          <a:prstGeom prst="rect">
            <a:avLst/>
          </a:prstGeom>
          <a:solidFill>
            <a:schemeClr val="bg1"/>
          </a:solidFill>
        </p:spPr>
      </p:pic>
      <p:pic>
        <p:nvPicPr>
          <p:cNvPr id="16" name="Immagine 15">
            <a:extLst>
              <a:ext uri="{FF2B5EF4-FFF2-40B4-BE49-F238E27FC236}">
                <a16:creationId xmlns:a16="http://schemas.microsoft.com/office/drawing/2014/main" id="{C821D3E5-FFCA-5D35-6178-4712D1035DDD}"/>
              </a:ext>
            </a:extLst>
          </p:cNvPr>
          <p:cNvPicPr>
            <a:picLocks noChangeAspect="1"/>
          </p:cNvPicPr>
          <p:nvPr/>
        </p:nvPicPr>
        <p:blipFill>
          <a:blip r:embed="rId9">
            <a:alphaModFix/>
          </a:blip>
          <a:stretch>
            <a:fillRect/>
          </a:stretch>
        </p:blipFill>
        <p:spPr>
          <a:xfrm>
            <a:off x="45234" y="4721753"/>
            <a:ext cx="2179320" cy="1117600"/>
          </a:xfrm>
          <a:prstGeom prst="rect">
            <a:avLst/>
          </a:prstGeom>
          <a:solidFill>
            <a:schemeClr val="bg1"/>
          </a:solidFill>
        </p:spPr>
      </p:pic>
      <p:grpSp>
        <p:nvGrpSpPr>
          <p:cNvPr id="26" name="Gruppo 25">
            <a:extLst>
              <a:ext uri="{FF2B5EF4-FFF2-40B4-BE49-F238E27FC236}">
                <a16:creationId xmlns:a16="http://schemas.microsoft.com/office/drawing/2014/main" id="{1CCA3E20-2ED9-1919-D80C-06C3A326DFA5}"/>
              </a:ext>
            </a:extLst>
          </p:cNvPr>
          <p:cNvGrpSpPr>
            <a:grpSpLocks noChangeAspect="1"/>
          </p:cNvGrpSpPr>
          <p:nvPr/>
        </p:nvGrpSpPr>
        <p:grpSpPr>
          <a:xfrm>
            <a:off x="4755366" y="4430228"/>
            <a:ext cx="4384891" cy="2042244"/>
            <a:chOff x="5995150" y="4333944"/>
            <a:chExt cx="5363969" cy="2498242"/>
          </a:xfrm>
        </p:grpSpPr>
        <p:pic>
          <p:nvPicPr>
            <p:cNvPr id="20" name="Immagine 19">
              <a:extLst>
                <a:ext uri="{FF2B5EF4-FFF2-40B4-BE49-F238E27FC236}">
                  <a16:creationId xmlns:a16="http://schemas.microsoft.com/office/drawing/2014/main" id="{48C9DBE2-D59B-0D45-3056-D4E88FC0426C}"/>
                </a:ext>
              </a:extLst>
            </p:cNvPr>
            <p:cNvPicPr>
              <a:picLocks noChangeAspect="1"/>
            </p:cNvPicPr>
            <p:nvPr/>
          </p:nvPicPr>
          <p:blipFill rotWithShape="1">
            <a:blip r:embed="rId10"/>
            <a:srcRect l="13899" t="93284" r="13308" b="1267"/>
            <a:stretch/>
          </p:blipFill>
          <p:spPr>
            <a:xfrm>
              <a:off x="7341613" y="6679786"/>
              <a:ext cx="3409507" cy="152400"/>
            </a:xfrm>
            <a:prstGeom prst="rect">
              <a:avLst/>
            </a:prstGeom>
          </p:spPr>
        </p:pic>
        <p:pic>
          <p:nvPicPr>
            <p:cNvPr id="24" name="Immagine 23" descr="Immagine che contiene linea, diagramma, Diagramma&#10;&#10;Descrizione generata automaticamente">
              <a:extLst>
                <a:ext uri="{FF2B5EF4-FFF2-40B4-BE49-F238E27FC236}">
                  <a16:creationId xmlns:a16="http://schemas.microsoft.com/office/drawing/2014/main" id="{303B5522-C1F3-9259-20A3-A49918E402E3}"/>
                </a:ext>
              </a:extLst>
            </p:cNvPr>
            <p:cNvPicPr>
              <a:picLocks noChangeAspect="1"/>
            </p:cNvPicPr>
            <p:nvPr/>
          </p:nvPicPr>
          <p:blipFill>
            <a:blip r:embed="rId11"/>
            <a:stretch>
              <a:fillRect/>
            </a:stretch>
          </p:blipFill>
          <p:spPr>
            <a:xfrm>
              <a:off x="5995150" y="4333944"/>
              <a:ext cx="5363969" cy="2345842"/>
            </a:xfrm>
            <a:prstGeom prst="rect">
              <a:avLst/>
            </a:prstGeom>
          </p:spPr>
        </p:pic>
        <p:pic>
          <p:nvPicPr>
            <p:cNvPr id="14" name="Immagine 13">
              <a:extLst>
                <a:ext uri="{FF2B5EF4-FFF2-40B4-BE49-F238E27FC236}">
                  <a16:creationId xmlns:a16="http://schemas.microsoft.com/office/drawing/2014/main" id="{04B910D1-70BE-3A07-D28E-71B4D7831B12}"/>
                </a:ext>
              </a:extLst>
            </p:cNvPr>
            <p:cNvPicPr>
              <a:picLocks noChangeAspect="1"/>
            </p:cNvPicPr>
            <p:nvPr/>
          </p:nvPicPr>
          <p:blipFill rotWithShape="1">
            <a:blip r:embed="rId10"/>
            <a:srcRect l="38158" t="772" r="28700" b="93145"/>
            <a:stretch/>
          </p:blipFill>
          <p:spPr>
            <a:xfrm>
              <a:off x="6899116" y="4427754"/>
              <a:ext cx="1552353" cy="170121"/>
            </a:xfrm>
            <a:prstGeom prst="rect">
              <a:avLst/>
            </a:prstGeom>
          </p:spPr>
        </p:pic>
      </p:grpSp>
      <p:pic>
        <p:nvPicPr>
          <p:cNvPr id="9" name="Audio 8">
            <a:extLst>
              <a:ext uri="{FF2B5EF4-FFF2-40B4-BE49-F238E27FC236}">
                <a16:creationId xmlns:a16="http://schemas.microsoft.com/office/drawing/2014/main" id="{D95F7D56-E27C-39E9-855F-F195172CE6AF}"/>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6721371" y="381000"/>
            <a:ext cx="609600" cy="609600"/>
          </a:xfrm>
          <a:prstGeom prst="rect">
            <a:avLst/>
          </a:prstGeom>
        </p:spPr>
      </p:pic>
      <p:sp>
        <p:nvSpPr>
          <p:cNvPr id="4" name="CasellaDiTesto 3">
            <a:extLst>
              <a:ext uri="{FF2B5EF4-FFF2-40B4-BE49-F238E27FC236}">
                <a16:creationId xmlns:a16="http://schemas.microsoft.com/office/drawing/2014/main" id="{442308E9-7C1C-3371-EC07-13EAB92A8D64}"/>
              </a:ext>
            </a:extLst>
          </p:cNvPr>
          <p:cNvSpPr txBox="1"/>
          <p:nvPr/>
        </p:nvSpPr>
        <p:spPr>
          <a:xfrm>
            <a:off x="195943" y="1138535"/>
            <a:ext cx="3611630" cy="461665"/>
          </a:xfrm>
          <a:prstGeom prst="rect">
            <a:avLst/>
          </a:prstGeom>
          <a:noFill/>
        </p:spPr>
        <p:txBody>
          <a:bodyPr wrap="none" rtlCol="0">
            <a:spAutoFit/>
          </a:bodyPr>
          <a:lstStyle/>
          <a:p>
            <a:r>
              <a:rPr lang="en-US" sz="2400" b="1" dirty="0"/>
              <a:t>Molecular dynamic studies</a:t>
            </a:r>
          </a:p>
        </p:txBody>
      </p:sp>
    </p:spTree>
    <p:custDataLst>
      <p:tags r:id="rId1"/>
    </p:custDataLst>
    <p:extLst>
      <p:ext uri="{BB962C8B-B14F-4D97-AF65-F5344CB8AC3E}">
        <p14:creationId xmlns:p14="http://schemas.microsoft.com/office/powerpoint/2010/main" val="3454317017"/>
      </p:ext>
    </p:extLst>
  </p:cSld>
  <p:clrMapOvr>
    <a:masterClrMapping/>
  </p:clrMapOvr>
  <mc:AlternateContent xmlns:mc="http://schemas.openxmlformats.org/markup-compatibility/2006" xmlns:p14="http://schemas.microsoft.com/office/powerpoint/2010/main">
    <mc:Choice Requires="p14">
      <p:transition spd="slow" p14:dur="2000" advTm="32640"/>
    </mc:Choice>
    <mc:Fallback xmlns="">
      <p:transition spd="slow" advTm="32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A9173A-A81C-AADB-AC7E-BBB56DDC1582}"/>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graphicFrame>
        <p:nvGraphicFramePr>
          <p:cNvPr id="2" name="Tabella 1">
            <a:extLst>
              <a:ext uri="{FF2B5EF4-FFF2-40B4-BE49-F238E27FC236}">
                <a16:creationId xmlns:a16="http://schemas.microsoft.com/office/drawing/2014/main" id="{2E24505A-3C77-89B2-CE80-0D382DA08913}"/>
              </a:ext>
            </a:extLst>
          </p:cNvPr>
          <p:cNvGraphicFramePr>
            <a:graphicFrameLocks noGrp="1"/>
          </p:cNvGraphicFramePr>
          <p:nvPr>
            <p:extLst>
              <p:ext uri="{D42A27DB-BD31-4B8C-83A1-F6EECF244321}">
                <p14:modId xmlns:p14="http://schemas.microsoft.com/office/powerpoint/2010/main" val="355236241"/>
              </p:ext>
            </p:extLst>
          </p:nvPr>
        </p:nvGraphicFramePr>
        <p:xfrm>
          <a:off x="95774" y="1978364"/>
          <a:ext cx="2341255" cy="1475994"/>
        </p:xfrm>
        <a:graphic>
          <a:graphicData uri="http://schemas.openxmlformats.org/drawingml/2006/table">
            <a:tbl>
              <a:tblPr firstRow="1" firstCol="1" bandRow="1">
                <a:tableStyleId>{5C22544A-7EE6-4342-B048-85BDC9FD1C3A}</a:tableStyleId>
              </a:tblPr>
              <a:tblGrid>
                <a:gridCol w="1027868">
                  <a:extLst>
                    <a:ext uri="{9D8B030D-6E8A-4147-A177-3AD203B41FA5}">
                      <a16:colId xmlns:a16="http://schemas.microsoft.com/office/drawing/2014/main" val="815340964"/>
                    </a:ext>
                  </a:extLst>
                </a:gridCol>
                <a:gridCol w="1313387">
                  <a:extLst>
                    <a:ext uri="{9D8B030D-6E8A-4147-A177-3AD203B41FA5}">
                      <a16:colId xmlns:a16="http://schemas.microsoft.com/office/drawing/2014/main" val="421409922"/>
                    </a:ext>
                  </a:extLst>
                </a:gridCol>
              </a:tblGrid>
              <a:tr h="245984">
                <a:tc gridSpan="2">
                  <a:txBody>
                    <a:bodyPr/>
                    <a:lstStyle/>
                    <a:p>
                      <a:pPr algn="ctr">
                        <a:lnSpc>
                          <a:spcPct val="150000"/>
                        </a:lnSpc>
                        <a:spcAft>
                          <a:spcPts val="800"/>
                        </a:spcAft>
                      </a:pPr>
                      <a:r>
                        <a:rPr lang="en-US" sz="1200" b="0" dirty="0">
                          <a:solidFill>
                            <a:schemeClr val="tx1"/>
                          </a:solidFill>
                          <a:effectLst/>
                        </a:rPr>
                        <a:t>Compound</a:t>
                      </a:r>
                      <a:r>
                        <a:rPr lang="en-US" sz="1200" dirty="0">
                          <a:solidFill>
                            <a:schemeClr val="tx1"/>
                          </a:solidFill>
                          <a:effectLst/>
                        </a:rPr>
                        <a:t> 16 </a:t>
                      </a:r>
                      <a:endParaRPr lang="it-IT"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2548723694"/>
                  </a:ext>
                </a:extLst>
              </a:tr>
              <a:tr h="245984">
                <a:tc>
                  <a:txBody>
                    <a:bodyPr/>
                    <a:lstStyle/>
                    <a:p>
                      <a:pPr algn="ctr">
                        <a:lnSpc>
                          <a:spcPct val="150000"/>
                        </a:lnSpc>
                        <a:spcAft>
                          <a:spcPts val="800"/>
                        </a:spcAft>
                      </a:pPr>
                      <a:r>
                        <a:rPr lang="en-US" sz="1200" dirty="0">
                          <a:solidFill>
                            <a:schemeClr val="tx1"/>
                          </a:solidFill>
                          <a:effectLst/>
                        </a:rPr>
                        <a:t>Cell line</a:t>
                      </a:r>
                      <a:endParaRPr lang="it-IT"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1200" dirty="0">
                          <a:solidFill>
                            <a:schemeClr val="tx1"/>
                          </a:solidFill>
                          <a:effectLst/>
                        </a:rPr>
                        <a:t>% Survival</a:t>
                      </a:r>
                      <a:endParaRPr lang="it-IT"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4002223"/>
                  </a:ext>
                </a:extLst>
              </a:tr>
              <a:tr h="245984">
                <a:tc>
                  <a:txBody>
                    <a:bodyPr/>
                    <a:lstStyle/>
                    <a:p>
                      <a:pPr algn="ctr">
                        <a:lnSpc>
                          <a:spcPct val="150000"/>
                        </a:lnSpc>
                        <a:spcAft>
                          <a:spcPts val="800"/>
                        </a:spcAft>
                      </a:pPr>
                      <a:r>
                        <a:rPr lang="en-US" sz="1200" dirty="0" err="1">
                          <a:solidFill>
                            <a:schemeClr val="tx1"/>
                          </a:solidFill>
                          <a:effectLst/>
                        </a:rPr>
                        <a:t>HaCaT</a:t>
                      </a:r>
                      <a:endParaRPr lang="it-IT"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50000"/>
                        </a:lnSpc>
                        <a:spcAft>
                          <a:spcPts val="800"/>
                        </a:spcAft>
                      </a:pPr>
                      <a:r>
                        <a:rPr lang="en-US" sz="1200" dirty="0">
                          <a:solidFill>
                            <a:schemeClr val="tx1"/>
                          </a:solidFill>
                          <a:effectLst/>
                        </a:rPr>
                        <a:t>109 </a:t>
                      </a:r>
                      <a:endParaRPr lang="it-IT"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7864605"/>
                  </a:ext>
                </a:extLst>
              </a:tr>
              <a:tr h="245984">
                <a:tc>
                  <a:txBody>
                    <a:bodyPr/>
                    <a:lstStyle/>
                    <a:p>
                      <a:pPr algn="ctr">
                        <a:lnSpc>
                          <a:spcPct val="150000"/>
                        </a:lnSpc>
                        <a:spcAft>
                          <a:spcPts val="800"/>
                        </a:spcAft>
                      </a:pPr>
                      <a:r>
                        <a:rPr lang="en-US" sz="1200" dirty="0">
                          <a:solidFill>
                            <a:schemeClr val="tx1"/>
                          </a:solidFill>
                          <a:effectLst/>
                        </a:rPr>
                        <a:t>Fibroblasts</a:t>
                      </a:r>
                      <a:endParaRPr lang="it-IT"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50000"/>
                        </a:lnSpc>
                        <a:spcAft>
                          <a:spcPts val="800"/>
                        </a:spcAft>
                      </a:pPr>
                      <a:r>
                        <a:rPr lang="en-US" sz="1200" dirty="0">
                          <a:solidFill>
                            <a:schemeClr val="tx1"/>
                          </a:solidFill>
                          <a:effectLst/>
                        </a:rPr>
                        <a:t>88</a:t>
                      </a:r>
                      <a:endParaRPr lang="it-IT"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23546729"/>
                  </a:ext>
                </a:extLst>
              </a:tr>
              <a:tr h="245984">
                <a:tc>
                  <a:txBody>
                    <a:bodyPr/>
                    <a:lstStyle/>
                    <a:p>
                      <a:pPr algn="ctr">
                        <a:lnSpc>
                          <a:spcPct val="150000"/>
                        </a:lnSpc>
                        <a:spcAft>
                          <a:spcPts val="800"/>
                        </a:spcAft>
                      </a:pPr>
                      <a:r>
                        <a:rPr lang="en-US" sz="1200" dirty="0" err="1">
                          <a:solidFill>
                            <a:schemeClr val="tx1"/>
                          </a:solidFill>
                          <a:effectLst/>
                        </a:rPr>
                        <a:t>AoSMC</a:t>
                      </a:r>
                      <a:endParaRPr lang="it-IT"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50000"/>
                        </a:lnSpc>
                        <a:spcAft>
                          <a:spcPts val="800"/>
                        </a:spcAft>
                      </a:pPr>
                      <a:r>
                        <a:rPr lang="en-US" sz="1200" dirty="0">
                          <a:solidFill>
                            <a:schemeClr val="tx1"/>
                          </a:solidFill>
                          <a:effectLst/>
                        </a:rPr>
                        <a:t>99</a:t>
                      </a:r>
                      <a:endParaRPr lang="it-IT"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213760235"/>
                  </a:ext>
                </a:extLst>
              </a:tr>
              <a:tr h="245984">
                <a:tc>
                  <a:txBody>
                    <a:bodyPr/>
                    <a:lstStyle/>
                    <a:p>
                      <a:pPr algn="ctr">
                        <a:lnSpc>
                          <a:spcPct val="150000"/>
                        </a:lnSpc>
                        <a:spcAft>
                          <a:spcPts val="800"/>
                        </a:spcAft>
                      </a:pPr>
                      <a:r>
                        <a:rPr lang="en-US" sz="1200" dirty="0">
                          <a:solidFill>
                            <a:schemeClr val="tx1"/>
                          </a:solidFill>
                          <a:effectLst/>
                        </a:rPr>
                        <a:t>HUVEC</a:t>
                      </a:r>
                      <a:endParaRPr lang="it-IT"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50000"/>
                        </a:lnSpc>
                        <a:spcAft>
                          <a:spcPts val="800"/>
                        </a:spcAft>
                      </a:pPr>
                      <a:r>
                        <a:rPr lang="en-US" sz="1200" dirty="0">
                          <a:solidFill>
                            <a:schemeClr val="tx1"/>
                          </a:solidFill>
                          <a:effectLst/>
                        </a:rPr>
                        <a:t>88</a:t>
                      </a:r>
                      <a:endParaRPr lang="it-IT"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938096209"/>
                  </a:ext>
                </a:extLst>
              </a:tr>
            </a:tbl>
          </a:graphicData>
        </a:graphic>
      </p:graphicFrame>
      <p:pic>
        <p:nvPicPr>
          <p:cNvPr id="4099" name="Immagine 1914395544">
            <a:extLst>
              <a:ext uri="{FF2B5EF4-FFF2-40B4-BE49-F238E27FC236}">
                <a16:creationId xmlns:a16="http://schemas.microsoft.com/office/drawing/2014/main" id="{D4A6B8B4-45F5-2E9F-6A33-EA92E7D432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2097" y="1371600"/>
            <a:ext cx="3855503" cy="2612916"/>
          </a:xfrm>
          <a:prstGeom prst="rect">
            <a:avLst/>
          </a:prstGeom>
          <a:noFill/>
          <a:extLst>
            <a:ext uri="{909E8E84-426E-40DD-AFC4-6F175D3DCCD1}">
              <a14:hiddenFill xmlns:a14="http://schemas.microsoft.com/office/drawing/2010/main">
                <a:solidFill>
                  <a:srgbClr val="FFFFFF"/>
                </a:solidFill>
              </a14:hiddenFill>
            </a:ext>
          </a:extLst>
        </p:spPr>
      </p:pic>
      <p:pic>
        <p:nvPicPr>
          <p:cNvPr id="23" name="Immagine 22">
            <a:extLst>
              <a:ext uri="{FF2B5EF4-FFF2-40B4-BE49-F238E27FC236}">
                <a16:creationId xmlns:a16="http://schemas.microsoft.com/office/drawing/2014/main" id="{D689C07A-161B-68C6-D31E-09CB4AF65E58}"/>
              </a:ext>
            </a:extLst>
          </p:cNvPr>
          <p:cNvPicPr>
            <a:picLocks noChangeAspect="1"/>
          </p:cNvPicPr>
          <p:nvPr/>
        </p:nvPicPr>
        <p:blipFill>
          <a:blip r:embed="rId7"/>
          <a:stretch>
            <a:fillRect/>
          </a:stretch>
        </p:blipFill>
        <p:spPr>
          <a:xfrm>
            <a:off x="2810874" y="1865973"/>
            <a:ext cx="1927378" cy="1779118"/>
          </a:xfrm>
          <a:prstGeom prst="rect">
            <a:avLst/>
          </a:prstGeom>
        </p:spPr>
      </p:pic>
      <p:sp>
        <p:nvSpPr>
          <p:cNvPr id="28" name="Rettangolo 27">
            <a:extLst>
              <a:ext uri="{FF2B5EF4-FFF2-40B4-BE49-F238E27FC236}">
                <a16:creationId xmlns:a16="http://schemas.microsoft.com/office/drawing/2014/main" id="{9A3A1D39-86AA-E6BB-5F04-7578FFF12F8C}"/>
              </a:ext>
            </a:extLst>
          </p:cNvPr>
          <p:cNvSpPr/>
          <p:nvPr/>
        </p:nvSpPr>
        <p:spPr>
          <a:xfrm>
            <a:off x="7905281" y="4613948"/>
            <a:ext cx="239861" cy="743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Immagine 3">
            <a:extLst>
              <a:ext uri="{FF2B5EF4-FFF2-40B4-BE49-F238E27FC236}">
                <a16:creationId xmlns:a16="http://schemas.microsoft.com/office/drawing/2014/main" id="{2FBD8CBB-C950-3582-1348-C2AC2FA42B8B}"/>
              </a:ext>
            </a:extLst>
          </p:cNvPr>
          <p:cNvPicPr>
            <a:picLocks noChangeAspect="1"/>
          </p:cNvPicPr>
          <p:nvPr/>
        </p:nvPicPr>
        <p:blipFill>
          <a:blip r:embed="rId8"/>
          <a:stretch>
            <a:fillRect/>
          </a:stretch>
        </p:blipFill>
        <p:spPr>
          <a:xfrm>
            <a:off x="46739" y="4056878"/>
            <a:ext cx="4514870" cy="2090856"/>
          </a:xfrm>
          <a:prstGeom prst="rect">
            <a:avLst/>
          </a:prstGeom>
        </p:spPr>
      </p:pic>
      <p:pic>
        <p:nvPicPr>
          <p:cNvPr id="5" name="Immagine 4">
            <a:extLst>
              <a:ext uri="{FF2B5EF4-FFF2-40B4-BE49-F238E27FC236}">
                <a16:creationId xmlns:a16="http://schemas.microsoft.com/office/drawing/2014/main" id="{E84FBCEC-CE1B-2A1D-11FA-D6103DE0860A}"/>
              </a:ext>
            </a:extLst>
          </p:cNvPr>
          <p:cNvPicPr>
            <a:picLocks noChangeAspect="1"/>
          </p:cNvPicPr>
          <p:nvPr/>
        </p:nvPicPr>
        <p:blipFill>
          <a:blip r:embed="rId9"/>
          <a:stretch>
            <a:fillRect/>
          </a:stretch>
        </p:blipFill>
        <p:spPr>
          <a:xfrm>
            <a:off x="4650763" y="4107137"/>
            <a:ext cx="4446499" cy="2042791"/>
          </a:xfrm>
          <a:prstGeom prst="rect">
            <a:avLst/>
          </a:prstGeom>
        </p:spPr>
      </p:pic>
      <p:pic>
        <p:nvPicPr>
          <p:cNvPr id="16" name="Audio 15">
            <a:extLst>
              <a:ext uri="{FF2B5EF4-FFF2-40B4-BE49-F238E27FC236}">
                <a16:creationId xmlns:a16="http://schemas.microsoft.com/office/drawing/2014/main" id="{6D36918B-D2CC-3D96-75A1-C2BB2C88060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72475" y="5229225"/>
            <a:ext cx="609600" cy="609600"/>
          </a:xfrm>
          <a:prstGeom prst="rect">
            <a:avLst/>
          </a:prstGeom>
        </p:spPr>
      </p:pic>
      <p:sp>
        <p:nvSpPr>
          <p:cNvPr id="6" name="CasellaDiTesto 5">
            <a:extLst>
              <a:ext uri="{FF2B5EF4-FFF2-40B4-BE49-F238E27FC236}">
                <a16:creationId xmlns:a16="http://schemas.microsoft.com/office/drawing/2014/main" id="{C085C478-6E7D-690D-2349-EAEFBE55A273}"/>
              </a:ext>
            </a:extLst>
          </p:cNvPr>
          <p:cNvSpPr txBox="1"/>
          <p:nvPr/>
        </p:nvSpPr>
        <p:spPr>
          <a:xfrm>
            <a:off x="127699" y="992521"/>
            <a:ext cx="6183937" cy="461665"/>
          </a:xfrm>
          <a:prstGeom prst="rect">
            <a:avLst/>
          </a:prstGeom>
          <a:noFill/>
        </p:spPr>
        <p:txBody>
          <a:bodyPr wrap="none" rtlCol="0">
            <a:spAutoFit/>
          </a:bodyPr>
          <a:lstStyle/>
          <a:p>
            <a:r>
              <a:rPr lang="en-US" sz="2400" b="1" dirty="0"/>
              <a:t>Pharmacokinetic studies and co-administration</a:t>
            </a:r>
          </a:p>
        </p:txBody>
      </p:sp>
    </p:spTree>
    <p:custDataLst>
      <p:tags r:id="rId1"/>
    </p:custDataLst>
    <p:extLst>
      <p:ext uri="{BB962C8B-B14F-4D97-AF65-F5344CB8AC3E}">
        <p14:creationId xmlns:p14="http://schemas.microsoft.com/office/powerpoint/2010/main" val="2587120642"/>
      </p:ext>
    </p:extLst>
  </p:cSld>
  <p:clrMapOvr>
    <a:masterClrMapping/>
  </p:clrMapOvr>
  <mc:AlternateContent xmlns:mc="http://schemas.openxmlformats.org/markup-compatibility/2006" xmlns:p14="http://schemas.microsoft.com/office/powerpoint/2010/main">
    <mc:Choice Requires="p14">
      <p:transition spd="slow" p14:dur="2000" advTm="50016"/>
    </mc:Choice>
    <mc:Fallback xmlns="">
      <p:transition spd="slow" advTm="50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A9173A-A81C-AADB-AC7E-BBB56DDC1582}"/>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28" name="Rettangolo 27">
            <a:extLst>
              <a:ext uri="{FF2B5EF4-FFF2-40B4-BE49-F238E27FC236}">
                <a16:creationId xmlns:a16="http://schemas.microsoft.com/office/drawing/2014/main" id="{9A3A1D39-86AA-E6BB-5F04-7578FFF12F8C}"/>
              </a:ext>
            </a:extLst>
          </p:cNvPr>
          <p:cNvSpPr/>
          <p:nvPr/>
        </p:nvSpPr>
        <p:spPr>
          <a:xfrm>
            <a:off x="7905281" y="4613948"/>
            <a:ext cx="239861" cy="743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CasellaDiTesto 20">
            <a:extLst>
              <a:ext uri="{FF2B5EF4-FFF2-40B4-BE49-F238E27FC236}">
                <a16:creationId xmlns:a16="http://schemas.microsoft.com/office/drawing/2014/main" id="{EF790ED2-CDD5-5EDB-4A3F-32B42EEA19BE}"/>
              </a:ext>
            </a:extLst>
          </p:cNvPr>
          <p:cNvSpPr txBox="1"/>
          <p:nvPr/>
        </p:nvSpPr>
        <p:spPr>
          <a:xfrm>
            <a:off x="295081" y="1667361"/>
            <a:ext cx="8553838" cy="3693319"/>
          </a:xfrm>
          <a:prstGeom prst="rect">
            <a:avLst/>
          </a:prstGeom>
          <a:noFill/>
        </p:spPr>
        <p:txBody>
          <a:bodyPr wrap="square" rtlCol="0">
            <a:spAutoFit/>
          </a:bodyPr>
          <a:lstStyle/>
          <a:p>
            <a:pPr marL="214313" indent="-214313">
              <a:buFont typeface="Arial" panose="020B0604020202020204" pitchFamily="34" charset="0"/>
              <a:buChar char="•"/>
            </a:pPr>
            <a:r>
              <a:rPr lang="en-US" dirty="0"/>
              <a:t>A collection of variously substituted adarotene derivatives has been prepared</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Preliminary structure-activity relationship studies indicated that:</a:t>
            </a:r>
          </a:p>
          <a:p>
            <a:pPr marL="557213" lvl="1" indent="-214313">
              <a:buFont typeface="Arial" panose="020B0604020202020204" pitchFamily="34" charset="0"/>
              <a:buChar char="•"/>
            </a:pPr>
            <a:r>
              <a:rPr lang="en-US" dirty="0"/>
              <a:t>the substitution of phenolic OH and carboxylic acid decreases the antimicrobial activity;</a:t>
            </a:r>
          </a:p>
          <a:p>
            <a:pPr marL="557213" lvl="1" indent="-214313">
              <a:buFont typeface="Arial" panose="020B0604020202020204" pitchFamily="34" charset="0"/>
              <a:buChar char="•"/>
            </a:pPr>
            <a:r>
              <a:rPr lang="en-US" dirty="0"/>
              <a:t>the functionalization of the cinnamic portion is tolerated;</a:t>
            </a:r>
          </a:p>
          <a:p>
            <a:pPr marL="557213" lvl="1" indent="-214313">
              <a:buFont typeface="Arial" panose="020B0604020202020204" pitchFamily="34" charset="0"/>
              <a:buChar char="•"/>
            </a:pPr>
            <a:r>
              <a:rPr lang="en-US" dirty="0"/>
              <a:t>the introduction of substituents on ring B considerably enhances the activity.</a:t>
            </a:r>
          </a:p>
          <a:p>
            <a:endParaRPr lang="en-US" dirty="0"/>
          </a:p>
          <a:p>
            <a:pPr marL="214313" indent="-214313">
              <a:buFont typeface="Arial" panose="020B0604020202020204" pitchFamily="34" charset="0"/>
              <a:buChar char="•"/>
            </a:pPr>
            <a:r>
              <a:rPr lang="en-US" dirty="0"/>
              <a:t>Oxime </a:t>
            </a:r>
            <a:r>
              <a:rPr lang="en-US" b="1" dirty="0"/>
              <a:t>16</a:t>
            </a:r>
            <a:r>
              <a:rPr lang="en-US" dirty="0"/>
              <a:t> resulted as the most promising compound on several MDR strains of Gram + bacteria</a:t>
            </a:r>
            <a:endParaRPr lang="en-US" b="1" dirty="0"/>
          </a:p>
          <a:p>
            <a:endParaRPr lang="en-US" dirty="0"/>
          </a:p>
          <a:p>
            <a:pPr marL="214313" indent="-214313">
              <a:buFont typeface="Arial" panose="020B0604020202020204" pitchFamily="34" charset="0"/>
              <a:buChar char="•"/>
            </a:pPr>
            <a:r>
              <a:rPr lang="en-US" dirty="0"/>
              <a:t>Suitable substituents are under study for the obtainment of compounds active on MDR Gram – bacteria</a:t>
            </a:r>
          </a:p>
        </p:txBody>
      </p:sp>
      <p:pic>
        <p:nvPicPr>
          <p:cNvPr id="11" name="Audio 10">
            <a:extLst>
              <a:ext uri="{FF2B5EF4-FFF2-40B4-BE49-F238E27FC236}">
                <a16:creationId xmlns:a16="http://schemas.microsoft.com/office/drawing/2014/main" id="{C5BA3CC6-FE58-C448-FE40-8AA29B7D167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72475" y="5229225"/>
            <a:ext cx="609600" cy="609600"/>
          </a:xfrm>
          <a:prstGeom prst="rect">
            <a:avLst/>
          </a:prstGeom>
        </p:spPr>
      </p:pic>
      <p:sp>
        <p:nvSpPr>
          <p:cNvPr id="4" name="CasellaDiTesto 3">
            <a:extLst>
              <a:ext uri="{FF2B5EF4-FFF2-40B4-BE49-F238E27FC236}">
                <a16:creationId xmlns:a16="http://schemas.microsoft.com/office/drawing/2014/main" id="{B9CCB4C5-60FD-9F1D-9233-723A301C2F1C}"/>
              </a:ext>
            </a:extLst>
          </p:cNvPr>
          <p:cNvSpPr txBox="1"/>
          <p:nvPr/>
        </p:nvSpPr>
        <p:spPr>
          <a:xfrm>
            <a:off x="140918" y="990600"/>
            <a:ext cx="4787977" cy="461665"/>
          </a:xfrm>
          <a:prstGeom prst="rect">
            <a:avLst/>
          </a:prstGeom>
          <a:noFill/>
        </p:spPr>
        <p:txBody>
          <a:bodyPr wrap="none" rtlCol="0">
            <a:spAutoFit/>
          </a:bodyPr>
          <a:lstStyle/>
          <a:p>
            <a:r>
              <a:rPr lang="en-US" sz="2400" b="1" dirty="0"/>
              <a:t>Conclusions and future perspectives</a:t>
            </a:r>
          </a:p>
        </p:txBody>
      </p:sp>
    </p:spTree>
    <p:custDataLst>
      <p:tags r:id="rId1"/>
    </p:custDataLst>
    <p:extLst>
      <p:ext uri="{BB962C8B-B14F-4D97-AF65-F5344CB8AC3E}">
        <p14:creationId xmlns:p14="http://schemas.microsoft.com/office/powerpoint/2010/main" val="2568719408"/>
      </p:ext>
    </p:extLst>
  </p:cSld>
  <p:clrMapOvr>
    <a:masterClrMapping/>
  </p:clrMapOvr>
  <mc:AlternateContent xmlns:mc="http://schemas.openxmlformats.org/markup-compatibility/2006" xmlns:p14="http://schemas.microsoft.com/office/powerpoint/2010/main">
    <mc:Choice Requires="p14">
      <p:transition spd="slow" p14:dur="2000" advTm="52480"/>
    </mc:Choice>
    <mc:Fallback xmlns="">
      <p:transition spd="slow" advTm="52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6E6BD58-BEC8-60CD-EC93-DB6755A1117D}"/>
              </a:ext>
            </a:extLst>
          </p:cNvPr>
          <p:cNvSpPr txBox="1"/>
          <p:nvPr/>
        </p:nvSpPr>
        <p:spPr>
          <a:xfrm>
            <a:off x="263369" y="991150"/>
            <a:ext cx="2697790" cy="461665"/>
          </a:xfrm>
          <a:prstGeom prst="rect">
            <a:avLst/>
          </a:prstGeom>
          <a:noFill/>
        </p:spPr>
        <p:txBody>
          <a:bodyPr wrap="none" rtlCol="0">
            <a:spAutoFit/>
          </a:bodyPr>
          <a:lstStyle/>
          <a:p>
            <a:r>
              <a:rPr lang="en-US" sz="2400" b="1" dirty="0"/>
              <a:t>Acknowledgements</a:t>
            </a:r>
          </a:p>
        </p:txBody>
      </p:sp>
      <p:sp>
        <p:nvSpPr>
          <p:cNvPr id="3" name="CasellaDiTesto 2">
            <a:extLst>
              <a:ext uri="{FF2B5EF4-FFF2-40B4-BE49-F238E27FC236}">
                <a16:creationId xmlns:a16="http://schemas.microsoft.com/office/drawing/2014/main" id="{5F130DB7-08BF-5766-FDA3-F242B7CF4B5C}"/>
              </a:ext>
            </a:extLst>
          </p:cNvPr>
          <p:cNvSpPr txBox="1"/>
          <p:nvPr/>
        </p:nvSpPr>
        <p:spPr>
          <a:xfrm>
            <a:off x="554768" y="1518628"/>
            <a:ext cx="2811887" cy="3554819"/>
          </a:xfrm>
          <a:prstGeom prst="rect">
            <a:avLst/>
          </a:prstGeom>
          <a:noFill/>
        </p:spPr>
        <p:txBody>
          <a:bodyPr wrap="square" rtlCol="0">
            <a:spAutoFit/>
          </a:bodyPr>
          <a:lstStyle/>
          <a:p>
            <a:pPr marL="214313" indent="-214313">
              <a:buFont typeface="Arial" panose="020B0604020202020204" pitchFamily="34" charset="0"/>
              <a:buChar char="•"/>
            </a:pPr>
            <a:r>
              <a:rPr lang="en-US" sz="1500" dirty="0"/>
              <a:t>Prof. Sabrina Dallavalle</a:t>
            </a:r>
          </a:p>
          <a:p>
            <a:pPr marL="214313" indent="-214313">
              <a:buFont typeface="Arial" panose="020B0604020202020204" pitchFamily="34" charset="0"/>
              <a:buChar char="•"/>
            </a:pPr>
            <a:r>
              <a:rPr lang="en-US" sz="1500" dirty="0"/>
              <a:t>Dr. Loana </a:t>
            </a:r>
            <a:r>
              <a:rPr lang="en-US" sz="1500" dirty="0" err="1"/>
              <a:t>Musso</a:t>
            </a:r>
            <a:endParaRPr lang="en-US" sz="1500" dirty="0"/>
          </a:p>
          <a:p>
            <a:pPr marL="214313" indent="-214313">
              <a:buFont typeface="Arial" panose="020B0604020202020204" pitchFamily="34" charset="0"/>
              <a:buChar char="•"/>
            </a:pPr>
            <a:endParaRPr lang="en-US" sz="1500" dirty="0"/>
          </a:p>
          <a:p>
            <a:pPr marL="214313" indent="-214313">
              <a:buFont typeface="Arial" panose="020B0604020202020204" pitchFamily="34" charset="0"/>
              <a:buChar char="•"/>
            </a:pPr>
            <a:r>
              <a:rPr lang="en-US" sz="1500" dirty="0"/>
              <a:t>Francesca </a:t>
            </a:r>
            <a:r>
              <a:rPr lang="en-US" sz="1500" dirty="0" err="1"/>
              <a:t>Sacchi</a:t>
            </a:r>
            <a:endParaRPr lang="en-US" sz="1500" dirty="0"/>
          </a:p>
          <a:p>
            <a:pPr marL="214313" indent="-214313">
              <a:buFont typeface="Arial" panose="020B0604020202020204" pitchFamily="34" charset="0"/>
              <a:buChar char="•"/>
            </a:pPr>
            <a:r>
              <a:rPr lang="en-US" sz="1500" dirty="0"/>
              <a:t>Lucia Magnani</a:t>
            </a:r>
          </a:p>
          <a:p>
            <a:pPr marL="214313" indent="-214313">
              <a:buFont typeface="Arial" panose="020B0604020202020204" pitchFamily="34" charset="0"/>
              <a:buChar char="•"/>
            </a:pPr>
            <a:r>
              <a:rPr lang="en-US" sz="1500" dirty="0"/>
              <a:t>Luca </a:t>
            </a:r>
            <a:r>
              <a:rPr lang="en-US" sz="1500" dirty="0" err="1"/>
              <a:t>Pozzi</a:t>
            </a:r>
            <a:endParaRPr lang="en-US" sz="1500" dirty="0"/>
          </a:p>
          <a:p>
            <a:pPr marL="214313" indent="-214313">
              <a:buFont typeface="Arial" panose="020B0604020202020204" pitchFamily="34" charset="0"/>
              <a:buChar char="•"/>
            </a:pPr>
            <a:endParaRPr lang="en-US" sz="1500" dirty="0"/>
          </a:p>
          <a:p>
            <a:pPr marL="214313" indent="-214313">
              <a:buFont typeface="Arial" panose="020B0604020202020204" pitchFamily="34" charset="0"/>
              <a:buChar char="•"/>
            </a:pPr>
            <a:r>
              <a:rPr lang="en-US" sz="1500" dirty="0"/>
              <a:t>Dr. Stefania Mazzini</a:t>
            </a:r>
          </a:p>
          <a:p>
            <a:pPr marL="214313" indent="-214313">
              <a:buFont typeface="Arial" panose="020B0604020202020204" pitchFamily="34" charset="0"/>
              <a:buChar char="•"/>
            </a:pPr>
            <a:endParaRPr lang="en-US" sz="1500" dirty="0"/>
          </a:p>
          <a:p>
            <a:pPr marL="214313" indent="-214313">
              <a:buFont typeface="Arial" panose="020B0604020202020204" pitchFamily="34" charset="0"/>
              <a:buChar char="•"/>
            </a:pPr>
            <a:r>
              <a:rPr lang="en-US" sz="1500" dirty="0"/>
              <a:t>Prof. Maria Luisa </a:t>
            </a:r>
            <a:r>
              <a:rPr lang="en-US" sz="1500" dirty="0" err="1"/>
              <a:t>Mangoni</a:t>
            </a:r>
            <a:endParaRPr lang="en-US" sz="1500" dirty="0"/>
          </a:p>
          <a:p>
            <a:pPr marL="214313" indent="-214313">
              <a:buFont typeface="Arial" panose="020B0604020202020204" pitchFamily="34" charset="0"/>
              <a:buChar char="•"/>
            </a:pPr>
            <a:r>
              <a:rPr lang="en-US" sz="1500" dirty="0"/>
              <a:t>Dr. Claudio Pisano</a:t>
            </a:r>
          </a:p>
          <a:p>
            <a:pPr marL="214313" indent="-214313">
              <a:buFont typeface="Arial" panose="020B0604020202020204" pitchFamily="34" charset="0"/>
              <a:buChar char="•"/>
            </a:pPr>
            <a:r>
              <a:rPr lang="en-US" sz="1500" dirty="0"/>
              <a:t>Prof. Mattia Mori</a:t>
            </a:r>
          </a:p>
          <a:p>
            <a:pPr marL="214313" indent="-214313">
              <a:buFont typeface="Arial" panose="020B0604020202020204" pitchFamily="34" charset="0"/>
              <a:buChar char="•"/>
            </a:pPr>
            <a:endParaRPr lang="en-US" sz="1500" dirty="0"/>
          </a:p>
          <a:p>
            <a:pPr marL="214313" indent="-214313">
              <a:buFont typeface="Arial" panose="020B0604020202020204" pitchFamily="34" charset="0"/>
              <a:buChar char="•"/>
            </a:pPr>
            <a:r>
              <a:rPr lang="en-US" sz="1500" dirty="0"/>
              <a:t>Project fundings:</a:t>
            </a:r>
          </a:p>
          <a:p>
            <a:r>
              <a:rPr lang="en-US" sz="1500" dirty="0"/>
              <a:t>    Special Product’s Line</a:t>
            </a:r>
          </a:p>
        </p:txBody>
      </p:sp>
      <p:pic>
        <p:nvPicPr>
          <p:cNvPr id="4" name="Immagine 3" descr="Immagine che contiene edificio, esterni, persona, gruppo&#10;&#10;Descrizione generata automaticamente">
            <a:extLst>
              <a:ext uri="{FF2B5EF4-FFF2-40B4-BE49-F238E27FC236}">
                <a16:creationId xmlns:a16="http://schemas.microsoft.com/office/drawing/2014/main" id="{EBCA90D3-6AD2-A792-74CA-969036C04757}"/>
              </a:ext>
            </a:extLst>
          </p:cNvPr>
          <p:cNvPicPr>
            <a:picLocks noChangeAspect="1"/>
          </p:cNvPicPr>
          <p:nvPr/>
        </p:nvPicPr>
        <p:blipFill rotWithShape="1">
          <a:blip r:embed="rId5"/>
          <a:srcRect l="10334" t="28306" r="15952" b="6776"/>
          <a:stretch/>
        </p:blipFill>
        <p:spPr>
          <a:xfrm>
            <a:off x="4089215" y="1518628"/>
            <a:ext cx="4500017" cy="2972303"/>
          </a:xfrm>
          <a:prstGeom prst="rect">
            <a:avLst/>
          </a:prstGeom>
        </p:spPr>
      </p:pic>
      <p:pic>
        <p:nvPicPr>
          <p:cNvPr id="8" name="Immagine 7" descr="Immagine che contiene simbolo, logo, Elementi grafici&#10;&#10;Descrizione generata automaticamente">
            <a:extLst>
              <a:ext uri="{FF2B5EF4-FFF2-40B4-BE49-F238E27FC236}">
                <a16:creationId xmlns:a16="http://schemas.microsoft.com/office/drawing/2014/main" id="{CB000851-2868-57A8-6F88-E54A3CFD9E99}"/>
              </a:ext>
            </a:extLst>
          </p:cNvPr>
          <p:cNvPicPr>
            <a:picLocks noChangeAspect="1"/>
          </p:cNvPicPr>
          <p:nvPr/>
        </p:nvPicPr>
        <p:blipFill>
          <a:blip r:embed="rId6"/>
          <a:stretch>
            <a:fillRect/>
          </a:stretch>
        </p:blipFill>
        <p:spPr>
          <a:xfrm>
            <a:off x="5696602" y="5273280"/>
            <a:ext cx="675344" cy="675344"/>
          </a:xfrm>
          <a:prstGeom prst="rect">
            <a:avLst/>
          </a:prstGeom>
        </p:spPr>
      </p:pic>
      <p:pic>
        <p:nvPicPr>
          <p:cNvPr id="9" name="Immagine 8">
            <a:extLst>
              <a:ext uri="{FF2B5EF4-FFF2-40B4-BE49-F238E27FC236}">
                <a16:creationId xmlns:a16="http://schemas.microsoft.com/office/drawing/2014/main" id="{7574CBAD-3CE2-0066-D523-812E93E5418B}"/>
              </a:ext>
            </a:extLst>
          </p:cNvPr>
          <p:cNvPicPr>
            <a:picLocks noChangeAspect="1"/>
          </p:cNvPicPr>
          <p:nvPr/>
        </p:nvPicPr>
        <p:blipFill>
          <a:blip r:embed="rId7"/>
          <a:stretch>
            <a:fillRect/>
          </a:stretch>
        </p:blipFill>
        <p:spPr>
          <a:xfrm>
            <a:off x="2028166" y="5231593"/>
            <a:ext cx="746118" cy="732301"/>
          </a:xfrm>
          <a:prstGeom prst="rect">
            <a:avLst/>
          </a:prstGeom>
        </p:spPr>
      </p:pic>
      <p:pic>
        <p:nvPicPr>
          <p:cNvPr id="10" name="Immagine 9" descr="Immagine che contiene testo, Carattere, schermata, logo&#10;&#10;Descrizione generata automaticamente">
            <a:extLst>
              <a:ext uri="{FF2B5EF4-FFF2-40B4-BE49-F238E27FC236}">
                <a16:creationId xmlns:a16="http://schemas.microsoft.com/office/drawing/2014/main" id="{80DAFC80-B525-5525-78B8-7E2D2C66364E}"/>
              </a:ext>
            </a:extLst>
          </p:cNvPr>
          <p:cNvPicPr>
            <a:picLocks noChangeAspect="1"/>
          </p:cNvPicPr>
          <p:nvPr/>
        </p:nvPicPr>
        <p:blipFill>
          <a:blip r:embed="rId8"/>
          <a:stretch>
            <a:fillRect/>
          </a:stretch>
        </p:blipFill>
        <p:spPr>
          <a:xfrm>
            <a:off x="3343181" y="5189725"/>
            <a:ext cx="1784523" cy="739094"/>
          </a:xfrm>
          <a:prstGeom prst="rect">
            <a:avLst/>
          </a:prstGeom>
        </p:spPr>
      </p:pic>
      <p:pic>
        <p:nvPicPr>
          <p:cNvPr id="11" name="Immagine 10" descr="Immagine che contiene Elementi grafici, grafica, violetto, schermata&#10;&#10;Descrizione generata automaticamente">
            <a:extLst>
              <a:ext uri="{FF2B5EF4-FFF2-40B4-BE49-F238E27FC236}">
                <a16:creationId xmlns:a16="http://schemas.microsoft.com/office/drawing/2014/main" id="{24C5EB8F-4237-61F7-86F0-8409E8001480}"/>
              </a:ext>
            </a:extLst>
          </p:cNvPr>
          <p:cNvPicPr>
            <a:picLocks noChangeAspect="1"/>
          </p:cNvPicPr>
          <p:nvPr/>
        </p:nvPicPr>
        <p:blipFill>
          <a:blip r:embed="rId9"/>
          <a:stretch>
            <a:fillRect/>
          </a:stretch>
        </p:blipFill>
        <p:spPr>
          <a:xfrm>
            <a:off x="6940843" y="5225896"/>
            <a:ext cx="2085975" cy="666750"/>
          </a:xfrm>
          <a:prstGeom prst="rect">
            <a:avLst/>
          </a:prstGeom>
        </p:spPr>
      </p:pic>
      <p:pic>
        <p:nvPicPr>
          <p:cNvPr id="13" name="Immagine 12" descr="Immagine che contiene Carattere, testo, logo, Elementi grafici&#10;&#10;Descrizione generata automaticamente">
            <a:extLst>
              <a:ext uri="{FF2B5EF4-FFF2-40B4-BE49-F238E27FC236}">
                <a16:creationId xmlns:a16="http://schemas.microsoft.com/office/drawing/2014/main" id="{6C9F7477-5687-6D64-343D-3727FAA1853A}"/>
              </a:ext>
            </a:extLst>
          </p:cNvPr>
          <p:cNvPicPr>
            <a:picLocks noChangeAspect="1"/>
          </p:cNvPicPr>
          <p:nvPr/>
        </p:nvPicPr>
        <p:blipFill>
          <a:blip r:embed="rId10"/>
          <a:stretch>
            <a:fillRect/>
          </a:stretch>
        </p:blipFill>
        <p:spPr>
          <a:xfrm>
            <a:off x="263369" y="5177776"/>
            <a:ext cx="1195900" cy="751043"/>
          </a:xfrm>
          <a:prstGeom prst="rect">
            <a:avLst/>
          </a:prstGeom>
        </p:spPr>
      </p:pic>
      <p:pic>
        <p:nvPicPr>
          <p:cNvPr id="47" name="Audio 46">
            <a:extLst>
              <a:ext uri="{FF2B5EF4-FFF2-40B4-BE49-F238E27FC236}">
                <a16:creationId xmlns:a16="http://schemas.microsoft.com/office/drawing/2014/main" id="{22B93AAB-93E4-6F7A-51A1-1BFD274DF44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636043" y="243673"/>
            <a:ext cx="609600" cy="609600"/>
          </a:xfrm>
          <a:prstGeom prst="rect">
            <a:avLst/>
          </a:prstGeom>
        </p:spPr>
      </p:pic>
    </p:spTree>
    <p:extLst>
      <p:ext uri="{BB962C8B-B14F-4D97-AF65-F5344CB8AC3E}">
        <p14:creationId xmlns:p14="http://schemas.microsoft.com/office/powerpoint/2010/main" val="1237460411"/>
      </p:ext>
    </p:extLst>
  </p:cSld>
  <p:clrMapOvr>
    <a:masterClrMapping/>
  </p:clrMapOvr>
  <mc:AlternateContent xmlns:mc="http://schemas.openxmlformats.org/markup-compatibility/2006" xmlns:p14="http://schemas.microsoft.com/office/powerpoint/2010/main">
    <mc:Choice Requires="p14">
      <p:transition spd="slow" p14:dur="2000" advTm="47516"/>
    </mc:Choice>
    <mc:Fallback xmlns="">
      <p:transition spd="slow" advTm="47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219200"/>
            <a:ext cx="8686800" cy="830997"/>
          </a:xfrm>
          <a:prstGeom prst="rect">
            <a:avLst/>
          </a:prstGeom>
        </p:spPr>
        <p:txBody>
          <a:bodyPr wrap="square">
            <a:spAutoFit/>
          </a:bodyPr>
          <a:lstStyle/>
          <a:p>
            <a:pPr algn="ctr"/>
            <a:r>
              <a:rPr lang="en-US" sz="2400" b="1" dirty="0"/>
              <a:t>Adarotene-related retinoids as potential antimicrobial agents against multidrug-resistant gram-positive strains</a:t>
            </a:r>
          </a:p>
        </p:txBody>
      </p:sp>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2</a:t>
            </a:fld>
            <a:endParaRPr lang="fr-FR" dirty="0">
              <a:latin typeface="Arial" panose="020B0604020202020204" pitchFamily="34" charset="0"/>
              <a:cs typeface="Arial" panose="020B0604020202020204" pitchFamily="34" charset="0"/>
            </a:endParaRPr>
          </a:p>
        </p:txBody>
      </p:sp>
      <p:pic>
        <p:nvPicPr>
          <p:cNvPr id="2" name="Immagine 1" descr="Immagine che contiene testo&#10;&#10;Descrizione generata automaticamente">
            <a:extLst>
              <a:ext uri="{FF2B5EF4-FFF2-40B4-BE49-F238E27FC236}">
                <a16:creationId xmlns:a16="http://schemas.microsoft.com/office/drawing/2014/main" id="{07649E24-2DC2-28FD-6C7F-4630AEDC3C8E}"/>
              </a:ext>
            </a:extLst>
          </p:cNvPr>
          <p:cNvPicPr>
            <a:picLocks noChangeAspect="1"/>
          </p:cNvPicPr>
          <p:nvPr/>
        </p:nvPicPr>
        <p:blipFill>
          <a:blip r:embed="rId5"/>
          <a:stretch>
            <a:fillRect/>
          </a:stretch>
        </p:blipFill>
        <p:spPr>
          <a:xfrm>
            <a:off x="697089" y="2133600"/>
            <a:ext cx="7749822" cy="4359275"/>
          </a:xfrm>
          <a:prstGeom prst="rect">
            <a:avLst/>
          </a:prstGeom>
        </p:spPr>
      </p:pic>
      <p:pic>
        <p:nvPicPr>
          <p:cNvPr id="8" name="Audio 7">
            <a:extLst>
              <a:ext uri="{FF2B5EF4-FFF2-40B4-BE49-F238E27FC236}">
                <a16:creationId xmlns:a16="http://schemas.microsoft.com/office/drawing/2014/main" id="{AA32A08B-F9CA-57B6-F1C6-6A80624C00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58619649"/>
      </p:ext>
    </p:extLst>
  </p:cSld>
  <p:clrMapOvr>
    <a:masterClrMapping/>
  </p:clrMapOvr>
  <mc:AlternateContent xmlns:mc="http://schemas.openxmlformats.org/markup-compatibility/2006" xmlns:p14="http://schemas.microsoft.com/office/powerpoint/2010/main">
    <mc:Choice Requires="p14">
      <p:transition spd="slow" p14:dur="2000" advTm="4992"/>
    </mc:Choice>
    <mc:Fallback xmlns="">
      <p:transition spd="slow" advTm="4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3</a:t>
            </a:fld>
            <a:endParaRPr lang="fr-FR" dirty="0">
              <a:latin typeface="Arial" panose="020B0604020202020204" pitchFamily="34" charset="0"/>
              <a:cs typeface="Arial" panose="020B0604020202020204" pitchFamily="34" charset="0"/>
            </a:endParaRPr>
          </a:p>
        </p:txBody>
      </p:sp>
      <p:sp>
        <p:nvSpPr>
          <p:cNvPr id="2" name="Rectangle 5">
            <a:extLst>
              <a:ext uri="{FF2B5EF4-FFF2-40B4-BE49-F238E27FC236}">
                <a16:creationId xmlns:a16="http://schemas.microsoft.com/office/drawing/2014/main" id="{90E6BB58-98F5-13A4-51B1-4D4E854F2C7E}"/>
              </a:ext>
            </a:extLst>
          </p:cNvPr>
          <p:cNvSpPr>
            <a:spLocks noChangeArrowheads="1"/>
          </p:cNvSpPr>
          <p:nvPr/>
        </p:nvSpPr>
        <p:spPr bwMode="auto">
          <a:xfrm>
            <a:off x="1088572" y="1009576"/>
            <a:ext cx="7380514"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endParaRPr kumimoji="0" lang="en-US" altLang="zh-CN" sz="1100" b="0" i="0" u="none" strike="noStrike" cap="none" normalizeH="0" baseline="0" dirty="0">
              <a:ln>
                <a:noFill/>
              </a:ln>
              <a:solidFill>
                <a:schemeClr val="tx1"/>
              </a:solidFill>
              <a:effectLst/>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Multidrug-resistant (MDR) pathogens are severely impacting our ability to successfully treat common infections. As a consequence, bacterial resistance to antimicrobial drugs represents one of the most impelling topics in medicinal chemistry. In recent years we have focused our efforts on the investigation of a panel of adarotene-related synthetic retinoids showing, together with favorable MICs, a detectable bactericidal effect on </a:t>
            </a:r>
            <a:r>
              <a:rPr kumimoji="0" lang="en-US" altLang="zh-CN" sz="14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S. aureus </a:t>
            </a:r>
            <a:r>
              <a:rPr kumimoji="0" lang="en-US" altLang="zh-CN"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and </a:t>
            </a:r>
            <a:r>
              <a:rPr kumimoji="0" lang="en-US" altLang="zh-CN" sz="14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E. faecalis </a:t>
            </a:r>
            <a:r>
              <a:rPr kumimoji="0" lang="en-US" altLang="zh-CN"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(including some MDR strains).</a:t>
            </a:r>
            <a:r>
              <a:rPr kumimoji="0" lang="en-US" altLang="zh-CN" sz="1400" b="0" i="0" u="none" strike="noStrike" cap="none" normalizeH="0" baseline="300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a:t>
            </a:r>
            <a:r>
              <a:rPr kumimoji="0" lang="en-US" altLang="zh-CN"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Based on these promising results, a small collection of adarotene related retinoids was prepared. Chemical modifications were performed on the carboxylic group and the double bond of the cinnamic portion, as well as polar substituents were introduced on ring A and ring B, in order to evaluate the potential structural determinants necessary to exert antibiotic activity (Figure 1). Overall, the results showed that compounds with a very good activity profile can be obtained by modulating the pattern of substitution on the adarotene moiety. Moreover, the shape and geometry of the molecules, together with the presence of key polar groups on the biphenyl backbone, could play a major role for the antimicrobial effect on resistant strains.</a:t>
            </a:r>
            <a:endParaRPr kumimoji="0" lang="en-US" altLang="zh-CN" sz="1100" b="0" i="0" u="none" strike="noStrike" cap="none" normalizeH="0" baseline="0" dirty="0">
              <a:ln>
                <a:noFill/>
              </a:ln>
              <a:solidFill>
                <a:schemeClr val="tx1"/>
              </a:solidFill>
              <a:effectLst/>
              <a:latin typeface="Arial" panose="020B0604020202020204"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n-US" altLang="zh-CN" sz="2400" b="0" i="0" u="none" strike="noStrike" cap="none" normalizeH="0" baseline="0" dirty="0">
              <a:ln>
                <a:noFill/>
              </a:ln>
              <a:solidFill>
                <a:schemeClr val="tx1"/>
              </a:solidFill>
              <a:effectLst/>
              <a:latin typeface="Arial" panose="020B0604020202020204" pitchFamily="34" charset="0"/>
            </a:endParaRPr>
          </a:p>
        </p:txBody>
      </p:sp>
      <p:pic>
        <p:nvPicPr>
          <p:cNvPr id="3" name="Immagine 1">
            <a:extLst>
              <a:ext uri="{FF2B5EF4-FFF2-40B4-BE49-F238E27FC236}">
                <a16:creationId xmlns:a16="http://schemas.microsoft.com/office/drawing/2014/main" id="{791A35E7-53F8-F12A-58C3-5A4EBCC2F7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4209071"/>
            <a:ext cx="5170714" cy="14392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72661848-44AB-C4C9-98BB-DF39969A9DB6}"/>
              </a:ext>
            </a:extLst>
          </p:cNvPr>
          <p:cNvSpPr>
            <a:spLocks noChangeArrowheads="1"/>
          </p:cNvSpPr>
          <p:nvPr/>
        </p:nvSpPr>
        <p:spPr bwMode="auto">
          <a:xfrm>
            <a:off x="914400" y="5715000"/>
            <a:ext cx="618951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just" defTabSz="914400" rtl="0" eaLnBrk="0" fontAlgn="base" latinLnBrk="0" hangingPunct="0">
              <a:lnSpc>
                <a:spcPct val="100000"/>
              </a:lnSpc>
              <a:spcBef>
                <a:spcPct val="0"/>
              </a:spcBef>
              <a:spcAft>
                <a:spcPct val="0"/>
              </a:spcAft>
              <a:buClrTx/>
              <a:buSzTx/>
              <a:buFontTx/>
              <a:buNone/>
              <a:tabLst/>
            </a:pPr>
            <a:r>
              <a:rPr kumimoji="0" lang="en-GB" altLang="zh-CN" sz="1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Figure 1</a:t>
            </a:r>
            <a:r>
              <a:rPr kumimoji="0" lang="en-GB" altLang="zh-CN" sz="1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Structure of adarotene and suitable modifications on its scaffold.</a:t>
            </a:r>
          </a:p>
          <a:p>
            <a:pPr marL="0" marR="0" lvl="0" indent="180975" algn="just" defTabSz="914400" rtl="0" eaLnBrk="0" fontAlgn="base" latinLnBrk="0" hangingPunct="0">
              <a:lnSpc>
                <a:spcPct val="100000"/>
              </a:lnSpc>
              <a:spcBef>
                <a:spcPct val="0"/>
              </a:spcBef>
              <a:spcAft>
                <a:spcPct val="0"/>
              </a:spcAft>
              <a:buClrTx/>
              <a:buSzTx/>
              <a:buFontTx/>
              <a:buNone/>
              <a:tabLst/>
            </a:pPr>
            <a:endParaRPr lang="en-GB" altLang="zh-CN" sz="1000" dirty="0">
              <a:ea typeface="Calibri" panose="020F0502020204030204" pitchFamily="34" charset="0"/>
              <a:cs typeface="Times New Roman" panose="02020603050405020304"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it-IT" altLang="zh-CN" sz="10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References</a:t>
            </a:r>
            <a:r>
              <a:rPr kumimoji="0" lang="it-IT" altLang="zh-CN" sz="1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endParaRPr kumimoji="0" lang="it-IT" altLang="zh-CN" sz="1000" b="0" i="0" u="none" strike="noStrike" cap="none" normalizeH="0" baseline="0" dirty="0">
              <a:ln>
                <a:noFill/>
              </a:ln>
              <a:solidFill>
                <a:schemeClr val="tx1"/>
              </a:solidFill>
              <a:effectLst/>
              <a:latin typeface="Arial" panose="020B0604020202020204" pitchFamily="34"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it-IT" altLang="zh-CN" sz="1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 S. Princiotto, S. Mazzini, L. Musso, </a:t>
            </a:r>
            <a:r>
              <a:rPr kumimoji="0" lang="it-IT" altLang="zh-CN" sz="10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a:t>
            </a:r>
            <a:r>
              <a:rPr kumimoji="0" lang="it-IT" altLang="zh-CN" sz="1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Arena, S. Dallavalle, and C. Pisano, </a:t>
            </a:r>
            <a:r>
              <a:rPr kumimoji="0" lang="it-IT" altLang="zh-CN" sz="1000" b="0" i="1"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Antibiotics</a:t>
            </a:r>
            <a:r>
              <a:rPr kumimoji="0" lang="it-IT" altLang="zh-CN" sz="1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it-IT" altLang="zh-CN" sz="1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2021</a:t>
            </a:r>
            <a:r>
              <a:rPr kumimoji="0" lang="it-IT" altLang="zh-CN" sz="1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it-IT" altLang="zh-CN" sz="10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a:t>
            </a:r>
            <a:r>
              <a:rPr kumimoji="0" lang="it-IT" altLang="zh-CN" sz="1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126.</a:t>
            </a:r>
            <a:endParaRPr kumimoji="0" lang="it-IT" altLang="zh-CN" sz="1800" b="0" i="0" u="none" strike="noStrike" cap="none" normalizeH="0" baseline="0" dirty="0">
              <a:ln>
                <a:noFill/>
              </a:ln>
              <a:solidFill>
                <a:schemeClr val="tx1"/>
              </a:solidFill>
              <a:effectLst/>
              <a:latin typeface="Arial" panose="020B0604020202020204" pitchFamily="34" charset="0"/>
            </a:endParaRPr>
          </a:p>
        </p:txBody>
      </p:sp>
      <p:pic>
        <p:nvPicPr>
          <p:cNvPr id="8" name="Audio 7">
            <a:extLst>
              <a:ext uri="{FF2B5EF4-FFF2-40B4-BE49-F238E27FC236}">
                <a16:creationId xmlns:a16="http://schemas.microsoft.com/office/drawing/2014/main" id="{07F4BA72-87DE-41AD-3BFF-E39D11C8F2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98366910"/>
      </p:ext>
    </p:extLst>
  </p:cSld>
  <p:clrMapOvr>
    <a:masterClrMapping/>
  </p:clrMapOvr>
  <mc:AlternateContent xmlns:mc="http://schemas.openxmlformats.org/markup-compatibility/2006" xmlns:p14="http://schemas.microsoft.com/office/powerpoint/2010/main">
    <mc:Choice Requires="p14">
      <p:transition spd="slow" p14:dur="2000" advTm="4949"/>
    </mc:Choice>
    <mc:Fallback xmlns="">
      <p:transition spd="slow" advTm="4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53A627C-3D85-0DFF-6C04-0D83D4345B34}"/>
              </a:ext>
            </a:extLst>
          </p:cNvPr>
          <p:cNvPicPr>
            <a:picLocks noChangeAspect="1"/>
          </p:cNvPicPr>
          <p:nvPr/>
        </p:nvPicPr>
        <p:blipFill>
          <a:blip r:embed="rId6"/>
          <a:stretch>
            <a:fillRect/>
          </a:stretch>
        </p:blipFill>
        <p:spPr>
          <a:xfrm>
            <a:off x="257692" y="1676400"/>
            <a:ext cx="4560570" cy="1106805"/>
          </a:xfrm>
          <a:prstGeom prst="rect">
            <a:avLst/>
          </a:prstGeom>
        </p:spPr>
      </p:pic>
      <p:pic>
        <p:nvPicPr>
          <p:cNvPr id="21" name="Immagine 20">
            <a:extLst>
              <a:ext uri="{FF2B5EF4-FFF2-40B4-BE49-F238E27FC236}">
                <a16:creationId xmlns:a16="http://schemas.microsoft.com/office/drawing/2014/main" id="{796B3A37-A623-CF98-3D87-0A89CD86E77C}"/>
              </a:ext>
            </a:extLst>
          </p:cNvPr>
          <p:cNvPicPr>
            <a:picLocks noChangeAspect="1"/>
          </p:cNvPicPr>
          <p:nvPr/>
        </p:nvPicPr>
        <p:blipFill>
          <a:blip r:embed="rId7"/>
          <a:stretch>
            <a:fillRect/>
          </a:stretch>
        </p:blipFill>
        <p:spPr>
          <a:xfrm>
            <a:off x="257692" y="2856276"/>
            <a:ext cx="4640580" cy="1053465"/>
          </a:xfrm>
          <a:prstGeom prst="rect">
            <a:avLst/>
          </a:prstGeom>
        </p:spPr>
      </p:pic>
      <p:pic>
        <p:nvPicPr>
          <p:cNvPr id="12" name="Immagine 11" descr="Immagine che contiene testo, schermata, Carattere&#10;&#10;Descrizione generata automaticamente">
            <a:extLst>
              <a:ext uri="{FF2B5EF4-FFF2-40B4-BE49-F238E27FC236}">
                <a16:creationId xmlns:a16="http://schemas.microsoft.com/office/drawing/2014/main" id="{848FBEB7-CD0B-12A2-D63E-CE167E1D605F}"/>
              </a:ext>
            </a:extLst>
          </p:cNvPr>
          <p:cNvPicPr>
            <a:picLocks noChangeAspect="1"/>
          </p:cNvPicPr>
          <p:nvPr/>
        </p:nvPicPr>
        <p:blipFill>
          <a:blip r:embed="rId8"/>
          <a:stretch>
            <a:fillRect/>
          </a:stretch>
        </p:blipFill>
        <p:spPr>
          <a:xfrm>
            <a:off x="1352899" y="4036627"/>
            <a:ext cx="6438203" cy="2135573"/>
          </a:xfrm>
          <a:prstGeom prst="rect">
            <a:avLst/>
          </a:prstGeom>
        </p:spPr>
      </p:pic>
      <p:sp>
        <p:nvSpPr>
          <p:cNvPr id="13" name="CasellaDiTesto 12">
            <a:extLst>
              <a:ext uri="{FF2B5EF4-FFF2-40B4-BE49-F238E27FC236}">
                <a16:creationId xmlns:a16="http://schemas.microsoft.com/office/drawing/2014/main" id="{C4C767A0-16A5-0746-73AB-4FF6EF495929}"/>
              </a:ext>
            </a:extLst>
          </p:cNvPr>
          <p:cNvSpPr txBox="1"/>
          <p:nvPr/>
        </p:nvSpPr>
        <p:spPr>
          <a:xfrm>
            <a:off x="5034844" y="1889648"/>
            <a:ext cx="4109156" cy="1477328"/>
          </a:xfrm>
          <a:prstGeom prst="rect">
            <a:avLst/>
          </a:prstGeom>
          <a:noFill/>
        </p:spPr>
        <p:txBody>
          <a:bodyPr wrap="square" rtlCol="0">
            <a:spAutoFit/>
          </a:bodyPr>
          <a:lstStyle/>
          <a:p>
            <a:pPr marL="214313" indent="-214313">
              <a:buFont typeface="Arial" panose="020B0604020202020204" pitchFamily="34" charset="0"/>
              <a:buChar char="•"/>
            </a:pPr>
            <a:r>
              <a:rPr lang="en-US" dirty="0"/>
              <a:t>Pro-apoptotic activity on solid tumors and leukemia</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Evidences of antimicrobial activity (Kim et al. </a:t>
            </a:r>
            <a:r>
              <a:rPr lang="it-IT" i="1" dirty="0">
                <a:solidFill>
                  <a:srgbClr val="222222"/>
                </a:solidFill>
                <a:latin typeface="-apple-system"/>
              </a:rPr>
              <a:t>Nature</a:t>
            </a:r>
            <a:r>
              <a:rPr lang="it-IT" dirty="0">
                <a:solidFill>
                  <a:srgbClr val="222222"/>
                </a:solidFill>
                <a:latin typeface="-apple-system"/>
              </a:rPr>
              <a:t> </a:t>
            </a:r>
            <a:r>
              <a:rPr lang="it-IT" b="1" dirty="0">
                <a:solidFill>
                  <a:srgbClr val="222222"/>
                </a:solidFill>
                <a:latin typeface="-apple-system"/>
              </a:rPr>
              <a:t>556</a:t>
            </a:r>
            <a:r>
              <a:rPr lang="it-IT" dirty="0">
                <a:solidFill>
                  <a:srgbClr val="222222"/>
                </a:solidFill>
                <a:latin typeface="-apple-system"/>
              </a:rPr>
              <a:t>, 103–107 (2018)</a:t>
            </a:r>
            <a:r>
              <a:rPr lang="en-US" dirty="0"/>
              <a:t>)</a:t>
            </a:r>
          </a:p>
        </p:txBody>
      </p:sp>
      <p:sp>
        <p:nvSpPr>
          <p:cNvPr id="2" name="CasellaDiTesto 1">
            <a:extLst>
              <a:ext uri="{FF2B5EF4-FFF2-40B4-BE49-F238E27FC236}">
                <a16:creationId xmlns:a16="http://schemas.microsoft.com/office/drawing/2014/main" id="{37A9BD9A-866E-52B2-7E1B-EF84382CC16A}"/>
              </a:ext>
            </a:extLst>
          </p:cNvPr>
          <p:cNvSpPr txBox="1"/>
          <p:nvPr/>
        </p:nvSpPr>
        <p:spPr>
          <a:xfrm>
            <a:off x="228600" y="1154668"/>
            <a:ext cx="4627485" cy="461665"/>
          </a:xfrm>
          <a:prstGeom prst="rect">
            <a:avLst/>
          </a:prstGeom>
          <a:noFill/>
        </p:spPr>
        <p:txBody>
          <a:bodyPr wrap="none" rtlCol="0">
            <a:spAutoFit/>
          </a:bodyPr>
          <a:lstStyle/>
          <a:p>
            <a:r>
              <a:rPr lang="en-US" sz="2400" b="1" dirty="0"/>
              <a:t>Retinoid-related molecules (RRMs)</a:t>
            </a:r>
          </a:p>
        </p:txBody>
      </p:sp>
      <p:pic>
        <p:nvPicPr>
          <p:cNvPr id="35" name="Audio 34">
            <a:extLst>
              <a:ext uri="{FF2B5EF4-FFF2-40B4-BE49-F238E27FC236}">
                <a16:creationId xmlns:a16="http://schemas.microsoft.com/office/drawing/2014/main" id="{1185DBE5-18DD-07AB-AF8F-152DB6BF667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72475" y="5229225"/>
            <a:ext cx="609600" cy="609600"/>
          </a:xfrm>
          <a:prstGeom prst="rect">
            <a:avLst/>
          </a:prstGeom>
        </p:spPr>
      </p:pic>
    </p:spTree>
    <p:custDataLst>
      <p:tags r:id="rId1"/>
    </p:custDataLst>
    <p:extLst>
      <p:ext uri="{BB962C8B-B14F-4D97-AF65-F5344CB8AC3E}">
        <p14:creationId xmlns:p14="http://schemas.microsoft.com/office/powerpoint/2010/main" val="2575801467"/>
      </p:ext>
    </p:extLst>
  </p:cSld>
  <p:clrMapOvr>
    <a:masterClrMapping/>
  </p:clrMapOvr>
  <mc:AlternateContent xmlns:mc="http://schemas.openxmlformats.org/markup-compatibility/2006" xmlns:p14="http://schemas.microsoft.com/office/powerpoint/2010/main">
    <mc:Choice Requires="p14">
      <p:transition spd="slow" p14:dur="2000" advTm="39296"/>
    </mc:Choice>
    <mc:Fallback xmlns="">
      <p:transition spd="slow" advTm="39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 schermata&#10;&#10;Descrizione generata automaticamente">
            <a:extLst>
              <a:ext uri="{FF2B5EF4-FFF2-40B4-BE49-F238E27FC236}">
                <a16:creationId xmlns:a16="http://schemas.microsoft.com/office/drawing/2014/main" id="{7596B690-4836-C728-E7AC-906959EF43FB}"/>
              </a:ext>
            </a:extLst>
          </p:cNvPr>
          <p:cNvPicPr>
            <a:picLocks noChangeAspect="1"/>
          </p:cNvPicPr>
          <p:nvPr/>
        </p:nvPicPr>
        <p:blipFill rotWithShape="1">
          <a:blip r:embed="rId5"/>
          <a:srcRect t="49698"/>
          <a:stretch/>
        </p:blipFill>
        <p:spPr>
          <a:xfrm>
            <a:off x="4410899" y="4043654"/>
            <a:ext cx="2977515" cy="2101449"/>
          </a:xfrm>
          <a:prstGeom prst="rect">
            <a:avLst/>
          </a:prstGeom>
        </p:spPr>
      </p:pic>
      <p:grpSp>
        <p:nvGrpSpPr>
          <p:cNvPr id="5" name="Gruppo 4">
            <a:extLst>
              <a:ext uri="{FF2B5EF4-FFF2-40B4-BE49-F238E27FC236}">
                <a16:creationId xmlns:a16="http://schemas.microsoft.com/office/drawing/2014/main" id="{ACD42F3E-102A-6E7A-A2E2-60DD41571234}"/>
              </a:ext>
            </a:extLst>
          </p:cNvPr>
          <p:cNvGrpSpPr/>
          <p:nvPr/>
        </p:nvGrpSpPr>
        <p:grpSpPr>
          <a:xfrm>
            <a:off x="1616793" y="4077853"/>
            <a:ext cx="2729947" cy="2170547"/>
            <a:chOff x="4471042" y="3820223"/>
            <a:chExt cx="3639929" cy="2894063"/>
          </a:xfrm>
        </p:grpSpPr>
        <p:pic>
          <p:nvPicPr>
            <p:cNvPr id="6" name="Immagine 5" descr="Immagine che contiene testo, schermata&#10;&#10;Descrizione generata automaticamente">
              <a:extLst>
                <a:ext uri="{FF2B5EF4-FFF2-40B4-BE49-F238E27FC236}">
                  <a16:creationId xmlns:a16="http://schemas.microsoft.com/office/drawing/2014/main" id="{6EEB258E-7EAE-2B66-5ED6-0EC7BCBBCB77}"/>
                </a:ext>
              </a:extLst>
            </p:cNvPr>
            <p:cNvPicPr>
              <a:picLocks noChangeAspect="1"/>
            </p:cNvPicPr>
            <p:nvPr/>
          </p:nvPicPr>
          <p:blipFill rotWithShape="1">
            <a:blip r:embed="rId5"/>
            <a:srcRect r="85392" b="49412"/>
            <a:stretch/>
          </p:blipFill>
          <p:spPr>
            <a:xfrm>
              <a:off x="4471042" y="3820223"/>
              <a:ext cx="579929" cy="2817863"/>
            </a:xfrm>
            <a:prstGeom prst="rect">
              <a:avLst/>
            </a:prstGeom>
          </p:spPr>
        </p:pic>
        <p:pic>
          <p:nvPicPr>
            <p:cNvPr id="7" name="Immagine 6" descr="Immagine che contiene testo, schermata&#10;&#10;Descrizione generata automaticamente">
              <a:extLst>
                <a:ext uri="{FF2B5EF4-FFF2-40B4-BE49-F238E27FC236}">
                  <a16:creationId xmlns:a16="http://schemas.microsoft.com/office/drawing/2014/main" id="{D5DC8CF8-11A2-77CD-917B-9810B00BE6A3}"/>
                </a:ext>
              </a:extLst>
            </p:cNvPr>
            <p:cNvPicPr>
              <a:picLocks noChangeAspect="1"/>
            </p:cNvPicPr>
            <p:nvPr/>
          </p:nvPicPr>
          <p:blipFill rotWithShape="1">
            <a:blip r:embed="rId5"/>
            <a:srcRect l="20366" b="49412"/>
            <a:stretch/>
          </p:blipFill>
          <p:spPr>
            <a:xfrm>
              <a:off x="4949480" y="3896423"/>
              <a:ext cx="3161491" cy="2817863"/>
            </a:xfrm>
            <a:prstGeom prst="rect">
              <a:avLst/>
            </a:prstGeom>
          </p:spPr>
        </p:pic>
      </p:grpSp>
      <p:sp>
        <p:nvSpPr>
          <p:cNvPr id="4" name="CasellaDiTesto 3">
            <a:extLst>
              <a:ext uri="{FF2B5EF4-FFF2-40B4-BE49-F238E27FC236}">
                <a16:creationId xmlns:a16="http://schemas.microsoft.com/office/drawing/2014/main" id="{13204331-6229-EC15-AF61-B96FE6E25F1B}"/>
              </a:ext>
            </a:extLst>
          </p:cNvPr>
          <p:cNvSpPr txBox="1"/>
          <p:nvPr/>
        </p:nvSpPr>
        <p:spPr>
          <a:xfrm>
            <a:off x="5034844" y="1889648"/>
            <a:ext cx="4109156" cy="1477328"/>
          </a:xfrm>
          <a:prstGeom prst="rect">
            <a:avLst/>
          </a:prstGeom>
          <a:noFill/>
        </p:spPr>
        <p:txBody>
          <a:bodyPr wrap="square" rtlCol="0">
            <a:spAutoFit/>
          </a:bodyPr>
          <a:lstStyle/>
          <a:p>
            <a:pPr marL="214313" indent="-214313">
              <a:buFont typeface="Arial" panose="020B0604020202020204" pitchFamily="34" charset="0"/>
              <a:buChar char="•"/>
            </a:pPr>
            <a:r>
              <a:rPr lang="en-US" dirty="0"/>
              <a:t>Pro-apoptotic activity on solid tumors and leukemia</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Evidences of antimicrobial activity (Kim et al. </a:t>
            </a:r>
            <a:r>
              <a:rPr lang="it-IT" i="1" dirty="0">
                <a:solidFill>
                  <a:srgbClr val="222222"/>
                </a:solidFill>
                <a:latin typeface="-apple-system"/>
              </a:rPr>
              <a:t>Nature</a:t>
            </a:r>
            <a:r>
              <a:rPr lang="it-IT" dirty="0">
                <a:solidFill>
                  <a:srgbClr val="222222"/>
                </a:solidFill>
                <a:latin typeface="-apple-system"/>
              </a:rPr>
              <a:t> </a:t>
            </a:r>
            <a:r>
              <a:rPr lang="it-IT" b="1" dirty="0">
                <a:solidFill>
                  <a:srgbClr val="222222"/>
                </a:solidFill>
                <a:latin typeface="-apple-system"/>
              </a:rPr>
              <a:t>556</a:t>
            </a:r>
            <a:r>
              <a:rPr lang="it-IT" dirty="0">
                <a:solidFill>
                  <a:srgbClr val="222222"/>
                </a:solidFill>
                <a:latin typeface="-apple-system"/>
              </a:rPr>
              <a:t>, 103–107 (2018)</a:t>
            </a:r>
            <a:r>
              <a:rPr lang="en-US" dirty="0"/>
              <a:t>)</a:t>
            </a:r>
          </a:p>
        </p:txBody>
      </p:sp>
      <p:pic>
        <p:nvPicPr>
          <p:cNvPr id="36" name="Audio 35">
            <a:extLst>
              <a:ext uri="{FF2B5EF4-FFF2-40B4-BE49-F238E27FC236}">
                <a16:creationId xmlns:a16="http://schemas.microsoft.com/office/drawing/2014/main" id="{3084142B-70EF-3E48-A983-A5BD2E34D8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2475" y="5229225"/>
            <a:ext cx="609600" cy="609600"/>
          </a:xfrm>
          <a:prstGeom prst="rect">
            <a:avLst/>
          </a:prstGeom>
        </p:spPr>
      </p:pic>
      <p:sp>
        <p:nvSpPr>
          <p:cNvPr id="3" name="CasellaDiTesto 2">
            <a:extLst>
              <a:ext uri="{FF2B5EF4-FFF2-40B4-BE49-F238E27FC236}">
                <a16:creationId xmlns:a16="http://schemas.microsoft.com/office/drawing/2014/main" id="{40307FA5-D472-72E1-B6AB-C0C8CE5FFC73}"/>
              </a:ext>
            </a:extLst>
          </p:cNvPr>
          <p:cNvSpPr txBox="1"/>
          <p:nvPr/>
        </p:nvSpPr>
        <p:spPr>
          <a:xfrm>
            <a:off x="228600" y="1154668"/>
            <a:ext cx="4627485" cy="461665"/>
          </a:xfrm>
          <a:prstGeom prst="rect">
            <a:avLst/>
          </a:prstGeom>
          <a:noFill/>
        </p:spPr>
        <p:txBody>
          <a:bodyPr wrap="none" rtlCol="0">
            <a:spAutoFit/>
          </a:bodyPr>
          <a:lstStyle/>
          <a:p>
            <a:r>
              <a:rPr lang="en-US" sz="2400" b="1" dirty="0"/>
              <a:t>Retinoid-related molecules (RRMs)</a:t>
            </a:r>
          </a:p>
        </p:txBody>
      </p:sp>
      <p:pic>
        <p:nvPicPr>
          <p:cNvPr id="8" name="Immagine 7">
            <a:extLst>
              <a:ext uri="{FF2B5EF4-FFF2-40B4-BE49-F238E27FC236}">
                <a16:creationId xmlns:a16="http://schemas.microsoft.com/office/drawing/2014/main" id="{3367AC9C-F946-1B95-35B8-0E88EE119A67}"/>
              </a:ext>
            </a:extLst>
          </p:cNvPr>
          <p:cNvPicPr>
            <a:picLocks noChangeAspect="1"/>
          </p:cNvPicPr>
          <p:nvPr/>
        </p:nvPicPr>
        <p:blipFill>
          <a:blip r:embed="rId7"/>
          <a:stretch>
            <a:fillRect/>
          </a:stretch>
        </p:blipFill>
        <p:spPr>
          <a:xfrm>
            <a:off x="257692" y="1676400"/>
            <a:ext cx="4560570" cy="1106805"/>
          </a:xfrm>
          <a:prstGeom prst="rect">
            <a:avLst/>
          </a:prstGeom>
        </p:spPr>
      </p:pic>
      <p:pic>
        <p:nvPicPr>
          <p:cNvPr id="9" name="Immagine 8">
            <a:extLst>
              <a:ext uri="{FF2B5EF4-FFF2-40B4-BE49-F238E27FC236}">
                <a16:creationId xmlns:a16="http://schemas.microsoft.com/office/drawing/2014/main" id="{02386428-1DBF-A18B-2BB2-C278052D0E1D}"/>
              </a:ext>
            </a:extLst>
          </p:cNvPr>
          <p:cNvPicPr>
            <a:picLocks noChangeAspect="1"/>
          </p:cNvPicPr>
          <p:nvPr/>
        </p:nvPicPr>
        <p:blipFill>
          <a:blip r:embed="rId8"/>
          <a:stretch>
            <a:fillRect/>
          </a:stretch>
        </p:blipFill>
        <p:spPr>
          <a:xfrm>
            <a:off x="257692" y="2856276"/>
            <a:ext cx="4640580" cy="1053465"/>
          </a:xfrm>
          <a:prstGeom prst="rect">
            <a:avLst/>
          </a:prstGeom>
        </p:spPr>
      </p:pic>
    </p:spTree>
    <p:extLst>
      <p:ext uri="{BB962C8B-B14F-4D97-AF65-F5344CB8AC3E}">
        <p14:creationId xmlns:p14="http://schemas.microsoft.com/office/powerpoint/2010/main" val="1768169413"/>
      </p:ext>
    </p:extLst>
  </p:cSld>
  <p:clrMapOvr>
    <a:masterClrMapping/>
  </p:clrMapOvr>
  <mc:AlternateContent xmlns:mc="http://schemas.openxmlformats.org/markup-compatibility/2006" xmlns:p14="http://schemas.microsoft.com/office/powerpoint/2010/main">
    <mc:Choice Requires="p14">
      <p:transition spd="slow" p14:dur="2000" advTm="39328"/>
    </mc:Choice>
    <mc:Fallback xmlns="">
      <p:transition spd="slow" advTm="39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testo, diagramma, modello, mappa&#10;&#10;Descrizione generata automaticamente">
            <a:extLst>
              <a:ext uri="{FF2B5EF4-FFF2-40B4-BE49-F238E27FC236}">
                <a16:creationId xmlns:a16="http://schemas.microsoft.com/office/drawing/2014/main" id="{9E6319D4-6A75-8549-EFD2-5DDF7DA45502}"/>
              </a:ext>
            </a:extLst>
          </p:cNvPr>
          <p:cNvPicPr>
            <a:picLocks noChangeAspect="1"/>
          </p:cNvPicPr>
          <p:nvPr/>
        </p:nvPicPr>
        <p:blipFill>
          <a:blip r:embed="rId5"/>
          <a:stretch>
            <a:fillRect/>
          </a:stretch>
        </p:blipFill>
        <p:spPr>
          <a:xfrm>
            <a:off x="12829" y="2071924"/>
            <a:ext cx="4763855" cy="2885603"/>
          </a:xfrm>
          <a:prstGeom prst="rect">
            <a:avLst/>
          </a:prstGeom>
        </p:spPr>
      </p:pic>
      <p:pic>
        <p:nvPicPr>
          <p:cNvPr id="9" name="Immagine 8" descr="Immagine che contiene schizzo, diagramma, disegno, Disegno tecnico&#10;&#10;Descrizione generata automaticamente">
            <a:extLst>
              <a:ext uri="{FF2B5EF4-FFF2-40B4-BE49-F238E27FC236}">
                <a16:creationId xmlns:a16="http://schemas.microsoft.com/office/drawing/2014/main" id="{9325CF6D-A0C9-8106-37E7-40D97FB05FAF}"/>
              </a:ext>
            </a:extLst>
          </p:cNvPr>
          <p:cNvPicPr>
            <a:picLocks noChangeAspect="1"/>
          </p:cNvPicPr>
          <p:nvPr/>
        </p:nvPicPr>
        <p:blipFill>
          <a:blip r:embed="rId6"/>
          <a:stretch>
            <a:fillRect/>
          </a:stretch>
        </p:blipFill>
        <p:spPr>
          <a:xfrm>
            <a:off x="4638471" y="2737711"/>
            <a:ext cx="4492702" cy="3214043"/>
          </a:xfrm>
          <a:prstGeom prst="rect">
            <a:avLst/>
          </a:prstGeom>
        </p:spPr>
      </p:pic>
      <p:pic>
        <p:nvPicPr>
          <p:cNvPr id="11" name="Immagine 10" descr="Immagine che contiene testo, diagramma, linea, Carattere&#10;&#10;Descrizione generata automaticamente">
            <a:extLst>
              <a:ext uri="{FF2B5EF4-FFF2-40B4-BE49-F238E27FC236}">
                <a16:creationId xmlns:a16="http://schemas.microsoft.com/office/drawing/2014/main" id="{D9B31445-CC7A-64DA-5BD6-AE8883C70248}"/>
              </a:ext>
            </a:extLst>
          </p:cNvPr>
          <p:cNvPicPr>
            <a:picLocks noChangeAspect="1"/>
          </p:cNvPicPr>
          <p:nvPr/>
        </p:nvPicPr>
        <p:blipFill>
          <a:blip r:embed="rId7"/>
          <a:stretch>
            <a:fillRect/>
          </a:stretch>
        </p:blipFill>
        <p:spPr>
          <a:xfrm>
            <a:off x="5059011" y="975820"/>
            <a:ext cx="3856389" cy="1831500"/>
          </a:xfrm>
          <a:prstGeom prst="rect">
            <a:avLst/>
          </a:prstGeom>
        </p:spPr>
      </p:pic>
      <p:sp>
        <p:nvSpPr>
          <p:cNvPr id="4" name="CasellaDiTesto 3">
            <a:extLst>
              <a:ext uri="{FF2B5EF4-FFF2-40B4-BE49-F238E27FC236}">
                <a16:creationId xmlns:a16="http://schemas.microsoft.com/office/drawing/2014/main" id="{2DB10A03-2298-D392-1FED-508805D0FF6D}"/>
              </a:ext>
            </a:extLst>
          </p:cNvPr>
          <p:cNvSpPr txBox="1"/>
          <p:nvPr/>
        </p:nvSpPr>
        <p:spPr>
          <a:xfrm>
            <a:off x="228600" y="1143000"/>
            <a:ext cx="3597652" cy="461665"/>
          </a:xfrm>
          <a:prstGeom prst="rect">
            <a:avLst/>
          </a:prstGeom>
          <a:noFill/>
        </p:spPr>
        <p:txBody>
          <a:bodyPr wrap="none" rtlCol="0">
            <a:spAutoFit/>
          </a:bodyPr>
          <a:lstStyle/>
          <a:p>
            <a:r>
              <a:rPr lang="en-US" sz="2400" b="1" dirty="0"/>
              <a:t>NMR studies on adarotene</a:t>
            </a:r>
          </a:p>
        </p:txBody>
      </p:sp>
      <p:sp>
        <p:nvSpPr>
          <p:cNvPr id="2" name="CasellaDiTesto 1">
            <a:extLst>
              <a:ext uri="{FF2B5EF4-FFF2-40B4-BE49-F238E27FC236}">
                <a16:creationId xmlns:a16="http://schemas.microsoft.com/office/drawing/2014/main" id="{84C1E16D-CDD8-1EC9-E0E8-D66C1036F640}"/>
              </a:ext>
            </a:extLst>
          </p:cNvPr>
          <p:cNvSpPr txBox="1"/>
          <p:nvPr/>
        </p:nvSpPr>
        <p:spPr>
          <a:xfrm>
            <a:off x="228600" y="5988295"/>
            <a:ext cx="2238113" cy="253916"/>
          </a:xfrm>
          <a:prstGeom prst="rect">
            <a:avLst/>
          </a:prstGeom>
          <a:noFill/>
        </p:spPr>
        <p:txBody>
          <a:bodyPr wrap="none" rtlCol="0">
            <a:spAutoFit/>
          </a:bodyPr>
          <a:lstStyle/>
          <a:p>
            <a:r>
              <a:rPr lang="en-US" sz="1050" dirty="0" err="1"/>
              <a:t>Princiotto</a:t>
            </a:r>
            <a:r>
              <a:rPr lang="en-US" sz="1050" dirty="0"/>
              <a:t> et al. </a:t>
            </a:r>
            <a:r>
              <a:rPr lang="en-US" sz="1050" i="1" dirty="0"/>
              <a:t>Antibiotics</a:t>
            </a:r>
            <a:r>
              <a:rPr lang="en-US" sz="1050" dirty="0"/>
              <a:t>, </a:t>
            </a:r>
            <a:r>
              <a:rPr lang="en-US" sz="1050" b="1" dirty="0"/>
              <a:t>2021</a:t>
            </a:r>
            <a:r>
              <a:rPr lang="en-US" sz="1050" dirty="0"/>
              <a:t>, 126</a:t>
            </a:r>
          </a:p>
        </p:txBody>
      </p:sp>
      <p:pic>
        <p:nvPicPr>
          <p:cNvPr id="28" name="Audio 27">
            <a:extLst>
              <a:ext uri="{FF2B5EF4-FFF2-40B4-BE49-F238E27FC236}">
                <a16:creationId xmlns:a16="http://schemas.microsoft.com/office/drawing/2014/main" id="{5D655B8B-5831-5C31-F980-DDBF757CF3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72475" y="5229225"/>
            <a:ext cx="609600" cy="609600"/>
          </a:xfrm>
          <a:prstGeom prst="rect">
            <a:avLst/>
          </a:prstGeom>
        </p:spPr>
      </p:pic>
    </p:spTree>
    <p:extLst>
      <p:ext uri="{BB962C8B-B14F-4D97-AF65-F5344CB8AC3E}">
        <p14:creationId xmlns:p14="http://schemas.microsoft.com/office/powerpoint/2010/main" val="1163239777"/>
      </p:ext>
    </p:extLst>
  </p:cSld>
  <p:clrMapOvr>
    <a:masterClrMapping/>
  </p:clrMapOvr>
  <mc:AlternateContent xmlns:mc="http://schemas.openxmlformats.org/markup-compatibility/2006" xmlns:p14="http://schemas.microsoft.com/office/powerpoint/2010/main">
    <mc:Choice Requires="p14">
      <p:transition spd="slow" p14:dur="2000" advTm="77909"/>
    </mc:Choice>
    <mc:Fallback xmlns="">
      <p:transition spd="slow" advTm="77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extLst>
    <p:ext uri="{3A86A75C-4F4B-4683-9AE1-C65F6400EC91}">
      <p14:laserTraceLst xmlns:p14="http://schemas.microsoft.com/office/powerpoint/2010/main">
        <p14:tracePtLst>
          <p14:tracePt t="46570" x="3827463" y="6840538"/>
          <p14:tracePt t="46582" x="3827463" y="6799263"/>
          <p14:tracePt t="46585" x="3827463" y="6756400"/>
          <p14:tracePt t="46591" x="3827463" y="6723063"/>
          <p14:tracePt t="46599" x="3827463" y="6680200"/>
          <p14:tracePt t="46606" x="3827463" y="6621463"/>
          <p14:tracePt t="46614" x="3827463" y="6586538"/>
          <p14:tracePt t="46622" x="3827463" y="6510338"/>
          <p14:tracePt t="46630" x="3827463" y="6451600"/>
          <p14:tracePt t="46638" x="3827463" y="6408738"/>
          <p14:tracePt t="46646" x="3827463" y="6383338"/>
          <p14:tracePt t="46654" x="3827463" y="6316663"/>
          <p14:tracePt t="46662" x="3810000" y="6273800"/>
          <p14:tracePt t="46670" x="3792538" y="6230938"/>
          <p14:tracePt t="46678" x="3776663" y="6197600"/>
          <p14:tracePt t="46686" x="3776663" y="6154738"/>
          <p14:tracePt t="46694" x="3767138" y="6129338"/>
          <p14:tracePt t="46702" x="3751263" y="6096000"/>
          <p14:tracePt t="46710" x="3733800" y="6062663"/>
          <p14:tracePt t="46718" x="3716338" y="6037263"/>
          <p14:tracePt t="46726" x="3708400" y="6019800"/>
          <p14:tracePt t="46735" x="3690938" y="5976938"/>
          <p14:tracePt t="46742" x="3649663" y="5935663"/>
          <p14:tracePt t="46751" x="3632200" y="5900738"/>
          <p14:tracePt t="46758" x="3614738" y="5875338"/>
          <p14:tracePt t="46768" x="3589338" y="5824538"/>
          <p14:tracePt t="46775" x="3556000" y="5783263"/>
          <p14:tracePt t="46784" x="3538538" y="5765800"/>
          <p14:tracePt t="46791" x="3497263" y="5722938"/>
          <p14:tracePt t="46801" x="3462338" y="5681663"/>
          <p14:tracePt t="46807" x="3454400" y="5664200"/>
          <p14:tracePt t="46818" x="3403600" y="5605463"/>
          <p14:tracePt t="46823" x="3378200" y="5570538"/>
          <p14:tracePt t="46835" x="3344863" y="5529263"/>
          <p14:tracePt t="46839" x="3335338" y="5486400"/>
          <p14:tracePt t="46851" x="3302000" y="5435600"/>
          <p14:tracePt t="46855" x="3268663" y="5392738"/>
          <p14:tracePt t="46868" x="3243263" y="5351463"/>
          <p14:tracePt t="46871" x="3225800" y="5300663"/>
          <p14:tracePt t="46884" x="3200400" y="5257800"/>
          <p14:tracePt t="46887" x="3167063" y="5214938"/>
          <p14:tracePt t="46901" x="3149600" y="5181600"/>
          <p14:tracePt t="46904" x="3124200" y="5138738"/>
          <p14:tracePt t="46918" x="3106738" y="5113338"/>
          <p14:tracePt t="46920" x="3090863" y="5062538"/>
          <p14:tracePt t="46934" x="3081338" y="5021263"/>
          <p14:tracePt t="46936" x="3065463" y="4960938"/>
          <p14:tracePt t="46951" x="3065463" y="4945063"/>
          <p14:tracePt t="46952" x="3048000" y="4868863"/>
          <p14:tracePt t="46960" x="3048000" y="4826000"/>
          <p14:tracePt t="46968" x="3048000" y="4783138"/>
          <p14:tracePt t="46976" x="3048000" y="4724400"/>
          <p14:tracePt t="46985" x="3081338" y="4673600"/>
          <p14:tracePt t="46992" x="3090863" y="4605338"/>
          <p14:tracePt t="47001" x="3106738" y="4572000"/>
          <p14:tracePt t="47008" x="3124200" y="4529138"/>
          <p14:tracePt t="47018" x="3141663" y="4478338"/>
          <p14:tracePt t="47024" x="3149600" y="4437063"/>
          <p14:tracePt t="47035" x="3149600" y="4394200"/>
          <p14:tracePt t="47040" x="3149600" y="4376738"/>
          <p14:tracePt t="47051" x="3149600" y="4335463"/>
          <p14:tracePt t="47056" x="3149600" y="4300538"/>
          <p14:tracePt t="47068" x="3149600" y="4284663"/>
          <p14:tracePt t="47072" x="3149600" y="4259263"/>
          <p14:tracePt t="47084" x="3141663" y="4224338"/>
          <p14:tracePt t="47088" x="3124200" y="4198938"/>
          <p14:tracePt t="47101" x="3090863" y="4183063"/>
          <p14:tracePt t="47105" x="3081338" y="4157663"/>
          <p14:tracePt t="47118" x="3065463" y="4140200"/>
          <p14:tracePt t="47120" x="3030538" y="4106863"/>
          <p14:tracePt t="47134" x="3014663" y="4106863"/>
          <p14:tracePt t="47137" x="3005138" y="4106863"/>
          <p14:tracePt t="47361" x="3030538" y="4106863"/>
          <p14:tracePt t="47370" x="3081338" y="4106863"/>
          <p14:tracePt t="47378" x="3149600" y="4106863"/>
          <p14:tracePt t="47386" x="3225800" y="4097338"/>
          <p14:tracePt t="47394" x="3319463" y="4081463"/>
          <p14:tracePt t="47402" x="3395663" y="4081463"/>
          <p14:tracePt t="47410" x="3462338" y="4081463"/>
          <p14:tracePt t="47418" x="3598863" y="4081463"/>
          <p14:tracePt t="47426" x="3733800" y="4064000"/>
          <p14:tracePt t="47434" x="3852863" y="4064000"/>
          <p14:tracePt t="47442" x="3962400" y="4064000"/>
          <p14:tracePt t="47451" x="4064000" y="4064000"/>
          <p14:tracePt t="47458" x="4157663" y="4064000"/>
          <p14:tracePt t="47467" x="4224338" y="4064000"/>
          <p14:tracePt t="47474" x="4300538" y="4064000"/>
          <p14:tracePt t="47482" x="4360863" y="4064000"/>
          <p14:tracePt t="47490" x="4437063" y="4064000"/>
          <p14:tracePt t="47498" x="4513263" y="4046538"/>
          <p14:tracePt t="47506" x="4589463" y="4030663"/>
          <p14:tracePt t="47514" x="4665663" y="4021138"/>
          <p14:tracePt t="47522" x="4732338" y="4005263"/>
          <p14:tracePt t="47530" x="4792663" y="3970338"/>
          <p14:tracePt t="47538" x="4826000" y="3970338"/>
          <p14:tracePt t="47546" x="4884738" y="3944938"/>
          <p14:tracePt t="47554" x="4927600" y="3929063"/>
          <p14:tracePt t="47562" x="4978400" y="3911600"/>
          <p14:tracePt t="47571" x="5003800" y="3903663"/>
          <p14:tracePt t="47578" x="5037138" y="3903663"/>
          <p14:tracePt t="47586" x="5062538" y="3886200"/>
          <p14:tracePt t="47595" x="5097463" y="3886200"/>
          <p14:tracePt t="47603" x="5122863" y="3886200"/>
          <p14:tracePt t="47611" x="5156200" y="3886200"/>
          <p14:tracePt t="47619" x="5181600" y="3886200"/>
          <p14:tracePt t="47627" x="5199063" y="3886200"/>
          <p14:tracePt t="47635" x="5214938" y="3886200"/>
          <p14:tracePt t="47643" x="5240338" y="3886200"/>
          <p14:tracePt t="47651" x="5257800" y="3886200"/>
          <p14:tracePt t="47659" x="5275263" y="3886200"/>
          <p14:tracePt t="47668" x="5275263" y="3868738"/>
          <p14:tracePt t="47675" x="5291138" y="3868738"/>
          <p14:tracePt t="47723" x="5291138" y="3852863"/>
          <p14:tracePt t="47739" x="5275263" y="3843338"/>
          <p14:tracePt t="47747" x="5257800" y="3843338"/>
          <p14:tracePt t="47755" x="5214938" y="3827463"/>
          <p14:tracePt t="47763" x="5173663" y="3810000"/>
          <p14:tracePt t="47772" x="5122863" y="3792538"/>
          <p14:tracePt t="47779" x="5080000" y="3767138"/>
          <p14:tracePt t="47787" x="5021263" y="3751263"/>
          <p14:tracePt t="47796" x="4960938" y="3733800"/>
          <p14:tracePt t="47804" x="4902200" y="3716338"/>
          <p14:tracePt t="47812" x="4868863" y="3708400"/>
          <p14:tracePt t="47820" x="4826000" y="3690938"/>
          <p14:tracePt t="47828" x="4783138" y="3675063"/>
          <p14:tracePt t="47836" x="4749800" y="3657600"/>
          <p14:tracePt t="47844" x="4732338" y="3657600"/>
          <p14:tracePt t="47852" x="4706938" y="3649663"/>
          <p14:tracePt t="47860" x="4691063" y="3649663"/>
          <p14:tracePt t="47868" x="4691063" y="3632200"/>
          <p14:tracePt t="47876" x="4673600" y="3632200"/>
          <p14:tracePt t="47900" x="4665663" y="3632200"/>
          <p14:tracePt t="47908" x="4648200" y="3632200"/>
          <p14:tracePt t="47917" x="4630738" y="3632200"/>
          <p14:tracePt t="47924" x="4630738" y="3649663"/>
          <p14:tracePt t="47932" x="4614863" y="3657600"/>
          <p14:tracePt t="47940" x="4589463" y="3675063"/>
          <p14:tracePt t="47956" x="4572000" y="3690938"/>
          <p14:tracePt t="47964" x="4554538" y="3690938"/>
          <p14:tracePt t="47973" x="4554538" y="3708400"/>
          <p14:tracePt t="47988" x="4554538" y="3716338"/>
          <p14:tracePt t="48004" x="4554538" y="3733800"/>
          <p14:tracePt t="48013" x="4554538" y="3751263"/>
          <p14:tracePt t="48020" x="4554538" y="3767138"/>
          <p14:tracePt t="48028" x="4554538" y="3776663"/>
          <p14:tracePt t="48037" x="4554538" y="3810000"/>
          <p14:tracePt t="48045" x="4572000" y="3827463"/>
          <p14:tracePt t="48053" x="4572000" y="3843338"/>
          <p14:tracePt t="48061" x="4605338" y="3868738"/>
          <p14:tracePt t="48069" x="4614863" y="3886200"/>
          <p14:tracePt t="48077" x="4648200" y="3911600"/>
          <p14:tracePt t="48085" x="4665663" y="3929063"/>
          <p14:tracePt t="48093" x="4691063" y="3944938"/>
          <p14:tracePt t="48101" x="4724400" y="3962400"/>
          <p14:tracePt t="48109" x="4767263" y="3970338"/>
          <p14:tracePt t="48118" x="4792663" y="3970338"/>
          <p14:tracePt t="48125" x="4826000" y="3987800"/>
          <p14:tracePt t="48134" x="4884738" y="4005263"/>
          <p14:tracePt t="48141" x="4927600" y="4021138"/>
          <p14:tracePt t="48149" x="4986338" y="4021138"/>
          <p14:tracePt t="48157" x="5037138" y="4030663"/>
          <p14:tracePt t="48165" x="5097463" y="4030663"/>
          <p14:tracePt t="48174" x="5156200" y="4046538"/>
          <p14:tracePt t="48181" x="5173663" y="4046538"/>
          <p14:tracePt t="48189" x="5214938" y="4064000"/>
          <p14:tracePt t="48198" x="5257800" y="4064000"/>
          <p14:tracePt t="48205" x="5291138" y="4081463"/>
          <p14:tracePt t="48214" x="5316538" y="4081463"/>
          <p14:tracePt t="48222" x="5334000" y="4081463"/>
          <p14:tracePt t="48230" x="5351463" y="4097338"/>
          <p14:tracePt t="48238" x="5367338" y="4097338"/>
          <p14:tracePt t="48254" x="5376863" y="4097338"/>
          <p14:tracePt t="48270" x="5392738" y="4097338"/>
          <p14:tracePt t="48294" x="5410200" y="4097338"/>
          <p14:tracePt t="48302" x="5427663" y="4097338"/>
          <p14:tracePt t="48310" x="5427663" y="4081463"/>
          <p14:tracePt t="48318" x="5427663" y="4064000"/>
          <p14:tracePt t="48334" x="5435600" y="4046538"/>
          <p14:tracePt t="48342" x="5435600" y="4030663"/>
          <p14:tracePt t="48351" x="5435600" y="4021138"/>
          <p14:tracePt t="48367" x="5435600" y="4005263"/>
          <p14:tracePt t="48375" x="5435600" y="3987800"/>
          <p14:tracePt t="48382" x="5427663" y="3970338"/>
          <p14:tracePt t="48391" x="5410200" y="3944938"/>
          <p14:tracePt t="48399" x="5376863" y="3929063"/>
          <p14:tracePt t="48407" x="5334000" y="3903663"/>
          <p14:tracePt t="48415" x="5291138" y="3868738"/>
          <p14:tracePt t="48423" x="5240338" y="3843338"/>
          <p14:tracePt t="48431" x="5181600" y="3810000"/>
          <p14:tracePt t="48439" x="5113338" y="3776663"/>
          <p14:tracePt t="48447" x="5080000" y="3767138"/>
          <p14:tracePt t="48455" x="5021263" y="3751263"/>
          <p14:tracePt t="48463" x="4978400" y="3716338"/>
          <p14:tracePt t="48471" x="4919663" y="3716338"/>
          <p14:tracePt t="48479" x="4884738" y="3708400"/>
          <p14:tracePt t="48487" x="4843463" y="3690938"/>
          <p14:tracePt t="48495" x="4826000" y="3690938"/>
          <p14:tracePt t="48503" x="4808538" y="3690938"/>
          <p14:tracePt t="48511" x="4792663" y="3690938"/>
          <p14:tracePt t="48519" x="4792663" y="3675063"/>
          <p14:tracePt t="48527" x="4783138" y="3675063"/>
          <p14:tracePt t="48543" x="4767263" y="3675063"/>
          <p14:tracePt t="48575" x="4749800" y="3690938"/>
          <p14:tracePt t="48584" x="4749800" y="3708400"/>
          <p14:tracePt t="48592" x="4732338" y="3733800"/>
          <p14:tracePt t="48600" x="4732338" y="3751263"/>
          <p14:tracePt t="48608" x="4724400" y="3767138"/>
          <p14:tracePt t="48616" x="4724400" y="3776663"/>
          <p14:tracePt t="48624" x="4724400" y="3810000"/>
          <p14:tracePt t="48632" x="4724400" y="3827463"/>
          <p14:tracePt t="48640" x="4724400" y="3843338"/>
          <p14:tracePt t="48648" x="4724400" y="3868738"/>
          <p14:tracePt t="48656" x="4724400" y="3886200"/>
          <p14:tracePt t="48664" x="4724400" y="3911600"/>
          <p14:tracePt t="48672" x="4732338" y="3929063"/>
          <p14:tracePt t="48680" x="4749800" y="3962400"/>
          <p14:tracePt t="48688" x="4783138" y="3970338"/>
          <p14:tracePt t="48696" x="4792663" y="4005263"/>
          <p14:tracePt t="48704" x="4843463" y="4030663"/>
          <p14:tracePt t="48712" x="4859338" y="4046538"/>
          <p14:tracePt t="48720" x="4902200" y="4064000"/>
          <p14:tracePt t="48728" x="4927600" y="4097338"/>
          <p14:tracePt t="48736" x="4960938" y="4097338"/>
          <p14:tracePt t="48744" x="4986338" y="4106863"/>
          <p14:tracePt t="48752" x="5021263" y="4122738"/>
          <p14:tracePt t="48760" x="5046663" y="4122738"/>
          <p14:tracePt t="48768" x="5062538" y="4140200"/>
          <p14:tracePt t="48776" x="5097463" y="4140200"/>
          <p14:tracePt t="48785" x="5122863" y="4140200"/>
          <p14:tracePt t="48792" x="5156200" y="4140200"/>
          <p14:tracePt t="48801" x="5173663" y="4140200"/>
          <p14:tracePt t="48808" x="5199063" y="4140200"/>
          <p14:tracePt t="48818" x="5232400" y="4140200"/>
          <p14:tracePt t="48824" x="5240338" y="4140200"/>
          <p14:tracePt t="48834" x="5257800" y="4140200"/>
          <p14:tracePt t="48840" x="5275263" y="4122738"/>
          <p14:tracePt t="48851" x="5291138" y="4122738"/>
          <p14:tracePt t="48857" x="5300663" y="4106863"/>
          <p14:tracePt t="48873" x="5316538" y="4106863"/>
          <p14:tracePt t="48884" x="5316538" y="4097338"/>
          <p14:tracePt t="48897" x="5316538" y="4081463"/>
          <p14:tracePt t="48913" x="5316538" y="4064000"/>
          <p14:tracePt t="48921" x="5300663" y="4030663"/>
          <p14:tracePt t="48929" x="5275263" y="4021138"/>
          <p14:tracePt t="48937" x="5240338" y="3987800"/>
          <p14:tracePt t="48945" x="5181600" y="3970338"/>
          <p14:tracePt t="48953" x="5122863" y="3944938"/>
          <p14:tracePt t="48961" x="5062538" y="3911600"/>
          <p14:tracePt t="48969" x="5003800" y="3886200"/>
          <p14:tracePt t="48977" x="4927600" y="3868738"/>
          <p14:tracePt t="48985" x="4868863" y="3843338"/>
          <p14:tracePt t="48993" x="4826000" y="3843338"/>
          <p14:tracePt t="49002" x="4783138" y="3827463"/>
          <p14:tracePt t="49010" x="4732338" y="3827463"/>
          <p14:tracePt t="49018" x="4691063" y="3827463"/>
          <p14:tracePt t="49026" x="4673600" y="3810000"/>
          <p14:tracePt t="49034" x="4665663" y="3810000"/>
          <p14:tracePt t="49042" x="4648200" y="3810000"/>
          <p14:tracePt t="49050" x="4630738" y="3810000"/>
          <p14:tracePt t="49114" x="4630738" y="3827463"/>
          <p14:tracePt t="49122" x="4630738" y="3843338"/>
          <p14:tracePt t="49130" x="4630738" y="3852863"/>
          <p14:tracePt t="49138" x="4630738" y="3886200"/>
          <p14:tracePt t="49146" x="4630738" y="3911600"/>
          <p14:tracePt t="49154" x="4630738" y="3929063"/>
          <p14:tracePt t="49162" x="4648200" y="3962400"/>
          <p14:tracePt t="49170" x="4665663" y="3970338"/>
          <p14:tracePt t="49178" x="4691063" y="4005263"/>
          <p14:tracePt t="49186" x="4724400" y="4021138"/>
          <p14:tracePt t="49194" x="4767263" y="4030663"/>
          <p14:tracePt t="49202" x="4808538" y="4046538"/>
          <p14:tracePt t="49210" x="4859338" y="4046538"/>
          <p14:tracePt t="49219" x="4919663" y="4064000"/>
          <p14:tracePt t="49226" x="4960938" y="4081463"/>
          <p14:tracePt t="49235" x="4986338" y="4081463"/>
          <p14:tracePt t="49242" x="5046663" y="4081463"/>
          <p14:tracePt t="49251" x="5080000" y="4081463"/>
          <p14:tracePt t="49259" x="5122863" y="4081463"/>
          <p14:tracePt t="49267" x="5156200" y="4081463"/>
          <p14:tracePt t="49275" x="5173663" y="4081463"/>
          <p14:tracePt t="49284" x="5181600" y="4081463"/>
          <p14:tracePt t="49291" x="5199063" y="4081463"/>
          <p14:tracePt t="49299" x="5214938" y="4081463"/>
          <p14:tracePt t="49323" x="5214938" y="4064000"/>
          <p14:tracePt t="49339" x="5214938" y="4030663"/>
          <p14:tracePt t="49347" x="5214938" y="4021138"/>
          <p14:tracePt t="49355" x="5173663" y="4005263"/>
          <p14:tracePt t="49363" x="5122863" y="3970338"/>
          <p14:tracePt t="49371" x="5062538" y="3944938"/>
          <p14:tracePt t="49379" x="4986338" y="3911600"/>
          <p14:tracePt t="49387" x="4902200" y="3886200"/>
          <p14:tracePt t="49395" x="4808538" y="3852863"/>
          <p14:tracePt t="49404" x="4724400" y="3827463"/>
          <p14:tracePt t="49411" x="4630738" y="3810000"/>
          <p14:tracePt t="49419" x="4605338" y="3810000"/>
          <p14:tracePt t="49427" x="4538663" y="3792538"/>
          <p14:tracePt t="49435" x="4495800" y="3792538"/>
          <p14:tracePt t="49444" x="4452938" y="3792538"/>
          <p14:tracePt t="49452" x="4419600" y="3776663"/>
          <p14:tracePt t="49460" x="4411663" y="3776663"/>
          <p14:tracePt t="49484" x="4394200" y="3776663"/>
          <p14:tracePt t="49516" x="4394200" y="3792538"/>
          <p14:tracePt t="49532" x="4411663" y="3827463"/>
          <p14:tracePt t="49540" x="4411663" y="3843338"/>
          <p14:tracePt t="49548" x="4419600" y="3868738"/>
          <p14:tracePt t="49556" x="4452938" y="3886200"/>
          <p14:tracePt t="49564" x="4478338" y="3929063"/>
          <p14:tracePt t="49572" x="4495800" y="3944938"/>
          <p14:tracePt t="49580" x="4529138" y="3962400"/>
          <p14:tracePt t="49588" x="4554538" y="3987800"/>
          <p14:tracePt t="49596" x="4589463" y="4005263"/>
          <p14:tracePt t="49604" x="4614863" y="4021138"/>
          <p14:tracePt t="49612" x="4648200" y="4046538"/>
          <p14:tracePt t="49620" x="4673600" y="4046538"/>
          <p14:tracePt t="49628" x="4706938" y="4064000"/>
          <p14:tracePt t="49637" x="4724400" y="4081463"/>
          <p14:tracePt t="49645" x="4749800" y="4081463"/>
          <p14:tracePt t="49660" x="4767263" y="4097338"/>
          <p14:tracePt t="49669" x="4783138" y="4097338"/>
          <p14:tracePt t="49701" x="4792663" y="4097338"/>
          <p14:tracePt t="49797" x="4808538" y="4097338"/>
          <p14:tracePt t="49822" x="4826000" y="4097338"/>
          <p14:tracePt t="49830" x="4843463" y="4097338"/>
          <p14:tracePt t="49838" x="4859338" y="4097338"/>
          <p14:tracePt t="49845" x="4884738" y="4097338"/>
          <p14:tracePt t="49854" x="4902200" y="4097338"/>
          <p14:tracePt t="49862" x="4927600" y="4097338"/>
          <p14:tracePt t="49869" x="4945063" y="4097338"/>
          <p14:tracePt t="49878" x="4960938" y="4097338"/>
          <p14:tracePt t="49886" x="4978400" y="4097338"/>
          <p14:tracePt t="49894" x="4986338" y="4097338"/>
          <p14:tracePt t="49902" x="5003800" y="4097338"/>
          <p14:tracePt t="49934" x="5021263" y="4097338"/>
          <p14:tracePt t="49990" x="5003800" y="4097338"/>
          <p14:tracePt t="50271" x="4986338" y="4097338"/>
          <p14:tracePt t="50287" x="4978400" y="4097338"/>
          <p14:tracePt t="50296" x="4945063" y="4097338"/>
          <p14:tracePt t="50304" x="4927600" y="4081463"/>
          <p14:tracePt t="50312" x="4919663" y="4081463"/>
          <p14:tracePt t="50320" x="4884738" y="4064000"/>
          <p14:tracePt t="50328" x="4868863" y="4046538"/>
          <p14:tracePt t="50336" x="4859338" y="4046538"/>
          <p14:tracePt t="50344" x="4826000" y="4030663"/>
          <p14:tracePt t="50352" x="4808538" y="4021138"/>
          <p14:tracePt t="50360" x="4783138" y="4021138"/>
          <p14:tracePt t="50368" x="4767263" y="4005263"/>
          <p14:tracePt t="50376" x="4732338" y="3987800"/>
          <p14:tracePt t="50384" x="4724400" y="3987800"/>
          <p14:tracePt t="50392" x="4691063" y="3970338"/>
          <p14:tracePt t="50401" x="4673600" y="3970338"/>
          <p14:tracePt t="50408" x="4665663" y="3962400"/>
          <p14:tracePt t="50417" x="4630738" y="3962400"/>
          <p14:tracePt t="50425" x="4614863" y="3944938"/>
          <p14:tracePt t="50432" x="4605338" y="3944938"/>
          <p14:tracePt t="50440" x="4589463" y="3944938"/>
          <p14:tracePt t="50448" x="4572000" y="3929063"/>
          <p14:tracePt t="50472" x="4554538" y="3911600"/>
          <p14:tracePt t="50545" x="4572000" y="3911600"/>
          <p14:tracePt t="50553" x="4605338" y="3929063"/>
          <p14:tracePt t="50561" x="4648200" y="3929063"/>
          <p14:tracePt t="50569" x="4673600" y="3944938"/>
          <p14:tracePt t="50586" x="4783138" y="3944938"/>
          <p14:tracePt t="50593" x="4843463" y="3944938"/>
          <p14:tracePt t="50601" x="4902200" y="3944938"/>
          <p14:tracePt t="50609" x="4960938" y="3944938"/>
          <p14:tracePt t="50618" x="4986338" y="3929063"/>
          <p14:tracePt t="50625" x="5037138" y="3911600"/>
          <p14:tracePt t="50635" x="5062538" y="3903663"/>
          <p14:tracePt t="50641" x="5097463" y="3886200"/>
          <p14:tracePt t="50651" x="5113338" y="3886200"/>
          <p14:tracePt t="50657" x="5122863" y="3868738"/>
          <p14:tracePt t="50668" x="5138738" y="3868738"/>
          <p14:tracePt t="50673" x="5138738" y="3852863"/>
          <p14:tracePt t="50689" x="5138738" y="3843338"/>
          <p14:tracePt t="50706" x="5138738" y="3827463"/>
          <p14:tracePt t="50718" x="5122863" y="3810000"/>
          <p14:tracePt t="50722" x="5097463" y="3776663"/>
          <p14:tracePt t="50735" x="5062538" y="3767138"/>
          <p14:tracePt t="50738" x="5021263" y="3733800"/>
          <p14:tracePt t="50751" x="4978400" y="3716338"/>
          <p14:tracePt t="50754" x="4919663" y="3690938"/>
          <p14:tracePt t="50768" x="4859338" y="3675063"/>
          <p14:tracePt t="50770" x="4783138" y="3649663"/>
          <p14:tracePt t="50785" x="4749800" y="3649663"/>
          <p14:tracePt t="50787" x="4691063" y="3632200"/>
          <p14:tracePt t="50802" x="4648200" y="3614738"/>
          <p14:tracePt t="50802" x="4614863" y="3614738"/>
          <p14:tracePt t="50810" x="4589463" y="3614738"/>
          <p14:tracePt t="50818" x="4572000" y="3598863"/>
          <p14:tracePt t="50826" x="4554538" y="3598863"/>
          <p14:tracePt t="50842" x="4538663" y="3598863"/>
          <p14:tracePt t="50858" x="4538663" y="3614738"/>
          <p14:tracePt t="50868" x="4538663" y="3632200"/>
          <p14:tracePt t="50874" x="4538663" y="3649663"/>
          <p14:tracePt t="50890" x="4538663" y="3675063"/>
          <p14:tracePt t="50901" x="4538663" y="3690938"/>
          <p14:tracePt t="50907" x="4538663" y="3716338"/>
          <p14:tracePt t="50918" x="4554538" y="3733800"/>
          <p14:tracePt t="50923" x="4572000" y="3767138"/>
          <p14:tracePt t="50935" x="4605338" y="3776663"/>
          <p14:tracePt t="50939" x="4630738" y="3810000"/>
          <p14:tracePt t="50951" x="4665663" y="3827463"/>
          <p14:tracePt t="50955" x="4706938" y="3852863"/>
          <p14:tracePt t="50969" x="4749800" y="3868738"/>
          <p14:tracePt t="50971" x="4808538" y="3903663"/>
          <p14:tracePt t="50985" x="4868863" y="3911600"/>
          <p14:tracePt t="50987" x="4919663" y="3929063"/>
          <p14:tracePt t="51002" x="4945063" y="3929063"/>
          <p14:tracePt t="51003" x="5003800" y="3944938"/>
          <p14:tracePt t="51018" x="5046663" y="3962400"/>
          <p14:tracePt t="51020" x="5080000" y="3962400"/>
          <p14:tracePt t="51035" x="5113338" y="3962400"/>
          <p14:tracePt t="51035" x="5138738" y="3962400"/>
          <p14:tracePt t="51043" x="5156200" y="3962400"/>
          <p14:tracePt t="51051" x="5173663" y="3962400"/>
          <p14:tracePt t="51059" x="5181600" y="3962400"/>
          <p14:tracePt t="51075" x="5199063" y="3962400"/>
          <p14:tracePt t="51204" x="5181600" y="3962400"/>
          <p14:tracePt t="51244" x="5173663" y="3962400"/>
          <p14:tracePt t="51260" x="5173663" y="3944938"/>
          <p14:tracePt t="51284" x="5156200" y="3944938"/>
          <p14:tracePt t="51301" x="5156200" y="3929063"/>
          <p14:tracePt t="51309" x="5156200" y="3911600"/>
          <p14:tracePt t="51325" x="5138738" y="3911600"/>
          <p14:tracePt t="51334" x="5138738" y="3903663"/>
          <p14:tracePt t="51349" x="5138738" y="3886200"/>
          <p14:tracePt t="51373" x="5138738" y="3868738"/>
          <p14:tracePt t="51389" x="5138738" y="3852863"/>
          <p14:tracePt t="51413" x="5138738" y="3843338"/>
          <p14:tracePt t="51429" x="5138738" y="3827463"/>
          <p14:tracePt t="51437" x="5138738" y="3810000"/>
          <p14:tracePt t="51461" x="5138738" y="3792538"/>
          <p14:tracePt t="51477" x="5138738" y="3776663"/>
          <p14:tracePt t="51501" x="5138738" y="3767138"/>
          <p14:tracePt t="51518" x="5138738" y="3751263"/>
          <p14:tracePt t="51534" x="5138738" y="3733800"/>
          <p14:tracePt t="51542" x="5138738" y="3716338"/>
          <p14:tracePt t="51558" x="5138738" y="3708400"/>
          <p14:tracePt t="51566" x="5138738" y="3690938"/>
          <p14:tracePt t="51582" x="5138738" y="3675063"/>
          <p14:tracePt t="51590" x="5122863" y="3657600"/>
          <p14:tracePt t="51606" x="5122863" y="3649663"/>
          <p14:tracePt t="51614" x="5113338" y="3632200"/>
          <p14:tracePt t="51622" x="5113338" y="3614738"/>
          <p14:tracePt t="51630" x="5097463" y="3614738"/>
          <p14:tracePt t="51638" x="5097463" y="3598863"/>
          <p14:tracePt t="51646" x="5080000" y="3598863"/>
          <p14:tracePt t="51654" x="5062538" y="3589338"/>
          <p14:tracePt t="51662" x="5046663" y="3589338"/>
          <p14:tracePt t="51670" x="5046663" y="3573463"/>
          <p14:tracePt t="51678" x="5037138" y="3573463"/>
          <p14:tracePt t="51687" x="5021263" y="3556000"/>
          <p14:tracePt t="51694" x="5003800" y="3556000"/>
          <p14:tracePt t="51703" x="4986338" y="3556000"/>
          <p14:tracePt t="51719" x="4978400" y="3556000"/>
          <p14:tracePt t="51743" x="4960938" y="3556000"/>
          <p14:tracePt t="51799" x="4960938" y="3573463"/>
          <p14:tracePt t="51815" x="4960938" y="3589338"/>
          <p14:tracePt t="51831" x="4960938" y="3598863"/>
          <p14:tracePt t="51855" x="4960938" y="3614738"/>
          <p14:tracePt t="51863" x="4978400" y="3614738"/>
          <p14:tracePt t="51872" x="4986338" y="3614738"/>
          <p14:tracePt t="51879" x="5003800" y="3614738"/>
          <p14:tracePt t="51887" x="5021263" y="3614738"/>
          <p14:tracePt t="51896" x="5037138" y="3614738"/>
          <p14:tracePt t="51903" x="5046663" y="3614738"/>
          <p14:tracePt t="51912" x="5062538" y="3614738"/>
          <p14:tracePt t="51920" x="5080000" y="3614738"/>
          <p14:tracePt t="51928" x="5097463" y="3614738"/>
          <p14:tracePt t="51936" x="5113338" y="3614738"/>
          <p14:tracePt t="51944" x="5122863" y="3614738"/>
          <p14:tracePt t="51952" x="5138738" y="3598863"/>
          <p14:tracePt t="51960" x="5156200" y="3598863"/>
          <p14:tracePt t="51968" x="5156200" y="3589338"/>
          <p14:tracePt t="51976" x="5173663" y="3589338"/>
          <p14:tracePt t="51984" x="5181600" y="3589338"/>
          <p14:tracePt t="52008" x="5181600" y="3573463"/>
          <p14:tracePt t="52040" x="5181600" y="3556000"/>
          <p14:tracePt t="52048" x="5181600" y="3538538"/>
          <p14:tracePt t="52064" x="5173663" y="3522663"/>
          <p14:tracePt t="52072" x="5173663" y="3513138"/>
          <p14:tracePt t="52080" x="5173663" y="3497263"/>
          <p14:tracePt t="52088" x="5156200" y="3479800"/>
          <p14:tracePt t="52097" x="5138738" y="3462338"/>
          <p14:tracePt t="52113" x="5122863" y="3454400"/>
          <p14:tracePt t="52129" x="5122863" y="3436938"/>
          <p14:tracePt t="52137" x="5113338" y="3436938"/>
          <p14:tracePt t="52161" x="5097463" y="3421063"/>
          <p14:tracePt t="52177" x="5080000" y="3421063"/>
          <p14:tracePt t="52209" x="5062538" y="3421063"/>
          <p14:tracePt t="52241" x="5046663" y="3421063"/>
          <p14:tracePt t="52257" x="5046663" y="3436938"/>
          <p14:tracePt t="52297" x="5046663" y="3454400"/>
          <p14:tracePt t="52314" x="5046663" y="3462338"/>
          <p14:tracePt t="52330" x="5046663" y="3479800"/>
          <p14:tracePt t="52338" x="5046663" y="3497263"/>
          <p14:tracePt t="52362" x="5046663" y="3513138"/>
          <p14:tracePt t="52394" x="5062538" y="3522663"/>
          <p14:tracePt t="52402" x="5080000" y="3522663"/>
          <p14:tracePt t="52418" x="5097463" y="3522663"/>
          <p14:tracePt t="52426" x="5113338" y="3522663"/>
          <p14:tracePt t="52442" x="5122863" y="3522663"/>
          <p14:tracePt t="52451" x="5138738" y="3522663"/>
          <p14:tracePt t="52467" x="5156200" y="3522663"/>
          <p14:tracePt t="52482" x="5173663" y="3522663"/>
          <p14:tracePt t="52490" x="5173663" y="3513138"/>
          <p14:tracePt t="52506" x="5181600" y="3513138"/>
          <p14:tracePt t="52514" x="5181600" y="3497263"/>
          <p14:tracePt t="52530" x="5181600" y="3479800"/>
          <p14:tracePt t="52546" x="5181600" y="3462338"/>
          <p14:tracePt t="52563" x="5173663" y="3454400"/>
          <p14:tracePt t="52571" x="5156200" y="3454400"/>
          <p14:tracePt t="52579" x="5138738" y="3436938"/>
          <p14:tracePt t="52587" x="5122863" y="3421063"/>
          <p14:tracePt t="52595" x="5113338" y="3421063"/>
          <p14:tracePt t="52603" x="5097463" y="3403600"/>
          <p14:tracePt t="52611" x="5062538" y="3403600"/>
          <p14:tracePt t="52627" x="5046663" y="3395663"/>
          <p14:tracePt t="52635" x="5037138" y="3395663"/>
          <p14:tracePt t="52651" x="5021263" y="3395663"/>
          <p14:tracePt t="52699" x="5021263" y="3403600"/>
          <p14:tracePt t="52708" x="5021263" y="3421063"/>
          <p14:tracePt t="52723" x="5021263" y="3436938"/>
          <p14:tracePt t="52732" x="5021263" y="3454400"/>
          <p14:tracePt t="52740" x="5021263" y="3462338"/>
          <p14:tracePt t="52748" x="5021263" y="3479800"/>
          <p14:tracePt t="52756" x="5021263" y="3497263"/>
          <p14:tracePt t="52764" x="5021263" y="3513138"/>
          <p14:tracePt t="52796" x="5037138" y="3522663"/>
          <p14:tracePt t="52820" x="5046663" y="3522663"/>
          <p14:tracePt t="52844" x="5062538" y="3522663"/>
          <p14:tracePt t="52860" x="5062538" y="3513138"/>
          <p14:tracePt t="52868" x="5080000" y="3513138"/>
          <p14:tracePt t="52892" x="5080000" y="3497263"/>
          <p14:tracePt t="52932" x="5080000" y="3479800"/>
          <p14:tracePt t="52973" x="5062538" y="3462338"/>
          <p14:tracePt t="53013" x="5046663" y="3462338"/>
          <p14:tracePt t="53053" x="5037138" y="3462338"/>
          <p14:tracePt t="53085" x="5021263" y="3462338"/>
          <p14:tracePt t="53093" x="5021263" y="3479800"/>
          <p14:tracePt t="53117" x="5021263" y="3497263"/>
          <p14:tracePt t="53141" x="5021263" y="3513138"/>
          <p14:tracePt t="53165" x="5021263" y="3522663"/>
          <p14:tracePt t="53206" x="5021263" y="3538538"/>
          <p14:tracePt t="53278" x="5037138" y="3538538"/>
          <p14:tracePt t="53294" x="5037138" y="3556000"/>
          <p14:tracePt t="53632" x="5037138" y="3573463"/>
          <p14:tracePt t="53664" x="5037138" y="3589338"/>
          <p14:tracePt t="53672" x="5046663" y="3589338"/>
          <p14:tracePt t="53696" x="5046663" y="3598863"/>
          <p14:tracePt t="53704" x="5062538" y="3598863"/>
          <p14:tracePt t="53817" x="5046663" y="3598863"/>
          <p14:tracePt t="53833" x="5037138" y="3598863"/>
          <p14:tracePt t="53857" x="5021263" y="3598863"/>
          <p14:tracePt t="53865" x="5021263" y="3614738"/>
          <p14:tracePt t="54122" x="5021263" y="3598863"/>
          <p14:tracePt t="54130" x="5021263" y="3573463"/>
          <p14:tracePt t="54138" x="5021263" y="3513138"/>
          <p14:tracePt t="54146" x="5046663" y="3462338"/>
          <p14:tracePt t="54154" x="5062538" y="3395663"/>
          <p14:tracePt t="54162" x="5097463" y="3335338"/>
          <p14:tracePt t="54170" x="5113338" y="3243263"/>
          <p14:tracePt t="54178" x="5122863" y="3208338"/>
          <p14:tracePt t="54187" x="5138738" y="3149600"/>
          <p14:tracePt t="54194" x="5156200" y="3106738"/>
          <p14:tracePt t="54203" x="5156200" y="3065463"/>
          <p14:tracePt t="54211" x="5173663" y="3048000"/>
          <p14:tracePt t="54219" x="5173663" y="3014663"/>
          <p14:tracePt t="54226" x="5181600" y="2989263"/>
          <p14:tracePt t="54235" x="5181600" y="2971800"/>
          <p14:tracePt t="54251" x="5181600" y="2954338"/>
          <p14:tracePt t="54259" x="5181600" y="2946400"/>
          <p14:tracePt t="54268" x="5199063" y="2928938"/>
          <p14:tracePt t="54275" x="5199063" y="2913063"/>
          <p14:tracePt t="54284" x="5199063" y="2895600"/>
          <p14:tracePt t="54299" x="5199063" y="2887663"/>
          <p14:tracePt t="54363" x="5199063" y="2870200"/>
          <p14:tracePt t="54371" x="5214938" y="2870200"/>
          <p14:tracePt t="54403" x="5232400" y="2852738"/>
          <p14:tracePt t="54419" x="5240338" y="2836863"/>
          <p14:tracePt t="54436" x="5240338" y="2827338"/>
          <p14:tracePt t="54444" x="5257800" y="2827338"/>
          <p14:tracePt t="54452" x="5257800" y="2811463"/>
          <p14:tracePt t="54476" x="5257800" y="2794000"/>
          <p14:tracePt t="54508" x="5257800" y="2776538"/>
          <p14:tracePt t="54524" x="5257800" y="2760663"/>
          <p14:tracePt t="54540" x="5257800" y="2751138"/>
          <p14:tracePt t="54556" x="5257800" y="2735263"/>
          <p14:tracePt t="54572" x="5257800" y="2717800"/>
          <p14:tracePt t="54580" x="5240338" y="2717800"/>
          <p14:tracePt t="54596" x="5232400" y="2700338"/>
          <p14:tracePt t="54613" x="5214938" y="2700338"/>
          <p14:tracePt t="54621" x="5199063" y="2692400"/>
          <p14:tracePt t="54637" x="5181600" y="2692400"/>
          <p14:tracePt t="54645" x="5181600" y="2674938"/>
          <p14:tracePt t="54653" x="5173663" y="2674938"/>
          <p14:tracePt t="54669" x="5156200" y="2674938"/>
          <p14:tracePt t="54693" x="5156200" y="2659063"/>
          <p14:tracePt t="54701" x="5138738" y="2659063"/>
          <p14:tracePt t="54725" x="5122863" y="2659063"/>
          <p14:tracePt t="54862" x="5138738" y="2659063"/>
          <p14:tracePt t="54870" x="5156200" y="2659063"/>
          <p14:tracePt t="54878" x="5173663" y="2659063"/>
          <p14:tracePt t="54886" x="5181600" y="2659063"/>
          <p14:tracePt t="54894" x="5214938" y="2659063"/>
          <p14:tracePt t="54902" x="5232400" y="2659063"/>
          <p14:tracePt t="54910" x="5240338" y="2659063"/>
          <p14:tracePt t="54918" x="5257800" y="2659063"/>
          <p14:tracePt t="54926" x="5275263" y="2659063"/>
          <p14:tracePt t="54934" x="5291138" y="2641600"/>
          <p14:tracePt t="54951" x="5291138" y="2633663"/>
          <p14:tracePt t="54958" x="5300663" y="2633663"/>
          <p14:tracePt t="54968" x="5300663" y="2616200"/>
          <p14:tracePt t="54982" x="5300663" y="2598738"/>
          <p14:tracePt t="54998" x="5300663" y="2582863"/>
          <p14:tracePt t="55007" x="5291138" y="2573338"/>
          <p14:tracePt t="55023" x="5275263" y="2557463"/>
          <p14:tracePt t="55030" x="5257800" y="2557463"/>
          <p14:tracePt t="55047" x="5240338" y="2540000"/>
          <p14:tracePt t="55055" x="5232400" y="2540000"/>
          <p14:tracePt t="55063" x="5232400" y="2522538"/>
          <p14:tracePt t="55071" x="5214938" y="2522538"/>
          <p14:tracePt t="55079" x="5199063" y="2522538"/>
          <p14:tracePt t="55087" x="5181600" y="2522538"/>
          <p14:tracePt t="55103" x="5173663" y="2522538"/>
          <p14:tracePt t="55111" x="5156200" y="2522538"/>
          <p14:tracePt t="55127" x="5138738" y="2522538"/>
          <p14:tracePt t="55135" x="5122863" y="2522538"/>
          <p14:tracePt t="55159" x="5113338" y="2540000"/>
          <p14:tracePt t="55175" x="5097463" y="2557463"/>
          <p14:tracePt t="55191" x="5097463" y="2573338"/>
          <p14:tracePt t="55199" x="5097463" y="2582863"/>
          <p14:tracePt t="55208" x="5097463" y="2598738"/>
          <p14:tracePt t="55215" x="5097463" y="2616200"/>
          <p14:tracePt t="55231" x="5097463" y="2633663"/>
          <p14:tracePt t="55240" x="5097463" y="2641600"/>
          <p14:tracePt t="55263" x="5113338" y="2659063"/>
          <p14:tracePt t="55272" x="5122863" y="2659063"/>
          <p14:tracePt t="55280" x="5138738" y="2659063"/>
          <p14:tracePt t="55288" x="5156200" y="2659063"/>
          <p14:tracePt t="55304" x="5173663" y="2659063"/>
          <p14:tracePt t="55320" x="5181600" y="2659063"/>
          <p14:tracePt t="55336" x="5199063" y="2659063"/>
          <p14:tracePt t="55344" x="5199063" y="2641600"/>
          <p14:tracePt t="55360" x="5199063" y="2633663"/>
          <p14:tracePt t="55368" x="5199063" y="2616200"/>
          <p14:tracePt t="55384" x="5199063" y="2598738"/>
          <p14:tracePt t="55392" x="5199063" y="2582863"/>
          <p14:tracePt t="55401" x="5199063" y="2573338"/>
          <p14:tracePt t="55417" x="5199063" y="2557463"/>
          <p14:tracePt t="55432" x="5199063" y="2540000"/>
          <p14:tracePt t="55440" x="5199063" y="2522538"/>
          <p14:tracePt t="55449" x="5181600" y="2522538"/>
          <p14:tracePt t="55457" x="5173663" y="2522538"/>
          <p14:tracePt t="55464" x="5156200" y="2506663"/>
          <p14:tracePt t="55481" x="5138738" y="2506663"/>
          <p14:tracePt t="55489" x="5122863" y="2497138"/>
          <p14:tracePt t="55497" x="5113338" y="2497138"/>
          <p14:tracePt t="55505" x="5097463" y="2497138"/>
          <p14:tracePt t="55513" x="5080000" y="2497138"/>
          <p14:tracePt t="55521" x="5062538" y="2497138"/>
          <p14:tracePt t="55529" x="5046663" y="2497138"/>
          <p14:tracePt t="55537" x="5037138" y="2497138"/>
          <p14:tracePt t="55545" x="5021263" y="2497138"/>
          <p14:tracePt t="55561" x="5003800" y="2497138"/>
          <p14:tracePt t="55577" x="4986338" y="2506663"/>
          <p14:tracePt t="55601" x="4986338" y="2522538"/>
          <p14:tracePt t="55609" x="4986338" y="2540000"/>
          <p14:tracePt t="55633" x="4986338" y="2557463"/>
          <p14:tracePt t="55657" x="5003800" y="2573338"/>
          <p14:tracePt t="55666" x="5021263" y="2573338"/>
          <p14:tracePt t="55674" x="5037138" y="2573338"/>
          <p14:tracePt t="55682" x="5046663" y="2573338"/>
          <p14:tracePt t="55690" x="5062538" y="2573338"/>
          <p14:tracePt t="55698" x="5080000" y="2573338"/>
          <p14:tracePt t="55706" x="5097463" y="2573338"/>
          <p14:tracePt t="55714" x="5113338" y="2573338"/>
          <p14:tracePt t="55730" x="5122863" y="2573338"/>
          <p14:tracePt t="55746" x="5122863" y="2557463"/>
          <p14:tracePt t="55778" x="5122863" y="2540000"/>
          <p14:tracePt t="55794" x="5122863" y="2522538"/>
          <p14:tracePt t="55818" x="5122863" y="2506663"/>
          <p14:tracePt t="55835" x="5113338" y="2506663"/>
          <p14:tracePt t="55842" x="5097463" y="2497138"/>
          <p14:tracePt t="55851" x="5080000" y="2497138"/>
          <p14:tracePt t="55858" x="5062538" y="2497138"/>
          <p14:tracePt t="55868" x="5046663" y="2497138"/>
          <p14:tracePt t="55875" x="5021263" y="2497138"/>
          <p14:tracePt t="55883" x="5003800" y="2497138"/>
          <p14:tracePt t="55891" x="4978400" y="2497138"/>
          <p14:tracePt t="55899" x="4960938" y="2497138"/>
          <p14:tracePt t="55907" x="4927600" y="2497138"/>
          <p14:tracePt t="55923" x="4919663" y="2497138"/>
          <p14:tracePt t="55931" x="4902200" y="2497138"/>
          <p14:tracePt t="55963" x="4902200" y="2506663"/>
          <p14:tracePt t="55979" x="4902200" y="2522538"/>
          <p14:tracePt t="55995" x="4902200" y="2540000"/>
          <p14:tracePt t="56003" x="4919663" y="2540000"/>
          <p14:tracePt t="56011" x="4927600" y="2540000"/>
          <p14:tracePt t="56019" x="4927600" y="2557463"/>
          <p14:tracePt t="56027" x="4945063" y="2557463"/>
          <p14:tracePt t="56035" x="4960938" y="2557463"/>
          <p14:tracePt t="56052" x="4978400" y="2557463"/>
          <p14:tracePt t="56075" x="4986338" y="2557463"/>
          <p14:tracePt t="56124" x="4986338" y="2540000"/>
          <p14:tracePt t="56156" x="4986338" y="2522538"/>
          <p14:tracePt t="56244" x="4978400" y="2522538"/>
          <p14:tracePt t="56333" x="4960938" y="2522538"/>
          <p14:tracePt t="56453" x="4945063" y="2522538"/>
          <p14:tracePt t="56510" x="4945063" y="2506663"/>
          <p14:tracePt t="56518" x="4927600" y="2506663"/>
          <p14:tracePt t="56558" x="4919663" y="2506663"/>
          <p14:tracePt t="56582" x="4919663" y="2497138"/>
          <p14:tracePt t="56598" x="4902200" y="2497138"/>
          <p14:tracePt t="57948" x="4902200" y="2506663"/>
          <p14:tracePt t="57965" x="4902200" y="2522538"/>
          <p14:tracePt t="57981" x="4884738" y="2540000"/>
          <p14:tracePt t="57997" x="4868863" y="2557463"/>
          <p14:tracePt t="58013" x="4868863" y="2573338"/>
          <p14:tracePt t="58021" x="4868863" y="2582863"/>
          <p14:tracePt t="58029" x="4859338" y="2582863"/>
          <p14:tracePt t="58037" x="4859338" y="2598738"/>
          <p14:tracePt t="58045" x="4843463" y="2616200"/>
          <p14:tracePt t="58053" x="4843463" y="2633663"/>
          <p14:tracePt t="58069" x="4826000" y="2641600"/>
          <p14:tracePt t="58093" x="4826000" y="2659063"/>
          <p14:tracePt t="58101" x="4808538" y="2659063"/>
          <p14:tracePt t="58109" x="4808538" y="2674938"/>
          <p14:tracePt t="58133" x="4792663" y="2692400"/>
          <p14:tracePt t="58142" x="4792663" y="2700338"/>
          <p14:tracePt t="58157" x="4783138" y="2717800"/>
          <p14:tracePt t="58166" x="4783138" y="2735263"/>
          <p14:tracePt t="58173" x="4767263" y="2751138"/>
          <p14:tracePt t="58198" x="4767263" y="2760663"/>
          <p14:tracePt t="58206" x="4749800" y="2776538"/>
          <p14:tracePt t="58222" x="4749800" y="2794000"/>
          <p14:tracePt t="58238" x="4749800" y="2811463"/>
          <p14:tracePt t="58246" x="4732338" y="2827338"/>
          <p14:tracePt t="58254" x="4732338" y="2836863"/>
          <p14:tracePt t="58262" x="4732338" y="2852738"/>
          <p14:tracePt t="58270" x="4732338" y="2887663"/>
          <p14:tracePt t="58278" x="4732338" y="2895600"/>
          <p14:tracePt t="58286" x="4732338" y="2928938"/>
          <p14:tracePt t="58294" x="4732338" y="2946400"/>
          <p14:tracePt t="58302" x="4732338" y="2971800"/>
          <p14:tracePt t="58310" x="4732338" y="2989263"/>
          <p14:tracePt t="58318" x="4732338" y="3014663"/>
          <p14:tracePt t="58326" x="4724400" y="3048000"/>
          <p14:tracePt t="58334" x="4724400" y="3065463"/>
          <p14:tracePt t="58342" x="4706938" y="3090863"/>
          <p14:tracePt t="58351" x="4706938" y="3106738"/>
          <p14:tracePt t="58358" x="4691063" y="3124200"/>
          <p14:tracePt t="58367" x="4691063" y="3167063"/>
          <p14:tracePt t="58993" x="4665663" y="3167063"/>
          <p14:tracePt t="59002" x="4648200" y="3167063"/>
          <p14:tracePt t="59009" x="4614863" y="3167063"/>
          <p14:tracePt t="59018" x="4605338" y="3167063"/>
          <p14:tracePt t="59026" x="4589463" y="3167063"/>
          <p14:tracePt t="59034" x="4554538" y="3167063"/>
          <p14:tracePt t="59042" x="4538663" y="3167063"/>
          <p14:tracePt t="59051" x="4513263" y="3167063"/>
          <p14:tracePt t="59058" x="4495800" y="3167063"/>
          <p14:tracePt t="59066" x="4470400" y="3167063"/>
          <p14:tracePt t="59074" x="4452938" y="3167063"/>
          <p14:tracePt t="59082" x="4419600" y="3167063"/>
          <p14:tracePt t="59090" x="4394200" y="3167063"/>
          <p14:tracePt t="59098" x="4360863" y="3182938"/>
          <p14:tracePt t="59106" x="4351338" y="3200400"/>
          <p14:tracePt t="59114" x="4318000" y="3208338"/>
          <p14:tracePt t="59122" x="4284663" y="3208338"/>
          <p14:tracePt t="59130" x="4275138" y="3225800"/>
          <p14:tracePt t="59138" x="4259263" y="3243263"/>
          <p14:tracePt t="59146" x="4259263" y="3259138"/>
          <p14:tracePt t="59154" x="4241800" y="3284538"/>
          <p14:tracePt t="59162" x="4241800" y="3302000"/>
          <p14:tracePt t="59170" x="4241800" y="3335338"/>
          <p14:tracePt t="59178" x="4241800" y="3344863"/>
          <p14:tracePt t="59186" x="4241800" y="3378200"/>
          <p14:tracePt t="59194" x="4241800" y="3395663"/>
          <p14:tracePt t="59202" x="4241800" y="3403600"/>
          <p14:tracePt t="59210" x="4241800" y="3421063"/>
          <p14:tracePt t="59219" x="4241800" y="3436938"/>
          <p14:tracePt t="59227" x="4275138" y="3454400"/>
          <p14:tracePt t="59235" x="4300538" y="3454400"/>
          <p14:tracePt t="59243" x="4335463" y="3454400"/>
          <p14:tracePt t="59252" x="4376738" y="3462338"/>
          <p14:tracePt t="59259" x="4411663" y="3462338"/>
          <p14:tracePt t="59268" x="4437063" y="3462338"/>
          <p14:tracePt t="59275" x="4470400" y="3462338"/>
          <p14:tracePt t="59285" x="4495800" y="3462338"/>
          <p14:tracePt t="59291" x="4529138" y="3462338"/>
          <p14:tracePt t="59301" x="4538663" y="3462338"/>
          <p14:tracePt t="59307" x="4554538" y="3462338"/>
          <p14:tracePt t="59318" x="4572000" y="3462338"/>
          <p14:tracePt t="59323" x="4589463" y="3454400"/>
          <p14:tracePt t="59335" x="4605338" y="3436938"/>
          <p14:tracePt t="59339" x="4614863" y="3421063"/>
          <p14:tracePt t="59351" x="4614863" y="3403600"/>
          <p14:tracePt t="59355" x="4614863" y="3395663"/>
          <p14:tracePt t="59368" x="4630738" y="3360738"/>
          <p14:tracePt t="59371" x="4630738" y="3344863"/>
          <p14:tracePt t="59385" x="4648200" y="3335338"/>
          <p14:tracePt t="59387" x="4648200" y="3319463"/>
          <p14:tracePt t="59401" x="4648200" y="3284538"/>
          <p14:tracePt t="59403" x="4648200" y="3268663"/>
          <p14:tracePt t="59418" x="4648200" y="3259138"/>
          <p14:tracePt t="59435" x="4648200" y="3243263"/>
          <p14:tracePt t="59436" x="4648200" y="3225800"/>
          <p14:tracePt t="59452" x="4630738" y="3208338"/>
          <p14:tracePt t="59460" x="4614863" y="3208338"/>
          <p14:tracePt t="59468" x="4605338" y="3200400"/>
          <p14:tracePt t="59476" x="4589463" y="3200400"/>
          <p14:tracePt t="59485" x="4572000" y="3182938"/>
          <p14:tracePt t="59492" x="4554538" y="3182938"/>
          <p14:tracePt t="59501" x="4529138" y="3167063"/>
          <p14:tracePt t="59508" x="4513263" y="3167063"/>
          <p14:tracePt t="59518" x="4478338" y="3167063"/>
          <p14:tracePt t="59524" x="4452938" y="3167063"/>
          <p14:tracePt t="59535" x="4419600" y="3167063"/>
          <p14:tracePt t="59540" x="4411663" y="3167063"/>
          <p14:tracePt t="59551" x="4376738" y="3167063"/>
          <p14:tracePt t="59556" x="4360863" y="3167063"/>
          <p14:tracePt t="59568" x="4335463" y="3167063"/>
          <p14:tracePt t="59580" x="4318000" y="3167063"/>
          <p14:tracePt t="59588" x="4300538" y="3167063"/>
          <p14:tracePt t="59620" x="4284663" y="3182938"/>
          <p14:tracePt t="59652" x="4284663" y="3200400"/>
          <p14:tracePt t="59685" x="4284663" y="3208338"/>
          <p14:tracePt t="59709" x="4284663" y="3225800"/>
          <p14:tracePt t="59741" x="4284663" y="3243263"/>
          <p14:tracePt t="59765" x="4284663" y="3259138"/>
          <p14:tracePt t="59789" x="4300538" y="3259138"/>
          <p14:tracePt t="59797" x="4300538" y="3268663"/>
          <p14:tracePt t="59821" x="4300538" y="3284538"/>
          <p14:tracePt t="59837" x="4318000" y="3284538"/>
          <p14:tracePt t="59854" x="4318000" y="3302000"/>
          <p14:tracePt t="59870" x="4335463" y="3302000"/>
          <p14:tracePt t="59886" x="4351338" y="3319463"/>
          <p14:tracePt t="59894" x="4360863" y="3319463"/>
          <p14:tracePt t="59902" x="4376738" y="3335338"/>
          <p14:tracePt t="59910" x="4411663" y="3335338"/>
          <p14:tracePt t="59918" x="4437063" y="3344863"/>
          <p14:tracePt t="59926" x="4452938" y="3360738"/>
          <p14:tracePt t="59934" x="4478338" y="3360738"/>
          <p14:tracePt t="59942" x="4513263" y="3360738"/>
          <p14:tracePt t="59951" x="4538663" y="3378200"/>
          <p14:tracePt t="59958" x="4554538" y="3378200"/>
          <p14:tracePt t="59967" x="4572000" y="3378200"/>
          <p14:tracePt t="59974" x="4589463" y="3395663"/>
          <p14:tracePt t="59982" x="4605338" y="3395663"/>
          <p14:tracePt t="59990" x="4614863" y="3395663"/>
          <p14:tracePt t="60006" x="4630738" y="3395663"/>
          <p14:tracePt t="60030" x="4648200" y="3395663"/>
          <p14:tracePt t="60046" x="4648200" y="3378200"/>
          <p14:tracePt t="60055" x="4648200" y="3360738"/>
          <p14:tracePt t="60062" x="4665663" y="3360738"/>
          <p14:tracePt t="60071" x="4665663" y="3344863"/>
          <p14:tracePt t="60079" x="4665663" y="3335338"/>
          <p14:tracePt t="60087" x="4673600" y="3319463"/>
          <p14:tracePt t="60103" x="4673600" y="3302000"/>
          <p14:tracePt t="60111" x="4691063" y="3284538"/>
          <p14:tracePt t="60119" x="4691063" y="3268663"/>
          <p14:tracePt t="60127" x="4691063" y="3259138"/>
          <p14:tracePt t="60143" x="4691063" y="3243263"/>
          <p14:tracePt t="60159" x="4691063" y="3225800"/>
          <p14:tracePt t="60175" x="4673600" y="3208338"/>
          <p14:tracePt t="60191" x="4665663" y="3208338"/>
          <p14:tracePt t="60207" x="4665663" y="3200400"/>
          <p14:tracePt t="60215" x="4648200" y="3200400"/>
          <p14:tracePt t="60231" x="4630738" y="3200400"/>
          <p14:tracePt t="60239" x="4630738" y="3182938"/>
          <p14:tracePt t="60247" x="4614863" y="3182938"/>
          <p14:tracePt t="60255" x="4605338" y="3182938"/>
          <p14:tracePt t="60272" x="4589463" y="3182938"/>
          <p14:tracePt t="60280" x="4572000" y="3182938"/>
          <p14:tracePt t="60288" x="4554538" y="3182938"/>
          <p14:tracePt t="60296" x="4538663" y="3182938"/>
          <p14:tracePt t="60304" x="4529138" y="3182938"/>
          <p14:tracePt t="60312" x="4513263" y="3182938"/>
          <p14:tracePt t="60320" x="4495800" y="3200400"/>
          <p14:tracePt t="60328" x="4478338" y="3208338"/>
          <p14:tracePt t="60336" x="4470400" y="3225800"/>
          <p14:tracePt t="60344" x="4452938" y="3243263"/>
          <p14:tracePt t="60360" x="4437063" y="3259138"/>
          <p14:tracePt t="60376" x="4419600" y="3259138"/>
          <p14:tracePt t="60384" x="4419600" y="3268663"/>
          <p14:tracePt t="60585" x="4419600" y="3284538"/>
          <p14:tracePt t="60593" x="4411663" y="3284538"/>
          <p14:tracePt t="60602" x="4411663" y="3302000"/>
          <p14:tracePt t="60609" x="4394200" y="3319463"/>
          <p14:tracePt t="60625" x="4376738" y="3335338"/>
          <p14:tracePt t="60641" x="4360863" y="3335338"/>
          <p14:tracePt t="60649" x="4360863" y="3344863"/>
          <p14:tracePt t="60681" x="4360863" y="3360738"/>
          <p14:tracePt t="60690" x="4351338" y="3360738"/>
          <p14:tracePt t="60722" x="4351338" y="3378200"/>
          <p14:tracePt t="60730" x="4335463" y="3378200"/>
          <p14:tracePt t="60738" x="4335463" y="3395663"/>
          <p14:tracePt t="60754" x="4318000" y="3395663"/>
          <p14:tracePt t="60762" x="4318000" y="3403600"/>
          <p14:tracePt t="60794" x="4318000" y="3421063"/>
          <p14:tracePt t="60818" x="4300538" y="3421063"/>
          <p14:tracePt t="60826" x="4300538" y="3436938"/>
          <p14:tracePt t="60842" x="4300538" y="3454400"/>
          <p14:tracePt t="60851" x="4284663" y="3454400"/>
          <p14:tracePt t="60858" x="4284663" y="3462338"/>
          <p14:tracePt t="60874" x="4275138" y="3479800"/>
          <p14:tracePt t="60882" x="4275138" y="3497263"/>
          <p14:tracePt t="60898" x="4259263" y="3513138"/>
          <p14:tracePt t="60915" x="4259263" y="3522663"/>
          <p14:tracePt t="60923" x="4241800" y="3538538"/>
          <p14:tracePt t="60931" x="4241800" y="3556000"/>
          <p14:tracePt t="60947" x="4241800" y="3573463"/>
          <p14:tracePt t="60955" x="4224338" y="3589338"/>
          <p14:tracePt t="60963" x="4224338" y="3598863"/>
          <p14:tracePt t="60979" x="4224338" y="3614738"/>
          <p14:tracePt t="60987" x="4224338" y="3632200"/>
          <p14:tracePt t="61003" x="4224338" y="3649663"/>
          <p14:tracePt t="61019" x="4224338" y="3657600"/>
          <p14:tracePt t="61027" x="4224338" y="3675063"/>
          <p14:tracePt t="61035" x="4216400" y="3675063"/>
          <p14:tracePt t="61043" x="4216400" y="3690938"/>
          <p14:tracePt t="61051" x="4216400" y="3708400"/>
          <p14:tracePt t="61068" x="4216400" y="3716338"/>
          <p14:tracePt t="61107" x="4216400" y="3733800"/>
          <p14:tracePt t="61276" x="4216400" y="3716338"/>
          <p14:tracePt t="61292" x="4224338" y="3708400"/>
          <p14:tracePt t="61301" x="4224338" y="3690938"/>
          <p14:tracePt t="61308" x="4241800" y="3690938"/>
          <p14:tracePt t="61318" x="4241800" y="3675063"/>
          <p14:tracePt t="61324" x="4259263" y="3657600"/>
          <p14:tracePt t="61333" x="4275138" y="3649663"/>
          <p14:tracePt t="61341" x="4275138" y="3632200"/>
          <p14:tracePt t="61349" x="4284663" y="3614738"/>
          <p14:tracePt t="61373" x="4284663" y="3598863"/>
          <p14:tracePt t="61381" x="4300538" y="3598863"/>
          <p14:tracePt t="61397" x="4300538" y="3589338"/>
          <p14:tracePt t="61413" x="4300538" y="3573463"/>
          <p14:tracePt t="61429" x="4300538" y="3556000"/>
          <p14:tracePt t="61445" x="4300538" y="3538538"/>
          <p14:tracePt t="61469" x="4300538" y="3522663"/>
          <p14:tracePt t="61558" x="4284663" y="3522663"/>
          <p14:tracePt t="61646" x="4284663" y="3538538"/>
          <p14:tracePt t="61670" x="4284663" y="3556000"/>
          <p14:tracePt t="61686" x="4284663" y="3573463"/>
          <p14:tracePt t="61710" x="4284663" y="3589338"/>
          <p14:tracePt t="61734" x="4275138" y="3598863"/>
          <p14:tracePt t="61751" x="4275138" y="3614738"/>
          <p14:tracePt t="61768" x="4259263" y="3632200"/>
          <p14:tracePt t="61783" x="4259263" y="3649663"/>
          <p14:tracePt t="61791" x="4241800" y="3649663"/>
          <p14:tracePt t="61799" x="4241800" y="3657600"/>
          <p14:tracePt t="61847" x="4241800" y="3675063"/>
          <p14:tracePt t="62152" x="4259263" y="3675063"/>
          <p14:tracePt t="62216" x="4275138" y="3675063"/>
          <p14:tracePt t="62249" x="4284663" y="3675063"/>
          <p14:tracePt t="62281" x="4300538" y="3675063"/>
          <p14:tracePt t="62305" x="4318000" y="3675063"/>
          <p14:tracePt t="62321" x="4335463" y="3675063"/>
          <p14:tracePt t="62345" x="4351338" y="3675063"/>
          <p14:tracePt t="62353" x="4360863" y="3675063"/>
          <p14:tracePt t="62370" x="4376738" y="3675063"/>
          <p14:tracePt t="62378" x="4394200" y="3690938"/>
          <p14:tracePt t="62386" x="4411663" y="3690938"/>
          <p14:tracePt t="62402" x="4419600" y="3690938"/>
          <p14:tracePt t="62410" x="4437063" y="3690938"/>
          <p14:tracePt t="62418" x="4452938" y="3690938"/>
          <p14:tracePt t="62426" x="4470400" y="3708400"/>
          <p14:tracePt t="62442" x="4478338" y="3708400"/>
          <p14:tracePt t="62451" x="4495800" y="3708400"/>
          <p14:tracePt t="62466" x="4513263" y="3708400"/>
          <p14:tracePt t="62474" x="4529138" y="3716338"/>
          <p14:tracePt t="62490" x="4538663" y="3716338"/>
          <p14:tracePt t="62498" x="4554538" y="3716338"/>
          <p14:tracePt t="62514" x="4572000" y="3716338"/>
          <p14:tracePt t="62522" x="4589463" y="3716338"/>
          <p14:tracePt t="62530" x="4605338" y="3733800"/>
          <p14:tracePt t="62538" x="4614863" y="3733800"/>
          <p14:tracePt t="62546" x="4630738" y="3733800"/>
          <p14:tracePt t="62554" x="4648200" y="3733800"/>
          <p14:tracePt t="62562" x="4665663" y="3733800"/>
          <p14:tracePt t="62578" x="4673600" y="3751263"/>
          <p14:tracePt t="62587" x="4691063" y="3751263"/>
          <p14:tracePt t="62603" x="4706938" y="3751263"/>
          <p14:tracePt t="62611" x="4724400" y="3751263"/>
          <p14:tracePt t="62627" x="4732338" y="3767138"/>
          <p14:tracePt t="62635" x="4749800" y="3767138"/>
          <p14:tracePt t="62643" x="4767263" y="3767138"/>
          <p14:tracePt t="62651" x="4783138" y="3767138"/>
          <p14:tracePt t="62659" x="4792663" y="3776663"/>
          <p14:tracePt t="62668" x="4808538" y="3776663"/>
          <p14:tracePt t="62675" x="4826000" y="3776663"/>
          <p14:tracePt t="62684" x="4859338" y="3776663"/>
          <p14:tracePt t="62691" x="4868863" y="3792538"/>
          <p14:tracePt t="62699" x="4884738" y="3792538"/>
          <p14:tracePt t="62707" x="4919663" y="3792538"/>
          <p14:tracePt t="62715" x="4927600" y="3810000"/>
          <p14:tracePt t="62724" x="4945063" y="3810000"/>
          <p14:tracePt t="62731" x="4978400" y="3810000"/>
          <p14:tracePt t="62739" x="4986338" y="3827463"/>
          <p14:tracePt t="62747" x="5021263" y="3843338"/>
          <p14:tracePt t="62755" x="5037138" y="3843338"/>
          <p14:tracePt t="62764" x="5046663" y="3852863"/>
          <p14:tracePt t="62772" x="5062538" y="3852863"/>
          <p14:tracePt t="62780" x="5080000" y="3868738"/>
          <p14:tracePt t="62788" x="5113338" y="3868738"/>
          <p14:tracePt t="62795" x="5122863" y="3886200"/>
          <p14:tracePt t="62804" x="5138738" y="3886200"/>
          <p14:tracePt t="62812" x="5156200" y="3903663"/>
          <p14:tracePt t="62820" x="5181600" y="3903663"/>
          <p14:tracePt t="62828" x="5199063" y="3903663"/>
          <p14:tracePt t="62836" x="5214938" y="3911600"/>
          <p14:tracePt t="62844" x="5240338" y="3911600"/>
          <p14:tracePt t="62852" x="5257800" y="3911600"/>
          <p14:tracePt t="62860" x="5275263" y="3929063"/>
          <p14:tracePt t="62868" x="5291138" y="3929063"/>
          <p14:tracePt t="62876" x="5316538" y="3929063"/>
          <p14:tracePt t="62885" x="5334000" y="3944938"/>
          <p14:tracePt t="62892" x="5351463" y="3944938"/>
          <p14:tracePt t="62908" x="5367338" y="3944938"/>
          <p14:tracePt t="62918" x="5376863" y="3962400"/>
          <p14:tracePt t="62932" x="5392738" y="3962400"/>
          <p14:tracePt t="62940" x="5410200" y="3970338"/>
          <p14:tracePt t="62956" x="5427663" y="3970338"/>
          <p14:tracePt t="62965" x="5427663" y="3987800"/>
          <p14:tracePt t="62972" x="5435600" y="3987800"/>
          <p14:tracePt t="62980" x="5453063" y="4005263"/>
          <p14:tracePt t="63013" x="5468938" y="4021138"/>
          <p14:tracePt t="63069" x="5453063" y="4021138"/>
          <p14:tracePt t="63077" x="5435600" y="4021138"/>
          <p14:tracePt t="63086" x="5427663" y="4021138"/>
          <p14:tracePt t="63093" x="5392738" y="4005263"/>
          <p14:tracePt t="63101" x="5367338" y="3987800"/>
          <p14:tracePt t="63119" x="5275263" y="3970338"/>
          <p14:tracePt t="63125" x="5232400" y="3962400"/>
          <p14:tracePt t="63135" x="5214938" y="3962400"/>
          <p14:tracePt t="63141" x="5173663" y="3944938"/>
          <p14:tracePt t="63152" x="5122863" y="3929063"/>
          <p14:tracePt t="63157" x="5097463" y="3911600"/>
          <p14:tracePt t="63168" x="5062538" y="3911600"/>
          <p14:tracePt t="63173" x="5046663" y="3903663"/>
          <p14:tracePt t="63185" x="5021263" y="3903663"/>
          <p14:tracePt t="63189" x="5003800" y="3886200"/>
          <p14:tracePt t="63201" x="4986338" y="3886200"/>
          <p14:tracePt t="63206" x="4978400" y="3868738"/>
          <p14:tracePt t="63218" x="4945063" y="3868738"/>
          <p14:tracePt t="63222" x="4945063" y="3852863"/>
          <p14:tracePt t="63235" x="4919663" y="3852863"/>
          <p14:tracePt t="63238" x="4884738" y="3843338"/>
          <p14:tracePt t="63252" x="4859338" y="3827463"/>
          <p14:tracePt t="63254" x="4826000" y="3827463"/>
          <p14:tracePt t="63268" x="4808538" y="3827463"/>
          <p14:tracePt t="63270" x="4749800" y="3810000"/>
          <p14:tracePt t="63285" x="4706938" y="3792538"/>
          <p14:tracePt t="63287" x="4691063" y="3792538"/>
          <p14:tracePt t="63302" x="4605338" y="3776663"/>
          <p14:tracePt t="63310" x="4572000" y="3767138"/>
          <p14:tracePt t="63319" x="4538663" y="3767138"/>
          <p14:tracePt t="63326" x="4495800" y="3751263"/>
          <p14:tracePt t="63335" x="4470400" y="3733800"/>
          <p14:tracePt t="63342" x="4452938" y="3733800"/>
          <p14:tracePt t="63352" x="4437063" y="3716338"/>
          <p14:tracePt t="63358" x="4419600" y="3716338"/>
          <p14:tracePt t="63368" x="4394200" y="3708400"/>
          <p14:tracePt t="63374" x="4376738" y="3708400"/>
          <p14:tracePt t="63385" x="4360863" y="3708400"/>
          <p14:tracePt t="63398" x="4351338" y="3690938"/>
          <p14:tracePt t="63407" x="4335463" y="3690938"/>
          <p14:tracePt t="63415" x="4318000" y="3690938"/>
          <p14:tracePt t="63423" x="4300538" y="3690938"/>
          <p14:tracePt t="63439" x="4284663" y="3690938"/>
          <p14:tracePt t="63447" x="4275138" y="3690938"/>
          <p14:tracePt t="63455" x="4259263" y="3690938"/>
          <p14:tracePt t="63463" x="4241800" y="3690938"/>
          <p14:tracePt t="63479" x="4224338" y="3690938"/>
          <p14:tracePt t="63503" x="4216400" y="3690938"/>
          <p14:tracePt t="63585" x="4241800" y="3708400"/>
          <p14:tracePt t="63591" x="4284663" y="3716338"/>
          <p14:tracePt t="63599" x="4335463" y="3733800"/>
          <p14:tracePt t="63619" x="4452938" y="3776663"/>
          <p14:tracePt t="63624" x="4478338" y="3776663"/>
          <p14:tracePt t="63635" x="4529138" y="3792538"/>
          <p14:tracePt t="63640" x="4572000" y="3792538"/>
          <p14:tracePt t="63651" x="4605338" y="3810000"/>
          <p14:tracePt t="63656" x="4648200" y="3827463"/>
          <p14:tracePt t="63668" x="4673600" y="3827463"/>
          <p14:tracePt t="63672" x="4691063" y="3827463"/>
          <p14:tracePt t="63685" x="4706938" y="3843338"/>
          <p14:tracePt t="63688" x="4732338" y="3843338"/>
          <p14:tracePt t="63701" x="4749800" y="3843338"/>
          <p14:tracePt t="63704" x="4767263" y="3843338"/>
          <p14:tracePt t="63718" x="4792663" y="3852863"/>
          <p14:tracePt t="63720" x="4808538" y="3852863"/>
          <p14:tracePt t="63735" x="4826000" y="3852863"/>
          <p14:tracePt t="63737" x="4859338" y="3852863"/>
          <p14:tracePt t="63751" x="4868863" y="3852863"/>
          <p14:tracePt t="63753" x="4884738" y="3852863"/>
          <p14:tracePt t="63768" x="4902200" y="3852863"/>
          <p14:tracePt t="63769" x="4919663" y="3852863"/>
          <p14:tracePt t="63776" x="4927600" y="3852863"/>
          <p14:tracePt t="63785" x="4945063" y="3852863"/>
          <p14:tracePt t="63792" x="4978400" y="3868738"/>
          <p14:tracePt t="63802" x="4986338" y="3868738"/>
          <p14:tracePt t="63809" x="5021263" y="3868738"/>
          <p14:tracePt t="63818" x="5046663" y="3868738"/>
          <p14:tracePt t="63825" x="5062538" y="3868738"/>
          <p14:tracePt t="63835" x="5097463" y="3886200"/>
          <p14:tracePt t="63841" x="5122863" y="3886200"/>
          <p14:tracePt t="63852" x="5138738" y="3886200"/>
          <p14:tracePt t="63857" x="5173663" y="3886200"/>
          <p14:tracePt t="63868" x="5181600" y="3886200"/>
          <p14:tracePt t="63873" x="5199063" y="3903663"/>
          <p14:tracePt t="63885" x="5214938" y="3903663"/>
          <p14:tracePt t="63889" x="5232400" y="3903663"/>
          <p14:tracePt t="63905" x="5240338" y="3903663"/>
          <p14:tracePt t="63918" x="5240338" y="3911600"/>
          <p14:tracePt t="63921" x="5257800" y="3911600"/>
          <p14:tracePt t="63937" x="5275263" y="3911600"/>
          <p14:tracePt t="63954" x="5291138" y="3929063"/>
          <p14:tracePt t="63970" x="5316538" y="3944938"/>
          <p14:tracePt t="63977" x="5334000" y="3962400"/>
          <p14:tracePt t="63985" x="5367338" y="3970338"/>
          <p14:tracePt t="63993" x="5376863" y="3970338"/>
          <p14:tracePt t="64002" x="5392738" y="3987800"/>
          <p14:tracePt t="64009" x="5410200" y="4005263"/>
          <p14:tracePt t="64025" x="5427663" y="4021138"/>
          <p14:tracePt t="64041" x="5435600" y="4021138"/>
          <p14:tracePt t="64098" x="5435600" y="4030663"/>
          <p14:tracePt t="64146" x="5427663" y="4030663"/>
          <p14:tracePt t="64154" x="5410200" y="4030663"/>
          <p14:tracePt t="64162" x="5392738" y="4030663"/>
          <p14:tracePt t="64170" x="5367338" y="4030663"/>
          <p14:tracePt t="64178" x="5334000" y="4021138"/>
          <p14:tracePt t="64186" x="5291138" y="4005263"/>
          <p14:tracePt t="64194" x="5240338" y="3987800"/>
          <p14:tracePt t="64202" x="5181600" y="3970338"/>
          <p14:tracePt t="64211" x="5138738" y="3962400"/>
          <p14:tracePt t="64218" x="5080000" y="3944938"/>
          <p14:tracePt t="64226" x="5021263" y="3929063"/>
          <p14:tracePt t="64235" x="5003800" y="3911600"/>
          <p14:tracePt t="64243" x="4960938" y="3903663"/>
          <p14:tracePt t="64251" x="4919663" y="3886200"/>
          <p14:tracePt t="64258" x="4868863" y="3868738"/>
          <p14:tracePt t="64267" x="4792663" y="3843338"/>
          <p14:tracePt t="64275" x="4783138" y="3843338"/>
          <p14:tracePt t="64283" x="4749800" y="3827463"/>
          <p14:tracePt t="64291" x="4706938" y="3810000"/>
          <p14:tracePt t="64299" x="4673600" y="3792538"/>
          <p14:tracePt t="64307" x="4648200" y="3776663"/>
          <p14:tracePt t="64315" x="4614863" y="3776663"/>
          <p14:tracePt t="64323" x="4589463" y="3767138"/>
          <p14:tracePt t="64331" x="4572000" y="3751263"/>
          <p14:tracePt t="64339" x="4538663" y="3751263"/>
          <p14:tracePt t="64347" x="4513263" y="3733800"/>
          <p14:tracePt t="64355" x="4495800" y="3733800"/>
          <p14:tracePt t="64363" x="4478338" y="3733800"/>
          <p14:tracePt t="64371" x="4452938" y="3716338"/>
          <p14:tracePt t="64387" x="4437063" y="3716338"/>
          <p14:tracePt t="64395" x="4419600" y="3716338"/>
          <p14:tracePt t="64419" x="4411663" y="3716338"/>
          <p14:tracePt t="64492" x="4411663" y="3733800"/>
          <p14:tracePt t="64502" x="4411663" y="3751263"/>
          <p14:tracePt t="64516" x="4411663" y="3767138"/>
          <p14:tracePt t="64524" x="4411663" y="3776663"/>
          <p14:tracePt t="64536" x="4419600" y="3776663"/>
          <p14:tracePt t="64540" x="4437063" y="3792538"/>
          <p14:tracePt t="64551" x="4470400" y="3810000"/>
          <p14:tracePt t="64556" x="4495800" y="3827463"/>
          <p14:tracePt t="64568" x="4538663" y="3852863"/>
          <p14:tracePt t="64572" x="4572000" y="3868738"/>
          <p14:tracePt t="64585" x="4605338" y="3868738"/>
          <p14:tracePt t="64588" x="4648200" y="3886200"/>
          <p14:tracePt t="64602" x="4691063" y="3886200"/>
          <p14:tracePt t="64604" x="4724400" y="3903663"/>
          <p14:tracePt t="64618" x="4749800" y="3903663"/>
          <p14:tracePt t="64620" x="4783138" y="3911600"/>
          <p14:tracePt t="64635" x="4792663" y="3911600"/>
          <p14:tracePt t="64637" x="4826000" y="3911600"/>
          <p14:tracePt t="64652" x="4843463" y="3911600"/>
          <p14:tracePt t="64653" x="4859338" y="3911600"/>
          <p14:tracePt t="64668" x="4868863" y="3911600"/>
          <p14:tracePt t="64669" x="4902200" y="3911600"/>
          <p14:tracePt t="64677" x="4945063" y="3929063"/>
          <p14:tracePt t="64685" x="4978400" y="3929063"/>
          <p14:tracePt t="64693" x="4986338" y="3929063"/>
          <p14:tracePt t="64702" x="5021263" y="3944938"/>
          <p14:tracePt t="64709" x="5046663" y="3962400"/>
          <p14:tracePt t="64718" x="5080000" y="3962400"/>
          <p14:tracePt t="64725" x="5097463" y="3970338"/>
          <p14:tracePt t="64735" x="5113338" y="3970338"/>
          <p14:tracePt t="64741" x="5122863" y="3970338"/>
          <p14:tracePt t="64757" x="5138738" y="3987800"/>
          <p14:tracePt t="64781" x="5156200" y="3987800"/>
          <p14:tracePt t="64877" x="5173663" y="3987800"/>
          <p14:tracePt t="64910" x="5181600" y="3987800"/>
          <p14:tracePt t="64934" x="5199063" y="3987800"/>
          <p14:tracePt t="64942" x="5199063" y="4005263"/>
          <p14:tracePt t="64966" x="5214938" y="4005263"/>
          <p14:tracePt t="64974" x="5214938" y="4021138"/>
          <p14:tracePt t="64982" x="5232400" y="4021138"/>
          <p14:tracePt t="64990" x="5240338" y="4030663"/>
          <p14:tracePt t="64998" x="5257800" y="4030663"/>
          <p14:tracePt t="65006" x="5275263" y="4046538"/>
          <p14:tracePt t="65014" x="5291138" y="4046538"/>
          <p14:tracePt t="65022" x="5300663" y="4046538"/>
          <p14:tracePt t="65030" x="5316538" y="4046538"/>
          <p14:tracePt t="65038" x="5334000" y="4064000"/>
          <p14:tracePt t="65046" x="5351463" y="4064000"/>
          <p14:tracePt t="65054" x="5367338" y="4064000"/>
          <p14:tracePt t="65078" x="5376863" y="4064000"/>
          <p14:tracePt t="65143" x="5376863" y="4081463"/>
          <p14:tracePt t="65545" x="5367338" y="4081463"/>
          <p14:tracePt t="65553" x="5351463" y="4081463"/>
          <p14:tracePt t="65561" x="5316538" y="4081463"/>
          <p14:tracePt t="65569" x="5291138" y="4064000"/>
          <p14:tracePt t="65577" x="5257800" y="4046538"/>
          <p14:tracePt t="65585" x="5240338" y="4046538"/>
          <p14:tracePt t="65593" x="5214938" y="4030663"/>
          <p14:tracePt t="65601" x="5181600" y="4030663"/>
          <p14:tracePt t="65609" x="5156200" y="4005263"/>
          <p14:tracePt t="65618" x="5122863" y="4005263"/>
          <p14:tracePt t="65625" x="5097463" y="3987800"/>
          <p14:tracePt t="65634" x="5080000" y="3970338"/>
          <p14:tracePt t="65641" x="5037138" y="3962400"/>
          <p14:tracePt t="65649" x="4986338" y="3944938"/>
          <p14:tracePt t="65657" x="4945063" y="3929063"/>
          <p14:tracePt t="65665" x="4902200" y="3903663"/>
          <p14:tracePt t="65673" x="4843463" y="3886200"/>
          <p14:tracePt t="65681" x="4808538" y="3868738"/>
          <p14:tracePt t="65689" x="4732338" y="3843338"/>
          <p14:tracePt t="65697" x="4706938" y="3843338"/>
          <p14:tracePt t="65706" x="4648200" y="3827463"/>
          <p14:tracePt t="65714" x="4605338" y="3810000"/>
          <p14:tracePt t="65722" x="4554538" y="3792538"/>
          <p14:tracePt t="65730" x="4513263" y="3792538"/>
          <p14:tracePt t="65738" x="4478338" y="3792538"/>
          <p14:tracePt t="65746" x="4452938" y="3792538"/>
          <p14:tracePt t="65754" x="4437063" y="3792538"/>
          <p14:tracePt t="65762" x="4411663" y="3792538"/>
          <p14:tracePt t="65778" x="4394200" y="3792538"/>
          <p14:tracePt t="65794" x="4376738" y="3792538"/>
          <p14:tracePt t="65826" x="4376738" y="3810000"/>
          <p14:tracePt t="65834" x="4376738" y="3827463"/>
          <p14:tracePt t="65842" x="4376738" y="3843338"/>
          <p14:tracePt t="65851" x="4376738" y="3852863"/>
          <p14:tracePt t="65858" x="4376738" y="3868738"/>
          <p14:tracePt t="65867" x="4376738" y="3886200"/>
          <p14:tracePt t="65874" x="4376738" y="3903663"/>
          <p14:tracePt t="65882" x="4376738" y="3911600"/>
          <p14:tracePt t="65898" x="4376738" y="3929063"/>
          <p14:tracePt t="65907" x="4411663" y="3944938"/>
          <p14:tracePt t="65914" x="4437063" y="3962400"/>
          <p14:tracePt t="65923" x="4478338" y="3970338"/>
          <p14:tracePt t="65930" x="4538663" y="3987800"/>
          <p14:tracePt t="65939" x="4614863" y="4005263"/>
          <p14:tracePt t="65947" x="4706938" y="4021138"/>
          <p14:tracePt t="65955" x="4792663" y="4030663"/>
          <p14:tracePt t="65963" x="4868863" y="4046538"/>
          <p14:tracePt t="65971" x="4960938" y="4064000"/>
          <p14:tracePt t="65979" x="5037138" y="4064000"/>
          <p14:tracePt t="65987" x="5062538" y="4081463"/>
          <p14:tracePt t="65995" x="5122863" y="4097338"/>
          <p14:tracePt t="66003" x="5181600" y="4097338"/>
          <p14:tracePt t="66011" x="5232400" y="4106863"/>
          <p14:tracePt t="66019" x="5275263" y="4106863"/>
          <p14:tracePt t="66027" x="5300663" y="4106863"/>
          <p14:tracePt t="66035" x="5334000" y="4122738"/>
          <p14:tracePt t="66043" x="5351463" y="4122738"/>
          <p14:tracePt t="66051" x="5367338" y="4140200"/>
          <p14:tracePt t="66059" x="5376863" y="4157663"/>
          <p14:tracePt t="74163" x="5529263" y="4157663"/>
          <p14:tracePt t="74171" x="5783263" y="4216400"/>
          <p14:tracePt t="74180" x="6002338" y="4241800"/>
          <p14:tracePt t="74188" x="6215063" y="4284663"/>
          <p14:tracePt t="74196" x="6426200" y="4318000"/>
          <p14:tracePt t="74204" x="6637338" y="4351338"/>
          <p14:tracePt t="74212" x="6824663" y="4394200"/>
          <p14:tracePt t="74220" x="7010400" y="4419600"/>
          <p14:tracePt t="74228" x="7154863" y="4452938"/>
          <p14:tracePt t="74236" x="7424738" y="4513263"/>
          <p14:tracePt t="74244" x="7662863" y="4589463"/>
          <p14:tracePt t="74252" x="7739063" y="4614863"/>
          <p14:tracePt t="74525" x="7815263" y="4614863"/>
          <p14:tracePt t="74534" x="8069263" y="4614863"/>
          <p14:tracePt t="74541" x="8348663" y="4665663"/>
          <p14:tracePt t="74549" x="8678863" y="4767263"/>
          <p14:tracePt t="74557" x="9067800" y="4884738"/>
          <p14:tracePt t="74565" x="9440863" y="5021263"/>
          <p14:tracePt t="74574" x="9786938" y="5138738"/>
          <p14:tracePt t="74581" x="10083800" y="5275263"/>
          <p14:tracePt t="74589" x="10685463" y="5468938"/>
          <p14:tracePt t="74598" x="11234738" y="5646738"/>
          <p14:tracePt t="74606" x="11726863" y="5799138"/>
          <p14:tracePt t="74614" x="11904663" y="5859463"/>
          <p14:tracePt t="75662" x="11861800" y="6646863"/>
          <p14:tracePt t="75671" x="11506200" y="6738938"/>
          <p14:tracePt t="75676" x="11353800" y="6781800"/>
          <p14:tracePt t="76770" x="6019800" y="6824663"/>
          <p14:tracePt t="76778" x="6078538" y="6680200"/>
          <p14:tracePt t="76787" x="6138863" y="6469063"/>
          <p14:tracePt t="76793" x="6256338" y="6096000"/>
          <p14:tracePt t="76803" x="6367463" y="5748338"/>
          <p14:tracePt t="76809" x="6392863" y="5605463"/>
          <p14:tracePt t="76818" x="6502400" y="5291138"/>
          <p14:tracePt t="76825" x="6586538" y="5003800"/>
          <p14:tracePt t="76833" x="6680200" y="4706938"/>
          <p14:tracePt t="76841" x="6705600" y="4614863"/>
          <p14:tracePt t="76849" x="6799263" y="4411663"/>
          <p14:tracePt t="76857" x="6891338" y="4241800"/>
          <p14:tracePt t="76865" x="6959600" y="4106863"/>
          <p14:tracePt t="76873" x="7069138" y="3970338"/>
          <p14:tracePt t="76881" x="7154863" y="3868738"/>
          <p14:tracePt t="77146" x="7188200" y="3776663"/>
          <p14:tracePt t="77154" x="7264400" y="3675063"/>
          <p14:tracePt t="77162" x="7348538" y="3538538"/>
          <p14:tracePt t="77170" x="7442200" y="3421063"/>
          <p14:tracePt t="77178" x="7543800" y="3284538"/>
          <p14:tracePt t="77186" x="7637463" y="3141663"/>
          <p14:tracePt t="77194" x="7721600" y="3005138"/>
          <p14:tracePt t="77202" x="7907338" y="2751138"/>
          <p14:tracePt t="77210" x="8094663" y="2481263"/>
          <p14:tracePt t="77218" x="8280400" y="2243138"/>
          <p14:tracePt t="77226" x="8458200" y="1973263"/>
          <p14:tracePt t="77235" x="8618538" y="1744663"/>
          <p14:tracePt t="77242" x="8788400" y="1524000"/>
          <p14:tracePt t="77251" x="8966200" y="1328738"/>
          <p14:tracePt t="77258" x="9024938" y="1236663"/>
          <p14:tracePt t="77268" x="9144000" y="1109663"/>
          <p14:tracePt t="77275" x="9263063" y="973138"/>
          <p14:tracePt t="77283" x="9339263" y="863600"/>
          <p14:tracePt t="77291" x="9415463" y="795338"/>
          <p14:tracePt t="77299" x="9431338" y="744538"/>
          <p14:tracePt t="77307" x="9474200" y="685800"/>
          <p14:tracePt t="77315" x="9499600" y="660400"/>
          <p14:tracePt t="77323" x="9532938" y="609600"/>
          <p14:tracePt t="77331" x="9550400" y="584200"/>
          <p14:tracePt t="77339" x="9558338" y="550863"/>
          <p14:tracePt t="77347" x="9575800" y="525463"/>
          <p14:tracePt t="77355" x="9593263" y="508000"/>
          <p14:tracePt t="77363" x="9609138" y="474663"/>
          <p14:tracePt t="77371" x="9618663" y="465138"/>
          <p14:tracePt t="77379" x="9618663" y="449263"/>
          <p14:tracePt t="77387" x="9634538" y="414338"/>
          <p14:tracePt t="77395" x="9652000" y="406400"/>
          <p14:tracePt t="77403" x="9652000" y="388938"/>
          <p14:tracePt t="77419" x="9652000" y="373063"/>
          <p14:tracePt t="77427" x="9669463" y="355600"/>
          <p14:tracePt t="77443" x="9669463" y="330200"/>
          <p14:tracePt t="77452" x="9685338" y="312738"/>
          <p14:tracePt t="77459" x="9694863" y="271463"/>
          <p14:tracePt t="77468" x="9710738" y="177800"/>
          <p14:tracePt t="77476" x="9745663" y="762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EC7B006-895B-B2C6-2461-11C9990188EE}"/>
              </a:ext>
            </a:extLst>
          </p:cNvPr>
          <p:cNvSpPr txBox="1"/>
          <p:nvPr/>
        </p:nvSpPr>
        <p:spPr>
          <a:xfrm>
            <a:off x="228600" y="1214735"/>
            <a:ext cx="5259645" cy="461665"/>
          </a:xfrm>
          <a:prstGeom prst="rect">
            <a:avLst/>
          </a:prstGeom>
          <a:noFill/>
        </p:spPr>
        <p:txBody>
          <a:bodyPr wrap="none" rtlCol="0">
            <a:spAutoFit/>
          </a:bodyPr>
          <a:lstStyle/>
          <a:p>
            <a:r>
              <a:rPr lang="en-US" sz="2400" b="1" dirty="0"/>
              <a:t>In house library of adarotene analogues</a:t>
            </a:r>
          </a:p>
        </p:txBody>
      </p:sp>
      <p:pic>
        <p:nvPicPr>
          <p:cNvPr id="6" name="Immagine 5">
            <a:extLst>
              <a:ext uri="{FF2B5EF4-FFF2-40B4-BE49-F238E27FC236}">
                <a16:creationId xmlns:a16="http://schemas.microsoft.com/office/drawing/2014/main" id="{9F6DF7A7-BA5D-E945-718B-CBA25860D7FA}"/>
              </a:ext>
            </a:extLst>
          </p:cNvPr>
          <p:cNvPicPr>
            <a:picLocks noChangeAspect="1"/>
          </p:cNvPicPr>
          <p:nvPr/>
        </p:nvPicPr>
        <p:blipFill>
          <a:blip r:embed="rId5"/>
          <a:stretch>
            <a:fillRect/>
          </a:stretch>
        </p:blipFill>
        <p:spPr>
          <a:xfrm>
            <a:off x="5702301" y="2024866"/>
            <a:ext cx="1457325" cy="600075"/>
          </a:xfrm>
          <a:prstGeom prst="rect">
            <a:avLst/>
          </a:prstGeom>
        </p:spPr>
      </p:pic>
      <p:pic>
        <p:nvPicPr>
          <p:cNvPr id="7" name="Immagine 6">
            <a:extLst>
              <a:ext uri="{FF2B5EF4-FFF2-40B4-BE49-F238E27FC236}">
                <a16:creationId xmlns:a16="http://schemas.microsoft.com/office/drawing/2014/main" id="{3610622A-54E9-D1A7-FFB1-DFFA361358C4}"/>
              </a:ext>
            </a:extLst>
          </p:cNvPr>
          <p:cNvPicPr>
            <a:picLocks noChangeAspect="1"/>
          </p:cNvPicPr>
          <p:nvPr/>
        </p:nvPicPr>
        <p:blipFill>
          <a:blip r:embed="rId6"/>
          <a:stretch>
            <a:fillRect/>
          </a:stretch>
        </p:blipFill>
        <p:spPr>
          <a:xfrm>
            <a:off x="7304089" y="2024866"/>
            <a:ext cx="1695450" cy="733425"/>
          </a:xfrm>
          <a:prstGeom prst="rect">
            <a:avLst/>
          </a:prstGeom>
        </p:spPr>
      </p:pic>
      <p:pic>
        <p:nvPicPr>
          <p:cNvPr id="8" name="Immagine 7">
            <a:extLst>
              <a:ext uri="{FF2B5EF4-FFF2-40B4-BE49-F238E27FC236}">
                <a16:creationId xmlns:a16="http://schemas.microsoft.com/office/drawing/2014/main" id="{3BD24F8E-7184-340C-2F8E-FF3201E2405A}"/>
              </a:ext>
            </a:extLst>
          </p:cNvPr>
          <p:cNvPicPr>
            <a:picLocks noChangeAspect="1"/>
          </p:cNvPicPr>
          <p:nvPr/>
        </p:nvPicPr>
        <p:blipFill>
          <a:blip r:embed="rId7"/>
          <a:stretch>
            <a:fillRect/>
          </a:stretch>
        </p:blipFill>
        <p:spPr>
          <a:xfrm>
            <a:off x="157163" y="2980961"/>
            <a:ext cx="2047875" cy="809625"/>
          </a:xfrm>
          <a:prstGeom prst="rect">
            <a:avLst/>
          </a:prstGeom>
        </p:spPr>
      </p:pic>
      <p:pic>
        <p:nvPicPr>
          <p:cNvPr id="15" name="Immagine 14">
            <a:extLst>
              <a:ext uri="{FF2B5EF4-FFF2-40B4-BE49-F238E27FC236}">
                <a16:creationId xmlns:a16="http://schemas.microsoft.com/office/drawing/2014/main" id="{828E780A-C9C9-77D6-97F4-584BDE436C06}"/>
              </a:ext>
            </a:extLst>
          </p:cNvPr>
          <p:cNvPicPr>
            <a:picLocks noChangeAspect="1"/>
          </p:cNvPicPr>
          <p:nvPr/>
        </p:nvPicPr>
        <p:blipFill>
          <a:blip r:embed="rId8"/>
          <a:stretch>
            <a:fillRect/>
          </a:stretch>
        </p:blipFill>
        <p:spPr>
          <a:xfrm>
            <a:off x="190500" y="3928985"/>
            <a:ext cx="1600200" cy="762000"/>
          </a:xfrm>
          <a:prstGeom prst="rect">
            <a:avLst/>
          </a:prstGeom>
        </p:spPr>
      </p:pic>
      <p:pic>
        <p:nvPicPr>
          <p:cNvPr id="16" name="Immagine 15">
            <a:extLst>
              <a:ext uri="{FF2B5EF4-FFF2-40B4-BE49-F238E27FC236}">
                <a16:creationId xmlns:a16="http://schemas.microsoft.com/office/drawing/2014/main" id="{714C87D5-5BB5-34B4-301C-3175B6F56DF6}"/>
              </a:ext>
            </a:extLst>
          </p:cNvPr>
          <p:cNvPicPr>
            <a:picLocks noChangeAspect="1"/>
          </p:cNvPicPr>
          <p:nvPr/>
        </p:nvPicPr>
        <p:blipFill>
          <a:blip r:embed="rId9"/>
          <a:stretch>
            <a:fillRect/>
          </a:stretch>
        </p:blipFill>
        <p:spPr>
          <a:xfrm>
            <a:off x="1981200" y="3928985"/>
            <a:ext cx="1600200" cy="771525"/>
          </a:xfrm>
          <a:prstGeom prst="rect">
            <a:avLst/>
          </a:prstGeom>
        </p:spPr>
      </p:pic>
      <p:pic>
        <p:nvPicPr>
          <p:cNvPr id="17" name="Immagine 16">
            <a:extLst>
              <a:ext uri="{FF2B5EF4-FFF2-40B4-BE49-F238E27FC236}">
                <a16:creationId xmlns:a16="http://schemas.microsoft.com/office/drawing/2014/main" id="{DC79CCDB-CB6A-FAC3-DCB3-D093619DD763}"/>
              </a:ext>
            </a:extLst>
          </p:cNvPr>
          <p:cNvPicPr>
            <a:picLocks noChangeAspect="1"/>
          </p:cNvPicPr>
          <p:nvPr/>
        </p:nvPicPr>
        <p:blipFill>
          <a:blip r:embed="rId10"/>
          <a:stretch>
            <a:fillRect/>
          </a:stretch>
        </p:blipFill>
        <p:spPr>
          <a:xfrm>
            <a:off x="3771900" y="3928985"/>
            <a:ext cx="1600200" cy="885825"/>
          </a:xfrm>
          <a:prstGeom prst="rect">
            <a:avLst/>
          </a:prstGeom>
        </p:spPr>
      </p:pic>
      <p:pic>
        <p:nvPicPr>
          <p:cNvPr id="18" name="Immagine 17">
            <a:extLst>
              <a:ext uri="{FF2B5EF4-FFF2-40B4-BE49-F238E27FC236}">
                <a16:creationId xmlns:a16="http://schemas.microsoft.com/office/drawing/2014/main" id="{A7BC9D2E-6624-5209-C41B-F89EC824E30B}"/>
              </a:ext>
            </a:extLst>
          </p:cNvPr>
          <p:cNvPicPr>
            <a:picLocks noChangeAspect="1"/>
          </p:cNvPicPr>
          <p:nvPr/>
        </p:nvPicPr>
        <p:blipFill>
          <a:blip r:embed="rId11"/>
          <a:stretch>
            <a:fillRect/>
          </a:stretch>
        </p:blipFill>
        <p:spPr>
          <a:xfrm>
            <a:off x="5562600" y="3928985"/>
            <a:ext cx="1600200" cy="885825"/>
          </a:xfrm>
          <a:prstGeom prst="rect">
            <a:avLst/>
          </a:prstGeom>
        </p:spPr>
      </p:pic>
      <p:pic>
        <p:nvPicPr>
          <p:cNvPr id="19" name="Immagine 18">
            <a:extLst>
              <a:ext uri="{FF2B5EF4-FFF2-40B4-BE49-F238E27FC236}">
                <a16:creationId xmlns:a16="http://schemas.microsoft.com/office/drawing/2014/main" id="{8B2FC718-B7E2-6E7B-9EF7-3E4276B5FDBA}"/>
              </a:ext>
            </a:extLst>
          </p:cNvPr>
          <p:cNvPicPr>
            <a:picLocks noChangeAspect="1"/>
          </p:cNvPicPr>
          <p:nvPr/>
        </p:nvPicPr>
        <p:blipFill>
          <a:blip r:embed="rId12"/>
          <a:stretch>
            <a:fillRect/>
          </a:stretch>
        </p:blipFill>
        <p:spPr>
          <a:xfrm>
            <a:off x="7353300" y="3928985"/>
            <a:ext cx="1600200" cy="790575"/>
          </a:xfrm>
          <a:prstGeom prst="rect">
            <a:avLst/>
          </a:prstGeom>
        </p:spPr>
      </p:pic>
      <p:pic>
        <p:nvPicPr>
          <p:cNvPr id="21" name="Immagine 20">
            <a:extLst>
              <a:ext uri="{FF2B5EF4-FFF2-40B4-BE49-F238E27FC236}">
                <a16:creationId xmlns:a16="http://schemas.microsoft.com/office/drawing/2014/main" id="{5B4BB5E0-06CF-B118-B045-2BF5C8C3FCB1}"/>
              </a:ext>
            </a:extLst>
          </p:cNvPr>
          <p:cNvPicPr>
            <a:picLocks noChangeAspect="1"/>
          </p:cNvPicPr>
          <p:nvPr/>
        </p:nvPicPr>
        <p:blipFill>
          <a:blip r:embed="rId13"/>
          <a:stretch>
            <a:fillRect/>
          </a:stretch>
        </p:blipFill>
        <p:spPr>
          <a:xfrm>
            <a:off x="1981200" y="4995288"/>
            <a:ext cx="1600200" cy="647700"/>
          </a:xfrm>
          <a:prstGeom prst="rect">
            <a:avLst/>
          </a:prstGeom>
        </p:spPr>
      </p:pic>
      <p:pic>
        <p:nvPicPr>
          <p:cNvPr id="22" name="Immagine 21">
            <a:extLst>
              <a:ext uri="{FF2B5EF4-FFF2-40B4-BE49-F238E27FC236}">
                <a16:creationId xmlns:a16="http://schemas.microsoft.com/office/drawing/2014/main" id="{36251F97-F2B6-FB25-7A63-DCC16BB813C8}"/>
              </a:ext>
            </a:extLst>
          </p:cNvPr>
          <p:cNvPicPr>
            <a:picLocks noChangeAspect="1"/>
          </p:cNvPicPr>
          <p:nvPr/>
        </p:nvPicPr>
        <p:blipFill>
          <a:blip r:embed="rId14"/>
          <a:stretch>
            <a:fillRect/>
          </a:stretch>
        </p:blipFill>
        <p:spPr>
          <a:xfrm>
            <a:off x="3771900" y="4995288"/>
            <a:ext cx="1600200" cy="742950"/>
          </a:xfrm>
          <a:prstGeom prst="rect">
            <a:avLst/>
          </a:prstGeom>
        </p:spPr>
      </p:pic>
      <p:pic>
        <p:nvPicPr>
          <p:cNvPr id="23" name="Immagine 22">
            <a:extLst>
              <a:ext uri="{FF2B5EF4-FFF2-40B4-BE49-F238E27FC236}">
                <a16:creationId xmlns:a16="http://schemas.microsoft.com/office/drawing/2014/main" id="{86147417-7F50-62EE-3DC0-575334F94990}"/>
              </a:ext>
            </a:extLst>
          </p:cNvPr>
          <p:cNvPicPr>
            <a:picLocks noChangeAspect="1"/>
          </p:cNvPicPr>
          <p:nvPr/>
        </p:nvPicPr>
        <p:blipFill>
          <a:blip r:embed="rId15"/>
          <a:stretch>
            <a:fillRect/>
          </a:stretch>
        </p:blipFill>
        <p:spPr>
          <a:xfrm>
            <a:off x="5562600" y="4995288"/>
            <a:ext cx="1600200" cy="676275"/>
          </a:xfrm>
          <a:prstGeom prst="rect">
            <a:avLst/>
          </a:prstGeom>
        </p:spPr>
      </p:pic>
      <p:pic>
        <p:nvPicPr>
          <p:cNvPr id="24" name="Immagine 23">
            <a:extLst>
              <a:ext uri="{FF2B5EF4-FFF2-40B4-BE49-F238E27FC236}">
                <a16:creationId xmlns:a16="http://schemas.microsoft.com/office/drawing/2014/main" id="{0373CC73-4AD1-AB4D-9F9D-3D1C5E0DEA61}"/>
              </a:ext>
            </a:extLst>
          </p:cNvPr>
          <p:cNvPicPr>
            <a:picLocks noChangeAspect="1"/>
          </p:cNvPicPr>
          <p:nvPr/>
        </p:nvPicPr>
        <p:blipFill>
          <a:blip r:embed="rId16"/>
          <a:stretch>
            <a:fillRect/>
          </a:stretch>
        </p:blipFill>
        <p:spPr>
          <a:xfrm>
            <a:off x="7353300" y="4995288"/>
            <a:ext cx="1600200" cy="666750"/>
          </a:xfrm>
          <a:prstGeom prst="rect">
            <a:avLst/>
          </a:prstGeom>
        </p:spPr>
      </p:pic>
      <p:pic>
        <p:nvPicPr>
          <p:cNvPr id="10" name="Immagine 9">
            <a:extLst>
              <a:ext uri="{FF2B5EF4-FFF2-40B4-BE49-F238E27FC236}">
                <a16:creationId xmlns:a16="http://schemas.microsoft.com/office/drawing/2014/main" id="{B4F92395-CEAE-7BE1-6F05-12FC3DD68D80}"/>
              </a:ext>
            </a:extLst>
          </p:cNvPr>
          <p:cNvPicPr>
            <a:picLocks noChangeAspect="1"/>
          </p:cNvPicPr>
          <p:nvPr/>
        </p:nvPicPr>
        <p:blipFill>
          <a:blip r:embed="rId17"/>
          <a:stretch>
            <a:fillRect/>
          </a:stretch>
        </p:blipFill>
        <p:spPr>
          <a:xfrm>
            <a:off x="190500" y="4995288"/>
            <a:ext cx="1600200" cy="704850"/>
          </a:xfrm>
          <a:prstGeom prst="rect">
            <a:avLst/>
          </a:prstGeom>
        </p:spPr>
      </p:pic>
      <p:pic>
        <p:nvPicPr>
          <p:cNvPr id="9" name="Immagine 8">
            <a:extLst>
              <a:ext uri="{FF2B5EF4-FFF2-40B4-BE49-F238E27FC236}">
                <a16:creationId xmlns:a16="http://schemas.microsoft.com/office/drawing/2014/main" id="{5B252BF6-0DEA-CB42-5B70-2992E1EA9C6C}"/>
              </a:ext>
            </a:extLst>
          </p:cNvPr>
          <p:cNvPicPr>
            <a:picLocks noChangeAspect="1"/>
          </p:cNvPicPr>
          <p:nvPr/>
        </p:nvPicPr>
        <p:blipFill>
          <a:blip r:embed="rId18"/>
          <a:stretch>
            <a:fillRect/>
          </a:stretch>
        </p:blipFill>
        <p:spPr>
          <a:xfrm>
            <a:off x="314325" y="2076583"/>
            <a:ext cx="1476375" cy="600075"/>
          </a:xfrm>
          <a:prstGeom prst="rect">
            <a:avLst/>
          </a:prstGeom>
        </p:spPr>
      </p:pic>
      <p:pic>
        <p:nvPicPr>
          <p:cNvPr id="20" name="Immagine 19">
            <a:extLst>
              <a:ext uri="{FF2B5EF4-FFF2-40B4-BE49-F238E27FC236}">
                <a16:creationId xmlns:a16="http://schemas.microsoft.com/office/drawing/2014/main" id="{2A1D042B-531B-E5D8-EA51-67564E5ABC35}"/>
              </a:ext>
            </a:extLst>
          </p:cNvPr>
          <p:cNvPicPr>
            <a:picLocks noChangeAspect="1"/>
          </p:cNvPicPr>
          <p:nvPr/>
        </p:nvPicPr>
        <p:blipFill>
          <a:blip r:embed="rId19"/>
          <a:stretch>
            <a:fillRect/>
          </a:stretch>
        </p:blipFill>
        <p:spPr>
          <a:xfrm>
            <a:off x="1810494" y="2074345"/>
            <a:ext cx="2047875" cy="600075"/>
          </a:xfrm>
          <a:prstGeom prst="rect">
            <a:avLst/>
          </a:prstGeom>
        </p:spPr>
      </p:pic>
      <p:pic>
        <p:nvPicPr>
          <p:cNvPr id="25" name="Immagine 24">
            <a:extLst>
              <a:ext uri="{FF2B5EF4-FFF2-40B4-BE49-F238E27FC236}">
                <a16:creationId xmlns:a16="http://schemas.microsoft.com/office/drawing/2014/main" id="{4E3AB062-6A6D-879F-C373-98511F0BCE8C}"/>
              </a:ext>
            </a:extLst>
          </p:cNvPr>
          <p:cNvPicPr>
            <a:picLocks noChangeAspect="1"/>
          </p:cNvPicPr>
          <p:nvPr/>
        </p:nvPicPr>
        <p:blipFill>
          <a:blip r:embed="rId20"/>
          <a:stretch>
            <a:fillRect/>
          </a:stretch>
        </p:blipFill>
        <p:spPr>
          <a:xfrm>
            <a:off x="3985420" y="1948666"/>
            <a:ext cx="1600200" cy="885825"/>
          </a:xfrm>
          <a:prstGeom prst="rect">
            <a:avLst/>
          </a:prstGeom>
        </p:spPr>
      </p:pic>
      <p:pic>
        <p:nvPicPr>
          <p:cNvPr id="26" name="Immagine 25">
            <a:extLst>
              <a:ext uri="{FF2B5EF4-FFF2-40B4-BE49-F238E27FC236}">
                <a16:creationId xmlns:a16="http://schemas.microsoft.com/office/drawing/2014/main" id="{C70E444C-A9AC-4C3B-0E23-7D3BB704F604}"/>
              </a:ext>
            </a:extLst>
          </p:cNvPr>
          <p:cNvPicPr>
            <a:picLocks noChangeAspect="1"/>
          </p:cNvPicPr>
          <p:nvPr/>
        </p:nvPicPr>
        <p:blipFill>
          <a:blip r:embed="rId21"/>
          <a:stretch>
            <a:fillRect/>
          </a:stretch>
        </p:blipFill>
        <p:spPr>
          <a:xfrm>
            <a:off x="2295525" y="3043656"/>
            <a:ext cx="1476375" cy="590550"/>
          </a:xfrm>
          <a:prstGeom prst="rect">
            <a:avLst/>
          </a:prstGeom>
        </p:spPr>
      </p:pic>
      <p:pic>
        <p:nvPicPr>
          <p:cNvPr id="27" name="Immagine 26">
            <a:extLst>
              <a:ext uri="{FF2B5EF4-FFF2-40B4-BE49-F238E27FC236}">
                <a16:creationId xmlns:a16="http://schemas.microsoft.com/office/drawing/2014/main" id="{86E1B2BB-8F80-F3A6-CEBB-92D73FA9B724}"/>
              </a:ext>
            </a:extLst>
          </p:cNvPr>
          <p:cNvPicPr>
            <a:picLocks noChangeAspect="1"/>
          </p:cNvPicPr>
          <p:nvPr/>
        </p:nvPicPr>
        <p:blipFill>
          <a:blip r:embed="rId22"/>
          <a:stretch>
            <a:fillRect/>
          </a:stretch>
        </p:blipFill>
        <p:spPr>
          <a:xfrm>
            <a:off x="3862388" y="3034131"/>
            <a:ext cx="1600200" cy="600075"/>
          </a:xfrm>
          <a:prstGeom prst="rect">
            <a:avLst/>
          </a:prstGeom>
        </p:spPr>
      </p:pic>
      <p:pic>
        <p:nvPicPr>
          <p:cNvPr id="28" name="Immagine 27">
            <a:extLst>
              <a:ext uri="{FF2B5EF4-FFF2-40B4-BE49-F238E27FC236}">
                <a16:creationId xmlns:a16="http://schemas.microsoft.com/office/drawing/2014/main" id="{3A618EF5-E599-5A42-E07D-9906E19FCACD}"/>
              </a:ext>
            </a:extLst>
          </p:cNvPr>
          <p:cNvPicPr>
            <a:picLocks noChangeAspect="1"/>
          </p:cNvPicPr>
          <p:nvPr/>
        </p:nvPicPr>
        <p:blipFill>
          <a:blip r:embed="rId23"/>
          <a:stretch>
            <a:fillRect/>
          </a:stretch>
        </p:blipFill>
        <p:spPr>
          <a:xfrm>
            <a:off x="5643563" y="3043656"/>
            <a:ext cx="1476375" cy="600075"/>
          </a:xfrm>
          <a:prstGeom prst="rect">
            <a:avLst/>
          </a:prstGeom>
        </p:spPr>
      </p:pic>
      <p:pic>
        <p:nvPicPr>
          <p:cNvPr id="29" name="Immagine 28">
            <a:extLst>
              <a:ext uri="{FF2B5EF4-FFF2-40B4-BE49-F238E27FC236}">
                <a16:creationId xmlns:a16="http://schemas.microsoft.com/office/drawing/2014/main" id="{3B71DAC9-917A-FF37-F0F8-07AD0169AED9}"/>
              </a:ext>
            </a:extLst>
          </p:cNvPr>
          <p:cNvPicPr>
            <a:picLocks noChangeAspect="1"/>
          </p:cNvPicPr>
          <p:nvPr/>
        </p:nvPicPr>
        <p:blipFill>
          <a:blip r:embed="rId24"/>
          <a:stretch>
            <a:fillRect/>
          </a:stretch>
        </p:blipFill>
        <p:spPr>
          <a:xfrm>
            <a:off x="7300913" y="2983096"/>
            <a:ext cx="1600200" cy="600075"/>
          </a:xfrm>
          <a:prstGeom prst="rect">
            <a:avLst/>
          </a:prstGeom>
        </p:spPr>
      </p:pic>
      <p:pic>
        <p:nvPicPr>
          <p:cNvPr id="31" name="Immagine 30">
            <a:extLst>
              <a:ext uri="{FF2B5EF4-FFF2-40B4-BE49-F238E27FC236}">
                <a16:creationId xmlns:a16="http://schemas.microsoft.com/office/drawing/2014/main" id="{E79E03CC-3839-D0EA-44EE-899B9C59E645}"/>
              </a:ext>
            </a:extLst>
          </p:cNvPr>
          <p:cNvPicPr>
            <a:picLocks noChangeAspect="1"/>
          </p:cNvPicPr>
          <p:nvPr/>
        </p:nvPicPr>
        <p:blipFill>
          <a:blip r:embed="rId25"/>
          <a:stretch>
            <a:fillRect/>
          </a:stretch>
        </p:blipFill>
        <p:spPr>
          <a:xfrm>
            <a:off x="6362700" y="960347"/>
            <a:ext cx="2195513" cy="823317"/>
          </a:xfrm>
          <a:prstGeom prst="rect">
            <a:avLst/>
          </a:prstGeom>
        </p:spPr>
      </p:pic>
      <p:sp>
        <p:nvSpPr>
          <p:cNvPr id="32" name="Rettangolo 31">
            <a:extLst>
              <a:ext uri="{FF2B5EF4-FFF2-40B4-BE49-F238E27FC236}">
                <a16:creationId xmlns:a16="http://schemas.microsoft.com/office/drawing/2014/main" id="{9D222022-8DF8-FB0F-D0F5-B2A318C5ED25}"/>
              </a:ext>
            </a:extLst>
          </p:cNvPr>
          <p:cNvSpPr/>
          <p:nvPr/>
        </p:nvSpPr>
        <p:spPr>
          <a:xfrm>
            <a:off x="6267450" y="961186"/>
            <a:ext cx="2324100" cy="838875"/>
          </a:xfrm>
          <a:prstGeom prst="rect">
            <a:avLst/>
          </a:prstGeom>
          <a:noFill/>
          <a:ln w="158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4" name="Audio 53">
            <a:extLst>
              <a:ext uri="{FF2B5EF4-FFF2-40B4-BE49-F238E27FC236}">
                <a16:creationId xmlns:a16="http://schemas.microsoft.com/office/drawing/2014/main" id="{1BB5F564-0600-318D-A70A-0AC441E7E4B6}"/>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8372475" y="5791200"/>
            <a:ext cx="609600" cy="609600"/>
          </a:xfrm>
          <a:prstGeom prst="rect">
            <a:avLst/>
          </a:prstGeom>
        </p:spPr>
      </p:pic>
    </p:spTree>
    <p:extLst>
      <p:ext uri="{BB962C8B-B14F-4D97-AF65-F5344CB8AC3E}">
        <p14:creationId xmlns:p14="http://schemas.microsoft.com/office/powerpoint/2010/main" val="1949377940"/>
      </p:ext>
    </p:extLst>
  </p:cSld>
  <p:clrMapOvr>
    <a:masterClrMapping/>
  </p:clrMapOvr>
  <mc:AlternateContent xmlns:mc="http://schemas.openxmlformats.org/markup-compatibility/2006" xmlns:p14="http://schemas.microsoft.com/office/powerpoint/2010/main">
    <mc:Choice Requires="p14">
      <p:transition spd="slow" p14:dur="2000" advTm="30026"/>
    </mc:Choice>
    <mc:Fallback xmlns="">
      <p:transition spd="slow" advTm="30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1863FAC5-2737-1CFE-7342-36DECB981A93}"/>
              </a:ext>
            </a:extLst>
          </p:cNvPr>
          <p:cNvPicPr>
            <a:picLocks noChangeAspect="1"/>
          </p:cNvPicPr>
          <p:nvPr/>
        </p:nvPicPr>
        <p:blipFill>
          <a:blip r:embed="rId5"/>
          <a:stretch>
            <a:fillRect/>
          </a:stretch>
        </p:blipFill>
        <p:spPr>
          <a:xfrm>
            <a:off x="6816476" y="3038199"/>
            <a:ext cx="1904238" cy="770763"/>
          </a:xfrm>
          <a:prstGeom prst="rect">
            <a:avLst/>
          </a:prstGeom>
        </p:spPr>
      </p:pic>
      <p:pic>
        <p:nvPicPr>
          <p:cNvPr id="11" name="Immagine 10">
            <a:extLst>
              <a:ext uri="{FF2B5EF4-FFF2-40B4-BE49-F238E27FC236}">
                <a16:creationId xmlns:a16="http://schemas.microsoft.com/office/drawing/2014/main" id="{D18F99C9-0619-DE4A-22E3-2A39098698F7}"/>
              </a:ext>
            </a:extLst>
          </p:cNvPr>
          <p:cNvPicPr>
            <a:picLocks noChangeAspect="1"/>
          </p:cNvPicPr>
          <p:nvPr/>
        </p:nvPicPr>
        <p:blipFill>
          <a:blip r:embed="rId6"/>
          <a:stretch>
            <a:fillRect/>
          </a:stretch>
        </p:blipFill>
        <p:spPr>
          <a:xfrm>
            <a:off x="4419600" y="1752346"/>
            <a:ext cx="1920240" cy="891540"/>
          </a:xfrm>
          <a:prstGeom prst="rect">
            <a:avLst/>
          </a:prstGeom>
        </p:spPr>
      </p:pic>
      <p:sp>
        <p:nvSpPr>
          <p:cNvPr id="5" name="CasellaDiTesto 4">
            <a:extLst>
              <a:ext uri="{FF2B5EF4-FFF2-40B4-BE49-F238E27FC236}">
                <a16:creationId xmlns:a16="http://schemas.microsoft.com/office/drawing/2014/main" id="{72C2C092-5C6A-0BDC-DEBA-12539CFE1176}"/>
              </a:ext>
            </a:extLst>
          </p:cNvPr>
          <p:cNvSpPr txBox="1"/>
          <p:nvPr/>
        </p:nvSpPr>
        <p:spPr>
          <a:xfrm>
            <a:off x="228600" y="1066800"/>
            <a:ext cx="3840090" cy="461665"/>
          </a:xfrm>
          <a:prstGeom prst="rect">
            <a:avLst/>
          </a:prstGeom>
          <a:noFill/>
        </p:spPr>
        <p:txBody>
          <a:bodyPr wrap="none" rtlCol="0">
            <a:spAutoFit/>
          </a:bodyPr>
          <a:lstStyle/>
          <a:p>
            <a:r>
              <a:rPr lang="en-US" sz="2400" b="1" dirty="0"/>
              <a:t>Biological activity evaluation</a:t>
            </a:r>
          </a:p>
        </p:txBody>
      </p:sp>
      <p:pic>
        <p:nvPicPr>
          <p:cNvPr id="6" name="Immagine 5">
            <a:extLst>
              <a:ext uri="{FF2B5EF4-FFF2-40B4-BE49-F238E27FC236}">
                <a16:creationId xmlns:a16="http://schemas.microsoft.com/office/drawing/2014/main" id="{6DDC6C7B-887A-F89B-78C2-D82BD1B76BFE}"/>
              </a:ext>
            </a:extLst>
          </p:cNvPr>
          <p:cNvPicPr>
            <a:picLocks noChangeAspect="1"/>
          </p:cNvPicPr>
          <p:nvPr/>
        </p:nvPicPr>
        <p:blipFill>
          <a:blip r:embed="rId7"/>
          <a:stretch>
            <a:fillRect/>
          </a:stretch>
        </p:blipFill>
        <p:spPr>
          <a:xfrm>
            <a:off x="4524044" y="3040380"/>
            <a:ext cx="1920240" cy="845820"/>
          </a:xfrm>
          <a:prstGeom prst="rect">
            <a:avLst/>
          </a:prstGeom>
        </p:spPr>
      </p:pic>
      <p:sp>
        <p:nvSpPr>
          <p:cNvPr id="2" name="CasellaDiTesto 1">
            <a:extLst>
              <a:ext uri="{FF2B5EF4-FFF2-40B4-BE49-F238E27FC236}">
                <a16:creationId xmlns:a16="http://schemas.microsoft.com/office/drawing/2014/main" id="{D16C2BEF-1689-13C9-8186-A9F78567B6FC}"/>
              </a:ext>
            </a:extLst>
          </p:cNvPr>
          <p:cNvSpPr txBox="1"/>
          <p:nvPr/>
        </p:nvSpPr>
        <p:spPr>
          <a:xfrm>
            <a:off x="457200" y="5941368"/>
            <a:ext cx="1689886" cy="230832"/>
          </a:xfrm>
          <a:prstGeom prst="rect">
            <a:avLst/>
          </a:prstGeom>
          <a:noFill/>
        </p:spPr>
        <p:txBody>
          <a:bodyPr wrap="none" rtlCol="0">
            <a:spAutoFit/>
          </a:bodyPr>
          <a:lstStyle/>
          <a:p>
            <a:r>
              <a:rPr lang="en-US" sz="900" baseline="30000" dirty="0"/>
              <a:t>a</a:t>
            </a:r>
            <a:r>
              <a:rPr lang="en-US" sz="900" dirty="0"/>
              <a:t> tested IGROV-1 cancer cell line</a:t>
            </a:r>
          </a:p>
        </p:txBody>
      </p:sp>
      <p:graphicFrame>
        <p:nvGraphicFramePr>
          <p:cNvPr id="4" name="Tabella 3">
            <a:extLst>
              <a:ext uri="{FF2B5EF4-FFF2-40B4-BE49-F238E27FC236}">
                <a16:creationId xmlns:a16="http://schemas.microsoft.com/office/drawing/2014/main" id="{61D045FB-FA58-E5CE-781E-96323518037C}"/>
              </a:ext>
            </a:extLst>
          </p:cNvPr>
          <p:cNvGraphicFramePr>
            <a:graphicFrameLocks noGrp="1"/>
          </p:cNvGraphicFramePr>
          <p:nvPr>
            <p:extLst>
              <p:ext uri="{D42A27DB-BD31-4B8C-83A1-F6EECF244321}">
                <p14:modId xmlns:p14="http://schemas.microsoft.com/office/powerpoint/2010/main" val="573016983"/>
              </p:ext>
            </p:extLst>
          </p:nvPr>
        </p:nvGraphicFramePr>
        <p:xfrm>
          <a:off x="299334" y="1562621"/>
          <a:ext cx="3434466" cy="4276198"/>
        </p:xfrm>
        <a:graphic>
          <a:graphicData uri="http://schemas.openxmlformats.org/drawingml/2006/table">
            <a:tbl>
              <a:tblPr firstRow="1" firstCol="1" bandRow="1">
                <a:tableStyleId>{5C22544A-7EE6-4342-B048-85BDC9FD1C3A}</a:tableStyleId>
              </a:tblPr>
              <a:tblGrid>
                <a:gridCol w="796239">
                  <a:extLst>
                    <a:ext uri="{9D8B030D-6E8A-4147-A177-3AD203B41FA5}">
                      <a16:colId xmlns:a16="http://schemas.microsoft.com/office/drawing/2014/main" val="462035206"/>
                    </a:ext>
                  </a:extLst>
                </a:gridCol>
                <a:gridCol w="945522">
                  <a:extLst>
                    <a:ext uri="{9D8B030D-6E8A-4147-A177-3AD203B41FA5}">
                      <a16:colId xmlns:a16="http://schemas.microsoft.com/office/drawing/2014/main" val="1031310639"/>
                    </a:ext>
                  </a:extLst>
                </a:gridCol>
                <a:gridCol w="822487">
                  <a:extLst>
                    <a:ext uri="{9D8B030D-6E8A-4147-A177-3AD203B41FA5}">
                      <a16:colId xmlns:a16="http://schemas.microsoft.com/office/drawing/2014/main" val="1404108256"/>
                    </a:ext>
                  </a:extLst>
                </a:gridCol>
                <a:gridCol w="870218">
                  <a:extLst>
                    <a:ext uri="{9D8B030D-6E8A-4147-A177-3AD203B41FA5}">
                      <a16:colId xmlns:a16="http://schemas.microsoft.com/office/drawing/2014/main" val="956296186"/>
                    </a:ext>
                  </a:extLst>
                </a:gridCol>
              </a:tblGrid>
              <a:tr h="173257">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 </a:t>
                      </a:r>
                    </a:p>
                  </a:txBody>
                  <a:tcPr marL="44276" marR="4427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MIC (µg/mL)</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362670612"/>
                  </a:ext>
                </a:extLst>
              </a:tr>
              <a:tr h="464214">
                <a:tc>
                  <a:txBody>
                    <a:bodyPr/>
                    <a:lstStyle/>
                    <a:p>
                      <a:pPr algn="ctr">
                        <a:lnSpc>
                          <a:spcPct val="107000"/>
                        </a:lnSpc>
                        <a:spcAft>
                          <a:spcPts val="800"/>
                        </a:spcAft>
                      </a:pPr>
                      <a:r>
                        <a:rPr lang="en-US" sz="1000" dirty="0" err="1">
                          <a:solidFill>
                            <a:sysClr val="windowText" lastClr="000000"/>
                          </a:solidFill>
                          <a:effectLst/>
                          <a:latin typeface="Times New Roman" panose="02020603050405020304" pitchFamily="18" charset="0"/>
                          <a:cs typeface="Times New Roman" panose="02020603050405020304" pitchFamily="18" charset="0"/>
                        </a:rPr>
                        <a:t>cpd</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it-IT" sz="10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IC</a:t>
                      </a:r>
                      <a:r>
                        <a:rPr lang="it-IT" sz="1000" b="1" baseline="-25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50</a:t>
                      </a:r>
                      <a:r>
                        <a:rPr lang="it-IT" sz="10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μ</a:t>
                      </a:r>
                      <a:r>
                        <a:rPr lang="it-IT" sz="10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lang="it-IT" sz="1000" b="1" baseline="30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a</a:t>
                      </a:r>
                    </a:p>
                  </a:txBody>
                  <a:tcPr marL="44276" marR="4427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b="1" i="1" dirty="0">
                          <a:solidFill>
                            <a:sysClr val="windowText" lastClr="000000"/>
                          </a:solidFill>
                          <a:effectLst/>
                          <a:latin typeface="Times New Roman" panose="02020603050405020304" pitchFamily="18" charset="0"/>
                          <a:cs typeface="Times New Roman" panose="02020603050405020304" pitchFamily="18" charset="0"/>
                        </a:rPr>
                        <a:t>S. aureus </a:t>
                      </a:r>
                      <a:r>
                        <a:rPr lang="en-US" sz="1000" b="1" dirty="0">
                          <a:solidFill>
                            <a:sysClr val="windowText" lastClr="000000"/>
                          </a:solidFill>
                          <a:effectLst/>
                          <a:latin typeface="Times New Roman" panose="02020603050405020304" pitchFamily="18" charset="0"/>
                          <a:cs typeface="Times New Roman" panose="02020603050405020304" pitchFamily="18" charset="0"/>
                        </a:rPr>
                        <a:t>Strain 1</a:t>
                      </a:r>
                      <a:endParaRPr lang="it-IT" sz="10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b="1" i="1" u="none" dirty="0">
                          <a:solidFill>
                            <a:sysClr val="windowText" lastClr="000000"/>
                          </a:solidFill>
                          <a:effectLst/>
                          <a:latin typeface="Times New Roman" panose="02020603050405020304" pitchFamily="18" charset="0"/>
                          <a:cs typeface="Times New Roman" panose="02020603050405020304" pitchFamily="18" charset="0"/>
                        </a:rPr>
                        <a:t>E. faecalis </a:t>
                      </a:r>
                      <a:r>
                        <a:rPr lang="en-US" sz="1000" b="1" dirty="0">
                          <a:solidFill>
                            <a:sysClr val="windowText" lastClr="000000"/>
                          </a:solidFill>
                          <a:effectLst/>
                          <a:latin typeface="Times New Roman" panose="02020603050405020304" pitchFamily="18" charset="0"/>
                          <a:cs typeface="Times New Roman" panose="02020603050405020304" pitchFamily="18" charset="0"/>
                        </a:rPr>
                        <a:t>Strain 1</a:t>
                      </a:r>
                      <a:endParaRPr lang="it-IT" sz="10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0395741"/>
                  </a:ext>
                </a:extLst>
              </a:tr>
              <a:tr h="173257">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Adarotene</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800"/>
                        </a:spcAft>
                        <a:buClrTx/>
                        <a:buSzTx/>
                        <a:buFontTx/>
                        <a:buNone/>
                        <a:tabLst/>
                        <a:defRPr/>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0.23±0.08</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8</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cs typeface="Times New Roman" panose="02020603050405020304" pitchFamily="18" charset="0"/>
                        </a:rPr>
                        <a:t>1</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6730918"/>
                  </a:ext>
                </a:extLst>
              </a:tr>
              <a:tr h="173257">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30</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cs typeface="Times New Roman" panose="02020603050405020304" pitchFamily="18" charset="0"/>
                        </a:rPr>
                        <a:t>64</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cs typeface="Times New Roman" panose="02020603050405020304" pitchFamily="18" charset="0"/>
                        </a:rPr>
                        <a:t>&gt;256</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664070"/>
                  </a:ext>
                </a:extLst>
              </a:tr>
              <a:tr h="173257">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&gt;10</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256</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128</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9327026"/>
                  </a:ext>
                </a:extLst>
              </a:tr>
              <a:tr h="173257">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3</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800"/>
                        </a:spcAft>
                        <a:buClrTx/>
                        <a:buSzTx/>
                        <a:buFontTx/>
                        <a:buNone/>
                        <a:tabLst/>
                        <a:defRPr/>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7.8±0.7</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32</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128</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088982"/>
                  </a:ext>
                </a:extLst>
              </a:tr>
              <a:tr h="173257">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8.3±1.4</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128</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32</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3435225"/>
                  </a:ext>
                </a:extLst>
              </a:tr>
              <a:tr h="173587">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1.1±0.6</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cs typeface="Times New Roman" panose="02020603050405020304" pitchFamily="18" charset="0"/>
                        </a:rPr>
                        <a:t>64</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ysClr val="windowText" lastClr="000000"/>
                          </a:solidFill>
                          <a:effectLst/>
                          <a:latin typeface="Times New Roman" panose="02020603050405020304" pitchFamily="18" charset="0"/>
                          <a:cs typeface="Times New Roman" panose="02020603050405020304" pitchFamily="18" charset="0"/>
                        </a:rPr>
                        <a:t>&gt;256 </a:t>
                      </a:r>
                      <a:endParaRPr lang="en-US" sz="2800" dirty="0">
                        <a:solidFill>
                          <a:sysClr val="windowText" lastClr="000000"/>
                        </a:solidFill>
                        <a:latin typeface="Times New Roman" panose="02020603050405020304" pitchFamily="18"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0428819"/>
                  </a:ext>
                </a:extLst>
              </a:tr>
              <a:tr h="173257">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6.6±0.5</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&gt;256</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&gt;256</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8447792"/>
                  </a:ext>
                </a:extLst>
              </a:tr>
              <a:tr h="173257">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&gt;3</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cs typeface="Times New Roman" panose="02020603050405020304" pitchFamily="18" charset="0"/>
                        </a:rPr>
                        <a:t>4</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cs typeface="Times New Roman" panose="02020603050405020304" pitchFamily="18" charset="0"/>
                        </a:rPr>
                        <a:t>4</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0220728"/>
                  </a:ext>
                </a:extLst>
              </a:tr>
              <a:tr h="173257">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8</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7.19</a:t>
                      </a: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±1.27</a:t>
                      </a:r>
                      <a:endParaRPr lang="en-US" sz="1000" dirty="0">
                        <a:solidFill>
                          <a:sysClr val="windowText" lastClr="000000"/>
                        </a:solidFill>
                        <a:effectLst/>
                        <a:latin typeface="Times New Roman" panose="02020603050405020304" pitchFamily="18"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2</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6173120"/>
                  </a:ext>
                </a:extLst>
              </a:tr>
              <a:tr h="173257">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9</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&gt;10</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0680558"/>
                  </a:ext>
                </a:extLst>
              </a:tr>
              <a:tr h="173257">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10</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48.42±0.88</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16</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16</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3917805"/>
                  </a:ext>
                </a:extLst>
              </a:tr>
              <a:tr h="173257">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11</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0.52±0.07</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cs typeface="Times New Roman" panose="02020603050405020304" pitchFamily="18" charset="0"/>
                        </a:rPr>
                        <a:t>16</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8</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9251988"/>
                  </a:ext>
                </a:extLst>
              </a:tr>
              <a:tr h="173257">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12</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0.23±0.07</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9527395"/>
                  </a:ext>
                </a:extLst>
              </a:tr>
              <a:tr h="173257">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13</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1.24±0.07</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8</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873271"/>
                  </a:ext>
                </a:extLst>
              </a:tr>
              <a:tr h="173257">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14</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&gt;10</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cs typeface="Times New Roman" panose="02020603050405020304" pitchFamily="18" charset="0"/>
                        </a:rPr>
                        <a:t>8</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6591077"/>
                  </a:ext>
                </a:extLst>
              </a:tr>
              <a:tr h="173257">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15</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1.64±0.03</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64</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64</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644789"/>
                  </a:ext>
                </a:extLst>
              </a:tr>
              <a:tr h="173257">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16</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&gt;10</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8013995"/>
                  </a:ext>
                </a:extLst>
              </a:tr>
              <a:tr h="173257">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17</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&gt;10</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4</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8</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5187520"/>
                  </a:ext>
                </a:extLst>
              </a:tr>
              <a:tr h="173257">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18</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&gt;10</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128</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128</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9089404"/>
                  </a:ext>
                </a:extLst>
              </a:tr>
              <a:tr h="173257">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19</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&gt;10</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32</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32</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4440740"/>
                  </a:ext>
                </a:extLst>
              </a:tr>
              <a:tr h="173257">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20</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3.2±0.2</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2</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8</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877477"/>
                  </a:ext>
                </a:extLst>
              </a:tr>
            </a:tbl>
          </a:graphicData>
        </a:graphic>
      </p:graphicFrame>
      <p:graphicFrame>
        <p:nvGraphicFramePr>
          <p:cNvPr id="7" name="Tabella 6">
            <a:extLst>
              <a:ext uri="{FF2B5EF4-FFF2-40B4-BE49-F238E27FC236}">
                <a16:creationId xmlns:a16="http://schemas.microsoft.com/office/drawing/2014/main" id="{4F6553E8-D96D-B76E-641E-FADA42698104}"/>
              </a:ext>
            </a:extLst>
          </p:cNvPr>
          <p:cNvGraphicFramePr>
            <a:graphicFrameLocks noGrp="1"/>
          </p:cNvGraphicFramePr>
          <p:nvPr>
            <p:extLst>
              <p:ext uri="{D42A27DB-BD31-4B8C-83A1-F6EECF244321}">
                <p14:modId xmlns:p14="http://schemas.microsoft.com/office/powerpoint/2010/main" val="1632850694"/>
              </p:ext>
            </p:extLst>
          </p:nvPr>
        </p:nvGraphicFramePr>
        <p:xfrm>
          <a:off x="4581857" y="4332569"/>
          <a:ext cx="4201361" cy="1153831"/>
        </p:xfrm>
        <a:graphic>
          <a:graphicData uri="http://schemas.openxmlformats.org/drawingml/2006/table">
            <a:tbl>
              <a:tblPr firstRow="1" firstCol="1" bandRow="1">
                <a:tableStyleId>{5C22544A-7EE6-4342-B048-85BDC9FD1C3A}</a:tableStyleId>
              </a:tblPr>
              <a:tblGrid>
                <a:gridCol w="768156">
                  <a:extLst>
                    <a:ext uri="{9D8B030D-6E8A-4147-A177-3AD203B41FA5}">
                      <a16:colId xmlns:a16="http://schemas.microsoft.com/office/drawing/2014/main" val="462035206"/>
                    </a:ext>
                  </a:extLst>
                </a:gridCol>
                <a:gridCol w="936329">
                  <a:extLst>
                    <a:ext uri="{9D8B030D-6E8A-4147-A177-3AD203B41FA5}">
                      <a16:colId xmlns:a16="http://schemas.microsoft.com/office/drawing/2014/main" val="1031310639"/>
                    </a:ext>
                  </a:extLst>
                </a:gridCol>
                <a:gridCol w="641558">
                  <a:extLst>
                    <a:ext uri="{9D8B030D-6E8A-4147-A177-3AD203B41FA5}">
                      <a16:colId xmlns:a16="http://schemas.microsoft.com/office/drawing/2014/main" val="3725078710"/>
                    </a:ext>
                  </a:extLst>
                </a:gridCol>
                <a:gridCol w="1030140">
                  <a:extLst>
                    <a:ext uri="{9D8B030D-6E8A-4147-A177-3AD203B41FA5}">
                      <a16:colId xmlns:a16="http://schemas.microsoft.com/office/drawing/2014/main" val="1404108256"/>
                    </a:ext>
                  </a:extLst>
                </a:gridCol>
                <a:gridCol w="825178">
                  <a:extLst>
                    <a:ext uri="{9D8B030D-6E8A-4147-A177-3AD203B41FA5}">
                      <a16:colId xmlns:a16="http://schemas.microsoft.com/office/drawing/2014/main" val="956296186"/>
                    </a:ext>
                  </a:extLst>
                </a:gridCol>
              </a:tblGrid>
              <a:tr h="146834">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 </a:t>
                      </a:r>
                    </a:p>
                  </a:txBody>
                  <a:tcPr marL="44276" marR="4427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MIC (µg/mL)</a:t>
                      </a:r>
                      <a:endParaRPr lang="it-IT" sz="1000" dirty="0">
                        <a:solidFill>
                          <a:sysClr val="windowText" lastClr="000000"/>
                        </a:solidFill>
                        <a:effectLst/>
                        <a:latin typeface="Times New Roman" panose="02020603050405020304" pitchFamily="18" charset="0"/>
                        <a:cs typeface="Times New Roman" panose="02020603050405020304" pitchFamily="18" charset="0"/>
                      </a:endParaRPr>
                    </a:p>
                  </a:txBody>
                  <a:tcPr marL="44276" marR="44276" marT="0" marB="0">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lnSpc>
                          <a:spcPct val="107000"/>
                        </a:lnSpc>
                        <a:spcAft>
                          <a:spcPts val="800"/>
                        </a:spcAft>
                      </a:pPr>
                      <a:r>
                        <a:rPr lang="en-US" sz="1100" dirty="0">
                          <a:solidFill>
                            <a:sysClr val="windowText" lastClr="000000"/>
                          </a:solidFill>
                          <a:effectLst/>
                          <a:latin typeface="Times New Roman" panose="02020603050405020304" pitchFamily="18" charset="0"/>
                          <a:cs typeface="Times New Roman" panose="02020603050405020304" pitchFamily="18" charset="0"/>
                        </a:rPr>
                        <a:t>MIC (µg/mL)</a:t>
                      </a:r>
                      <a:endParaRPr lang="it-IT" sz="11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362670612"/>
                  </a:ext>
                </a:extLst>
              </a:tr>
              <a:tr h="393416">
                <a:tc>
                  <a:txBody>
                    <a:bodyPr/>
                    <a:lstStyle/>
                    <a:p>
                      <a:pPr algn="ctr">
                        <a:lnSpc>
                          <a:spcPct val="107000"/>
                        </a:lnSpc>
                        <a:spcAft>
                          <a:spcPts val="800"/>
                        </a:spcAft>
                      </a:pPr>
                      <a:r>
                        <a:rPr lang="en-US" sz="1000" dirty="0" err="1">
                          <a:solidFill>
                            <a:sysClr val="windowText" lastClr="000000"/>
                          </a:solidFill>
                          <a:effectLst/>
                          <a:latin typeface="Times New Roman" panose="02020603050405020304" pitchFamily="18" charset="0"/>
                          <a:cs typeface="Times New Roman" panose="02020603050405020304" pitchFamily="18" charset="0"/>
                        </a:rPr>
                        <a:t>cpd</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it-IT" sz="1000" b="1" i="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S. </a:t>
                      </a:r>
                      <a:r>
                        <a:rPr lang="it-IT" sz="1000" b="1" i="1" dirty="0" err="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aureus</a:t>
                      </a:r>
                      <a:r>
                        <a:rPr lang="it-IT" sz="10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 ATCC  25923</a:t>
                      </a:r>
                      <a:endParaRPr lang="it-IT" sz="1000" b="1" baseline="30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it-IT" sz="1000" b="1" i="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S. </a:t>
                      </a:r>
                      <a:r>
                        <a:rPr lang="it-IT" sz="1000" b="1" i="1" dirty="0" err="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aureus</a:t>
                      </a:r>
                      <a:r>
                        <a:rPr lang="it-IT" sz="1000" b="1" i="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10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Strain 2</a:t>
                      </a:r>
                      <a:endParaRPr lang="it-IT" sz="1000" b="1" baseline="30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b="1" i="1" dirty="0">
                          <a:solidFill>
                            <a:sysClr val="windowText" lastClr="000000"/>
                          </a:solidFill>
                          <a:effectLst/>
                          <a:latin typeface="Times New Roman" panose="02020603050405020304" pitchFamily="18" charset="0"/>
                          <a:cs typeface="Times New Roman" panose="02020603050405020304" pitchFamily="18" charset="0"/>
                        </a:rPr>
                        <a:t>E. faecalis ATCC </a:t>
                      </a:r>
                      <a:r>
                        <a:rPr lang="en-US" sz="1000" b="1" dirty="0">
                          <a:solidFill>
                            <a:sysClr val="windowText" lastClr="000000"/>
                          </a:solidFill>
                          <a:effectLst/>
                          <a:latin typeface="Times New Roman" panose="02020603050405020304" pitchFamily="18" charset="0"/>
                          <a:cs typeface="Times New Roman" panose="02020603050405020304" pitchFamily="18" charset="0"/>
                        </a:rPr>
                        <a:t>51299</a:t>
                      </a:r>
                      <a:endParaRPr lang="it-IT" sz="10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b="1" i="1" u="none" dirty="0">
                          <a:solidFill>
                            <a:sysClr val="windowText" lastClr="000000"/>
                          </a:solidFill>
                          <a:effectLst/>
                          <a:latin typeface="Times New Roman" panose="02020603050405020304" pitchFamily="18" charset="0"/>
                          <a:cs typeface="Times New Roman" panose="02020603050405020304" pitchFamily="18" charset="0"/>
                        </a:rPr>
                        <a:t>E. faecalis </a:t>
                      </a:r>
                      <a:r>
                        <a:rPr lang="en-US" sz="1000" b="1" dirty="0">
                          <a:solidFill>
                            <a:sysClr val="windowText" lastClr="000000"/>
                          </a:solidFill>
                          <a:effectLst/>
                          <a:latin typeface="Times New Roman" panose="02020603050405020304" pitchFamily="18" charset="0"/>
                          <a:cs typeface="Times New Roman" panose="02020603050405020304" pitchFamily="18" charset="0"/>
                        </a:rPr>
                        <a:t>Strain 2</a:t>
                      </a:r>
                      <a:endParaRPr lang="it-IT" sz="10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0395741"/>
                  </a:ext>
                </a:extLst>
              </a:tr>
              <a:tr h="146834">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Adarotene</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800"/>
                        </a:spcAft>
                        <a:buClrTx/>
                        <a:buSzTx/>
                        <a:buFontTx/>
                        <a:buNone/>
                        <a:tabLst/>
                        <a:defRPr/>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8</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cs typeface="Times New Roman" panose="02020603050405020304" pitchFamily="18" charset="0"/>
                        </a:rPr>
                        <a:t>4</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6730918"/>
                  </a:ext>
                </a:extLst>
              </a:tr>
              <a:tr h="146834">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256</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256</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cs typeface="Times New Roman" panose="02020603050405020304" pitchFamily="18" charset="0"/>
                        </a:rPr>
                        <a:t>64</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128</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664070"/>
                  </a:ext>
                </a:extLst>
              </a:tr>
              <a:tr h="146834">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16</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2</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9327026"/>
                  </a:ext>
                </a:extLst>
              </a:tr>
              <a:tr h="146834">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17</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800"/>
                        </a:spcAft>
                        <a:buClrTx/>
                        <a:buSzTx/>
                        <a:buFontTx/>
                        <a:buNone/>
                        <a:tabLst/>
                        <a:defRPr/>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8</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000" dirty="0">
                          <a:solidFill>
                            <a:sysClr val="windowText" lastClr="000000"/>
                          </a:solidFill>
                          <a:effectLst/>
                          <a:latin typeface="Times New Roman" panose="02020603050405020304" pitchFamily="18" charset="0"/>
                          <a:cs typeface="Times New Roman" panose="02020603050405020304" pitchFamily="18" charset="0"/>
                        </a:rPr>
                        <a:t>8</a:t>
                      </a:r>
                      <a:endParaRPr lang="it-IT" sz="1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76" marR="442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088982"/>
                  </a:ext>
                </a:extLst>
              </a:tr>
            </a:tbl>
          </a:graphicData>
        </a:graphic>
      </p:graphicFrame>
      <p:pic>
        <p:nvPicPr>
          <p:cNvPr id="8" name="Immagine 7">
            <a:extLst>
              <a:ext uri="{FF2B5EF4-FFF2-40B4-BE49-F238E27FC236}">
                <a16:creationId xmlns:a16="http://schemas.microsoft.com/office/drawing/2014/main" id="{CD2FAB55-DC69-2A78-8921-E2F2732B09B3}"/>
              </a:ext>
            </a:extLst>
          </p:cNvPr>
          <p:cNvPicPr>
            <a:picLocks noChangeAspect="1"/>
          </p:cNvPicPr>
          <p:nvPr/>
        </p:nvPicPr>
        <p:blipFill>
          <a:blip r:embed="rId8"/>
          <a:stretch>
            <a:fillRect/>
          </a:stretch>
        </p:blipFill>
        <p:spPr>
          <a:xfrm>
            <a:off x="6339840" y="1749944"/>
            <a:ext cx="2457450" cy="720090"/>
          </a:xfrm>
          <a:prstGeom prst="rect">
            <a:avLst/>
          </a:prstGeom>
        </p:spPr>
      </p:pic>
      <p:pic>
        <p:nvPicPr>
          <p:cNvPr id="18" name="Audio 17">
            <a:extLst>
              <a:ext uri="{FF2B5EF4-FFF2-40B4-BE49-F238E27FC236}">
                <a16:creationId xmlns:a16="http://schemas.microsoft.com/office/drawing/2014/main" id="{A35E1B54-0628-780D-1D7D-ECB6D20553B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35066" y="5447184"/>
            <a:ext cx="609600" cy="609600"/>
          </a:xfrm>
          <a:prstGeom prst="rect">
            <a:avLst/>
          </a:prstGeom>
        </p:spPr>
      </p:pic>
    </p:spTree>
    <p:extLst>
      <p:ext uri="{BB962C8B-B14F-4D97-AF65-F5344CB8AC3E}">
        <p14:creationId xmlns:p14="http://schemas.microsoft.com/office/powerpoint/2010/main" val="3000945339"/>
      </p:ext>
    </p:extLst>
  </p:cSld>
  <p:clrMapOvr>
    <a:masterClrMapping/>
  </p:clrMapOvr>
  <mc:AlternateContent xmlns:mc="http://schemas.openxmlformats.org/markup-compatibility/2006" xmlns:p14="http://schemas.microsoft.com/office/powerpoint/2010/main">
    <mc:Choice Requires="p14">
      <p:transition spd="slow" p14:dur="2000" advTm="83445"/>
    </mc:Choice>
    <mc:Fallback xmlns="">
      <p:transition spd="slow" advTm="83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F90C4A2-170A-3534-C2C7-FC3F5B314601}"/>
              </a:ext>
            </a:extLst>
          </p:cNvPr>
          <p:cNvSpPr txBox="1"/>
          <p:nvPr/>
        </p:nvSpPr>
        <p:spPr>
          <a:xfrm>
            <a:off x="86901" y="1062335"/>
            <a:ext cx="3527504" cy="461665"/>
          </a:xfrm>
          <a:prstGeom prst="rect">
            <a:avLst/>
          </a:prstGeom>
          <a:noFill/>
        </p:spPr>
        <p:txBody>
          <a:bodyPr wrap="none" rtlCol="0">
            <a:spAutoFit/>
          </a:bodyPr>
          <a:lstStyle/>
          <a:p>
            <a:r>
              <a:rPr lang="en-US" sz="2400" b="1" dirty="0"/>
              <a:t>New adarotene analogues</a:t>
            </a:r>
          </a:p>
        </p:txBody>
      </p:sp>
      <p:pic>
        <p:nvPicPr>
          <p:cNvPr id="5" name="Immagine 4">
            <a:extLst>
              <a:ext uri="{FF2B5EF4-FFF2-40B4-BE49-F238E27FC236}">
                <a16:creationId xmlns:a16="http://schemas.microsoft.com/office/drawing/2014/main" id="{4AB5A203-0287-C6B4-D20D-3BA89539338A}"/>
              </a:ext>
            </a:extLst>
          </p:cNvPr>
          <p:cNvPicPr>
            <a:picLocks noChangeAspect="1"/>
          </p:cNvPicPr>
          <p:nvPr/>
        </p:nvPicPr>
        <p:blipFill>
          <a:blip r:embed="rId5"/>
          <a:stretch>
            <a:fillRect/>
          </a:stretch>
        </p:blipFill>
        <p:spPr>
          <a:xfrm>
            <a:off x="111125" y="1828958"/>
            <a:ext cx="1847850" cy="733425"/>
          </a:xfrm>
          <a:prstGeom prst="rect">
            <a:avLst/>
          </a:prstGeom>
        </p:spPr>
      </p:pic>
      <p:pic>
        <p:nvPicPr>
          <p:cNvPr id="8" name="Immagine 7">
            <a:extLst>
              <a:ext uri="{FF2B5EF4-FFF2-40B4-BE49-F238E27FC236}">
                <a16:creationId xmlns:a16="http://schemas.microsoft.com/office/drawing/2014/main" id="{CF41A185-3828-9D24-4A20-7F6074B97336}"/>
              </a:ext>
            </a:extLst>
          </p:cNvPr>
          <p:cNvPicPr>
            <a:picLocks noChangeAspect="1"/>
          </p:cNvPicPr>
          <p:nvPr/>
        </p:nvPicPr>
        <p:blipFill>
          <a:blip r:embed="rId6"/>
          <a:stretch>
            <a:fillRect/>
          </a:stretch>
        </p:blipFill>
        <p:spPr>
          <a:xfrm>
            <a:off x="2070101" y="1789716"/>
            <a:ext cx="1714500" cy="733425"/>
          </a:xfrm>
          <a:prstGeom prst="rect">
            <a:avLst/>
          </a:prstGeom>
        </p:spPr>
      </p:pic>
      <p:pic>
        <p:nvPicPr>
          <p:cNvPr id="9" name="Immagine 8">
            <a:extLst>
              <a:ext uri="{FF2B5EF4-FFF2-40B4-BE49-F238E27FC236}">
                <a16:creationId xmlns:a16="http://schemas.microsoft.com/office/drawing/2014/main" id="{6619503F-CEA2-99CF-FB20-46330F7384E0}"/>
              </a:ext>
            </a:extLst>
          </p:cNvPr>
          <p:cNvPicPr>
            <a:picLocks noChangeAspect="1"/>
          </p:cNvPicPr>
          <p:nvPr/>
        </p:nvPicPr>
        <p:blipFill>
          <a:blip r:embed="rId7"/>
          <a:stretch>
            <a:fillRect/>
          </a:stretch>
        </p:blipFill>
        <p:spPr>
          <a:xfrm>
            <a:off x="3895726" y="1780719"/>
            <a:ext cx="1695450" cy="733425"/>
          </a:xfrm>
          <a:prstGeom prst="rect">
            <a:avLst/>
          </a:prstGeom>
        </p:spPr>
      </p:pic>
      <p:pic>
        <p:nvPicPr>
          <p:cNvPr id="22" name="Immagine 21">
            <a:extLst>
              <a:ext uri="{FF2B5EF4-FFF2-40B4-BE49-F238E27FC236}">
                <a16:creationId xmlns:a16="http://schemas.microsoft.com/office/drawing/2014/main" id="{D14BF9E3-38C7-1CF6-E7FE-F5C82966CE45}"/>
              </a:ext>
            </a:extLst>
          </p:cNvPr>
          <p:cNvPicPr>
            <a:picLocks noChangeAspect="1"/>
          </p:cNvPicPr>
          <p:nvPr/>
        </p:nvPicPr>
        <p:blipFill>
          <a:blip r:embed="rId8"/>
          <a:stretch>
            <a:fillRect/>
          </a:stretch>
        </p:blipFill>
        <p:spPr>
          <a:xfrm>
            <a:off x="7434944" y="3621136"/>
            <a:ext cx="1600200" cy="628650"/>
          </a:xfrm>
          <a:prstGeom prst="rect">
            <a:avLst/>
          </a:prstGeom>
        </p:spPr>
      </p:pic>
      <p:pic>
        <p:nvPicPr>
          <p:cNvPr id="24" name="Immagine 23">
            <a:extLst>
              <a:ext uri="{FF2B5EF4-FFF2-40B4-BE49-F238E27FC236}">
                <a16:creationId xmlns:a16="http://schemas.microsoft.com/office/drawing/2014/main" id="{C8490BC3-72EC-DBF5-C2B2-2BC99E967909}"/>
              </a:ext>
            </a:extLst>
          </p:cNvPr>
          <p:cNvPicPr>
            <a:picLocks noChangeAspect="1"/>
          </p:cNvPicPr>
          <p:nvPr/>
        </p:nvPicPr>
        <p:blipFill>
          <a:blip r:embed="rId9"/>
          <a:stretch>
            <a:fillRect/>
          </a:stretch>
        </p:blipFill>
        <p:spPr>
          <a:xfrm>
            <a:off x="1987550" y="4469228"/>
            <a:ext cx="1600200" cy="771525"/>
          </a:xfrm>
          <a:prstGeom prst="rect">
            <a:avLst/>
          </a:prstGeom>
        </p:spPr>
      </p:pic>
      <p:pic>
        <p:nvPicPr>
          <p:cNvPr id="25" name="Immagine 24">
            <a:extLst>
              <a:ext uri="{FF2B5EF4-FFF2-40B4-BE49-F238E27FC236}">
                <a16:creationId xmlns:a16="http://schemas.microsoft.com/office/drawing/2014/main" id="{E4D0B2B1-3081-8FF2-DFCA-77F3A1C72CA9}"/>
              </a:ext>
            </a:extLst>
          </p:cNvPr>
          <p:cNvPicPr>
            <a:picLocks noChangeAspect="1"/>
          </p:cNvPicPr>
          <p:nvPr/>
        </p:nvPicPr>
        <p:blipFill>
          <a:blip r:embed="rId10"/>
          <a:stretch>
            <a:fillRect/>
          </a:stretch>
        </p:blipFill>
        <p:spPr>
          <a:xfrm>
            <a:off x="188912" y="4522295"/>
            <a:ext cx="1609725" cy="657225"/>
          </a:xfrm>
          <a:prstGeom prst="rect">
            <a:avLst/>
          </a:prstGeom>
        </p:spPr>
      </p:pic>
      <p:pic>
        <p:nvPicPr>
          <p:cNvPr id="26" name="Immagine 25">
            <a:extLst>
              <a:ext uri="{FF2B5EF4-FFF2-40B4-BE49-F238E27FC236}">
                <a16:creationId xmlns:a16="http://schemas.microsoft.com/office/drawing/2014/main" id="{9AFD4E39-3EFE-EFEB-B038-E7B8FF38A619}"/>
              </a:ext>
            </a:extLst>
          </p:cNvPr>
          <p:cNvPicPr>
            <a:picLocks noChangeAspect="1"/>
          </p:cNvPicPr>
          <p:nvPr/>
        </p:nvPicPr>
        <p:blipFill>
          <a:blip r:embed="rId11"/>
          <a:stretch>
            <a:fillRect/>
          </a:stretch>
        </p:blipFill>
        <p:spPr>
          <a:xfrm>
            <a:off x="3776662" y="4422356"/>
            <a:ext cx="1600200" cy="771525"/>
          </a:xfrm>
          <a:prstGeom prst="rect">
            <a:avLst/>
          </a:prstGeom>
        </p:spPr>
      </p:pic>
      <p:pic>
        <p:nvPicPr>
          <p:cNvPr id="27" name="Immagine 26">
            <a:extLst>
              <a:ext uri="{FF2B5EF4-FFF2-40B4-BE49-F238E27FC236}">
                <a16:creationId xmlns:a16="http://schemas.microsoft.com/office/drawing/2014/main" id="{775DB478-C1FA-9CE5-079C-9F1FF593AE57}"/>
              </a:ext>
            </a:extLst>
          </p:cNvPr>
          <p:cNvPicPr>
            <a:picLocks noChangeAspect="1"/>
          </p:cNvPicPr>
          <p:nvPr/>
        </p:nvPicPr>
        <p:blipFill>
          <a:blip r:embed="rId12"/>
          <a:stretch>
            <a:fillRect/>
          </a:stretch>
        </p:blipFill>
        <p:spPr>
          <a:xfrm>
            <a:off x="5556251" y="4484269"/>
            <a:ext cx="1600200" cy="647700"/>
          </a:xfrm>
          <a:prstGeom prst="rect">
            <a:avLst/>
          </a:prstGeom>
        </p:spPr>
      </p:pic>
      <p:pic>
        <p:nvPicPr>
          <p:cNvPr id="28" name="Immagine 27">
            <a:extLst>
              <a:ext uri="{FF2B5EF4-FFF2-40B4-BE49-F238E27FC236}">
                <a16:creationId xmlns:a16="http://schemas.microsoft.com/office/drawing/2014/main" id="{EE30AFDB-4E35-05DB-C284-8AE3A507EB02}"/>
              </a:ext>
            </a:extLst>
          </p:cNvPr>
          <p:cNvPicPr>
            <a:picLocks noChangeAspect="1"/>
          </p:cNvPicPr>
          <p:nvPr/>
        </p:nvPicPr>
        <p:blipFill>
          <a:blip r:embed="rId13"/>
          <a:stretch>
            <a:fillRect/>
          </a:stretch>
        </p:blipFill>
        <p:spPr>
          <a:xfrm>
            <a:off x="7340599" y="4489039"/>
            <a:ext cx="1600200" cy="600075"/>
          </a:xfrm>
          <a:prstGeom prst="rect">
            <a:avLst/>
          </a:prstGeom>
        </p:spPr>
      </p:pic>
      <p:pic>
        <p:nvPicPr>
          <p:cNvPr id="29" name="Immagine 28">
            <a:extLst>
              <a:ext uri="{FF2B5EF4-FFF2-40B4-BE49-F238E27FC236}">
                <a16:creationId xmlns:a16="http://schemas.microsoft.com/office/drawing/2014/main" id="{FD765378-5A48-333D-0BE7-F5FC09A1AC3E}"/>
              </a:ext>
            </a:extLst>
          </p:cNvPr>
          <p:cNvPicPr>
            <a:picLocks noChangeAspect="1"/>
          </p:cNvPicPr>
          <p:nvPr/>
        </p:nvPicPr>
        <p:blipFill>
          <a:blip r:embed="rId14"/>
          <a:stretch>
            <a:fillRect/>
          </a:stretch>
        </p:blipFill>
        <p:spPr>
          <a:xfrm>
            <a:off x="1085850" y="5349992"/>
            <a:ext cx="1600200" cy="600075"/>
          </a:xfrm>
          <a:prstGeom prst="rect">
            <a:avLst/>
          </a:prstGeom>
        </p:spPr>
      </p:pic>
      <p:pic>
        <p:nvPicPr>
          <p:cNvPr id="2" name="Immagine 1">
            <a:extLst>
              <a:ext uri="{FF2B5EF4-FFF2-40B4-BE49-F238E27FC236}">
                <a16:creationId xmlns:a16="http://schemas.microsoft.com/office/drawing/2014/main" id="{CC96BC8F-01C5-9035-167C-A5974E1D80AD}"/>
              </a:ext>
            </a:extLst>
          </p:cNvPr>
          <p:cNvPicPr>
            <a:picLocks noChangeAspect="1"/>
          </p:cNvPicPr>
          <p:nvPr/>
        </p:nvPicPr>
        <p:blipFill>
          <a:blip r:embed="rId15"/>
          <a:stretch>
            <a:fillRect/>
          </a:stretch>
        </p:blipFill>
        <p:spPr>
          <a:xfrm>
            <a:off x="3729262" y="5290782"/>
            <a:ext cx="1600200" cy="800100"/>
          </a:xfrm>
          <a:prstGeom prst="rect">
            <a:avLst/>
          </a:prstGeom>
        </p:spPr>
      </p:pic>
      <p:pic>
        <p:nvPicPr>
          <p:cNvPr id="7" name="Immagine 6">
            <a:extLst>
              <a:ext uri="{FF2B5EF4-FFF2-40B4-BE49-F238E27FC236}">
                <a16:creationId xmlns:a16="http://schemas.microsoft.com/office/drawing/2014/main" id="{71147830-CAC0-E309-2D66-05F4591B1459}"/>
              </a:ext>
            </a:extLst>
          </p:cNvPr>
          <p:cNvPicPr>
            <a:picLocks noChangeAspect="1"/>
          </p:cNvPicPr>
          <p:nvPr/>
        </p:nvPicPr>
        <p:blipFill>
          <a:blip r:embed="rId16"/>
          <a:stretch>
            <a:fillRect/>
          </a:stretch>
        </p:blipFill>
        <p:spPr>
          <a:xfrm>
            <a:off x="5706836" y="1789716"/>
            <a:ext cx="1619250" cy="685800"/>
          </a:xfrm>
          <a:prstGeom prst="rect">
            <a:avLst/>
          </a:prstGeom>
        </p:spPr>
      </p:pic>
      <p:pic>
        <p:nvPicPr>
          <p:cNvPr id="23" name="Immagine 22">
            <a:extLst>
              <a:ext uri="{FF2B5EF4-FFF2-40B4-BE49-F238E27FC236}">
                <a16:creationId xmlns:a16="http://schemas.microsoft.com/office/drawing/2014/main" id="{5E79AFE8-E449-F452-D860-8014276588A8}"/>
              </a:ext>
            </a:extLst>
          </p:cNvPr>
          <p:cNvPicPr>
            <a:picLocks noChangeAspect="1"/>
          </p:cNvPicPr>
          <p:nvPr/>
        </p:nvPicPr>
        <p:blipFill>
          <a:blip r:embed="rId17"/>
          <a:stretch>
            <a:fillRect/>
          </a:stretch>
        </p:blipFill>
        <p:spPr>
          <a:xfrm>
            <a:off x="7441747" y="1765904"/>
            <a:ext cx="1600200" cy="733425"/>
          </a:xfrm>
          <a:prstGeom prst="rect">
            <a:avLst/>
          </a:prstGeom>
        </p:spPr>
      </p:pic>
      <p:pic>
        <p:nvPicPr>
          <p:cNvPr id="30" name="Immagine 29">
            <a:extLst>
              <a:ext uri="{FF2B5EF4-FFF2-40B4-BE49-F238E27FC236}">
                <a16:creationId xmlns:a16="http://schemas.microsoft.com/office/drawing/2014/main" id="{4E8FD4DF-023E-9FE6-C56B-F66EFBFD7365}"/>
              </a:ext>
            </a:extLst>
          </p:cNvPr>
          <p:cNvPicPr>
            <a:picLocks noChangeAspect="1"/>
          </p:cNvPicPr>
          <p:nvPr/>
        </p:nvPicPr>
        <p:blipFill>
          <a:blip r:embed="rId18"/>
          <a:stretch>
            <a:fillRect/>
          </a:stretch>
        </p:blipFill>
        <p:spPr>
          <a:xfrm>
            <a:off x="108857" y="2686358"/>
            <a:ext cx="1600200" cy="762000"/>
          </a:xfrm>
          <a:prstGeom prst="rect">
            <a:avLst/>
          </a:prstGeom>
        </p:spPr>
      </p:pic>
      <p:pic>
        <p:nvPicPr>
          <p:cNvPr id="31" name="Immagine 30">
            <a:extLst>
              <a:ext uri="{FF2B5EF4-FFF2-40B4-BE49-F238E27FC236}">
                <a16:creationId xmlns:a16="http://schemas.microsoft.com/office/drawing/2014/main" id="{85BC3B99-EB89-91BB-12EB-997EEEF4613C}"/>
              </a:ext>
            </a:extLst>
          </p:cNvPr>
          <p:cNvPicPr>
            <a:picLocks noChangeAspect="1"/>
          </p:cNvPicPr>
          <p:nvPr/>
        </p:nvPicPr>
        <p:blipFill>
          <a:blip r:embed="rId19"/>
          <a:stretch>
            <a:fillRect/>
          </a:stretch>
        </p:blipFill>
        <p:spPr>
          <a:xfrm>
            <a:off x="1919060" y="2686358"/>
            <a:ext cx="1600200" cy="876300"/>
          </a:xfrm>
          <a:prstGeom prst="rect">
            <a:avLst/>
          </a:prstGeom>
        </p:spPr>
      </p:pic>
      <p:pic>
        <p:nvPicPr>
          <p:cNvPr id="32" name="Immagine 31">
            <a:extLst>
              <a:ext uri="{FF2B5EF4-FFF2-40B4-BE49-F238E27FC236}">
                <a16:creationId xmlns:a16="http://schemas.microsoft.com/office/drawing/2014/main" id="{1D1E6ED2-25FD-FEA8-F6DF-B3E023AA0007}"/>
              </a:ext>
            </a:extLst>
          </p:cNvPr>
          <p:cNvPicPr>
            <a:picLocks noChangeAspect="1"/>
          </p:cNvPicPr>
          <p:nvPr/>
        </p:nvPicPr>
        <p:blipFill>
          <a:blip r:embed="rId20"/>
          <a:stretch>
            <a:fillRect/>
          </a:stretch>
        </p:blipFill>
        <p:spPr>
          <a:xfrm>
            <a:off x="3729262" y="2714933"/>
            <a:ext cx="1571625" cy="704850"/>
          </a:xfrm>
          <a:prstGeom prst="rect">
            <a:avLst/>
          </a:prstGeom>
        </p:spPr>
      </p:pic>
      <p:pic>
        <p:nvPicPr>
          <p:cNvPr id="33" name="Immagine 32">
            <a:extLst>
              <a:ext uri="{FF2B5EF4-FFF2-40B4-BE49-F238E27FC236}">
                <a16:creationId xmlns:a16="http://schemas.microsoft.com/office/drawing/2014/main" id="{B4CE0A63-1E6B-B87E-DFF8-BF7C9190B595}"/>
              </a:ext>
            </a:extLst>
          </p:cNvPr>
          <p:cNvPicPr>
            <a:picLocks noChangeAspect="1"/>
          </p:cNvPicPr>
          <p:nvPr/>
        </p:nvPicPr>
        <p:blipFill>
          <a:blip r:embed="rId21"/>
          <a:stretch>
            <a:fillRect/>
          </a:stretch>
        </p:blipFill>
        <p:spPr>
          <a:xfrm>
            <a:off x="5544455" y="2629661"/>
            <a:ext cx="1581150" cy="838200"/>
          </a:xfrm>
          <a:prstGeom prst="rect">
            <a:avLst/>
          </a:prstGeom>
        </p:spPr>
      </p:pic>
      <p:pic>
        <p:nvPicPr>
          <p:cNvPr id="34" name="Immagine 33">
            <a:extLst>
              <a:ext uri="{FF2B5EF4-FFF2-40B4-BE49-F238E27FC236}">
                <a16:creationId xmlns:a16="http://schemas.microsoft.com/office/drawing/2014/main" id="{32A36897-775A-4EEA-12A6-BF538C246B33}"/>
              </a:ext>
            </a:extLst>
          </p:cNvPr>
          <p:cNvPicPr>
            <a:picLocks noChangeAspect="1"/>
          </p:cNvPicPr>
          <p:nvPr/>
        </p:nvPicPr>
        <p:blipFill>
          <a:blip r:embed="rId22"/>
          <a:stretch>
            <a:fillRect/>
          </a:stretch>
        </p:blipFill>
        <p:spPr>
          <a:xfrm>
            <a:off x="7369174" y="2686358"/>
            <a:ext cx="1571625" cy="581025"/>
          </a:xfrm>
          <a:prstGeom prst="rect">
            <a:avLst/>
          </a:prstGeom>
        </p:spPr>
      </p:pic>
      <p:pic>
        <p:nvPicPr>
          <p:cNvPr id="35" name="Immagine 34">
            <a:extLst>
              <a:ext uri="{FF2B5EF4-FFF2-40B4-BE49-F238E27FC236}">
                <a16:creationId xmlns:a16="http://schemas.microsoft.com/office/drawing/2014/main" id="{3807B187-2DFB-C1B9-68BC-79315249F126}"/>
              </a:ext>
            </a:extLst>
          </p:cNvPr>
          <p:cNvPicPr>
            <a:picLocks noChangeAspect="1"/>
          </p:cNvPicPr>
          <p:nvPr/>
        </p:nvPicPr>
        <p:blipFill>
          <a:blip r:embed="rId23"/>
          <a:stretch>
            <a:fillRect/>
          </a:stretch>
        </p:blipFill>
        <p:spPr>
          <a:xfrm>
            <a:off x="86900" y="3741194"/>
            <a:ext cx="1333500" cy="561975"/>
          </a:xfrm>
          <a:prstGeom prst="rect">
            <a:avLst/>
          </a:prstGeom>
        </p:spPr>
      </p:pic>
      <p:pic>
        <p:nvPicPr>
          <p:cNvPr id="36" name="Immagine 35">
            <a:extLst>
              <a:ext uri="{FF2B5EF4-FFF2-40B4-BE49-F238E27FC236}">
                <a16:creationId xmlns:a16="http://schemas.microsoft.com/office/drawing/2014/main" id="{6B4EA95C-0A50-416E-40B2-DFA2FA4CC54C}"/>
              </a:ext>
            </a:extLst>
          </p:cNvPr>
          <p:cNvPicPr>
            <a:picLocks noChangeAspect="1"/>
          </p:cNvPicPr>
          <p:nvPr/>
        </p:nvPicPr>
        <p:blipFill>
          <a:blip r:embed="rId24"/>
          <a:stretch>
            <a:fillRect/>
          </a:stretch>
        </p:blipFill>
        <p:spPr>
          <a:xfrm>
            <a:off x="1540236" y="3658545"/>
            <a:ext cx="1343025" cy="742950"/>
          </a:xfrm>
          <a:prstGeom prst="rect">
            <a:avLst/>
          </a:prstGeom>
        </p:spPr>
      </p:pic>
      <p:pic>
        <p:nvPicPr>
          <p:cNvPr id="37" name="Immagine 36">
            <a:extLst>
              <a:ext uri="{FF2B5EF4-FFF2-40B4-BE49-F238E27FC236}">
                <a16:creationId xmlns:a16="http://schemas.microsoft.com/office/drawing/2014/main" id="{9C2955A5-ECAB-0754-EF55-830029C34012}"/>
              </a:ext>
            </a:extLst>
          </p:cNvPr>
          <p:cNvPicPr>
            <a:picLocks noChangeAspect="1"/>
          </p:cNvPicPr>
          <p:nvPr/>
        </p:nvPicPr>
        <p:blipFill>
          <a:blip r:embed="rId25"/>
          <a:stretch>
            <a:fillRect/>
          </a:stretch>
        </p:blipFill>
        <p:spPr>
          <a:xfrm>
            <a:off x="3003097" y="3736432"/>
            <a:ext cx="1257300" cy="571500"/>
          </a:xfrm>
          <a:prstGeom prst="rect">
            <a:avLst/>
          </a:prstGeom>
        </p:spPr>
      </p:pic>
      <p:pic>
        <p:nvPicPr>
          <p:cNvPr id="38" name="Immagine 37">
            <a:extLst>
              <a:ext uri="{FF2B5EF4-FFF2-40B4-BE49-F238E27FC236}">
                <a16:creationId xmlns:a16="http://schemas.microsoft.com/office/drawing/2014/main" id="{5155BBD9-C6F0-5CEB-38B7-D62A2564DDC7}"/>
              </a:ext>
            </a:extLst>
          </p:cNvPr>
          <p:cNvPicPr>
            <a:picLocks noChangeAspect="1"/>
          </p:cNvPicPr>
          <p:nvPr/>
        </p:nvPicPr>
        <p:blipFill>
          <a:blip r:embed="rId26"/>
          <a:stretch>
            <a:fillRect/>
          </a:stretch>
        </p:blipFill>
        <p:spPr>
          <a:xfrm>
            <a:off x="4369254" y="3724277"/>
            <a:ext cx="1362075" cy="600075"/>
          </a:xfrm>
          <a:prstGeom prst="rect">
            <a:avLst/>
          </a:prstGeom>
        </p:spPr>
      </p:pic>
      <p:pic>
        <p:nvPicPr>
          <p:cNvPr id="39" name="Immagine 38">
            <a:extLst>
              <a:ext uri="{FF2B5EF4-FFF2-40B4-BE49-F238E27FC236}">
                <a16:creationId xmlns:a16="http://schemas.microsoft.com/office/drawing/2014/main" id="{C238EDE9-E6B7-D7E6-E374-D0A13D013AEC}"/>
              </a:ext>
            </a:extLst>
          </p:cNvPr>
          <p:cNvPicPr>
            <a:picLocks noChangeAspect="1"/>
          </p:cNvPicPr>
          <p:nvPr/>
        </p:nvPicPr>
        <p:blipFill>
          <a:blip r:embed="rId27"/>
          <a:stretch>
            <a:fillRect/>
          </a:stretch>
        </p:blipFill>
        <p:spPr>
          <a:xfrm>
            <a:off x="5840186" y="3614735"/>
            <a:ext cx="1485900" cy="723900"/>
          </a:xfrm>
          <a:prstGeom prst="rect">
            <a:avLst/>
          </a:prstGeom>
        </p:spPr>
      </p:pic>
      <p:pic>
        <p:nvPicPr>
          <p:cNvPr id="40" name="Immagine 39">
            <a:extLst>
              <a:ext uri="{FF2B5EF4-FFF2-40B4-BE49-F238E27FC236}">
                <a16:creationId xmlns:a16="http://schemas.microsoft.com/office/drawing/2014/main" id="{BDBFBA66-DECE-F280-D7E9-960DEF8D02D4}"/>
              </a:ext>
            </a:extLst>
          </p:cNvPr>
          <p:cNvPicPr>
            <a:picLocks noChangeAspect="1"/>
          </p:cNvPicPr>
          <p:nvPr/>
        </p:nvPicPr>
        <p:blipFill>
          <a:blip r:embed="rId28"/>
          <a:stretch>
            <a:fillRect/>
          </a:stretch>
        </p:blipFill>
        <p:spPr>
          <a:xfrm>
            <a:off x="6191250" y="5240753"/>
            <a:ext cx="1600200" cy="781050"/>
          </a:xfrm>
          <a:prstGeom prst="rect">
            <a:avLst/>
          </a:prstGeom>
        </p:spPr>
      </p:pic>
      <p:pic>
        <p:nvPicPr>
          <p:cNvPr id="12" name="Audio 11">
            <a:extLst>
              <a:ext uri="{FF2B5EF4-FFF2-40B4-BE49-F238E27FC236}">
                <a16:creationId xmlns:a16="http://schemas.microsoft.com/office/drawing/2014/main" id="{BF2047C0-4667-5FAF-C8B1-138D2D64C0B7}"/>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8372475" y="5486400"/>
            <a:ext cx="609600" cy="609600"/>
          </a:xfrm>
          <a:prstGeom prst="rect">
            <a:avLst/>
          </a:prstGeom>
        </p:spPr>
      </p:pic>
    </p:spTree>
    <p:extLst>
      <p:ext uri="{BB962C8B-B14F-4D97-AF65-F5344CB8AC3E}">
        <p14:creationId xmlns:p14="http://schemas.microsoft.com/office/powerpoint/2010/main" val="3315975743"/>
      </p:ext>
    </p:extLst>
  </p:cSld>
  <p:clrMapOvr>
    <a:masterClrMapping/>
  </p:clrMapOvr>
  <mc:AlternateContent xmlns:mc="http://schemas.openxmlformats.org/markup-compatibility/2006" xmlns:p14="http://schemas.microsoft.com/office/powerpoint/2010/main">
    <mc:Choice Requires="p14">
      <p:transition spd="slow" p14:dur="2000" advTm="18965"/>
    </mc:Choice>
    <mc:Fallback xmlns="">
      <p:transition spd="slow" advTm="18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5"/>
</p:tagLst>
</file>

<file path=ppt/tags/tag2.xml><?xml version="1.0" encoding="utf-8"?>
<p:tagLst xmlns:a="http://schemas.openxmlformats.org/drawingml/2006/main" xmlns:r="http://schemas.openxmlformats.org/officeDocument/2006/relationships" xmlns:p="http://schemas.openxmlformats.org/presentationml/2006/main">
  <p:tag name="TIMING" val="|32.7|15.4"/>
</p:tagLst>
</file>

<file path=ppt/tags/tag3.xml><?xml version="1.0" encoding="utf-8"?>
<p:tagLst xmlns:a="http://schemas.openxmlformats.org/drawingml/2006/main" xmlns:r="http://schemas.openxmlformats.org/officeDocument/2006/relationships" xmlns:p="http://schemas.openxmlformats.org/presentationml/2006/main">
  <p:tag name="TIMING" val="|14.4"/>
</p:tagLst>
</file>

<file path=ppt/tags/tag4.xml><?xml version="1.0" encoding="utf-8"?>
<p:tagLst xmlns:a="http://schemas.openxmlformats.org/drawingml/2006/main" xmlns:r="http://schemas.openxmlformats.org/officeDocument/2006/relationships" xmlns:p="http://schemas.openxmlformats.org/presentationml/2006/main">
  <p:tag name="TIMING" val="|30.5"/>
</p:tagLst>
</file>

<file path=ppt/tags/tag5.xml><?xml version="1.0" encoding="utf-8"?>
<p:tagLst xmlns:a="http://schemas.openxmlformats.org/drawingml/2006/main" xmlns:r="http://schemas.openxmlformats.org/officeDocument/2006/relationships" xmlns:p="http://schemas.openxmlformats.org/presentationml/2006/main">
  <p:tag name="TIMING" val="|4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TotalTime>
  <Words>1585</Words>
  <Application>Microsoft Macintosh PowerPoint</Application>
  <PresentationFormat>Presentazione su schermo (4:3)</PresentationFormat>
  <Paragraphs>327</Paragraphs>
  <Slides>19</Slides>
  <Notes>18</Notes>
  <HiddenSlides>0</HiddenSlides>
  <MMClips>19</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19</vt:i4>
      </vt:variant>
    </vt:vector>
  </HeadingPairs>
  <TitlesOfParts>
    <vt:vector size="27" baseType="lpstr">
      <vt:lpstr>-apple-system</vt:lpstr>
      <vt:lpstr>Aptos</vt:lpstr>
      <vt:lpstr>Arial</vt:lpstr>
      <vt:lpstr>Calibri</vt:lpstr>
      <vt:lpstr>Calibri Light</vt:lpstr>
      <vt:lpstr>Times New Roman</vt:lpstr>
      <vt:lpstr>Office Theme</vt:lpstr>
      <vt:lpstr>Custom Design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Salvatore Princiotto</cp:lastModifiedBy>
  <cp:revision>104</cp:revision>
  <dcterms:created xsi:type="dcterms:W3CDTF">2015-04-04T09:45:50Z</dcterms:created>
  <dcterms:modified xsi:type="dcterms:W3CDTF">2023-10-12T15:17:35Z</dcterms:modified>
</cp:coreProperties>
</file>