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20"/>
  </p:notesMasterIdLst>
  <p:handoutMasterIdLst>
    <p:handoutMasterId r:id="rId21"/>
  </p:handoutMasterIdLst>
  <p:sldIdLst>
    <p:sldId id="274" r:id="rId3"/>
    <p:sldId id="267" r:id="rId4"/>
    <p:sldId id="268" r:id="rId5"/>
    <p:sldId id="269" r:id="rId6"/>
    <p:sldId id="275" r:id="rId7"/>
    <p:sldId id="270" r:id="rId8"/>
    <p:sldId id="276" r:id="rId9"/>
    <p:sldId id="277" r:id="rId10"/>
    <p:sldId id="278" r:id="rId11"/>
    <p:sldId id="281" r:id="rId12"/>
    <p:sldId id="279" r:id="rId13"/>
    <p:sldId id="280" r:id="rId14"/>
    <p:sldId id="282" r:id="rId15"/>
    <p:sldId id="283" r:id="rId16"/>
    <p:sldId id="284" r:id="rId17"/>
    <p:sldId id="285" r:id="rId18"/>
    <p:sldId id="271"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9/30/2023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30/09/2023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6</a:t>
            </a:fld>
            <a:endParaRPr lang="fr-FR"/>
          </a:p>
        </p:txBody>
      </p:sp>
    </p:spTree>
    <p:extLst>
      <p:ext uri="{BB962C8B-B14F-4D97-AF65-F5344CB8AC3E}">
        <p14:creationId xmlns:p14="http://schemas.microsoft.com/office/powerpoint/2010/main" val="262821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17</a:t>
            </a:fld>
            <a:endParaRPr lang="fr-FR"/>
          </a:p>
        </p:txBody>
      </p:sp>
    </p:spTree>
    <p:extLst>
      <p:ext uri="{BB962C8B-B14F-4D97-AF65-F5344CB8AC3E}">
        <p14:creationId xmlns:p14="http://schemas.microsoft.com/office/powerpoint/2010/main" val="265488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30/09/2023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30/09/2023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30/09/2023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9/30/2023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9/30/2023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9/30/2023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30/09/2023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30/09/2023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30/09/2023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30/09/2023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30/09/2023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30/09/2023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30/09/2023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30/09/2023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30/09/2023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9/30/2023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7.xml"/><Relationship Id="rId5" Type="http://schemas.openxmlformats.org/officeDocument/2006/relationships/image" Target="../media/image31.tiff"/><Relationship Id="rId4" Type="http://schemas.openxmlformats.org/officeDocument/2006/relationships/image" Target="../media/image30.tif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tiff"/><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tiff"/><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tiff"/><Relationship Id="rId4" Type="http://schemas.openxmlformats.org/officeDocument/2006/relationships/image" Target="../media/image4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8.wmf"/><Relationship Id="rId3" Type="http://schemas.openxmlformats.org/officeDocument/2006/relationships/image" Target="../media/image13.emf"/><Relationship Id="rId7" Type="http://schemas.openxmlformats.org/officeDocument/2006/relationships/image" Target="../media/image15.wmf"/><Relationship Id="rId12" Type="http://schemas.openxmlformats.org/officeDocument/2006/relationships/oleObject" Target="../embeddings/oleObject7.bin"/><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oleObject" Target="../embeddings/oleObject4.bin"/><Relationship Id="rId11" Type="http://schemas.openxmlformats.org/officeDocument/2006/relationships/image" Target="../media/image17.wmf"/><Relationship Id="rId5" Type="http://schemas.openxmlformats.org/officeDocument/2006/relationships/image" Target="../media/image14.emf"/><Relationship Id="rId15" Type="http://schemas.openxmlformats.org/officeDocument/2006/relationships/image" Target="../media/image19.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6.wmf"/><Relationship Id="rId1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tiff"/><Relationship Id="rId7" Type="http://schemas.openxmlformats.org/officeDocument/2006/relationships/image" Target="../media/image27.tiff"/><Relationship Id="rId2" Type="http://schemas.openxmlformats.org/officeDocument/2006/relationships/image" Target="../media/image22.tiff"/><Relationship Id="rId1" Type="http://schemas.openxmlformats.org/officeDocument/2006/relationships/slideLayout" Target="../slideLayouts/slideLayout7.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419100" y="1612642"/>
            <a:ext cx="8305800" cy="4785926"/>
          </a:xfrm>
          <a:prstGeom prst="rect">
            <a:avLst/>
          </a:prstGeom>
          <a:noFill/>
        </p:spPr>
        <p:txBody>
          <a:bodyPr wrap="square" rtlCol="0">
            <a:spAutoFit/>
          </a:bodyPr>
          <a:lstStyle/>
          <a:p>
            <a:pPr algn="ctr"/>
            <a:r>
              <a:rPr lang="en-US" sz="2900" b="1" dirty="0">
                <a:solidFill>
                  <a:schemeClr val="bg1"/>
                </a:solidFill>
              </a:rPr>
              <a:t>Highly sensitive voltammetric sensors based on selenium dioxide nanoparticles for the quantification of colorants in pharmaceutical dosage forms</a:t>
            </a:r>
            <a:endParaRPr lang="en-US" sz="2900" b="1" dirty="0"/>
          </a:p>
          <a:p>
            <a:pPr algn="ctr"/>
            <a:endParaRPr lang="en-US" b="1" dirty="0"/>
          </a:p>
          <a:p>
            <a:pPr algn="ctr"/>
            <a:endParaRPr lang="en-US" b="1" dirty="0"/>
          </a:p>
          <a:p>
            <a:pPr algn="ctr"/>
            <a:endParaRPr lang="en-US" b="1" dirty="0"/>
          </a:p>
          <a:p>
            <a:pPr algn="ctr"/>
            <a:endParaRPr lang="en-US" b="1" dirty="0"/>
          </a:p>
          <a:p>
            <a:pPr algn="ctr"/>
            <a:endParaRPr lang="fr-FR" dirty="0"/>
          </a:p>
          <a:p>
            <a:pPr algn="ctr"/>
            <a:r>
              <a:rPr lang="it-IT" b="1" dirty="0"/>
              <a:t>Guzel Ziyatdinova*, and Liya Kavieva</a:t>
            </a:r>
            <a:endParaRPr lang="it-IT" b="1" baseline="30000" dirty="0"/>
          </a:p>
          <a:p>
            <a:endParaRPr lang="it-IT" b="1" baseline="30000" dirty="0"/>
          </a:p>
          <a:p>
            <a:endParaRPr lang="it-IT" b="1" baseline="30000" dirty="0"/>
          </a:p>
          <a:p>
            <a:endParaRPr lang="fr-FR" dirty="0"/>
          </a:p>
          <a:p>
            <a:r>
              <a:rPr lang="en-US" dirty="0"/>
              <a:t>Analytical Chemistry Department, Kazan Federal University, Kremleyevskaya, 18, Kazan, 420008, Russia </a:t>
            </a:r>
            <a:endParaRPr lang="fr-FR" dirty="0"/>
          </a:p>
          <a:p>
            <a:endParaRPr lang="fr-FR" dirty="0"/>
          </a:p>
          <a:p>
            <a:r>
              <a:rPr lang="en-US" sz="1400" b="1" dirty="0"/>
              <a:t>*</a:t>
            </a:r>
            <a:r>
              <a:rPr lang="en-US" sz="1400" dirty="0"/>
              <a:t> Corresponding author: Ziyatdinovag@mail.ru</a:t>
            </a:r>
            <a:endParaRPr lang="fr-FR" sz="1400" dirty="0"/>
          </a:p>
        </p:txBody>
      </p:sp>
      <p:sp>
        <p:nvSpPr>
          <p:cNvPr id="3" name="Прямоугольник 2">
            <a:extLst>
              <a:ext uri="{FF2B5EF4-FFF2-40B4-BE49-F238E27FC236}">
                <a16:creationId xmlns:a16="http://schemas.microsoft.com/office/drawing/2014/main" id="{BB631684-8734-861A-2F82-25624038ADCA}"/>
              </a:ext>
            </a:extLst>
          </p:cNvPr>
          <p:cNvSpPr/>
          <p:nvPr/>
        </p:nvSpPr>
        <p:spPr>
          <a:xfrm>
            <a:off x="5257800" y="5971725"/>
            <a:ext cx="3347865" cy="769250"/>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81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7" name="Picture 2">
            <a:extLst>
              <a:ext uri="{FF2B5EF4-FFF2-40B4-BE49-F238E27FC236}">
                <a16:creationId xmlns:a16="http://schemas.microsoft.com/office/drawing/2014/main" id="{97C8AA68-0CFD-FC60-C1B2-794BF76C7B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6607" y="6109710"/>
            <a:ext cx="2370250" cy="49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87FB0EE-48B5-6717-588C-30FC1BBC3714}"/>
              </a:ext>
            </a:extLst>
          </p:cNvPr>
          <p:cNvSpPr>
            <a:spLocks noGrp="1"/>
          </p:cNvSpPr>
          <p:nvPr>
            <p:ph type="sldNum" sz="quarter" idx="12"/>
          </p:nvPr>
        </p:nvSpPr>
        <p:spPr>
          <a:xfrm>
            <a:off x="6934200" y="6172200"/>
            <a:ext cx="2133600" cy="365125"/>
          </a:xfrm>
        </p:spPr>
        <p:txBody>
          <a:bodyPr/>
          <a:lstStyle/>
          <a:p>
            <a:fld id="{FCAEAE96-855E-42B1-8DE9-9C9E68DE18C5}" type="slidenum">
              <a:rPr lang="fr-FR" smtClean="0"/>
              <a:pPr/>
              <a:t>10</a:t>
            </a:fld>
            <a:endParaRPr lang="fr-FR" dirty="0"/>
          </a:p>
        </p:txBody>
      </p:sp>
      <p:sp>
        <p:nvSpPr>
          <p:cNvPr id="3" name="Прямоугольник 2">
            <a:extLst>
              <a:ext uri="{FF2B5EF4-FFF2-40B4-BE49-F238E27FC236}">
                <a16:creationId xmlns:a16="http://schemas.microsoft.com/office/drawing/2014/main" id="{750D6A47-F50A-D05F-0601-F7F8E2B5E9A4}"/>
              </a:ext>
            </a:extLst>
          </p:cNvPr>
          <p:cNvSpPr/>
          <p:nvPr/>
        </p:nvSpPr>
        <p:spPr>
          <a:xfrm>
            <a:off x="647700" y="1143000"/>
            <a:ext cx="784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sz="2400" dirty="0">
                <a:solidFill>
                  <a:srgbClr val="C85B0A"/>
                </a:solidFill>
                <a:effectLst>
                  <a:outerShdw blurRad="38100" dist="38100" dir="2700000" algn="tl">
                    <a:srgbClr val="C0C0C0"/>
                  </a:outerShdw>
                </a:effectLst>
                <a:latin typeface="Calibri" panose="020F0502020204030204" pitchFamily="34" charset="0"/>
                <a:cs typeface="Calibri" panose="020F0502020204030204" pitchFamily="34" charset="0"/>
              </a:rPr>
              <a:t>Morphology of the electrode surface based on the scanning electron microscopy data</a:t>
            </a:r>
            <a:endParaRPr lang="ru-RU" sz="2400" dirty="0">
              <a:solidFill>
                <a:srgbClr val="C85B0A"/>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pic>
        <p:nvPicPr>
          <p:cNvPr id="5" name="Рисунок 4">
            <a:extLst>
              <a:ext uri="{FF2B5EF4-FFF2-40B4-BE49-F238E27FC236}">
                <a16:creationId xmlns:a16="http://schemas.microsoft.com/office/drawing/2014/main" id="{60DCE310-600E-8832-6151-3C9002C057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6818" y="2206923"/>
            <a:ext cx="2438400" cy="1828800"/>
          </a:xfrm>
          <a:prstGeom prst="rect">
            <a:avLst/>
          </a:prstGeom>
        </p:spPr>
      </p:pic>
      <p:pic>
        <p:nvPicPr>
          <p:cNvPr id="7" name="Рисунок 6">
            <a:extLst>
              <a:ext uri="{FF2B5EF4-FFF2-40B4-BE49-F238E27FC236}">
                <a16:creationId xmlns:a16="http://schemas.microsoft.com/office/drawing/2014/main" id="{59AC3BAE-00A5-8D5B-9278-2E401C493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4527550"/>
            <a:ext cx="2438400" cy="1828800"/>
          </a:xfrm>
          <a:prstGeom prst="rect">
            <a:avLst/>
          </a:prstGeom>
        </p:spPr>
      </p:pic>
      <p:pic>
        <p:nvPicPr>
          <p:cNvPr id="9" name="Рисунок 8">
            <a:extLst>
              <a:ext uri="{FF2B5EF4-FFF2-40B4-BE49-F238E27FC236}">
                <a16:creationId xmlns:a16="http://schemas.microsoft.com/office/drawing/2014/main" id="{A9383C5B-C8DB-D8D1-997E-8184CA0D70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4527550"/>
            <a:ext cx="2438400" cy="1828800"/>
          </a:xfrm>
          <a:prstGeom prst="rect">
            <a:avLst/>
          </a:prstGeom>
        </p:spPr>
      </p:pic>
      <p:pic>
        <p:nvPicPr>
          <p:cNvPr id="11" name="Рисунок 10">
            <a:extLst>
              <a:ext uri="{FF2B5EF4-FFF2-40B4-BE49-F238E27FC236}">
                <a16:creationId xmlns:a16="http://schemas.microsoft.com/office/drawing/2014/main" id="{7E8C4BDB-2BBE-6C26-02E8-3291E0A513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 y="2206923"/>
            <a:ext cx="2459568" cy="1844676"/>
          </a:xfrm>
          <a:prstGeom prst="rect">
            <a:avLst/>
          </a:prstGeom>
        </p:spPr>
      </p:pic>
      <p:sp>
        <p:nvSpPr>
          <p:cNvPr id="12" name="BlokTextu 6">
            <a:extLst>
              <a:ext uri="{FF2B5EF4-FFF2-40B4-BE49-F238E27FC236}">
                <a16:creationId xmlns:a16="http://schemas.microsoft.com/office/drawing/2014/main" id="{07765FDD-AA26-8A55-0A57-3BDB642C3BE7}"/>
              </a:ext>
            </a:extLst>
          </p:cNvPr>
          <p:cNvSpPr txBox="1">
            <a:spLocks noChangeArrowheads="1"/>
          </p:cNvSpPr>
          <p:nvPr/>
        </p:nvSpPr>
        <p:spPr bwMode="auto">
          <a:xfrm>
            <a:off x="38100" y="2048185"/>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ru-RU" dirty="0">
                <a:cs typeface="Calibri" panose="020F0502020204030204" pitchFamily="34" charset="0"/>
              </a:rPr>
              <a:t>GCE</a:t>
            </a:r>
            <a:endParaRPr lang="sk-SK" altLang="ru-RU" dirty="0">
              <a:cs typeface="Calibri" panose="020F0502020204030204" pitchFamily="34" charset="0"/>
            </a:endParaRPr>
          </a:p>
        </p:txBody>
      </p:sp>
      <p:sp>
        <p:nvSpPr>
          <p:cNvPr id="13" name="BlokTextu 10">
            <a:extLst>
              <a:ext uri="{FF2B5EF4-FFF2-40B4-BE49-F238E27FC236}">
                <a16:creationId xmlns:a16="http://schemas.microsoft.com/office/drawing/2014/main" id="{19B97F9D-3DAE-F68A-ACE6-D819FF827E7C}"/>
              </a:ext>
            </a:extLst>
          </p:cNvPr>
          <p:cNvSpPr txBox="1">
            <a:spLocks noChangeArrowheads="1"/>
          </p:cNvSpPr>
          <p:nvPr/>
        </p:nvSpPr>
        <p:spPr bwMode="auto">
          <a:xfrm>
            <a:off x="3733800" y="2070622"/>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ru-RU" dirty="0">
                <a:cs typeface="Calibri" panose="020F0502020204030204" pitchFamily="34" charset="0"/>
              </a:rPr>
              <a:t>Se</a:t>
            </a:r>
            <a:r>
              <a:rPr lang="ru-RU" altLang="ru-RU" dirty="0">
                <a:cs typeface="Calibri" panose="020F0502020204030204" pitchFamily="34" charset="0"/>
              </a:rPr>
              <a:t>О</a:t>
            </a:r>
            <a:r>
              <a:rPr lang="ru-RU" altLang="ru-RU" baseline="-25000" dirty="0">
                <a:cs typeface="Calibri" panose="020F0502020204030204" pitchFamily="34" charset="0"/>
              </a:rPr>
              <a:t>2</a:t>
            </a:r>
            <a:r>
              <a:rPr lang="en-US" altLang="ru-RU" dirty="0">
                <a:cs typeface="Calibri" panose="020F0502020204030204" pitchFamily="34" charset="0"/>
              </a:rPr>
              <a:t>-H</a:t>
            </a:r>
            <a:r>
              <a:rPr lang="en-US" altLang="ru-RU" baseline="-25000" dirty="0">
                <a:cs typeface="Calibri" panose="020F0502020204030204" pitchFamily="34" charset="0"/>
              </a:rPr>
              <a:t>2</a:t>
            </a:r>
            <a:r>
              <a:rPr lang="en-US" altLang="ru-RU" dirty="0">
                <a:cs typeface="Calibri" panose="020F0502020204030204" pitchFamily="34" charset="0"/>
              </a:rPr>
              <a:t>O</a:t>
            </a:r>
            <a:r>
              <a:rPr lang="ru-RU" altLang="ru-RU" dirty="0">
                <a:cs typeface="Calibri" panose="020F0502020204030204" pitchFamily="34" charset="0"/>
              </a:rPr>
              <a:t>/</a:t>
            </a:r>
            <a:r>
              <a:rPr lang="en-US" altLang="ru-RU" dirty="0" err="1">
                <a:cs typeface="Calibri" panose="020F0502020204030204" pitchFamily="34" charset="0"/>
              </a:rPr>
              <a:t>GCE</a:t>
            </a:r>
            <a:endParaRPr lang="sk-SK" altLang="ru-RU" dirty="0">
              <a:cs typeface="Calibri" panose="020F0502020204030204" pitchFamily="34" charset="0"/>
            </a:endParaRPr>
          </a:p>
        </p:txBody>
      </p:sp>
      <p:sp>
        <p:nvSpPr>
          <p:cNvPr id="14" name="BlokTextu 10">
            <a:extLst>
              <a:ext uri="{FF2B5EF4-FFF2-40B4-BE49-F238E27FC236}">
                <a16:creationId xmlns:a16="http://schemas.microsoft.com/office/drawing/2014/main" id="{295070DD-D3B1-5597-825F-0F0A9654DA95}"/>
              </a:ext>
            </a:extLst>
          </p:cNvPr>
          <p:cNvSpPr txBox="1">
            <a:spLocks noChangeArrowheads="1"/>
          </p:cNvSpPr>
          <p:nvPr/>
        </p:nvSpPr>
        <p:spPr bwMode="auto">
          <a:xfrm>
            <a:off x="38100" y="4342884"/>
            <a:ext cx="179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ru-RU" dirty="0">
                <a:cs typeface="Calibri" panose="020F0502020204030204" pitchFamily="34" charset="0"/>
              </a:rPr>
              <a:t>Se</a:t>
            </a:r>
            <a:r>
              <a:rPr lang="ru-RU" altLang="ru-RU" dirty="0">
                <a:cs typeface="Calibri" panose="020F0502020204030204" pitchFamily="34" charset="0"/>
              </a:rPr>
              <a:t>О</a:t>
            </a:r>
            <a:r>
              <a:rPr lang="ru-RU" altLang="ru-RU" baseline="-25000" dirty="0">
                <a:cs typeface="Calibri" panose="020F0502020204030204" pitchFamily="34" charset="0"/>
              </a:rPr>
              <a:t>2</a:t>
            </a:r>
            <a:r>
              <a:rPr lang="en-US" altLang="ru-RU" dirty="0">
                <a:cs typeface="Calibri" panose="020F0502020204030204" pitchFamily="34" charset="0"/>
              </a:rPr>
              <a:t>-CTPPB</a:t>
            </a:r>
            <a:r>
              <a:rPr lang="ru-RU" altLang="ru-RU" dirty="0">
                <a:cs typeface="Calibri" panose="020F0502020204030204" pitchFamily="34" charset="0"/>
              </a:rPr>
              <a:t>/</a:t>
            </a:r>
            <a:r>
              <a:rPr lang="en-US" altLang="ru-RU" dirty="0" err="1">
                <a:cs typeface="Calibri" panose="020F0502020204030204" pitchFamily="34" charset="0"/>
              </a:rPr>
              <a:t>GCE</a:t>
            </a:r>
            <a:endParaRPr lang="sk-SK" altLang="ru-RU" dirty="0">
              <a:cs typeface="Calibri" panose="020F0502020204030204" pitchFamily="34" charset="0"/>
            </a:endParaRPr>
          </a:p>
        </p:txBody>
      </p:sp>
      <p:sp>
        <p:nvSpPr>
          <p:cNvPr id="15" name="BlokTextu 10">
            <a:extLst>
              <a:ext uri="{FF2B5EF4-FFF2-40B4-BE49-F238E27FC236}">
                <a16:creationId xmlns:a16="http://schemas.microsoft.com/office/drawing/2014/main" id="{3299EA9B-673D-5CDE-5160-8BD680C6A6FD}"/>
              </a:ext>
            </a:extLst>
          </p:cNvPr>
          <p:cNvSpPr txBox="1">
            <a:spLocks noChangeArrowheads="1"/>
          </p:cNvSpPr>
          <p:nvPr/>
        </p:nvSpPr>
        <p:spPr bwMode="auto">
          <a:xfrm>
            <a:off x="4457700" y="4355068"/>
            <a:ext cx="179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ru-RU" dirty="0">
                <a:cs typeface="Calibri" panose="020F0502020204030204" pitchFamily="34" charset="0"/>
              </a:rPr>
              <a:t>Se</a:t>
            </a:r>
            <a:r>
              <a:rPr lang="ru-RU" altLang="ru-RU" dirty="0">
                <a:cs typeface="Calibri" panose="020F0502020204030204" pitchFamily="34" charset="0"/>
              </a:rPr>
              <a:t>О</a:t>
            </a:r>
            <a:r>
              <a:rPr lang="ru-RU" altLang="ru-RU" baseline="-25000" dirty="0">
                <a:cs typeface="Calibri" panose="020F0502020204030204" pitchFamily="34" charset="0"/>
              </a:rPr>
              <a:t>2</a:t>
            </a:r>
            <a:r>
              <a:rPr lang="en-US" altLang="ru-RU" dirty="0">
                <a:cs typeface="Calibri" panose="020F0502020204030204" pitchFamily="34" charset="0"/>
              </a:rPr>
              <a:t>-CPB</a:t>
            </a:r>
            <a:r>
              <a:rPr lang="ru-RU" altLang="ru-RU" dirty="0">
                <a:cs typeface="Calibri" panose="020F0502020204030204" pitchFamily="34" charset="0"/>
              </a:rPr>
              <a:t>/</a:t>
            </a:r>
            <a:r>
              <a:rPr lang="en-US" altLang="ru-RU" dirty="0" err="1">
                <a:cs typeface="Calibri" panose="020F0502020204030204" pitchFamily="34" charset="0"/>
              </a:rPr>
              <a:t>GCE</a:t>
            </a:r>
            <a:endParaRPr lang="sk-SK" altLang="ru-RU" dirty="0">
              <a:cs typeface="Calibri" panose="020F0502020204030204" pitchFamily="34" charset="0"/>
            </a:endParaRPr>
          </a:p>
        </p:txBody>
      </p:sp>
      <p:sp>
        <p:nvSpPr>
          <p:cNvPr id="17" name="TextBox 16">
            <a:extLst>
              <a:ext uri="{FF2B5EF4-FFF2-40B4-BE49-F238E27FC236}">
                <a16:creationId xmlns:a16="http://schemas.microsoft.com/office/drawing/2014/main" id="{20A1C86C-8C53-1163-7DDD-4CC71A831588}"/>
              </a:ext>
            </a:extLst>
          </p:cNvPr>
          <p:cNvSpPr txBox="1"/>
          <p:nvPr/>
        </p:nvSpPr>
        <p:spPr>
          <a:xfrm>
            <a:off x="3558018" y="2741058"/>
            <a:ext cx="1828800" cy="646331"/>
          </a:xfrm>
          <a:prstGeom prst="rect">
            <a:avLst/>
          </a:prstGeom>
          <a:noFill/>
        </p:spPr>
        <p:txBody>
          <a:bodyPr wrap="square">
            <a:spAutoFit/>
          </a:bodyPr>
          <a:lstStyle/>
          <a:p>
            <a:pPr algn="ctr"/>
            <a:r>
              <a:rPr lang="en-US" sz="1800" dirty="0">
                <a:effectLst/>
                <a:latin typeface="Calibri" panose="020F0502020204030204" pitchFamily="34" charset="0"/>
                <a:ea typeface="Times New Roman" panose="02020603050405020304" pitchFamily="18" charset="0"/>
                <a:cs typeface="Calibri" panose="020F0502020204030204" pitchFamily="34" charset="0"/>
              </a:rPr>
              <a:t>Aggregates</a:t>
            </a:r>
          </a:p>
          <a:p>
            <a:pPr algn="ctr"/>
            <a:r>
              <a:rPr lang="en-US" sz="1800" dirty="0">
                <a:effectLst/>
                <a:latin typeface="Calibri" panose="020F0502020204030204" pitchFamily="34" charset="0"/>
                <a:ea typeface="Times New Roman" panose="02020603050405020304" pitchFamily="18" charset="0"/>
                <a:cs typeface="Calibri" panose="020F0502020204030204" pitchFamily="34" charset="0"/>
              </a:rPr>
              <a:t> of 30-200 nm</a:t>
            </a:r>
            <a:endParaRPr lang="ru-RU"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5CA43D24-DA94-7D46-001C-28B06ACE9BE8}"/>
              </a:ext>
            </a:extLst>
          </p:cNvPr>
          <p:cNvSpPr txBox="1"/>
          <p:nvPr/>
        </p:nvSpPr>
        <p:spPr>
          <a:xfrm>
            <a:off x="145626" y="4980285"/>
            <a:ext cx="1492674" cy="923330"/>
          </a:xfrm>
          <a:prstGeom prst="rect">
            <a:avLst/>
          </a:prstGeom>
          <a:noFill/>
        </p:spPr>
        <p:txBody>
          <a:bodyPr wrap="square">
            <a:spAutoFit/>
          </a:bodyPr>
          <a:lstStyle>
            <a:defPPr>
              <a:defRPr lang="fr-FR"/>
            </a:defPPr>
            <a:lvl1pPr algn="ctr">
              <a:defRPr>
                <a:effectLst/>
                <a:latin typeface="Calibri" panose="020F0502020204030204" pitchFamily="34" charset="0"/>
                <a:ea typeface="Times New Roman" panose="02020603050405020304" pitchFamily="18" charset="0"/>
                <a:cs typeface="Calibri" panose="020F0502020204030204" pitchFamily="34" charset="0"/>
              </a:defRPr>
            </a:lvl1pPr>
          </a:lstStyle>
          <a:p>
            <a:r>
              <a:rPr lang="en-US" dirty="0"/>
              <a:t>spheroid nanoparticles of 37-45 nm</a:t>
            </a:r>
            <a:endParaRPr lang="ru-RU" dirty="0"/>
          </a:p>
        </p:txBody>
      </p:sp>
      <p:sp>
        <p:nvSpPr>
          <p:cNvPr id="21" name="TextBox 20">
            <a:extLst>
              <a:ext uri="{FF2B5EF4-FFF2-40B4-BE49-F238E27FC236}">
                <a16:creationId xmlns:a16="http://schemas.microsoft.com/office/drawing/2014/main" id="{7012DB91-D5BE-9031-8007-E4E2523FBC42}"/>
              </a:ext>
            </a:extLst>
          </p:cNvPr>
          <p:cNvSpPr txBox="1"/>
          <p:nvPr/>
        </p:nvSpPr>
        <p:spPr>
          <a:xfrm>
            <a:off x="4419600" y="4946303"/>
            <a:ext cx="1600200" cy="923330"/>
          </a:xfrm>
          <a:prstGeom prst="rect">
            <a:avLst/>
          </a:prstGeom>
          <a:noFill/>
        </p:spPr>
        <p:txBody>
          <a:bodyPr wrap="square">
            <a:spAutoFit/>
          </a:bodyPr>
          <a:lstStyle>
            <a:defPPr>
              <a:defRPr lang="fr-FR"/>
            </a:defPPr>
            <a:lvl1pPr algn="ctr">
              <a:defRPr>
                <a:effectLst/>
                <a:latin typeface="Calibri" panose="020F0502020204030204" pitchFamily="34" charset="0"/>
                <a:ea typeface="Times New Roman" panose="02020603050405020304" pitchFamily="18" charset="0"/>
                <a:cs typeface="Calibri" panose="020F0502020204030204" pitchFamily="34" charset="0"/>
              </a:defRPr>
            </a:lvl1pPr>
          </a:lstStyle>
          <a:p>
            <a:r>
              <a:rPr lang="en-US" dirty="0"/>
              <a:t>spheroid nanoparticles of 39–55 nm</a:t>
            </a:r>
            <a:endParaRPr lang="ru-RU" dirty="0"/>
          </a:p>
        </p:txBody>
      </p:sp>
    </p:spTree>
    <p:extLst>
      <p:ext uri="{BB962C8B-B14F-4D97-AF65-F5344CB8AC3E}">
        <p14:creationId xmlns:p14="http://schemas.microsoft.com/office/powerpoint/2010/main" val="257792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08094B9-6084-67B6-8212-3648C06D554C}"/>
              </a:ext>
            </a:extLst>
          </p:cNvPr>
          <p:cNvSpPr>
            <a:spLocks noGrp="1"/>
          </p:cNvSpPr>
          <p:nvPr>
            <p:ph type="sldNum" sz="quarter" idx="12"/>
          </p:nvPr>
        </p:nvSpPr>
        <p:spPr>
          <a:xfrm>
            <a:off x="6934200" y="6172200"/>
            <a:ext cx="2133600" cy="365125"/>
          </a:xfrm>
        </p:spPr>
        <p:txBody>
          <a:bodyPr/>
          <a:lstStyle/>
          <a:p>
            <a:fld id="{FCAEAE96-855E-42B1-8DE9-9C9E68DE18C5}" type="slidenum">
              <a:rPr lang="fr-FR" smtClean="0"/>
              <a:pPr/>
              <a:t>11</a:t>
            </a:fld>
            <a:endParaRPr lang="fr-FR" dirty="0"/>
          </a:p>
        </p:txBody>
      </p:sp>
      <p:sp>
        <p:nvSpPr>
          <p:cNvPr id="3" name="Прямоугольник 2">
            <a:extLst>
              <a:ext uri="{FF2B5EF4-FFF2-40B4-BE49-F238E27FC236}">
                <a16:creationId xmlns:a16="http://schemas.microsoft.com/office/drawing/2014/main" id="{CA23D816-EEEF-08B6-43A9-B6DF3009E3A2}"/>
              </a:ext>
            </a:extLst>
          </p:cNvPr>
          <p:cNvSpPr/>
          <p:nvPr/>
        </p:nvSpPr>
        <p:spPr>
          <a:xfrm>
            <a:off x="685800" y="914400"/>
            <a:ext cx="784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sz="2400" dirty="0">
                <a:solidFill>
                  <a:srgbClr val="C85B0A"/>
                </a:solidFill>
                <a:effectLst>
                  <a:outerShdw blurRad="38100" dist="38100" dir="2700000" algn="tl">
                    <a:srgbClr val="C0C0C0"/>
                  </a:outerShdw>
                </a:effectLst>
                <a:latin typeface="Calibri" panose="020F0502020204030204" pitchFamily="34" charset="0"/>
                <a:cs typeface="Calibri" panose="020F0502020204030204" pitchFamily="34" charset="0"/>
              </a:rPr>
              <a:t>Effect of pH on the voltammetric characteristics of colorants at the SeO</a:t>
            </a:r>
            <a:r>
              <a:rPr lang="en-US" sz="2400" baseline="-25000" dirty="0">
                <a:solidFill>
                  <a:srgbClr val="C85B0A"/>
                </a:solidFill>
                <a:effectLst>
                  <a:outerShdw blurRad="38100" dist="38100" dir="2700000" algn="tl">
                    <a:srgbClr val="C0C0C0"/>
                  </a:outerShdw>
                </a:effectLst>
                <a:latin typeface="Calibri" panose="020F0502020204030204" pitchFamily="34" charset="0"/>
                <a:cs typeface="Calibri" panose="020F0502020204030204" pitchFamily="34" charset="0"/>
              </a:rPr>
              <a:t>2</a:t>
            </a:r>
            <a:r>
              <a:rPr lang="en-US" sz="2400" dirty="0">
                <a:solidFill>
                  <a:srgbClr val="C85B0A"/>
                </a:solidFill>
                <a:effectLst>
                  <a:outerShdw blurRad="38100" dist="38100" dir="2700000" algn="tl">
                    <a:srgbClr val="C0C0C0"/>
                  </a:outerShdw>
                </a:effectLst>
                <a:latin typeface="Calibri" panose="020F0502020204030204" pitchFamily="34" charset="0"/>
                <a:cs typeface="Calibri" panose="020F0502020204030204" pitchFamily="34" charset="0"/>
              </a:rPr>
              <a:t> nanoparticles modified electrodes</a:t>
            </a:r>
            <a:endParaRPr lang="ru-RU" sz="2400" dirty="0">
              <a:solidFill>
                <a:srgbClr val="C85B0A"/>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3149DFE-C92A-1B89-7739-BEC5D093AAC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764" t="16662" r="31835" b="9440"/>
          <a:stretch/>
        </p:blipFill>
        <p:spPr bwMode="auto">
          <a:xfrm>
            <a:off x="2059315" y="2114729"/>
            <a:ext cx="1729104" cy="1321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Скругленный прямоугольник 9">
            <a:extLst>
              <a:ext uri="{FF2B5EF4-FFF2-40B4-BE49-F238E27FC236}">
                <a16:creationId xmlns:a16="http://schemas.microsoft.com/office/drawing/2014/main" id="{FBFAB119-4727-9BF6-3ABD-37535FC16DF0}"/>
              </a:ext>
            </a:extLst>
          </p:cNvPr>
          <p:cNvSpPr/>
          <p:nvPr/>
        </p:nvSpPr>
        <p:spPr>
          <a:xfrm>
            <a:off x="618340" y="3505200"/>
            <a:ext cx="2881950" cy="538608"/>
          </a:xfrm>
          <a:prstGeom prst="roundRect">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cs typeface="Calibri" panose="020F0502020204030204" pitchFamily="34" charset="0"/>
              </a:rPr>
              <a:t>Equal number of electrons and protons on the first step</a:t>
            </a:r>
            <a:endParaRPr lang="ru-RU" sz="1600" dirty="0">
              <a:solidFill>
                <a:schemeClr val="tx1"/>
              </a:solidFill>
              <a:latin typeface="Calibri" panose="020F0502020204030204" pitchFamily="34" charset="0"/>
              <a:cs typeface="Calibri" panose="020F0502020204030204" pitchFamily="34" charset="0"/>
            </a:endParaRPr>
          </a:p>
        </p:txBody>
      </p:sp>
      <p:pic>
        <p:nvPicPr>
          <p:cNvPr id="6" name="Picture 2">
            <a:extLst>
              <a:ext uri="{FF2B5EF4-FFF2-40B4-BE49-F238E27FC236}">
                <a16:creationId xmlns:a16="http://schemas.microsoft.com/office/drawing/2014/main" id="{1F046691-D51A-1F7F-6511-0ADEE3994CA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426" t="14796" r="32159" b="8998"/>
          <a:stretch/>
        </p:blipFill>
        <p:spPr bwMode="auto">
          <a:xfrm>
            <a:off x="122808" y="2114730"/>
            <a:ext cx="1707908" cy="1321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a:extLst>
              <a:ext uri="{FF2B5EF4-FFF2-40B4-BE49-F238E27FC236}">
                <a16:creationId xmlns:a16="http://schemas.microsoft.com/office/drawing/2014/main" id="{6B3E5533-8E3A-1848-105B-9860E108F83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0" t="15610" r="32144" b="9329"/>
          <a:stretch/>
        </p:blipFill>
        <p:spPr bwMode="auto">
          <a:xfrm>
            <a:off x="4191000" y="2114730"/>
            <a:ext cx="1704938" cy="132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a:extLst>
              <a:ext uri="{FF2B5EF4-FFF2-40B4-BE49-F238E27FC236}">
                <a16:creationId xmlns:a16="http://schemas.microsoft.com/office/drawing/2014/main" id="{FFA3372F-685B-E3A3-E7BC-1685441AC70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30" t="15316" r="32284" b="11783"/>
          <a:stretch/>
        </p:blipFill>
        <p:spPr bwMode="auto">
          <a:xfrm>
            <a:off x="6181816" y="2057401"/>
            <a:ext cx="1865205" cy="1378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6">
            <a:extLst>
              <a:ext uri="{FF2B5EF4-FFF2-40B4-BE49-F238E27FC236}">
                <a16:creationId xmlns:a16="http://schemas.microsoft.com/office/drawing/2014/main" id="{E493C55A-AB29-7020-CA88-4FB9AB789B4F}"/>
              </a:ext>
            </a:extLst>
          </p:cNvPr>
          <p:cNvSpPr txBox="1">
            <a:spLocks noChangeArrowheads="1"/>
          </p:cNvSpPr>
          <p:nvPr/>
        </p:nvSpPr>
        <p:spPr bwMode="auto">
          <a:xfrm>
            <a:off x="4419600" y="3611176"/>
            <a:ext cx="3962400" cy="169277"/>
          </a:xfrm>
          <a:prstGeom prst="rect">
            <a:avLst/>
          </a:prstGeom>
          <a:noFill/>
          <a:ln w="9525">
            <a:noFill/>
            <a:miter lim="800000"/>
            <a:headEnd/>
            <a:tailEnd/>
          </a:ln>
        </p:spPr>
        <p:txBody>
          <a:bodyPr wrap="square" lIns="0" tIns="0" rIns="0" bIns="0">
            <a:spAutoFit/>
          </a:bodyPr>
          <a:lstStyle/>
          <a:p>
            <a:r>
              <a:rPr lang="en-US" sz="1100" dirty="0">
                <a:latin typeface="Calibri" panose="020F0502020204030204" pitchFamily="34" charset="0"/>
                <a:cs typeface="Calibri" panose="020F0502020204030204" pitchFamily="34" charset="0"/>
              </a:rPr>
              <a:t>Supporting electrolyte – Britton-Robinson buffer</a:t>
            </a:r>
            <a:r>
              <a:rPr lang="ru-RU" sz="1100" dirty="0">
                <a:latin typeface="Calibri" panose="020F0502020204030204" pitchFamily="34" charset="0"/>
                <a:cs typeface="Calibri" panose="020F0502020204030204" pitchFamily="34" charset="0"/>
              </a:rPr>
              <a:t>. </a:t>
            </a:r>
            <a:r>
              <a:rPr lang="el-GR" sz="1100" dirty="0">
                <a:latin typeface="Calibri" panose="020F0502020204030204" pitchFamily="34" charset="0"/>
                <a:cs typeface="Calibri" panose="020F0502020204030204" pitchFamily="34" charset="0"/>
              </a:rPr>
              <a:t>υ</a:t>
            </a:r>
            <a:r>
              <a:rPr lang="en-US" sz="1100" dirty="0">
                <a:latin typeface="Calibri" panose="020F0502020204030204" pitchFamily="34" charset="0"/>
                <a:cs typeface="Calibri" panose="020F0502020204030204" pitchFamily="34" charset="0"/>
              </a:rPr>
              <a:t>=</a:t>
            </a:r>
            <a:r>
              <a:rPr lang="ru-RU" sz="1100" dirty="0">
                <a:latin typeface="Calibri" panose="020F0502020204030204" pitchFamily="34" charset="0"/>
                <a:cs typeface="Calibri" panose="020F0502020204030204" pitchFamily="34" charset="0"/>
              </a:rPr>
              <a:t>100 </a:t>
            </a:r>
            <a:r>
              <a:rPr lang="en-US" sz="1100" dirty="0">
                <a:latin typeface="Calibri" panose="020F0502020204030204" pitchFamily="34" charset="0"/>
                <a:cs typeface="Calibri" panose="020F0502020204030204" pitchFamily="34" charset="0"/>
              </a:rPr>
              <a:t>mV</a:t>
            </a:r>
            <a:r>
              <a:rPr lang="ru-RU" sz="11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s</a:t>
            </a:r>
            <a:r>
              <a:rPr lang="ru-RU" sz="1100" dirty="0">
                <a:latin typeface="Calibri" panose="020F0502020204030204" pitchFamily="34" charset="0"/>
                <a:cs typeface="Calibri" panose="020F0502020204030204" pitchFamily="34" charset="0"/>
              </a:rPr>
              <a:t>.</a:t>
            </a:r>
          </a:p>
        </p:txBody>
      </p:sp>
      <p:sp>
        <p:nvSpPr>
          <p:cNvPr id="10" name="TextBox 4">
            <a:extLst>
              <a:ext uri="{FF2B5EF4-FFF2-40B4-BE49-F238E27FC236}">
                <a16:creationId xmlns:a16="http://schemas.microsoft.com/office/drawing/2014/main" id="{818F3DDD-0A7D-5548-9BB2-3F753E1CBA32}"/>
              </a:ext>
            </a:extLst>
          </p:cNvPr>
          <p:cNvSpPr txBox="1">
            <a:spLocks noChangeArrowheads="1"/>
          </p:cNvSpPr>
          <p:nvPr/>
        </p:nvSpPr>
        <p:spPr bwMode="auto">
          <a:xfrm>
            <a:off x="152400" y="1745397"/>
            <a:ext cx="2347664" cy="369332"/>
          </a:xfrm>
          <a:prstGeom prst="rect">
            <a:avLst/>
          </a:prstGeom>
          <a:noFill/>
          <a:ln w="9525">
            <a:noFill/>
            <a:miter lim="800000"/>
            <a:headEnd/>
            <a:tailEnd/>
          </a:ln>
        </p:spPr>
        <p:txBody>
          <a:bodyPr wrap="square">
            <a:spAutoFit/>
          </a:bodyPr>
          <a:lstStyle/>
          <a:p>
            <a:r>
              <a:rPr lang="en-US" dirty="0">
                <a:latin typeface="Calibri" panose="020F0502020204030204" pitchFamily="34" charset="0"/>
                <a:cs typeface="Calibri" panose="020F0502020204030204" pitchFamily="34" charset="0"/>
              </a:rPr>
              <a:t>5</a:t>
            </a:r>
            <a:r>
              <a:rPr lang="ru-RU" dirty="0">
                <a:latin typeface="Calibri" panose="020F0502020204030204" pitchFamily="34" charset="0"/>
                <a:cs typeface="Calibri" panose="020F0502020204030204" pitchFamily="34" charset="0"/>
              </a:rPr>
              <a:t>0 µМ</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carminic</a:t>
            </a:r>
            <a:r>
              <a:rPr lang="en-US" dirty="0">
                <a:latin typeface="Calibri" panose="020F0502020204030204" pitchFamily="34" charset="0"/>
                <a:cs typeface="Calibri" panose="020F0502020204030204" pitchFamily="34" charset="0"/>
              </a:rPr>
              <a:t> acid</a:t>
            </a:r>
            <a:endParaRPr lang="ru-RU" dirty="0">
              <a:latin typeface="Calibri" panose="020F0502020204030204" pitchFamily="34" charset="0"/>
              <a:cs typeface="Calibri" panose="020F0502020204030204" pitchFamily="34" charset="0"/>
            </a:endParaRPr>
          </a:p>
        </p:txBody>
      </p:sp>
      <p:sp>
        <p:nvSpPr>
          <p:cNvPr id="11" name="Скругленный прямоугольник 8">
            <a:extLst>
              <a:ext uri="{FF2B5EF4-FFF2-40B4-BE49-F238E27FC236}">
                <a16:creationId xmlns:a16="http://schemas.microsoft.com/office/drawing/2014/main" id="{636B4C23-A2AA-4119-7083-79C9B2A7F572}"/>
              </a:ext>
            </a:extLst>
          </p:cNvPr>
          <p:cNvSpPr/>
          <p:nvPr/>
        </p:nvSpPr>
        <p:spPr>
          <a:xfrm>
            <a:off x="7467600" y="2901892"/>
            <a:ext cx="1512168" cy="513338"/>
          </a:xfrm>
          <a:prstGeom prst="roundRect">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pH </a:t>
            </a:r>
            <a:r>
              <a:rPr lang="ru-RU"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2.0</a:t>
            </a:r>
            <a:endParaRPr lang="ru-RU" dirty="0">
              <a:solidFill>
                <a:schemeClr val="tx1"/>
              </a:solidFill>
              <a:latin typeface="Calibri" panose="020F0502020204030204" pitchFamily="34" charset="0"/>
              <a:cs typeface="Calibri" panose="020F0502020204030204" pitchFamily="34" charset="0"/>
            </a:endParaRPr>
          </a:p>
        </p:txBody>
      </p:sp>
      <p:sp>
        <p:nvSpPr>
          <p:cNvPr id="12" name="TextBox 4">
            <a:extLst>
              <a:ext uri="{FF2B5EF4-FFF2-40B4-BE49-F238E27FC236}">
                <a16:creationId xmlns:a16="http://schemas.microsoft.com/office/drawing/2014/main" id="{4F035A09-58C7-E295-5924-811DF97126D9}"/>
              </a:ext>
            </a:extLst>
          </p:cNvPr>
          <p:cNvSpPr txBox="1">
            <a:spLocks noChangeArrowheads="1"/>
          </p:cNvSpPr>
          <p:nvPr/>
        </p:nvSpPr>
        <p:spPr bwMode="auto">
          <a:xfrm>
            <a:off x="152400" y="4202668"/>
            <a:ext cx="2347664" cy="369332"/>
          </a:xfrm>
          <a:prstGeom prst="rect">
            <a:avLst/>
          </a:prstGeom>
          <a:noFill/>
          <a:ln w="9525">
            <a:noFill/>
            <a:miter lim="800000"/>
            <a:headEnd/>
            <a:tailEnd/>
          </a:ln>
        </p:spPr>
        <p:txBody>
          <a:bodyPr wrap="square">
            <a:spAutoFit/>
          </a:bodyPr>
          <a:lstStyle/>
          <a:p>
            <a:r>
              <a:rPr lang="en-US" dirty="0">
                <a:latin typeface="Calibri" panose="020F0502020204030204" pitchFamily="34" charset="0"/>
                <a:cs typeface="Calibri" panose="020F0502020204030204" pitchFamily="34" charset="0"/>
              </a:rPr>
              <a:t>5</a:t>
            </a:r>
            <a:r>
              <a:rPr lang="ru-RU" dirty="0">
                <a:latin typeface="Calibri" panose="020F0502020204030204" pitchFamily="34" charset="0"/>
                <a:cs typeface="Calibri" panose="020F0502020204030204" pitchFamily="34" charset="0"/>
              </a:rPr>
              <a:t>0 µМ</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indigotine</a:t>
            </a:r>
            <a:endParaRPr lang="ru-RU" dirty="0">
              <a:latin typeface="Calibri" panose="020F0502020204030204" pitchFamily="34" charset="0"/>
              <a:cs typeface="Calibri" panose="020F0502020204030204" pitchFamily="34" charset="0"/>
            </a:endParaRPr>
          </a:p>
        </p:txBody>
      </p:sp>
      <p:pic>
        <p:nvPicPr>
          <p:cNvPr id="13" name="Рисунок 12">
            <a:extLst>
              <a:ext uri="{FF2B5EF4-FFF2-40B4-BE49-F238E27FC236}">
                <a16:creationId xmlns:a16="http://schemas.microsoft.com/office/drawing/2014/main" id="{2A757947-F082-43C9-D2B3-C2B8FF0110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10" y="4572000"/>
            <a:ext cx="2412154" cy="1886955"/>
          </a:xfrm>
          <a:prstGeom prst="rect">
            <a:avLst/>
          </a:prstGeom>
        </p:spPr>
      </p:pic>
      <p:pic>
        <p:nvPicPr>
          <p:cNvPr id="14" name="Рисунок 13">
            <a:extLst>
              <a:ext uri="{FF2B5EF4-FFF2-40B4-BE49-F238E27FC236}">
                <a16:creationId xmlns:a16="http://schemas.microsoft.com/office/drawing/2014/main" id="{8168B90C-DAEE-45D2-2F60-ABC949FE5E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5714" y="4435480"/>
            <a:ext cx="3340285" cy="1965320"/>
          </a:xfrm>
          <a:prstGeom prst="rect">
            <a:avLst/>
          </a:prstGeom>
        </p:spPr>
      </p:pic>
      <p:sp>
        <p:nvSpPr>
          <p:cNvPr id="15" name="Скругленный прямоугольник 18">
            <a:extLst>
              <a:ext uri="{FF2B5EF4-FFF2-40B4-BE49-F238E27FC236}">
                <a16:creationId xmlns:a16="http://schemas.microsoft.com/office/drawing/2014/main" id="{9560AC7D-CDB7-3785-7485-BA0420213011}"/>
              </a:ext>
            </a:extLst>
          </p:cNvPr>
          <p:cNvSpPr/>
          <p:nvPr/>
        </p:nvSpPr>
        <p:spPr>
          <a:xfrm>
            <a:off x="6553200" y="4181580"/>
            <a:ext cx="2209800" cy="538608"/>
          </a:xfrm>
          <a:prstGeom prst="roundRect">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cs typeface="Calibri" panose="020F0502020204030204" pitchFamily="34" charset="0"/>
              </a:rPr>
              <a:t>Protons participate in the oxidation</a:t>
            </a:r>
            <a:endParaRPr lang="ru-RU" sz="1600" dirty="0">
              <a:solidFill>
                <a:schemeClr val="tx1"/>
              </a:solidFill>
              <a:latin typeface="Calibri" panose="020F0502020204030204" pitchFamily="34" charset="0"/>
              <a:cs typeface="Calibri" panose="020F0502020204030204" pitchFamily="34" charset="0"/>
            </a:endParaRPr>
          </a:p>
        </p:txBody>
      </p:sp>
      <p:sp>
        <p:nvSpPr>
          <p:cNvPr id="16" name="Скругленный прямоугольник 19">
            <a:extLst>
              <a:ext uri="{FF2B5EF4-FFF2-40B4-BE49-F238E27FC236}">
                <a16:creationId xmlns:a16="http://schemas.microsoft.com/office/drawing/2014/main" id="{EE66856D-4701-DC06-4615-E167D5EF7458}"/>
              </a:ext>
            </a:extLst>
          </p:cNvPr>
          <p:cNvSpPr/>
          <p:nvPr/>
        </p:nvSpPr>
        <p:spPr>
          <a:xfrm>
            <a:off x="7022232" y="5161471"/>
            <a:ext cx="1512168" cy="513338"/>
          </a:xfrm>
          <a:prstGeom prst="roundRect">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pH </a:t>
            </a:r>
            <a:r>
              <a:rPr lang="ru-RU"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5.0</a:t>
            </a:r>
            <a:endParaRPr lang="ru-RU" dirty="0">
              <a:solidFill>
                <a:schemeClr val="tx1"/>
              </a:solidFill>
              <a:latin typeface="Calibri" panose="020F0502020204030204" pitchFamily="34" charset="0"/>
              <a:cs typeface="Calibri" panose="020F0502020204030204" pitchFamily="34" charset="0"/>
            </a:endParaRPr>
          </a:p>
        </p:txBody>
      </p:sp>
      <p:sp>
        <p:nvSpPr>
          <p:cNvPr id="17" name="TextBox 6">
            <a:extLst>
              <a:ext uri="{FF2B5EF4-FFF2-40B4-BE49-F238E27FC236}">
                <a16:creationId xmlns:a16="http://schemas.microsoft.com/office/drawing/2014/main" id="{E80B447E-CE23-7FB1-F343-80C3725EDA4B}"/>
              </a:ext>
            </a:extLst>
          </p:cNvPr>
          <p:cNvSpPr txBox="1">
            <a:spLocks noChangeArrowheads="1"/>
          </p:cNvSpPr>
          <p:nvPr/>
        </p:nvSpPr>
        <p:spPr bwMode="auto">
          <a:xfrm>
            <a:off x="5334000" y="6248400"/>
            <a:ext cx="3689026" cy="169277"/>
          </a:xfrm>
          <a:prstGeom prst="rect">
            <a:avLst/>
          </a:prstGeom>
          <a:noFill/>
          <a:ln w="9525">
            <a:noFill/>
            <a:miter lim="800000"/>
            <a:headEnd/>
            <a:tailEnd/>
          </a:ln>
        </p:spPr>
        <p:txBody>
          <a:bodyPr wrap="square" lIns="0" tIns="0" rIns="0" bIns="0">
            <a:spAutoFit/>
          </a:bodyPr>
          <a:lstStyle/>
          <a:p>
            <a:pPr algn="ctr"/>
            <a:r>
              <a:rPr lang="en-US" sz="1100" dirty="0">
                <a:latin typeface="Calibri" panose="020F0502020204030204" pitchFamily="34" charset="0"/>
                <a:cs typeface="Calibri" panose="020F0502020204030204" pitchFamily="34" charset="0"/>
              </a:rPr>
              <a:t>Supporting electrolyte – phosphate buffer</a:t>
            </a:r>
            <a:r>
              <a:rPr lang="ru-RU" sz="11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a:t>
            </a:r>
            <a:r>
              <a:rPr lang="el-GR" sz="1100" dirty="0">
                <a:latin typeface="Calibri" panose="020F0502020204030204" pitchFamily="34" charset="0"/>
                <a:cs typeface="Calibri" panose="020F0502020204030204" pitchFamily="34" charset="0"/>
              </a:rPr>
              <a:t>υ</a:t>
            </a:r>
            <a:r>
              <a:rPr lang="en-US" sz="1100" dirty="0">
                <a:latin typeface="Calibri" panose="020F0502020204030204" pitchFamily="34" charset="0"/>
                <a:cs typeface="Calibri" panose="020F0502020204030204" pitchFamily="34" charset="0"/>
              </a:rPr>
              <a:t>=</a:t>
            </a:r>
            <a:r>
              <a:rPr lang="ru-RU" sz="1100" dirty="0">
                <a:latin typeface="Calibri" panose="020F0502020204030204" pitchFamily="34" charset="0"/>
                <a:cs typeface="Calibri" panose="020F0502020204030204" pitchFamily="34" charset="0"/>
              </a:rPr>
              <a:t>100 </a:t>
            </a:r>
            <a:r>
              <a:rPr lang="en-US" sz="1100" dirty="0">
                <a:latin typeface="Calibri" panose="020F0502020204030204" pitchFamily="34" charset="0"/>
                <a:cs typeface="Calibri" panose="020F0502020204030204" pitchFamily="34" charset="0"/>
              </a:rPr>
              <a:t>mV</a:t>
            </a:r>
            <a:r>
              <a:rPr lang="ru-RU" sz="11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s</a:t>
            </a:r>
            <a:r>
              <a:rPr lang="ru-RU" sz="11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90127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CE4AADF-B2E7-D776-F9A8-A0CF53028C6F}"/>
              </a:ext>
            </a:extLst>
          </p:cNvPr>
          <p:cNvSpPr>
            <a:spLocks noGrp="1"/>
          </p:cNvSpPr>
          <p:nvPr>
            <p:ph type="sldNum" sz="quarter" idx="12"/>
          </p:nvPr>
        </p:nvSpPr>
        <p:spPr>
          <a:xfrm>
            <a:off x="6934200" y="6172200"/>
            <a:ext cx="2133600" cy="365125"/>
          </a:xfrm>
        </p:spPr>
        <p:txBody>
          <a:bodyPr/>
          <a:lstStyle/>
          <a:p>
            <a:fld id="{FCAEAE96-855E-42B1-8DE9-9C9E68DE18C5}" type="slidenum">
              <a:rPr lang="fr-FR" smtClean="0"/>
              <a:pPr/>
              <a:t>12</a:t>
            </a:fld>
            <a:endParaRPr lang="fr-FR"/>
          </a:p>
        </p:txBody>
      </p:sp>
      <p:sp>
        <p:nvSpPr>
          <p:cNvPr id="3" name="Прямоугольник 2">
            <a:extLst>
              <a:ext uri="{FF2B5EF4-FFF2-40B4-BE49-F238E27FC236}">
                <a16:creationId xmlns:a16="http://schemas.microsoft.com/office/drawing/2014/main" id="{1E71F4C5-B4E7-1DE4-79C1-5002F7BF045C}"/>
              </a:ext>
            </a:extLst>
          </p:cNvPr>
          <p:cNvSpPr/>
          <p:nvPr/>
        </p:nvSpPr>
        <p:spPr>
          <a:xfrm>
            <a:off x="647700" y="1074954"/>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sz="2400" dirty="0">
                <a:solidFill>
                  <a:srgbClr val="C85B0A"/>
                </a:solidFill>
                <a:effectLst>
                  <a:outerShdw blurRad="38100" dist="38100" dir="2700000" algn="tl">
                    <a:srgbClr val="C0C0C0"/>
                  </a:outerShdw>
                </a:effectLst>
                <a:latin typeface="Calibri" panose="020F0502020204030204" pitchFamily="34" charset="0"/>
                <a:cs typeface="Calibri" panose="020F0502020204030204" pitchFamily="34" charset="0"/>
              </a:rPr>
              <a:t>Differential pulse voltammetry of colorants</a:t>
            </a:r>
            <a:endParaRPr lang="ru-RU" sz="2400" dirty="0">
              <a:solidFill>
                <a:srgbClr val="C85B0A"/>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4" name="Прямоугольник 3">
            <a:extLst>
              <a:ext uri="{FF2B5EF4-FFF2-40B4-BE49-F238E27FC236}">
                <a16:creationId xmlns:a16="http://schemas.microsoft.com/office/drawing/2014/main" id="{156587E6-5603-ACD5-E500-0E3139F05533}"/>
              </a:ext>
            </a:extLst>
          </p:cNvPr>
          <p:cNvSpPr>
            <a:spLocks noChangeArrowheads="1"/>
          </p:cNvSpPr>
          <p:nvPr/>
        </p:nvSpPr>
        <p:spPr bwMode="auto">
          <a:xfrm>
            <a:off x="304800" y="3808303"/>
            <a:ext cx="4178987" cy="422360"/>
          </a:xfrm>
          <a:prstGeom prst="rect">
            <a:avLst/>
          </a:prstGeom>
          <a:noFill/>
          <a:ln w="9525">
            <a:noFill/>
            <a:miter lim="800000"/>
            <a:headEnd/>
            <a:tailEnd/>
          </a:ln>
        </p:spPr>
        <p:txBody>
          <a:bodyPr wrap="square" lIns="0" tIns="0" rIns="0" bIns="0">
            <a:spAutoFit/>
          </a:bodyPr>
          <a:lstStyle/>
          <a:p>
            <a:pPr algn="ctr">
              <a:lnSpc>
                <a:spcPct val="130000"/>
              </a:lnSpc>
              <a:defRPr/>
            </a:pPr>
            <a:r>
              <a:rPr lang="en-US" sz="1100" dirty="0">
                <a:latin typeface="Calibri" panose="020F0502020204030204" pitchFamily="34" charset="0"/>
                <a:cs typeface="Calibri" panose="020F0502020204030204" pitchFamily="34" charset="0"/>
              </a:rPr>
              <a:t>Supporting electrolyte – Britton-Robinson buffer </a:t>
            </a:r>
            <a:r>
              <a:rPr lang="ru-RU" sz="1100" dirty="0">
                <a:latin typeface="Calibri" panose="020F0502020204030204" pitchFamily="34" charset="0"/>
                <a:cs typeface="Calibri" panose="020F0502020204030204" pitchFamily="34" charset="0"/>
              </a:rPr>
              <a:t>рН </a:t>
            </a:r>
            <a:r>
              <a:rPr lang="en-US" sz="1100" dirty="0">
                <a:latin typeface="Calibri" panose="020F0502020204030204" pitchFamily="34" charset="0"/>
                <a:cs typeface="Calibri" panose="020F0502020204030204" pitchFamily="34" charset="0"/>
              </a:rPr>
              <a:t>2.0</a:t>
            </a:r>
            <a:r>
              <a:rPr lang="ru-RU" sz="1100" dirty="0">
                <a:latin typeface="Calibri" panose="020F0502020204030204" pitchFamily="34" charset="0"/>
                <a:cs typeface="Calibri" panose="020F0502020204030204" pitchFamily="34" charset="0"/>
              </a:rPr>
              <a:t>. </a:t>
            </a:r>
            <a:r>
              <a:rPr lang="el-GR" sz="1100" dirty="0">
                <a:latin typeface="Calibri" panose="020F0502020204030204" pitchFamily="34" charset="0"/>
                <a:cs typeface="Calibri" panose="020F0502020204030204" pitchFamily="34" charset="0"/>
              </a:rPr>
              <a:t>Δ</a:t>
            </a:r>
            <a:r>
              <a:rPr lang="en-US" sz="1100" i="1" dirty="0" err="1">
                <a:latin typeface="Calibri" panose="020F0502020204030204" pitchFamily="34" charset="0"/>
                <a:cs typeface="Calibri" panose="020F0502020204030204" pitchFamily="34" charset="0"/>
              </a:rPr>
              <a:t>E</a:t>
            </a:r>
            <a:r>
              <a:rPr lang="en-US" sz="1100" baseline="-25000" dirty="0" err="1">
                <a:latin typeface="Calibri" panose="020F0502020204030204" pitchFamily="34" charset="0"/>
                <a:cs typeface="Calibri" panose="020F0502020204030204" pitchFamily="34" charset="0"/>
              </a:rPr>
              <a:t>pulse</a:t>
            </a:r>
            <a:r>
              <a:rPr lang="en-US" sz="1100" dirty="0">
                <a:latin typeface="Calibri" panose="020F0502020204030204" pitchFamily="34" charset="0"/>
                <a:cs typeface="Calibri" panose="020F0502020204030204" pitchFamily="34" charset="0"/>
              </a:rPr>
              <a:t> = 75 mV, </a:t>
            </a:r>
            <a:r>
              <a:rPr lang="en-US" sz="1100" i="1" dirty="0" err="1">
                <a:latin typeface="Calibri" panose="020F0502020204030204" pitchFamily="34" charset="0"/>
                <a:cs typeface="Calibri" panose="020F0502020204030204" pitchFamily="34" charset="0"/>
              </a:rPr>
              <a:t>t</a:t>
            </a:r>
            <a:r>
              <a:rPr lang="en-US" sz="1100" baseline="-25000" dirty="0" err="1">
                <a:latin typeface="Calibri" panose="020F0502020204030204" pitchFamily="34" charset="0"/>
                <a:cs typeface="Calibri" panose="020F0502020204030204" pitchFamily="34" charset="0"/>
              </a:rPr>
              <a:t>pulse</a:t>
            </a:r>
            <a:r>
              <a:rPr lang="en-US" sz="1100" dirty="0">
                <a:latin typeface="Calibri" panose="020F0502020204030204" pitchFamily="34" charset="0"/>
                <a:cs typeface="Calibri" panose="020F0502020204030204" pitchFamily="34" charset="0"/>
              </a:rPr>
              <a:t> = 25 </a:t>
            </a:r>
            <a:r>
              <a:rPr lang="en-US" sz="1100" dirty="0" err="1">
                <a:latin typeface="Calibri" panose="020F0502020204030204" pitchFamily="34" charset="0"/>
                <a:cs typeface="Calibri" panose="020F0502020204030204" pitchFamily="34" charset="0"/>
              </a:rPr>
              <a:t>ms</a:t>
            </a:r>
            <a:r>
              <a:rPr lang="ru-RU" sz="1100" dirty="0">
                <a:latin typeface="Calibri" panose="020F0502020204030204" pitchFamily="34" charset="0"/>
                <a:cs typeface="Calibri" panose="020F0502020204030204" pitchFamily="34" charset="0"/>
              </a:rPr>
              <a:t>, </a:t>
            </a:r>
            <a:r>
              <a:rPr lang="el-GR" sz="1100" dirty="0">
                <a:latin typeface="Calibri" panose="020F0502020204030204" pitchFamily="34" charset="0"/>
                <a:cs typeface="Calibri" panose="020F0502020204030204" pitchFamily="34" charset="0"/>
              </a:rPr>
              <a:t>υ</a:t>
            </a:r>
            <a:r>
              <a:rPr lang="ru-RU" sz="1100" dirty="0">
                <a:latin typeface="Calibri" panose="020F0502020204030204" pitchFamily="34" charset="0"/>
                <a:cs typeface="Calibri" panose="020F0502020204030204" pitchFamily="34" charset="0"/>
              </a:rPr>
              <a:t> = 10 </a:t>
            </a:r>
            <a:r>
              <a:rPr lang="en-US" sz="1100" dirty="0">
                <a:latin typeface="Calibri" panose="020F0502020204030204" pitchFamily="34" charset="0"/>
                <a:cs typeface="Calibri" panose="020F0502020204030204" pitchFamily="34" charset="0"/>
              </a:rPr>
              <a:t>mV</a:t>
            </a:r>
            <a:r>
              <a:rPr lang="ru-RU" sz="11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s</a:t>
            </a:r>
            <a:r>
              <a:rPr lang="ru-RU" sz="110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 </a:t>
            </a:r>
            <a:endParaRPr lang="ru-RU" sz="1100" dirty="0">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CDA442A7-C190-FC23-CB4F-9F713E22993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69" t="15688" r="31222" b="8785"/>
          <a:stretch/>
        </p:blipFill>
        <p:spPr bwMode="auto">
          <a:xfrm>
            <a:off x="76200" y="2068921"/>
            <a:ext cx="2221973" cy="167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EFC85C6C-613D-3866-C1F9-0121EEC7DB9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03" t="15380" r="31687" b="9098"/>
          <a:stretch/>
        </p:blipFill>
        <p:spPr bwMode="auto">
          <a:xfrm>
            <a:off x="2289718" y="1976588"/>
            <a:ext cx="2281802" cy="177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AF972E45-581B-5A1E-CC66-952B37D28D16}"/>
              </a:ext>
            </a:extLst>
          </p:cNvPr>
          <p:cNvSpPr txBox="1"/>
          <p:nvPr/>
        </p:nvSpPr>
        <p:spPr>
          <a:xfrm>
            <a:off x="148682" y="1607256"/>
            <a:ext cx="1676400"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Carminic acid</a:t>
            </a:r>
            <a:endParaRPr lang="ru-RU" dirty="0"/>
          </a:p>
        </p:txBody>
      </p:sp>
      <p:sp>
        <p:nvSpPr>
          <p:cNvPr id="10" name="TextBox 9">
            <a:extLst>
              <a:ext uri="{FF2B5EF4-FFF2-40B4-BE49-F238E27FC236}">
                <a16:creationId xmlns:a16="http://schemas.microsoft.com/office/drawing/2014/main" id="{2E46C1FB-4A2A-AB13-3C8E-F3A2672FCE3E}"/>
              </a:ext>
            </a:extLst>
          </p:cNvPr>
          <p:cNvSpPr txBox="1"/>
          <p:nvPr/>
        </p:nvSpPr>
        <p:spPr>
          <a:xfrm>
            <a:off x="4800600" y="1600200"/>
            <a:ext cx="1447800" cy="369332"/>
          </a:xfrm>
          <a:prstGeom prst="rect">
            <a:avLst/>
          </a:prstGeom>
          <a:noFill/>
        </p:spPr>
        <p:txBody>
          <a:bodyPr wrap="square">
            <a:spAutoFit/>
          </a:bodyPr>
          <a:lstStyle/>
          <a:p>
            <a:r>
              <a:rPr lang="en-US" dirty="0" err="1">
                <a:latin typeface="Calibri" panose="020F0502020204030204" pitchFamily="34" charset="0"/>
                <a:cs typeface="Calibri" panose="020F0502020204030204" pitchFamily="34" charset="0"/>
              </a:rPr>
              <a:t>Indigotine</a:t>
            </a:r>
            <a:endParaRPr lang="ru-RU" dirty="0"/>
          </a:p>
        </p:txBody>
      </p:sp>
      <p:pic>
        <p:nvPicPr>
          <p:cNvPr id="12" name="Рисунок 11">
            <a:extLst>
              <a:ext uri="{FF2B5EF4-FFF2-40B4-BE49-F238E27FC236}">
                <a16:creationId xmlns:a16="http://schemas.microsoft.com/office/drawing/2014/main" id="{0AFF26F2-F230-EA54-FEFF-BAEA08915F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033113"/>
            <a:ext cx="2281802" cy="1709383"/>
          </a:xfrm>
          <a:prstGeom prst="rect">
            <a:avLst/>
          </a:prstGeom>
        </p:spPr>
      </p:pic>
      <p:pic>
        <p:nvPicPr>
          <p:cNvPr id="14" name="Рисунок 13">
            <a:extLst>
              <a:ext uri="{FF2B5EF4-FFF2-40B4-BE49-F238E27FC236}">
                <a16:creationId xmlns:a16="http://schemas.microsoft.com/office/drawing/2014/main" id="{9A7D46D8-1D0B-82E2-D8A4-8415410F00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8335" y="2098117"/>
            <a:ext cx="2210793" cy="1635683"/>
          </a:xfrm>
          <a:prstGeom prst="rect">
            <a:avLst/>
          </a:prstGeom>
        </p:spPr>
      </p:pic>
      <p:sp>
        <p:nvSpPr>
          <p:cNvPr id="15" name="Прямоугольник 14">
            <a:extLst>
              <a:ext uri="{FF2B5EF4-FFF2-40B4-BE49-F238E27FC236}">
                <a16:creationId xmlns:a16="http://schemas.microsoft.com/office/drawing/2014/main" id="{7CB28E5B-E43A-3A4B-F42B-8FC0EA2A6361}"/>
              </a:ext>
            </a:extLst>
          </p:cNvPr>
          <p:cNvSpPr>
            <a:spLocks noChangeArrowheads="1"/>
          </p:cNvSpPr>
          <p:nvPr/>
        </p:nvSpPr>
        <p:spPr bwMode="auto">
          <a:xfrm>
            <a:off x="4888813" y="3810000"/>
            <a:ext cx="4026587" cy="422360"/>
          </a:xfrm>
          <a:prstGeom prst="rect">
            <a:avLst/>
          </a:prstGeom>
          <a:noFill/>
          <a:ln w="9525">
            <a:noFill/>
            <a:miter lim="800000"/>
            <a:headEnd/>
            <a:tailEnd/>
          </a:ln>
        </p:spPr>
        <p:txBody>
          <a:bodyPr wrap="square" lIns="0" tIns="0" rIns="0" bIns="0">
            <a:spAutoFit/>
          </a:bodyPr>
          <a:lstStyle/>
          <a:p>
            <a:pPr algn="ctr">
              <a:lnSpc>
                <a:spcPct val="130000"/>
              </a:lnSpc>
              <a:defRPr/>
            </a:pPr>
            <a:r>
              <a:rPr lang="en-US" sz="1100" dirty="0">
                <a:latin typeface="Calibri" panose="020F0502020204030204" pitchFamily="34" charset="0"/>
                <a:cs typeface="Calibri" panose="020F0502020204030204" pitchFamily="34" charset="0"/>
              </a:rPr>
              <a:t>Supporting electrolyte – phosphate buffer </a:t>
            </a:r>
            <a:r>
              <a:rPr lang="ru-RU" sz="1100" dirty="0">
                <a:latin typeface="Calibri" panose="020F0502020204030204" pitchFamily="34" charset="0"/>
                <a:cs typeface="Calibri" panose="020F0502020204030204" pitchFamily="34" charset="0"/>
              </a:rPr>
              <a:t>рН </a:t>
            </a:r>
            <a:r>
              <a:rPr lang="en-US" sz="1100" dirty="0">
                <a:latin typeface="Calibri" panose="020F0502020204030204" pitchFamily="34" charset="0"/>
                <a:cs typeface="Calibri" panose="020F0502020204030204" pitchFamily="34" charset="0"/>
              </a:rPr>
              <a:t>5.0</a:t>
            </a:r>
            <a:r>
              <a:rPr lang="ru-RU" sz="1100" dirty="0">
                <a:latin typeface="Calibri" panose="020F0502020204030204" pitchFamily="34" charset="0"/>
                <a:cs typeface="Calibri" panose="020F0502020204030204" pitchFamily="34" charset="0"/>
              </a:rPr>
              <a:t>. </a:t>
            </a:r>
            <a:r>
              <a:rPr lang="el-GR" sz="1100" dirty="0">
                <a:latin typeface="Calibri" panose="020F0502020204030204" pitchFamily="34" charset="0"/>
                <a:cs typeface="Calibri" panose="020F0502020204030204" pitchFamily="34" charset="0"/>
              </a:rPr>
              <a:t>Δ</a:t>
            </a:r>
            <a:r>
              <a:rPr lang="en-US" sz="1100" i="1" dirty="0" err="1">
                <a:latin typeface="Calibri" panose="020F0502020204030204" pitchFamily="34" charset="0"/>
                <a:cs typeface="Calibri" panose="020F0502020204030204" pitchFamily="34" charset="0"/>
              </a:rPr>
              <a:t>E</a:t>
            </a:r>
            <a:r>
              <a:rPr lang="en-US" sz="1100" baseline="-25000" dirty="0" err="1">
                <a:latin typeface="Calibri" panose="020F0502020204030204" pitchFamily="34" charset="0"/>
                <a:cs typeface="Calibri" panose="020F0502020204030204" pitchFamily="34" charset="0"/>
              </a:rPr>
              <a:t>pulse</a:t>
            </a:r>
            <a:r>
              <a:rPr lang="en-US" sz="1100" dirty="0">
                <a:latin typeface="Calibri" panose="020F0502020204030204" pitchFamily="34" charset="0"/>
                <a:cs typeface="Calibri" panose="020F0502020204030204" pitchFamily="34" charset="0"/>
              </a:rPr>
              <a:t> = 100 mV, </a:t>
            </a:r>
            <a:r>
              <a:rPr lang="en-US" sz="1100" i="1" dirty="0" err="1">
                <a:latin typeface="Calibri" panose="020F0502020204030204" pitchFamily="34" charset="0"/>
                <a:cs typeface="Calibri" panose="020F0502020204030204" pitchFamily="34" charset="0"/>
              </a:rPr>
              <a:t>t</a:t>
            </a:r>
            <a:r>
              <a:rPr lang="en-US" sz="1100" baseline="-25000" dirty="0" err="1">
                <a:latin typeface="Calibri" panose="020F0502020204030204" pitchFamily="34" charset="0"/>
                <a:cs typeface="Calibri" panose="020F0502020204030204" pitchFamily="34" charset="0"/>
              </a:rPr>
              <a:t>pulse</a:t>
            </a:r>
            <a:r>
              <a:rPr lang="en-US" sz="1100" dirty="0">
                <a:latin typeface="Calibri" panose="020F0502020204030204" pitchFamily="34" charset="0"/>
                <a:cs typeface="Calibri" panose="020F0502020204030204" pitchFamily="34" charset="0"/>
              </a:rPr>
              <a:t> = 25 </a:t>
            </a:r>
            <a:r>
              <a:rPr lang="en-US" sz="1100" dirty="0" err="1">
                <a:latin typeface="Calibri" panose="020F0502020204030204" pitchFamily="34" charset="0"/>
                <a:cs typeface="Calibri" panose="020F0502020204030204" pitchFamily="34" charset="0"/>
              </a:rPr>
              <a:t>ms</a:t>
            </a:r>
            <a:r>
              <a:rPr lang="ru-RU" sz="1100" dirty="0">
                <a:latin typeface="Calibri" panose="020F0502020204030204" pitchFamily="34" charset="0"/>
                <a:cs typeface="Calibri" panose="020F0502020204030204" pitchFamily="34" charset="0"/>
              </a:rPr>
              <a:t>, </a:t>
            </a:r>
            <a:r>
              <a:rPr lang="el-GR" sz="1100" dirty="0">
                <a:latin typeface="Calibri" panose="020F0502020204030204" pitchFamily="34" charset="0"/>
                <a:cs typeface="Calibri" panose="020F0502020204030204" pitchFamily="34" charset="0"/>
              </a:rPr>
              <a:t>υ</a:t>
            </a:r>
            <a:r>
              <a:rPr lang="ru-RU" sz="1100" dirty="0">
                <a:latin typeface="Calibri" panose="020F0502020204030204" pitchFamily="34" charset="0"/>
                <a:cs typeface="Calibri" panose="020F0502020204030204" pitchFamily="34" charset="0"/>
              </a:rPr>
              <a:t> = 10 </a:t>
            </a:r>
            <a:r>
              <a:rPr lang="en-US" sz="1100" dirty="0">
                <a:latin typeface="Calibri" panose="020F0502020204030204" pitchFamily="34" charset="0"/>
                <a:cs typeface="Calibri" panose="020F0502020204030204" pitchFamily="34" charset="0"/>
              </a:rPr>
              <a:t>mV</a:t>
            </a:r>
            <a:r>
              <a:rPr lang="ru-RU" sz="11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s</a:t>
            </a:r>
            <a:r>
              <a:rPr lang="ru-RU" sz="110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 </a:t>
            </a:r>
            <a:endParaRPr lang="ru-RU" sz="1100" dirty="0">
              <a:latin typeface="Calibri" panose="020F0502020204030204" pitchFamily="34" charset="0"/>
              <a:cs typeface="Calibri" panose="020F0502020204030204" pitchFamily="34" charset="0"/>
            </a:endParaRPr>
          </a:p>
        </p:txBody>
      </p:sp>
      <p:graphicFrame>
        <p:nvGraphicFramePr>
          <p:cNvPr id="16" name="Group 95">
            <a:extLst>
              <a:ext uri="{FF2B5EF4-FFF2-40B4-BE49-F238E27FC236}">
                <a16:creationId xmlns:a16="http://schemas.microsoft.com/office/drawing/2014/main" id="{527A90A0-8C77-363E-FB11-F02D37C5D55F}"/>
              </a:ext>
            </a:extLst>
          </p:cNvPr>
          <p:cNvGraphicFramePr>
            <a:graphicFrameLocks noGrp="1"/>
          </p:cNvGraphicFramePr>
          <p:nvPr>
            <p:extLst>
              <p:ext uri="{D42A27DB-BD31-4B8C-83A1-F6EECF244321}">
                <p14:modId xmlns:p14="http://schemas.microsoft.com/office/powerpoint/2010/main" val="130410459"/>
              </p:ext>
            </p:extLst>
          </p:nvPr>
        </p:nvGraphicFramePr>
        <p:xfrm>
          <a:off x="957574" y="4829251"/>
          <a:ext cx="7470050" cy="1494922"/>
        </p:xfrm>
        <a:graphic>
          <a:graphicData uri="http://schemas.openxmlformats.org/drawingml/2006/table">
            <a:tbl>
              <a:tblPr/>
              <a:tblGrid>
                <a:gridCol w="1777367">
                  <a:extLst>
                    <a:ext uri="{9D8B030D-6E8A-4147-A177-3AD203B41FA5}">
                      <a16:colId xmlns:a16="http://schemas.microsoft.com/office/drawing/2014/main" val="1514171690"/>
                    </a:ext>
                  </a:extLst>
                </a:gridCol>
                <a:gridCol w="1777367">
                  <a:extLst>
                    <a:ext uri="{9D8B030D-6E8A-4147-A177-3AD203B41FA5}">
                      <a16:colId xmlns:a16="http://schemas.microsoft.com/office/drawing/2014/main" val="4058297412"/>
                    </a:ext>
                  </a:extLst>
                </a:gridCol>
                <a:gridCol w="1777367">
                  <a:extLst>
                    <a:ext uri="{9D8B030D-6E8A-4147-A177-3AD203B41FA5}">
                      <a16:colId xmlns:a16="http://schemas.microsoft.com/office/drawing/2014/main" val="20001"/>
                    </a:ext>
                  </a:extLst>
                </a:gridCol>
                <a:gridCol w="2137949">
                  <a:extLst>
                    <a:ext uri="{9D8B030D-6E8A-4147-A177-3AD203B41FA5}">
                      <a16:colId xmlns:a16="http://schemas.microsoft.com/office/drawing/2014/main" val="20003"/>
                    </a:ext>
                  </a:extLst>
                </a:gridCol>
              </a:tblGrid>
              <a:tr h="7317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Colorant</a:t>
                      </a:r>
                      <a:endParaRPr kumimoji="0" lang="ru-RU"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Sensor</a:t>
                      </a:r>
                      <a:endParaRPr kumimoji="0" lang="ru-RU"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Detection limit, </a:t>
                      </a:r>
                      <a:r>
                        <a:rPr kumimoji="0" lang="en-US" sz="16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nM</a:t>
                      </a:r>
                      <a:endParaRPr kumimoji="0" lang="ru-RU"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Linear range, </a:t>
                      </a:r>
                      <a:r>
                        <a:rPr kumimoji="0" lang="el-G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μ</a:t>
                      </a: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t>
                      </a:r>
                      <a:endParaRPr kumimoji="0" lang="ru-RU"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3815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Carminic acid</a:t>
                      </a: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ru-RU" sz="1600" dirty="0">
                          <a:cs typeface="Calibri" panose="020F0502020204030204" pitchFamily="34" charset="0"/>
                        </a:rPr>
                        <a:t>Se</a:t>
                      </a:r>
                      <a:r>
                        <a:rPr lang="ru-RU" altLang="ru-RU" sz="1600" dirty="0">
                          <a:cs typeface="Calibri" panose="020F0502020204030204" pitchFamily="34" charset="0"/>
                        </a:rPr>
                        <a:t>О</a:t>
                      </a:r>
                      <a:r>
                        <a:rPr lang="ru-RU" altLang="ru-RU" sz="1600" baseline="-25000" dirty="0">
                          <a:cs typeface="Calibri" panose="020F0502020204030204" pitchFamily="34" charset="0"/>
                        </a:rPr>
                        <a:t>2</a:t>
                      </a:r>
                      <a:r>
                        <a:rPr lang="en-US" altLang="ru-RU" sz="1600" dirty="0">
                          <a:cs typeface="Calibri" panose="020F0502020204030204" pitchFamily="34" charset="0"/>
                        </a:rPr>
                        <a:t>-CTPPB</a:t>
                      </a:r>
                      <a:r>
                        <a:rPr lang="ru-RU" altLang="ru-RU" sz="1600" dirty="0">
                          <a:cs typeface="Calibri" panose="020F0502020204030204" pitchFamily="34" charset="0"/>
                        </a:rPr>
                        <a:t>/</a:t>
                      </a:r>
                      <a:r>
                        <a:rPr lang="en-US" altLang="ru-RU" sz="1600" dirty="0">
                          <a:cs typeface="Calibri" panose="020F0502020204030204" pitchFamily="34" charset="0"/>
                        </a:rPr>
                        <a:t>GCE</a:t>
                      </a: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9400">
                          <a:solidFill>
                            <a:schemeClr val="tx1"/>
                          </a:solidFill>
                          <a:latin typeface="Arial" pitchFamily="34" charset="0"/>
                        </a:defRPr>
                      </a:lvl1pPr>
                      <a:lvl2pPr eaLnBrk="0" hangingPunct="0">
                        <a:spcBef>
                          <a:spcPct val="20000"/>
                        </a:spcBef>
                        <a:defRPr sz="8200">
                          <a:solidFill>
                            <a:schemeClr val="tx1"/>
                          </a:solidFill>
                          <a:latin typeface="Arial" pitchFamily="34" charset="0"/>
                        </a:defRPr>
                      </a:lvl2pPr>
                      <a:lvl3pPr eaLnBrk="0" hangingPunct="0">
                        <a:spcBef>
                          <a:spcPct val="20000"/>
                        </a:spcBef>
                        <a:defRPr sz="7100">
                          <a:solidFill>
                            <a:schemeClr val="tx1"/>
                          </a:solidFill>
                          <a:latin typeface="Arial" pitchFamily="34" charset="0"/>
                        </a:defRPr>
                      </a:lvl3pPr>
                      <a:lvl4pPr eaLnBrk="0" hangingPunct="0">
                        <a:spcBef>
                          <a:spcPct val="20000"/>
                        </a:spcBef>
                        <a:defRPr sz="5900">
                          <a:solidFill>
                            <a:schemeClr val="tx1"/>
                          </a:solidFill>
                          <a:latin typeface="Arial" pitchFamily="34" charset="0"/>
                        </a:defRPr>
                      </a:lvl4pPr>
                      <a:lvl5pPr eaLnBrk="0" hangingPunct="0">
                        <a:spcBef>
                          <a:spcPct val="20000"/>
                        </a:spcBef>
                        <a:defRPr sz="5900">
                          <a:solidFill>
                            <a:schemeClr val="tx1"/>
                          </a:solidFill>
                          <a:latin typeface="Arial" pitchFamily="34" charset="0"/>
                        </a:defRPr>
                      </a:lvl5pPr>
                      <a:lvl6pPr eaLnBrk="0" fontAlgn="base" hangingPunct="0">
                        <a:spcBef>
                          <a:spcPct val="20000"/>
                        </a:spcBef>
                        <a:spcAft>
                          <a:spcPct val="0"/>
                        </a:spcAft>
                        <a:defRPr sz="5900">
                          <a:solidFill>
                            <a:schemeClr val="tx1"/>
                          </a:solidFill>
                          <a:latin typeface="Arial" pitchFamily="34" charset="0"/>
                        </a:defRPr>
                      </a:lvl6pPr>
                      <a:lvl7pPr eaLnBrk="0" fontAlgn="base" hangingPunct="0">
                        <a:spcBef>
                          <a:spcPct val="20000"/>
                        </a:spcBef>
                        <a:spcAft>
                          <a:spcPct val="0"/>
                        </a:spcAft>
                        <a:defRPr sz="5900">
                          <a:solidFill>
                            <a:schemeClr val="tx1"/>
                          </a:solidFill>
                          <a:latin typeface="Arial" pitchFamily="34" charset="0"/>
                        </a:defRPr>
                      </a:lvl7pPr>
                      <a:lvl8pPr eaLnBrk="0" fontAlgn="base" hangingPunct="0">
                        <a:spcBef>
                          <a:spcPct val="20000"/>
                        </a:spcBef>
                        <a:spcAft>
                          <a:spcPct val="0"/>
                        </a:spcAft>
                        <a:defRPr sz="5900">
                          <a:solidFill>
                            <a:schemeClr val="tx1"/>
                          </a:solidFill>
                          <a:latin typeface="Arial" pitchFamily="34" charset="0"/>
                        </a:defRPr>
                      </a:lvl8pPr>
                      <a:lvl9pPr eaLnBrk="0" fontAlgn="base" hangingPunct="0">
                        <a:spcBef>
                          <a:spcPct val="20000"/>
                        </a:spcBef>
                        <a:spcAft>
                          <a:spcPct val="0"/>
                        </a:spcAft>
                        <a:defRPr sz="59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3.4</a:t>
                      </a: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9400">
                          <a:solidFill>
                            <a:schemeClr val="tx1"/>
                          </a:solidFill>
                          <a:latin typeface="Arial" pitchFamily="34" charset="0"/>
                        </a:defRPr>
                      </a:lvl1pPr>
                      <a:lvl2pPr eaLnBrk="0" hangingPunct="0">
                        <a:spcBef>
                          <a:spcPct val="20000"/>
                        </a:spcBef>
                        <a:defRPr sz="8200">
                          <a:solidFill>
                            <a:schemeClr val="tx1"/>
                          </a:solidFill>
                          <a:latin typeface="Arial" pitchFamily="34" charset="0"/>
                        </a:defRPr>
                      </a:lvl2pPr>
                      <a:lvl3pPr eaLnBrk="0" hangingPunct="0">
                        <a:spcBef>
                          <a:spcPct val="20000"/>
                        </a:spcBef>
                        <a:defRPr sz="7100">
                          <a:solidFill>
                            <a:schemeClr val="tx1"/>
                          </a:solidFill>
                          <a:latin typeface="Arial" pitchFamily="34" charset="0"/>
                        </a:defRPr>
                      </a:lvl3pPr>
                      <a:lvl4pPr eaLnBrk="0" hangingPunct="0">
                        <a:spcBef>
                          <a:spcPct val="20000"/>
                        </a:spcBef>
                        <a:defRPr sz="5900">
                          <a:solidFill>
                            <a:schemeClr val="tx1"/>
                          </a:solidFill>
                          <a:latin typeface="Arial" pitchFamily="34" charset="0"/>
                        </a:defRPr>
                      </a:lvl4pPr>
                      <a:lvl5pPr eaLnBrk="0" hangingPunct="0">
                        <a:spcBef>
                          <a:spcPct val="20000"/>
                        </a:spcBef>
                        <a:defRPr sz="5900">
                          <a:solidFill>
                            <a:schemeClr val="tx1"/>
                          </a:solidFill>
                          <a:latin typeface="Arial" pitchFamily="34" charset="0"/>
                        </a:defRPr>
                      </a:lvl5pPr>
                      <a:lvl6pPr eaLnBrk="0" fontAlgn="base" hangingPunct="0">
                        <a:spcBef>
                          <a:spcPct val="20000"/>
                        </a:spcBef>
                        <a:spcAft>
                          <a:spcPct val="0"/>
                        </a:spcAft>
                        <a:defRPr sz="5900">
                          <a:solidFill>
                            <a:schemeClr val="tx1"/>
                          </a:solidFill>
                          <a:latin typeface="Arial" pitchFamily="34" charset="0"/>
                        </a:defRPr>
                      </a:lvl6pPr>
                      <a:lvl7pPr eaLnBrk="0" fontAlgn="base" hangingPunct="0">
                        <a:spcBef>
                          <a:spcPct val="20000"/>
                        </a:spcBef>
                        <a:spcAft>
                          <a:spcPct val="0"/>
                        </a:spcAft>
                        <a:defRPr sz="5900">
                          <a:solidFill>
                            <a:schemeClr val="tx1"/>
                          </a:solidFill>
                          <a:latin typeface="Arial" pitchFamily="34" charset="0"/>
                        </a:defRPr>
                      </a:lvl7pPr>
                      <a:lvl8pPr eaLnBrk="0" fontAlgn="base" hangingPunct="0">
                        <a:spcBef>
                          <a:spcPct val="20000"/>
                        </a:spcBef>
                        <a:spcAft>
                          <a:spcPct val="0"/>
                        </a:spcAft>
                        <a:defRPr sz="5900">
                          <a:solidFill>
                            <a:schemeClr val="tx1"/>
                          </a:solidFill>
                          <a:latin typeface="Arial" pitchFamily="34" charset="0"/>
                        </a:defRPr>
                      </a:lvl8pPr>
                      <a:lvl9pPr eaLnBrk="0" fontAlgn="base" hangingPunct="0">
                        <a:spcBef>
                          <a:spcPct val="20000"/>
                        </a:spcBef>
                        <a:spcAft>
                          <a:spcPct val="0"/>
                        </a:spcAft>
                        <a:defRPr sz="59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0.010-</a:t>
                      </a:r>
                      <a:r>
                        <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2</a:t>
                      </a:r>
                      <a:r>
                        <a:rPr kumimoji="0" lang="en-US"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.5 and </a:t>
                      </a:r>
                      <a:r>
                        <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2</a:t>
                      </a:r>
                      <a:r>
                        <a:rPr kumimoji="0" lang="en-US"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.5-10</a:t>
                      </a: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815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Indigotine</a:t>
                      </a: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ru-RU" sz="1600" dirty="0">
                          <a:cs typeface="Calibri" panose="020F0502020204030204" pitchFamily="34" charset="0"/>
                        </a:rPr>
                        <a:t>Se</a:t>
                      </a:r>
                      <a:r>
                        <a:rPr lang="ru-RU" altLang="ru-RU" sz="1600" dirty="0">
                          <a:cs typeface="Calibri" panose="020F0502020204030204" pitchFamily="34" charset="0"/>
                        </a:rPr>
                        <a:t>О</a:t>
                      </a:r>
                      <a:r>
                        <a:rPr lang="ru-RU" altLang="ru-RU" sz="1600" baseline="-25000" dirty="0">
                          <a:cs typeface="Calibri" panose="020F0502020204030204" pitchFamily="34" charset="0"/>
                        </a:rPr>
                        <a:t>2</a:t>
                      </a:r>
                      <a:r>
                        <a:rPr lang="en-US" altLang="ru-RU" sz="1600" dirty="0">
                          <a:cs typeface="Calibri" panose="020F0502020204030204" pitchFamily="34" charset="0"/>
                        </a:rPr>
                        <a:t>-CPB</a:t>
                      </a:r>
                      <a:r>
                        <a:rPr lang="ru-RU" altLang="ru-RU" sz="1600" dirty="0">
                          <a:cs typeface="Calibri" panose="020F0502020204030204" pitchFamily="34" charset="0"/>
                        </a:rPr>
                        <a:t>/</a:t>
                      </a:r>
                      <a:r>
                        <a:rPr lang="en-US" altLang="ru-RU" sz="1600" dirty="0">
                          <a:cs typeface="Calibri" panose="020F0502020204030204" pitchFamily="34" charset="0"/>
                        </a:rPr>
                        <a:t>GCE</a:t>
                      </a: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4.3</a:t>
                      </a: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0.025-1.0 and 1.0-10</a:t>
                      </a: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937096517"/>
                  </a:ext>
                </a:extLst>
              </a:tr>
            </a:tbl>
          </a:graphicData>
        </a:graphic>
      </p:graphicFrame>
      <p:sp>
        <p:nvSpPr>
          <p:cNvPr id="17" name="Прямоугольник 16">
            <a:extLst>
              <a:ext uri="{FF2B5EF4-FFF2-40B4-BE49-F238E27FC236}">
                <a16:creationId xmlns:a16="http://schemas.microsoft.com/office/drawing/2014/main" id="{E0EF70B5-0E3D-BB52-2015-50CAD4B7D7B3}"/>
              </a:ext>
            </a:extLst>
          </p:cNvPr>
          <p:cNvSpPr/>
          <p:nvPr/>
        </p:nvSpPr>
        <p:spPr>
          <a:xfrm>
            <a:off x="957574" y="4397663"/>
            <a:ext cx="74707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dirty="0">
                <a:solidFill>
                  <a:schemeClr val="accent6">
                    <a:lumMod val="50000"/>
                  </a:schemeClr>
                </a:solidFill>
                <a:latin typeface="Calibri" panose="020F0502020204030204" pitchFamily="34" charset="0"/>
                <a:cs typeface="Calibri" panose="020F0502020204030204" pitchFamily="34" charset="0"/>
              </a:rPr>
              <a:t>Analytical capabilities of the voltammetric sensors</a:t>
            </a:r>
            <a:endParaRPr lang="ru-RU" dirty="0">
              <a:solidFill>
                <a:schemeClr val="accent6">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922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EC91D108-DDF7-6BA3-1323-BFFDEF7CB3E2}"/>
              </a:ext>
            </a:extLst>
          </p:cNvPr>
          <p:cNvSpPr>
            <a:spLocks noGrp="1"/>
          </p:cNvSpPr>
          <p:nvPr>
            <p:ph type="sldNum" sz="quarter" idx="12"/>
          </p:nvPr>
        </p:nvSpPr>
        <p:spPr>
          <a:xfrm>
            <a:off x="6934200" y="6172200"/>
            <a:ext cx="2133600" cy="365125"/>
          </a:xfrm>
        </p:spPr>
        <p:txBody>
          <a:bodyPr/>
          <a:lstStyle/>
          <a:p>
            <a:fld id="{FCAEAE96-855E-42B1-8DE9-9C9E68DE18C5}" type="slidenum">
              <a:rPr lang="fr-FR" smtClean="0"/>
              <a:pPr/>
              <a:t>13</a:t>
            </a:fld>
            <a:endParaRPr lang="fr-FR"/>
          </a:p>
        </p:txBody>
      </p:sp>
      <p:sp>
        <p:nvSpPr>
          <p:cNvPr id="3" name="Заголовок 1">
            <a:extLst>
              <a:ext uri="{FF2B5EF4-FFF2-40B4-BE49-F238E27FC236}">
                <a16:creationId xmlns:a16="http://schemas.microsoft.com/office/drawing/2014/main" id="{DA382076-05D8-7735-DC98-4AB17B393DA1}"/>
              </a:ext>
            </a:extLst>
          </p:cNvPr>
          <p:cNvSpPr txBox="1">
            <a:spLocks/>
          </p:cNvSpPr>
          <p:nvPr/>
        </p:nvSpPr>
        <p:spPr>
          <a:xfrm>
            <a:off x="121157" y="1066800"/>
            <a:ext cx="89016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fr-FR"/>
            </a:defPPr>
            <a:lvl1pPr algn="ctr">
              <a:defRPr sz="2400">
                <a:solidFill>
                  <a:srgbClr val="C85B0A"/>
                </a:solidFill>
                <a:effectLst>
                  <a:outerShdw blurRad="38100" dist="38100" dir="2700000" algn="tl">
                    <a:srgbClr val="C0C0C0"/>
                  </a:outerShdw>
                </a:effectLst>
                <a:latin typeface="Calibri" panose="020F0502020204030204" pitchFamily="34" charset="0"/>
                <a:cs typeface="Calibri" panose="020F0502020204030204" pitchFamily="34" charset="0"/>
              </a:defRPr>
            </a:lvl1pPr>
          </a:lstStyle>
          <a:p>
            <a:r>
              <a:rPr lang="en-US" dirty="0"/>
              <a:t>Analytical characteristics of voltammetric sensors for the colorants</a:t>
            </a:r>
            <a:endParaRPr lang="ru-RU" dirty="0"/>
          </a:p>
        </p:txBody>
      </p:sp>
      <p:graphicFrame>
        <p:nvGraphicFramePr>
          <p:cNvPr id="4" name="Group 504">
            <a:extLst>
              <a:ext uri="{FF2B5EF4-FFF2-40B4-BE49-F238E27FC236}">
                <a16:creationId xmlns:a16="http://schemas.microsoft.com/office/drawing/2014/main" id="{B2E664E0-A5E5-9906-1B2E-28E6CF212C60}"/>
              </a:ext>
            </a:extLst>
          </p:cNvPr>
          <p:cNvGraphicFramePr>
            <a:graphicFrameLocks noGrp="1"/>
          </p:cNvGraphicFramePr>
          <p:nvPr>
            <p:extLst>
              <p:ext uri="{D42A27DB-BD31-4B8C-83A1-F6EECF244321}">
                <p14:modId xmlns:p14="http://schemas.microsoft.com/office/powerpoint/2010/main" val="2887616175"/>
              </p:ext>
            </p:extLst>
          </p:nvPr>
        </p:nvGraphicFramePr>
        <p:xfrm>
          <a:off x="121156" y="1562448"/>
          <a:ext cx="8901685" cy="4893792"/>
        </p:xfrm>
        <a:graphic>
          <a:graphicData uri="http://schemas.openxmlformats.org/drawingml/2006/table">
            <a:tbl>
              <a:tblPr/>
              <a:tblGrid>
                <a:gridCol w="3460243">
                  <a:extLst>
                    <a:ext uri="{9D8B030D-6E8A-4147-A177-3AD203B41FA5}">
                      <a16:colId xmlns:a16="http://schemas.microsoft.com/office/drawing/2014/main" val="20000"/>
                    </a:ext>
                  </a:extLst>
                </a:gridCol>
                <a:gridCol w="838200">
                  <a:extLst>
                    <a:ext uri="{9D8B030D-6E8A-4147-A177-3AD203B41FA5}">
                      <a16:colId xmlns:a16="http://schemas.microsoft.com/office/drawing/2014/main" val="4292867730"/>
                    </a:ext>
                  </a:extLst>
                </a:gridCol>
                <a:gridCol w="990600">
                  <a:extLst>
                    <a:ext uri="{9D8B030D-6E8A-4147-A177-3AD203B41FA5}">
                      <a16:colId xmlns:a16="http://schemas.microsoft.com/office/drawing/2014/main" val="139540685"/>
                    </a:ext>
                  </a:extLst>
                </a:gridCol>
                <a:gridCol w="1524000">
                  <a:extLst>
                    <a:ext uri="{9D8B030D-6E8A-4147-A177-3AD203B41FA5}">
                      <a16:colId xmlns:a16="http://schemas.microsoft.com/office/drawing/2014/main" val="487320897"/>
                    </a:ext>
                  </a:extLst>
                </a:gridCol>
                <a:gridCol w="2088642">
                  <a:extLst>
                    <a:ext uri="{9D8B030D-6E8A-4147-A177-3AD203B41FA5}">
                      <a16:colId xmlns:a16="http://schemas.microsoft.com/office/drawing/2014/main" val="347680733"/>
                    </a:ext>
                  </a:extLst>
                </a:gridCol>
              </a:tblGrid>
              <a:tr h="739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Sensor</a:t>
                      </a:r>
                      <a:endParaRPr kumimoji="0" 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Method</a:t>
                      </a:r>
                      <a:endParaRPr kumimoji="0" 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Detection limit, </a:t>
                      </a:r>
                      <a:r>
                        <a:rPr kumimoji="0" lang="el-GR"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μ</a:t>
                      </a:r>
                      <a:r>
                        <a:rPr kumimoji="0" lang="en-US"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M</a:t>
                      </a:r>
                      <a:endParaRPr kumimoji="0" 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Linear range, </a:t>
                      </a:r>
                      <a:r>
                        <a:rPr kumimoji="0" lang="el-GR"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μ</a:t>
                      </a:r>
                      <a:r>
                        <a:rPr kumimoji="0" lang="en-US"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M</a:t>
                      </a:r>
                      <a:endParaRPr kumimoji="0" 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Reference</a:t>
                      </a:r>
                      <a:endParaRPr kumimoji="0" 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282308">
                <a:tc gridSpan="5">
                  <a:txBody>
                    <a:bodyPr/>
                    <a:lstStyle/>
                    <a:p>
                      <a:pPr algn="ctr"/>
                      <a:r>
                        <a:rPr lang="en-GB" dirty="0"/>
                        <a:t>Carminic acid</a:t>
                      </a:r>
                    </a:p>
                  </a:txBody>
                  <a:tcPr marL="18000" marR="18000" marT="18000" marB="18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hMerge="1">
                  <a:txBody>
                    <a:bodyPr/>
                    <a:lstStyle/>
                    <a:p>
                      <a:endParaRPr lang="ru-RU"/>
                    </a:p>
                  </a:txBody>
                  <a:tcPr>
                    <a:lnL w="6350" cap="flat" cmpd="sng" algn="ctr">
                      <a:solidFill>
                        <a:schemeClr val="tx1"/>
                      </a:solidFill>
                      <a:prstDash val="solid"/>
                      <a:round/>
                      <a:headEnd type="none" w="med" len="med"/>
                      <a:tailEnd type="none" w="med" len="med"/>
                    </a:lnL>
                    <a:lnT w="12700" cap="flat" cmpd="sng" algn="ctr">
                      <a:solidFill>
                        <a:srgbClr val="002060"/>
                      </a:solidFill>
                      <a:prstDash val="solid"/>
                      <a:round/>
                      <a:headEnd type="none" w="med" len="med"/>
                      <a:tailEnd type="none" w="med" len="med"/>
                    </a:lnT>
                  </a:tcPr>
                </a:tc>
                <a:tc hMerge="1">
                  <a:txBody>
                    <a:bodyPr/>
                    <a:lstStyle/>
                    <a:p>
                      <a:endParaRPr lang="ru-RU"/>
                    </a:p>
                  </a:txBody>
                  <a:tcPr>
                    <a:lnL w="6350" cap="flat" cmpd="sng" algn="ctr">
                      <a:solidFill>
                        <a:schemeClr val="tx1"/>
                      </a:solidFill>
                      <a:prstDash val="solid"/>
                      <a:round/>
                      <a:headEnd type="none" w="med" len="med"/>
                      <a:tailEnd type="none" w="med" len="med"/>
                    </a:lnL>
                    <a:lnT w="12700" cap="flat" cmpd="sng" algn="ctr">
                      <a:solidFill>
                        <a:srgbClr val="002060"/>
                      </a:solidFill>
                      <a:prstDash val="solid"/>
                      <a:round/>
                      <a:headEnd type="none" w="med" len="med"/>
                      <a:tailEnd type="none" w="med" len="med"/>
                    </a:lnT>
                  </a:tcPr>
                </a:tc>
                <a:tc hMerge="1">
                  <a:txBody>
                    <a:bodyPr/>
                    <a:lstStyle/>
                    <a:p>
                      <a:endParaRPr lang="ru-RU"/>
                    </a:p>
                  </a:txBody>
                  <a:tcPr>
                    <a:lnL w="6350" cap="flat" cmpd="sng" algn="ctr">
                      <a:solidFill>
                        <a:schemeClr val="tx1"/>
                      </a:solidFill>
                      <a:prstDash val="solid"/>
                      <a:round/>
                      <a:headEnd type="none" w="med" len="med"/>
                      <a:tailEnd type="none" w="med" len="med"/>
                    </a:lnL>
                    <a:lnT w="12700" cap="flat" cmpd="sng" algn="ctr">
                      <a:solidFill>
                        <a:srgbClr val="002060"/>
                      </a:solidFill>
                      <a:prstDash val="solid"/>
                      <a:round/>
                      <a:headEnd type="none" w="med" len="med"/>
                      <a:tailEnd type="none" w="med" len="med"/>
                    </a:lnT>
                  </a:tcPr>
                </a:tc>
                <a:tc hMerge="1">
                  <a:txBody>
                    <a:bodyPr/>
                    <a:lstStyle/>
                    <a:p>
                      <a:pPr algn="ctr"/>
                      <a:endParaRPr lang="en-GB" dirty="0"/>
                    </a:p>
                  </a:txBody>
                  <a:tcPr marL="18000" marR="18000" marT="18000" marB="18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2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Electrodeposition of Pd–Au bimetallic nanoparticles</a:t>
                      </a:r>
                      <a:r>
                        <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a:t>
                      </a:r>
                      <a:r>
                        <a:rPr kumimoji="0" lang="en-US" sz="1400" b="0"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Polypyroline</a:t>
                      </a: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/Graphite electrode</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SWV</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0.0059</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0.010-1.0</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J. </a:t>
                      </a:r>
                      <a:r>
                        <a:rPr kumimoji="0" lang="en-US" sz="1400" b="0"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Electroanal</a:t>
                      </a: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Chem., 2016, 760, 32-41.</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52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Polymethionine/Reduced graphene oxide/SPCE</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7780" marR="177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AdADPV</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7780" marR="177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0.036</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7780" marR="177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1-20; 20-60</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7780" marR="177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Molecules, 2021, 26, 2312.</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1778814"/>
                  </a:ext>
                </a:extLst>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SeO</a:t>
                      </a:r>
                      <a:r>
                        <a:rPr kumimoji="0" lang="en-US" altLang="ru-RU" sz="1400" b="0" i="0" u="none" strike="noStrike" kern="1200" cap="none" normalizeH="0" baseline="-25000" dirty="0">
                          <a:ln>
                            <a:noFill/>
                          </a:ln>
                          <a:solidFill>
                            <a:schemeClr val="tx1"/>
                          </a:solidFill>
                          <a:effectLst/>
                          <a:latin typeface="Calibri" panose="020F0502020204030204" pitchFamily="34" charset="0"/>
                          <a:ea typeface="+mn-ea"/>
                          <a:cs typeface="Calibri" panose="020F0502020204030204" pitchFamily="34" charset="0"/>
                        </a:rPr>
                        <a:t>2</a:t>
                      </a:r>
                      <a:r>
                        <a:rPr kumimoji="0" lang="en-US" alt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a:t>
                      </a:r>
                      <a:r>
                        <a:rPr kumimoji="0" lang="fr-FR"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nanoparticles</a:t>
                      </a:r>
                      <a:r>
                        <a:rPr kumimoji="0" lang="en-US" alt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a:t>
                      </a:r>
                      <a:r>
                        <a:rPr kumimoji="0" lang="en-US" sz="1400" b="0"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C</a:t>
                      </a:r>
                      <a:r>
                        <a:rPr kumimoji="0" lang="en-US" altLang="ru-RU" sz="1400" b="0"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etyltriphenylphosphonium</a:t>
                      </a:r>
                      <a:r>
                        <a:rPr kumimoji="0" lang="en-US" alt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bromide/GCE</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DPV</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0.0034</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0.010-2.5;</a:t>
                      </a:r>
                      <a:r>
                        <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a:t>
                      </a: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2.5-10</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This work</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6790">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kern="1200" dirty="0" err="1">
                          <a:solidFill>
                            <a:schemeClr val="tx1"/>
                          </a:solidFill>
                          <a:latin typeface="+mn-lt"/>
                          <a:ea typeface="+mn-ea"/>
                          <a:cs typeface="+mn-cs"/>
                        </a:rPr>
                        <a:t>Indigotine</a:t>
                      </a:r>
                      <a:endParaRPr lang="ru-RU" sz="1800" kern="1200" dirty="0">
                        <a:solidFill>
                          <a:schemeClr val="tx1"/>
                        </a:solidFill>
                        <a:latin typeface="+mn-lt"/>
                        <a:ea typeface="+mn-ea"/>
                        <a:cs typeface="+mn-cs"/>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hMerge="1">
                  <a:txBody>
                    <a:bodyPr/>
                    <a:lstStyle/>
                    <a:p>
                      <a:endParaRPr lang="ru-RU"/>
                    </a:p>
                  </a:txBody>
                  <a:tcPr>
                    <a:lnL w="12700" cap="flat" cmpd="sng" algn="ctr">
                      <a:solidFill>
                        <a:srgbClr val="002060"/>
                      </a:solidFill>
                      <a:prstDash val="solid"/>
                      <a:round/>
                      <a:headEnd type="none" w="med" len="med"/>
                      <a:tailEnd type="none" w="med" len="med"/>
                    </a:lnL>
                    <a:lnT w="12700" cap="flat" cmpd="sng" algn="ctr">
                      <a:solidFill>
                        <a:srgbClr val="002060"/>
                      </a:solidFill>
                      <a:prstDash val="solid"/>
                      <a:round/>
                      <a:headEnd type="none" w="med" len="med"/>
                      <a:tailEnd type="none" w="med" len="med"/>
                    </a:lnT>
                  </a:tcPr>
                </a:tc>
                <a:tc hMerge="1">
                  <a:txBody>
                    <a:bodyPr/>
                    <a:lstStyle/>
                    <a:p>
                      <a:endParaRPr lang="ru-RU"/>
                    </a:p>
                  </a:txBody>
                  <a:tcPr>
                    <a:lnL w="12700" cap="flat" cmpd="sng" algn="ctr">
                      <a:solidFill>
                        <a:srgbClr val="002060"/>
                      </a:solidFill>
                      <a:prstDash val="solid"/>
                      <a:round/>
                      <a:headEnd type="none" w="med" len="med"/>
                      <a:tailEnd type="none" w="med" len="med"/>
                    </a:lnL>
                    <a:lnT w="12700" cap="flat" cmpd="sng" algn="ctr">
                      <a:solidFill>
                        <a:srgbClr val="002060"/>
                      </a:solidFill>
                      <a:prstDash val="solid"/>
                      <a:round/>
                      <a:headEnd type="none" w="med" len="med"/>
                      <a:tailEnd type="none" w="med" len="med"/>
                    </a:lnT>
                  </a:tcPr>
                </a:tc>
                <a:tc hMerge="1">
                  <a:txBody>
                    <a:bodyPr/>
                    <a:lstStyle/>
                    <a:p>
                      <a:endParaRPr lang="ru-RU"/>
                    </a:p>
                  </a:txBody>
                  <a:tcPr>
                    <a:lnL w="12700" cap="flat" cmpd="sng" algn="ctr">
                      <a:solidFill>
                        <a:srgbClr val="002060"/>
                      </a:solidFill>
                      <a:prstDash val="solid"/>
                      <a:round/>
                      <a:headEnd type="none" w="med" len="med"/>
                      <a:tailEnd type="none" w="med" len="med"/>
                    </a:lnL>
                    <a:lnT w="12700" cap="flat" cmpd="sng" algn="ctr">
                      <a:solidFill>
                        <a:srgbClr val="002060"/>
                      </a:solidFill>
                      <a:prstDash val="solid"/>
                      <a:round/>
                      <a:headEnd type="none" w="med" len="med"/>
                      <a:tailEnd type="none" w="med" len="med"/>
                    </a:lnT>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ru-RU" sz="1800" kern="1200" dirty="0">
                        <a:solidFill>
                          <a:schemeClr val="tx1"/>
                        </a:solidFill>
                        <a:latin typeface="+mn-lt"/>
                        <a:ea typeface="+mn-ea"/>
                        <a:cs typeface="+mn-cs"/>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0255457"/>
                  </a:ext>
                </a:extLst>
              </a:tr>
              <a:tr h="409288">
                <a:tc>
                  <a:txBody>
                    <a:bodyPr/>
                    <a:lstStyle/>
                    <a:p>
                      <a:pPr algn="ctr">
                        <a:lnSpc>
                          <a:spcPts val="1300"/>
                        </a:lnSpc>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4-(4-Nitrophenilazo)N-</a:t>
                      </a:r>
                      <a:r>
                        <a:rPr kumimoji="0" lang="en-US" sz="1400" b="0"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benzyl,N</a:t>
                      </a: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a:t>
                      </a:r>
                      <a:r>
                        <a:rPr kumimoji="0" lang="en-US" sz="1400" b="0"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ethylaniline</a:t>
                      </a: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—CPE</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algn="ctr">
                        <a:lnSpc>
                          <a:spcPts val="1300"/>
                        </a:lnSpc>
                      </a:pPr>
                      <a:r>
                        <a:rPr kumimoji="0" lang="en-GB"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DPV</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algn="ctr">
                        <a:lnSpc>
                          <a:spcPts val="1300"/>
                        </a:lnSpc>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0.36</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algn="ctr">
                        <a:lnSpc>
                          <a:spcPts val="1300"/>
                        </a:lnSpc>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1–100</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Talanta</a:t>
                      </a: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2017, 173, 60–68</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4077037"/>
                  </a:ext>
                </a:extLst>
              </a:tr>
              <a:tr h="299280">
                <a:tc>
                  <a:txBody>
                    <a:bodyPr/>
                    <a:lstStyle/>
                    <a:p>
                      <a:pPr algn="ctr">
                        <a:lnSpc>
                          <a:spcPts val="1300"/>
                        </a:lnSpc>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Polyarginine/CPE</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algn="ctr">
                        <a:lnSpc>
                          <a:spcPts val="1300"/>
                        </a:lnSpc>
                      </a:pPr>
                      <a:r>
                        <a:rPr kumimoji="0" lang="en-GB"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DPV</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algn="ctr">
                        <a:lnSpc>
                          <a:spcPts val="1300"/>
                        </a:lnSpc>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0.0253</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algn="ctr">
                        <a:lnSpc>
                          <a:spcPts val="1300"/>
                        </a:lnSpc>
                      </a:pPr>
                      <a:r>
                        <a:rPr kumimoji="0" lang="en-GB"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0.2</a:t>
                      </a: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–1.0; 1.5–3.5</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J. </a:t>
                      </a:r>
                      <a:r>
                        <a:rPr kumimoji="0" lang="en-US" sz="1400" b="0"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Electrochem</a:t>
                      </a: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Sci. Eng., 2021, 11, 87–96.</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17646579"/>
                  </a:ext>
                </a:extLst>
              </a:tr>
              <a:tr h="273748">
                <a:tc>
                  <a:txBody>
                    <a:bodyPr/>
                    <a:lstStyle/>
                    <a:p>
                      <a:pPr algn="ctr">
                        <a:lnSpc>
                          <a:spcPts val="1300"/>
                        </a:lnSpc>
                      </a:pPr>
                      <a:r>
                        <a:rPr kumimoji="0" lang="en-US" sz="1400" b="0"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Polyglycine</a:t>
                      </a: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/CPE</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algn="ctr">
                        <a:lnSpc>
                          <a:spcPts val="1300"/>
                        </a:lnSpc>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CV</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algn="ctr">
                        <a:lnSpc>
                          <a:spcPts val="1300"/>
                        </a:lnSpc>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0.011</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algn="ctr">
                        <a:lnSpc>
                          <a:spcPts val="1300"/>
                        </a:lnSpc>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2–10; 15–60</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J. Food Drug Anal., 2018, 26, 292–299.</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8651437"/>
                  </a:ext>
                </a:extLst>
              </a:tr>
              <a:tr h="598560">
                <a:tc>
                  <a:txBody>
                    <a:bodyPr/>
                    <a:lstStyle/>
                    <a:p>
                      <a:pPr algn="ctr">
                        <a:lnSpc>
                          <a:spcPts val="1300"/>
                        </a:lnSpc>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Chiral amine bis(phenolate) boron complex containing N,N-diethyl-p-phenylenediamine—</a:t>
                      </a:r>
                      <a:r>
                        <a:rPr kumimoji="0" lang="en-US" sz="1400" b="0"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carboxylated</a:t>
                      </a: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MWNT/GCE</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algn="ctr">
                        <a:lnSpc>
                          <a:spcPts val="1300"/>
                        </a:lnSpc>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SWV</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algn="ctr">
                        <a:lnSpc>
                          <a:spcPts val="1300"/>
                        </a:lnSpc>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0.019</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algn="ctr">
                        <a:lnSpc>
                          <a:spcPts val="1300"/>
                        </a:lnSpc>
                      </a:pPr>
                      <a:r>
                        <a:rPr kumimoji="0" lang="en-GB"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0.1</a:t>
                      </a: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–30</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Dye. Pigment., 2022, 197, 109921.</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9888001"/>
                  </a:ext>
                </a:extLst>
              </a:tr>
              <a:tr h="284040">
                <a:tc>
                  <a:txBody>
                    <a:bodyPr/>
                    <a:lstStyle/>
                    <a:p>
                      <a:pPr algn="ctr">
                        <a:lnSpc>
                          <a:spcPts val="1300"/>
                        </a:lnSpc>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SeO</a:t>
                      </a:r>
                      <a:r>
                        <a:rPr kumimoji="0" lang="en-US" sz="1400" b="0" i="0" u="none" strike="noStrike" kern="1200" cap="none" normalizeH="0" baseline="-25000" dirty="0">
                          <a:ln>
                            <a:noFill/>
                          </a:ln>
                          <a:solidFill>
                            <a:schemeClr val="tx1"/>
                          </a:solidFill>
                          <a:effectLst/>
                          <a:latin typeface="Calibri" panose="020F0502020204030204" pitchFamily="34" charset="0"/>
                          <a:ea typeface="+mn-ea"/>
                          <a:cs typeface="Calibri" panose="020F0502020204030204" pitchFamily="34" charset="0"/>
                        </a:rPr>
                        <a:t>2</a:t>
                      </a: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nanoparticles—CPB/GCE</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algn="ctr">
                        <a:lnSpc>
                          <a:spcPts val="1300"/>
                        </a:lnSpc>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DPV</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algn="ctr">
                        <a:lnSpc>
                          <a:spcPts val="1300"/>
                        </a:lnSpc>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0.0043</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algn="ctr">
                        <a:lnSpc>
                          <a:spcPts val="1300"/>
                        </a:lnSpc>
                      </a:pPr>
                      <a:r>
                        <a:rPr kumimoji="0" lang="en-GB"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0.025</a:t>
                      </a: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–1.0; 1.0–10</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This work</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18000" marB="18000" anchor="ctr" anchorCtr="1"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092451"/>
                  </a:ext>
                </a:extLst>
              </a:tr>
            </a:tbl>
          </a:graphicData>
        </a:graphic>
      </p:graphicFrame>
    </p:spTree>
    <p:extLst>
      <p:ext uri="{BB962C8B-B14F-4D97-AF65-F5344CB8AC3E}">
        <p14:creationId xmlns:p14="http://schemas.microsoft.com/office/powerpoint/2010/main" val="2792371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B5DB14EA-8891-5208-C5F2-030A687DA527}"/>
              </a:ext>
            </a:extLst>
          </p:cNvPr>
          <p:cNvSpPr>
            <a:spLocks noGrp="1"/>
          </p:cNvSpPr>
          <p:nvPr>
            <p:ph type="sldNum" sz="quarter" idx="12"/>
          </p:nvPr>
        </p:nvSpPr>
        <p:spPr>
          <a:xfrm>
            <a:off x="6934200" y="6172200"/>
            <a:ext cx="2133600" cy="365125"/>
          </a:xfrm>
        </p:spPr>
        <p:txBody>
          <a:bodyPr/>
          <a:lstStyle/>
          <a:p>
            <a:fld id="{FCAEAE96-855E-42B1-8DE9-9C9E68DE18C5}" type="slidenum">
              <a:rPr lang="fr-FR" smtClean="0"/>
              <a:pPr/>
              <a:t>14</a:t>
            </a:fld>
            <a:endParaRPr lang="fr-FR" dirty="0"/>
          </a:p>
        </p:txBody>
      </p:sp>
      <p:graphicFrame>
        <p:nvGraphicFramePr>
          <p:cNvPr id="3" name="Group 70">
            <a:extLst>
              <a:ext uri="{FF2B5EF4-FFF2-40B4-BE49-F238E27FC236}">
                <a16:creationId xmlns:a16="http://schemas.microsoft.com/office/drawing/2014/main" id="{6F7A4817-6C3C-5EF5-72AA-E86E35465A41}"/>
              </a:ext>
            </a:extLst>
          </p:cNvPr>
          <p:cNvGraphicFramePr>
            <a:graphicFrameLocks noGrp="1"/>
          </p:cNvGraphicFramePr>
          <p:nvPr>
            <p:extLst>
              <p:ext uri="{D42A27DB-BD31-4B8C-83A1-F6EECF244321}">
                <p14:modId xmlns:p14="http://schemas.microsoft.com/office/powerpoint/2010/main" val="2701668420"/>
              </p:ext>
            </p:extLst>
          </p:nvPr>
        </p:nvGraphicFramePr>
        <p:xfrm>
          <a:off x="679238" y="2133600"/>
          <a:ext cx="7702762" cy="4158000"/>
        </p:xfrm>
        <a:graphic>
          <a:graphicData uri="http://schemas.openxmlformats.org/drawingml/2006/table">
            <a:tbl>
              <a:tblPr/>
              <a:tblGrid>
                <a:gridCol w="1481453">
                  <a:extLst>
                    <a:ext uri="{9D8B030D-6E8A-4147-A177-3AD203B41FA5}">
                      <a16:colId xmlns:a16="http://schemas.microsoft.com/office/drawing/2014/main" val="3329583188"/>
                    </a:ext>
                  </a:extLst>
                </a:gridCol>
                <a:gridCol w="1481453">
                  <a:extLst>
                    <a:ext uri="{9D8B030D-6E8A-4147-A177-3AD203B41FA5}">
                      <a16:colId xmlns:a16="http://schemas.microsoft.com/office/drawing/2014/main" val="1290187602"/>
                    </a:ext>
                  </a:extLst>
                </a:gridCol>
                <a:gridCol w="1481453">
                  <a:extLst>
                    <a:ext uri="{9D8B030D-6E8A-4147-A177-3AD203B41FA5}">
                      <a16:colId xmlns:a16="http://schemas.microsoft.com/office/drawing/2014/main" val="20001"/>
                    </a:ext>
                  </a:extLst>
                </a:gridCol>
                <a:gridCol w="1320940">
                  <a:extLst>
                    <a:ext uri="{9D8B030D-6E8A-4147-A177-3AD203B41FA5}">
                      <a16:colId xmlns:a16="http://schemas.microsoft.com/office/drawing/2014/main" val="20002"/>
                    </a:ext>
                  </a:extLst>
                </a:gridCol>
                <a:gridCol w="781512">
                  <a:extLst>
                    <a:ext uri="{9D8B030D-6E8A-4147-A177-3AD203B41FA5}">
                      <a16:colId xmlns:a16="http://schemas.microsoft.com/office/drawing/2014/main" val="20003"/>
                    </a:ext>
                  </a:extLst>
                </a:gridCol>
                <a:gridCol w="1155951">
                  <a:extLst>
                    <a:ext uri="{9D8B030D-6E8A-4147-A177-3AD203B41FA5}">
                      <a16:colId xmlns:a16="http://schemas.microsoft.com/office/drawing/2014/main" val="20004"/>
                    </a:ext>
                  </a:extLst>
                </a:gridCol>
              </a:tblGrid>
              <a:tr h="37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Colorant</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Sensor</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Added</a:t>
                      </a: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µ</a:t>
                      </a: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g</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Found</a:t>
                      </a: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µ</a:t>
                      </a: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g</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RSD, %</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R</a:t>
                      </a: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378000">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Carminic acid</a:t>
                      </a: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ru-RU" sz="1600" dirty="0">
                          <a:latin typeface="Calibri" panose="020F0502020204030204" pitchFamily="34" charset="0"/>
                          <a:cs typeface="Calibri" panose="020F0502020204030204" pitchFamily="34" charset="0"/>
                        </a:rPr>
                        <a:t>Se</a:t>
                      </a:r>
                      <a:r>
                        <a:rPr lang="ru-RU" altLang="ru-RU" sz="1600" dirty="0">
                          <a:latin typeface="Calibri" panose="020F0502020204030204" pitchFamily="34" charset="0"/>
                          <a:cs typeface="Calibri" panose="020F0502020204030204" pitchFamily="34" charset="0"/>
                        </a:rPr>
                        <a:t>О</a:t>
                      </a:r>
                      <a:r>
                        <a:rPr lang="ru-RU" altLang="ru-RU" sz="1600" baseline="-25000" dirty="0">
                          <a:latin typeface="Calibri" panose="020F0502020204030204" pitchFamily="34" charset="0"/>
                          <a:cs typeface="Calibri" panose="020F0502020204030204" pitchFamily="34" charset="0"/>
                        </a:rPr>
                        <a:t>2</a:t>
                      </a:r>
                      <a:r>
                        <a:rPr lang="en-US" altLang="ru-RU" sz="1600" dirty="0">
                          <a:latin typeface="Calibri" panose="020F0502020204030204" pitchFamily="34" charset="0"/>
                          <a:cs typeface="Calibri" panose="020F0502020204030204" pitchFamily="34" charset="0"/>
                        </a:rPr>
                        <a:t>-CTPPB</a:t>
                      </a:r>
                      <a:r>
                        <a:rPr lang="ru-RU" altLang="ru-RU" sz="1600" dirty="0">
                          <a:latin typeface="Calibri" panose="020F0502020204030204" pitchFamily="34" charset="0"/>
                          <a:cs typeface="Calibri" panose="020F0502020204030204" pitchFamily="34" charset="0"/>
                        </a:rPr>
                        <a:t>/</a:t>
                      </a:r>
                      <a:r>
                        <a:rPr lang="en-US" altLang="ru-RU" sz="1600" dirty="0">
                          <a:latin typeface="Calibri" panose="020F0502020204030204" pitchFamily="34" charset="0"/>
                          <a:cs typeface="Calibri" panose="020F0502020204030204" pitchFamily="34" charset="0"/>
                        </a:rPr>
                        <a:t>GCE</a:t>
                      </a: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0.0</a:t>
                      </a: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246</a:t>
                      </a: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0.0</a:t>
                      </a: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25</a:t>
                      </a: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±0.00</a:t>
                      </a: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a:t>
                      </a: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3.7</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a:t>
                      </a: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a:t>
                      </a: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78000">
                <a:tc vMerge="1">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ru-RU"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ru-RU"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0.2</a:t>
                      </a: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46</a:t>
                      </a: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0.2</a:t>
                      </a: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a:t>
                      </a: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a:t>
                      </a: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0.0</a:t>
                      </a: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06</a:t>
                      </a: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2.0</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99</a:t>
                      </a: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a:t>
                      </a: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8000">
                <a:tc vMerge="1">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ru-RU"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ru-RU"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1.85</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1.85</a:t>
                      </a: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0.0</a:t>
                      </a: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a:t>
                      </a: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1.4</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100±1</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78000">
                <a:tc vMerge="1">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ru-RU"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ru-RU"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12.3</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12.3</a:t>
                      </a: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0.</a:t>
                      </a: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a:t>
                      </a: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1.4</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100±1</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78000">
                <a:tc vMerge="1">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ru-RU"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ru-RU"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24.6</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24.6</a:t>
                      </a: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0.</a:t>
                      </a: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a:t>
                      </a: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0.78</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100±1</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78000">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Indigotine</a:t>
                      </a: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ru-RU" sz="1600" dirty="0">
                          <a:latin typeface="Calibri" panose="020F0502020204030204" pitchFamily="34" charset="0"/>
                          <a:cs typeface="Calibri" panose="020F0502020204030204" pitchFamily="34" charset="0"/>
                        </a:rPr>
                        <a:t>Se</a:t>
                      </a:r>
                      <a:r>
                        <a:rPr lang="ru-RU" altLang="ru-RU" sz="1600" dirty="0">
                          <a:latin typeface="Calibri" panose="020F0502020204030204" pitchFamily="34" charset="0"/>
                          <a:cs typeface="Calibri" panose="020F0502020204030204" pitchFamily="34" charset="0"/>
                        </a:rPr>
                        <a:t>О</a:t>
                      </a:r>
                      <a:r>
                        <a:rPr lang="ru-RU" altLang="ru-RU" sz="1600" baseline="-25000" dirty="0">
                          <a:latin typeface="Calibri" panose="020F0502020204030204" pitchFamily="34" charset="0"/>
                          <a:cs typeface="Calibri" panose="020F0502020204030204" pitchFamily="34" charset="0"/>
                        </a:rPr>
                        <a:t>2</a:t>
                      </a:r>
                      <a:r>
                        <a:rPr lang="en-US" altLang="ru-RU" sz="1600" dirty="0">
                          <a:latin typeface="Calibri" panose="020F0502020204030204" pitchFamily="34" charset="0"/>
                          <a:cs typeface="Calibri" panose="020F0502020204030204" pitchFamily="34" charset="0"/>
                        </a:rPr>
                        <a:t>-CPB</a:t>
                      </a:r>
                      <a:r>
                        <a:rPr lang="ru-RU" altLang="ru-RU" sz="1600" dirty="0">
                          <a:latin typeface="Calibri" panose="020F0502020204030204" pitchFamily="34" charset="0"/>
                          <a:cs typeface="Calibri" panose="020F0502020204030204" pitchFamily="34" charset="0"/>
                        </a:rPr>
                        <a:t>/</a:t>
                      </a:r>
                      <a:r>
                        <a:rPr lang="en-US" altLang="ru-RU" sz="1600" dirty="0">
                          <a:latin typeface="Calibri" panose="020F0502020204030204" pitchFamily="34" charset="0"/>
                          <a:cs typeface="Calibri" panose="020F0502020204030204" pitchFamily="34" charset="0"/>
                        </a:rPr>
                        <a:t>GCE</a:t>
                      </a: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0.0583</a:t>
                      </a:r>
                      <a:endParaRPr kumimoji="0" lang="ru-RU"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0.058 ± 0.001</a:t>
                      </a:r>
                      <a:endParaRPr kumimoji="0" lang="ru-RU"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1.0</a:t>
                      </a:r>
                      <a:endParaRPr kumimoji="0" lang="ru-RU"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rgbClr val="000000"/>
                          </a:solidFill>
                          <a:effectLst/>
                          <a:latin typeface="Calibri" panose="020F0502020204030204" pitchFamily="34" charset="0"/>
                          <a:ea typeface="+mn-ea"/>
                          <a:cs typeface="Calibri" panose="020F0502020204030204" pitchFamily="34" charset="0"/>
                        </a:rPr>
                        <a:t>99 ± 1</a:t>
                      </a:r>
                      <a:endParaRPr kumimoji="0" lang="ru-RU" sz="1600" b="0" i="0" u="none" strike="noStrike" kern="1200" cap="none" normalizeH="0" baseline="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67569951"/>
                  </a:ext>
                </a:extLst>
              </a:tr>
              <a:tr h="378000">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0.233</a:t>
                      </a:r>
                      <a:endParaRPr kumimoji="0" lang="ru-RU"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rgbClr val="000000"/>
                          </a:solidFill>
                          <a:effectLst/>
                          <a:latin typeface="Calibri" panose="020F0502020204030204" pitchFamily="34" charset="0"/>
                          <a:ea typeface="+mn-ea"/>
                          <a:cs typeface="Calibri" panose="020F0502020204030204" pitchFamily="34" charset="0"/>
                        </a:rPr>
                        <a:t>0.23 ± 0.01</a:t>
                      </a:r>
                      <a:endParaRPr kumimoji="0" lang="ru-RU" sz="1600" b="0" i="0" u="none" strike="noStrike" kern="1200" cap="none" normalizeH="0" baseline="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1.8</a:t>
                      </a:r>
                      <a:endParaRPr kumimoji="0" lang="ru-RU"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100 ± 2</a:t>
                      </a:r>
                      <a:endParaRPr kumimoji="0" lang="ru-RU"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49055864"/>
                  </a:ext>
                </a:extLst>
              </a:tr>
              <a:tr h="378000">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1.75</a:t>
                      </a:r>
                      <a:endParaRPr kumimoji="0" lang="ru-RU"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rgbClr val="000000"/>
                          </a:solidFill>
                          <a:effectLst/>
                          <a:latin typeface="Calibri" panose="020F0502020204030204" pitchFamily="34" charset="0"/>
                          <a:ea typeface="+mn-ea"/>
                          <a:cs typeface="Calibri" panose="020F0502020204030204" pitchFamily="34" charset="0"/>
                        </a:rPr>
                        <a:t>1.74 ± 0.03</a:t>
                      </a:r>
                      <a:endParaRPr kumimoji="0" lang="ru-RU" sz="1600" b="0" i="0" u="none" strike="noStrike" kern="1200" cap="none" normalizeH="0" baseline="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1.3</a:t>
                      </a:r>
                      <a:endParaRPr kumimoji="0" lang="ru-RU"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99 ± 2</a:t>
                      </a:r>
                      <a:endParaRPr kumimoji="0" lang="ru-RU"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8299578"/>
                  </a:ext>
                </a:extLst>
              </a:tr>
              <a:tr h="378000">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11.7</a:t>
                      </a:r>
                      <a:endParaRPr kumimoji="0" lang="ru-RU"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rgbClr val="000000"/>
                          </a:solidFill>
                          <a:effectLst/>
                          <a:latin typeface="Calibri" panose="020F0502020204030204" pitchFamily="34" charset="0"/>
                          <a:ea typeface="+mn-ea"/>
                          <a:cs typeface="Calibri" panose="020F0502020204030204" pitchFamily="34" charset="0"/>
                        </a:rPr>
                        <a:t>11.7 ± 0.3</a:t>
                      </a:r>
                      <a:endParaRPr kumimoji="0" lang="ru-RU" sz="1600" b="0" i="0" u="none" strike="noStrike" kern="1200" cap="none" normalizeH="0" baseline="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rgbClr val="000000"/>
                          </a:solidFill>
                          <a:effectLst/>
                          <a:latin typeface="Calibri" panose="020F0502020204030204" pitchFamily="34" charset="0"/>
                          <a:ea typeface="+mn-ea"/>
                          <a:cs typeface="Calibri" panose="020F0502020204030204" pitchFamily="34" charset="0"/>
                        </a:rPr>
                        <a:t>2.1</a:t>
                      </a:r>
                      <a:endParaRPr kumimoji="0" lang="ru-RU" sz="1600" b="0" i="0" u="none" strike="noStrike" kern="1200" cap="none" normalizeH="0" baseline="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100 ± 2</a:t>
                      </a:r>
                      <a:endParaRPr kumimoji="0" lang="ru-RU"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75127125"/>
                  </a:ext>
                </a:extLst>
              </a:tr>
              <a:tr h="378000">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23.3</a:t>
                      </a:r>
                      <a:endParaRPr kumimoji="0" lang="ru-RU"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rgbClr val="000000"/>
                          </a:solidFill>
                          <a:effectLst/>
                          <a:latin typeface="Calibri" panose="020F0502020204030204" pitchFamily="34" charset="0"/>
                          <a:ea typeface="+mn-ea"/>
                          <a:cs typeface="Calibri" panose="020F0502020204030204" pitchFamily="34" charset="0"/>
                        </a:rPr>
                        <a:t>23.3 ± 0.2</a:t>
                      </a:r>
                      <a:endParaRPr kumimoji="0" lang="ru-RU" sz="1600" b="0" i="0" u="none" strike="noStrike" kern="1200" cap="none" normalizeH="0" baseline="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rgbClr val="000000"/>
                          </a:solidFill>
                          <a:effectLst/>
                          <a:latin typeface="Calibri" panose="020F0502020204030204" pitchFamily="34" charset="0"/>
                          <a:ea typeface="+mn-ea"/>
                          <a:cs typeface="Calibri" panose="020F0502020204030204" pitchFamily="34" charset="0"/>
                        </a:rPr>
                        <a:t>0.65</a:t>
                      </a:r>
                      <a:endParaRPr kumimoji="0" lang="ru-RU" sz="1600" b="0" i="0" u="none" strike="noStrike" kern="1200" cap="none" normalizeH="0" baseline="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99.8 ± 0.8</a:t>
                      </a:r>
                      <a:endParaRPr kumimoji="0" lang="ru-RU"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38706097"/>
                  </a:ext>
                </a:extLst>
              </a:tr>
            </a:tbl>
          </a:graphicData>
        </a:graphic>
      </p:graphicFrame>
      <p:sp>
        <p:nvSpPr>
          <p:cNvPr id="4" name="Заголовок 4">
            <a:extLst>
              <a:ext uri="{FF2B5EF4-FFF2-40B4-BE49-F238E27FC236}">
                <a16:creationId xmlns:a16="http://schemas.microsoft.com/office/drawing/2014/main" id="{D718A275-A4A8-2ACC-BA23-28DAD1C83DE9}"/>
              </a:ext>
            </a:extLst>
          </p:cNvPr>
          <p:cNvSpPr txBox="1">
            <a:spLocks/>
          </p:cNvSpPr>
          <p:nvPr/>
        </p:nvSpPr>
        <p:spPr>
          <a:xfrm>
            <a:off x="577124" y="990600"/>
            <a:ext cx="7989752" cy="108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fr-FR"/>
            </a:defPPr>
            <a:lvl1pPr algn="ctr">
              <a:defRPr sz="2400">
                <a:solidFill>
                  <a:srgbClr val="C85B0A"/>
                </a:solidFill>
                <a:effectLst>
                  <a:outerShdw blurRad="38100" dist="38100" dir="2700000" algn="tl">
                    <a:srgbClr val="C0C0C0"/>
                  </a:outerShdw>
                </a:effectLst>
                <a:latin typeface="Calibri" panose="020F0502020204030204" pitchFamily="34" charset="0"/>
                <a:cs typeface="Calibri" panose="020F0502020204030204" pitchFamily="34" charset="0"/>
              </a:defRPr>
            </a:lvl1pPr>
          </a:lstStyle>
          <a:p>
            <a:r>
              <a:rPr lang="en-US" dirty="0"/>
              <a:t>Results of voltammetric determination of colorants in model solutions (</a:t>
            </a:r>
            <a:r>
              <a:rPr lang="en-US" i="1" dirty="0"/>
              <a:t>n</a:t>
            </a:r>
            <a:r>
              <a:rPr lang="en-US" dirty="0"/>
              <a:t>=5; </a:t>
            </a:r>
            <a:r>
              <a:rPr lang="en-US" i="1" dirty="0"/>
              <a:t>P</a:t>
            </a:r>
            <a:r>
              <a:rPr lang="en-US" dirty="0"/>
              <a:t>=0.95)</a:t>
            </a:r>
            <a:endParaRPr lang="ru-RU" dirty="0"/>
          </a:p>
        </p:txBody>
      </p:sp>
    </p:spTree>
    <p:extLst>
      <p:ext uri="{BB962C8B-B14F-4D97-AF65-F5344CB8AC3E}">
        <p14:creationId xmlns:p14="http://schemas.microsoft.com/office/powerpoint/2010/main" val="1222888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EA3EA55-06BF-C348-A6CC-8BCC20A22CD5}"/>
              </a:ext>
            </a:extLst>
          </p:cNvPr>
          <p:cNvSpPr>
            <a:spLocks noGrp="1"/>
          </p:cNvSpPr>
          <p:nvPr>
            <p:ph type="sldNum" sz="quarter" idx="12"/>
          </p:nvPr>
        </p:nvSpPr>
        <p:spPr>
          <a:xfrm>
            <a:off x="6934200" y="6172200"/>
            <a:ext cx="2133600" cy="365125"/>
          </a:xfrm>
        </p:spPr>
        <p:txBody>
          <a:bodyPr/>
          <a:lstStyle/>
          <a:p>
            <a:fld id="{FCAEAE96-855E-42B1-8DE9-9C9E68DE18C5}" type="slidenum">
              <a:rPr lang="fr-FR" smtClean="0"/>
              <a:pPr/>
              <a:t>15</a:t>
            </a:fld>
            <a:endParaRPr lang="fr-FR" dirty="0"/>
          </a:p>
        </p:txBody>
      </p:sp>
      <p:sp>
        <p:nvSpPr>
          <p:cNvPr id="3" name="Заголовок 1">
            <a:extLst>
              <a:ext uri="{FF2B5EF4-FFF2-40B4-BE49-F238E27FC236}">
                <a16:creationId xmlns:a16="http://schemas.microsoft.com/office/drawing/2014/main" id="{20D5523B-F868-9058-C483-D99C07BD72E3}"/>
              </a:ext>
            </a:extLst>
          </p:cNvPr>
          <p:cNvSpPr txBox="1">
            <a:spLocks/>
          </p:cNvSpPr>
          <p:nvPr/>
        </p:nvSpPr>
        <p:spPr>
          <a:xfrm>
            <a:off x="121158" y="1066800"/>
            <a:ext cx="88821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fr-FR"/>
            </a:defPPr>
            <a:lvl1pPr algn="ctr">
              <a:defRPr sz="2400">
                <a:solidFill>
                  <a:srgbClr val="C85B0A"/>
                </a:solidFill>
                <a:effectLst>
                  <a:outerShdw blurRad="38100" dist="38100" dir="2700000" algn="tl">
                    <a:srgbClr val="C0C0C0"/>
                  </a:outerShdw>
                </a:effectLst>
                <a:latin typeface="Calibri" panose="020F0502020204030204" pitchFamily="34" charset="0"/>
                <a:cs typeface="Calibri" panose="020F0502020204030204" pitchFamily="34" charset="0"/>
              </a:defRPr>
            </a:lvl1pPr>
          </a:lstStyle>
          <a:p>
            <a:r>
              <a:rPr lang="en-US" dirty="0"/>
              <a:t>Selectivity of the sensors developed</a:t>
            </a:r>
            <a:endParaRPr lang="ru-RU" dirty="0"/>
          </a:p>
        </p:txBody>
      </p:sp>
      <p:graphicFrame>
        <p:nvGraphicFramePr>
          <p:cNvPr id="4" name="Group 70">
            <a:extLst>
              <a:ext uri="{FF2B5EF4-FFF2-40B4-BE49-F238E27FC236}">
                <a16:creationId xmlns:a16="http://schemas.microsoft.com/office/drawing/2014/main" id="{43BEC780-E532-8462-9EF0-409D38DEE794}"/>
              </a:ext>
            </a:extLst>
          </p:cNvPr>
          <p:cNvGraphicFramePr>
            <a:graphicFrameLocks noGrp="1"/>
          </p:cNvGraphicFramePr>
          <p:nvPr>
            <p:extLst>
              <p:ext uri="{D42A27DB-BD31-4B8C-83A1-F6EECF244321}">
                <p14:modId xmlns:p14="http://schemas.microsoft.com/office/powerpoint/2010/main" val="184339616"/>
              </p:ext>
            </p:extLst>
          </p:nvPr>
        </p:nvGraphicFramePr>
        <p:xfrm>
          <a:off x="457200" y="1664918"/>
          <a:ext cx="8305800" cy="3742107"/>
        </p:xfrm>
        <a:graphic>
          <a:graphicData uri="http://schemas.openxmlformats.org/drawingml/2006/table">
            <a:tbl>
              <a:tblPr/>
              <a:tblGrid>
                <a:gridCol w="3833446">
                  <a:extLst>
                    <a:ext uri="{9D8B030D-6E8A-4147-A177-3AD203B41FA5}">
                      <a16:colId xmlns:a16="http://schemas.microsoft.com/office/drawing/2014/main" val="3329583188"/>
                    </a:ext>
                  </a:extLst>
                </a:gridCol>
                <a:gridCol w="2475767">
                  <a:extLst>
                    <a:ext uri="{9D8B030D-6E8A-4147-A177-3AD203B41FA5}">
                      <a16:colId xmlns:a16="http://schemas.microsoft.com/office/drawing/2014/main" val="20001"/>
                    </a:ext>
                  </a:extLst>
                </a:gridCol>
                <a:gridCol w="1996587">
                  <a:extLst>
                    <a:ext uri="{9D8B030D-6E8A-4147-A177-3AD203B41FA5}">
                      <a16:colId xmlns:a16="http://schemas.microsoft.com/office/drawing/2014/main" val="20002"/>
                    </a:ext>
                  </a:extLst>
                </a:gridCol>
              </a:tblGrid>
              <a:tr h="378000">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Interference</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Tolerance level</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273193">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Carminic acid (</a:t>
                      </a:r>
                      <a:r>
                        <a:rPr kumimoji="0" lang="en-US"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0.10 </a:t>
                      </a:r>
                      <a:r>
                        <a:rPr kumimoji="0" lang="en-US" sz="1600" b="0"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μM</a:t>
                      </a:r>
                      <a:r>
                        <a:rPr kumimoji="0" lang="en-US"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a:t>
                      </a:r>
                      <a:endParaRPr kumimoji="0" 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ru-RU" sz="1600" b="0"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Indigotine</a:t>
                      </a:r>
                      <a:r>
                        <a:rPr kumimoji="0" lang="en-US"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a:t>
                      </a:r>
                      <a:r>
                        <a:rPr kumimoji="0" lang="en-US"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0.50 µM) </a:t>
                      </a:r>
                      <a:endParaRPr kumimoji="0" 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1"/>
                  </a:ext>
                </a:extLst>
              </a:tr>
              <a:tr h="378000">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US" sz="1800" kern="1200" dirty="0">
                          <a:solidFill>
                            <a:schemeClr val="tx1"/>
                          </a:solidFill>
                          <a:effectLst/>
                          <a:latin typeface="+mn-lt"/>
                          <a:ea typeface="+mn-ea"/>
                          <a:cs typeface="+mn-cs"/>
                        </a:rPr>
                        <a:t>K</a:t>
                      </a:r>
                      <a:r>
                        <a:rPr lang="en-US" sz="1800" kern="1200" baseline="30000" dirty="0">
                          <a:solidFill>
                            <a:schemeClr val="tx1"/>
                          </a:solidFill>
                          <a:effectLst/>
                          <a:latin typeface="+mn-lt"/>
                          <a:ea typeface="+mn-ea"/>
                          <a:cs typeface="+mn-cs"/>
                        </a:rPr>
                        <a:t>+</a:t>
                      </a:r>
                      <a:r>
                        <a:rPr lang="en-US" sz="1800" kern="1200" dirty="0">
                          <a:solidFill>
                            <a:schemeClr val="tx1"/>
                          </a:solidFill>
                          <a:effectLst/>
                          <a:latin typeface="+mn-lt"/>
                          <a:ea typeface="+mn-ea"/>
                          <a:cs typeface="+mn-cs"/>
                        </a:rPr>
                        <a:t>, Mg</a:t>
                      </a:r>
                      <a:r>
                        <a:rPr lang="en-US" sz="1800" kern="1200" baseline="30000" dirty="0">
                          <a:solidFill>
                            <a:schemeClr val="tx1"/>
                          </a:solidFill>
                          <a:effectLst/>
                          <a:latin typeface="+mn-lt"/>
                          <a:ea typeface="+mn-ea"/>
                          <a:cs typeface="+mn-cs"/>
                        </a:rPr>
                        <a:t>2+</a:t>
                      </a:r>
                      <a:r>
                        <a:rPr lang="en-US" sz="1800" kern="1200" dirty="0">
                          <a:solidFill>
                            <a:schemeClr val="tx1"/>
                          </a:solidFill>
                          <a:effectLst/>
                          <a:latin typeface="+mn-lt"/>
                          <a:ea typeface="+mn-ea"/>
                          <a:cs typeface="+mn-cs"/>
                        </a:rPr>
                        <a:t>, Ca</a:t>
                      </a:r>
                      <a:r>
                        <a:rPr lang="en-US" sz="1800" kern="1200" baseline="30000" dirty="0">
                          <a:solidFill>
                            <a:schemeClr val="tx1"/>
                          </a:solidFill>
                          <a:effectLst/>
                          <a:latin typeface="+mn-lt"/>
                          <a:ea typeface="+mn-ea"/>
                          <a:cs typeface="+mn-cs"/>
                        </a:rPr>
                        <a:t>2+</a:t>
                      </a:r>
                      <a:r>
                        <a:rPr lang="en-US" sz="1800" kern="1200" dirty="0">
                          <a:solidFill>
                            <a:schemeClr val="tx1"/>
                          </a:solidFill>
                          <a:effectLst/>
                          <a:latin typeface="+mn-lt"/>
                          <a:ea typeface="+mn-ea"/>
                          <a:cs typeface="+mn-cs"/>
                        </a:rPr>
                        <a:t>, NO</a:t>
                      </a:r>
                      <a:r>
                        <a:rPr lang="en-US" sz="1800" kern="1200" baseline="-25000" dirty="0">
                          <a:solidFill>
                            <a:schemeClr val="tx1"/>
                          </a:solidFill>
                          <a:effectLst/>
                          <a:latin typeface="+mn-lt"/>
                          <a:ea typeface="+mn-ea"/>
                          <a:cs typeface="+mn-cs"/>
                        </a:rPr>
                        <a:t>3</a:t>
                      </a:r>
                      <a:r>
                        <a:rPr lang="en-US" sz="1800" kern="1200" dirty="0">
                          <a:solidFill>
                            <a:schemeClr val="tx1"/>
                          </a:solidFill>
                          <a:effectLst/>
                          <a:latin typeface="+mn-lt"/>
                          <a:ea typeface="+mn-ea"/>
                          <a:cs typeface="+mn-cs"/>
                        </a:rPr>
                        <a:t>ˉ, Clˉ and SO</a:t>
                      </a:r>
                      <a:r>
                        <a:rPr lang="en-US" sz="1800" kern="1200" baseline="-25000" dirty="0">
                          <a:solidFill>
                            <a:schemeClr val="tx1"/>
                          </a:solidFill>
                          <a:effectLst/>
                          <a:latin typeface="+mn-lt"/>
                          <a:ea typeface="+mn-ea"/>
                          <a:cs typeface="+mn-cs"/>
                        </a:rPr>
                        <a:t>4</a:t>
                      </a:r>
                      <a:r>
                        <a:rPr lang="en-US" sz="1800" kern="1200" baseline="30000" dirty="0">
                          <a:solidFill>
                            <a:schemeClr val="tx1"/>
                          </a:solidFill>
                          <a:effectLst/>
                          <a:latin typeface="+mn-lt"/>
                          <a:ea typeface="+mn-ea"/>
                          <a:cs typeface="+mn-cs"/>
                        </a:rPr>
                        <a:t>2−</a:t>
                      </a:r>
                      <a:r>
                        <a:rPr lang="en-US" sz="1800" kern="1200" dirty="0">
                          <a:solidFill>
                            <a:schemeClr val="tx1"/>
                          </a:solidFill>
                          <a:effectLst/>
                          <a:latin typeface="+mn-lt"/>
                          <a:ea typeface="+mn-ea"/>
                          <a:cs typeface="+mn-cs"/>
                        </a:rPr>
                        <a:t> ions</a:t>
                      </a: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1000-fold excess</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1000-fold excess</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8000">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US" sz="1800" kern="1200" dirty="0">
                          <a:solidFill>
                            <a:schemeClr val="tx1"/>
                          </a:solidFill>
                          <a:effectLst/>
                          <a:latin typeface="+mn-lt"/>
                          <a:ea typeface="+mn-ea"/>
                          <a:cs typeface="+mn-cs"/>
                        </a:rPr>
                        <a:t>glucose, sucrose, rhamnose </a:t>
                      </a: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100-fold excess</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100-fold excess</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78000">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US" sz="1800" kern="1200" dirty="0">
                          <a:solidFill>
                            <a:schemeClr val="tx1"/>
                          </a:solidFill>
                          <a:effectLst/>
                          <a:latin typeface="+mn-lt"/>
                          <a:ea typeface="+mn-ea"/>
                          <a:cs typeface="+mn-cs"/>
                        </a:rPr>
                        <a:t>ascorbic acid</a:t>
                      </a: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1000-fold excess</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10</a:t>
                      </a:r>
                      <a:r>
                        <a:rPr kumimoji="0" lang="en-US"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µM</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78000">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US" sz="1800" kern="1200" dirty="0">
                          <a:solidFill>
                            <a:schemeClr val="tx1"/>
                          </a:solidFill>
                          <a:effectLst/>
                          <a:latin typeface="+mn-lt"/>
                          <a:ea typeface="+mn-ea"/>
                          <a:cs typeface="+mn-cs"/>
                        </a:rPr>
                        <a:t>quinoline yellow</a:t>
                      </a: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100-fold excess</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36000" marB="3600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78000">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US" sz="1800" kern="1200" dirty="0">
                          <a:solidFill>
                            <a:schemeClr val="tx1"/>
                          </a:solidFill>
                          <a:effectLst/>
                          <a:latin typeface="+mn-lt"/>
                          <a:ea typeface="+mn-ea"/>
                          <a:cs typeface="+mn-cs"/>
                        </a:rPr>
                        <a:t>riboflavin</a:t>
                      </a: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ru-RU"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1000-fold excess</a:t>
                      </a:r>
                      <a:endPar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67569951"/>
                  </a:ext>
                </a:extLst>
              </a:tr>
              <a:tr h="225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800" kern="1200" dirty="0">
                          <a:solidFill>
                            <a:schemeClr val="tx1"/>
                          </a:solidFill>
                          <a:effectLst/>
                          <a:latin typeface="+mn-lt"/>
                          <a:ea typeface="+mn-ea"/>
                          <a:cs typeface="+mn-cs"/>
                        </a:rPr>
                        <a:t>Menthol, aspartame, </a:t>
                      </a:r>
                      <a:r>
                        <a:rPr lang="en-US" sz="1800" kern="1200" dirty="0" err="1">
                          <a:solidFill>
                            <a:schemeClr val="tx1"/>
                          </a:solidFill>
                          <a:effectLst/>
                          <a:latin typeface="+mn-lt"/>
                          <a:ea typeface="+mn-ea"/>
                          <a:cs typeface="+mn-cs"/>
                        </a:rPr>
                        <a:t>benzydamine</a:t>
                      </a:r>
                      <a:r>
                        <a:rPr lang="en-US" sz="1800" kern="1200" dirty="0">
                          <a:solidFill>
                            <a:schemeClr val="tx1"/>
                          </a:solidFill>
                          <a:effectLst/>
                          <a:latin typeface="+mn-lt"/>
                          <a:ea typeface="+mn-ea"/>
                          <a:cs typeface="+mn-cs"/>
                        </a:rPr>
                        <a:t> hydrochloride</a:t>
                      </a:r>
                      <a:endParaRPr kumimoji="0" lang="ru-RU" altLang="ru-RU"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8000" marR="18000" marT="45747" marB="45747"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ru-RU"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ru-RU"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1000-fold excess</a:t>
                      </a:r>
                      <a:endParaRPr kumimoji="0" lang="ru-RU" sz="1600" b="0"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49055864"/>
                  </a:ext>
                </a:extLst>
              </a:tr>
            </a:tbl>
          </a:graphicData>
        </a:graphic>
      </p:graphicFrame>
      <p:sp>
        <p:nvSpPr>
          <p:cNvPr id="5" name="Скругленный прямоугольник 17">
            <a:extLst>
              <a:ext uri="{FF2B5EF4-FFF2-40B4-BE49-F238E27FC236}">
                <a16:creationId xmlns:a16="http://schemas.microsoft.com/office/drawing/2014/main" id="{3855725A-9758-2DFB-FB9F-C5C3AC1A52B2}"/>
              </a:ext>
            </a:extLst>
          </p:cNvPr>
          <p:cNvSpPr/>
          <p:nvPr/>
        </p:nvSpPr>
        <p:spPr>
          <a:xfrm>
            <a:off x="2209800" y="5638800"/>
            <a:ext cx="4909453" cy="685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Sensors are applicable in pharmaceutical dosage forms analysis</a:t>
            </a:r>
            <a:endParaRPr lang="ru-RU" dirty="0">
              <a:solidFill>
                <a:schemeClr val="tx1"/>
              </a:solidFill>
            </a:endParaRPr>
          </a:p>
        </p:txBody>
      </p:sp>
    </p:spTree>
    <p:extLst>
      <p:ext uri="{BB962C8B-B14F-4D97-AF65-F5344CB8AC3E}">
        <p14:creationId xmlns:p14="http://schemas.microsoft.com/office/powerpoint/2010/main" val="3867933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C9D9510-D3F9-E143-2DB3-F5658D0F60D3}"/>
              </a:ext>
            </a:extLst>
          </p:cNvPr>
          <p:cNvSpPr>
            <a:spLocks noGrp="1"/>
          </p:cNvSpPr>
          <p:nvPr>
            <p:ph type="sldNum" sz="quarter" idx="12"/>
          </p:nvPr>
        </p:nvSpPr>
        <p:spPr>
          <a:xfrm>
            <a:off x="6934200" y="6172200"/>
            <a:ext cx="2133600" cy="365125"/>
          </a:xfrm>
        </p:spPr>
        <p:txBody>
          <a:bodyPr/>
          <a:lstStyle/>
          <a:p>
            <a:fld id="{FCAEAE96-855E-42B1-8DE9-9C9E68DE18C5}" type="slidenum">
              <a:rPr lang="fr-FR" smtClean="0"/>
              <a:pPr/>
              <a:t>16</a:t>
            </a:fld>
            <a:endParaRPr lang="fr-FR"/>
          </a:p>
        </p:txBody>
      </p:sp>
      <p:sp>
        <p:nvSpPr>
          <p:cNvPr id="3" name="Заголовок 6">
            <a:extLst>
              <a:ext uri="{FF2B5EF4-FFF2-40B4-BE49-F238E27FC236}">
                <a16:creationId xmlns:a16="http://schemas.microsoft.com/office/drawing/2014/main" id="{FE2AEC23-B749-7DD7-6100-F38F4A547907}"/>
              </a:ext>
            </a:extLst>
          </p:cNvPr>
          <p:cNvSpPr txBox="1">
            <a:spLocks/>
          </p:cNvSpPr>
          <p:nvPr/>
        </p:nvSpPr>
        <p:spPr>
          <a:xfrm>
            <a:off x="577124" y="1066800"/>
            <a:ext cx="79897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fr-FR"/>
            </a:defPPr>
            <a:lvl1pPr algn="ctr">
              <a:defRPr sz="2400">
                <a:solidFill>
                  <a:srgbClr val="C85B0A"/>
                </a:solidFill>
                <a:effectLst>
                  <a:outerShdw blurRad="38100" dist="38100" dir="2700000" algn="tl">
                    <a:srgbClr val="C0C0C0"/>
                  </a:outerShdw>
                </a:effectLst>
                <a:latin typeface="Calibri" panose="020F0502020204030204" pitchFamily="34" charset="0"/>
                <a:cs typeface="Calibri" panose="020F0502020204030204" pitchFamily="34" charset="0"/>
              </a:defRPr>
            </a:lvl1pPr>
          </a:lstStyle>
          <a:p>
            <a:r>
              <a:rPr lang="en-US" dirty="0"/>
              <a:t>Determination of colorants in real samples (</a:t>
            </a:r>
            <a:r>
              <a:rPr lang="en-US" i="1" dirty="0"/>
              <a:t>P</a:t>
            </a:r>
            <a:r>
              <a:rPr lang="en-US" dirty="0"/>
              <a:t>=0.95)</a:t>
            </a:r>
            <a:endParaRPr lang="ru-RU" dirty="0"/>
          </a:p>
        </p:txBody>
      </p:sp>
      <p:graphicFrame>
        <p:nvGraphicFramePr>
          <p:cNvPr id="4" name="Таблица 3">
            <a:extLst>
              <a:ext uri="{FF2B5EF4-FFF2-40B4-BE49-F238E27FC236}">
                <a16:creationId xmlns:a16="http://schemas.microsoft.com/office/drawing/2014/main" id="{034F9395-4B49-9BDC-231E-AF2043DC2507}"/>
              </a:ext>
            </a:extLst>
          </p:cNvPr>
          <p:cNvGraphicFramePr>
            <a:graphicFrameLocks noGrp="1"/>
          </p:cNvGraphicFramePr>
          <p:nvPr>
            <p:extLst>
              <p:ext uri="{D42A27DB-BD31-4B8C-83A1-F6EECF244321}">
                <p14:modId xmlns:p14="http://schemas.microsoft.com/office/powerpoint/2010/main" val="1763411467"/>
              </p:ext>
            </p:extLst>
          </p:nvPr>
        </p:nvGraphicFramePr>
        <p:xfrm>
          <a:off x="152400" y="1676400"/>
          <a:ext cx="8839200" cy="3804676"/>
        </p:xfrm>
        <a:graphic>
          <a:graphicData uri="http://schemas.openxmlformats.org/drawingml/2006/table">
            <a:tbl>
              <a:tblPr firstRow="1" firstCol="1" bandRow="1">
                <a:tableStyleId>{5C22544A-7EE6-4342-B048-85BDC9FD1C3A}</a:tableStyleId>
              </a:tblPr>
              <a:tblGrid>
                <a:gridCol w="838200">
                  <a:extLst>
                    <a:ext uri="{9D8B030D-6E8A-4147-A177-3AD203B41FA5}">
                      <a16:colId xmlns:a16="http://schemas.microsoft.com/office/drawing/2014/main" val="2840728058"/>
                    </a:ext>
                  </a:extLst>
                </a:gridCol>
                <a:gridCol w="1524000">
                  <a:extLst>
                    <a:ext uri="{9D8B030D-6E8A-4147-A177-3AD203B41FA5}">
                      <a16:colId xmlns:a16="http://schemas.microsoft.com/office/drawing/2014/main" val="3927281586"/>
                    </a:ext>
                  </a:extLst>
                </a:gridCol>
                <a:gridCol w="457200">
                  <a:extLst>
                    <a:ext uri="{9D8B030D-6E8A-4147-A177-3AD203B41FA5}">
                      <a16:colId xmlns:a16="http://schemas.microsoft.com/office/drawing/2014/main" val="3528020604"/>
                    </a:ext>
                  </a:extLst>
                </a:gridCol>
                <a:gridCol w="762000">
                  <a:extLst>
                    <a:ext uri="{9D8B030D-6E8A-4147-A177-3AD203B41FA5}">
                      <a16:colId xmlns:a16="http://schemas.microsoft.com/office/drawing/2014/main" val="2643154743"/>
                    </a:ext>
                  </a:extLst>
                </a:gridCol>
                <a:gridCol w="1447800">
                  <a:extLst>
                    <a:ext uri="{9D8B030D-6E8A-4147-A177-3AD203B41FA5}">
                      <a16:colId xmlns:a16="http://schemas.microsoft.com/office/drawing/2014/main" val="806026357"/>
                    </a:ext>
                  </a:extLst>
                </a:gridCol>
                <a:gridCol w="533400">
                  <a:extLst>
                    <a:ext uri="{9D8B030D-6E8A-4147-A177-3AD203B41FA5}">
                      <a16:colId xmlns:a16="http://schemas.microsoft.com/office/drawing/2014/main" val="3736193108"/>
                    </a:ext>
                  </a:extLst>
                </a:gridCol>
                <a:gridCol w="1524000">
                  <a:extLst>
                    <a:ext uri="{9D8B030D-6E8A-4147-A177-3AD203B41FA5}">
                      <a16:colId xmlns:a16="http://schemas.microsoft.com/office/drawing/2014/main" val="242307661"/>
                    </a:ext>
                  </a:extLst>
                </a:gridCol>
                <a:gridCol w="533400">
                  <a:extLst>
                    <a:ext uri="{9D8B030D-6E8A-4147-A177-3AD203B41FA5}">
                      <a16:colId xmlns:a16="http://schemas.microsoft.com/office/drawing/2014/main" val="3632736460"/>
                    </a:ext>
                  </a:extLst>
                </a:gridCol>
                <a:gridCol w="609600">
                  <a:extLst>
                    <a:ext uri="{9D8B030D-6E8A-4147-A177-3AD203B41FA5}">
                      <a16:colId xmlns:a16="http://schemas.microsoft.com/office/drawing/2014/main" val="954237750"/>
                    </a:ext>
                  </a:extLst>
                </a:gridCol>
                <a:gridCol w="609600">
                  <a:extLst>
                    <a:ext uri="{9D8B030D-6E8A-4147-A177-3AD203B41FA5}">
                      <a16:colId xmlns:a16="http://schemas.microsoft.com/office/drawing/2014/main" val="3797758580"/>
                    </a:ext>
                  </a:extLst>
                </a:gridCol>
              </a:tblGrid>
              <a:tr h="0">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Colorant</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Sample Type</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a:t>
                      </a: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Labelled amount (mg)</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Found by voltammetry (mg)</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RSD</a:t>
                      </a:r>
                    </a:p>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Found by spectrophotometry (mg)</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RSD</a:t>
                      </a:r>
                    </a:p>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1"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t</a:t>
                      </a: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-Test</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1"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F</a:t>
                      </a: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-Test</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24731276"/>
                  </a:ext>
                </a:extLst>
              </a:tr>
              <a:tr h="0">
                <a:tc rowSpan="2">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Carminic acid</a:t>
                      </a:r>
                      <a:endParaRPr kumimoji="0" lang="ru-RU" sz="1400" b="0" i="0" u="none" strike="noStrike" kern="1200" cap="none" normalizeH="0" baseline="3000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rowSpan="2">
                  <a:txBody>
                    <a:bodyPr/>
                    <a:lstStyle/>
                    <a:p>
                      <a:pPr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Lozenges for sore throat treatment</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7780" marR="1778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1</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lnSpc>
                          <a:spcPct val="200000"/>
                        </a:lnSpc>
                      </a:pPr>
                      <a:r>
                        <a:rPr lang="ru-RU"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245±6</a:t>
                      </a:r>
                      <a:endParaRPr lang="ru-R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lnSpc>
                          <a:spcPct val="200000"/>
                        </a:lnSpc>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ru-RU" sz="140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lnSpc>
                          <a:spcPct val="200000"/>
                        </a:lnSpc>
                      </a:pPr>
                      <a:r>
                        <a:rPr lang="ru-RU"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r>
                        <a:rPr lang="en-US"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r>
                        <a:rPr lang="ru-RU"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ru-R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lnSpc>
                          <a:spcPct val="200000"/>
                        </a:lnSpc>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ru-RU" sz="140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lnSpc>
                          <a:spcPct val="200000"/>
                        </a:lnSpc>
                      </a:pPr>
                      <a:r>
                        <a:rPr lang="en-US"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0.840</a:t>
                      </a:r>
                      <a:r>
                        <a:rPr lang="ru-RU"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ru-R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lnSpc>
                          <a:spcPct val="200000"/>
                        </a:lnSpc>
                      </a:pPr>
                      <a:r>
                        <a:rPr lang="en-US"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1.04</a:t>
                      </a:r>
                      <a:r>
                        <a:rPr lang="ru-RU"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ru-R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4230534458"/>
                  </a:ext>
                </a:extLst>
              </a:tr>
              <a:tr h="0">
                <a:tc vMerge="1">
                  <a:txBody>
                    <a:bodyPr/>
                    <a:lstStyle/>
                    <a:p>
                      <a:pPr marL="0" marR="0" lvl="0" indent="0" algn="ctr" defTabSz="914400" rtl="0" eaLnBrk="1" fontAlgn="base" latinLnBrk="0" hangingPunct="1">
                        <a:lnSpc>
                          <a:spcPct val="150000"/>
                        </a:lnSpc>
                        <a:spcBef>
                          <a:spcPts val="0"/>
                        </a:spcBef>
                        <a:spcAft>
                          <a:spcPts val="0"/>
                        </a:spcAft>
                        <a:buClrTx/>
                        <a:buSzTx/>
                        <a:buFontTx/>
                        <a:buNone/>
                        <a:tabLst/>
                      </a:pP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vMerge="1">
                  <a:txBody>
                    <a:bodyPr/>
                    <a:lstStyle/>
                    <a:p>
                      <a:pPr algn="ctr">
                        <a:lnSpc>
                          <a:spcPct val="150000"/>
                        </a:lnSpc>
                        <a:spcBef>
                          <a:spcPts val="0"/>
                        </a:spcBef>
                        <a:spcAft>
                          <a:spcPts val="0"/>
                        </a:spcAft>
                      </a:pP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17780" marR="177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2</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lnSpc>
                          <a:spcPct val="200000"/>
                        </a:lnSpc>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242</a:t>
                      </a:r>
                      <a:r>
                        <a:rPr lang="ru-RU"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ru-RU" sz="140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lnSpc>
                          <a:spcPct val="200000"/>
                        </a:lnSpc>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ru-RU" sz="140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lnSpc>
                          <a:spcPct val="200000"/>
                        </a:lnSpc>
                      </a:pPr>
                      <a:r>
                        <a:rPr lang="en-US"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245</a:t>
                      </a:r>
                      <a:r>
                        <a:rPr lang="ru-RU"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ru-R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lnSpc>
                          <a:spcPct val="200000"/>
                        </a:lnSpc>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ru-RU" sz="140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lnSpc>
                          <a:spcPct val="200000"/>
                        </a:lnSpc>
                      </a:pPr>
                      <a:r>
                        <a:rPr lang="en-US"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0.792</a:t>
                      </a:r>
                      <a:r>
                        <a:rPr lang="ru-RU"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ru-R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lnSpc>
                          <a:spcPct val="200000"/>
                        </a:lnSpc>
                      </a:pPr>
                      <a:r>
                        <a:rPr lang="en-US"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1.79</a:t>
                      </a:r>
                      <a:r>
                        <a:rPr lang="ru-RU"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ru-R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631885247"/>
                  </a:ext>
                </a:extLst>
              </a:tr>
              <a:tr h="0">
                <a:tc rowSpan="4">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Indigotine</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Vitamin tablets</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0.0047 ± 0.0003</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4.4</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0.0051 ± 0.0003</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4.5</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1.97</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1.21</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671244663"/>
                  </a:ext>
                </a:extLst>
              </a:tr>
              <a:tr h="693609">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rowSpan="2">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Lozenges </a:t>
                      </a:r>
                      <a:r>
                        <a:rPr lang="en-US" sz="1400" b="0" kern="1200" dirty="0">
                          <a:solidFill>
                            <a:schemeClr val="tx1"/>
                          </a:solidFill>
                          <a:effectLst/>
                          <a:latin typeface="Calibri" panose="020F0502020204030204" pitchFamily="34" charset="0"/>
                          <a:ea typeface="+mn-ea"/>
                          <a:cs typeface="Calibri" panose="020F0502020204030204" pitchFamily="34" charset="0"/>
                        </a:rPr>
                        <a:t>for symptomatic local treatment of the mouth and throat</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1</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0.015</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0.0150 ± 0.0004</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2.3</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0.0148 ± 0.0003</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1.5</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0.976</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2.07</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386495974"/>
                  </a:ext>
                </a:extLst>
              </a:tr>
              <a:tr h="343059">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2</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0.031</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0.0311 ± 0.0009</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2.3</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0.0313 ± 0.0009</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2.4</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0.559</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1.12</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2927382357"/>
                  </a:ext>
                </a:extLst>
              </a:tr>
              <a:tr h="31559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ru-RU" sz="1400" b="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lang="en-US" sz="1400" b="0" kern="1200" dirty="0">
                          <a:solidFill>
                            <a:schemeClr val="tx1"/>
                          </a:solidFill>
                          <a:effectLst/>
                          <a:latin typeface="Calibri" panose="020F0502020204030204" pitchFamily="34" charset="0"/>
                          <a:ea typeface="+mn-ea"/>
                          <a:cs typeface="Calibri" panose="020F0502020204030204" pitchFamily="34" charset="0"/>
                        </a:rPr>
                        <a:t>Capsules of non-steroidal anti-inflammatory drug</a:t>
                      </a:r>
                      <a:endParaRPr lang="ru-RU" sz="1400" b="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0.055 ± 0.002</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3.7</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0.053 ± 0.002</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2.7</a:t>
                      </a:r>
                      <a:endParaRPr kumimoji="0" lang="ru-RU"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1.31</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pPr>
                      <a:r>
                        <a:rPr kumimoji="0" lang="en-US"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0.810</a:t>
                      </a:r>
                      <a:endParaRPr kumimoji="0" lang="ru-RU"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0" marR="0" marT="0" marB="36000" anchor="ctr" anchorCtr="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2553616290"/>
                  </a:ext>
                </a:extLst>
              </a:tr>
            </a:tbl>
          </a:graphicData>
        </a:graphic>
      </p:graphicFrame>
      <p:sp>
        <p:nvSpPr>
          <p:cNvPr id="8" name="TextBox 7">
            <a:extLst>
              <a:ext uri="{FF2B5EF4-FFF2-40B4-BE49-F238E27FC236}">
                <a16:creationId xmlns:a16="http://schemas.microsoft.com/office/drawing/2014/main" id="{73E8714D-07FE-E57C-7887-5C80599AF94D}"/>
              </a:ext>
            </a:extLst>
          </p:cNvPr>
          <p:cNvSpPr txBox="1"/>
          <p:nvPr/>
        </p:nvSpPr>
        <p:spPr>
          <a:xfrm>
            <a:off x="1447800" y="5481076"/>
            <a:ext cx="6172200" cy="738664"/>
          </a:xfrm>
          <a:prstGeom prst="rect">
            <a:avLst/>
          </a:prstGeom>
          <a:noFill/>
        </p:spPr>
        <p:txBody>
          <a:bodyPr wrap="square">
            <a:spAutoFit/>
          </a:bodyPr>
          <a:lstStyle/>
          <a:p>
            <a:pPr algn="just"/>
            <a:r>
              <a:rPr lang="ru-RU" sz="1400" i="1" dirty="0">
                <a:effectLst/>
                <a:latin typeface="Calibri" panose="020F0502020204030204" pitchFamily="34" charset="0"/>
                <a:ea typeface="Times New Roman" panose="02020603050405020304" pitchFamily="18" charset="0"/>
                <a:cs typeface="Calibri" panose="020F0502020204030204" pitchFamily="34" charset="0"/>
              </a:rPr>
              <a:t>*</a:t>
            </a:r>
            <a:r>
              <a:rPr lang="en-US" sz="1400" i="1" dirty="0" err="1">
                <a:effectLst/>
                <a:latin typeface="Calibri" panose="020F0502020204030204" pitchFamily="34" charset="0"/>
                <a:ea typeface="Times New Roman" panose="02020603050405020304" pitchFamily="18" charset="0"/>
                <a:cs typeface="Calibri" panose="020F0502020204030204" pitchFamily="34" charset="0"/>
              </a:rPr>
              <a:t>t</a:t>
            </a:r>
            <a:r>
              <a:rPr lang="en-US" sz="1400" baseline="-25000" dirty="0" err="1">
                <a:effectLst/>
                <a:latin typeface="Calibri" panose="020F0502020204030204" pitchFamily="34" charset="0"/>
                <a:ea typeface="Times New Roman" panose="02020603050405020304" pitchFamily="18" charset="0"/>
                <a:cs typeface="Calibri" panose="020F0502020204030204" pitchFamily="34" charset="0"/>
              </a:rPr>
              <a:t>crit</a:t>
            </a:r>
            <a:r>
              <a:rPr lang="en-US" sz="1400"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 2.45 at </a:t>
            </a:r>
            <a:r>
              <a:rPr lang="el-GR" sz="1400" i="1" dirty="0">
                <a:effectLst/>
                <a:latin typeface="Calibri" panose="020F0502020204030204" pitchFamily="34" charset="0"/>
                <a:ea typeface="Times New Roman" panose="02020603050405020304" pitchFamily="18" charset="0"/>
                <a:cs typeface="Calibri" panose="020F0502020204030204" pitchFamily="34" charset="0"/>
              </a:rPr>
              <a:t>α </a:t>
            </a:r>
            <a:r>
              <a:rPr lang="en-US" sz="1400" dirty="0">
                <a:effectLst/>
                <a:latin typeface="Calibri" panose="020F0502020204030204" pitchFamily="34" charset="0"/>
                <a:ea typeface="Times New Roman" panose="02020603050405020304" pitchFamily="18" charset="0"/>
                <a:cs typeface="Calibri" panose="020F0502020204030204" pitchFamily="34" charset="0"/>
              </a:rPr>
              <a:t>= 0.05 and </a:t>
            </a:r>
            <a:r>
              <a:rPr lang="en-US" sz="1400" i="1" dirty="0">
                <a:effectLst/>
                <a:latin typeface="Calibri" panose="020F0502020204030204" pitchFamily="34" charset="0"/>
                <a:ea typeface="Times New Roman" panose="02020603050405020304" pitchFamily="18" charset="0"/>
                <a:cs typeface="Calibri" panose="020F0502020204030204" pitchFamily="34" charset="0"/>
              </a:rPr>
              <a:t>f </a:t>
            </a:r>
            <a:r>
              <a:rPr lang="en-US" sz="1400" dirty="0">
                <a:effectLst/>
                <a:latin typeface="Calibri" panose="020F0502020204030204" pitchFamily="34" charset="0"/>
                <a:ea typeface="Times New Roman" panose="02020603050405020304" pitchFamily="18" charset="0"/>
                <a:cs typeface="Calibri" panose="020F0502020204030204" pitchFamily="34" charset="0"/>
              </a:rPr>
              <a:t>= 6</a:t>
            </a:r>
            <a:r>
              <a:rPr lang="ru-RU"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i="1" dirty="0" err="1">
                <a:effectLst/>
                <a:latin typeface="Calibri" panose="020F0502020204030204" pitchFamily="34" charset="0"/>
                <a:ea typeface="Times New Roman" panose="02020603050405020304" pitchFamily="18" charset="0"/>
                <a:cs typeface="Calibri" panose="020F0502020204030204" pitchFamily="34" charset="0"/>
              </a:rPr>
              <a:t>F</a:t>
            </a:r>
            <a:r>
              <a:rPr lang="en-US" sz="1400" baseline="-25000" dirty="0" err="1">
                <a:effectLst/>
                <a:latin typeface="Calibri" panose="020F0502020204030204" pitchFamily="34" charset="0"/>
                <a:ea typeface="Times New Roman" panose="02020603050405020304" pitchFamily="18" charset="0"/>
                <a:cs typeface="Calibri" panose="020F0502020204030204" pitchFamily="34" charset="0"/>
              </a:rPr>
              <a:t>crit</a:t>
            </a:r>
            <a:r>
              <a:rPr lang="en-US" sz="1400"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 19.25 at </a:t>
            </a:r>
            <a:r>
              <a:rPr lang="el-GR" sz="1400" i="1" dirty="0">
                <a:effectLst/>
                <a:latin typeface="Calibri" panose="020F0502020204030204" pitchFamily="34" charset="0"/>
                <a:ea typeface="Times New Roman" panose="02020603050405020304" pitchFamily="18" charset="0"/>
                <a:cs typeface="Calibri" panose="020F0502020204030204" pitchFamily="34" charset="0"/>
              </a:rPr>
              <a:t>α </a:t>
            </a:r>
            <a:r>
              <a:rPr lang="en-US" sz="1400" dirty="0">
                <a:effectLst/>
                <a:latin typeface="Calibri" panose="020F0502020204030204" pitchFamily="34" charset="0"/>
                <a:ea typeface="Times New Roman" panose="02020603050405020304" pitchFamily="18" charset="0"/>
                <a:cs typeface="Calibri" panose="020F0502020204030204" pitchFamily="34" charset="0"/>
              </a:rPr>
              <a:t>= 0.05 and </a:t>
            </a:r>
            <a:r>
              <a:rPr lang="en-US" sz="1400" i="1" dirty="0">
                <a:effectLst/>
                <a:latin typeface="Calibri" panose="020F0502020204030204" pitchFamily="34" charset="0"/>
                <a:ea typeface="Times New Roman" panose="02020603050405020304" pitchFamily="18" charset="0"/>
                <a:cs typeface="Calibri" panose="020F0502020204030204" pitchFamily="34" charset="0"/>
              </a:rPr>
              <a:t>f</a:t>
            </a:r>
            <a:r>
              <a:rPr lang="en-US" sz="1400" baseline="-25000" dirty="0">
                <a:effectLst/>
                <a:latin typeface="Calibri" panose="020F0502020204030204" pitchFamily="34" charset="0"/>
                <a:ea typeface="Times New Roman" panose="02020603050405020304" pitchFamily="18" charset="0"/>
                <a:cs typeface="Calibri" panose="020F0502020204030204" pitchFamily="34" charset="0"/>
              </a:rPr>
              <a:t>1</a:t>
            </a:r>
            <a:r>
              <a:rPr lang="en-US" sz="1400" dirty="0">
                <a:effectLst/>
                <a:latin typeface="Calibri" panose="020F0502020204030204" pitchFamily="34" charset="0"/>
                <a:ea typeface="Times New Roman" panose="02020603050405020304" pitchFamily="18" charset="0"/>
                <a:cs typeface="Calibri" panose="020F0502020204030204" pitchFamily="34" charset="0"/>
              </a:rPr>
              <a:t>= 4, </a:t>
            </a:r>
            <a:r>
              <a:rPr lang="en-US" sz="1400" i="1" dirty="0">
                <a:effectLst/>
                <a:latin typeface="Calibri" panose="020F0502020204030204" pitchFamily="34" charset="0"/>
                <a:ea typeface="Times New Roman" panose="02020603050405020304" pitchFamily="18" charset="0"/>
                <a:cs typeface="Calibri" panose="020F0502020204030204" pitchFamily="34" charset="0"/>
              </a:rPr>
              <a:t>f</a:t>
            </a:r>
            <a:r>
              <a:rPr lang="en-US" sz="1400" baseline="-25000" dirty="0">
                <a:effectLst/>
                <a:latin typeface="Calibri" panose="020F0502020204030204" pitchFamily="34" charset="0"/>
                <a:ea typeface="Times New Roman" panose="02020603050405020304" pitchFamily="18" charset="0"/>
                <a:cs typeface="Calibri" panose="020F0502020204030204" pitchFamily="34" charset="0"/>
              </a:rPr>
              <a:t>2</a:t>
            </a:r>
            <a:r>
              <a:rPr lang="en-US" sz="1400" dirty="0">
                <a:effectLst/>
                <a:latin typeface="Calibri" panose="020F0502020204030204" pitchFamily="34" charset="0"/>
                <a:ea typeface="Times New Roman" panose="02020603050405020304" pitchFamily="18" charset="0"/>
                <a:cs typeface="Calibri" panose="020F0502020204030204" pitchFamily="34" charset="0"/>
              </a:rPr>
              <a:t>=2</a:t>
            </a:r>
            <a:r>
              <a:rPr lang="ru-RU" sz="1400" dirty="0">
                <a:effectLst/>
                <a:latin typeface="Calibri" panose="020F0502020204030204" pitchFamily="34" charset="0"/>
                <a:ea typeface="Times New Roman" panose="02020603050405020304" pitchFamily="18" charset="0"/>
                <a:cs typeface="Calibri" panose="020F0502020204030204" pitchFamily="34" charset="0"/>
              </a:rPr>
              <a:t>.</a:t>
            </a:r>
          </a:p>
          <a:p>
            <a:pPr algn="just"/>
            <a:endParaRPr lang="ru-RU" sz="14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400" i="1" dirty="0" err="1">
                <a:solidFill>
                  <a:srgbClr val="000000"/>
                </a:solidFill>
                <a:effectLst/>
                <a:latin typeface="Calibri" panose="020F0502020204030204" pitchFamily="34" charset="0"/>
                <a:ea typeface="SimSun" panose="02010600030101010101" pitchFamily="2" charset="-122"/>
                <a:cs typeface="Calibri" panose="020F0502020204030204" pitchFamily="34" charset="0"/>
              </a:rPr>
              <a:t>t</a:t>
            </a:r>
            <a:r>
              <a:rPr lang="en-US" sz="1400" baseline="-25000" dirty="0" err="1">
                <a:solidFill>
                  <a:srgbClr val="000000"/>
                </a:solidFill>
                <a:effectLst/>
                <a:latin typeface="Calibri" panose="020F0502020204030204" pitchFamily="34" charset="0"/>
                <a:ea typeface="SimSun" panose="02010600030101010101" pitchFamily="2" charset="-122"/>
                <a:cs typeface="Calibri" panose="020F0502020204030204" pitchFamily="34" charset="0"/>
              </a:rPr>
              <a:t>crit</a:t>
            </a: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 = 2.31 at α = 0.05 and </a:t>
            </a:r>
            <a:r>
              <a:rPr lang="en-US" sz="1400" i="1"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f</a:t>
            </a: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 = 8. </a:t>
            </a:r>
            <a:r>
              <a:rPr lang="ru-RU" sz="1400" baseline="300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sz="1400" i="1" dirty="0" err="1">
                <a:solidFill>
                  <a:srgbClr val="000000"/>
                </a:solidFill>
                <a:effectLst/>
                <a:latin typeface="Calibri" panose="020F0502020204030204" pitchFamily="34" charset="0"/>
                <a:ea typeface="SimSun" panose="02010600030101010101" pitchFamily="2" charset="-122"/>
                <a:cs typeface="Calibri" panose="020F0502020204030204" pitchFamily="34" charset="0"/>
              </a:rPr>
              <a:t>F</a:t>
            </a:r>
            <a:r>
              <a:rPr lang="en-US" sz="1400" baseline="-25000" dirty="0" err="1">
                <a:solidFill>
                  <a:srgbClr val="000000"/>
                </a:solidFill>
                <a:effectLst/>
                <a:latin typeface="Calibri" panose="020F0502020204030204" pitchFamily="34" charset="0"/>
                <a:ea typeface="SimSun" panose="02010600030101010101" pitchFamily="2" charset="-122"/>
                <a:cs typeface="Calibri" panose="020F0502020204030204" pitchFamily="34" charset="0"/>
              </a:rPr>
              <a:t>crit</a:t>
            </a:r>
            <a:r>
              <a:rPr lang="en-US" sz="1400" baseline="-250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 6.39 at </a:t>
            </a:r>
            <a:r>
              <a:rPr lang="en-US" sz="1400" i="1"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α </a:t>
            </a: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 0.05 and </a:t>
            </a:r>
            <a:r>
              <a:rPr lang="en-US" sz="1400" i="1"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f</a:t>
            </a:r>
            <a:r>
              <a:rPr lang="en-US" sz="1400" baseline="-250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1 </a:t>
            </a: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lang="en-US" sz="1400" i="1"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f</a:t>
            </a:r>
            <a:r>
              <a:rPr lang="en-US" sz="1400" baseline="-250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2 </a:t>
            </a: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 4.</a:t>
            </a:r>
            <a:endParaRPr lang="ru-RU" sz="14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97928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1722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17</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609600" y="1447800"/>
            <a:ext cx="8153400" cy="461665"/>
          </a:xfrm>
          <a:prstGeom prst="rect">
            <a:avLst/>
          </a:prstGeom>
          <a:noFill/>
        </p:spPr>
        <p:txBody>
          <a:bodyPr wrap="square" rtlCol="0">
            <a:spAutoFit/>
          </a:bodyPr>
          <a:lstStyle/>
          <a:p>
            <a:r>
              <a:rPr lang="fr-FR" sz="2400" b="1" dirty="0"/>
              <a:t>Conclusions</a:t>
            </a:r>
          </a:p>
        </p:txBody>
      </p:sp>
      <p:sp>
        <p:nvSpPr>
          <p:cNvPr id="3" name="TextBox 2">
            <a:extLst>
              <a:ext uri="{FF2B5EF4-FFF2-40B4-BE49-F238E27FC236}">
                <a16:creationId xmlns:a16="http://schemas.microsoft.com/office/drawing/2014/main" id="{B89EC59D-D1F9-FD72-8973-5EE4BF8AE237}"/>
              </a:ext>
            </a:extLst>
          </p:cNvPr>
          <p:cNvSpPr txBox="1"/>
          <p:nvPr/>
        </p:nvSpPr>
        <p:spPr>
          <a:xfrm>
            <a:off x="304800" y="1973282"/>
            <a:ext cx="8534400" cy="4247317"/>
          </a:xfrm>
          <a:prstGeom prst="rect">
            <a:avLst/>
          </a:prstGeom>
          <a:noFill/>
        </p:spPr>
        <p:txBody>
          <a:bodyPr wrap="square">
            <a:spAutoFit/>
          </a:bodyPr>
          <a:lstStyle/>
          <a:p>
            <a:pPr algn="just"/>
            <a:r>
              <a:rPr lang="en-US" dirty="0"/>
              <a:t>SeO</a:t>
            </a:r>
            <a:r>
              <a:rPr lang="en-US" baseline="-25000" dirty="0"/>
              <a:t>2</a:t>
            </a:r>
            <a:r>
              <a:rPr lang="en-US" dirty="0"/>
              <a:t> nanoparticles dispersed in cationic surfactant media have been shown as an effective sensing layer of the voltammetric sensors for the colorants used in pharmaceutical industry. Indigo carmine and </a:t>
            </a:r>
            <a:r>
              <a:rPr lang="en-US" dirty="0" err="1"/>
              <a:t>indigotine</a:t>
            </a:r>
            <a:r>
              <a:rPr lang="en-US" dirty="0"/>
              <a:t> have been considered as an analytes. 0.10 mM </a:t>
            </a:r>
            <a:r>
              <a:rPr lang="en-US" dirty="0" err="1"/>
              <a:t>cetyltriphenylphosphonium</a:t>
            </a:r>
            <a:r>
              <a:rPr lang="en-US" dirty="0"/>
              <a:t> bromide and 1.0 mM </a:t>
            </a:r>
            <a:r>
              <a:rPr lang="en-US" dirty="0" err="1"/>
              <a:t>cetylpyridinium</a:t>
            </a:r>
            <a:r>
              <a:rPr lang="en-US" dirty="0"/>
              <a:t> bromide have been used as dispersive media for SeO</a:t>
            </a:r>
            <a:r>
              <a:rPr lang="en-US" baseline="-25000" dirty="0"/>
              <a:t>2</a:t>
            </a:r>
            <a:r>
              <a:rPr lang="en-US" dirty="0"/>
              <a:t> nanoparticles as far as provide the best voltammetric response of carminic acid and </a:t>
            </a:r>
            <a:r>
              <a:rPr lang="en-US" dirty="0" err="1"/>
              <a:t>indigotine</a:t>
            </a:r>
            <a:r>
              <a:rPr lang="en-US" dirty="0"/>
              <a:t>, respectively. </a:t>
            </a:r>
          </a:p>
          <a:p>
            <a:pPr algn="just"/>
            <a:r>
              <a:rPr lang="en-US" dirty="0"/>
              <a:t>The analytical characteristics of colorants on the sensors developed are the best ones among electrochemical sensors based on various nanomaterials. Simplicity of sensors fabrication, high selectivity and sensitivity of response as well as reliability of the results obtained are the main advantages of the sensors developed. The versatility of the sensors based on the SeO</a:t>
            </a:r>
            <a:r>
              <a:rPr lang="en-US" baseline="-25000" dirty="0"/>
              <a:t>2</a:t>
            </a:r>
            <a:r>
              <a:rPr lang="en-US" dirty="0"/>
              <a:t> nanoparticles and cationic surfactants functioning under differential pulse voltammetry has been confirmed by direct analysis of the pharmaceutical dosage forms. A good agreement with the independent method data allows consider voltammetric sensors developed as an alternative method for the pharmaceutical products quality control.</a:t>
            </a:r>
          </a:p>
        </p:txBody>
      </p:sp>
    </p:spTree>
    <p:extLst>
      <p:ext uri="{BB962C8B-B14F-4D97-AF65-F5344CB8AC3E}">
        <p14:creationId xmlns:p14="http://schemas.microsoft.com/office/powerpoint/2010/main" val="9397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магнитный диск 9">
            <a:extLst>
              <a:ext uri="{FF2B5EF4-FFF2-40B4-BE49-F238E27FC236}">
                <a16:creationId xmlns:a16="http://schemas.microsoft.com/office/drawing/2014/main" id="{99FF3774-49CE-B500-3000-A2BDD163520D}"/>
              </a:ext>
            </a:extLst>
          </p:cNvPr>
          <p:cNvSpPr/>
          <p:nvPr/>
        </p:nvSpPr>
        <p:spPr>
          <a:xfrm>
            <a:off x="3561140" y="4834540"/>
            <a:ext cx="2351597" cy="1000132"/>
          </a:xfrm>
          <a:prstGeom prst="flowChartMagneticDisk">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Glassy carbon electrode</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46" name="Овал 345">
            <a:extLst>
              <a:ext uri="{FF2B5EF4-FFF2-40B4-BE49-F238E27FC236}">
                <a16:creationId xmlns:a16="http://schemas.microsoft.com/office/drawing/2014/main" id="{E5FCCF01-4AC4-3FA3-A056-68DC22EE1337}"/>
              </a:ext>
            </a:extLst>
          </p:cNvPr>
          <p:cNvSpPr/>
          <p:nvPr/>
        </p:nvSpPr>
        <p:spPr>
          <a:xfrm>
            <a:off x="3696505" y="4868614"/>
            <a:ext cx="1999297" cy="24826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4"/>
          <p:cNvSpPr/>
          <p:nvPr/>
        </p:nvSpPr>
        <p:spPr>
          <a:xfrm>
            <a:off x="152400" y="1297634"/>
            <a:ext cx="8991600" cy="1200329"/>
          </a:xfrm>
          <a:prstGeom prst="rect">
            <a:avLst/>
          </a:prstGeom>
        </p:spPr>
        <p:txBody>
          <a:bodyPr wrap="square">
            <a:spAutoFit/>
          </a:bodyPr>
          <a:lstStyle/>
          <a:p>
            <a:pPr algn="ctr"/>
            <a:r>
              <a:rPr lang="en-US" sz="2400" b="1" dirty="0"/>
              <a:t>Highly sensitive voltammetric sensors based on selenium dioxide nanoparticles for the quantification of colorants in pharmaceutical dosage forms</a:t>
            </a:r>
          </a:p>
        </p:txBody>
      </p:sp>
      <p:sp>
        <p:nvSpPr>
          <p:cNvPr id="12" name="Slide Number Placeholder 11"/>
          <p:cNvSpPr>
            <a:spLocks noGrp="1"/>
          </p:cNvSpPr>
          <p:nvPr>
            <p:ph type="sldNum" sz="quarter" idx="12"/>
          </p:nvPr>
        </p:nvSpPr>
        <p:spPr>
          <a:xfrm>
            <a:off x="6934200" y="61722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2" name="Picture 4" descr="E132 Индигокармин, Индиготин – Пищевая добавка-краситель — подробнее на  сайте MazaCena.lv">
            <a:extLst>
              <a:ext uri="{FF2B5EF4-FFF2-40B4-BE49-F238E27FC236}">
                <a16:creationId xmlns:a16="http://schemas.microsoft.com/office/drawing/2014/main" id="{EB23C278-5165-9FFA-320B-EADFFDCBDC1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240" r="7102" b="11739"/>
          <a:stretch/>
        </p:blipFill>
        <p:spPr bwMode="auto">
          <a:xfrm>
            <a:off x="1714500" y="5888321"/>
            <a:ext cx="1129934" cy="6036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emical structure of carminic acid[citation needed]">
            <a:extLst>
              <a:ext uri="{FF2B5EF4-FFF2-40B4-BE49-F238E27FC236}">
                <a16:creationId xmlns:a16="http://schemas.microsoft.com/office/drawing/2014/main" id="{73F3AE03-2B13-FB8A-C994-AD148BA303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923612"/>
            <a:ext cx="2362200" cy="11608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Картинки по запросу &quot;carminic acid powder&quot;">
            <a:extLst>
              <a:ext uri="{FF2B5EF4-FFF2-40B4-BE49-F238E27FC236}">
                <a16:creationId xmlns:a16="http://schemas.microsoft.com/office/drawing/2014/main" id="{05C914E7-75AF-2A22-CDA7-CD5059EE5F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2963" y="3838012"/>
            <a:ext cx="1006545" cy="7549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F9857E5-311E-4110-E720-627C6D857760}"/>
              </a:ext>
            </a:extLst>
          </p:cNvPr>
          <p:cNvSpPr txBox="1"/>
          <p:nvPr/>
        </p:nvSpPr>
        <p:spPr>
          <a:xfrm>
            <a:off x="381000" y="2554280"/>
            <a:ext cx="1676400" cy="369332"/>
          </a:xfrm>
          <a:prstGeom prst="rect">
            <a:avLst/>
          </a:prstGeom>
          <a:noFill/>
        </p:spPr>
        <p:txBody>
          <a:bodyPr wrap="square" rtlCol="0">
            <a:spAutoFit/>
          </a:bodyPr>
          <a:lstStyle/>
          <a:p>
            <a:r>
              <a:rPr lang="en-US" dirty="0"/>
              <a:t>Carminic acid</a:t>
            </a:r>
            <a:endParaRPr lang="ru-RU" dirty="0"/>
          </a:p>
        </p:txBody>
      </p:sp>
      <p:sp>
        <p:nvSpPr>
          <p:cNvPr id="8" name="TextBox 7">
            <a:extLst>
              <a:ext uri="{FF2B5EF4-FFF2-40B4-BE49-F238E27FC236}">
                <a16:creationId xmlns:a16="http://schemas.microsoft.com/office/drawing/2014/main" id="{6D2057A3-029D-3A88-2926-332403459698}"/>
              </a:ext>
            </a:extLst>
          </p:cNvPr>
          <p:cNvSpPr txBox="1"/>
          <p:nvPr/>
        </p:nvSpPr>
        <p:spPr>
          <a:xfrm>
            <a:off x="381000" y="4767514"/>
            <a:ext cx="1676400" cy="369332"/>
          </a:xfrm>
          <a:prstGeom prst="rect">
            <a:avLst/>
          </a:prstGeom>
          <a:noFill/>
        </p:spPr>
        <p:txBody>
          <a:bodyPr wrap="square" rtlCol="0">
            <a:spAutoFit/>
          </a:bodyPr>
          <a:lstStyle/>
          <a:p>
            <a:r>
              <a:rPr lang="en-US" dirty="0" err="1"/>
              <a:t>Indigotine</a:t>
            </a:r>
            <a:endParaRPr lang="ru-RU" dirty="0"/>
          </a:p>
        </p:txBody>
      </p:sp>
      <p:pic>
        <p:nvPicPr>
          <p:cNvPr id="9" name="Picture 2" descr="Indigo carmine, pH indicator and tissue stain (CAS 860-22-0) (ab146352) |  Abcam">
            <a:extLst>
              <a:ext uri="{FF2B5EF4-FFF2-40B4-BE49-F238E27FC236}">
                <a16:creationId xmlns:a16="http://schemas.microsoft.com/office/drawing/2014/main" id="{F8BD8DDC-7C19-5368-CCFF-3F1F460C9F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5136844"/>
            <a:ext cx="2277756" cy="75147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20">
            <a:extLst>
              <a:ext uri="{FF2B5EF4-FFF2-40B4-BE49-F238E27FC236}">
                <a16:creationId xmlns:a16="http://schemas.microsoft.com/office/drawing/2014/main" id="{FBE61B9A-C1FB-71FF-B033-9412B3390E95}"/>
              </a:ext>
            </a:extLst>
          </p:cNvPr>
          <p:cNvGrpSpPr>
            <a:grpSpLocks/>
          </p:cNvGrpSpPr>
          <p:nvPr/>
        </p:nvGrpSpPr>
        <p:grpSpPr bwMode="auto">
          <a:xfrm rot="6275356">
            <a:off x="4267308" y="4184360"/>
            <a:ext cx="734410" cy="161940"/>
            <a:chOff x="2971" y="1184"/>
            <a:chExt cx="476" cy="114"/>
          </a:xfrm>
          <a:scene3d>
            <a:camera prst="orthographicFront">
              <a:rot lat="0" lon="21298860" rev="21573786"/>
            </a:camera>
            <a:lightRig rig="threePt" dir="t"/>
          </a:scene3d>
        </p:grpSpPr>
        <p:grpSp>
          <p:nvGrpSpPr>
            <p:cNvPr id="13" name="Group 121">
              <a:extLst>
                <a:ext uri="{FF2B5EF4-FFF2-40B4-BE49-F238E27FC236}">
                  <a16:creationId xmlns:a16="http://schemas.microsoft.com/office/drawing/2014/main" id="{7F9D3F76-40D7-A85F-B745-1BD69F610DAB}"/>
                </a:ext>
              </a:extLst>
            </p:cNvPr>
            <p:cNvGrpSpPr>
              <a:grpSpLocks/>
            </p:cNvGrpSpPr>
            <p:nvPr/>
          </p:nvGrpSpPr>
          <p:grpSpPr bwMode="auto">
            <a:xfrm>
              <a:off x="2971" y="1207"/>
              <a:ext cx="363" cy="46"/>
              <a:chOff x="2971" y="1207"/>
              <a:chExt cx="816" cy="137"/>
            </a:xfrm>
          </p:grpSpPr>
          <p:grpSp>
            <p:nvGrpSpPr>
              <p:cNvPr id="15" name="Group 122">
                <a:extLst>
                  <a:ext uri="{FF2B5EF4-FFF2-40B4-BE49-F238E27FC236}">
                    <a16:creationId xmlns:a16="http://schemas.microsoft.com/office/drawing/2014/main" id="{D64CFE8E-A3F6-9AA2-E2BF-9EAFCB2366AF}"/>
                  </a:ext>
                </a:extLst>
              </p:cNvPr>
              <p:cNvGrpSpPr>
                <a:grpSpLocks/>
              </p:cNvGrpSpPr>
              <p:nvPr/>
            </p:nvGrpSpPr>
            <p:grpSpPr bwMode="auto">
              <a:xfrm>
                <a:off x="2971" y="1207"/>
                <a:ext cx="272" cy="137"/>
                <a:chOff x="2971" y="1207"/>
                <a:chExt cx="272" cy="137"/>
              </a:xfrm>
            </p:grpSpPr>
            <p:sp>
              <p:nvSpPr>
                <p:cNvPr id="22" name="Line 123">
                  <a:extLst>
                    <a:ext uri="{FF2B5EF4-FFF2-40B4-BE49-F238E27FC236}">
                      <a16:creationId xmlns:a16="http://schemas.microsoft.com/office/drawing/2014/main" id="{1461DFD0-A9A3-98BA-CBC1-085BF1634FE2}"/>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3" name="Line 124">
                  <a:extLst>
                    <a:ext uri="{FF2B5EF4-FFF2-40B4-BE49-F238E27FC236}">
                      <a16:creationId xmlns:a16="http://schemas.microsoft.com/office/drawing/2014/main" id="{46452BE8-7AF6-0FA5-4B6B-FA8F0788E9CF}"/>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6" name="Group 125">
                <a:extLst>
                  <a:ext uri="{FF2B5EF4-FFF2-40B4-BE49-F238E27FC236}">
                    <a16:creationId xmlns:a16="http://schemas.microsoft.com/office/drawing/2014/main" id="{3F316C5B-6A0C-0646-954F-1EA239A07C59}"/>
                  </a:ext>
                </a:extLst>
              </p:cNvPr>
              <p:cNvGrpSpPr>
                <a:grpSpLocks/>
              </p:cNvGrpSpPr>
              <p:nvPr/>
            </p:nvGrpSpPr>
            <p:grpSpPr bwMode="auto">
              <a:xfrm>
                <a:off x="3243" y="1207"/>
                <a:ext cx="272" cy="137"/>
                <a:chOff x="2971" y="1207"/>
                <a:chExt cx="272" cy="137"/>
              </a:xfrm>
            </p:grpSpPr>
            <p:sp>
              <p:nvSpPr>
                <p:cNvPr id="20" name="Line 126">
                  <a:extLst>
                    <a:ext uri="{FF2B5EF4-FFF2-40B4-BE49-F238E27FC236}">
                      <a16:creationId xmlns:a16="http://schemas.microsoft.com/office/drawing/2014/main" id="{1344FB5E-2892-4FC4-C6FD-B2DDFB849AC9}"/>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1" name="Line 127">
                  <a:extLst>
                    <a:ext uri="{FF2B5EF4-FFF2-40B4-BE49-F238E27FC236}">
                      <a16:creationId xmlns:a16="http://schemas.microsoft.com/office/drawing/2014/main" id="{59ADD78B-863F-9177-488A-CDCF996272B7}"/>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7" name="Group 128">
                <a:extLst>
                  <a:ext uri="{FF2B5EF4-FFF2-40B4-BE49-F238E27FC236}">
                    <a16:creationId xmlns:a16="http://schemas.microsoft.com/office/drawing/2014/main" id="{91030AFA-EB15-5172-7AAB-717C4E82452E}"/>
                  </a:ext>
                </a:extLst>
              </p:cNvPr>
              <p:cNvGrpSpPr>
                <a:grpSpLocks/>
              </p:cNvGrpSpPr>
              <p:nvPr/>
            </p:nvGrpSpPr>
            <p:grpSpPr bwMode="auto">
              <a:xfrm>
                <a:off x="3515" y="1207"/>
                <a:ext cx="272" cy="137"/>
                <a:chOff x="2971" y="1207"/>
                <a:chExt cx="272" cy="137"/>
              </a:xfrm>
            </p:grpSpPr>
            <p:sp>
              <p:nvSpPr>
                <p:cNvPr id="18" name="Line 129">
                  <a:extLst>
                    <a:ext uri="{FF2B5EF4-FFF2-40B4-BE49-F238E27FC236}">
                      <a16:creationId xmlns:a16="http://schemas.microsoft.com/office/drawing/2014/main" id="{5F8B5C78-09D2-EFF6-A65F-85A892726A3D}"/>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9" name="Line 130">
                  <a:extLst>
                    <a:ext uri="{FF2B5EF4-FFF2-40B4-BE49-F238E27FC236}">
                      <a16:creationId xmlns:a16="http://schemas.microsoft.com/office/drawing/2014/main" id="{29CAFC8F-A7B3-E404-BFFB-F166AACE6C3A}"/>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14" name="Oval 131">
              <a:extLst>
                <a:ext uri="{FF2B5EF4-FFF2-40B4-BE49-F238E27FC236}">
                  <a16:creationId xmlns:a16="http://schemas.microsoft.com/office/drawing/2014/main" id="{D1EE603B-B699-2076-B3B8-2D73E3F1ABBE}"/>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a:t>+</a:t>
              </a:r>
              <a:endParaRPr lang="ru-RU" altLang="ru-RU" sz="1400"/>
            </a:p>
          </p:txBody>
        </p:sp>
      </p:grpSp>
      <p:grpSp>
        <p:nvGrpSpPr>
          <p:cNvPr id="24" name="Group 24">
            <a:extLst>
              <a:ext uri="{FF2B5EF4-FFF2-40B4-BE49-F238E27FC236}">
                <a16:creationId xmlns:a16="http://schemas.microsoft.com/office/drawing/2014/main" id="{944E547C-9649-152E-2B69-AE3AE4D4CFF3}"/>
              </a:ext>
            </a:extLst>
          </p:cNvPr>
          <p:cNvGrpSpPr>
            <a:grpSpLocks/>
          </p:cNvGrpSpPr>
          <p:nvPr/>
        </p:nvGrpSpPr>
        <p:grpSpPr bwMode="auto">
          <a:xfrm rot="3016596">
            <a:off x="4742940" y="4198076"/>
            <a:ext cx="735821" cy="160591"/>
            <a:chOff x="2971" y="1184"/>
            <a:chExt cx="476" cy="114"/>
          </a:xfrm>
          <a:scene3d>
            <a:camera prst="orthographicFront">
              <a:rot lat="0" lon="21298860" rev="21573786"/>
            </a:camera>
            <a:lightRig rig="threePt" dir="t"/>
          </a:scene3d>
        </p:grpSpPr>
        <p:grpSp>
          <p:nvGrpSpPr>
            <p:cNvPr id="25" name="Group 25">
              <a:extLst>
                <a:ext uri="{FF2B5EF4-FFF2-40B4-BE49-F238E27FC236}">
                  <a16:creationId xmlns:a16="http://schemas.microsoft.com/office/drawing/2014/main" id="{FA1AA718-2254-A48A-54F2-0C7C35F20E50}"/>
                </a:ext>
              </a:extLst>
            </p:cNvPr>
            <p:cNvGrpSpPr>
              <a:grpSpLocks/>
            </p:cNvGrpSpPr>
            <p:nvPr/>
          </p:nvGrpSpPr>
          <p:grpSpPr bwMode="auto">
            <a:xfrm>
              <a:off x="2971" y="1207"/>
              <a:ext cx="363" cy="46"/>
              <a:chOff x="2971" y="1207"/>
              <a:chExt cx="816" cy="137"/>
            </a:xfrm>
          </p:grpSpPr>
          <p:grpSp>
            <p:nvGrpSpPr>
              <p:cNvPr id="27" name="Group 26">
                <a:extLst>
                  <a:ext uri="{FF2B5EF4-FFF2-40B4-BE49-F238E27FC236}">
                    <a16:creationId xmlns:a16="http://schemas.microsoft.com/office/drawing/2014/main" id="{474C2090-F9A8-6D38-F2FC-4BB97F7D0448}"/>
                  </a:ext>
                </a:extLst>
              </p:cNvPr>
              <p:cNvGrpSpPr>
                <a:grpSpLocks/>
              </p:cNvGrpSpPr>
              <p:nvPr/>
            </p:nvGrpSpPr>
            <p:grpSpPr bwMode="auto">
              <a:xfrm>
                <a:off x="2971" y="1207"/>
                <a:ext cx="272" cy="137"/>
                <a:chOff x="2971" y="1207"/>
                <a:chExt cx="272" cy="137"/>
              </a:xfrm>
            </p:grpSpPr>
            <p:sp>
              <p:nvSpPr>
                <p:cNvPr id="34" name="Line 27">
                  <a:extLst>
                    <a:ext uri="{FF2B5EF4-FFF2-40B4-BE49-F238E27FC236}">
                      <a16:creationId xmlns:a16="http://schemas.microsoft.com/office/drawing/2014/main" id="{B7A724A6-B759-72E4-12D8-47D43013419C}"/>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5" name="Line 28">
                  <a:extLst>
                    <a:ext uri="{FF2B5EF4-FFF2-40B4-BE49-F238E27FC236}">
                      <a16:creationId xmlns:a16="http://schemas.microsoft.com/office/drawing/2014/main" id="{8870E064-71B0-F468-99C3-651FE16F0720}"/>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8" name="Group 29">
                <a:extLst>
                  <a:ext uri="{FF2B5EF4-FFF2-40B4-BE49-F238E27FC236}">
                    <a16:creationId xmlns:a16="http://schemas.microsoft.com/office/drawing/2014/main" id="{918985B8-5A6B-FED4-7BC8-87B5079E4400}"/>
                  </a:ext>
                </a:extLst>
              </p:cNvPr>
              <p:cNvGrpSpPr>
                <a:grpSpLocks/>
              </p:cNvGrpSpPr>
              <p:nvPr/>
            </p:nvGrpSpPr>
            <p:grpSpPr bwMode="auto">
              <a:xfrm>
                <a:off x="3243" y="1207"/>
                <a:ext cx="272" cy="137"/>
                <a:chOff x="2971" y="1207"/>
                <a:chExt cx="272" cy="137"/>
              </a:xfrm>
            </p:grpSpPr>
            <p:sp>
              <p:nvSpPr>
                <p:cNvPr id="32" name="Line 30">
                  <a:extLst>
                    <a:ext uri="{FF2B5EF4-FFF2-40B4-BE49-F238E27FC236}">
                      <a16:creationId xmlns:a16="http://schemas.microsoft.com/office/drawing/2014/main" id="{B0FCE53A-72C5-35FA-EFC3-D4E9C39348D3}"/>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3" name="Line 31">
                  <a:extLst>
                    <a:ext uri="{FF2B5EF4-FFF2-40B4-BE49-F238E27FC236}">
                      <a16:creationId xmlns:a16="http://schemas.microsoft.com/office/drawing/2014/main" id="{1149DDF0-3CB6-C628-BD70-EF951BAD2D8F}"/>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9" name="Group 32">
                <a:extLst>
                  <a:ext uri="{FF2B5EF4-FFF2-40B4-BE49-F238E27FC236}">
                    <a16:creationId xmlns:a16="http://schemas.microsoft.com/office/drawing/2014/main" id="{ABD7EC2C-DCE8-BE4E-EC03-DCB9630EB629}"/>
                  </a:ext>
                </a:extLst>
              </p:cNvPr>
              <p:cNvGrpSpPr>
                <a:grpSpLocks/>
              </p:cNvGrpSpPr>
              <p:nvPr/>
            </p:nvGrpSpPr>
            <p:grpSpPr bwMode="auto">
              <a:xfrm>
                <a:off x="3515" y="1207"/>
                <a:ext cx="272" cy="137"/>
                <a:chOff x="2971" y="1207"/>
                <a:chExt cx="272" cy="137"/>
              </a:xfrm>
            </p:grpSpPr>
            <p:sp>
              <p:nvSpPr>
                <p:cNvPr id="30" name="Line 33">
                  <a:extLst>
                    <a:ext uri="{FF2B5EF4-FFF2-40B4-BE49-F238E27FC236}">
                      <a16:creationId xmlns:a16="http://schemas.microsoft.com/office/drawing/2014/main" id="{2C6A3026-EC57-22DF-D37E-30B43E4E5642}"/>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1" name="Line 34">
                  <a:extLst>
                    <a:ext uri="{FF2B5EF4-FFF2-40B4-BE49-F238E27FC236}">
                      <a16:creationId xmlns:a16="http://schemas.microsoft.com/office/drawing/2014/main" id="{A53833A6-1A9A-751F-D5FC-0214DA8ABEB6}"/>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26" name="Oval 35">
              <a:extLst>
                <a:ext uri="{FF2B5EF4-FFF2-40B4-BE49-F238E27FC236}">
                  <a16:creationId xmlns:a16="http://schemas.microsoft.com/office/drawing/2014/main" id="{6C2D86D8-C1AF-85AB-B912-6C775C232219}"/>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dirty="0"/>
                <a:t>+</a:t>
              </a:r>
              <a:endParaRPr lang="ru-RU" altLang="ru-RU" sz="1400" dirty="0"/>
            </a:p>
          </p:txBody>
        </p:sp>
      </p:grpSp>
      <p:grpSp>
        <p:nvGrpSpPr>
          <p:cNvPr id="36" name="Group 84">
            <a:extLst>
              <a:ext uri="{FF2B5EF4-FFF2-40B4-BE49-F238E27FC236}">
                <a16:creationId xmlns:a16="http://schemas.microsoft.com/office/drawing/2014/main" id="{6A01754B-F899-12E2-5E8E-B225CDD6CDFD}"/>
              </a:ext>
            </a:extLst>
          </p:cNvPr>
          <p:cNvGrpSpPr>
            <a:grpSpLocks/>
          </p:cNvGrpSpPr>
          <p:nvPr/>
        </p:nvGrpSpPr>
        <p:grpSpPr bwMode="auto">
          <a:xfrm rot="19895830">
            <a:off x="3497255" y="4905405"/>
            <a:ext cx="674752" cy="176203"/>
            <a:chOff x="2971" y="1184"/>
            <a:chExt cx="476" cy="114"/>
          </a:xfrm>
          <a:scene3d>
            <a:camera prst="orthographicFront">
              <a:rot lat="0" lon="21298860" rev="21573786"/>
            </a:camera>
            <a:lightRig rig="threePt" dir="t"/>
          </a:scene3d>
        </p:grpSpPr>
        <p:grpSp>
          <p:nvGrpSpPr>
            <p:cNvPr id="37" name="Group 85">
              <a:extLst>
                <a:ext uri="{FF2B5EF4-FFF2-40B4-BE49-F238E27FC236}">
                  <a16:creationId xmlns:a16="http://schemas.microsoft.com/office/drawing/2014/main" id="{D9969A6D-F54F-A4B9-27AE-527ECCB00AD8}"/>
                </a:ext>
              </a:extLst>
            </p:cNvPr>
            <p:cNvGrpSpPr>
              <a:grpSpLocks/>
            </p:cNvGrpSpPr>
            <p:nvPr/>
          </p:nvGrpSpPr>
          <p:grpSpPr bwMode="auto">
            <a:xfrm>
              <a:off x="2971" y="1207"/>
              <a:ext cx="363" cy="46"/>
              <a:chOff x="2971" y="1207"/>
              <a:chExt cx="816" cy="137"/>
            </a:xfrm>
          </p:grpSpPr>
          <p:grpSp>
            <p:nvGrpSpPr>
              <p:cNvPr id="39" name="Group 86">
                <a:extLst>
                  <a:ext uri="{FF2B5EF4-FFF2-40B4-BE49-F238E27FC236}">
                    <a16:creationId xmlns:a16="http://schemas.microsoft.com/office/drawing/2014/main" id="{5B243F3A-E9C7-115C-CFEA-BD2EC8D729B8}"/>
                  </a:ext>
                </a:extLst>
              </p:cNvPr>
              <p:cNvGrpSpPr>
                <a:grpSpLocks/>
              </p:cNvGrpSpPr>
              <p:nvPr/>
            </p:nvGrpSpPr>
            <p:grpSpPr bwMode="auto">
              <a:xfrm>
                <a:off x="2971" y="1207"/>
                <a:ext cx="272" cy="137"/>
                <a:chOff x="2971" y="1207"/>
                <a:chExt cx="272" cy="137"/>
              </a:xfrm>
            </p:grpSpPr>
            <p:sp>
              <p:nvSpPr>
                <p:cNvPr id="46" name="Line 87">
                  <a:extLst>
                    <a:ext uri="{FF2B5EF4-FFF2-40B4-BE49-F238E27FC236}">
                      <a16:creationId xmlns:a16="http://schemas.microsoft.com/office/drawing/2014/main" id="{81224A85-BEA9-0B80-DCA4-70FF4C42EDCD}"/>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47" name="Line 88">
                  <a:extLst>
                    <a:ext uri="{FF2B5EF4-FFF2-40B4-BE49-F238E27FC236}">
                      <a16:creationId xmlns:a16="http://schemas.microsoft.com/office/drawing/2014/main" id="{F689AA63-9DEB-AB0D-F013-A939EB79BE03}"/>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nvGrpSpPr>
              <p:cNvPr id="40" name="Group 89">
                <a:extLst>
                  <a:ext uri="{FF2B5EF4-FFF2-40B4-BE49-F238E27FC236}">
                    <a16:creationId xmlns:a16="http://schemas.microsoft.com/office/drawing/2014/main" id="{C3DE2A9E-6657-7184-FDF7-74EF77170E3C}"/>
                  </a:ext>
                </a:extLst>
              </p:cNvPr>
              <p:cNvGrpSpPr>
                <a:grpSpLocks/>
              </p:cNvGrpSpPr>
              <p:nvPr/>
            </p:nvGrpSpPr>
            <p:grpSpPr bwMode="auto">
              <a:xfrm>
                <a:off x="3243" y="1207"/>
                <a:ext cx="272" cy="137"/>
                <a:chOff x="2971" y="1207"/>
                <a:chExt cx="272" cy="137"/>
              </a:xfrm>
            </p:grpSpPr>
            <p:sp>
              <p:nvSpPr>
                <p:cNvPr id="44" name="Line 90">
                  <a:extLst>
                    <a:ext uri="{FF2B5EF4-FFF2-40B4-BE49-F238E27FC236}">
                      <a16:creationId xmlns:a16="http://schemas.microsoft.com/office/drawing/2014/main" id="{ECBCD041-8CB7-CCF3-20ED-26A3447EF267}"/>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45" name="Line 91">
                  <a:extLst>
                    <a:ext uri="{FF2B5EF4-FFF2-40B4-BE49-F238E27FC236}">
                      <a16:creationId xmlns:a16="http://schemas.microsoft.com/office/drawing/2014/main" id="{5EED1218-EF81-A242-F6B8-806A2A3CE4E0}"/>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nvGrpSpPr>
              <p:cNvPr id="41" name="Group 92">
                <a:extLst>
                  <a:ext uri="{FF2B5EF4-FFF2-40B4-BE49-F238E27FC236}">
                    <a16:creationId xmlns:a16="http://schemas.microsoft.com/office/drawing/2014/main" id="{EAFA0CB7-BC77-29A5-C251-1F65A126134A}"/>
                  </a:ext>
                </a:extLst>
              </p:cNvPr>
              <p:cNvGrpSpPr>
                <a:grpSpLocks/>
              </p:cNvGrpSpPr>
              <p:nvPr/>
            </p:nvGrpSpPr>
            <p:grpSpPr bwMode="auto">
              <a:xfrm>
                <a:off x="3515" y="1207"/>
                <a:ext cx="272" cy="137"/>
                <a:chOff x="2971" y="1207"/>
                <a:chExt cx="272" cy="137"/>
              </a:xfrm>
            </p:grpSpPr>
            <p:sp>
              <p:nvSpPr>
                <p:cNvPr id="42" name="Line 93">
                  <a:extLst>
                    <a:ext uri="{FF2B5EF4-FFF2-40B4-BE49-F238E27FC236}">
                      <a16:creationId xmlns:a16="http://schemas.microsoft.com/office/drawing/2014/main" id="{A210E76F-E9D3-2653-A601-175C6C3DD011}"/>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43" name="Line 94">
                  <a:extLst>
                    <a:ext uri="{FF2B5EF4-FFF2-40B4-BE49-F238E27FC236}">
                      <a16:creationId xmlns:a16="http://schemas.microsoft.com/office/drawing/2014/main" id="{840F6737-7A6A-AE7A-3287-253941F5701C}"/>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sp>
          <p:nvSpPr>
            <p:cNvPr id="38" name="Oval 95">
              <a:extLst>
                <a:ext uri="{FF2B5EF4-FFF2-40B4-BE49-F238E27FC236}">
                  <a16:creationId xmlns:a16="http://schemas.microsoft.com/office/drawing/2014/main" id="{D50C2F6E-B8D7-958E-BB40-6803D8F045DB}"/>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a:t>+</a:t>
              </a:r>
              <a:endParaRPr lang="ru-RU" altLang="ru-RU" sz="1400"/>
            </a:p>
          </p:txBody>
        </p:sp>
      </p:grpSp>
      <p:grpSp>
        <p:nvGrpSpPr>
          <p:cNvPr id="48" name="Group 108">
            <a:extLst>
              <a:ext uri="{FF2B5EF4-FFF2-40B4-BE49-F238E27FC236}">
                <a16:creationId xmlns:a16="http://schemas.microsoft.com/office/drawing/2014/main" id="{C7EB0C15-15F2-1A98-50EA-9805E1FECFC1}"/>
              </a:ext>
            </a:extLst>
          </p:cNvPr>
          <p:cNvGrpSpPr>
            <a:grpSpLocks/>
          </p:cNvGrpSpPr>
          <p:nvPr/>
        </p:nvGrpSpPr>
        <p:grpSpPr bwMode="auto">
          <a:xfrm rot="12607032">
            <a:off x="3406368" y="4910206"/>
            <a:ext cx="704441" cy="169154"/>
            <a:chOff x="2971" y="1184"/>
            <a:chExt cx="476" cy="114"/>
          </a:xfrm>
          <a:scene3d>
            <a:camera prst="orthographicFront">
              <a:rot lat="0" lon="21298860" rev="21573786"/>
            </a:camera>
            <a:lightRig rig="threePt" dir="t"/>
          </a:scene3d>
        </p:grpSpPr>
        <p:grpSp>
          <p:nvGrpSpPr>
            <p:cNvPr id="49" name="Group 109">
              <a:extLst>
                <a:ext uri="{FF2B5EF4-FFF2-40B4-BE49-F238E27FC236}">
                  <a16:creationId xmlns:a16="http://schemas.microsoft.com/office/drawing/2014/main" id="{35A150B1-E64B-F1E0-AD71-60079D482401}"/>
                </a:ext>
              </a:extLst>
            </p:cNvPr>
            <p:cNvGrpSpPr>
              <a:grpSpLocks/>
            </p:cNvGrpSpPr>
            <p:nvPr/>
          </p:nvGrpSpPr>
          <p:grpSpPr bwMode="auto">
            <a:xfrm>
              <a:off x="2971" y="1207"/>
              <a:ext cx="363" cy="46"/>
              <a:chOff x="2971" y="1207"/>
              <a:chExt cx="816" cy="137"/>
            </a:xfrm>
          </p:grpSpPr>
          <p:grpSp>
            <p:nvGrpSpPr>
              <p:cNvPr id="51" name="Group 110">
                <a:extLst>
                  <a:ext uri="{FF2B5EF4-FFF2-40B4-BE49-F238E27FC236}">
                    <a16:creationId xmlns:a16="http://schemas.microsoft.com/office/drawing/2014/main" id="{67A7A0BF-4053-2B46-9F44-0630A849B6EC}"/>
                  </a:ext>
                </a:extLst>
              </p:cNvPr>
              <p:cNvGrpSpPr>
                <a:grpSpLocks/>
              </p:cNvGrpSpPr>
              <p:nvPr/>
            </p:nvGrpSpPr>
            <p:grpSpPr bwMode="auto">
              <a:xfrm>
                <a:off x="2971" y="1207"/>
                <a:ext cx="272" cy="137"/>
                <a:chOff x="2971" y="1207"/>
                <a:chExt cx="272" cy="137"/>
              </a:xfrm>
            </p:grpSpPr>
            <p:sp>
              <p:nvSpPr>
                <p:cNvPr id="58" name="Line 111">
                  <a:extLst>
                    <a:ext uri="{FF2B5EF4-FFF2-40B4-BE49-F238E27FC236}">
                      <a16:creationId xmlns:a16="http://schemas.microsoft.com/office/drawing/2014/main" id="{A9D45C5D-14B7-21CA-F3F5-3469FEE93A79}"/>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59" name="Line 112">
                  <a:extLst>
                    <a:ext uri="{FF2B5EF4-FFF2-40B4-BE49-F238E27FC236}">
                      <a16:creationId xmlns:a16="http://schemas.microsoft.com/office/drawing/2014/main" id="{453B6415-98B4-C0E2-8E3D-EBD9EE43732D}"/>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52" name="Group 113">
                <a:extLst>
                  <a:ext uri="{FF2B5EF4-FFF2-40B4-BE49-F238E27FC236}">
                    <a16:creationId xmlns:a16="http://schemas.microsoft.com/office/drawing/2014/main" id="{EF4E1A19-509E-CFE0-F92E-8EA2DABC9E34}"/>
                  </a:ext>
                </a:extLst>
              </p:cNvPr>
              <p:cNvGrpSpPr>
                <a:grpSpLocks/>
              </p:cNvGrpSpPr>
              <p:nvPr/>
            </p:nvGrpSpPr>
            <p:grpSpPr bwMode="auto">
              <a:xfrm>
                <a:off x="3243" y="1207"/>
                <a:ext cx="272" cy="137"/>
                <a:chOff x="2971" y="1207"/>
                <a:chExt cx="272" cy="137"/>
              </a:xfrm>
            </p:grpSpPr>
            <p:sp>
              <p:nvSpPr>
                <p:cNvPr id="56" name="Line 114">
                  <a:extLst>
                    <a:ext uri="{FF2B5EF4-FFF2-40B4-BE49-F238E27FC236}">
                      <a16:creationId xmlns:a16="http://schemas.microsoft.com/office/drawing/2014/main" id="{583F2356-FBCE-59EC-7322-59B608888210}"/>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57" name="Line 115">
                  <a:extLst>
                    <a:ext uri="{FF2B5EF4-FFF2-40B4-BE49-F238E27FC236}">
                      <a16:creationId xmlns:a16="http://schemas.microsoft.com/office/drawing/2014/main" id="{DF493CFE-A45B-6B2B-5DAF-FD8DD6701646}"/>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53" name="Group 116">
                <a:extLst>
                  <a:ext uri="{FF2B5EF4-FFF2-40B4-BE49-F238E27FC236}">
                    <a16:creationId xmlns:a16="http://schemas.microsoft.com/office/drawing/2014/main" id="{B269677C-B1A2-97D2-FBA5-2338206849C9}"/>
                  </a:ext>
                </a:extLst>
              </p:cNvPr>
              <p:cNvGrpSpPr>
                <a:grpSpLocks/>
              </p:cNvGrpSpPr>
              <p:nvPr/>
            </p:nvGrpSpPr>
            <p:grpSpPr bwMode="auto">
              <a:xfrm>
                <a:off x="3515" y="1207"/>
                <a:ext cx="272" cy="137"/>
                <a:chOff x="2971" y="1207"/>
                <a:chExt cx="272" cy="137"/>
              </a:xfrm>
            </p:grpSpPr>
            <p:sp>
              <p:nvSpPr>
                <p:cNvPr id="54" name="Line 117">
                  <a:extLst>
                    <a:ext uri="{FF2B5EF4-FFF2-40B4-BE49-F238E27FC236}">
                      <a16:creationId xmlns:a16="http://schemas.microsoft.com/office/drawing/2014/main" id="{2A1016CB-1F3A-270A-A9A5-A70BB30EEBAB}"/>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55" name="Line 118">
                  <a:extLst>
                    <a:ext uri="{FF2B5EF4-FFF2-40B4-BE49-F238E27FC236}">
                      <a16:creationId xmlns:a16="http://schemas.microsoft.com/office/drawing/2014/main" id="{83E84991-9309-14B2-1B5E-58EA0E70AE6E}"/>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50" name="Oval 119">
              <a:extLst>
                <a:ext uri="{FF2B5EF4-FFF2-40B4-BE49-F238E27FC236}">
                  <a16:creationId xmlns:a16="http://schemas.microsoft.com/office/drawing/2014/main" id="{C3C8598E-5D9B-FB4F-7C8B-3558AC31A6C8}"/>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a:t>+</a:t>
              </a:r>
              <a:endParaRPr lang="ru-RU" altLang="ru-RU" sz="1400"/>
            </a:p>
          </p:txBody>
        </p:sp>
      </p:grpSp>
      <p:grpSp>
        <p:nvGrpSpPr>
          <p:cNvPr id="60" name="Group 144">
            <a:extLst>
              <a:ext uri="{FF2B5EF4-FFF2-40B4-BE49-F238E27FC236}">
                <a16:creationId xmlns:a16="http://schemas.microsoft.com/office/drawing/2014/main" id="{0E3E88AE-9F9D-A62C-C282-E259E08BD9B3}"/>
              </a:ext>
            </a:extLst>
          </p:cNvPr>
          <p:cNvGrpSpPr>
            <a:grpSpLocks/>
          </p:cNvGrpSpPr>
          <p:nvPr/>
        </p:nvGrpSpPr>
        <p:grpSpPr bwMode="auto">
          <a:xfrm rot="12187548">
            <a:off x="5113768" y="4905405"/>
            <a:ext cx="674752" cy="176203"/>
            <a:chOff x="2971" y="1184"/>
            <a:chExt cx="476" cy="114"/>
          </a:xfrm>
          <a:scene3d>
            <a:camera prst="orthographicFront">
              <a:rot lat="0" lon="21298860" rev="21573786"/>
            </a:camera>
            <a:lightRig rig="threePt" dir="t"/>
          </a:scene3d>
        </p:grpSpPr>
        <p:grpSp>
          <p:nvGrpSpPr>
            <p:cNvPr id="61" name="Group 145">
              <a:extLst>
                <a:ext uri="{FF2B5EF4-FFF2-40B4-BE49-F238E27FC236}">
                  <a16:creationId xmlns:a16="http://schemas.microsoft.com/office/drawing/2014/main" id="{D4103FB2-7029-1FF8-7A96-7161F1F8D78D}"/>
                </a:ext>
              </a:extLst>
            </p:cNvPr>
            <p:cNvGrpSpPr>
              <a:grpSpLocks/>
            </p:cNvGrpSpPr>
            <p:nvPr/>
          </p:nvGrpSpPr>
          <p:grpSpPr bwMode="auto">
            <a:xfrm>
              <a:off x="2971" y="1207"/>
              <a:ext cx="363" cy="46"/>
              <a:chOff x="2971" y="1207"/>
              <a:chExt cx="816" cy="137"/>
            </a:xfrm>
          </p:grpSpPr>
          <p:grpSp>
            <p:nvGrpSpPr>
              <p:cNvPr id="63" name="Group 146">
                <a:extLst>
                  <a:ext uri="{FF2B5EF4-FFF2-40B4-BE49-F238E27FC236}">
                    <a16:creationId xmlns:a16="http://schemas.microsoft.com/office/drawing/2014/main" id="{3D99E337-DBA1-5F2E-9287-E376B44EF6CA}"/>
                  </a:ext>
                </a:extLst>
              </p:cNvPr>
              <p:cNvGrpSpPr>
                <a:grpSpLocks/>
              </p:cNvGrpSpPr>
              <p:nvPr/>
            </p:nvGrpSpPr>
            <p:grpSpPr bwMode="auto">
              <a:xfrm>
                <a:off x="2971" y="1207"/>
                <a:ext cx="272" cy="137"/>
                <a:chOff x="2971" y="1207"/>
                <a:chExt cx="272" cy="137"/>
              </a:xfrm>
            </p:grpSpPr>
            <p:sp>
              <p:nvSpPr>
                <p:cNvPr id="70" name="Line 147">
                  <a:extLst>
                    <a:ext uri="{FF2B5EF4-FFF2-40B4-BE49-F238E27FC236}">
                      <a16:creationId xmlns:a16="http://schemas.microsoft.com/office/drawing/2014/main" id="{6DF8856A-1CD2-33B6-5AE5-72DA6A26045F}"/>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71" name="Line 148">
                  <a:extLst>
                    <a:ext uri="{FF2B5EF4-FFF2-40B4-BE49-F238E27FC236}">
                      <a16:creationId xmlns:a16="http://schemas.microsoft.com/office/drawing/2014/main" id="{DD0E3128-E8A6-D730-AA9A-D975B1B77F7D}"/>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nvGrpSpPr>
              <p:cNvPr id="64" name="Group 149">
                <a:extLst>
                  <a:ext uri="{FF2B5EF4-FFF2-40B4-BE49-F238E27FC236}">
                    <a16:creationId xmlns:a16="http://schemas.microsoft.com/office/drawing/2014/main" id="{5BA6D4A8-BF6F-601A-0A21-7CDD6CC74270}"/>
                  </a:ext>
                </a:extLst>
              </p:cNvPr>
              <p:cNvGrpSpPr>
                <a:grpSpLocks/>
              </p:cNvGrpSpPr>
              <p:nvPr/>
            </p:nvGrpSpPr>
            <p:grpSpPr bwMode="auto">
              <a:xfrm>
                <a:off x="3243" y="1207"/>
                <a:ext cx="272" cy="137"/>
                <a:chOff x="2971" y="1207"/>
                <a:chExt cx="272" cy="137"/>
              </a:xfrm>
            </p:grpSpPr>
            <p:sp>
              <p:nvSpPr>
                <p:cNvPr id="68" name="Line 150">
                  <a:extLst>
                    <a:ext uri="{FF2B5EF4-FFF2-40B4-BE49-F238E27FC236}">
                      <a16:creationId xmlns:a16="http://schemas.microsoft.com/office/drawing/2014/main" id="{B8F8EF54-52DE-3251-801B-8756DD03A669}"/>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69" name="Line 151">
                  <a:extLst>
                    <a:ext uri="{FF2B5EF4-FFF2-40B4-BE49-F238E27FC236}">
                      <a16:creationId xmlns:a16="http://schemas.microsoft.com/office/drawing/2014/main" id="{1A250182-C041-6921-4404-455CF79C35A1}"/>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nvGrpSpPr>
              <p:cNvPr id="65" name="Group 152">
                <a:extLst>
                  <a:ext uri="{FF2B5EF4-FFF2-40B4-BE49-F238E27FC236}">
                    <a16:creationId xmlns:a16="http://schemas.microsoft.com/office/drawing/2014/main" id="{98F846FE-D73D-CB02-9E5F-E85C8E303687}"/>
                  </a:ext>
                </a:extLst>
              </p:cNvPr>
              <p:cNvGrpSpPr>
                <a:grpSpLocks/>
              </p:cNvGrpSpPr>
              <p:nvPr/>
            </p:nvGrpSpPr>
            <p:grpSpPr bwMode="auto">
              <a:xfrm>
                <a:off x="3515" y="1207"/>
                <a:ext cx="272" cy="137"/>
                <a:chOff x="2971" y="1207"/>
                <a:chExt cx="272" cy="137"/>
              </a:xfrm>
            </p:grpSpPr>
            <p:sp>
              <p:nvSpPr>
                <p:cNvPr id="66" name="Line 153">
                  <a:extLst>
                    <a:ext uri="{FF2B5EF4-FFF2-40B4-BE49-F238E27FC236}">
                      <a16:creationId xmlns:a16="http://schemas.microsoft.com/office/drawing/2014/main" id="{8374F0B8-F67C-CD68-2185-BE6D69F10FFF}"/>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67" name="Line 154">
                  <a:extLst>
                    <a:ext uri="{FF2B5EF4-FFF2-40B4-BE49-F238E27FC236}">
                      <a16:creationId xmlns:a16="http://schemas.microsoft.com/office/drawing/2014/main" id="{416DF9EC-0E1A-6FF9-1C7B-36F6F7CB5C24}"/>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sp>
          <p:nvSpPr>
            <p:cNvPr id="62" name="Oval 155">
              <a:extLst>
                <a:ext uri="{FF2B5EF4-FFF2-40B4-BE49-F238E27FC236}">
                  <a16:creationId xmlns:a16="http://schemas.microsoft.com/office/drawing/2014/main" id="{612A2391-EE83-BD11-742C-3C1E97AFEDA5}"/>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a:t>+</a:t>
              </a:r>
              <a:endParaRPr lang="ru-RU" altLang="ru-RU" sz="1400"/>
            </a:p>
          </p:txBody>
        </p:sp>
      </p:grpSp>
      <p:grpSp>
        <p:nvGrpSpPr>
          <p:cNvPr id="72" name="Group 36">
            <a:extLst>
              <a:ext uri="{FF2B5EF4-FFF2-40B4-BE49-F238E27FC236}">
                <a16:creationId xmlns:a16="http://schemas.microsoft.com/office/drawing/2014/main" id="{2A51838C-6495-D0E6-5AED-BA66BE4FCCBA}"/>
              </a:ext>
            </a:extLst>
          </p:cNvPr>
          <p:cNvGrpSpPr>
            <a:grpSpLocks/>
          </p:cNvGrpSpPr>
          <p:nvPr/>
        </p:nvGrpSpPr>
        <p:grpSpPr bwMode="auto">
          <a:xfrm rot="16200000">
            <a:off x="5469194" y="4842761"/>
            <a:ext cx="735821" cy="161940"/>
            <a:chOff x="2971" y="1184"/>
            <a:chExt cx="476" cy="114"/>
          </a:xfrm>
          <a:scene3d>
            <a:camera prst="orthographicFront">
              <a:rot lat="0" lon="21298860" rev="21573786"/>
            </a:camera>
            <a:lightRig rig="threePt" dir="t"/>
          </a:scene3d>
        </p:grpSpPr>
        <p:grpSp>
          <p:nvGrpSpPr>
            <p:cNvPr id="73" name="Group 37">
              <a:extLst>
                <a:ext uri="{FF2B5EF4-FFF2-40B4-BE49-F238E27FC236}">
                  <a16:creationId xmlns:a16="http://schemas.microsoft.com/office/drawing/2014/main" id="{04939B25-3153-7972-F0BA-290714700248}"/>
                </a:ext>
              </a:extLst>
            </p:cNvPr>
            <p:cNvGrpSpPr>
              <a:grpSpLocks/>
            </p:cNvGrpSpPr>
            <p:nvPr/>
          </p:nvGrpSpPr>
          <p:grpSpPr bwMode="auto">
            <a:xfrm>
              <a:off x="2971" y="1207"/>
              <a:ext cx="363" cy="46"/>
              <a:chOff x="2971" y="1207"/>
              <a:chExt cx="816" cy="137"/>
            </a:xfrm>
          </p:grpSpPr>
          <p:grpSp>
            <p:nvGrpSpPr>
              <p:cNvPr id="75" name="Group 38">
                <a:extLst>
                  <a:ext uri="{FF2B5EF4-FFF2-40B4-BE49-F238E27FC236}">
                    <a16:creationId xmlns:a16="http://schemas.microsoft.com/office/drawing/2014/main" id="{1DE54246-ABBD-7454-5B9A-3F2BF97EF2A0}"/>
                  </a:ext>
                </a:extLst>
              </p:cNvPr>
              <p:cNvGrpSpPr>
                <a:grpSpLocks/>
              </p:cNvGrpSpPr>
              <p:nvPr/>
            </p:nvGrpSpPr>
            <p:grpSpPr bwMode="auto">
              <a:xfrm>
                <a:off x="2971" y="1207"/>
                <a:ext cx="272" cy="137"/>
                <a:chOff x="2971" y="1207"/>
                <a:chExt cx="272" cy="137"/>
              </a:xfrm>
            </p:grpSpPr>
            <p:sp>
              <p:nvSpPr>
                <p:cNvPr id="82" name="Line 39">
                  <a:extLst>
                    <a:ext uri="{FF2B5EF4-FFF2-40B4-BE49-F238E27FC236}">
                      <a16:creationId xmlns:a16="http://schemas.microsoft.com/office/drawing/2014/main" id="{A864B2EA-ECAC-27DD-AF2F-02C217B4C14C}"/>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83" name="Line 40">
                  <a:extLst>
                    <a:ext uri="{FF2B5EF4-FFF2-40B4-BE49-F238E27FC236}">
                      <a16:creationId xmlns:a16="http://schemas.microsoft.com/office/drawing/2014/main" id="{36A157FB-5C90-16C9-DC1C-0FBFB3079CFF}"/>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nvGrpSpPr>
              <p:cNvPr id="76" name="Group 41">
                <a:extLst>
                  <a:ext uri="{FF2B5EF4-FFF2-40B4-BE49-F238E27FC236}">
                    <a16:creationId xmlns:a16="http://schemas.microsoft.com/office/drawing/2014/main" id="{48D0F1CF-7A6C-6B33-BF34-47034C11CC1C}"/>
                  </a:ext>
                </a:extLst>
              </p:cNvPr>
              <p:cNvGrpSpPr>
                <a:grpSpLocks/>
              </p:cNvGrpSpPr>
              <p:nvPr/>
            </p:nvGrpSpPr>
            <p:grpSpPr bwMode="auto">
              <a:xfrm>
                <a:off x="3243" y="1207"/>
                <a:ext cx="272" cy="137"/>
                <a:chOff x="2971" y="1207"/>
                <a:chExt cx="272" cy="137"/>
              </a:xfrm>
            </p:grpSpPr>
            <p:sp>
              <p:nvSpPr>
                <p:cNvPr id="80" name="Line 42">
                  <a:extLst>
                    <a:ext uri="{FF2B5EF4-FFF2-40B4-BE49-F238E27FC236}">
                      <a16:creationId xmlns:a16="http://schemas.microsoft.com/office/drawing/2014/main" id="{577A5B1F-213F-8B4A-DAFD-1D4B55E5C0BA}"/>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81" name="Line 43">
                  <a:extLst>
                    <a:ext uri="{FF2B5EF4-FFF2-40B4-BE49-F238E27FC236}">
                      <a16:creationId xmlns:a16="http://schemas.microsoft.com/office/drawing/2014/main" id="{95002EF9-C8E8-3778-5962-D96917BC509D}"/>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nvGrpSpPr>
              <p:cNvPr id="77" name="Group 44">
                <a:extLst>
                  <a:ext uri="{FF2B5EF4-FFF2-40B4-BE49-F238E27FC236}">
                    <a16:creationId xmlns:a16="http://schemas.microsoft.com/office/drawing/2014/main" id="{F8456111-4543-1C64-4EC5-C98B1836B37D}"/>
                  </a:ext>
                </a:extLst>
              </p:cNvPr>
              <p:cNvGrpSpPr>
                <a:grpSpLocks/>
              </p:cNvGrpSpPr>
              <p:nvPr/>
            </p:nvGrpSpPr>
            <p:grpSpPr bwMode="auto">
              <a:xfrm>
                <a:off x="3515" y="1207"/>
                <a:ext cx="272" cy="137"/>
                <a:chOff x="2971" y="1207"/>
                <a:chExt cx="272" cy="137"/>
              </a:xfrm>
            </p:grpSpPr>
            <p:sp>
              <p:nvSpPr>
                <p:cNvPr id="78" name="Line 45">
                  <a:extLst>
                    <a:ext uri="{FF2B5EF4-FFF2-40B4-BE49-F238E27FC236}">
                      <a16:creationId xmlns:a16="http://schemas.microsoft.com/office/drawing/2014/main" id="{8B52C1AE-7211-DC32-0684-E2B55A4018C9}"/>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79" name="Line 46">
                  <a:extLst>
                    <a:ext uri="{FF2B5EF4-FFF2-40B4-BE49-F238E27FC236}">
                      <a16:creationId xmlns:a16="http://schemas.microsoft.com/office/drawing/2014/main" id="{7FA4DBC4-23A7-C7CE-4C3E-DA755CD0ECD9}"/>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sp>
          <p:nvSpPr>
            <p:cNvPr id="74" name="Oval 47">
              <a:extLst>
                <a:ext uri="{FF2B5EF4-FFF2-40B4-BE49-F238E27FC236}">
                  <a16:creationId xmlns:a16="http://schemas.microsoft.com/office/drawing/2014/main" id="{A0470539-5AEB-60D8-FCEF-182A23476FEB}"/>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dirty="0"/>
                <a:t>+</a:t>
              </a:r>
              <a:endParaRPr lang="ru-RU" altLang="ru-RU" sz="1400" dirty="0"/>
            </a:p>
          </p:txBody>
        </p:sp>
      </p:grpSp>
      <p:grpSp>
        <p:nvGrpSpPr>
          <p:cNvPr id="84" name="Group 23">
            <a:extLst>
              <a:ext uri="{FF2B5EF4-FFF2-40B4-BE49-F238E27FC236}">
                <a16:creationId xmlns:a16="http://schemas.microsoft.com/office/drawing/2014/main" id="{7972AFBA-47B3-8ED4-C72C-B7CB3B270B02}"/>
              </a:ext>
            </a:extLst>
          </p:cNvPr>
          <p:cNvGrpSpPr>
            <a:grpSpLocks/>
          </p:cNvGrpSpPr>
          <p:nvPr/>
        </p:nvGrpSpPr>
        <p:grpSpPr bwMode="auto">
          <a:xfrm rot="10800000">
            <a:off x="5101107" y="4953498"/>
            <a:ext cx="661110" cy="175435"/>
            <a:chOff x="2971" y="1184"/>
            <a:chExt cx="499" cy="155"/>
          </a:xfrm>
          <a:scene3d>
            <a:camera prst="orthographicFront">
              <a:rot lat="0" lon="21298860" rev="21573786"/>
            </a:camera>
            <a:lightRig rig="threePt" dir="t"/>
          </a:scene3d>
        </p:grpSpPr>
        <p:grpSp>
          <p:nvGrpSpPr>
            <p:cNvPr id="85" name="Group 22">
              <a:extLst>
                <a:ext uri="{FF2B5EF4-FFF2-40B4-BE49-F238E27FC236}">
                  <a16:creationId xmlns:a16="http://schemas.microsoft.com/office/drawing/2014/main" id="{57B12DA0-FD57-92F8-FCB4-D5570C97E1A9}"/>
                </a:ext>
              </a:extLst>
            </p:cNvPr>
            <p:cNvGrpSpPr>
              <a:grpSpLocks/>
            </p:cNvGrpSpPr>
            <p:nvPr/>
          </p:nvGrpSpPr>
          <p:grpSpPr bwMode="auto">
            <a:xfrm>
              <a:off x="2971" y="1207"/>
              <a:ext cx="363" cy="46"/>
              <a:chOff x="2971" y="1207"/>
              <a:chExt cx="816" cy="137"/>
            </a:xfrm>
          </p:grpSpPr>
          <p:grpSp>
            <p:nvGrpSpPr>
              <p:cNvPr id="87" name="Group 14">
                <a:extLst>
                  <a:ext uri="{FF2B5EF4-FFF2-40B4-BE49-F238E27FC236}">
                    <a16:creationId xmlns:a16="http://schemas.microsoft.com/office/drawing/2014/main" id="{36DE65C0-6A70-F727-2A02-23F6E91546F9}"/>
                  </a:ext>
                </a:extLst>
              </p:cNvPr>
              <p:cNvGrpSpPr>
                <a:grpSpLocks/>
              </p:cNvGrpSpPr>
              <p:nvPr/>
            </p:nvGrpSpPr>
            <p:grpSpPr bwMode="auto">
              <a:xfrm>
                <a:off x="2971" y="1207"/>
                <a:ext cx="272" cy="137"/>
                <a:chOff x="2971" y="1207"/>
                <a:chExt cx="272" cy="137"/>
              </a:xfrm>
            </p:grpSpPr>
            <p:sp>
              <p:nvSpPr>
                <p:cNvPr id="94" name="Line 12">
                  <a:extLst>
                    <a:ext uri="{FF2B5EF4-FFF2-40B4-BE49-F238E27FC236}">
                      <a16:creationId xmlns:a16="http://schemas.microsoft.com/office/drawing/2014/main" id="{60FE5D30-9353-65DD-D3C1-83C7826C9720}"/>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95" name="Line 13">
                  <a:extLst>
                    <a:ext uri="{FF2B5EF4-FFF2-40B4-BE49-F238E27FC236}">
                      <a16:creationId xmlns:a16="http://schemas.microsoft.com/office/drawing/2014/main" id="{E931C3C9-D23C-E42E-6330-019A4130C170}"/>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nvGrpSpPr>
              <p:cNvPr id="88" name="Group 15">
                <a:extLst>
                  <a:ext uri="{FF2B5EF4-FFF2-40B4-BE49-F238E27FC236}">
                    <a16:creationId xmlns:a16="http://schemas.microsoft.com/office/drawing/2014/main" id="{4DA31C48-8257-7768-6418-238C84A62EFB}"/>
                  </a:ext>
                </a:extLst>
              </p:cNvPr>
              <p:cNvGrpSpPr>
                <a:grpSpLocks/>
              </p:cNvGrpSpPr>
              <p:nvPr/>
            </p:nvGrpSpPr>
            <p:grpSpPr bwMode="auto">
              <a:xfrm>
                <a:off x="3243" y="1207"/>
                <a:ext cx="272" cy="137"/>
                <a:chOff x="2971" y="1207"/>
                <a:chExt cx="272" cy="137"/>
              </a:xfrm>
            </p:grpSpPr>
            <p:sp>
              <p:nvSpPr>
                <p:cNvPr id="92" name="Line 16">
                  <a:extLst>
                    <a:ext uri="{FF2B5EF4-FFF2-40B4-BE49-F238E27FC236}">
                      <a16:creationId xmlns:a16="http://schemas.microsoft.com/office/drawing/2014/main" id="{2471AC63-D5C4-0A50-8774-46F1DF063500}"/>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93" name="Line 17">
                  <a:extLst>
                    <a:ext uri="{FF2B5EF4-FFF2-40B4-BE49-F238E27FC236}">
                      <a16:creationId xmlns:a16="http://schemas.microsoft.com/office/drawing/2014/main" id="{220C6502-799C-0673-6363-28A98CEB310F}"/>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nvGrpSpPr>
              <p:cNvPr id="89" name="Group 18">
                <a:extLst>
                  <a:ext uri="{FF2B5EF4-FFF2-40B4-BE49-F238E27FC236}">
                    <a16:creationId xmlns:a16="http://schemas.microsoft.com/office/drawing/2014/main" id="{6473B2EB-3F87-BC92-D2BB-8F7CA72EC273}"/>
                  </a:ext>
                </a:extLst>
              </p:cNvPr>
              <p:cNvGrpSpPr>
                <a:grpSpLocks/>
              </p:cNvGrpSpPr>
              <p:nvPr/>
            </p:nvGrpSpPr>
            <p:grpSpPr bwMode="auto">
              <a:xfrm>
                <a:off x="3515" y="1207"/>
                <a:ext cx="272" cy="137"/>
                <a:chOff x="2971" y="1207"/>
                <a:chExt cx="272" cy="137"/>
              </a:xfrm>
            </p:grpSpPr>
            <p:sp>
              <p:nvSpPr>
                <p:cNvPr id="90" name="Line 19">
                  <a:extLst>
                    <a:ext uri="{FF2B5EF4-FFF2-40B4-BE49-F238E27FC236}">
                      <a16:creationId xmlns:a16="http://schemas.microsoft.com/office/drawing/2014/main" id="{AFE476BC-D435-E473-9A1F-D41296C6C000}"/>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91" name="Line 20">
                  <a:extLst>
                    <a:ext uri="{FF2B5EF4-FFF2-40B4-BE49-F238E27FC236}">
                      <a16:creationId xmlns:a16="http://schemas.microsoft.com/office/drawing/2014/main" id="{CE0D491A-A5E7-BA2A-66B5-00B881D0A52B}"/>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sp>
          <p:nvSpPr>
            <p:cNvPr id="86" name="Oval 21">
              <a:extLst>
                <a:ext uri="{FF2B5EF4-FFF2-40B4-BE49-F238E27FC236}">
                  <a16:creationId xmlns:a16="http://schemas.microsoft.com/office/drawing/2014/main" id="{101A809C-6A14-511A-AF4C-7EC482183FB0}"/>
                </a:ext>
              </a:extLst>
            </p:cNvPr>
            <p:cNvSpPr>
              <a:spLocks noChangeAspect="1" noChangeArrowheads="1"/>
            </p:cNvSpPr>
            <p:nvPr/>
          </p:nvSpPr>
          <p:spPr bwMode="auto">
            <a:xfrm>
              <a:off x="3334" y="1184"/>
              <a:ext cx="136" cy="15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dirty="0"/>
                <a:t>+</a:t>
              </a:r>
              <a:endParaRPr lang="ru-RU" altLang="ru-RU" sz="1400" dirty="0"/>
            </a:p>
          </p:txBody>
        </p:sp>
      </p:grpSp>
      <p:grpSp>
        <p:nvGrpSpPr>
          <p:cNvPr id="96" name="Group 48">
            <a:extLst>
              <a:ext uri="{FF2B5EF4-FFF2-40B4-BE49-F238E27FC236}">
                <a16:creationId xmlns:a16="http://schemas.microsoft.com/office/drawing/2014/main" id="{CEFF68BE-14A3-BB25-8D01-B6AAC51AB169}"/>
              </a:ext>
            </a:extLst>
          </p:cNvPr>
          <p:cNvGrpSpPr>
            <a:grpSpLocks/>
          </p:cNvGrpSpPr>
          <p:nvPr/>
        </p:nvGrpSpPr>
        <p:grpSpPr bwMode="auto">
          <a:xfrm rot="5216011">
            <a:off x="4394690" y="4222259"/>
            <a:ext cx="734410" cy="161940"/>
            <a:chOff x="2971" y="1184"/>
            <a:chExt cx="476" cy="114"/>
          </a:xfrm>
          <a:scene3d>
            <a:camera prst="orthographicFront">
              <a:rot lat="0" lon="21298860" rev="21573786"/>
            </a:camera>
            <a:lightRig rig="threePt" dir="t"/>
          </a:scene3d>
        </p:grpSpPr>
        <p:grpSp>
          <p:nvGrpSpPr>
            <p:cNvPr id="97" name="Group 49">
              <a:extLst>
                <a:ext uri="{FF2B5EF4-FFF2-40B4-BE49-F238E27FC236}">
                  <a16:creationId xmlns:a16="http://schemas.microsoft.com/office/drawing/2014/main" id="{6C787908-F5C2-E543-5F48-3FE330EA3B99}"/>
                </a:ext>
              </a:extLst>
            </p:cNvPr>
            <p:cNvGrpSpPr>
              <a:grpSpLocks/>
            </p:cNvGrpSpPr>
            <p:nvPr/>
          </p:nvGrpSpPr>
          <p:grpSpPr bwMode="auto">
            <a:xfrm>
              <a:off x="2971" y="1207"/>
              <a:ext cx="363" cy="46"/>
              <a:chOff x="2971" y="1207"/>
              <a:chExt cx="816" cy="137"/>
            </a:xfrm>
          </p:grpSpPr>
          <p:grpSp>
            <p:nvGrpSpPr>
              <p:cNvPr id="99" name="Group 50">
                <a:extLst>
                  <a:ext uri="{FF2B5EF4-FFF2-40B4-BE49-F238E27FC236}">
                    <a16:creationId xmlns:a16="http://schemas.microsoft.com/office/drawing/2014/main" id="{47F1F81F-EC09-F8F6-8FDC-B0F394FEE7F0}"/>
                  </a:ext>
                </a:extLst>
              </p:cNvPr>
              <p:cNvGrpSpPr>
                <a:grpSpLocks/>
              </p:cNvGrpSpPr>
              <p:nvPr/>
            </p:nvGrpSpPr>
            <p:grpSpPr bwMode="auto">
              <a:xfrm>
                <a:off x="2971" y="1207"/>
                <a:ext cx="272" cy="137"/>
                <a:chOff x="2971" y="1207"/>
                <a:chExt cx="272" cy="137"/>
              </a:xfrm>
            </p:grpSpPr>
            <p:sp>
              <p:nvSpPr>
                <p:cNvPr id="106" name="Line 51">
                  <a:extLst>
                    <a:ext uri="{FF2B5EF4-FFF2-40B4-BE49-F238E27FC236}">
                      <a16:creationId xmlns:a16="http://schemas.microsoft.com/office/drawing/2014/main" id="{C6928B9A-44EC-EDA5-32D1-24AFDFACA302}"/>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07" name="Line 52">
                  <a:extLst>
                    <a:ext uri="{FF2B5EF4-FFF2-40B4-BE49-F238E27FC236}">
                      <a16:creationId xmlns:a16="http://schemas.microsoft.com/office/drawing/2014/main" id="{7D4165B4-A2B1-B83C-A3FA-D8CEF3ECFA50}"/>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00" name="Group 53">
                <a:extLst>
                  <a:ext uri="{FF2B5EF4-FFF2-40B4-BE49-F238E27FC236}">
                    <a16:creationId xmlns:a16="http://schemas.microsoft.com/office/drawing/2014/main" id="{F945A34A-E82D-BEC0-B710-BE5D20D045DE}"/>
                  </a:ext>
                </a:extLst>
              </p:cNvPr>
              <p:cNvGrpSpPr>
                <a:grpSpLocks/>
              </p:cNvGrpSpPr>
              <p:nvPr/>
            </p:nvGrpSpPr>
            <p:grpSpPr bwMode="auto">
              <a:xfrm>
                <a:off x="3243" y="1207"/>
                <a:ext cx="272" cy="137"/>
                <a:chOff x="2971" y="1207"/>
                <a:chExt cx="272" cy="137"/>
              </a:xfrm>
            </p:grpSpPr>
            <p:sp>
              <p:nvSpPr>
                <p:cNvPr id="104" name="Line 54">
                  <a:extLst>
                    <a:ext uri="{FF2B5EF4-FFF2-40B4-BE49-F238E27FC236}">
                      <a16:creationId xmlns:a16="http://schemas.microsoft.com/office/drawing/2014/main" id="{73D31262-C43B-49FB-5B2A-B945955BCD24}"/>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05" name="Line 55">
                  <a:extLst>
                    <a:ext uri="{FF2B5EF4-FFF2-40B4-BE49-F238E27FC236}">
                      <a16:creationId xmlns:a16="http://schemas.microsoft.com/office/drawing/2014/main" id="{8DF40754-667E-EF80-F301-895F0D946A4F}"/>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01" name="Group 56">
                <a:extLst>
                  <a:ext uri="{FF2B5EF4-FFF2-40B4-BE49-F238E27FC236}">
                    <a16:creationId xmlns:a16="http://schemas.microsoft.com/office/drawing/2014/main" id="{E5BA5623-7959-14BB-A0A0-E865F1626088}"/>
                  </a:ext>
                </a:extLst>
              </p:cNvPr>
              <p:cNvGrpSpPr>
                <a:grpSpLocks/>
              </p:cNvGrpSpPr>
              <p:nvPr/>
            </p:nvGrpSpPr>
            <p:grpSpPr bwMode="auto">
              <a:xfrm>
                <a:off x="3515" y="1207"/>
                <a:ext cx="272" cy="137"/>
                <a:chOff x="2971" y="1207"/>
                <a:chExt cx="272" cy="137"/>
              </a:xfrm>
            </p:grpSpPr>
            <p:sp>
              <p:nvSpPr>
                <p:cNvPr id="102" name="Line 57">
                  <a:extLst>
                    <a:ext uri="{FF2B5EF4-FFF2-40B4-BE49-F238E27FC236}">
                      <a16:creationId xmlns:a16="http://schemas.microsoft.com/office/drawing/2014/main" id="{ADF39C04-385B-DFFC-6A27-76B15F305714}"/>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03" name="Line 58">
                  <a:extLst>
                    <a:ext uri="{FF2B5EF4-FFF2-40B4-BE49-F238E27FC236}">
                      <a16:creationId xmlns:a16="http://schemas.microsoft.com/office/drawing/2014/main" id="{E230C3AB-77B2-7525-1746-4A2E8A081BAB}"/>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98" name="Oval 59">
              <a:extLst>
                <a:ext uri="{FF2B5EF4-FFF2-40B4-BE49-F238E27FC236}">
                  <a16:creationId xmlns:a16="http://schemas.microsoft.com/office/drawing/2014/main" id="{01A22F68-3166-B62F-BBF4-59284E9F3A90}"/>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dirty="0"/>
                <a:t>+</a:t>
              </a:r>
              <a:endParaRPr lang="ru-RU" altLang="ru-RU" sz="1400" dirty="0"/>
            </a:p>
          </p:txBody>
        </p:sp>
      </p:grpSp>
      <p:grpSp>
        <p:nvGrpSpPr>
          <p:cNvPr id="108" name="Group 60">
            <a:extLst>
              <a:ext uri="{FF2B5EF4-FFF2-40B4-BE49-F238E27FC236}">
                <a16:creationId xmlns:a16="http://schemas.microsoft.com/office/drawing/2014/main" id="{26C0F527-0B66-F4DD-F55E-E67EBB9B1D69}"/>
              </a:ext>
            </a:extLst>
          </p:cNvPr>
          <p:cNvGrpSpPr>
            <a:grpSpLocks/>
          </p:cNvGrpSpPr>
          <p:nvPr/>
        </p:nvGrpSpPr>
        <p:grpSpPr bwMode="auto">
          <a:xfrm rot="5400000">
            <a:off x="3947914" y="4176250"/>
            <a:ext cx="735821" cy="161940"/>
            <a:chOff x="2971" y="1184"/>
            <a:chExt cx="476" cy="114"/>
          </a:xfrm>
          <a:scene3d>
            <a:camera prst="orthographicFront">
              <a:rot lat="0" lon="21298860" rev="21573786"/>
            </a:camera>
            <a:lightRig rig="threePt" dir="t"/>
          </a:scene3d>
        </p:grpSpPr>
        <p:grpSp>
          <p:nvGrpSpPr>
            <p:cNvPr id="109" name="Group 61">
              <a:extLst>
                <a:ext uri="{FF2B5EF4-FFF2-40B4-BE49-F238E27FC236}">
                  <a16:creationId xmlns:a16="http://schemas.microsoft.com/office/drawing/2014/main" id="{572171CC-4F07-CFDB-DE3A-A1C3037CD104}"/>
                </a:ext>
              </a:extLst>
            </p:cNvPr>
            <p:cNvGrpSpPr>
              <a:grpSpLocks/>
            </p:cNvGrpSpPr>
            <p:nvPr/>
          </p:nvGrpSpPr>
          <p:grpSpPr bwMode="auto">
            <a:xfrm>
              <a:off x="2971" y="1207"/>
              <a:ext cx="363" cy="46"/>
              <a:chOff x="2971" y="1207"/>
              <a:chExt cx="816" cy="137"/>
            </a:xfrm>
          </p:grpSpPr>
          <p:grpSp>
            <p:nvGrpSpPr>
              <p:cNvPr id="111" name="Group 62">
                <a:extLst>
                  <a:ext uri="{FF2B5EF4-FFF2-40B4-BE49-F238E27FC236}">
                    <a16:creationId xmlns:a16="http://schemas.microsoft.com/office/drawing/2014/main" id="{E3FCB97D-498C-7D5D-D84F-45C8F9F4E96B}"/>
                  </a:ext>
                </a:extLst>
              </p:cNvPr>
              <p:cNvGrpSpPr>
                <a:grpSpLocks/>
              </p:cNvGrpSpPr>
              <p:nvPr/>
            </p:nvGrpSpPr>
            <p:grpSpPr bwMode="auto">
              <a:xfrm>
                <a:off x="2971" y="1207"/>
                <a:ext cx="272" cy="137"/>
                <a:chOff x="2971" y="1207"/>
                <a:chExt cx="272" cy="137"/>
              </a:xfrm>
            </p:grpSpPr>
            <p:sp>
              <p:nvSpPr>
                <p:cNvPr id="118" name="Line 63">
                  <a:extLst>
                    <a:ext uri="{FF2B5EF4-FFF2-40B4-BE49-F238E27FC236}">
                      <a16:creationId xmlns:a16="http://schemas.microsoft.com/office/drawing/2014/main" id="{2A879A81-6004-5A61-398A-99D5CDBA3F1A}"/>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19" name="Line 64">
                  <a:extLst>
                    <a:ext uri="{FF2B5EF4-FFF2-40B4-BE49-F238E27FC236}">
                      <a16:creationId xmlns:a16="http://schemas.microsoft.com/office/drawing/2014/main" id="{4656DBD2-CA0E-0FC4-FD09-5301016A4A44}"/>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12" name="Group 65">
                <a:extLst>
                  <a:ext uri="{FF2B5EF4-FFF2-40B4-BE49-F238E27FC236}">
                    <a16:creationId xmlns:a16="http://schemas.microsoft.com/office/drawing/2014/main" id="{CE743E7D-4756-BC7A-0C67-9387BAA9D646}"/>
                  </a:ext>
                </a:extLst>
              </p:cNvPr>
              <p:cNvGrpSpPr>
                <a:grpSpLocks/>
              </p:cNvGrpSpPr>
              <p:nvPr/>
            </p:nvGrpSpPr>
            <p:grpSpPr bwMode="auto">
              <a:xfrm>
                <a:off x="3243" y="1207"/>
                <a:ext cx="272" cy="137"/>
                <a:chOff x="2971" y="1207"/>
                <a:chExt cx="272" cy="137"/>
              </a:xfrm>
            </p:grpSpPr>
            <p:sp>
              <p:nvSpPr>
                <p:cNvPr id="116" name="Line 66">
                  <a:extLst>
                    <a:ext uri="{FF2B5EF4-FFF2-40B4-BE49-F238E27FC236}">
                      <a16:creationId xmlns:a16="http://schemas.microsoft.com/office/drawing/2014/main" id="{7D7D0639-F514-AA30-424D-86FCED821750}"/>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17" name="Line 67">
                  <a:extLst>
                    <a:ext uri="{FF2B5EF4-FFF2-40B4-BE49-F238E27FC236}">
                      <a16:creationId xmlns:a16="http://schemas.microsoft.com/office/drawing/2014/main" id="{A4B44AB3-F72B-6A6A-3D9A-6AA57E1F9F38}"/>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13" name="Group 68">
                <a:extLst>
                  <a:ext uri="{FF2B5EF4-FFF2-40B4-BE49-F238E27FC236}">
                    <a16:creationId xmlns:a16="http://schemas.microsoft.com/office/drawing/2014/main" id="{55EB08A2-043F-47E0-41A2-8F87244D2A57}"/>
                  </a:ext>
                </a:extLst>
              </p:cNvPr>
              <p:cNvGrpSpPr>
                <a:grpSpLocks/>
              </p:cNvGrpSpPr>
              <p:nvPr/>
            </p:nvGrpSpPr>
            <p:grpSpPr bwMode="auto">
              <a:xfrm>
                <a:off x="3515" y="1207"/>
                <a:ext cx="272" cy="137"/>
                <a:chOff x="2971" y="1207"/>
                <a:chExt cx="272" cy="137"/>
              </a:xfrm>
            </p:grpSpPr>
            <p:sp>
              <p:nvSpPr>
                <p:cNvPr id="114" name="Line 69">
                  <a:extLst>
                    <a:ext uri="{FF2B5EF4-FFF2-40B4-BE49-F238E27FC236}">
                      <a16:creationId xmlns:a16="http://schemas.microsoft.com/office/drawing/2014/main" id="{062CE163-51AB-D5BD-8C70-50C7A79891D4}"/>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15" name="Line 70">
                  <a:extLst>
                    <a:ext uri="{FF2B5EF4-FFF2-40B4-BE49-F238E27FC236}">
                      <a16:creationId xmlns:a16="http://schemas.microsoft.com/office/drawing/2014/main" id="{FDA15FA0-7E88-7B3D-2D3A-A3DA8F359396}"/>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110" name="Oval 71">
              <a:extLst>
                <a:ext uri="{FF2B5EF4-FFF2-40B4-BE49-F238E27FC236}">
                  <a16:creationId xmlns:a16="http://schemas.microsoft.com/office/drawing/2014/main" id="{720706E1-3E5E-CAD3-7F43-5CCCEB170009}"/>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a:t>+</a:t>
              </a:r>
              <a:endParaRPr lang="ru-RU" altLang="ru-RU" sz="1400"/>
            </a:p>
          </p:txBody>
        </p:sp>
      </p:grpSp>
      <p:grpSp>
        <p:nvGrpSpPr>
          <p:cNvPr id="120" name="Group 96">
            <a:extLst>
              <a:ext uri="{FF2B5EF4-FFF2-40B4-BE49-F238E27FC236}">
                <a16:creationId xmlns:a16="http://schemas.microsoft.com/office/drawing/2014/main" id="{619EFD09-7AFC-6C77-8EE3-535F279EDABB}"/>
              </a:ext>
            </a:extLst>
          </p:cNvPr>
          <p:cNvGrpSpPr>
            <a:grpSpLocks/>
          </p:cNvGrpSpPr>
          <p:nvPr/>
        </p:nvGrpSpPr>
        <p:grpSpPr bwMode="auto">
          <a:xfrm rot="4891894">
            <a:off x="3483454" y="3971382"/>
            <a:ext cx="734410" cy="161940"/>
            <a:chOff x="2971" y="1184"/>
            <a:chExt cx="476" cy="114"/>
          </a:xfrm>
          <a:scene3d>
            <a:camera prst="orthographicFront">
              <a:rot lat="0" lon="21298860" rev="21573786"/>
            </a:camera>
            <a:lightRig rig="threePt" dir="t"/>
          </a:scene3d>
        </p:grpSpPr>
        <p:grpSp>
          <p:nvGrpSpPr>
            <p:cNvPr id="121" name="Group 97">
              <a:extLst>
                <a:ext uri="{FF2B5EF4-FFF2-40B4-BE49-F238E27FC236}">
                  <a16:creationId xmlns:a16="http://schemas.microsoft.com/office/drawing/2014/main" id="{78913C22-7BC4-F58D-7B54-B9A722B6E8D7}"/>
                </a:ext>
              </a:extLst>
            </p:cNvPr>
            <p:cNvGrpSpPr>
              <a:grpSpLocks/>
            </p:cNvGrpSpPr>
            <p:nvPr/>
          </p:nvGrpSpPr>
          <p:grpSpPr bwMode="auto">
            <a:xfrm>
              <a:off x="2971" y="1207"/>
              <a:ext cx="363" cy="46"/>
              <a:chOff x="2971" y="1207"/>
              <a:chExt cx="816" cy="137"/>
            </a:xfrm>
          </p:grpSpPr>
          <p:grpSp>
            <p:nvGrpSpPr>
              <p:cNvPr id="123" name="Group 98">
                <a:extLst>
                  <a:ext uri="{FF2B5EF4-FFF2-40B4-BE49-F238E27FC236}">
                    <a16:creationId xmlns:a16="http://schemas.microsoft.com/office/drawing/2014/main" id="{00305898-7F68-1A34-902D-5E14C95C3604}"/>
                  </a:ext>
                </a:extLst>
              </p:cNvPr>
              <p:cNvGrpSpPr>
                <a:grpSpLocks/>
              </p:cNvGrpSpPr>
              <p:nvPr/>
            </p:nvGrpSpPr>
            <p:grpSpPr bwMode="auto">
              <a:xfrm>
                <a:off x="2971" y="1207"/>
                <a:ext cx="272" cy="137"/>
                <a:chOff x="2971" y="1207"/>
                <a:chExt cx="272" cy="137"/>
              </a:xfrm>
            </p:grpSpPr>
            <p:sp>
              <p:nvSpPr>
                <p:cNvPr id="130" name="Line 99">
                  <a:extLst>
                    <a:ext uri="{FF2B5EF4-FFF2-40B4-BE49-F238E27FC236}">
                      <a16:creationId xmlns:a16="http://schemas.microsoft.com/office/drawing/2014/main" id="{2FD5B7FE-5D93-514B-E913-3794813D3C88}"/>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31" name="Line 100">
                  <a:extLst>
                    <a:ext uri="{FF2B5EF4-FFF2-40B4-BE49-F238E27FC236}">
                      <a16:creationId xmlns:a16="http://schemas.microsoft.com/office/drawing/2014/main" id="{5411BB3A-AF8B-ECFC-FB6F-F7E78CBDF5F9}"/>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24" name="Group 101">
                <a:extLst>
                  <a:ext uri="{FF2B5EF4-FFF2-40B4-BE49-F238E27FC236}">
                    <a16:creationId xmlns:a16="http://schemas.microsoft.com/office/drawing/2014/main" id="{9AA5CB57-B5B3-A162-9102-673D4047E597}"/>
                  </a:ext>
                </a:extLst>
              </p:cNvPr>
              <p:cNvGrpSpPr>
                <a:grpSpLocks/>
              </p:cNvGrpSpPr>
              <p:nvPr/>
            </p:nvGrpSpPr>
            <p:grpSpPr bwMode="auto">
              <a:xfrm>
                <a:off x="3243" y="1207"/>
                <a:ext cx="272" cy="137"/>
                <a:chOff x="2971" y="1207"/>
                <a:chExt cx="272" cy="137"/>
              </a:xfrm>
            </p:grpSpPr>
            <p:sp>
              <p:nvSpPr>
                <p:cNvPr id="128" name="Line 102">
                  <a:extLst>
                    <a:ext uri="{FF2B5EF4-FFF2-40B4-BE49-F238E27FC236}">
                      <a16:creationId xmlns:a16="http://schemas.microsoft.com/office/drawing/2014/main" id="{DB94D7C6-A872-DC96-9A7C-82512DA27F79}"/>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29" name="Line 103">
                  <a:extLst>
                    <a:ext uri="{FF2B5EF4-FFF2-40B4-BE49-F238E27FC236}">
                      <a16:creationId xmlns:a16="http://schemas.microsoft.com/office/drawing/2014/main" id="{BF0DFF9D-E169-0EA3-E15F-676E73341F3F}"/>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25" name="Group 104">
                <a:extLst>
                  <a:ext uri="{FF2B5EF4-FFF2-40B4-BE49-F238E27FC236}">
                    <a16:creationId xmlns:a16="http://schemas.microsoft.com/office/drawing/2014/main" id="{7E6D3B76-D823-AD9C-7BA0-AD15B108D9A1}"/>
                  </a:ext>
                </a:extLst>
              </p:cNvPr>
              <p:cNvGrpSpPr>
                <a:grpSpLocks/>
              </p:cNvGrpSpPr>
              <p:nvPr/>
            </p:nvGrpSpPr>
            <p:grpSpPr bwMode="auto">
              <a:xfrm>
                <a:off x="3515" y="1207"/>
                <a:ext cx="272" cy="137"/>
                <a:chOff x="2971" y="1207"/>
                <a:chExt cx="272" cy="137"/>
              </a:xfrm>
            </p:grpSpPr>
            <p:sp>
              <p:nvSpPr>
                <p:cNvPr id="126" name="Line 105">
                  <a:extLst>
                    <a:ext uri="{FF2B5EF4-FFF2-40B4-BE49-F238E27FC236}">
                      <a16:creationId xmlns:a16="http://schemas.microsoft.com/office/drawing/2014/main" id="{954BECBE-AA61-57AC-77D2-A0428B95784D}"/>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27" name="Line 106">
                  <a:extLst>
                    <a:ext uri="{FF2B5EF4-FFF2-40B4-BE49-F238E27FC236}">
                      <a16:creationId xmlns:a16="http://schemas.microsoft.com/office/drawing/2014/main" id="{8B48A991-1698-D688-470B-4C5246579046}"/>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122" name="Oval 107">
              <a:extLst>
                <a:ext uri="{FF2B5EF4-FFF2-40B4-BE49-F238E27FC236}">
                  <a16:creationId xmlns:a16="http://schemas.microsoft.com/office/drawing/2014/main" id="{EAE27229-4EC6-48C5-BEA4-5F78CC1964DE}"/>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a:t>+</a:t>
              </a:r>
              <a:endParaRPr lang="ru-RU" altLang="ru-RU" sz="1400"/>
            </a:p>
          </p:txBody>
        </p:sp>
      </p:grpSp>
      <p:grpSp>
        <p:nvGrpSpPr>
          <p:cNvPr id="132" name="Group 120">
            <a:extLst>
              <a:ext uri="{FF2B5EF4-FFF2-40B4-BE49-F238E27FC236}">
                <a16:creationId xmlns:a16="http://schemas.microsoft.com/office/drawing/2014/main" id="{D3DFFA21-8B41-5F37-F786-A38289B2E7CA}"/>
              </a:ext>
            </a:extLst>
          </p:cNvPr>
          <p:cNvGrpSpPr>
            <a:grpSpLocks/>
          </p:cNvGrpSpPr>
          <p:nvPr/>
        </p:nvGrpSpPr>
        <p:grpSpPr bwMode="auto">
          <a:xfrm rot="6275356">
            <a:off x="4285366" y="3855103"/>
            <a:ext cx="734410" cy="161940"/>
            <a:chOff x="2971" y="1184"/>
            <a:chExt cx="476" cy="114"/>
          </a:xfrm>
          <a:scene3d>
            <a:camera prst="orthographicFront">
              <a:rot lat="0" lon="21298860" rev="21573786"/>
            </a:camera>
            <a:lightRig rig="threePt" dir="t"/>
          </a:scene3d>
        </p:grpSpPr>
        <p:grpSp>
          <p:nvGrpSpPr>
            <p:cNvPr id="133" name="Group 121">
              <a:extLst>
                <a:ext uri="{FF2B5EF4-FFF2-40B4-BE49-F238E27FC236}">
                  <a16:creationId xmlns:a16="http://schemas.microsoft.com/office/drawing/2014/main" id="{66FA1FE2-37B9-23C7-CD7C-AB5B44A1CD64}"/>
                </a:ext>
              </a:extLst>
            </p:cNvPr>
            <p:cNvGrpSpPr>
              <a:grpSpLocks/>
            </p:cNvGrpSpPr>
            <p:nvPr/>
          </p:nvGrpSpPr>
          <p:grpSpPr bwMode="auto">
            <a:xfrm>
              <a:off x="2971" y="1207"/>
              <a:ext cx="363" cy="46"/>
              <a:chOff x="2971" y="1207"/>
              <a:chExt cx="816" cy="137"/>
            </a:xfrm>
          </p:grpSpPr>
          <p:grpSp>
            <p:nvGrpSpPr>
              <p:cNvPr id="135" name="Group 122">
                <a:extLst>
                  <a:ext uri="{FF2B5EF4-FFF2-40B4-BE49-F238E27FC236}">
                    <a16:creationId xmlns:a16="http://schemas.microsoft.com/office/drawing/2014/main" id="{EC128AC6-FCFE-D756-45A9-9A8ABF8080AF}"/>
                  </a:ext>
                </a:extLst>
              </p:cNvPr>
              <p:cNvGrpSpPr>
                <a:grpSpLocks/>
              </p:cNvGrpSpPr>
              <p:nvPr/>
            </p:nvGrpSpPr>
            <p:grpSpPr bwMode="auto">
              <a:xfrm>
                <a:off x="2971" y="1207"/>
                <a:ext cx="272" cy="137"/>
                <a:chOff x="2971" y="1207"/>
                <a:chExt cx="272" cy="137"/>
              </a:xfrm>
            </p:grpSpPr>
            <p:sp>
              <p:nvSpPr>
                <p:cNvPr id="142" name="Line 123">
                  <a:extLst>
                    <a:ext uri="{FF2B5EF4-FFF2-40B4-BE49-F238E27FC236}">
                      <a16:creationId xmlns:a16="http://schemas.microsoft.com/office/drawing/2014/main" id="{7008151D-D7D9-224B-5EF5-FEEB5B8B24B8}"/>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43" name="Line 124">
                  <a:extLst>
                    <a:ext uri="{FF2B5EF4-FFF2-40B4-BE49-F238E27FC236}">
                      <a16:creationId xmlns:a16="http://schemas.microsoft.com/office/drawing/2014/main" id="{1496AC5E-2901-F6EC-9AD7-DDDD3D95D82D}"/>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36" name="Group 125">
                <a:extLst>
                  <a:ext uri="{FF2B5EF4-FFF2-40B4-BE49-F238E27FC236}">
                    <a16:creationId xmlns:a16="http://schemas.microsoft.com/office/drawing/2014/main" id="{3DA9475E-D2A1-1CE6-AF7B-F7CDA23CE171}"/>
                  </a:ext>
                </a:extLst>
              </p:cNvPr>
              <p:cNvGrpSpPr>
                <a:grpSpLocks/>
              </p:cNvGrpSpPr>
              <p:nvPr/>
            </p:nvGrpSpPr>
            <p:grpSpPr bwMode="auto">
              <a:xfrm>
                <a:off x="3243" y="1207"/>
                <a:ext cx="272" cy="137"/>
                <a:chOff x="2971" y="1207"/>
                <a:chExt cx="272" cy="137"/>
              </a:xfrm>
            </p:grpSpPr>
            <p:sp>
              <p:nvSpPr>
                <p:cNvPr id="140" name="Line 126">
                  <a:extLst>
                    <a:ext uri="{FF2B5EF4-FFF2-40B4-BE49-F238E27FC236}">
                      <a16:creationId xmlns:a16="http://schemas.microsoft.com/office/drawing/2014/main" id="{56BE366D-EAEA-F251-27F6-0AA5B69D3242}"/>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41" name="Line 127">
                  <a:extLst>
                    <a:ext uri="{FF2B5EF4-FFF2-40B4-BE49-F238E27FC236}">
                      <a16:creationId xmlns:a16="http://schemas.microsoft.com/office/drawing/2014/main" id="{5DB4A9CC-0F87-6AB1-E0ED-32257A680815}"/>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37" name="Group 128">
                <a:extLst>
                  <a:ext uri="{FF2B5EF4-FFF2-40B4-BE49-F238E27FC236}">
                    <a16:creationId xmlns:a16="http://schemas.microsoft.com/office/drawing/2014/main" id="{F693EC0B-853F-9CA5-2D2B-AF7AF5564189}"/>
                  </a:ext>
                </a:extLst>
              </p:cNvPr>
              <p:cNvGrpSpPr>
                <a:grpSpLocks/>
              </p:cNvGrpSpPr>
              <p:nvPr/>
            </p:nvGrpSpPr>
            <p:grpSpPr bwMode="auto">
              <a:xfrm>
                <a:off x="3515" y="1207"/>
                <a:ext cx="272" cy="137"/>
                <a:chOff x="2971" y="1207"/>
                <a:chExt cx="272" cy="137"/>
              </a:xfrm>
            </p:grpSpPr>
            <p:sp>
              <p:nvSpPr>
                <p:cNvPr id="138" name="Line 129">
                  <a:extLst>
                    <a:ext uri="{FF2B5EF4-FFF2-40B4-BE49-F238E27FC236}">
                      <a16:creationId xmlns:a16="http://schemas.microsoft.com/office/drawing/2014/main" id="{C2194D9B-0062-CF17-6044-FA39D4D50ACF}"/>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39" name="Line 130">
                  <a:extLst>
                    <a:ext uri="{FF2B5EF4-FFF2-40B4-BE49-F238E27FC236}">
                      <a16:creationId xmlns:a16="http://schemas.microsoft.com/office/drawing/2014/main" id="{A30A4B08-01F7-58DC-A1B0-B3B0C8F96CF6}"/>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134" name="Oval 131">
              <a:extLst>
                <a:ext uri="{FF2B5EF4-FFF2-40B4-BE49-F238E27FC236}">
                  <a16:creationId xmlns:a16="http://schemas.microsoft.com/office/drawing/2014/main" id="{B88862AF-C116-C3EC-39E4-DF07260AE5E8}"/>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a:t>+</a:t>
              </a:r>
              <a:endParaRPr lang="ru-RU" altLang="ru-RU" sz="1400"/>
            </a:p>
          </p:txBody>
        </p:sp>
      </p:grpSp>
      <p:grpSp>
        <p:nvGrpSpPr>
          <p:cNvPr id="144" name="Group 132">
            <a:extLst>
              <a:ext uri="{FF2B5EF4-FFF2-40B4-BE49-F238E27FC236}">
                <a16:creationId xmlns:a16="http://schemas.microsoft.com/office/drawing/2014/main" id="{26019F49-2B95-62E4-E0E8-851A64CB55CC}"/>
              </a:ext>
            </a:extLst>
          </p:cNvPr>
          <p:cNvGrpSpPr>
            <a:grpSpLocks/>
          </p:cNvGrpSpPr>
          <p:nvPr/>
        </p:nvGrpSpPr>
        <p:grpSpPr bwMode="auto">
          <a:xfrm rot="4256285">
            <a:off x="4597539" y="4273980"/>
            <a:ext cx="734410" cy="161940"/>
            <a:chOff x="2971" y="1184"/>
            <a:chExt cx="476" cy="114"/>
          </a:xfrm>
          <a:scene3d>
            <a:camera prst="orthographicFront">
              <a:rot lat="0" lon="21298860" rev="21573786"/>
            </a:camera>
            <a:lightRig rig="threePt" dir="t"/>
          </a:scene3d>
        </p:grpSpPr>
        <p:grpSp>
          <p:nvGrpSpPr>
            <p:cNvPr id="145" name="Group 133">
              <a:extLst>
                <a:ext uri="{FF2B5EF4-FFF2-40B4-BE49-F238E27FC236}">
                  <a16:creationId xmlns:a16="http://schemas.microsoft.com/office/drawing/2014/main" id="{148F7C57-E500-66DF-EC2B-E6D5E371CED1}"/>
                </a:ext>
              </a:extLst>
            </p:cNvPr>
            <p:cNvGrpSpPr>
              <a:grpSpLocks/>
            </p:cNvGrpSpPr>
            <p:nvPr/>
          </p:nvGrpSpPr>
          <p:grpSpPr bwMode="auto">
            <a:xfrm>
              <a:off x="2971" y="1207"/>
              <a:ext cx="363" cy="46"/>
              <a:chOff x="2971" y="1207"/>
              <a:chExt cx="816" cy="137"/>
            </a:xfrm>
          </p:grpSpPr>
          <p:grpSp>
            <p:nvGrpSpPr>
              <p:cNvPr id="147" name="Group 134">
                <a:extLst>
                  <a:ext uri="{FF2B5EF4-FFF2-40B4-BE49-F238E27FC236}">
                    <a16:creationId xmlns:a16="http://schemas.microsoft.com/office/drawing/2014/main" id="{FB6807C6-543E-D3E8-BBD3-D1571A91C753}"/>
                  </a:ext>
                </a:extLst>
              </p:cNvPr>
              <p:cNvGrpSpPr>
                <a:grpSpLocks/>
              </p:cNvGrpSpPr>
              <p:nvPr/>
            </p:nvGrpSpPr>
            <p:grpSpPr bwMode="auto">
              <a:xfrm>
                <a:off x="2971" y="1207"/>
                <a:ext cx="272" cy="137"/>
                <a:chOff x="2971" y="1207"/>
                <a:chExt cx="272" cy="137"/>
              </a:xfrm>
            </p:grpSpPr>
            <p:sp>
              <p:nvSpPr>
                <p:cNvPr id="154" name="Line 135">
                  <a:extLst>
                    <a:ext uri="{FF2B5EF4-FFF2-40B4-BE49-F238E27FC236}">
                      <a16:creationId xmlns:a16="http://schemas.microsoft.com/office/drawing/2014/main" id="{6BCF7C2A-E52C-0340-209A-7C8497F9A646}"/>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55" name="Line 136">
                  <a:extLst>
                    <a:ext uri="{FF2B5EF4-FFF2-40B4-BE49-F238E27FC236}">
                      <a16:creationId xmlns:a16="http://schemas.microsoft.com/office/drawing/2014/main" id="{15ABDB39-0D65-D3C1-A4A6-9B87899ADE8F}"/>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48" name="Group 137">
                <a:extLst>
                  <a:ext uri="{FF2B5EF4-FFF2-40B4-BE49-F238E27FC236}">
                    <a16:creationId xmlns:a16="http://schemas.microsoft.com/office/drawing/2014/main" id="{F857A5E3-09F1-1588-3DD6-4D9B2B1720B0}"/>
                  </a:ext>
                </a:extLst>
              </p:cNvPr>
              <p:cNvGrpSpPr>
                <a:grpSpLocks/>
              </p:cNvGrpSpPr>
              <p:nvPr/>
            </p:nvGrpSpPr>
            <p:grpSpPr bwMode="auto">
              <a:xfrm>
                <a:off x="3243" y="1207"/>
                <a:ext cx="272" cy="137"/>
                <a:chOff x="2971" y="1207"/>
                <a:chExt cx="272" cy="137"/>
              </a:xfrm>
            </p:grpSpPr>
            <p:sp>
              <p:nvSpPr>
                <p:cNvPr id="152" name="Line 138">
                  <a:extLst>
                    <a:ext uri="{FF2B5EF4-FFF2-40B4-BE49-F238E27FC236}">
                      <a16:creationId xmlns:a16="http://schemas.microsoft.com/office/drawing/2014/main" id="{3EBFC173-7F0F-6F73-5C77-A9E506B1DCA5}"/>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53" name="Line 139">
                  <a:extLst>
                    <a:ext uri="{FF2B5EF4-FFF2-40B4-BE49-F238E27FC236}">
                      <a16:creationId xmlns:a16="http://schemas.microsoft.com/office/drawing/2014/main" id="{E32E09D3-8A71-6FF3-6836-1C8DAFC8A764}"/>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49" name="Group 140">
                <a:extLst>
                  <a:ext uri="{FF2B5EF4-FFF2-40B4-BE49-F238E27FC236}">
                    <a16:creationId xmlns:a16="http://schemas.microsoft.com/office/drawing/2014/main" id="{001D3F12-97FF-5182-829A-FD519DFE6E05}"/>
                  </a:ext>
                </a:extLst>
              </p:cNvPr>
              <p:cNvGrpSpPr>
                <a:grpSpLocks/>
              </p:cNvGrpSpPr>
              <p:nvPr/>
            </p:nvGrpSpPr>
            <p:grpSpPr bwMode="auto">
              <a:xfrm>
                <a:off x="3515" y="1207"/>
                <a:ext cx="272" cy="137"/>
                <a:chOff x="2971" y="1207"/>
                <a:chExt cx="272" cy="137"/>
              </a:xfrm>
            </p:grpSpPr>
            <p:sp>
              <p:nvSpPr>
                <p:cNvPr id="150" name="Line 141">
                  <a:extLst>
                    <a:ext uri="{FF2B5EF4-FFF2-40B4-BE49-F238E27FC236}">
                      <a16:creationId xmlns:a16="http://schemas.microsoft.com/office/drawing/2014/main" id="{40A38C3C-12A4-C71E-7AA8-F53493591F94}"/>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51" name="Line 142">
                  <a:extLst>
                    <a:ext uri="{FF2B5EF4-FFF2-40B4-BE49-F238E27FC236}">
                      <a16:creationId xmlns:a16="http://schemas.microsoft.com/office/drawing/2014/main" id="{CEEA0E56-3FE5-1D78-EB5E-FAA0BDCC4CB2}"/>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146" name="Oval 143">
              <a:extLst>
                <a:ext uri="{FF2B5EF4-FFF2-40B4-BE49-F238E27FC236}">
                  <a16:creationId xmlns:a16="http://schemas.microsoft.com/office/drawing/2014/main" id="{38EE0BFC-0DD6-498B-674F-FC04D9984705}"/>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a:t>+</a:t>
              </a:r>
              <a:endParaRPr lang="ru-RU" altLang="ru-RU" sz="1400"/>
            </a:p>
          </p:txBody>
        </p:sp>
      </p:grpSp>
      <p:grpSp>
        <p:nvGrpSpPr>
          <p:cNvPr id="156" name="Group 156">
            <a:extLst>
              <a:ext uri="{FF2B5EF4-FFF2-40B4-BE49-F238E27FC236}">
                <a16:creationId xmlns:a16="http://schemas.microsoft.com/office/drawing/2014/main" id="{8E45BEBF-0442-6E41-6EA8-B35A32D90215}"/>
              </a:ext>
            </a:extLst>
          </p:cNvPr>
          <p:cNvGrpSpPr>
            <a:grpSpLocks/>
          </p:cNvGrpSpPr>
          <p:nvPr/>
        </p:nvGrpSpPr>
        <p:grpSpPr bwMode="auto">
          <a:xfrm rot="4702045">
            <a:off x="3115819" y="4132992"/>
            <a:ext cx="734410" cy="160591"/>
            <a:chOff x="2971" y="1184"/>
            <a:chExt cx="476" cy="114"/>
          </a:xfrm>
          <a:scene3d>
            <a:camera prst="orthographicFront">
              <a:rot lat="0" lon="21298860" rev="21573786"/>
            </a:camera>
            <a:lightRig rig="threePt" dir="t"/>
          </a:scene3d>
        </p:grpSpPr>
        <p:grpSp>
          <p:nvGrpSpPr>
            <p:cNvPr id="157" name="Group 157">
              <a:extLst>
                <a:ext uri="{FF2B5EF4-FFF2-40B4-BE49-F238E27FC236}">
                  <a16:creationId xmlns:a16="http://schemas.microsoft.com/office/drawing/2014/main" id="{941E4313-21E3-92E3-7713-BC6C8CE0973D}"/>
                </a:ext>
              </a:extLst>
            </p:cNvPr>
            <p:cNvGrpSpPr>
              <a:grpSpLocks/>
            </p:cNvGrpSpPr>
            <p:nvPr/>
          </p:nvGrpSpPr>
          <p:grpSpPr bwMode="auto">
            <a:xfrm>
              <a:off x="2971" y="1207"/>
              <a:ext cx="363" cy="46"/>
              <a:chOff x="2971" y="1207"/>
              <a:chExt cx="816" cy="137"/>
            </a:xfrm>
          </p:grpSpPr>
          <p:grpSp>
            <p:nvGrpSpPr>
              <p:cNvPr id="159" name="Group 158">
                <a:extLst>
                  <a:ext uri="{FF2B5EF4-FFF2-40B4-BE49-F238E27FC236}">
                    <a16:creationId xmlns:a16="http://schemas.microsoft.com/office/drawing/2014/main" id="{B55A8015-762B-DF04-BEE3-8F3128EDC472}"/>
                  </a:ext>
                </a:extLst>
              </p:cNvPr>
              <p:cNvGrpSpPr>
                <a:grpSpLocks/>
              </p:cNvGrpSpPr>
              <p:nvPr/>
            </p:nvGrpSpPr>
            <p:grpSpPr bwMode="auto">
              <a:xfrm>
                <a:off x="2971" y="1207"/>
                <a:ext cx="272" cy="137"/>
                <a:chOff x="2971" y="1207"/>
                <a:chExt cx="272" cy="137"/>
              </a:xfrm>
            </p:grpSpPr>
            <p:sp>
              <p:nvSpPr>
                <p:cNvPr id="166" name="Line 159">
                  <a:extLst>
                    <a:ext uri="{FF2B5EF4-FFF2-40B4-BE49-F238E27FC236}">
                      <a16:creationId xmlns:a16="http://schemas.microsoft.com/office/drawing/2014/main" id="{ABB2CC27-341A-23D8-6152-E25699CB2741}"/>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67" name="Line 160">
                  <a:extLst>
                    <a:ext uri="{FF2B5EF4-FFF2-40B4-BE49-F238E27FC236}">
                      <a16:creationId xmlns:a16="http://schemas.microsoft.com/office/drawing/2014/main" id="{0511A246-39F2-EE1E-9DC4-386CEF9F69FC}"/>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60" name="Group 161">
                <a:extLst>
                  <a:ext uri="{FF2B5EF4-FFF2-40B4-BE49-F238E27FC236}">
                    <a16:creationId xmlns:a16="http://schemas.microsoft.com/office/drawing/2014/main" id="{612BA6DB-1084-440B-5E0A-E46F3BC1D204}"/>
                  </a:ext>
                </a:extLst>
              </p:cNvPr>
              <p:cNvGrpSpPr>
                <a:grpSpLocks/>
              </p:cNvGrpSpPr>
              <p:nvPr/>
            </p:nvGrpSpPr>
            <p:grpSpPr bwMode="auto">
              <a:xfrm>
                <a:off x="3243" y="1207"/>
                <a:ext cx="272" cy="137"/>
                <a:chOff x="2971" y="1207"/>
                <a:chExt cx="272" cy="137"/>
              </a:xfrm>
            </p:grpSpPr>
            <p:sp>
              <p:nvSpPr>
                <p:cNvPr id="164" name="Line 162">
                  <a:extLst>
                    <a:ext uri="{FF2B5EF4-FFF2-40B4-BE49-F238E27FC236}">
                      <a16:creationId xmlns:a16="http://schemas.microsoft.com/office/drawing/2014/main" id="{4042C6FE-1239-744D-DDB2-B0727E2C842F}"/>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65" name="Line 163">
                  <a:extLst>
                    <a:ext uri="{FF2B5EF4-FFF2-40B4-BE49-F238E27FC236}">
                      <a16:creationId xmlns:a16="http://schemas.microsoft.com/office/drawing/2014/main" id="{962ED6E0-F7AE-2384-9D4E-56E41D0971DD}"/>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61" name="Group 164">
                <a:extLst>
                  <a:ext uri="{FF2B5EF4-FFF2-40B4-BE49-F238E27FC236}">
                    <a16:creationId xmlns:a16="http://schemas.microsoft.com/office/drawing/2014/main" id="{E465DF92-060F-363C-F8A8-5D23EA376C7D}"/>
                  </a:ext>
                </a:extLst>
              </p:cNvPr>
              <p:cNvGrpSpPr>
                <a:grpSpLocks/>
              </p:cNvGrpSpPr>
              <p:nvPr/>
            </p:nvGrpSpPr>
            <p:grpSpPr bwMode="auto">
              <a:xfrm>
                <a:off x="3515" y="1207"/>
                <a:ext cx="272" cy="137"/>
                <a:chOff x="2971" y="1207"/>
                <a:chExt cx="272" cy="137"/>
              </a:xfrm>
            </p:grpSpPr>
            <p:sp>
              <p:nvSpPr>
                <p:cNvPr id="162" name="Line 165">
                  <a:extLst>
                    <a:ext uri="{FF2B5EF4-FFF2-40B4-BE49-F238E27FC236}">
                      <a16:creationId xmlns:a16="http://schemas.microsoft.com/office/drawing/2014/main" id="{801F80E5-D250-C08B-AF46-ED76EAF0F53C}"/>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63" name="Line 166">
                  <a:extLst>
                    <a:ext uri="{FF2B5EF4-FFF2-40B4-BE49-F238E27FC236}">
                      <a16:creationId xmlns:a16="http://schemas.microsoft.com/office/drawing/2014/main" id="{BFFD6CE9-C392-74A3-2C5C-D576981F4E0C}"/>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158" name="Oval 167">
              <a:extLst>
                <a:ext uri="{FF2B5EF4-FFF2-40B4-BE49-F238E27FC236}">
                  <a16:creationId xmlns:a16="http://schemas.microsoft.com/office/drawing/2014/main" id="{EBFFEE92-4C6C-D995-F0FD-C54D03D1926C}"/>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dirty="0"/>
                <a:t>+</a:t>
              </a:r>
              <a:endParaRPr lang="ru-RU" altLang="ru-RU" sz="1400" dirty="0"/>
            </a:p>
          </p:txBody>
        </p:sp>
      </p:grpSp>
      <p:grpSp>
        <p:nvGrpSpPr>
          <p:cNvPr id="168" name="Group 60">
            <a:extLst>
              <a:ext uri="{FF2B5EF4-FFF2-40B4-BE49-F238E27FC236}">
                <a16:creationId xmlns:a16="http://schemas.microsoft.com/office/drawing/2014/main" id="{EF2402C3-30B8-2B0D-0E17-9312C370E143}"/>
              </a:ext>
            </a:extLst>
          </p:cNvPr>
          <p:cNvGrpSpPr>
            <a:grpSpLocks/>
          </p:cNvGrpSpPr>
          <p:nvPr/>
        </p:nvGrpSpPr>
        <p:grpSpPr bwMode="auto">
          <a:xfrm rot="5551383">
            <a:off x="3729118" y="4115615"/>
            <a:ext cx="735821" cy="161940"/>
            <a:chOff x="2971" y="1184"/>
            <a:chExt cx="476" cy="114"/>
          </a:xfrm>
          <a:scene3d>
            <a:camera prst="orthographicFront">
              <a:rot lat="0" lon="21298860" rev="21573786"/>
            </a:camera>
            <a:lightRig rig="threePt" dir="t"/>
          </a:scene3d>
        </p:grpSpPr>
        <p:grpSp>
          <p:nvGrpSpPr>
            <p:cNvPr id="169" name="Group 61">
              <a:extLst>
                <a:ext uri="{FF2B5EF4-FFF2-40B4-BE49-F238E27FC236}">
                  <a16:creationId xmlns:a16="http://schemas.microsoft.com/office/drawing/2014/main" id="{D7046017-0EC7-3888-0B64-99BD95B7F89A}"/>
                </a:ext>
              </a:extLst>
            </p:cNvPr>
            <p:cNvGrpSpPr>
              <a:grpSpLocks/>
            </p:cNvGrpSpPr>
            <p:nvPr/>
          </p:nvGrpSpPr>
          <p:grpSpPr bwMode="auto">
            <a:xfrm>
              <a:off x="2971" y="1207"/>
              <a:ext cx="363" cy="46"/>
              <a:chOff x="2971" y="1207"/>
              <a:chExt cx="816" cy="137"/>
            </a:xfrm>
          </p:grpSpPr>
          <p:grpSp>
            <p:nvGrpSpPr>
              <p:cNvPr id="171" name="Group 62">
                <a:extLst>
                  <a:ext uri="{FF2B5EF4-FFF2-40B4-BE49-F238E27FC236}">
                    <a16:creationId xmlns:a16="http://schemas.microsoft.com/office/drawing/2014/main" id="{DC0BE655-3BE4-8914-1A39-36854775A636}"/>
                  </a:ext>
                </a:extLst>
              </p:cNvPr>
              <p:cNvGrpSpPr>
                <a:grpSpLocks/>
              </p:cNvGrpSpPr>
              <p:nvPr/>
            </p:nvGrpSpPr>
            <p:grpSpPr bwMode="auto">
              <a:xfrm>
                <a:off x="2971" y="1207"/>
                <a:ext cx="272" cy="137"/>
                <a:chOff x="2971" y="1207"/>
                <a:chExt cx="272" cy="137"/>
              </a:xfrm>
            </p:grpSpPr>
            <p:sp>
              <p:nvSpPr>
                <p:cNvPr id="178" name="Line 63">
                  <a:extLst>
                    <a:ext uri="{FF2B5EF4-FFF2-40B4-BE49-F238E27FC236}">
                      <a16:creationId xmlns:a16="http://schemas.microsoft.com/office/drawing/2014/main" id="{EF57C1C1-61DE-47DD-1396-63D3B50CDD23}"/>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79" name="Line 64">
                  <a:extLst>
                    <a:ext uri="{FF2B5EF4-FFF2-40B4-BE49-F238E27FC236}">
                      <a16:creationId xmlns:a16="http://schemas.microsoft.com/office/drawing/2014/main" id="{165C7717-815B-E8EE-CA5C-5639D39DC96C}"/>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72" name="Group 65">
                <a:extLst>
                  <a:ext uri="{FF2B5EF4-FFF2-40B4-BE49-F238E27FC236}">
                    <a16:creationId xmlns:a16="http://schemas.microsoft.com/office/drawing/2014/main" id="{366C576D-A18A-EC7C-2747-D9C5035F0B88}"/>
                  </a:ext>
                </a:extLst>
              </p:cNvPr>
              <p:cNvGrpSpPr>
                <a:grpSpLocks/>
              </p:cNvGrpSpPr>
              <p:nvPr/>
            </p:nvGrpSpPr>
            <p:grpSpPr bwMode="auto">
              <a:xfrm>
                <a:off x="3243" y="1207"/>
                <a:ext cx="272" cy="137"/>
                <a:chOff x="2971" y="1207"/>
                <a:chExt cx="272" cy="137"/>
              </a:xfrm>
            </p:grpSpPr>
            <p:sp>
              <p:nvSpPr>
                <p:cNvPr id="176" name="Line 66">
                  <a:extLst>
                    <a:ext uri="{FF2B5EF4-FFF2-40B4-BE49-F238E27FC236}">
                      <a16:creationId xmlns:a16="http://schemas.microsoft.com/office/drawing/2014/main" id="{D22DCA01-99FC-7AEC-323A-705C41C08700}"/>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77" name="Line 67">
                  <a:extLst>
                    <a:ext uri="{FF2B5EF4-FFF2-40B4-BE49-F238E27FC236}">
                      <a16:creationId xmlns:a16="http://schemas.microsoft.com/office/drawing/2014/main" id="{A26673AF-0E7F-05B5-C83C-6F34321792DF}"/>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73" name="Group 68">
                <a:extLst>
                  <a:ext uri="{FF2B5EF4-FFF2-40B4-BE49-F238E27FC236}">
                    <a16:creationId xmlns:a16="http://schemas.microsoft.com/office/drawing/2014/main" id="{2824FDF9-77B4-F0A9-07F9-9C3BD2DE00C5}"/>
                  </a:ext>
                </a:extLst>
              </p:cNvPr>
              <p:cNvGrpSpPr>
                <a:grpSpLocks/>
              </p:cNvGrpSpPr>
              <p:nvPr/>
            </p:nvGrpSpPr>
            <p:grpSpPr bwMode="auto">
              <a:xfrm>
                <a:off x="3515" y="1207"/>
                <a:ext cx="272" cy="137"/>
                <a:chOff x="2971" y="1207"/>
                <a:chExt cx="272" cy="137"/>
              </a:xfrm>
            </p:grpSpPr>
            <p:sp>
              <p:nvSpPr>
                <p:cNvPr id="174" name="Line 69">
                  <a:extLst>
                    <a:ext uri="{FF2B5EF4-FFF2-40B4-BE49-F238E27FC236}">
                      <a16:creationId xmlns:a16="http://schemas.microsoft.com/office/drawing/2014/main" id="{37FABEE8-ECD2-D911-D2CC-4812BFB89813}"/>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75" name="Line 70">
                  <a:extLst>
                    <a:ext uri="{FF2B5EF4-FFF2-40B4-BE49-F238E27FC236}">
                      <a16:creationId xmlns:a16="http://schemas.microsoft.com/office/drawing/2014/main" id="{D20D9400-448E-D91F-FA13-522A4BA87B43}"/>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170" name="Oval 71">
              <a:extLst>
                <a:ext uri="{FF2B5EF4-FFF2-40B4-BE49-F238E27FC236}">
                  <a16:creationId xmlns:a16="http://schemas.microsoft.com/office/drawing/2014/main" id="{BBFB10D3-3EC3-9BA9-7DC6-959A6E320614}"/>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a:t>+</a:t>
              </a:r>
              <a:endParaRPr lang="ru-RU" altLang="ru-RU" sz="1400"/>
            </a:p>
          </p:txBody>
        </p:sp>
      </p:grpSp>
      <p:sp>
        <p:nvSpPr>
          <p:cNvPr id="180" name="Овал 179">
            <a:extLst>
              <a:ext uri="{FF2B5EF4-FFF2-40B4-BE49-F238E27FC236}">
                <a16:creationId xmlns:a16="http://schemas.microsoft.com/office/drawing/2014/main" id="{359618A8-3773-FE23-F881-F1C9CB9A4EF4}"/>
              </a:ext>
            </a:extLst>
          </p:cNvPr>
          <p:cNvSpPr/>
          <p:nvPr/>
        </p:nvSpPr>
        <p:spPr>
          <a:xfrm>
            <a:off x="3542729" y="4432928"/>
            <a:ext cx="490442" cy="492964"/>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SeO</a:t>
            </a:r>
            <a:r>
              <a:rPr lang="en-US" sz="1200" baseline="-25000" dirty="0">
                <a:solidFill>
                  <a:schemeClr val="tx1"/>
                </a:solidFill>
                <a:latin typeface="Times New Roman" panose="02020603050405020304" pitchFamily="18" charset="0"/>
                <a:cs typeface="Times New Roman" panose="02020603050405020304" pitchFamily="18" charset="0"/>
              </a:rPr>
              <a:t>2</a:t>
            </a:r>
            <a:endParaRPr lang="ru-RU" sz="1200" baseline="-25000" dirty="0">
              <a:solidFill>
                <a:schemeClr val="tx1"/>
              </a:solidFill>
              <a:latin typeface="Times New Roman" panose="02020603050405020304" pitchFamily="18" charset="0"/>
              <a:cs typeface="Times New Roman" panose="02020603050405020304" pitchFamily="18" charset="0"/>
            </a:endParaRPr>
          </a:p>
        </p:txBody>
      </p:sp>
      <p:sp>
        <p:nvSpPr>
          <p:cNvPr id="181" name="Овал 180">
            <a:extLst>
              <a:ext uri="{FF2B5EF4-FFF2-40B4-BE49-F238E27FC236}">
                <a16:creationId xmlns:a16="http://schemas.microsoft.com/office/drawing/2014/main" id="{8AF72667-1452-8877-862E-C93DADD661B0}"/>
              </a:ext>
            </a:extLst>
          </p:cNvPr>
          <p:cNvSpPr/>
          <p:nvPr/>
        </p:nvSpPr>
        <p:spPr>
          <a:xfrm>
            <a:off x="4134766" y="4628190"/>
            <a:ext cx="490442" cy="492964"/>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SeO</a:t>
            </a:r>
            <a:r>
              <a:rPr lang="en-US" sz="1200" baseline="-25000" dirty="0">
                <a:solidFill>
                  <a:schemeClr val="tx1"/>
                </a:solidFill>
                <a:latin typeface="Times New Roman" panose="02020603050405020304" pitchFamily="18" charset="0"/>
                <a:cs typeface="Times New Roman" panose="02020603050405020304" pitchFamily="18" charset="0"/>
              </a:rPr>
              <a:t>2</a:t>
            </a:r>
            <a:endParaRPr lang="ru-RU" sz="1200" baseline="-25000" dirty="0">
              <a:solidFill>
                <a:schemeClr val="tx1"/>
              </a:solidFill>
              <a:latin typeface="Times New Roman" panose="02020603050405020304" pitchFamily="18" charset="0"/>
              <a:cs typeface="Times New Roman" panose="02020603050405020304" pitchFamily="18" charset="0"/>
            </a:endParaRPr>
          </a:p>
        </p:txBody>
      </p:sp>
      <p:sp>
        <p:nvSpPr>
          <p:cNvPr id="182" name="Овал 181">
            <a:extLst>
              <a:ext uri="{FF2B5EF4-FFF2-40B4-BE49-F238E27FC236}">
                <a16:creationId xmlns:a16="http://schemas.microsoft.com/office/drawing/2014/main" id="{CAD94333-F748-D376-0331-52232AC1A58A}"/>
              </a:ext>
            </a:extLst>
          </p:cNvPr>
          <p:cNvSpPr/>
          <p:nvPr/>
        </p:nvSpPr>
        <p:spPr>
          <a:xfrm>
            <a:off x="4635162" y="4655369"/>
            <a:ext cx="490442" cy="492964"/>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SeO</a:t>
            </a:r>
            <a:r>
              <a:rPr lang="en-US" sz="1200" baseline="-25000" dirty="0">
                <a:solidFill>
                  <a:schemeClr val="tx1"/>
                </a:solidFill>
                <a:latin typeface="Times New Roman" panose="02020603050405020304" pitchFamily="18" charset="0"/>
                <a:cs typeface="Times New Roman" panose="02020603050405020304" pitchFamily="18" charset="0"/>
              </a:rPr>
              <a:t>2</a:t>
            </a:r>
            <a:endParaRPr lang="ru-RU" sz="1200" baseline="-25000" dirty="0">
              <a:solidFill>
                <a:schemeClr val="tx1"/>
              </a:solidFill>
              <a:latin typeface="Times New Roman" panose="02020603050405020304" pitchFamily="18" charset="0"/>
              <a:cs typeface="Times New Roman" panose="02020603050405020304" pitchFamily="18" charset="0"/>
            </a:endParaRPr>
          </a:p>
        </p:txBody>
      </p:sp>
      <p:sp>
        <p:nvSpPr>
          <p:cNvPr id="183" name="Овал 182">
            <a:extLst>
              <a:ext uri="{FF2B5EF4-FFF2-40B4-BE49-F238E27FC236}">
                <a16:creationId xmlns:a16="http://schemas.microsoft.com/office/drawing/2014/main" id="{1DCCA109-0A1A-67D3-7DA0-A18F7B1F131F}"/>
              </a:ext>
            </a:extLst>
          </p:cNvPr>
          <p:cNvSpPr/>
          <p:nvPr/>
        </p:nvSpPr>
        <p:spPr>
          <a:xfrm>
            <a:off x="5273526" y="4500319"/>
            <a:ext cx="490442" cy="492964"/>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SeO</a:t>
            </a:r>
            <a:r>
              <a:rPr lang="en-US" sz="1200" baseline="-25000" dirty="0">
                <a:solidFill>
                  <a:schemeClr val="tx1"/>
                </a:solidFill>
                <a:latin typeface="Times New Roman" panose="02020603050405020304" pitchFamily="18" charset="0"/>
                <a:cs typeface="Times New Roman" panose="02020603050405020304" pitchFamily="18" charset="0"/>
              </a:rPr>
              <a:t>2</a:t>
            </a:r>
            <a:endParaRPr lang="ru-RU" sz="1200" baseline="-25000" dirty="0">
              <a:solidFill>
                <a:schemeClr val="tx1"/>
              </a:solidFill>
              <a:latin typeface="Times New Roman" panose="02020603050405020304" pitchFamily="18" charset="0"/>
              <a:cs typeface="Times New Roman" panose="02020603050405020304" pitchFamily="18" charset="0"/>
            </a:endParaRPr>
          </a:p>
        </p:txBody>
      </p:sp>
      <p:grpSp>
        <p:nvGrpSpPr>
          <p:cNvPr id="184" name="Group 96">
            <a:extLst>
              <a:ext uri="{FF2B5EF4-FFF2-40B4-BE49-F238E27FC236}">
                <a16:creationId xmlns:a16="http://schemas.microsoft.com/office/drawing/2014/main" id="{6020F114-5810-7523-C230-DE0CD11C90F5}"/>
              </a:ext>
            </a:extLst>
          </p:cNvPr>
          <p:cNvGrpSpPr>
            <a:grpSpLocks/>
          </p:cNvGrpSpPr>
          <p:nvPr/>
        </p:nvGrpSpPr>
        <p:grpSpPr bwMode="auto">
          <a:xfrm rot="5638515">
            <a:off x="3314976" y="3980448"/>
            <a:ext cx="734410" cy="161940"/>
            <a:chOff x="2971" y="1184"/>
            <a:chExt cx="476" cy="114"/>
          </a:xfrm>
          <a:scene3d>
            <a:camera prst="orthographicFront">
              <a:rot lat="0" lon="21298860" rev="21573786"/>
            </a:camera>
            <a:lightRig rig="threePt" dir="t"/>
          </a:scene3d>
        </p:grpSpPr>
        <p:grpSp>
          <p:nvGrpSpPr>
            <p:cNvPr id="185" name="Group 97">
              <a:extLst>
                <a:ext uri="{FF2B5EF4-FFF2-40B4-BE49-F238E27FC236}">
                  <a16:creationId xmlns:a16="http://schemas.microsoft.com/office/drawing/2014/main" id="{31796A78-8452-4972-4BAF-015CFA19E4CD}"/>
                </a:ext>
              </a:extLst>
            </p:cNvPr>
            <p:cNvGrpSpPr>
              <a:grpSpLocks/>
            </p:cNvGrpSpPr>
            <p:nvPr/>
          </p:nvGrpSpPr>
          <p:grpSpPr bwMode="auto">
            <a:xfrm>
              <a:off x="2971" y="1207"/>
              <a:ext cx="363" cy="46"/>
              <a:chOff x="2971" y="1207"/>
              <a:chExt cx="816" cy="137"/>
            </a:xfrm>
          </p:grpSpPr>
          <p:grpSp>
            <p:nvGrpSpPr>
              <p:cNvPr id="187" name="Group 98">
                <a:extLst>
                  <a:ext uri="{FF2B5EF4-FFF2-40B4-BE49-F238E27FC236}">
                    <a16:creationId xmlns:a16="http://schemas.microsoft.com/office/drawing/2014/main" id="{7CC70F4E-0DF5-71DD-6316-206391A86839}"/>
                  </a:ext>
                </a:extLst>
              </p:cNvPr>
              <p:cNvGrpSpPr>
                <a:grpSpLocks/>
              </p:cNvGrpSpPr>
              <p:nvPr/>
            </p:nvGrpSpPr>
            <p:grpSpPr bwMode="auto">
              <a:xfrm>
                <a:off x="2971" y="1207"/>
                <a:ext cx="272" cy="137"/>
                <a:chOff x="2971" y="1207"/>
                <a:chExt cx="272" cy="137"/>
              </a:xfrm>
            </p:grpSpPr>
            <p:sp>
              <p:nvSpPr>
                <p:cNvPr id="194" name="Line 99">
                  <a:extLst>
                    <a:ext uri="{FF2B5EF4-FFF2-40B4-BE49-F238E27FC236}">
                      <a16:creationId xmlns:a16="http://schemas.microsoft.com/office/drawing/2014/main" id="{8D13166A-9A88-7238-250D-4D04AFAF6F4F}"/>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95" name="Line 100">
                  <a:extLst>
                    <a:ext uri="{FF2B5EF4-FFF2-40B4-BE49-F238E27FC236}">
                      <a16:creationId xmlns:a16="http://schemas.microsoft.com/office/drawing/2014/main" id="{A3E9F70D-4A52-0AA0-8DE5-349BC23B109C}"/>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88" name="Group 101">
                <a:extLst>
                  <a:ext uri="{FF2B5EF4-FFF2-40B4-BE49-F238E27FC236}">
                    <a16:creationId xmlns:a16="http://schemas.microsoft.com/office/drawing/2014/main" id="{2D0AC9DC-06DE-8111-5A94-3B6DB6BFAADA}"/>
                  </a:ext>
                </a:extLst>
              </p:cNvPr>
              <p:cNvGrpSpPr>
                <a:grpSpLocks/>
              </p:cNvGrpSpPr>
              <p:nvPr/>
            </p:nvGrpSpPr>
            <p:grpSpPr bwMode="auto">
              <a:xfrm>
                <a:off x="3243" y="1207"/>
                <a:ext cx="272" cy="137"/>
                <a:chOff x="2971" y="1207"/>
                <a:chExt cx="272" cy="137"/>
              </a:xfrm>
            </p:grpSpPr>
            <p:sp>
              <p:nvSpPr>
                <p:cNvPr id="192" name="Line 102">
                  <a:extLst>
                    <a:ext uri="{FF2B5EF4-FFF2-40B4-BE49-F238E27FC236}">
                      <a16:creationId xmlns:a16="http://schemas.microsoft.com/office/drawing/2014/main" id="{8BEE03A2-B850-0A19-A589-D6B00B6B2117}"/>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93" name="Line 103">
                  <a:extLst>
                    <a:ext uri="{FF2B5EF4-FFF2-40B4-BE49-F238E27FC236}">
                      <a16:creationId xmlns:a16="http://schemas.microsoft.com/office/drawing/2014/main" id="{529B42BF-C450-9554-A96F-B9AABE1EEB64}"/>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89" name="Group 104">
                <a:extLst>
                  <a:ext uri="{FF2B5EF4-FFF2-40B4-BE49-F238E27FC236}">
                    <a16:creationId xmlns:a16="http://schemas.microsoft.com/office/drawing/2014/main" id="{A3820C8B-54C0-4F2A-0CC6-F2FF89E71809}"/>
                  </a:ext>
                </a:extLst>
              </p:cNvPr>
              <p:cNvGrpSpPr>
                <a:grpSpLocks/>
              </p:cNvGrpSpPr>
              <p:nvPr/>
            </p:nvGrpSpPr>
            <p:grpSpPr bwMode="auto">
              <a:xfrm>
                <a:off x="3515" y="1207"/>
                <a:ext cx="272" cy="137"/>
                <a:chOff x="2971" y="1207"/>
                <a:chExt cx="272" cy="137"/>
              </a:xfrm>
            </p:grpSpPr>
            <p:sp>
              <p:nvSpPr>
                <p:cNvPr id="190" name="Line 105">
                  <a:extLst>
                    <a:ext uri="{FF2B5EF4-FFF2-40B4-BE49-F238E27FC236}">
                      <a16:creationId xmlns:a16="http://schemas.microsoft.com/office/drawing/2014/main" id="{567CF940-C622-F7C8-C779-4A6FBE0A79F0}"/>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91" name="Line 106">
                  <a:extLst>
                    <a:ext uri="{FF2B5EF4-FFF2-40B4-BE49-F238E27FC236}">
                      <a16:creationId xmlns:a16="http://schemas.microsoft.com/office/drawing/2014/main" id="{C104B9AC-09C4-3273-0A8F-B042154209D6}"/>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186" name="Oval 107">
              <a:extLst>
                <a:ext uri="{FF2B5EF4-FFF2-40B4-BE49-F238E27FC236}">
                  <a16:creationId xmlns:a16="http://schemas.microsoft.com/office/drawing/2014/main" id="{BDA9655C-6469-9A99-65A9-DC33253A8164}"/>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a:t>+</a:t>
              </a:r>
              <a:endParaRPr lang="ru-RU" altLang="ru-RU" sz="1400"/>
            </a:p>
          </p:txBody>
        </p:sp>
      </p:grpSp>
      <p:grpSp>
        <p:nvGrpSpPr>
          <p:cNvPr id="196" name="Group 96">
            <a:extLst>
              <a:ext uri="{FF2B5EF4-FFF2-40B4-BE49-F238E27FC236}">
                <a16:creationId xmlns:a16="http://schemas.microsoft.com/office/drawing/2014/main" id="{02993251-9EAB-EB1B-6EFA-F701D2173069}"/>
              </a:ext>
            </a:extLst>
          </p:cNvPr>
          <p:cNvGrpSpPr>
            <a:grpSpLocks/>
          </p:cNvGrpSpPr>
          <p:nvPr/>
        </p:nvGrpSpPr>
        <p:grpSpPr bwMode="auto">
          <a:xfrm rot="5400000">
            <a:off x="5091961" y="4048103"/>
            <a:ext cx="734410" cy="161940"/>
            <a:chOff x="2971" y="1184"/>
            <a:chExt cx="476" cy="114"/>
          </a:xfrm>
          <a:scene3d>
            <a:camera prst="orthographicFront">
              <a:rot lat="0" lon="21298860" rev="21573786"/>
            </a:camera>
            <a:lightRig rig="threePt" dir="t"/>
          </a:scene3d>
        </p:grpSpPr>
        <p:grpSp>
          <p:nvGrpSpPr>
            <p:cNvPr id="197" name="Group 97">
              <a:extLst>
                <a:ext uri="{FF2B5EF4-FFF2-40B4-BE49-F238E27FC236}">
                  <a16:creationId xmlns:a16="http://schemas.microsoft.com/office/drawing/2014/main" id="{E4CCC93C-E6E8-1545-6729-156CA072CF64}"/>
                </a:ext>
              </a:extLst>
            </p:cNvPr>
            <p:cNvGrpSpPr>
              <a:grpSpLocks/>
            </p:cNvGrpSpPr>
            <p:nvPr/>
          </p:nvGrpSpPr>
          <p:grpSpPr bwMode="auto">
            <a:xfrm>
              <a:off x="2971" y="1207"/>
              <a:ext cx="363" cy="46"/>
              <a:chOff x="2971" y="1207"/>
              <a:chExt cx="816" cy="137"/>
            </a:xfrm>
          </p:grpSpPr>
          <p:grpSp>
            <p:nvGrpSpPr>
              <p:cNvPr id="199" name="Group 98">
                <a:extLst>
                  <a:ext uri="{FF2B5EF4-FFF2-40B4-BE49-F238E27FC236}">
                    <a16:creationId xmlns:a16="http://schemas.microsoft.com/office/drawing/2014/main" id="{7313B6CD-FB33-FBEF-DD13-72EF6349DB50}"/>
                  </a:ext>
                </a:extLst>
              </p:cNvPr>
              <p:cNvGrpSpPr>
                <a:grpSpLocks/>
              </p:cNvGrpSpPr>
              <p:nvPr/>
            </p:nvGrpSpPr>
            <p:grpSpPr bwMode="auto">
              <a:xfrm>
                <a:off x="2971" y="1207"/>
                <a:ext cx="272" cy="137"/>
                <a:chOff x="2971" y="1207"/>
                <a:chExt cx="272" cy="137"/>
              </a:xfrm>
            </p:grpSpPr>
            <p:sp>
              <p:nvSpPr>
                <p:cNvPr id="206" name="Line 99">
                  <a:extLst>
                    <a:ext uri="{FF2B5EF4-FFF2-40B4-BE49-F238E27FC236}">
                      <a16:creationId xmlns:a16="http://schemas.microsoft.com/office/drawing/2014/main" id="{F639535F-2FF3-67F2-3E9B-0D28A47FCBD7}"/>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07" name="Line 100">
                  <a:extLst>
                    <a:ext uri="{FF2B5EF4-FFF2-40B4-BE49-F238E27FC236}">
                      <a16:creationId xmlns:a16="http://schemas.microsoft.com/office/drawing/2014/main" id="{1A3D3D6E-16CE-17AC-BB79-88FE9D8754B1}"/>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00" name="Group 101">
                <a:extLst>
                  <a:ext uri="{FF2B5EF4-FFF2-40B4-BE49-F238E27FC236}">
                    <a16:creationId xmlns:a16="http://schemas.microsoft.com/office/drawing/2014/main" id="{500B89F8-F5B6-1067-B489-602CF8C2F47A}"/>
                  </a:ext>
                </a:extLst>
              </p:cNvPr>
              <p:cNvGrpSpPr>
                <a:grpSpLocks/>
              </p:cNvGrpSpPr>
              <p:nvPr/>
            </p:nvGrpSpPr>
            <p:grpSpPr bwMode="auto">
              <a:xfrm>
                <a:off x="3243" y="1207"/>
                <a:ext cx="272" cy="137"/>
                <a:chOff x="2971" y="1207"/>
                <a:chExt cx="272" cy="137"/>
              </a:xfrm>
            </p:grpSpPr>
            <p:sp>
              <p:nvSpPr>
                <p:cNvPr id="204" name="Line 102">
                  <a:extLst>
                    <a:ext uri="{FF2B5EF4-FFF2-40B4-BE49-F238E27FC236}">
                      <a16:creationId xmlns:a16="http://schemas.microsoft.com/office/drawing/2014/main" id="{EE1B0E80-4379-05F0-5B22-6B35F3045F04}"/>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05" name="Line 103">
                  <a:extLst>
                    <a:ext uri="{FF2B5EF4-FFF2-40B4-BE49-F238E27FC236}">
                      <a16:creationId xmlns:a16="http://schemas.microsoft.com/office/drawing/2014/main" id="{E28FF575-5061-A4C4-B30D-534C29E0AD00}"/>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01" name="Group 104">
                <a:extLst>
                  <a:ext uri="{FF2B5EF4-FFF2-40B4-BE49-F238E27FC236}">
                    <a16:creationId xmlns:a16="http://schemas.microsoft.com/office/drawing/2014/main" id="{DCD79E3C-ADDD-68E2-7FB5-21392FFBF9A8}"/>
                  </a:ext>
                </a:extLst>
              </p:cNvPr>
              <p:cNvGrpSpPr>
                <a:grpSpLocks/>
              </p:cNvGrpSpPr>
              <p:nvPr/>
            </p:nvGrpSpPr>
            <p:grpSpPr bwMode="auto">
              <a:xfrm>
                <a:off x="3515" y="1207"/>
                <a:ext cx="272" cy="137"/>
                <a:chOff x="2971" y="1207"/>
                <a:chExt cx="272" cy="137"/>
              </a:xfrm>
            </p:grpSpPr>
            <p:sp>
              <p:nvSpPr>
                <p:cNvPr id="202" name="Line 105">
                  <a:extLst>
                    <a:ext uri="{FF2B5EF4-FFF2-40B4-BE49-F238E27FC236}">
                      <a16:creationId xmlns:a16="http://schemas.microsoft.com/office/drawing/2014/main" id="{75D4BA0A-F340-34A9-A281-9BC7913804A2}"/>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03" name="Line 106">
                  <a:extLst>
                    <a:ext uri="{FF2B5EF4-FFF2-40B4-BE49-F238E27FC236}">
                      <a16:creationId xmlns:a16="http://schemas.microsoft.com/office/drawing/2014/main" id="{7DCBA626-A8B9-53DE-582E-7B3EF7CA800B}"/>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198" name="Oval 107">
              <a:extLst>
                <a:ext uri="{FF2B5EF4-FFF2-40B4-BE49-F238E27FC236}">
                  <a16:creationId xmlns:a16="http://schemas.microsoft.com/office/drawing/2014/main" id="{72104FE0-660D-3B07-C341-7C05FD65507B}"/>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a:t>+</a:t>
              </a:r>
              <a:endParaRPr lang="ru-RU" altLang="ru-RU" sz="1400"/>
            </a:p>
          </p:txBody>
        </p:sp>
      </p:grpSp>
      <p:grpSp>
        <p:nvGrpSpPr>
          <p:cNvPr id="208" name="Group 96">
            <a:extLst>
              <a:ext uri="{FF2B5EF4-FFF2-40B4-BE49-F238E27FC236}">
                <a16:creationId xmlns:a16="http://schemas.microsoft.com/office/drawing/2014/main" id="{72781795-61B1-814F-95BA-0FBB6D6581D0}"/>
              </a:ext>
            </a:extLst>
          </p:cNvPr>
          <p:cNvGrpSpPr>
            <a:grpSpLocks/>
          </p:cNvGrpSpPr>
          <p:nvPr/>
        </p:nvGrpSpPr>
        <p:grpSpPr bwMode="auto">
          <a:xfrm rot="5638515">
            <a:off x="5360104" y="4087862"/>
            <a:ext cx="734410" cy="161940"/>
            <a:chOff x="2971" y="1184"/>
            <a:chExt cx="476" cy="114"/>
          </a:xfrm>
          <a:scene3d>
            <a:camera prst="orthographicFront">
              <a:rot lat="0" lon="21298860" rev="21573786"/>
            </a:camera>
            <a:lightRig rig="threePt" dir="t"/>
          </a:scene3d>
        </p:grpSpPr>
        <p:grpSp>
          <p:nvGrpSpPr>
            <p:cNvPr id="209" name="Group 97">
              <a:extLst>
                <a:ext uri="{FF2B5EF4-FFF2-40B4-BE49-F238E27FC236}">
                  <a16:creationId xmlns:a16="http://schemas.microsoft.com/office/drawing/2014/main" id="{054E860E-EEA3-7047-1B39-A3026126F745}"/>
                </a:ext>
              </a:extLst>
            </p:cNvPr>
            <p:cNvGrpSpPr>
              <a:grpSpLocks/>
            </p:cNvGrpSpPr>
            <p:nvPr/>
          </p:nvGrpSpPr>
          <p:grpSpPr bwMode="auto">
            <a:xfrm>
              <a:off x="2971" y="1207"/>
              <a:ext cx="363" cy="46"/>
              <a:chOff x="2971" y="1207"/>
              <a:chExt cx="816" cy="137"/>
            </a:xfrm>
          </p:grpSpPr>
          <p:grpSp>
            <p:nvGrpSpPr>
              <p:cNvPr id="211" name="Group 98">
                <a:extLst>
                  <a:ext uri="{FF2B5EF4-FFF2-40B4-BE49-F238E27FC236}">
                    <a16:creationId xmlns:a16="http://schemas.microsoft.com/office/drawing/2014/main" id="{3616C4B2-0F36-738D-10CC-6D3B8EA4BDA4}"/>
                  </a:ext>
                </a:extLst>
              </p:cNvPr>
              <p:cNvGrpSpPr>
                <a:grpSpLocks/>
              </p:cNvGrpSpPr>
              <p:nvPr/>
            </p:nvGrpSpPr>
            <p:grpSpPr bwMode="auto">
              <a:xfrm>
                <a:off x="2971" y="1207"/>
                <a:ext cx="272" cy="137"/>
                <a:chOff x="2971" y="1207"/>
                <a:chExt cx="272" cy="137"/>
              </a:xfrm>
            </p:grpSpPr>
            <p:sp>
              <p:nvSpPr>
                <p:cNvPr id="218" name="Line 99">
                  <a:extLst>
                    <a:ext uri="{FF2B5EF4-FFF2-40B4-BE49-F238E27FC236}">
                      <a16:creationId xmlns:a16="http://schemas.microsoft.com/office/drawing/2014/main" id="{4E56AF39-3347-5D1A-7500-8FD1B29360CA}"/>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19" name="Line 100">
                  <a:extLst>
                    <a:ext uri="{FF2B5EF4-FFF2-40B4-BE49-F238E27FC236}">
                      <a16:creationId xmlns:a16="http://schemas.microsoft.com/office/drawing/2014/main" id="{B3FC1281-8935-BB0E-EB50-BF93D1375F72}"/>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12" name="Group 101">
                <a:extLst>
                  <a:ext uri="{FF2B5EF4-FFF2-40B4-BE49-F238E27FC236}">
                    <a16:creationId xmlns:a16="http://schemas.microsoft.com/office/drawing/2014/main" id="{85E3C003-FDF1-B83D-A7C2-007568262F82}"/>
                  </a:ext>
                </a:extLst>
              </p:cNvPr>
              <p:cNvGrpSpPr>
                <a:grpSpLocks/>
              </p:cNvGrpSpPr>
              <p:nvPr/>
            </p:nvGrpSpPr>
            <p:grpSpPr bwMode="auto">
              <a:xfrm>
                <a:off x="3243" y="1207"/>
                <a:ext cx="272" cy="137"/>
                <a:chOff x="2971" y="1207"/>
                <a:chExt cx="272" cy="137"/>
              </a:xfrm>
            </p:grpSpPr>
            <p:sp>
              <p:nvSpPr>
                <p:cNvPr id="216" name="Line 102">
                  <a:extLst>
                    <a:ext uri="{FF2B5EF4-FFF2-40B4-BE49-F238E27FC236}">
                      <a16:creationId xmlns:a16="http://schemas.microsoft.com/office/drawing/2014/main" id="{A3428C51-B7BA-F2A9-8804-FDF73F9AF885}"/>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17" name="Line 103">
                  <a:extLst>
                    <a:ext uri="{FF2B5EF4-FFF2-40B4-BE49-F238E27FC236}">
                      <a16:creationId xmlns:a16="http://schemas.microsoft.com/office/drawing/2014/main" id="{A5E45CFB-2247-C8A1-4E9B-AD642C067F6C}"/>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13" name="Group 104">
                <a:extLst>
                  <a:ext uri="{FF2B5EF4-FFF2-40B4-BE49-F238E27FC236}">
                    <a16:creationId xmlns:a16="http://schemas.microsoft.com/office/drawing/2014/main" id="{59C8A598-3E19-F237-D6BB-2255308815ED}"/>
                  </a:ext>
                </a:extLst>
              </p:cNvPr>
              <p:cNvGrpSpPr>
                <a:grpSpLocks/>
              </p:cNvGrpSpPr>
              <p:nvPr/>
            </p:nvGrpSpPr>
            <p:grpSpPr bwMode="auto">
              <a:xfrm>
                <a:off x="3515" y="1207"/>
                <a:ext cx="272" cy="137"/>
                <a:chOff x="2971" y="1207"/>
                <a:chExt cx="272" cy="137"/>
              </a:xfrm>
            </p:grpSpPr>
            <p:sp>
              <p:nvSpPr>
                <p:cNvPr id="214" name="Line 105">
                  <a:extLst>
                    <a:ext uri="{FF2B5EF4-FFF2-40B4-BE49-F238E27FC236}">
                      <a16:creationId xmlns:a16="http://schemas.microsoft.com/office/drawing/2014/main" id="{1C71BECE-F7D1-0328-828D-B49CB1CFADB5}"/>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15" name="Line 106">
                  <a:extLst>
                    <a:ext uri="{FF2B5EF4-FFF2-40B4-BE49-F238E27FC236}">
                      <a16:creationId xmlns:a16="http://schemas.microsoft.com/office/drawing/2014/main" id="{7C99A679-C62F-C8EB-CF38-E503AB53A016}"/>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210" name="Oval 107">
              <a:extLst>
                <a:ext uri="{FF2B5EF4-FFF2-40B4-BE49-F238E27FC236}">
                  <a16:creationId xmlns:a16="http://schemas.microsoft.com/office/drawing/2014/main" id="{3FF0F136-331B-27A4-476E-C726D00DC380}"/>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a:t>+</a:t>
              </a:r>
              <a:endParaRPr lang="ru-RU" altLang="ru-RU" sz="1400"/>
            </a:p>
          </p:txBody>
        </p:sp>
      </p:grpSp>
      <p:grpSp>
        <p:nvGrpSpPr>
          <p:cNvPr id="220" name="Group 96">
            <a:extLst>
              <a:ext uri="{FF2B5EF4-FFF2-40B4-BE49-F238E27FC236}">
                <a16:creationId xmlns:a16="http://schemas.microsoft.com/office/drawing/2014/main" id="{983FE499-060B-FC39-3C5B-6E67B15C4F38}"/>
              </a:ext>
            </a:extLst>
          </p:cNvPr>
          <p:cNvGrpSpPr>
            <a:grpSpLocks/>
          </p:cNvGrpSpPr>
          <p:nvPr/>
        </p:nvGrpSpPr>
        <p:grpSpPr bwMode="auto">
          <a:xfrm rot="12075403">
            <a:off x="5665179" y="4995112"/>
            <a:ext cx="703091" cy="169154"/>
            <a:chOff x="2971" y="1184"/>
            <a:chExt cx="476" cy="114"/>
          </a:xfrm>
          <a:scene3d>
            <a:camera prst="orthographicFront">
              <a:rot lat="0" lon="21298860" rev="21573786"/>
            </a:camera>
            <a:lightRig rig="threePt" dir="t"/>
          </a:scene3d>
        </p:grpSpPr>
        <p:grpSp>
          <p:nvGrpSpPr>
            <p:cNvPr id="221" name="Group 97">
              <a:extLst>
                <a:ext uri="{FF2B5EF4-FFF2-40B4-BE49-F238E27FC236}">
                  <a16:creationId xmlns:a16="http://schemas.microsoft.com/office/drawing/2014/main" id="{64679C3E-F881-6ABC-6E10-6B4BC2BCEC5A}"/>
                </a:ext>
              </a:extLst>
            </p:cNvPr>
            <p:cNvGrpSpPr>
              <a:grpSpLocks/>
            </p:cNvGrpSpPr>
            <p:nvPr/>
          </p:nvGrpSpPr>
          <p:grpSpPr bwMode="auto">
            <a:xfrm>
              <a:off x="2971" y="1207"/>
              <a:ext cx="363" cy="46"/>
              <a:chOff x="2971" y="1207"/>
              <a:chExt cx="816" cy="137"/>
            </a:xfrm>
          </p:grpSpPr>
          <p:grpSp>
            <p:nvGrpSpPr>
              <p:cNvPr id="223" name="Group 98">
                <a:extLst>
                  <a:ext uri="{FF2B5EF4-FFF2-40B4-BE49-F238E27FC236}">
                    <a16:creationId xmlns:a16="http://schemas.microsoft.com/office/drawing/2014/main" id="{B5BC7F34-6C08-9A80-CCCA-AA7DE07D6CBC}"/>
                  </a:ext>
                </a:extLst>
              </p:cNvPr>
              <p:cNvGrpSpPr>
                <a:grpSpLocks/>
              </p:cNvGrpSpPr>
              <p:nvPr/>
            </p:nvGrpSpPr>
            <p:grpSpPr bwMode="auto">
              <a:xfrm>
                <a:off x="2971" y="1207"/>
                <a:ext cx="272" cy="137"/>
                <a:chOff x="2971" y="1207"/>
                <a:chExt cx="272" cy="137"/>
              </a:xfrm>
            </p:grpSpPr>
            <p:sp>
              <p:nvSpPr>
                <p:cNvPr id="230" name="Line 99">
                  <a:extLst>
                    <a:ext uri="{FF2B5EF4-FFF2-40B4-BE49-F238E27FC236}">
                      <a16:creationId xmlns:a16="http://schemas.microsoft.com/office/drawing/2014/main" id="{F5D57348-3A44-2D3B-9207-E76B7AC61259}"/>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31" name="Line 100">
                  <a:extLst>
                    <a:ext uri="{FF2B5EF4-FFF2-40B4-BE49-F238E27FC236}">
                      <a16:creationId xmlns:a16="http://schemas.microsoft.com/office/drawing/2014/main" id="{11A0C88B-8FAB-58C7-6A8C-1BC5AF7F503B}"/>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24" name="Group 101">
                <a:extLst>
                  <a:ext uri="{FF2B5EF4-FFF2-40B4-BE49-F238E27FC236}">
                    <a16:creationId xmlns:a16="http://schemas.microsoft.com/office/drawing/2014/main" id="{48E4B464-5BE6-A418-3B66-57026D6E2038}"/>
                  </a:ext>
                </a:extLst>
              </p:cNvPr>
              <p:cNvGrpSpPr>
                <a:grpSpLocks/>
              </p:cNvGrpSpPr>
              <p:nvPr/>
            </p:nvGrpSpPr>
            <p:grpSpPr bwMode="auto">
              <a:xfrm>
                <a:off x="3243" y="1207"/>
                <a:ext cx="272" cy="137"/>
                <a:chOff x="2971" y="1207"/>
                <a:chExt cx="272" cy="137"/>
              </a:xfrm>
            </p:grpSpPr>
            <p:sp>
              <p:nvSpPr>
                <p:cNvPr id="228" name="Line 102">
                  <a:extLst>
                    <a:ext uri="{FF2B5EF4-FFF2-40B4-BE49-F238E27FC236}">
                      <a16:creationId xmlns:a16="http://schemas.microsoft.com/office/drawing/2014/main" id="{1956C8FA-A770-CF53-255F-FE8EFAA2F5F4}"/>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29" name="Line 103">
                  <a:extLst>
                    <a:ext uri="{FF2B5EF4-FFF2-40B4-BE49-F238E27FC236}">
                      <a16:creationId xmlns:a16="http://schemas.microsoft.com/office/drawing/2014/main" id="{1C8A466C-AEF7-6E97-C150-9600C9B3219A}"/>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25" name="Group 104">
                <a:extLst>
                  <a:ext uri="{FF2B5EF4-FFF2-40B4-BE49-F238E27FC236}">
                    <a16:creationId xmlns:a16="http://schemas.microsoft.com/office/drawing/2014/main" id="{184ACC70-6CAD-629C-1B4E-C4507EBC24EB}"/>
                  </a:ext>
                </a:extLst>
              </p:cNvPr>
              <p:cNvGrpSpPr>
                <a:grpSpLocks/>
              </p:cNvGrpSpPr>
              <p:nvPr/>
            </p:nvGrpSpPr>
            <p:grpSpPr bwMode="auto">
              <a:xfrm>
                <a:off x="3515" y="1207"/>
                <a:ext cx="272" cy="137"/>
                <a:chOff x="2971" y="1207"/>
                <a:chExt cx="272" cy="137"/>
              </a:xfrm>
            </p:grpSpPr>
            <p:sp>
              <p:nvSpPr>
                <p:cNvPr id="226" name="Line 105">
                  <a:extLst>
                    <a:ext uri="{FF2B5EF4-FFF2-40B4-BE49-F238E27FC236}">
                      <a16:creationId xmlns:a16="http://schemas.microsoft.com/office/drawing/2014/main" id="{40AA3E0D-5813-AAB6-878E-82E3019EEC70}"/>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27" name="Line 106">
                  <a:extLst>
                    <a:ext uri="{FF2B5EF4-FFF2-40B4-BE49-F238E27FC236}">
                      <a16:creationId xmlns:a16="http://schemas.microsoft.com/office/drawing/2014/main" id="{B21C45B5-CF13-94A9-9CF4-9966F0C7935F}"/>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222" name="Oval 107">
              <a:extLst>
                <a:ext uri="{FF2B5EF4-FFF2-40B4-BE49-F238E27FC236}">
                  <a16:creationId xmlns:a16="http://schemas.microsoft.com/office/drawing/2014/main" id="{C0CB00BA-8D4F-BAF2-E193-F6AD990424D4}"/>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a:t>+</a:t>
              </a:r>
              <a:endParaRPr lang="ru-RU" altLang="ru-RU" sz="1400"/>
            </a:p>
          </p:txBody>
        </p:sp>
      </p:grpSp>
      <p:grpSp>
        <p:nvGrpSpPr>
          <p:cNvPr id="232" name="Group 96">
            <a:extLst>
              <a:ext uri="{FF2B5EF4-FFF2-40B4-BE49-F238E27FC236}">
                <a16:creationId xmlns:a16="http://schemas.microsoft.com/office/drawing/2014/main" id="{AC726D64-69D1-6218-1764-3810DEB4A2B0}"/>
              </a:ext>
            </a:extLst>
          </p:cNvPr>
          <p:cNvGrpSpPr>
            <a:grpSpLocks/>
          </p:cNvGrpSpPr>
          <p:nvPr/>
        </p:nvGrpSpPr>
        <p:grpSpPr bwMode="auto">
          <a:xfrm rot="15369711">
            <a:off x="3141896" y="3643261"/>
            <a:ext cx="734410" cy="161940"/>
            <a:chOff x="2971" y="1184"/>
            <a:chExt cx="476" cy="114"/>
          </a:xfrm>
          <a:scene3d>
            <a:camera prst="orthographicFront">
              <a:rot lat="0" lon="21298860" rev="21573786"/>
            </a:camera>
            <a:lightRig rig="threePt" dir="t"/>
          </a:scene3d>
        </p:grpSpPr>
        <p:grpSp>
          <p:nvGrpSpPr>
            <p:cNvPr id="233" name="Group 97">
              <a:extLst>
                <a:ext uri="{FF2B5EF4-FFF2-40B4-BE49-F238E27FC236}">
                  <a16:creationId xmlns:a16="http://schemas.microsoft.com/office/drawing/2014/main" id="{BA0DBD65-25B4-AA02-0332-4FC4A8B67F40}"/>
                </a:ext>
              </a:extLst>
            </p:cNvPr>
            <p:cNvGrpSpPr>
              <a:grpSpLocks/>
            </p:cNvGrpSpPr>
            <p:nvPr/>
          </p:nvGrpSpPr>
          <p:grpSpPr bwMode="auto">
            <a:xfrm>
              <a:off x="2971" y="1207"/>
              <a:ext cx="363" cy="46"/>
              <a:chOff x="2971" y="1207"/>
              <a:chExt cx="816" cy="137"/>
            </a:xfrm>
          </p:grpSpPr>
          <p:grpSp>
            <p:nvGrpSpPr>
              <p:cNvPr id="235" name="Group 98">
                <a:extLst>
                  <a:ext uri="{FF2B5EF4-FFF2-40B4-BE49-F238E27FC236}">
                    <a16:creationId xmlns:a16="http://schemas.microsoft.com/office/drawing/2014/main" id="{168B1669-53F9-0832-3C83-F194E6251121}"/>
                  </a:ext>
                </a:extLst>
              </p:cNvPr>
              <p:cNvGrpSpPr>
                <a:grpSpLocks/>
              </p:cNvGrpSpPr>
              <p:nvPr/>
            </p:nvGrpSpPr>
            <p:grpSpPr bwMode="auto">
              <a:xfrm>
                <a:off x="2971" y="1207"/>
                <a:ext cx="272" cy="137"/>
                <a:chOff x="2971" y="1207"/>
                <a:chExt cx="272" cy="137"/>
              </a:xfrm>
            </p:grpSpPr>
            <p:sp>
              <p:nvSpPr>
                <p:cNvPr id="242" name="Line 99">
                  <a:extLst>
                    <a:ext uri="{FF2B5EF4-FFF2-40B4-BE49-F238E27FC236}">
                      <a16:creationId xmlns:a16="http://schemas.microsoft.com/office/drawing/2014/main" id="{56CD8895-AD01-56DC-49FB-E4D51DC305A2}"/>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43" name="Line 100">
                  <a:extLst>
                    <a:ext uri="{FF2B5EF4-FFF2-40B4-BE49-F238E27FC236}">
                      <a16:creationId xmlns:a16="http://schemas.microsoft.com/office/drawing/2014/main" id="{3D29D9DB-F53A-8784-39D2-AB4C9A8B2E19}"/>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36" name="Group 101">
                <a:extLst>
                  <a:ext uri="{FF2B5EF4-FFF2-40B4-BE49-F238E27FC236}">
                    <a16:creationId xmlns:a16="http://schemas.microsoft.com/office/drawing/2014/main" id="{47BFEDB5-F9D5-A356-B642-C6147401ADA5}"/>
                  </a:ext>
                </a:extLst>
              </p:cNvPr>
              <p:cNvGrpSpPr>
                <a:grpSpLocks/>
              </p:cNvGrpSpPr>
              <p:nvPr/>
            </p:nvGrpSpPr>
            <p:grpSpPr bwMode="auto">
              <a:xfrm>
                <a:off x="3243" y="1207"/>
                <a:ext cx="272" cy="137"/>
                <a:chOff x="2971" y="1207"/>
                <a:chExt cx="272" cy="137"/>
              </a:xfrm>
            </p:grpSpPr>
            <p:sp>
              <p:nvSpPr>
                <p:cNvPr id="240" name="Line 102">
                  <a:extLst>
                    <a:ext uri="{FF2B5EF4-FFF2-40B4-BE49-F238E27FC236}">
                      <a16:creationId xmlns:a16="http://schemas.microsoft.com/office/drawing/2014/main" id="{BA4051BE-54D5-506F-2712-16273AB3605F}"/>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41" name="Line 103">
                  <a:extLst>
                    <a:ext uri="{FF2B5EF4-FFF2-40B4-BE49-F238E27FC236}">
                      <a16:creationId xmlns:a16="http://schemas.microsoft.com/office/drawing/2014/main" id="{0DAA8A03-D9AE-66B2-C59C-FE04ACEC9757}"/>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37" name="Group 104">
                <a:extLst>
                  <a:ext uri="{FF2B5EF4-FFF2-40B4-BE49-F238E27FC236}">
                    <a16:creationId xmlns:a16="http://schemas.microsoft.com/office/drawing/2014/main" id="{DDDD25BF-8E79-88A0-4328-454C4B82045B}"/>
                  </a:ext>
                </a:extLst>
              </p:cNvPr>
              <p:cNvGrpSpPr>
                <a:grpSpLocks/>
              </p:cNvGrpSpPr>
              <p:nvPr/>
            </p:nvGrpSpPr>
            <p:grpSpPr bwMode="auto">
              <a:xfrm>
                <a:off x="3515" y="1207"/>
                <a:ext cx="272" cy="137"/>
                <a:chOff x="2971" y="1207"/>
                <a:chExt cx="272" cy="137"/>
              </a:xfrm>
            </p:grpSpPr>
            <p:sp>
              <p:nvSpPr>
                <p:cNvPr id="238" name="Line 105">
                  <a:extLst>
                    <a:ext uri="{FF2B5EF4-FFF2-40B4-BE49-F238E27FC236}">
                      <a16:creationId xmlns:a16="http://schemas.microsoft.com/office/drawing/2014/main" id="{F68788A4-553E-3542-DD50-7312C8CF5CF7}"/>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39" name="Line 106">
                  <a:extLst>
                    <a:ext uri="{FF2B5EF4-FFF2-40B4-BE49-F238E27FC236}">
                      <a16:creationId xmlns:a16="http://schemas.microsoft.com/office/drawing/2014/main" id="{C33002D4-84CA-F1F1-A7BE-27C4C969F89A}"/>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234" name="Oval 107">
              <a:extLst>
                <a:ext uri="{FF2B5EF4-FFF2-40B4-BE49-F238E27FC236}">
                  <a16:creationId xmlns:a16="http://schemas.microsoft.com/office/drawing/2014/main" id="{67266A9E-6A12-8585-2F05-579D7EFF26F4}"/>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dirty="0"/>
                <a:t>+</a:t>
              </a:r>
              <a:endParaRPr lang="ru-RU" altLang="ru-RU" sz="1400" dirty="0"/>
            </a:p>
          </p:txBody>
        </p:sp>
      </p:grpSp>
      <p:grpSp>
        <p:nvGrpSpPr>
          <p:cNvPr id="244" name="Group 96">
            <a:extLst>
              <a:ext uri="{FF2B5EF4-FFF2-40B4-BE49-F238E27FC236}">
                <a16:creationId xmlns:a16="http://schemas.microsoft.com/office/drawing/2014/main" id="{D620EE92-B750-B2FF-6BB2-DEAC43967C9D}"/>
              </a:ext>
            </a:extLst>
          </p:cNvPr>
          <p:cNvGrpSpPr>
            <a:grpSpLocks/>
          </p:cNvGrpSpPr>
          <p:nvPr/>
        </p:nvGrpSpPr>
        <p:grpSpPr bwMode="auto">
          <a:xfrm rot="5400000">
            <a:off x="3926822" y="3411662"/>
            <a:ext cx="734410" cy="161940"/>
            <a:chOff x="2971" y="1184"/>
            <a:chExt cx="476" cy="114"/>
          </a:xfrm>
          <a:scene3d>
            <a:camera prst="orthographicFront">
              <a:rot lat="0" lon="21298860" rev="21573786"/>
            </a:camera>
            <a:lightRig rig="threePt" dir="t"/>
          </a:scene3d>
        </p:grpSpPr>
        <p:grpSp>
          <p:nvGrpSpPr>
            <p:cNvPr id="245" name="Group 97">
              <a:extLst>
                <a:ext uri="{FF2B5EF4-FFF2-40B4-BE49-F238E27FC236}">
                  <a16:creationId xmlns:a16="http://schemas.microsoft.com/office/drawing/2014/main" id="{554B608D-A6E1-3FC6-00AE-8F16C561DE5F}"/>
                </a:ext>
              </a:extLst>
            </p:cNvPr>
            <p:cNvGrpSpPr>
              <a:grpSpLocks/>
            </p:cNvGrpSpPr>
            <p:nvPr/>
          </p:nvGrpSpPr>
          <p:grpSpPr bwMode="auto">
            <a:xfrm>
              <a:off x="2971" y="1207"/>
              <a:ext cx="363" cy="46"/>
              <a:chOff x="2971" y="1207"/>
              <a:chExt cx="816" cy="137"/>
            </a:xfrm>
          </p:grpSpPr>
          <p:grpSp>
            <p:nvGrpSpPr>
              <p:cNvPr id="247" name="Group 98">
                <a:extLst>
                  <a:ext uri="{FF2B5EF4-FFF2-40B4-BE49-F238E27FC236}">
                    <a16:creationId xmlns:a16="http://schemas.microsoft.com/office/drawing/2014/main" id="{E531D697-9455-A2F6-134C-72A5F1D402EA}"/>
                  </a:ext>
                </a:extLst>
              </p:cNvPr>
              <p:cNvGrpSpPr>
                <a:grpSpLocks/>
              </p:cNvGrpSpPr>
              <p:nvPr/>
            </p:nvGrpSpPr>
            <p:grpSpPr bwMode="auto">
              <a:xfrm>
                <a:off x="2971" y="1207"/>
                <a:ext cx="272" cy="137"/>
                <a:chOff x="2971" y="1207"/>
                <a:chExt cx="272" cy="137"/>
              </a:xfrm>
            </p:grpSpPr>
            <p:sp>
              <p:nvSpPr>
                <p:cNvPr id="254" name="Line 99">
                  <a:extLst>
                    <a:ext uri="{FF2B5EF4-FFF2-40B4-BE49-F238E27FC236}">
                      <a16:creationId xmlns:a16="http://schemas.microsoft.com/office/drawing/2014/main" id="{93F03931-4663-FF38-1875-2D408436A785}"/>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55" name="Line 100">
                  <a:extLst>
                    <a:ext uri="{FF2B5EF4-FFF2-40B4-BE49-F238E27FC236}">
                      <a16:creationId xmlns:a16="http://schemas.microsoft.com/office/drawing/2014/main" id="{D49F420A-93A2-F8C6-E8AC-1F9C56E164F8}"/>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48" name="Group 101">
                <a:extLst>
                  <a:ext uri="{FF2B5EF4-FFF2-40B4-BE49-F238E27FC236}">
                    <a16:creationId xmlns:a16="http://schemas.microsoft.com/office/drawing/2014/main" id="{DDEB2B20-8F45-94A5-4C30-5C90C74999FB}"/>
                  </a:ext>
                </a:extLst>
              </p:cNvPr>
              <p:cNvGrpSpPr>
                <a:grpSpLocks/>
              </p:cNvGrpSpPr>
              <p:nvPr/>
            </p:nvGrpSpPr>
            <p:grpSpPr bwMode="auto">
              <a:xfrm>
                <a:off x="3243" y="1207"/>
                <a:ext cx="272" cy="137"/>
                <a:chOff x="2971" y="1207"/>
                <a:chExt cx="272" cy="137"/>
              </a:xfrm>
            </p:grpSpPr>
            <p:sp>
              <p:nvSpPr>
                <p:cNvPr id="252" name="Line 102">
                  <a:extLst>
                    <a:ext uri="{FF2B5EF4-FFF2-40B4-BE49-F238E27FC236}">
                      <a16:creationId xmlns:a16="http://schemas.microsoft.com/office/drawing/2014/main" id="{F8125AC8-8D4F-B814-000C-7ABE6CA62A0D}"/>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53" name="Line 103">
                  <a:extLst>
                    <a:ext uri="{FF2B5EF4-FFF2-40B4-BE49-F238E27FC236}">
                      <a16:creationId xmlns:a16="http://schemas.microsoft.com/office/drawing/2014/main" id="{60A4E11D-FE37-B91C-716C-0FC8C134A66E}"/>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49" name="Group 104">
                <a:extLst>
                  <a:ext uri="{FF2B5EF4-FFF2-40B4-BE49-F238E27FC236}">
                    <a16:creationId xmlns:a16="http://schemas.microsoft.com/office/drawing/2014/main" id="{DFFC9D40-A9CF-8BA8-8CD4-F25F156A3545}"/>
                  </a:ext>
                </a:extLst>
              </p:cNvPr>
              <p:cNvGrpSpPr>
                <a:grpSpLocks/>
              </p:cNvGrpSpPr>
              <p:nvPr/>
            </p:nvGrpSpPr>
            <p:grpSpPr bwMode="auto">
              <a:xfrm>
                <a:off x="3515" y="1207"/>
                <a:ext cx="272" cy="137"/>
                <a:chOff x="2971" y="1207"/>
                <a:chExt cx="272" cy="137"/>
              </a:xfrm>
            </p:grpSpPr>
            <p:sp>
              <p:nvSpPr>
                <p:cNvPr id="250" name="Line 105">
                  <a:extLst>
                    <a:ext uri="{FF2B5EF4-FFF2-40B4-BE49-F238E27FC236}">
                      <a16:creationId xmlns:a16="http://schemas.microsoft.com/office/drawing/2014/main" id="{62719B65-76D0-C43B-7B6F-DEB6514770FC}"/>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51" name="Line 106">
                  <a:extLst>
                    <a:ext uri="{FF2B5EF4-FFF2-40B4-BE49-F238E27FC236}">
                      <a16:creationId xmlns:a16="http://schemas.microsoft.com/office/drawing/2014/main" id="{056C907B-76D0-6F05-2431-4F622BCC5050}"/>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246" name="Oval 107">
              <a:extLst>
                <a:ext uri="{FF2B5EF4-FFF2-40B4-BE49-F238E27FC236}">
                  <a16:creationId xmlns:a16="http://schemas.microsoft.com/office/drawing/2014/main" id="{13B3E209-5F37-16FB-18FB-4CB8ACDD5B5E}"/>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dirty="0"/>
                <a:t>+</a:t>
              </a:r>
              <a:endParaRPr lang="ru-RU" altLang="ru-RU" sz="1400" dirty="0"/>
            </a:p>
          </p:txBody>
        </p:sp>
      </p:grpSp>
      <p:grpSp>
        <p:nvGrpSpPr>
          <p:cNvPr id="256" name="Group 96">
            <a:extLst>
              <a:ext uri="{FF2B5EF4-FFF2-40B4-BE49-F238E27FC236}">
                <a16:creationId xmlns:a16="http://schemas.microsoft.com/office/drawing/2014/main" id="{51F6F82C-4F30-DE2E-DAB5-DE11E1679505}"/>
              </a:ext>
            </a:extLst>
          </p:cNvPr>
          <p:cNvGrpSpPr>
            <a:grpSpLocks/>
          </p:cNvGrpSpPr>
          <p:nvPr/>
        </p:nvGrpSpPr>
        <p:grpSpPr bwMode="auto">
          <a:xfrm rot="3997510">
            <a:off x="3594068" y="3480658"/>
            <a:ext cx="734410" cy="161940"/>
            <a:chOff x="2971" y="1184"/>
            <a:chExt cx="476" cy="114"/>
          </a:xfrm>
          <a:scene3d>
            <a:camera prst="orthographicFront">
              <a:rot lat="0" lon="21298860" rev="21573786"/>
            </a:camera>
            <a:lightRig rig="threePt" dir="t"/>
          </a:scene3d>
        </p:grpSpPr>
        <p:grpSp>
          <p:nvGrpSpPr>
            <p:cNvPr id="257" name="Group 97">
              <a:extLst>
                <a:ext uri="{FF2B5EF4-FFF2-40B4-BE49-F238E27FC236}">
                  <a16:creationId xmlns:a16="http://schemas.microsoft.com/office/drawing/2014/main" id="{F8D531F3-505D-537A-4219-736C44B88584}"/>
                </a:ext>
              </a:extLst>
            </p:cNvPr>
            <p:cNvGrpSpPr>
              <a:grpSpLocks/>
            </p:cNvGrpSpPr>
            <p:nvPr/>
          </p:nvGrpSpPr>
          <p:grpSpPr bwMode="auto">
            <a:xfrm>
              <a:off x="2971" y="1207"/>
              <a:ext cx="363" cy="46"/>
              <a:chOff x="2971" y="1207"/>
              <a:chExt cx="816" cy="137"/>
            </a:xfrm>
          </p:grpSpPr>
          <p:grpSp>
            <p:nvGrpSpPr>
              <p:cNvPr id="259" name="Group 98">
                <a:extLst>
                  <a:ext uri="{FF2B5EF4-FFF2-40B4-BE49-F238E27FC236}">
                    <a16:creationId xmlns:a16="http://schemas.microsoft.com/office/drawing/2014/main" id="{01F372DC-DF2D-4A68-E277-CE02FC6ED597}"/>
                  </a:ext>
                </a:extLst>
              </p:cNvPr>
              <p:cNvGrpSpPr>
                <a:grpSpLocks/>
              </p:cNvGrpSpPr>
              <p:nvPr/>
            </p:nvGrpSpPr>
            <p:grpSpPr bwMode="auto">
              <a:xfrm>
                <a:off x="2971" y="1207"/>
                <a:ext cx="272" cy="137"/>
                <a:chOff x="2971" y="1207"/>
                <a:chExt cx="272" cy="137"/>
              </a:xfrm>
            </p:grpSpPr>
            <p:sp>
              <p:nvSpPr>
                <p:cNvPr id="266" name="Line 99">
                  <a:extLst>
                    <a:ext uri="{FF2B5EF4-FFF2-40B4-BE49-F238E27FC236}">
                      <a16:creationId xmlns:a16="http://schemas.microsoft.com/office/drawing/2014/main" id="{FD92C64A-2097-F7D8-BE05-0775D960F413}"/>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67" name="Line 100">
                  <a:extLst>
                    <a:ext uri="{FF2B5EF4-FFF2-40B4-BE49-F238E27FC236}">
                      <a16:creationId xmlns:a16="http://schemas.microsoft.com/office/drawing/2014/main" id="{3FFCF46A-ECC5-F39A-DB2C-99EDDC1B2C3D}"/>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60" name="Group 101">
                <a:extLst>
                  <a:ext uri="{FF2B5EF4-FFF2-40B4-BE49-F238E27FC236}">
                    <a16:creationId xmlns:a16="http://schemas.microsoft.com/office/drawing/2014/main" id="{2E5AB86E-8E59-CD57-FB09-6938003E0321}"/>
                  </a:ext>
                </a:extLst>
              </p:cNvPr>
              <p:cNvGrpSpPr>
                <a:grpSpLocks/>
              </p:cNvGrpSpPr>
              <p:nvPr/>
            </p:nvGrpSpPr>
            <p:grpSpPr bwMode="auto">
              <a:xfrm>
                <a:off x="3243" y="1207"/>
                <a:ext cx="272" cy="137"/>
                <a:chOff x="2971" y="1207"/>
                <a:chExt cx="272" cy="137"/>
              </a:xfrm>
            </p:grpSpPr>
            <p:sp>
              <p:nvSpPr>
                <p:cNvPr id="264" name="Line 102">
                  <a:extLst>
                    <a:ext uri="{FF2B5EF4-FFF2-40B4-BE49-F238E27FC236}">
                      <a16:creationId xmlns:a16="http://schemas.microsoft.com/office/drawing/2014/main" id="{E97BEF1B-ED69-B5EB-C65D-68FF64D78CB0}"/>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65" name="Line 103">
                  <a:extLst>
                    <a:ext uri="{FF2B5EF4-FFF2-40B4-BE49-F238E27FC236}">
                      <a16:creationId xmlns:a16="http://schemas.microsoft.com/office/drawing/2014/main" id="{4F1961FD-A87C-05E5-FC7D-0A1130C7B234}"/>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61" name="Group 104">
                <a:extLst>
                  <a:ext uri="{FF2B5EF4-FFF2-40B4-BE49-F238E27FC236}">
                    <a16:creationId xmlns:a16="http://schemas.microsoft.com/office/drawing/2014/main" id="{A8E37626-587C-395D-4382-D18BC8AB2909}"/>
                  </a:ext>
                </a:extLst>
              </p:cNvPr>
              <p:cNvGrpSpPr>
                <a:grpSpLocks/>
              </p:cNvGrpSpPr>
              <p:nvPr/>
            </p:nvGrpSpPr>
            <p:grpSpPr bwMode="auto">
              <a:xfrm>
                <a:off x="3515" y="1207"/>
                <a:ext cx="272" cy="137"/>
                <a:chOff x="2971" y="1207"/>
                <a:chExt cx="272" cy="137"/>
              </a:xfrm>
            </p:grpSpPr>
            <p:sp>
              <p:nvSpPr>
                <p:cNvPr id="262" name="Line 105">
                  <a:extLst>
                    <a:ext uri="{FF2B5EF4-FFF2-40B4-BE49-F238E27FC236}">
                      <a16:creationId xmlns:a16="http://schemas.microsoft.com/office/drawing/2014/main" id="{7096007B-E446-3198-7267-865059360840}"/>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63" name="Line 106">
                  <a:extLst>
                    <a:ext uri="{FF2B5EF4-FFF2-40B4-BE49-F238E27FC236}">
                      <a16:creationId xmlns:a16="http://schemas.microsoft.com/office/drawing/2014/main" id="{D0A1AE55-2311-6896-F7FE-E30ACD902FA2}"/>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258" name="Oval 107">
              <a:extLst>
                <a:ext uri="{FF2B5EF4-FFF2-40B4-BE49-F238E27FC236}">
                  <a16:creationId xmlns:a16="http://schemas.microsoft.com/office/drawing/2014/main" id="{25E13824-2787-30CA-A6B1-040F84883F11}"/>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dirty="0"/>
                <a:t>+</a:t>
              </a:r>
              <a:endParaRPr lang="ru-RU" altLang="ru-RU" sz="1400" dirty="0"/>
            </a:p>
          </p:txBody>
        </p:sp>
      </p:grpSp>
      <p:grpSp>
        <p:nvGrpSpPr>
          <p:cNvPr id="268" name="Group 96">
            <a:extLst>
              <a:ext uri="{FF2B5EF4-FFF2-40B4-BE49-F238E27FC236}">
                <a16:creationId xmlns:a16="http://schemas.microsoft.com/office/drawing/2014/main" id="{B780A51C-42E0-7B4D-6AFE-50A9A66CC2C7}"/>
              </a:ext>
            </a:extLst>
          </p:cNvPr>
          <p:cNvGrpSpPr>
            <a:grpSpLocks/>
          </p:cNvGrpSpPr>
          <p:nvPr/>
        </p:nvGrpSpPr>
        <p:grpSpPr bwMode="auto">
          <a:xfrm rot="5716382">
            <a:off x="4802946" y="3607627"/>
            <a:ext cx="734410" cy="161940"/>
            <a:chOff x="2971" y="1184"/>
            <a:chExt cx="476" cy="114"/>
          </a:xfrm>
          <a:scene3d>
            <a:camera prst="orthographicFront">
              <a:rot lat="0" lon="21298860" rev="21573786"/>
            </a:camera>
            <a:lightRig rig="threePt" dir="t"/>
          </a:scene3d>
        </p:grpSpPr>
        <p:grpSp>
          <p:nvGrpSpPr>
            <p:cNvPr id="269" name="Group 97">
              <a:extLst>
                <a:ext uri="{FF2B5EF4-FFF2-40B4-BE49-F238E27FC236}">
                  <a16:creationId xmlns:a16="http://schemas.microsoft.com/office/drawing/2014/main" id="{3FFE1D6B-12F4-F564-B411-401DD7EA2AA0}"/>
                </a:ext>
              </a:extLst>
            </p:cNvPr>
            <p:cNvGrpSpPr>
              <a:grpSpLocks/>
            </p:cNvGrpSpPr>
            <p:nvPr/>
          </p:nvGrpSpPr>
          <p:grpSpPr bwMode="auto">
            <a:xfrm>
              <a:off x="2971" y="1207"/>
              <a:ext cx="363" cy="46"/>
              <a:chOff x="2971" y="1207"/>
              <a:chExt cx="816" cy="137"/>
            </a:xfrm>
          </p:grpSpPr>
          <p:grpSp>
            <p:nvGrpSpPr>
              <p:cNvPr id="271" name="Group 98">
                <a:extLst>
                  <a:ext uri="{FF2B5EF4-FFF2-40B4-BE49-F238E27FC236}">
                    <a16:creationId xmlns:a16="http://schemas.microsoft.com/office/drawing/2014/main" id="{A04437E5-2ADF-ECAD-B95E-61607CCE2F68}"/>
                  </a:ext>
                </a:extLst>
              </p:cNvPr>
              <p:cNvGrpSpPr>
                <a:grpSpLocks/>
              </p:cNvGrpSpPr>
              <p:nvPr/>
            </p:nvGrpSpPr>
            <p:grpSpPr bwMode="auto">
              <a:xfrm>
                <a:off x="2971" y="1207"/>
                <a:ext cx="272" cy="137"/>
                <a:chOff x="2971" y="1207"/>
                <a:chExt cx="272" cy="137"/>
              </a:xfrm>
            </p:grpSpPr>
            <p:sp>
              <p:nvSpPr>
                <p:cNvPr id="278" name="Line 99">
                  <a:extLst>
                    <a:ext uri="{FF2B5EF4-FFF2-40B4-BE49-F238E27FC236}">
                      <a16:creationId xmlns:a16="http://schemas.microsoft.com/office/drawing/2014/main" id="{778CE38C-FF35-65AD-E375-3E74ADCF0F5D}"/>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79" name="Line 100">
                  <a:extLst>
                    <a:ext uri="{FF2B5EF4-FFF2-40B4-BE49-F238E27FC236}">
                      <a16:creationId xmlns:a16="http://schemas.microsoft.com/office/drawing/2014/main" id="{6D9341B1-C9F5-A6B1-8ADE-024327295794}"/>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72" name="Group 101">
                <a:extLst>
                  <a:ext uri="{FF2B5EF4-FFF2-40B4-BE49-F238E27FC236}">
                    <a16:creationId xmlns:a16="http://schemas.microsoft.com/office/drawing/2014/main" id="{445E4E3C-4E19-B5DA-42FC-D53A01DCACDB}"/>
                  </a:ext>
                </a:extLst>
              </p:cNvPr>
              <p:cNvGrpSpPr>
                <a:grpSpLocks/>
              </p:cNvGrpSpPr>
              <p:nvPr/>
            </p:nvGrpSpPr>
            <p:grpSpPr bwMode="auto">
              <a:xfrm>
                <a:off x="3243" y="1207"/>
                <a:ext cx="272" cy="137"/>
                <a:chOff x="2971" y="1207"/>
                <a:chExt cx="272" cy="137"/>
              </a:xfrm>
            </p:grpSpPr>
            <p:sp>
              <p:nvSpPr>
                <p:cNvPr id="276" name="Line 102">
                  <a:extLst>
                    <a:ext uri="{FF2B5EF4-FFF2-40B4-BE49-F238E27FC236}">
                      <a16:creationId xmlns:a16="http://schemas.microsoft.com/office/drawing/2014/main" id="{FEB22446-C808-30C8-0924-9ABD6E9C3A9C}"/>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77" name="Line 103">
                  <a:extLst>
                    <a:ext uri="{FF2B5EF4-FFF2-40B4-BE49-F238E27FC236}">
                      <a16:creationId xmlns:a16="http://schemas.microsoft.com/office/drawing/2014/main" id="{C66D28BD-53E1-B77C-6D0B-A669A541BF7E}"/>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73" name="Group 104">
                <a:extLst>
                  <a:ext uri="{FF2B5EF4-FFF2-40B4-BE49-F238E27FC236}">
                    <a16:creationId xmlns:a16="http://schemas.microsoft.com/office/drawing/2014/main" id="{CC15C882-46D3-F81B-3632-3B54B75BC86C}"/>
                  </a:ext>
                </a:extLst>
              </p:cNvPr>
              <p:cNvGrpSpPr>
                <a:grpSpLocks/>
              </p:cNvGrpSpPr>
              <p:nvPr/>
            </p:nvGrpSpPr>
            <p:grpSpPr bwMode="auto">
              <a:xfrm>
                <a:off x="3515" y="1207"/>
                <a:ext cx="272" cy="137"/>
                <a:chOff x="2971" y="1207"/>
                <a:chExt cx="272" cy="137"/>
              </a:xfrm>
            </p:grpSpPr>
            <p:sp>
              <p:nvSpPr>
                <p:cNvPr id="274" name="Line 105">
                  <a:extLst>
                    <a:ext uri="{FF2B5EF4-FFF2-40B4-BE49-F238E27FC236}">
                      <a16:creationId xmlns:a16="http://schemas.microsoft.com/office/drawing/2014/main" id="{3E94265E-6879-5A87-3EE6-010FC7C82FEF}"/>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75" name="Line 106">
                  <a:extLst>
                    <a:ext uri="{FF2B5EF4-FFF2-40B4-BE49-F238E27FC236}">
                      <a16:creationId xmlns:a16="http://schemas.microsoft.com/office/drawing/2014/main" id="{2D2AAF95-A25E-F3BE-C647-3989F8123BFB}"/>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270" name="Oval 107">
              <a:extLst>
                <a:ext uri="{FF2B5EF4-FFF2-40B4-BE49-F238E27FC236}">
                  <a16:creationId xmlns:a16="http://schemas.microsoft.com/office/drawing/2014/main" id="{64BAFEEF-E41B-14E1-823E-E7CA156B386D}"/>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dirty="0"/>
                <a:t>+</a:t>
              </a:r>
              <a:endParaRPr lang="ru-RU" altLang="ru-RU" sz="1400" dirty="0"/>
            </a:p>
          </p:txBody>
        </p:sp>
      </p:grpSp>
      <p:grpSp>
        <p:nvGrpSpPr>
          <p:cNvPr id="280" name="Group 96">
            <a:extLst>
              <a:ext uri="{FF2B5EF4-FFF2-40B4-BE49-F238E27FC236}">
                <a16:creationId xmlns:a16="http://schemas.microsoft.com/office/drawing/2014/main" id="{6F727856-FDA1-2C2F-B43E-82765982D026}"/>
              </a:ext>
            </a:extLst>
          </p:cNvPr>
          <p:cNvGrpSpPr>
            <a:grpSpLocks/>
          </p:cNvGrpSpPr>
          <p:nvPr/>
        </p:nvGrpSpPr>
        <p:grpSpPr bwMode="auto">
          <a:xfrm rot="16397804">
            <a:off x="5293445" y="3811632"/>
            <a:ext cx="734410" cy="161940"/>
            <a:chOff x="2971" y="1184"/>
            <a:chExt cx="476" cy="114"/>
          </a:xfrm>
          <a:scene3d>
            <a:camera prst="orthographicFront">
              <a:rot lat="0" lon="21298860" rev="21573786"/>
            </a:camera>
            <a:lightRig rig="threePt" dir="t"/>
          </a:scene3d>
        </p:grpSpPr>
        <p:grpSp>
          <p:nvGrpSpPr>
            <p:cNvPr id="281" name="Group 97">
              <a:extLst>
                <a:ext uri="{FF2B5EF4-FFF2-40B4-BE49-F238E27FC236}">
                  <a16:creationId xmlns:a16="http://schemas.microsoft.com/office/drawing/2014/main" id="{E60622B6-AAB9-5DDA-6A1B-748E25C6E4DA}"/>
                </a:ext>
              </a:extLst>
            </p:cNvPr>
            <p:cNvGrpSpPr>
              <a:grpSpLocks/>
            </p:cNvGrpSpPr>
            <p:nvPr/>
          </p:nvGrpSpPr>
          <p:grpSpPr bwMode="auto">
            <a:xfrm>
              <a:off x="2971" y="1207"/>
              <a:ext cx="363" cy="46"/>
              <a:chOff x="2971" y="1207"/>
              <a:chExt cx="816" cy="137"/>
            </a:xfrm>
          </p:grpSpPr>
          <p:grpSp>
            <p:nvGrpSpPr>
              <p:cNvPr id="283" name="Group 98">
                <a:extLst>
                  <a:ext uri="{FF2B5EF4-FFF2-40B4-BE49-F238E27FC236}">
                    <a16:creationId xmlns:a16="http://schemas.microsoft.com/office/drawing/2014/main" id="{D88ECC85-BB6A-6A0A-00C7-36A60F2C308B}"/>
                  </a:ext>
                </a:extLst>
              </p:cNvPr>
              <p:cNvGrpSpPr>
                <a:grpSpLocks/>
              </p:cNvGrpSpPr>
              <p:nvPr/>
            </p:nvGrpSpPr>
            <p:grpSpPr bwMode="auto">
              <a:xfrm>
                <a:off x="2971" y="1207"/>
                <a:ext cx="272" cy="137"/>
                <a:chOff x="2971" y="1207"/>
                <a:chExt cx="272" cy="137"/>
              </a:xfrm>
            </p:grpSpPr>
            <p:sp>
              <p:nvSpPr>
                <p:cNvPr id="290" name="Line 99">
                  <a:extLst>
                    <a:ext uri="{FF2B5EF4-FFF2-40B4-BE49-F238E27FC236}">
                      <a16:creationId xmlns:a16="http://schemas.microsoft.com/office/drawing/2014/main" id="{8DDD6E64-6C29-DE13-7174-FCFC39091A2F}"/>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91" name="Line 100">
                  <a:extLst>
                    <a:ext uri="{FF2B5EF4-FFF2-40B4-BE49-F238E27FC236}">
                      <a16:creationId xmlns:a16="http://schemas.microsoft.com/office/drawing/2014/main" id="{3066AC4E-F548-99A3-03E6-7E9BEF052223}"/>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84" name="Group 101">
                <a:extLst>
                  <a:ext uri="{FF2B5EF4-FFF2-40B4-BE49-F238E27FC236}">
                    <a16:creationId xmlns:a16="http://schemas.microsoft.com/office/drawing/2014/main" id="{209D40E6-19D2-B48B-452E-BF5442A14BA2}"/>
                  </a:ext>
                </a:extLst>
              </p:cNvPr>
              <p:cNvGrpSpPr>
                <a:grpSpLocks/>
              </p:cNvGrpSpPr>
              <p:nvPr/>
            </p:nvGrpSpPr>
            <p:grpSpPr bwMode="auto">
              <a:xfrm>
                <a:off x="3243" y="1207"/>
                <a:ext cx="272" cy="137"/>
                <a:chOff x="2971" y="1207"/>
                <a:chExt cx="272" cy="137"/>
              </a:xfrm>
            </p:grpSpPr>
            <p:sp>
              <p:nvSpPr>
                <p:cNvPr id="288" name="Line 102">
                  <a:extLst>
                    <a:ext uri="{FF2B5EF4-FFF2-40B4-BE49-F238E27FC236}">
                      <a16:creationId xmlns:a16="http://schemas.microsoft.com/office/drawing/2014/main" id="{7942969E-B29F-C108-0DEB-98D47C5A91DD}"/>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89" name="Line 103">
                  <a:extLst>
                    <a:ext uri="{FF2B5EF4-FFF2-40B4-BE49-F238E27FC236}">
                      <a16:creationId xmlns:a16="http://schemas.microsoft.com/office/drawing/2014/main" id="{1D3AC60B-F7D4-8401-8104-41A6D3982D2D}"/>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85" name="Group 104">
                <a:extLst>
                  <a:ext uri="{FF2B5EF4-FFF2-40B4-BE49-F238E27FC236}">
                    <a16:creationId xmlns:a16="http://schemas.microsoft.com/office/drawing/2014/main" id="{7F29BDD2-6987-087C-4886-5367505F4736}"/>
                  </a:ext>
                </a:extLst>
              </p:cNvPr>
              <p:cNvGrpSpPr>
                <a:grpSpLocks/>
              </p:cNvGrpSpPr>
              <p:nvPr/>
            </p:nvGrpSpPr>
            <p:grpSpPr bwMode="auto">
              <a:xfrm>
                <a:off x="3515" y="1207"/>
                <a:ext cx="272" cy="137"/>
                <a:chOff x="2971" y="1207"/>
                <a:chExt cx="272" cy="137"/>
              </a:xfrm>
            </p:grpSpPr>
            <p:sp>
              <p:nvSpPr>
                <p:cNvPr id="286" name="Line 105">
                  <a:extLst>
                    <a:ext uri="{FF2B5EF4-FFF2-40B4-BE49-F238E27FC236}">
                      <a16:creationId xmlns:a16="http://schemas.microsoft.com/office/drawing/2014/main" id="{D2E7FB68-0B8A-4041-AA11-0FD120413058}"/>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87" name="Line 106">
                  <a:extLst>
                    <a:ext uri="{FF2B5EF4-FFF2-40B4-BE49-F238E27FC236}">
                      <a16:creationId xmlns:a16="http://schemas.microsoft.com/office/drawing/2014/main" id="{0040B8B1-5054-1914-3D7E-34B027BF5731}"/>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282" name="Oval 107">
              <a:extLst>
                <a:ext uri="{FF2B5EF4-FFF2-40B4-BE49-F238E27FC236}">
                  <a16:creationId xmlns:a16="http://schemas.microsoft.com/office/drawing/2014/main" id="{BE0FD1F0-5B16-51D6-6D7B-2D719F85A0F5}"/>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dirty="0"/>
                <a:t>+</a:t>
              </a:r>
              <a:endParaRPr lang="ru-RU" altLang="ru-RU" sz="1400" dirty="0"/>
            </a:p>
          </p:txBody>
        </p:sp>
      </p:grpSp>
      <p:grpSp>
        <p:nvGrpSpPr>
          <p:cNvPr id="292" name="Group 96">
            <a:extLst>
              <a:ext uri="{FF2B5EF4-FFF2-40B4-BE49-F238E27FC236}">
                <a16:creationId xmlns:a16="http://schemas.microsoft.com/office/drawing/2014/main" id="{3C30A95B-8C53-D0AA-7E55-D9DF32EA1694}"/>
              </a:ext>
            </a:extLst>
          </p:cNvPr>
          <p:cNvGrpSpPr>
            <a:grpSpLocks/>
          </p:cNvGrpSpPr>
          <p:nvPr/>
        </p:nvGrpSpPr>
        <p:grpSpPr bwMode="auto">
          <a:xfrm rot="6469275">
            <a:off x="4638895" y="3546112"/>
            <a:ext cx="734410" cy="161940"/>
            <a:chOff x="2971" y="1184"/>
            <a:chExt cx="476" cy="114"/>
          </a:xfrm>
          <a:scene3d>
            <a:camera prst="orthographicFront">
              <a:rot lat="0" lon="21298860" rev="21573786"/>
            </a:camera>
            <a:lightRig rig="threePt" dir="t"/>
          </a:scene3d>
        </p:grpSpPr>
        <p:grpSp>
          <p:nvGrpSpPr>
            <p:cNvPr id="293" name="Group 97">
              <a:extLst>
                <a:ext uri="{FF2B5EF4-FFF2-40B4-BE49-F238E27FC236}">
                  <a16:creationId xmlns:a16="http://schemas.microsoft.com/office/drawing/2014/main" id="{258BE9C5-65D1-4102-CD83-778E72B3F3C8}"/>
                </a:ext>
              </a:extLst>
            </p:cNvPr>
            <p:cNvGrpSpPr>
              <a:grpSpLocks/>
            </p:cNvGrpSpPr>
            <p:nvPr/>
          </p:nvGrpSpPr>
          <p:grpSpPr bwMode="auto">
            <a:xfrm>
              <a:off x="2971" y="1207"/>
              <a:ext cx="363" cy="46"/>
              <a:chOff x="2971" y="1207"/>
              <a:chExt cx="816" cy="137"/>
            </a:xfrm>
          </p:grpSpPr>
          <p:grpSp>
            <p:nvGrpSpPr>
              <p:cNvPr id="295" name="Group 98">
                <a:extLst>
                  <a:ext uri="{FF2B5EF4-FFF2-40B4-BE49-F238E27FC236}">
                    <a16:creationId xmlns:a16="http://schemas.microsoft.com/office/drawing/2014/main" id="{7054077D-6ACC-5631-6302-0EEA7B1B9274}"/>
                  </a:ext>
                </a:extLst>
              </p:cNvPr>
              <p:cNvGrpSpPr>
                <a:grpSpLocks/>
              </p:cNvGrpSpPr>
              <p:nvPr/>
            </p:nvGrpSpPr>
            <p:grpSpPr bwMode="auto">
              <a:xfrm>
                <a:off x="2971" y="1207"/>
                <a:ext cx="272" cy="137"/>
                <a:chOff x="2971" y="1207"/>
                <a:chExt cx="272" cy="137"/>
              </a:xfrm>
            </p:grpSpPr>
            <p:sp>
              <p:nvSpPr>
                <p:cNvPr id="302" name="Line 99">
                  <a:extLst>
                    <a:ext uri="{FF2B5EF4-FFF2-40B4-BE49-F238E27FC236}">
                      <a16:creationId xmlns:a16="http://schemas.microsoft.com/office/drawing/2014/main" id="{EF086218-FB9A-CE61-A6B0-EFA4F67E4E56}"/>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03" name="Line 100">
                  <a:extLst>
                    <a:ext uri="{FF2B5EF4-FFF2-40B4-BE49-F238E27FC236}">
                      <a16:creationId xmlns:a16="http://schemas.microsoft.com/office/drawing/2014/main" id="{02591D94-8F6B-271D-0214-7AC770A69748}"/>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96" name="Group 101">
                <a:extLst>
                  <a:ext uri="{FF2B5EF4-FFF2-40B4-BE49-F238E27FC236}">
                    <a16:creationId xmlns:a16="http://schemas.microsoft.com/office/drawing/2014/main" id="{84CDAB8B-B31A-ACA0-1B78-C062C0D137CA}"/>
                  </a:ext>
                </a:extLst>
              </p:cNvPr>
              <p:cNvGrpSpPr>
                <a:grpSpLocks/>
              </p:cNvGrpSpPr>
              <p:nvPr/>
            </p:nvGrpSpPr>
            <p:grpSpPr bwMode="auto">
              <a:xfrm>
                <a:off x="3243" y="1207"/>
                <a:ext cx="272" cy="137"/>
                <a:chOff x="2971" y="1207"/>
                <a:chExt cx="272" cy="137"/>
              </a:xfrm>
            </p:grpSpPr>
            <p:sp>
              <p:nvSpPr>
                <p:cNvPr id="300" name="Line 102">
                  <a:extLst>
                    <a:ext uri="{FF2B5EF4-FFF2-40B4-BE49-F238E27FC236}">
                      <a16:creationId xmlns:a16="http://schemas.microsoft.com/office/drawing/2014/main" id="{931FF94E-72AD-F0AC-6133-140999E43097}"/>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01" name="Line 103">
                  <a:extLst>
                    <a:ext uri="{FF2B5EF4-FFF2-40B4-BE49-F238E27FC236}">
                      <a16:creationId xmlns:a16="http://schemas.microsoft.com/office/drawing/2014/main" id="{9A34D65E-9D92-C53D-5F2B-947B56C70F6B}"/>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97" name="Group 104">
                <a:extLst>
                  <a:ext uri="{FF2B5EF4-FFF2-40B4-BE49-F238E27FC236}">
                    <a16:creationId xmlns:a16="http://schemas.microsoft.com/office/drawing/2014/main" id="{AC3D12C9-AA71-9CBE-4674-430BC375E8EE}"/>
                  </a:ext>
                </a:extLst>
              </p:cNvPr>
              <p:cNvGrpSpPr>
                <a:grpSpLocks/>
              </p:cNvGrpSpPr>
              <p:nvPr/>
            </p:nvGrpSpPr>
            <p:grpSpPr bwMode="auto">
              <a:xfrm>
                <a:off x="3515" y="1207"/>
                <a:ext cx="272" cy="137"/>
                <a:chOff x="2971" y="1207"/>
                <a:chExt cx="272" cy="137"/>
              </a:xfrm>
            </p:grpSpPr>
            <p:sp>
              <p:nvSpPr>
                <p:cNvPr id="298" name="Line 105">
                  <a:extLst>
                    <a:ext uri="{FF2B5EF4-FFF2-40B4-BE49-F238E27FC236}">
                      <a16:creationId xmlns:a16="http://schemas.microsoft.com/office/drawing/2014/main" id="{B5FD1821-0768-6A20-3BA0-9FA5F6AD2E46}"/>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99" name="Line 106">
                  <a:extLst>
                    <a:ext uri="{FF2B5EF4-FFF2-40B4-BE49-F238E27FC236}">
                      <a16:creationId xmlns:a16="http://schemas.microsoft.com/office/drawing/2014/main" id="{6C49BFEA-6141-0FCF-B6B7-3E026F3F351E}"/>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294" name="Oval 107">
              <a:extLst>
                <a:ext uri="{FF2B5EF4-FFF2-40B4-BE49-F238E27FC236}">
                  <a16:creationId xmlns:a16="http://schemas.microsoft.com/office/drawing/2014/main" id="{FB0D9CD9-36DC-6FC4-2CF3-5424238488C5}"/>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dirty="0"/>
                <a:t>+</a:t>
              </a:r>
              <a:endParaRPr lang="ru-RU" altLang="ru-RU" sz="1400" dirty="0"/>
            </a:p>
          </p:txBody>
        </p:sp>
      </p:grpSp>
      <p:grpSp>
        <p:nvGrpSpPr>
          <p:cNvPr id="304" name="Group 96">
            <a:extLst>
              <a:ext uri="{FF2B5EF4-FFF2-40B4-BE49-F238E27FC236}">
                <a16:creationId xmlns:a16="http://schemas.microsoft.com/office/drawing/2014/main" id="{503F0294-5B7F-611B-C9E1-F5C358F1A8A7}"/>
              </a:ext>
            </a:extLst>
          </p:cNvPr>
          <p:cNvGrpSpPr>
            <a:grpSpLocks/>
          </p:cNvGrpSpPr>
          <p:nvPr/>
        </p:nvGrpSpPr>
        <p:grpSpPr bwMode="auto">
          <a:xfrm rot="7174160">
            <a:off x="4274990" y="3586792"/>
            <a:ext cx="734410" cy="161940"/>
            <a:chOff x="2971" y="1184"/>
            <a:chExt cx="476" cy="114"/>
          </a:xfrm>
          <a:scene3d>
            <a:camera prst="orthographicFront">
              <a:rot lat="0" lon="21298860" rev="21573786"/>
            </a:camera>
            <a:lightRig rig="threePt" dir="t"/>
          </a:scene3d>
        </p:grpSpPr>
        <p:grpSp>
          <p:nvGrpSpPr>
            <p:cNvPr id="305" name="Group 97">
              <a:extLst>
                <a:ext uri="{FF2B5EF4-FFF2-40B4-BE49-F238E27FC236}">
                  <a16:creationId xmlns:a16="http://schemas.microsoft.com/office/drawing/2014/main" id="{BE105C89-3489-830D-ED42-8F1DBE8D71D8}"/>
                </a:ext>
              </a:extLst>
            </p:cNvPr>
            <p:cNvGrpSpPr>
              <a:grpSpLocks/>
            </p:cNvGrpSpPr>
            <p:nvPr/>
          </p:nvGrpSpPr>
          <p:grpSpPr bwMode="auto">
            <a:xfrm>
              <a:off x="2971" y="1207"/>
              <a:ext cx="363" cy="46"/>
              <a:chOff x="2971" y="1207"/>
              <a:chExt cx="816" cy="137"/>
            </a:xfrm>
          </p:grpSpPr>
          <p:grpSp>
            <p:nvGrpSpPr>
              <p:cNvPr id="307" name="Group 98">
                <a:extLst>
                  <a:ext uri="{FF2B5EF4-FFF2-40B4-BE49-F238E27FC236}">
                    <a16:creationId xmlns:a16="http://schemas.microsoft.com/office/drawing/2014/main" id="{9B444F13-587B-7B59-BF88-467A023299AA}"/>
                  </a:ext>
                </a:extLst>
              </p:cNvPr>
              <p:cNvGrpSpPr>
                <a:grpSpLocks/>
              </p:cNvGrpSpPr>
              <p:nvPr/>
            </p:nvGrpSpPr>
            <p:grpSpPr bwMode="auto">
              <a:xfrm>
                <a:off x="2971" y="1207"/>
                <a:ext cx="272" cy="137"/>
                <a:chOff x="2971" y="1207"/>
                <a:chExt cx="272" cy="137"/>
              </a:xfrm>
            </p:grpSpPr>
            <p:sp>
              <p:nvSpPr>
                <p:cNvPr id="314" name="Line 99">
                  <a:extLst>
                    <a:ext uri="{FF2B5EF4-FFF2-40B4-BE49-F238E27FC236}">
                      <a16:creationId xmlns:a16="http://schemas.microsoft.com/office/drawing/2014/main" id="{3C235CF6-A9DA-4351-2E80-9BFA32861DC0}"/>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15" name="Line 100">
                  <a:extLst>
                    <a:ext uri="{FF2B5EF4-FFF2-40B4-BE49-F238E27FC236}">
                      <a16:creationId xmlns:a16="http://schemas.microsoft.com/office/drawing/2014/main" id="{2A163B3A-D269-57DA-3D1F-5DD8DF15E88A}"/>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308" name="Group 101">
                <a:extLst>
                  <a:ext uri="{FF2B5EF4-FFF2-40B4-BE49-F238E27FC236}">
                    <a16:creationId xmlns:a16="http://schemas.microsoft.com/office/drawing/2014/main" id="{FD81F4CB-A0FF-D3AD-7F25-32F6E98AB8C0}"/>
                  </a:ext>
                </a:extLst>
              </p:cNvPr>
              <p:cNvGrpSpPr>
                <a:grpSpLocks/>
              </p:cNvGrpSpPr>
              <p:nvPr/>
            </p:nvGrpSpPr>
            <p:grpSpPr bwMode="auto">
              <a:xfrm>
                <a:off x="3243" y="1207"/>
                <a:ext cx="272" cy="137"/>
                <a:chOff x="2971" y="1207"/>
                <a:chExt cx="272" cy="137"/>
              </a:xfrm>
            </p:grpSpPr>
            <p:sp>
              <p:nvSpPr>
                <p:cNvPr id="312" name="Line 102">
                  <a:extLst>
                    <a:ext uri="{FF2B5EF4-FFF2-40B4-BE49-F238E27FC236}">
                      <a16:creationId xmlns:a16="http://schemas.microsoft.com/office/drawing/2014/main" id="{32759623-D9C4-8F9B-DC1F-D52D90E4F935}"/>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13" name="Line 103">
                  <a:extLst>
                    <a:ext uri="{FF2B5EF4-FFF2-40B4-BE49-F238E27FC236}">
                      <a16:creationId xmlns:a16="http://schemas.microsoft.com/office/drawing/2014/main" id="{90E7EBBF-3E71-34E5-86F3-67A9362C232F}"/>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309" name="Group 104">
                <a:extLst>
                  <a:ext uri="{FF2B5EF4-FFF2-40B4-BE49-F238E27FC236}">
                    <a16:creationId xmlns:a16="http://schemas.microsoft.com/office/drawing/2014/main" id="{2F1969BE-5F19-0A8C-4944-D9BBCA8B95F8}"/>
                  </a:ext>
                </a:extLst>
              </p:cNvPr>
              <p:cNvGrpSpPr>
                <a:grpSpLocks/>
              </p:cNvGrpSpPr>
              <p:nvPr/>
            </p:nvGrpSpPr>
            <p:grpSpPr bwMode="auto">
              <a:xfrm>
                <a:off x="3515" y="1207"/>
                <a:ext cx="272" cy="137"/>
                <a:chOff x="2971" y="1207"/>
                <a:chExt cx="272" cy="137"/>
              </a:xfrm>
            </p:grpSpPr>
            <p:sp>
              <p:nvSpPr>
                <p:cNvPr id="310" name="Line 105">
                  <a:extLst>
                    <a:ext uri="{FF2B5EF4-FFF2-40B4-BE49-F238E27FC236}">
                      <a16:creationId xmlns:a16="http://schemas.microsoft.com/office/drawing/2014/main" id="{BCDEF204-8DFA-E7B3-FC9E-A781F1ECA75F}"/>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11" name="Line 106">
                  <a:extLst>
                    <a:ext uri="{FF2B5EF4-FFF2-40B4-BE49-F238E27FC236}">
                      <a16:creationId xmlns:a16="http://schemas.microsoft.com/office/drawing/2014/main" id="{48000EC1-9FC0-9715-2463-51763B41F45B}"/>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306" name="Oval 107">
              <a:extLst>
                <a:ext uri="{FF2B5EF4-FFF2-40B4-BE49-F238E27FC236}">
                  <a16:creationId xmlns:a16="http://schemas.microsoft.com/office/drawing/2014/main" id="{D075041C-9E8D-DC6F-991D-FC913C4323AE}"/>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dirty="0"/>
                <a:t>+</a:t>
              </a:r>
              <a:endParaRPr lang="ru-RU" altLang="ru-RU" sz="1400" dirty="0"/>
            </a:p>
          </p:txBody>
        </p:sp>
      </p:grpSp>
      <p:sp>
        <p:nvSpPr>
          <p:cNvPr id="316" name="Овал 315">
            <a:extLst>
              <a:ext uri="{FF2B5EF4-FFF2-40B4-BE49-F238E27FC236}">
                <a16:creationId xmlns:a16="http://schemas.microsoft.com/office/drawing/2014/main" id="{B9CD327D-DC8C-7E11-2777-16EAE25907F1}"/>
              </a:ext>
            </a:extLst>
          </p:cNvPr>
          <p:cNvSpPr/>
          <p:nvPr/>
        </p:nvSpPr>
        <p:spPr>
          <a:xfrm>
            <a:off x="4661507" y="4189603"/>
            <a:ext cx="490441" cy="555172"/>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SeO</a:t>
            </a:r>
            <a:r>
              <a:rPr lang="en-US" sz="1200" baseline="-25000" dirty="0">
                <a:solidFill>
                  <a:schemeClr val="tx1"/>
                </a:solidFill>
                <a:latin typeface="Times New Roman" panose="02020603050405020304" pitchFamily="18" charset="0"/>
                <a:cs typeface="Times New Roman" panose="02020603050405020304" pitchFamily="18" charset="0"/>
              </a:rPr>
              <a:t>2</a:t>
            </a:r>
            <a:endParaRPr lang="ru-RU" sz="1200" baseline="-25000" dirty="0">
              <a:solidFill>
                <a:schemeClr val="tx1"/>
              </a:solidFill>
              <a:latin typeface="Times New Roman" panose="02020603050405020304" pitchFamily="18" charset="0"/>
              <a:cs typeface="Times New Roman" panose="02020603050405020304" pitchFamily="18" charset="0"/>
            </a:endParaRPr>
          </a:p>
        </p:txBody>
      </p:sp>
      <p:sp>
        <p:nvSpPr>
          <p:cNvPr id="317" name="Овал 316">
            <a:extLst>
              <a:ext uri="{FF2B5EF4-FFF2-40B4-BE49-F238E27FC236}">
                <a16:creationId xmlns:a16="http://schemas.microsoft.com/office/drawing/2014/main" id="{46808D0D-A573-F1EB-B626-06AD47F75ED7}"/>
              </a:ext>
            </a:extLst>
          </p:cNvPr>
          <p:cNvSpPr/>
          <p:nvPr/>
        </p:nvSpPr>
        <p:spPr>
          <a:xfrm>
            <a:off x="3977557" y="3882185"/>
            <a:ext cx="490442" cy="492963"/>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SeO</a:t>
            </a:r>
            <a:r>
              <a:rPr lang="en-US" sz="1200" baseline="-25000" dirty="0">
                <a:solidFill>
                  <a:schemeClr val="tx1"/>
                </a:solidFill>
                <a:latin typeface="Times New Roman" panose="02020603050405020304" pitchFamily="18" charset="0"/>
                <a:cs typeface="Times New Roman" panose="02020603050405020304" pitchFamily="18" charset="0"/>
              </a:rPr>
              <a:t>2</a:t>
            </a:r>
            <a:endParaRPr lang="ru-RU" sz="1200" baseline="-25000" dirty="0">
              <a:solidFill>
                <a:schemeClr val="tx1"/>
              </a:solidFill>
              <a:latin typeface="Times New Roman" panose="02020603050405020304" pitchFamily="18" charset="0"/>
              <a:cs typeface="Times New Roman" panose="02020603050405020304" pitchFamily="18" charset="0"/>
            </a:endParaRPr>
          </a:p>
        </p:txBody>
      </p:sp>
      <p:grpSp>
        <p:nvGrpSpPr>
          <p:cNvPr id="318" name="Group 96">
            <a:extLst>
              <a:ext uri="{FF2B5EF4-FFF2-40B4-BE49-F238E27FC236}">
                <a16:creationId xmlns:a16="http://schemas.microsoft.com/office/drawing/2014/main" id="{1523C676-30FA-CD65-B87B-D8BC8462720F}"/>
              </a:ext>
            </a:extLst>
          </p:cNvPr>
          <p:cNvGrpSpPr>
            <a:grpSpLocks/>
          </p:cNvGrpSpPr>
          <p:nvPr/>
        </p:nvGrpSpPr>
        <p:grpSpPr bwMode="auto">
          <a:xfrm rot="15818223">
            <a:off x="3372316" y="3597927"/>
            <a:ext cx="734410" cy="161940"/>
            <a:chOff x="2971" y="1184"/>
            <a:chExt cx="476" cy="114"/>
          </a:xfrm>
          <a:scene3d>
            <a:camera prst="orthographicFront">
              <a:rot lat="0" lon="21298860" rev="21573786"/>
            </a:camera>
            <a:lightRig rig="threePt" dir="t"/>
          </a:scene3d>
        </p:grpSpPr>
        <p:grpSp>
          <p:nvGrpSpPr>
            <p:cNvPr id="319" name="Group 97">
              <a:extLst>
                <a:ext uri="{FF2B5EF4-FFF2-40B4-BE49-F238E27FC236}">
                  <a16:creationId xmlns:a16="http://schemas.microsoft.com/office/drawing/2014/main" id="{52259BE6-CEFD-4DAC-EB49-E6FA6E88A223}"/>
                </a:ext>
              </a:extLst>
            </p:cNvPr>
            <p:cNvGrpSpPr>
              <a:grpSpLocks/>
            </p:cNvGrpSpPr>
            <p:nvPr/>
          </p:nvGrpSpPr>
          <p:grpSpPr bwMode="auto">
            <a:xfrm>
              <a:off x="2971" y="1207"/>
              <a:ext cx="363" cy="46"/>
              <a:chOff x="2971" y="1207"/>
              <a:chExt cx="816" cy="137"/>
            </a:xfrm>
          </p:grpSpPr>
          <p:grpSp>
            <p:nvGrpSpPr>
              <p:cNvPr id="321" name="Group 98">
                <a:extLst>
                  <a:ext uri="{FF2B5EF4-FFF2-40B4-BE49-F238E27FC236}">
                    <a16:creationId xmlns:a16="http://schemas.microsoft.com/office/drawing/2014/main" id="{739D2D23-62A1-DA5C-53E7-E14DB19CC49C}"/>
                  </a:ext>
                </a:extLst>
              </p:cNvPr>
              <p:cNvGrpSpPr>
                <a:grpSpLocks/>
              </p:cNvGrpSpPr>
              <p:nvPr/>
            </p:nvGrpSpPr>
            <p:grpSpPr bwMode="auto">
              <a:xfrm>
                <a:off x="2971" y="1207"/>
                <a:ext cx="272" cy="137"/>
                <a:chOff x="2971" y="1207"/>
                <a:chExt cx="272" cy="137"/>
              </a:xfrm>
            </p:grpSpPr>
            <p:sp>
              <p:nvSpPr>
                <p:cNvPr id="328" name="Line 99">
                  <a:extLst>
                    <a:ext uri="{FF2B5EF4-FFF2-40B4-BE49-F238E27FC236}">
                      <a16:creationId xmlns:a16="http://schemas.microsoft.com/office/drawing/2014/main" id="{4AB8B35E-E89F-0A46-ED91-3EA7F8F9D980}"/>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29" name="Line 100">
                  <a:extLst>
                    <a:ext uri="{FF2B5EF4-FFF2-40B4-BE49-F238E27FC236}">
                      <a16:creationId xmlns:a16="http://schemas.microsoft.com/office/drawing/2014/main" id="{F73708BB-64D0-7D25-B97E-F44FE3A4B9A5}"/>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322" name="Group 101">
                <a:extLst>
                  <a:ext uri="{FF2B5EF4-FFF2-40B4-BE49-F238E27FC236}">
                    <a16:creationId xmlns:a16="http://schemas.microsoft.com/office/drawing/2014/main" id="{500D8BAD-6A23-A743-99C7-5B574B8F34E8}"/>
                  </a:ext>
                </a:extLst>
              </p:cNvPr>
              <p:cNvGrpSpPr>
                <a:grpSpLocks/>
              </p:cNvGrpSpPr>
              <p:nvPr/>
            </p:nvGrpSpPr>
            <p:grpSpPr bwMode="auto">
              <a:xfrm>
                <a:off x="3243" y="1207"/>
                <a:ext cx="272" cy="137"/>
                <a:chOff x="2971" y="1207"/>
                <a:chExt cx="272" cy="137"/>
              </a:xfrm>
            </p:grpSpPr>
            <p:sp>
              <p:nvSpPr>
                <p:cNvPr id="326" name="Line 102">
                  <a:extLst>
                    <a:ext uri="{FF2B5EF4-FFF2-40B4-BE49-F238E27FC236}">
                      <a16:creationId xmlns:a16="http://schemas.microsoft.com/office/drawing/2014/main" id="{860EF8D0-77C2-3DE6-3DDE-275B72538AA5}"/>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27" name="Line 103">
                  <a:extLst>
                    <a:ext uri="{FF2B5EF4-FFF2-40B4-BE49-F238E27FC236}">
                      <a16:creationId xmlns:a16="http://schemas.microsoft.com/office/drawing/2014/main" id="{4A7F0D7F-BD10-4425-3BEE-57BFFC41BA83}"/>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323" name="Group 104">
                <a:extLst>
                  <a:ext uri="{FF2B5EF4-FFF2-40B4-BE49-F238E27FC236}">
                    <a16:creationId xmlns:a16="http://schemas.microsoft.com/office/drawing/2014/main" id="{B64FAD9E-DADB-D654-E9EB-CD0C3B083664}"/>
                  </a:ext>
                </a:extLst>
              </p:cNvPr>
              <p:cNvGrpSpPr>
                <a:grpSpLocks/>
              </p:cNvGrpSpPr>
              <p:nvPr/>
            </p:nvGrpSpPr>
            <p:grpSpPr bwMode="auto">
              <a:xfrm>
                <a:off x="3515" y="1207"/>
                <a:ext cx="272" cy="137"/>
                <a:chOff x="2971" y="1207"/>
                <a:chExt cx="272" cy="137"/>
              </a:xfrm>
            </p:grpSpPr>
            <p:sp>
              <p:nvSpPr>
                <p:cNvPr id="324" name="Line 105">
                  <a:extLst>
                    <a:ext uri="{FF2B5EF4-FFF2-40B4-BE49-F238E27FC236}">
                      <a16:creationId xmlns:a16="http://schemas.microsoft.com/office/drawing/2014/main" id="{10B5FAAE-D63D-7E6D-3C1C-4BE91840458E}"/>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25" name="Line 106">
                  <a:extLst>
                    <a:ext uri="{FF2B5EF4-FFF2-40B4-BE49-F238E27FC236}">
                      <a16:creationId xmlns:a16="http://schemas.microsoft.com/office/drawing/2014/main" id="{ED59906B-23DE-A854-BD4D-D30F0DEA6485}"/>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320" name="Oval 107">
              <a:extLst>
                <a:ext uri="{FF2B5EF4-FFF2-40B4-BE49-F238E27FC236}">
                  <a16:creationId xmlns:a16="http://schemas.microsoft.com/office/drawing/2014/main" id="{6143A222-AEE9-85D2-DDA5-F61777F25F7C}"/>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dirty="0"/>
                <a:t>+</a:t>
              </a:r>
              <a:endParaRPr lang="ru-RU" altLang="ru-RU" sz="1400" dirty="0"/>
            </a:p>
          </p:txBody>
        </p:sp>
      </p:grpSp>
      <p:grpSp>
        <p:nvGrpSpPr>
          <p:cNvPr id="330" name="Group 96">
            <a:extLst>
              <a:ext uri="{FF2B5EF4-FFF2-40B4-BE49-F238E27FC236}">
                <a16:creationId xmlns:a16="http://schemas.microsoft.com/office/drawing/2014/main" id="{E69D34FB-8FD1-6779-93A4-6B194E5F484D}"/>
              </a:ext>
            </a:extLst>
          </p:cNvPr>
          <p:cNvGrpSpPr>
            <a:grpSpLocks/>
          </p:cNvGrpSpPr>
          <p:nvPr/>
        </p:nvGrpSpPr>
        <p:grpSpPr bwMode="auto">
          <a:xfrm rot="5716382">
            <a:off x="4932498" y="3742951"/>
            <a:ext cx="734410" cy="161940"/>
            <a:chOff x="2971" y="1184"/>
            <a:chExt cx="476" cy="114"/>
          </a:xfrm>
          <a:scene3d>
            <a:camera prst="orthographicFront">
              <a:rot lat="0" lon="21298860" rev="21573786"/>
            </a:camera>
            <a:lightRig rig="threePt" dir="t"/>
          </a:scene3d>
        </p:grpSpPr>
        <p:grpSp>
          <p:nvGrpSpPr>
            <p:cNvPr id="331" name="Group 97">
              <a:extLst>
                <a:ext uri="{FF2B5EF4-FFF2-40B4-BE49-F238E27FC236}">
                  <a16:creationId xmlns:a16="http://schemas.microsoft.com/office/drawing/2014/main" id="{FDC0D3D7-9FA7-D970-C12E-5433A8BF6C0B}"/>
                </a:ext>
              </a:extLst>
            </p:cNvPr>
            <p:cNvGrpSpPr>
              <a:grpSpLocks/>
            </p:cNvGrpSpPr>
            <p:nvPr/>
          </p:nvGrpSpPr>
          <p:grpSpPr bwMode="auto">
            <a:xfrm>
              <a:off x="2971" y="1207"/>
              <a:ext cx="363" cy="46"/>
              <a:chOff x="2971" y="1207"/>
              <a:chExt cx="816" cy="137"/>
            </a:xfrm>
          </p:grpSpPr>
          <p:grpSp>
            <p:nvGrpSpPr>
              <p:cNvPr id="333" name="Group 98">
                <a:extLst>
                  <a:ext uri="{FF2B5EF4-FFF2-40B4-BE49-F238E27FC236}">
                    <a16:creationId xmlns:a16="http://schemas.microsoft.com/office/drawing/2014/main" id="{90AB8114-8C8D-76EE-7CA2-057F104D49FB}"/>
                  </a:ext>
                </a:extLst>
              </p:cNvPr>
              <p:cNvGrpSpPr>
                <a:grpSpLocks/>
              </p:cNvGrpSpPr>
              <p:nvPr/>
            </p:nvGrpSpPr>
            <p:grpSpPr bwMode="auto">
              <a:xfrm>
                <a:off x="2971" y="1207"/>
                <a:ext cx="272" cy="137"/>
                <a:chOff x="2971" y="1207"/>
                <a:chExt cx="272" cy="137"/>
              </a:xfrm>
            </p:grpSpPr>
            <p:sp>
              <p:nvSpPr>
                <p:cNvPr id="340" name="Line 99">
                  <a:extLst>
                    <a:ext uri="{FF2B5EF4-FFF2-40B4-BE49-F238E27FC236}">
                      <a16:creationId xmlns:a16="http://schemas.microsoft.com/office/drawing/2014/main" id="{7C75A711-E7B1-121C-C45F-BC8473C0FAD3}"/>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41" name="Line 100">
                  <a:extLst>
                    <a:ext uri="{FF2B5EF4-FFF2-40B4-BE49-F238E27FC236}">
                      <a16:creationId xmlns:a16="http://schemas.microsoft.com/office/drawing/2014/main" id="{5046E251-4DC5-5EAE-3502-3551456B45B1}"/>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334" name="Group 101">
                <a:extLst>
                  <a:ext uri="{FF2B5EF4-FFF2-40B4-BE49-F238E27FC236}">
                    <a16:creationId xmlns:a16="http://schemas.microsoft.com/office/drawing/2014/main" id="{F3B250A7-1AB9-9141-F9B4-8B140E1BFB51}"/>
                  </a:ext>
                </a:extLst>
              </p:cNvPr>
              <p:cNvGrpSpPr>
                <a:grpSpLocks/>
              </p:cNvGrpSpPr>
              <p:nvPr/>
            </p:nvGrpSpPr>
            <p:grpSpPr bwMode="auto">
              <a:xfrm>
                <a:off x="3243" y="1207"/>
                <a:ext cx="272" cy="137"/>
                <a:chOff x="2971" y="1207"/>
                <a:chExt cx="272" cy="137"/>
              </a:xfrm>
            </p:grpSpPr>
            <p:sp>
              <p:nvSpPr>
                <p:cNvPr id="338" name="Line 102">
                  <a:extLst>
                    <a:ext uri="{FF2B5EF4-FFF2-40B4-BE49-F238E27FC236}">
                      <a16:creationId xmlns:a16="http://schemas.microsoft.com/office/drawing/2014/main" id="{34503106-A6A8-0DBC-075A-1B2CDB2F23B5}"/>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39" name="Line 103">
                  <a:extLst>
                    <a:ext uri="{FF2B5EF4-FFF2-40B4-BE49-F238E27FC236}">
                      <a16:creationId xmlns:a16="http://schemas.microsoft.com/office/drawing/2014/main" id="{5531BF69-1591-62BD-1DB6-B61D64231268}"/>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335" name="Group 104">
                <a:extLst>
                  <a:ext uri="{FF2B5EF4-FFF2-40B4-BE49-F238E27FC236}">
                    <a16:creationId xmlns:a16="http://schemas.microsoft.com/office/drawing/2014/main" id="{20D327A7-EDE8-01D4-9275-8A2DB1903618}"/>
                  </a:ext>
                </a:extLst>
              </p:cNvPr>
              <p:cNvGrpSpPr>
                <a:grpSpLocks/>
              </p:cNvGrpSpPr>
              <p:nvPr/>
            </p:nvGrpSpPr>
            <p:grpSpPr bwMode="auto">
              <a:xfrm>
                <a:off x="3515" y="1207"/>
                <a:ext cx="272" cy="137"/>
                <a:chOff x="2971" y="1207"/>
                <a:chExt cx="272" cy="137"/>
              </a:xfrm>
            </p:grpSpPr>
            <p:sp>
              <p:nvSpPr>
                <p:cNvPr id="336" name="Line 105">
                  <a:extLst>
                    <a:ext uri="{FF2B5EF4-FFF2-40B4-BE49-F238E27FC236}">
                      <a16:creationId xmlns:a16="http://schemas.microsoft.com/office/drawing/2014/main" id="{5AACC9D0-6C6D-701C-BBAA-19BEE80A4496}"/>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37" name="Line 106">
                  <a:extLst>
                    <a:ext uri="{FF2B5EF4-FFF2-40B4-BE49-F238E27FC236}">
                      <a16:creationId xmlns:a16="http://schemas.microsoft.com/office/drawing/2014/main" id="{2AD8CDCE-9979-4C29-30A9-72A56BE56007}"/>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332" name="Oval 107">
              <a:extLst>
                <a:ext uri="{FF2B5EF4-FFF2-40B4-BE49-F238E27FC236}">
                  <a16:creationId xmlns:a16="http://schemas.microsoft.com/office/drawing/2014/main" id="{F861673A-04EC-61A1-4BB4-9F185D40D686}"/>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dirty="0"/>
                <a:t>+</a:t>
              </a:r>
              <a:endParaRPr lang="ru-RU" altLang="ru-RU" sz="1400" dirty="0"/>
            </a:p>
          </p:txBody>
        </p:sp>
      </p:grpSp>
      <p:pic>
        <p:nvPicPr>
          <p:cNvPr id="342" name="Рисунок 341">
            <a:extLst>
              <a:ext uri="{FF2B5EF4-FFF2-40B4-BE49-F238E27FC236}">
                <a16:creationId xmlns:a16="http://schemas.microsoft.com/office/drawing/2014/main" id="{FB93D98C-59B1-384C-BFCC-04A60A376A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8993" y="4336201"/>
            <a:ext cx="2436407" cy="1980964"/>
          </a:xfrm>
          <a:prstGeom prst="rect">
            <a:avLst/>
          </a:prstGeom>
        </p:spPr>
      </p:pic>
      <p:pic>
        <p:nvPicPr>
          <p:cNvPr id="343" name="Picture 2">
            <a:extLst>
              <a:ext uri="{FF2B5EF4-FFF2-40B4-BE49-F238E27FC236}">
                <a16:creationId xmlns:a16="http://schemas.microsoft.com/office/drawing/2014/main" id="{36F1681F-B3FC-6057-4105-D072B33AA0C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051" t="16490" r="28909" b="9047"/>
          <a:stretch/>
        </p:blipFill>
        <p:spPr bwMode="auto">
          <a:xfrm>
            <a:off x="6478568" y="2514600"/>
            <a:ext cx="2436832" cy="175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44" name="Объект 343">
            <a:extLst>
              <a:ext uri="{FF2B5EF4-FFF2-40B4-BE49-F238E27FC236}">
                <a16:creationId xmlns:a16="http://schemas.microsoft.com/office/drawing/2014/main" id="{EBC9D564-476C-0FE4-4497-1342F2695D5B}"/>
              </a:ext>
            </a:extLst>
          </p:cNvPr>
          <p:cNvGraphicFramePr>
            <a:graphicFrameLocks noChangeAspect="1"/>
          </p:cNvGraphicFramePr>
          <p:nvPr>
            <p:extLst>
              <p:ext uri="{D42A27DB-BD31-4B8C-83A1-F6EECF244321}">
                <p14:modId xmlns:p14="http://schemas.microsoft.com/office/powerpoint/2010/main" val="4174030974"/>
              </p:ext>
            </p:extLst>
          </p:nvPr>
        </p:nvGraphicFramePr>
        <p:xfrm>
          <a:off x="7924800" y="3002763"/>
          <a:ext cx="840255" cy="302217"/>
        </p:xfrm>
        <a:graphic>
          <a:graphicData uri="http://schemas.openxmlformats.org/presentationml/2006/ole">
            <mc:AlternateContent xmlns:mc="http://schemas.openxmlformats.org/markup-compatibility/2006">
              <mc:Choice xmlns:v="urn:schemas-microsoft-com:vml" Requires="v">
                <p:oleObj name="Image" r:id="rId9" imgW="984506" imgH="353569" progId="Photoshop.Image.11">
                  <p:embed/>
                </p:oleObj>
              </mc:Choice>
              <mc:Fallback>
                <p:oleObj name="Image" r:id="rId9" imgW="984506" imgH="353569" progId="Photoshop.Image.11">
                  <p:embed/>
                  <p:pic>
                    <p:nvPicPr>
                      <p:cNvPr id="11" name="Объект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4800" y="3002763"/>
                        <a:ext cx="840255" cy="302217"/>
                      </a:xfrm>
                      <a:prstGeom prst="rect">
                        <a:avLst/>
                      </a:prstGeom>
                      <a:noFill/>
                      <a:ln>
                        <a:noFill/>
                      </a:ln>
                    </p:spPr>
                  </p:pic>
                </p:oleObj>
              </mc:Fallback>
            </mc:AlternateContent>
          </a:graphicData>
        </a:graphic>
      </p:graphicFrame>
      <p:pic>
        <p:nvPicPr>
          <p:cNvPr id="345" name="Picture 8" descr="Наклофен ДУО капс мв 75мг №20">
            <a:extLst>
              <a:ext uri="{FF2B5EF4-FFF2-40B4-BE49-F238E27FC236}">
                <a16:creationId xmlns:a16="http://schemas.microsoft.com/office/drawing/2014/main" id="{7AC5EB84-4088-D5B3-1014-E5D4E3C7306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9895" t="60164" b="15797"/>
          <a:stretch/>
        </p:blipFill>
        <p:spPr bwMode="auto">
          <a:xfrm>
            <a:off x="7924800" y="4755530"/>
            <a:ext cx="1064822" cy="28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1722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152400" y="1066800"/>
            <a:ext cx="8763000" cy="5586145"/>
          </a:xfrm>
          <a:prstGeom prst="rect">
            <a:avLst/>
          </a:prstGeom>
          <a:noFill/>
        </p:spPr>
        <p:txBody>
          <a:bodyPr wrap="square" rtlCol="0">
            <a:spAutoFit/>
          </a:bodyPr>
          <a:lstStyle/>
          <a:p>
            <a:r>
              <a:rPr lang="fr-FR" b="1" dirty="0"/>
              <a:t>Abstract:</a:t>
            </a:r>
            <a:endParaRPr lang="fr-FR" dirty="0"/>
          </a:p>
          <a:p>
            <a:pPr algn="just"/>
            <a:r>
              <a:rPr lang="en-US" sz="1500" dirty="0"/>
              <a:t>Colorants, in particular, carminic acid and </a:t>
            </a:r>
            <a:r>
              <a:rPr lang="en-US" sz="1500" dirty="0" err="1"/>
              <a:t>indigotine</a:t>
            </a:r>
            <a:r>
              <a:rPr lang="en-US" sz="1500" dirty="0"/>
              <a:t> are widely used in pharmaceutical industry. High concentration of these colorants affect human health that require a control of their content in pharmaceutical dosage forms. In current work, novel voltametric sensors based on glassy carbon electrodes modified with selenium dioxide nanoparticles dispersed in surfactant media have been developed for the determination of carminic acid and </a:t>
            </a:r>
            <a:r>
              <a:rPr lang="en-US" sz="1500" dirty="0" err="1"/>
              <a:t>indigotine</a:t>
            </a:r>
            <a:r>
              <a:rPr lang="en-US" sz="1500" dirty="0"/>
              <a:t>. Combination of selenium dioxide nanoparticles with surfactant media provides stabilization of nanoparticles dispersion by suppression of their aggregation as well as action of the surfactant as a co-modifier of the electrode surface, i.e. as a part of sensing layer of the electrode. The effect of surfactant nature (cationic, nonionic, and anionic) and concentration on the colorants' voltammetric characteristics has been investigated. The best response of colorants has been obtained in the case of selenium dioxide nanoparticles dispersed in cationic surfactants (0.10 mM </a:t>
            </a:r>
            <a:r>
              <a:rPr lang="en-US" sz="1500" dirty="0" err="1"/>
              <a:t>cetyltriphenylphosphonium</a:t>
            </a:r>
            <a:r>
              <a:rPr lang="en-US" sz="1500" dirty="0"/>
              <a:t> bromide for carminic acid and 1.0 mM </a:t>
            </a:r>
            <a:r>
              <a:rPr lang="en-US" sz="1500" dirty="0" err="1"/>
              <a:t>cetylpyridinium</a:t>
            </a:r>
            <a:r>
              <a:rPr lang="en-US" sz="1500" dirty="0"/>
              <a:t> bromide for </a:t>
            </a:r>
            <a:r>
              <a:rPr lang="en-US" sz="1500" dirty="0" err="1"/>
              <a:t>indigotine</a:t>
            </a:r>
            <a:r>
              <a:rPr lang="en-US" sz="1500" dirty="0"/>
              <a:t>). The sensors developed have been used under conditions of differential pulse voltammetry in acidic medium. A linear dynamic ranges of 0.010‒2.5 and 2.5‒10 </a:t>
            </a:r>
            <a:r>
              <a:rPr lang="en-US" sz="1500" dirty="0" err="1"/>
              <a:t>μM</a:t>
            </a:r>
            <a:r>
              <a:rPr lang="en-US" sz="1500" dirty="0"/>
              <a:t> of carminic acid and 0.025–1.0 and 1.0–10 µM of </a:t>
            </a:r>
            <a:r>
              <a:rPr lang="en-US" sz="1500" dirty="0" err="1"/>
              <a:t>indigotine</a:t>
            </a:r>
            <a:r>
              <a:rPr lang="en-US" sz="1500" dirty="0"/>
              <a:t> with the detection limits of 3.4 and 4.3 </a:t>
            </a:r>
            <a:r>
              <a:rPr lang="en-US" sz="1500" dirty="0" err="1"/>
              <a:t>nM</a:t>
            </a:r>
            <a:r>
              <a:rPr lang="en-US" sz="1500" dirty="0"/>
              <a:t>, respectively, have been achieved that are the best ones among the methods reported to date. Another advantage of the sensors developed is a simple one-step fabrication as well as easy and fast preparation of the modifier. Sensors have been successfully applied in the analysis of pharmaceutical dosage forms (vitamin tablets, capsules, and lozenges for sore throat treatment) and validated with spectrophotometry. The direct analysis of colorants in various pharmaceutical dosage forms confirms versatility of the sensors developed that can be used as an alternative method for the quality control of the pharmaceutical products.</a:t>
            </a:r>
            <a:endParaRPr lang="fr-FR" sz="1500" dirty="0"/>
          </a:p>
          <a:p>
            <a:endParaRPr lang="en-US" dirty="0"/>
          </a:p>
          <a:p>
            <a:r>
              <a:rPr lang="fr-FR" b="1" dirty="0"/>
              <a:t>Keywords: </a:t>
            </a:r>
            <a:r>
              <a:rPr lang="fr-FR" sz="1500" dirty="0"/>
              <a:t>voltammetric sensors; modified electrodes; selenium dioxide nanoparticles; surfactants; colorants; carminic acid; indigotine; pharmaceutical analysis</a:t>
            </a:r>
            <a:endParaRPr lang="fr-FR" sz="1500" b="1" dirty="0"/>
          </a:p>
        </p:txBody>
      </p:sp>
    </p:spTree>
    <p:extLst>
      <p:ext uri="{BB962C8B-B14F-4D97-AF65-F5344CB8AC3E}">
        <p14:creationId xmlns:p14="http://schemas.microsoft.com/office/powerpoint/2010/main" val="498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1722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143000"/>
            <a:ext cx="7848600" cy="461665"/>
          </a:xfrm>
          <a:prstGeom prst="rect">
            <a:avLst/>
          </a:prstGeom>
          <a:noFill/>
        </p:spPr>
        <p:txBody>
          <a:bodyPr wrap="square" rtlCol="0">
            <a:spAutoFit/>
          </a:bodyPr>
          <a:lstStyle/>
          <a:p>
            <a:r>
              <a:rPr lang="fr-FR" sz="2400" b="1" dirty="0"/>
              <a:t>Introduction</a:t>
            </a:r>
          </a:p>
        </p:txBody>
      </p:sp>
      <p:pic>
        <p:nvPicPr>
          <p:cNvPr id="2" name="Picture 2" descr="Natural Dye, Cochineal Extract, Sold By 30g | NDCOC030 - Yu Yo The Artists'  Place Inc.">
            <a:extLst>
              <a:ext uri="{FF2B5EF4-FFF2-40B4-BE49-F238E27FC236}">
                <a16:creationId xmlns:a16="http://schemas.microsoft.com/office/drawing/2014/main" id="{16D40660-58AD-D927-D4C8-516A22D5228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443"/>
          <a:stretch/>
        </p:blipFill>
        <p:spPr bwMode="auto">
          <a:xfrm>
            <a:off x="1790699" y="3444484"/>
            <a:ext cx="1104900" cy="7650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E132 Индигокармин, Индиготин – Пищевая добавка-краситель — подробнее на  сайте MazaCena.lv">
            <a:extLst>
              <a:ext uri="{FF2B5EF4-FFF2-40B4-BE49-F238E27FC236}">
                <a16:creationId xmlns:a16="http://schemas.microsoft.com/office/drawing/2014/main" id="{EDE74DA5-B95C-FCF3-500C-3EEC64A1B5A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240" r="7102" b="11739"/>
          <a:stretch/>
        </p:blipFill>
        <p:spPr bwMode="auto">
          <a:xfrm>
            <a:off x="1714500" y="5403491"/>
            <a:ext cx="1129934" cy="6036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emical structure of carminic acid[citation needed]">
            <a:extLst>
              <a:ext uri="{FF2B5EF4-FFF2-40B4-BE49-F238E27FC236}">
                <a16:creationId xmlns:a16="http://schemas.microsoft.com/office/drawing/2014/main" id="{11C18C9A-9551-804A-A64A-D2C9E42D66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399" y="2544471"/>
            <a:ext cx="2362200" cy="1160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F7BDA8-0A09-6629-D868-73B053EF5A9A}"/>
              </a:ext>
            </a:extLst>
          </p:cNvPr>
          <p:cNvSpPr txBox="1"/>
          <p:nvPr/>
        </p:nvSpPr>
        <p:spPr>
          <a:xfrm>
            <a:off x="380999" y="2175139"/>
            <a:ext cx="2478508" cy="369332"/>
          </a:xfrm>
          <a:prstGeom prst="rect">
            <a:avLst/>
          </a:prstGeom>
          <a:noFill/>
        </p:spPr>
        <p:txBody>
          <a:bodyPr wrap="square" rtlCol="0">
            <a:spAutoFit/>
          </a:bodyPr>
          <a:lstStyle/>
          <a:p>
            <a:r>
              <a:rPr lang="en-US" dirty="0"/>
              <a:t>Carminic acid (</a:t>
            </a:r>
            <a:r>
              <a:rPr lang="ru-RU" dirty="0"/>
              <a:t>Е120</a:t>
            </a:r>
            <a:r>
              <a:rPr lang="en-US" dirty="0"/>
              <a:t>)</a:t>
            </a:r>
            <a:endParaRPr lang="ru-RU" dirty="0"/>
          </a:p>
        </p:txBody>
      </p:sp>
      <p:sp>
        <p:nvSpPr>
          <p:cNvPr id="7" name="TextBox 6">
            <a:extLst>
              <a:ext uri="{FF2B5EF4-FFF2-40B4-BE49-F238E27FC236}">
                <a16:creationId xmlns:a16="http://schemas.microsoft.com/office/drawing/2014/main" id="{F75AF8AC-485A-0274-00AB-3063A31D1B37}"/>
              </a:ext>
            </a:extLst>
          </p:cNvPr>
          <p:cNvSpPr txBox="1"/>
          <p:nvPr/>
        </p:nvSpPr>
        <p:spPr>
          <a:xfrm>
            <a:off x="380999" y="4282684"/>
            <a:ext cx="1898467" cy="369332"/>
          </a:xfrm>
          <a:prstGeom prst="rect">
            <a:avLst/>
          </a:prstGeom>
          <a:noFill/>
        </p:spPr>
        <p:txBody>
          <a:bodyPr wrap="square" rtlCol="0">
            <a:spAutoFit/>
          </a:bodyPr>
          <a:lstStyle/>
          <a:p>
            <a:r>
              <a:rPr lang="en-US" dirty="0" err="1"/>
              <a:t>Indigotine</a:t>
            </a:r>
            <a:r>
              <a:rPr lang="en-US" dirty="0"/>
              <a:t> (E132)</a:t>
            </a:r>
            <a:endParaRPr lang="ru-RU" dirty="0"/>
          </a:p>
        </p:txBody>
      </p:sp>
      <p:pic>
        <p:nvPicPr>
          <p:cNvPr id="8" name="Picture 2" descr="Indigo carmine, pH indicator and tissue stain (CAS 860-22-0) (ab146352) |  Abcam">
            <a:extLst>
              <a:ext uri="{FF2B5EF4-FFF2-40B4-BE49-F238E27FC236}">
                <a16:creationId xmlns:a16="http://schemas.microsoft.com/office/drawing/2014/main" id="{A6DFA09F-BF24-278D-483F-B9B776FC1F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4652014"/>
            <a:ext cx="2277756" cy="751475"/>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1">
            <a:extLst>
              <a:ext uri="{FF2B5EF4-FFF2-40B4-BE49-F238E27FC236}">
                <a16:creationId xmlns:a16="http://schemas.microsoft.com/office/drawing/2014/main" id="{517A4EC8-01BB-64E8-1C3A-4B0BF93C60AC}"/>
              </a:ext>
            </a:extLst>
          </p:cNvPr>
          <p:cNvSpPr/>
          <p:nvPr/>
        </p:nvSpPr>
        <p:spPr>
          <a:xfrm>
            <a:off x="2615583" y="1524000"/>
            <a:ext cx="4038600" cy="457200"/>
          </a:xfrm>
          <a:prstGeom prst="roundRect">
            <a:avLst/>
          </a:prstGeom>
          <a:solidFill>
            <a:schemeClr val="accent6">
              <a:lumMod val="20000"/>
              <a:lumOff val="8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Colorants in pharmaceutical industry</a:t>
            </a:r>
            <a:endParaRPr lang="ru-RU" dirty="0">
              <a:solidFill>
                <a:schemeClr val="tx1"/>
              </a:solidFill>
            </a:endParaRPr>
          </a:p>
        </p:txBody>
      </p:sp>
      <p:sp>
        <p:nvSpPr>
          <p:cNvPr id="10" name="Прямоугольник 9">
            <a:extLst>
              <a:ext uri="{FF2B5EF4-FFF2-40B4-BE49-F238E27FC236}">
                <a16:creationId xmlns:a16="http://schemas.microsoft.com/office/drawing/2014/main" id="{CBED1AB9-498F-14E5-582B-699F8A6BEE14}"/>
              </a:ext>
            </a:extLst>
          </p:cNvPr>
          <p:cNvSpPr/>
          <p:nvPr/>
        </p:nvSpPr>
        <p:spPr>
          <a:xfrm>
            <a:off x="3581400" y="2163372"/>
            <a:ext cx="1600200" cy="2708434"/>
          </a:xfrm>
          <a:prstGeom prst="rect">
            <a:avLst/>
          </a:prstGeom>
        </p:spPr>
        <p:txBody>
          <a:bodyPr wrap="square" lIns="0" tIns="0" rIns="0" bIns="0">
            <a:spAutoFit/>
          </a:bodyPr>
          <a:lstStyle/>
          <a:p>
            <a:pPr algn="ctr"/>
            <a:r>
              <a:rPr lang="en-US" dirty="0">
                <a:latin typeface="+mj-lt"/>
                <a:cs typeface="Times New Roman" panose="02020603050405020304" pitchFamily="18" charset="0"/>
              </a:rPr>
              <a:t>The acceptable daily intake is </a:t>
            </a:r>
          </a:p>
          <a:p>
            <a:pPr algn="ctr"/>
            <a:endParaRPr lang="en-US" dirty="0">
              <a:latin typeface="+mj-lt"/>
              <a:cs typeface="Times New Roman" panose="02020603050405020304" pitchFamily="18" charset="0"/>
            </a:endParaRPr>
          </a:p>
          <a:p>
            <a:pPr algn="ctr"/>
            <a:r>
              <a:rPr lang="en-US" sz="1600" dirty="0">
                <a:latin typeface="+mj-lt"/>
                <a:cs typeface="Times New Roman" panose="02020603050405020304" pitchFamily="18" charset="0"/>
              </a:rPr>
              <a:t>2.5 mg/kg </a:t>
            </a:r>
            <a:r>
              <a:rPr lang="en-US" sz="1600" dirty="0" err="1">
                <a:latin typeface="+mj-lt"/>
                <a:cs typeface="Times New Roman" panose="02020603050405020304" pitchFamily="18" charset="0"/>
              </a:rPr>
              <a:t>bw</a:t>
            </a:r>
            <a:r>
              <a:rPr lang="en-US" sz="1600" dirty="0">
                <a:latin typeface="+mj-lt"/>
                <a:cs typeface="Times New Roman" panose="02020603050405020304" pitchFamily="18" charset="0"/>
              </a:rPr>
              <a:t>/day</a:t>
            </a:r>
          </a:p>
          <a:p>
            <a:pPr algn="ctr"/>
            <a:endParaRPr lang="en-US" dirty="0">
              <a:latin typeface="+mj-lt"/>
              <a:cs typeface="Times New Roman" panose="02020603050405020304" pitchFamily="18" charset="0"/>
            </a:endParaRPr>
          </a:p>
          <a:p>
            <a:pPr algn="ctr"/>
            <a:endParaRPr lang="en-US" dirty="0">
              <a:latin typeface="+mj-lt"/>
              <a:cs typeface="Times New Roman" panose="02020603050405020304" pitchFamily="18" charset="0"/>
            </a:endParaRPr>
          </a:p>
          <a:p>
            <a:pPr algn="ctr"/>
            <a:endParaRPr lang="en-US" dirty="0">
              <a:latin typeface="+mj-lt"/>
              <a:cs typeface="Times New Roman" panose="02020603050405020304" pitchFamily="18" charset="0"/>
            </a:endParaRPr>
          </a:p>
          <a:p>
            <a:pPr algn="ctr"/>
            <a:endParaRPr lang="en-US" dirty="0">
              <a:latin typeface="+mj-lt"/>
              <a:cs typeface="Times New Roman" panose="02020603050405020304" pitchFamily="18" charset="0"/>
            </a:endParaRPr>
          </a:p>
          <a:p>
            <a:pPr algn="ctr"/>
            <a:endParaRPr lang="en-US" dirty="0">
              <a:latin typeface="+mj-lt"/>
              <a:cs typeface="Times New Roman" panose="02020603050405020304" pitchFamily="18" charset="0"/>
            </a:endParaRPr>
          </a:p>
          <a:p>
            <a:pPr algn="ctr"/>
            <a:r>
              <a:rPr lang="en-US" sz="1600" dirty="0">
                <a:latin typeface="+mj-lt"/>
                <a:cs typeface="Times New Roman" panose="02020603050405020304" pitchFamily="18" charset="0"/>
              </a:rPr>
              <a:t>5.0 mg/kg </a:t>
            </a:r>
            <a:r>
              <a:rPr lang="en-US" sz="1600" dirty="0" err="1">
                <a:latin typeface="+mj-lt"/>
                <a:cs typeface="Times New Roman" panose="02020603050405020304" pitchFamily="18" charset="0"/>
              </a:rPr>
              <a:t>bw</a:t>
            </a:r>
            <a:r>
              <a:rPr lang="en-US" sz="1600" dirty="0">
                <a:latin typeface="+mj-lt"/>
                <a:cs typeface="Times New Roman" panose="02020603050405020304" pitchFamily="18" charset="0"/>
              </a:rPr>
              <a:t>/day</a:t>
            </a:r>
            <a:endParaRPr lang="en-GB" sz="1600" dirty="0">
              <a:latin typeface="+mj-lt"/>
              <a:cs typeface="Times New Roman" panose="02020603050405020304" pitchFamily="18" charset="0"/>
            </a:endParaRPr>
          </a:p>
        </p:txBody>
      </p:sp>
      <p:sp>
        <p:nvSpPr>
          <p:cNvPr id="11" name="Прямоугольник: скругленные углы 2">
            <a:extLst>
              <a:ext uri="{FF2B5EF4-FFF2-40B4-BE49-F238E27FC236}">
                <a16:creationId xmlns:a16="http://schemas.microsoft.com/office/drawing/2014/main" id="{783C311F-29C6-8BF2-95D5-EDF0EC7C8C97}"/>
              </a:ext>
            </a:extLst>
          </p:cNvPr>
          <p:cNvSpPr/>
          <p:nvPr/>
        </p:nvSpPr>
        <p:spPr>
          <a:xfrm>
            <a:off x="3276600" y="5730484"/>
            <a:ext cx="4572000" cy="685800"/>
          </a:xfrm>
          <a:prstGeom prst="roundRect">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j-lt"/>
                <a:cs typeface="Times New Roman" panose="02020603050405020304" pitchFamily="18" charset="0"/>
              </a:rPr>
              <a:t>Control of colorants </a:t>
            </a:r>
            <a:r>
              <a:rPr lang="en-US" sz="2000" dirty="0">
                <a:solidFill>
                  <a:schemeClr val="tx1"/>
                </a:solidFill>
                <a:latin typeface="+mj-lt"/>
              </a:rPr>
              <a:t>in pharmaceutical dosage forms </a:t>
            </a:r>
            <a:r>
              <a:rPr lang="en-US" sz="2000" dirty="0">
                <a:solidFill>
                  <a:schemeClr val="tx1"/>
                </a:solidFill>
                <a:latin typeface="+mj-lt"/>
                <a:cs typeface="Times New Roman" panose="02020603050405020304" pitchFamily="18" charset="0"/>
              </a:rPr>
              <a:t>is required</a:t>
            </a:r>
            <a:endParaRPr lang="en-GB" sz="2000" dirty="0">
              <a:solidFill>
                <a:schemeClr val="tx1"/>
              </a:solidFill>
              <a:latin typeface="+mj-lt"/>
              <a:cs typeface="Times New Roman" panose="02020603050405020304" pitchFamily="18" charset="0"/>
            </a:endParaRPr>
          </a:p>
        </p:txBody>
      </p:sp>
      <p:sp>
        <p:nvSpPr>
          <p:cNvPr id="13" name="TextBox 12">
            <a:extLst>
              <a:ext uri="{FF2B5EF4-FFF2-40B4-BE49-F238E27FC236}">
                <a16:creationId xmlns:a16="http://schemas.microsoft.com/office/drawing/2014/main" id="{60EBDED0-380C-3607-4817-3C4AC7FE83F4}"/>
              </a:ext>
            </a:extLst>
          </p:cNvPr>
          <p:cNvSpPr txBox="1"/>
          <p:nvPr/>
        </p:nvSpPr>
        <p:spPr>
          <a:xfrm>
            <a:off x="5715000" y="2072884"/>
            <a:ext cx="2386102" cy="369332"/>
          </a:xfrm>
          <a:prstGeom prst="rect">
            <a:avLst/>
          </a:prstGeom>
          <a:noFill/>
        </p:spPr>
        <p:txBody>
          <a:bodyPr wrap="none" rtlCol="0">
            <a:spAutoFit/>
          </a:bodyPr>
          <a:lstStyle/>
          <a:p>
            <a:r>
              <a:rPr lang="en-US" b="1" dirty="0"/>
              <a:t>Negative health effects</a:t>
            </a:r>
            <a:endParaRPr lang="ru-RU" b="1" dirty="0"/>
          </a:p>
        </p:txBody>
      </p:sp>
      <p:sp>
        <p:nvSpPr>
          <p:cNvPr id="14" name="TextBox 13">
            <a:extLst>
              <a:ext uri="{FF2B5EF4-FFF2-40B4-BE49-F238E27FC236}">
                <a16:creationId xmlns:a16="http://schemas.microsoft.com/office/drawing/2014/main" id="{0C364A02-31DA-4E73-E411-61899E901EA1}"/>
              </a:ext>
            </a:extLst>
          </p:cNvPr>
          <p:cNvSpPr txBox="1"/>
          <p:nvPr/>
        </p:nvSpPr>
        <p:spPr>
          <a:xfrm>
            <a:off x="5715000" y="2544471"/>
            <a:ext cx="3124200" cy="3139321"/>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q"/>
            </a:pPr>
            <a:r>
              <a:rPr lang="en-US" dirty="0"/>
              <a:t>allergic reactions of various severity including anaphylactic reaction </a:t>
            </a:r>
          </a:p>
          <a:p>
            <a:pPr marL="285750" indent="-285750">
              <a:buClr>
                <a:schemeClr val="accent6">
                  <a:lumMod val="75000"/>
                </a:schemeClr>
              </a:buClr>
              <a:buFont typeface="Wingdings" panose="05000000000000000000" pitchFamily="2" charset="2"/>
              <a:buChar char="q"/>
            </a:pPr>
            <a:endParaRPr lang="en-US" dirty="0"/>
          </a:p>
          <a:p>
            <a:pPr marL="285750" indent="-285750">
              <a:buClr>
                <a:schemeClr val="accent6">
                  <a:lumMod val="75000"/>
                </a:schemeClr>
              </a:buClr>
              <a:buFont typeface="Wingdings" panose="05000000000000000000" pitchFamily="2" charset="2"/>
              <a:buChar char="q"/>
            </a:pPr>
            <a:endParaRPr lang="en-US" dirty="0"/>
          </a:p>
          <a:p>
            <a:pPr marL="285750" indent="-285750">
              <a:buClr>
                <a:schemeClr val="accent6">
                  <a:lumMod val="75000"/>
                </a:schemeClr>
              </a:buClr>
              <a:buFont typeface="Wingdings" panose="05000000000000000000" pitchFamily="2" charset="2"/>
              <a:buChar char="q"/>
            </a:pPr>
            <a:endParaRPr lang="en-US" dirty="0"/>
          </a:p>
          <a:p>
            <a:pPr marL="285750" indent="-285750">
              <a:buClr>
                <a:schemeClr val="accent6">
                  <a:lumMod val="75000"/>
                </a:schemeClr>
              </a:buClr>
              <a:buFont typeface="Wingdings" panose="05000000000000000000" pitchFamily="2" charset="2"/>
              <a:buChar char="q"/>
            </a:pPr>
            <a:r>
              <a:rPr lang="en-US" dirty="0"/>
              <a:t>side effects in the liver, central nervous system, kidneys, and eyes</a:t>
            </a:r>
          </a:p>
          <a:p>
            <a:pPr marL="285750" indent="-285750">
              <a:buClr>
                <a:schemeClr val="accent6">
                  <a:lumMod val="75000"/>
                </a:schemeClr>
              </a:buClr>
              <a:buFont typeface="Wingdings" panose="05000000000000000000" pitchFamily="2" charset="2"/>
              <a:buChar char="q"/>
            </a:pPr>
            <a:r>
              <a:rPr lang="en-US" dirty="0"/>
              <a:t>mutagenic effects leading to oncogenesis</a:t>
            </a:r>
            <a:endParaRPr lang="ru-RU" dirty="0"/>
          </a:p>
        </p:txBody>
      </p:sp>
    </p:spTree>
    <p:extLst>
      <p:ext uri="{BB962C8B-B14F-4D97-AF65-F5344CB8AC3E}">
        <p14:creationId xmlns:p14="http://schemas.microsoft.com/office/powerpoint/2010/main" val="14585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34E542A-800D-E021-CEC2-9AB1461DCD8C}"/>
              </a:ext>
            </a:extLst>
          </p:cNvPr>
          <p:cNvSpPr>
            <a:spLocks noGrp="1"/>
          </p:cNvSpPr>
          <p:nvPr>
            <p:ph type="sldNum" sz="quarter" idx="12"/>
          </p:nvPr>
        </p:nvSpPr>
        <p:spPr>
          <a:xfrm>
            <a:off x="6934200" y="6172200"/>
            <a:ext cx="2133600" cy="365125"/>
          </a:xfrm>
        </p:spPr>
        <p:txBody>
          <a:bodyPr/>
          <a:lstStyle/>
          <a:p>
            <a:fld id="{FCAEAE96-855E-42B1-8DE9-9C9E68DE18C5}" type="slidenum">
              <a:rPr lang="fr-FR" smtClean="0"/>
              <a:pPr/>
              <a:t>5</a:t>
            </a:fld>
            <a:endParaRPr lang="fr-FR" dirty="0"/>
          </a:p>
        </p:txBody>
      </p:sp>
      <p:sp>
        <p:nvSpPr>
          <p:cNvPr id="3" name="TextBox 2">
            <a:extLst>
              <a:ext uri="{FF2B5EF4-FFF2-40B4-BE49-F238E27FC236}">
                <a16:creationId xmlns:a16="http://schemas.microsoft.com/office/drawing/2014/main" id="{3EFAA906-4E3E-263C-5055-E5DE9AEBDCA3}"/>
              </a:ext>
            </a:extLst>
          </p:cNvPr>
          <p:cNvSpPr txBox="1"/>
          <p:nvPr/>
        </p:nvSpPr>
        <p:spPr>
          <a:xfrm>
            <a:off x="647700" y="1219200"/>
            <a:ext cx="7848600" cy="461665"/>
          </a:xfrm>
          <a:prstGeom prst="rect">
            <a:avLst/>
          </a:prstGeom>
          <a:noFill/>
        </p:spPr>
        <p:txBody>
          <a:bodyPr wrap="square" rtlCol="0">
            <a:spAutoFit/>
          </a:bodyPr>
          <a:lstStyle/>
          <a:p>
            <a:r>
              <a:rPr lang="fr-FR" sz="2400" b="1" dirty="0"/>
              <a:t>Introduction</a:t>
            </a:r>
          </a:p>
        </p:txBody>
      </p:sp>
      <p:sp>
        <p:nvSpPr>
          <p:cNvPr id="4" name="Rectangle 19">
            <a:extLst>
              <a:ext uri="{FF2B5EF4-FFF2-40B4-BE49-F238E27FC236}">
                <a16:creationId xmlns:a16="http://schemas.microsoft.com/office/drawing/2014/main" id="{D2078D5D-A53B-ED9C-835F-A0BDE1DA7B4A}"/>
              </a:ext>
            </a:extLst>
          </p:cNvPr>
          <p:cNvSpPr>
            <a:spLocks noChangeArrowheads="1"/>
          </p:cNvSpPr>
          <p:nvPr/>
        </p:nvSpPr>
        <p:spPr bwMode="auto">
          <a:xfrm>
            <a:off x="228600" y="1735291"/>
            <a:ext cx="5572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defRPr sz="2400">
                <a:solidFill>
                  <a:schemeClr val="tx1"/>
                </a:solidFill>
                <a:latin typeface="Arial Narrow" panose="020B0606020202030204" pitchFamily="34" charset="0"/>
              </a:defRPr>
            </a:lvl1pPr>
            <a:lvl2pPr marL="742950" indent="-285750" algn="l">
              <a:defRPr sz="2400">
                <a:solidFill>
                  <a:schemeClr val="tx1"/>
                </a:solidFill>
                <a:latin typeface="Arial Narrow" panose="020B0606020202030204" pitchFamily="34" charset="0"/>
              </a:defRPr>
            </a:lvl2pPr>
            <a:lvl3pPr marL="1143000" indent="-228600" algn="l">
              <a:defRPr sz="2400">
                <a:solidFill>
                  <a:schemeClr val="tx1"/>
                </a:solidFill>
                <a:latin typeface="Arial Narrow" panose="020B0606020202030204" pitchFamily="34" charset="0"/>
              </a:defRPr>
            </a:lvl3pPr>
            <a:lvl4pPr marL="1600200" indent="-228600" algn="l">
              <a:defRPr sz="2400">
                <a:solidFill>
                  <a:schemeClr val="tx1"/>
                </a:solidFill>
                <a:latin typeface="Arial Narrow" panose="020B0606020202030204" pitchFamily="34" charset="0"/>
              </a:defRPr>
            </a:lvl4pPr>
            <a:lvl5pPr marL="2057400" indent="-228600" algn="l">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r>
              <a:rPr lang="en-US" altLang="en-US" dirty="0">
                <a:solidFill>
                  <a:srgbClr val="C85B0A"/>
                </a:solidFill>
                <a:effectLst>
                  <a:outerShdw blurRad="38100" dist="38100" dir="2700000" algn="tl">
                    <a:srgbClr val="C0C0C0"/>
                  </a:outerShdw>
                </a:effectLst>
                <a:latin typeface="Calibri" panose="020F0502020204030204" pitchFamily="34" charset="0"/>
                <a:cs typeface="Calibri" panose="020F0502020204030204" pitchFamily="34" charset="0"/>
              </a:rPr>
              <a:t>Electrochemical determination of colorants</a:t>
            </a:r>
            <a:endParaRPr lang="ru-RU" altLang="en-US" dirty="0">
              <a:solidFill>
                <a:srgbClr val="C85B0A"/>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C7255A8-2A32-772F-E263-8C5DBB3474D5}"/>
              </a:ext>
            </a:extLst>
          </p:cNvPr>
          <p:cNvSpPr txBox="1"/>
          <p:nvPr/>
        </p:nvSpPr>
        <p:spPr>
          <a:xfrm>
            <a:off x="228600" y="2320381"/>
            <a:ext cx="7848600" cy="1477328"/>
          </a:xfrm>
          <a:prstGeom prst="rect">
            <a:avLst/>
          </a:prstGeom>
          <a:noFill/>
        </p:spPr>
        <p:txBody>
          <a:bodyPr wrap="square" rtlCol="0">
            <a:spAutoFit/>
          </a:bodyPr>
          <a:lstStyle/>
          <a:p>
            <a:pPr marL="285750" indent="-285750">
              <a:lnSpc>
                <a:spcPct val="150000"/>
              </a:lnSpc>
              <a:buFont typeface="Wingdings" pitchFamily="2" charset="2"/>
              <a:buChar char="ü"/>
            </a:pPr>
            <a:r>
              <a:rPr lang="en-US" sz="2000" dirty="0">
                <a:solidFill>
                  <a:schemeClr val="accent2">
                    <a:lumMod val="75000"/>
                  </a:schemeClr>
                </a:solidFill>
                <a:latin typeface="Calibri" panose="020F0502020204030204" pitchFamily="34" charset="0"/>
                <a:cs typeface="Calibri" panose="020F0502020204030204" pitchFamily="34" charset="0"/>
              </a:rPr>
              <a:t>Various types of polarography</a:t>
            </a:r>
          </a:p>
          <a:p>
            <a:pPr marL="285750" indent="-285750">
              <a:lnSpc>
                <a:spcPct val="150000"/>
              </a:lnSpc>
              <a:buFont typeface="Wingdings" pitchFamily="2" charset="2"/>
              <a:buChar char="ü"/>
            </a:pPr>
            <a:r>
              <a:rPr lang="en-US" sz="2000" dirty="0">
                <a:solidFill>
                  <a:schemeClr val="accent2">
                    <a:lumMod val="75000"/>
                  </a:schemeClr>
                </a:solidFill>
                <a:latin typeface="Calibri" panose="020F0502020204030204" pitchFamily="34" charset="0"/>
                <a:cs typeface="Calibri" panose="020F0502020204030204" pitchFamily="34" charset="0"/>
              </a:rPr>
              <a:t>Voltammetry on traditional electrodes (Pt, glassy carbon)</a:t>
            </a:r>
          </a:p>
          <a:p>
            <a:pPr marL="285750" indent="-285750">
              <a:lnSpc>
                <a:spcPct val="150000"/>
              </a:lnSpc>
              <a:buFont typeface="Wingdings" pitchFamily="2" charset="2"/>
              <a:buChar char="ü"/>
            </a:pPr>
            <a:r>
              <a:rPr lang="en-US" sz="2000" b="1" dirty="0">
                <a:solidFill>
                  <a:schemeClr val="accent2">
                    <a:lumMod val="75000"/>
                  </a:schemeClr>
                </a:solidFill>
                <a:latin typeface="Calibri" panose="020F0502020204030204" pitchFamily="34" charset="0"/>
                <a:cs typeface="Calibri" panose="020F0502020204030204" pitchFamily="34" charset="0"/>
              </a:rPr>
              <a:t>Voltammetry on chemically modified electrodes	</a:t>
            </a:r>
            <a:endParaRPr lang="ru-RU" sz="2000" dirty="0">
              <a:solidFill>
                <a:srgbClr val="C00000"/>
              </a:solidFill>
              <a:latin typeface="Calibri" panose="020F0502020204030204" pitchFamily="34" charset="0"/>
              <a:cs typeface="Calibri" panose="020F0502020204030204" pitchFamily="34" charset="0"/>
            </a:endParaRPr>
          </a:p>
        </p:txBody>
      </p:sp>
      <p:sp>
        <p:nvSpPr>
          <p:cNvPr id="6" name="Прямоугольник: скругленные углы 19">
            <a:extLst>
              <a:ext uri="{FF2B5EF4-FFF2-40B4-BE49-F238E27FC236}">
                <a16:creationId xmlns:a16="http://schemas.microsoft.com/office/drawing/2014/main" id="{74D18E45-7178-7F11-C028-7EAD3EE31A90}"/>
              </a:ext>
            </a:extLst>
          </p:cNvPr>
          <p:cNvSpPr/>
          <p:nvPr/>
        </p:nvSpPr>
        <p:spPr>
          <a:xfrm>
            <a:off x="457200" y="4826408"/>
            <a:ext cx="8305800" cy="142199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aim of the work is development of a novel sensitive voltammetric sensors based on the glassy carbon electrode modified with SeO</a:t>
            </a:r>
            <a:r>
              <a:rPr lang="en-US" baseline="-25000" dirty="0">
                <a:solidFill>
                  <a:schemeClr val="tx1"/>
                </a:solidFill>
              </a:rPr>
              <a:t>2</a:t>
            </a:r>
            <a:r>
              <a:rPr lang="en-US" dirty="0">
                <a:solidFill>
                  <a:schemeClr val="tx1"/>
                </a:solidFill>
              </a:rPr>
              <a:t> nanoparticles and surfactants for the carminic acid and </a:t>
            </a:r>
            <a:r>
              <a:rPr lang="en-US" dirty="0" err="1">
                <a:solidFill>
                  <a:schemeClr val="tx1"/>
                </a:solidFill>
              </a:rPr>
              <a:t>indigotine</a:t>
            </a:r>
            <a:r>
              <a:rPr lang="en-US" dirty="0">
                <a:solidFill>
                  <a:schemeClr val="tx1"/>
                </a:solidFill>
              </a:rPr>
              <a:t> determination</a:t>
            </a:r>
            <a:endParaRPr lang="ru-RU" dirty="0">
              <a:solidFill>
                <a:schemeClr val="tx1"/>
              </a:solidFill>
            </a:endParaRPr>
          </a:p>
        </p:txBody>
      </p:sp>
      <p:sp>
        <p:nvSpPr>
          <p:cNvPr id="7" name="TextBox 6">
            <a:extLst>
              <a:ext uri="{FF2B5EF4-FFF2-40B4-BE49-F238E27FC236}">
                <a16:creationId xmlns:a16="http://schemas.microsoft.com/office/drawing/2014/main" id="{ECBF69ED-5EC0-05AE-F359-2D1909C4F4DE}"/>
              </a:ext>
            </a:extLst>
          </p:cNvPr>
          <p:cNvSpPr txBox="1"/>
          <p:nvPr/>
        </p:nvSpPr>
        <p:spPr>
          <a:xfrm>
            <a:off x="1257300" y="3962400"/>
            <a:ext cx="6629400" cy="646331"/>
          </a:xfrm>
          <a:prstGeom prst="rect">
            <a:avLst/>
          </a:prstGeom>
          <a:noFill/>
        </p:spPr>
        <p:txBody>
          <a:bodyPr wrap="square" rtlCol="0">
            <a:spAutoFit/>
          </a:bodyPr>
          <a:lstStyle/>
          <a:p>
            <a:pPr algn="ctr"/>
            <a:r>
              <a:rPr lang="en-US" dirty="0"/>
              <a:t>Non-metal oxide nanoparticles (SiO</a:t>
            </a:r>
            <a:r>
              <a:rPr lang="en-US" baseline="-25000" dirty="0"/>
              <a:t>2</a:t>
            </a:r>
            <a:r>
              <a:rPr lang="en-US" dirty="0"/>
              <a:t> and SeO</a:t>
            </a:r>
            <a:r>
              <a:rPr lang="en-US" baseline="-25000" dirty="0"/>
              <a:t>2</a:t>
            </a:r>
            <a:r>
              <a:rPr lang="en-US" dirty="0"/>
              <a:t>) are perspective electrode surface modifiers but did not get enough attention</a:t>
            </a:r>
            <a:endParaRPr lang="ru-RU" dirty="0"/>
          </a:p>
        </p:txBody>
      </p:sp>
    </p:spTree>
    <p:extLst>
      <p:ext uri="{BB962C8B-B14F-4D97-AF65-F5344CB8AC3E}">
        <p14:creationId xmlns:p14="http://schemas.microsoft.com/office/powerpoint/2010/main" val="2378471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1722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2" name="Блок-схема: магнитный диск 1">
            <a:extLst>
              <a:ext uri="{FF2B5EF4-FFF2-40B4-BE49-F238E27FC236}">
                <a16:creationId xmlns:a16="http://schemas.microsoft.com/office/drawing/2014/main" id="{FDE4EEFB-940B-B871-0456-54B55DE2EAAB}"/>
              </a:ext>
            </a:extLst>
          </p:cNvPr>
          <p:cNvSpPr/>
          <p:nvPr/>
        </p:nvSpPr>
        <p:spPr>
          <a:xfrm>
            <a:off x="814979" y="5049414"/>
            <a:ext cx="2405477" cy="1198986"/>
          </a:xfrm>
          <a:prstGeom prst="flowChartMagneticDisk">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Glassy carbon electrode</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Блок-схема: узел 2">
            <a:extLst>
              <a:ext uri="{FF2B5EF4-FFF2-40B4-BE49-F238E27FC236}">
                <a16:creationId xmlns:a16="http://schemas.microsoft.com/office/drawing/2014/main" id="{7D6A0350-5822-8E80-A72C-D2D4D89AF2E6}"/>
              </a:ext>
            </a:extLst>
          </p:cNvPr>
          <p:cNvSpPr/>
          <p:nvPr/>
        </p:nvSpPr>
        <p:spPr>
          <a:xfrm>
            <a:off x="818280" y="5038805"/>
            <a:ext cx="2405477" cy="3714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id="{6A4BB7F4-FB98-C17E-6996-45B5350FBBBA}"/>
              </a:ext>
            </a:extLst>
          </p:cNvPr>
          <p:cNvSpPr txBox="1"/>
          <p:nvPr/>
        </p:nvSpPr>
        <p:spPr>
          <a:xfrm>
            <a:off x="2774712" y="4147277"/>
            <a:ext cx="2601192" cy="584775"/>
          </a:xfrm>
          <a:prstGeom prst="rect">
            <a:avLst/>
          </a:prstGeom>
          <a:noFill/>
        </p:spPr>
        <p:txBody>
          <a:bodyPr wrap="square" rtlCol="0">
            <a:spAutoFit/>
          </a:bodyPr>
          <a:lstStyle/>
          <a:p>
            <a:pPr algn="ctr"/>
            <a:r>
              <a:rPr lang="en-US" sz="1600" dirty="0"/>
              <a:t>Drop-casting of nanoparticles dispersion</a:t>
            </a:r>
            <a:endParaRPr lang="ru-RU" sz="1600" dirty="0"/>
          </a:p>
        </p:txBody>
      </p:sp>
      <p:sp>
        <p:nvSpPr>
          <p:cNvPr id="5" name="Прямоугольник 4">
            <a:extLst>
              <a:ext uri="{FF2B5EF4-FFF2-40B4-BE49-F238E27FC236}">
                <a16:creationId xmlns:a16="http://schemas.microsoft.com/office/drawing/2014/main" id="{CD84BF72-8D78-274E-293C-E78DFAB19680}"/>
              </a:ext>
            </a:extLst>
          </p:cNvPr>
          <p:cNvSpPr/>
          <p:nvPr/>
        </p:nvSpPr>
        <p:spPr>
          <a:xfrm>
            <a:off x="867235" y="2473489"/>
            <a:ext cx="1933383" cy="584775"/>
          </a:xfrm>
          <a:prstGeom prst="rect">
            <a:avLst/>
          </a:prstGeom>
        </p:spPr>
        <p:txBody>
          <a:bodyPr wrap="square">
            <a:spAutoFit/>
          </a:bodyPr>
          <a:lstStyle/>
          <a:p>
            <a:pPr algn="ctr"/>
            <a:r>
              <a:rPr lang="en-US" sz="1600" noProof="1">
                <a:latin typeface="Times New Roman" panose="02020603050405020304" pitchFamily="18" charset="0"/>
                <a:cs typeface="Times New Roman" panose="02020603050405020304" pitchFamily="18" charset="0"/>
              </a:rPr>
              <a:t>SeO</a:t>
            </a:r>
            <a:r>
              <a:rPr lang="en-US" sz="1600" baseline="-25000" noProof="1">
                <a:latin typeface="Times New Roman" panose="02020603050405020304" pitchFamily="18" charset="0"/>
                <a:cs typeface="Times New Roman" panose="02020603050405020304" pitchFamily="18" charset="0"/>
              </a:rPr>
              <a:t>2</a:t>
            </a:r>
            <a:r>
              <a:rPr lang="en-US" sz="1600" noProof="1">
                <a:latin typeface="Times New Roman" panose="02020603050405020304" pitchFamily="18" charset="0"/>
                <a:cs typeface="Times New Roman" panose="02020603050405020304" pitchFamily="18" charset="0"/>
              </a:rPr>
              <a:t> powder</a:t>
            </a:r>
          </a:p>
          <a:p>
            <a:pPr algn="ctr"/>
            <a:r>
              <a:rPr lang="ru-RU" sz="1600" noProof="1">
                <a:latin typeface="Times New Roman" panose="02020603050405020304" pitchFamily="18" charset="0"/>
                <a:cs typeface="Times New Roman" panose="02020603050405020304" pitchFamily="18" charset="0"/>
              </a:rPr>
              <a:t>(Aldrich, </a:t>
            </a:r>
            <a:r>
              <a:rPr lang="en-US" sz="1600" noProof="1">
                <a:latin typeface="Times New Roman" panose="02020603050405020304" pitchFamily="18" charset="0"/>
                <a:cs typeface="Times New Roman" panose="02020603050405020304" pitchFamily="18" charset="0"/>
              </a:rPr>
              <a:t>USA</a:t>
            </a:r>
            <a:r>
              <a:rPr lang="ru-RU" sz="1600" noProof="1">
                <a:latin typeface="Times New Roman" panose="02020603050405020304" pitchFamily="18" charset="0"/>
                <a:cs typeface="Times New Roman" panose="02020603050405020304" pitchFamily="18" charset="0"/>
              </a:rPr>
              <a:t>)</a:t>
            </a:r>
          </a:p>
        </p:txBody>
      </p:sp>
      <p:grpSp>
        <p:nvGrpSpPr>
          <p:cNvPr id="7" name="Группа 6">
            <a:extLst>
              <a:ext uri="{FF2B5EF4-FFF2-40B4-BE49-F238E27FC236}">
                <a16:creationId xmlns:a16="http://schemas.microsoft.com/office/drawing/2014/main" id="{D37DE7BF-F66F-A1B1-C612-F4B541270E70}"/>
              </a:ext>
            </a:extLst>
          </p:cNvPr>
          <p:cNvGrpSpPr/>
          <p:nvPr/>
        </p:nvGrpSpPr>
        <p:grpSpPr>
          <a:xfrm rot="-5400000">
            <a:off x="853391" y="3080628"/>
            <a:ext cx="190500" cy="827087"/>
            <a:chOff x="3738422" y="279556"/>
            <a:chExt cx="190500" cy="827087"/>
          </a:xfrm>
        </p:grpSpPr>
        <p:sp>
          <p:nvSpPr>
            <p:cNvPr id="8" name="Line 99">
              <a:extLst>
                <a:ext uri="{FF2B5EF4-FFF2-40B4-BE49-F238E27FC236}">
                  <a16:creationId xmlns:a16="http://schemas.microsoft.com/office/drawing/2014/main" id="{FD719585-2706-0FDC-3654-7D6E8419C53F}"/>
                </a:ext>
              </a:extLst>
            </p:cNvPr>
            <p:cNvSpPr>
              <a:spLocks noChangeShapeType="1"/>
            </p:cNvSpPr>
            <p:nvPr/>
          </p:nvSpPr>
          <p:spPr bwMode="auto">
            <a:xfrm rot="5400000" flipV="1">
              <a:off x="3799493" y="293684"/>
              <a:ext cx="105124" cy="76868"/>
            </a:xfrm>
            <a:prstGeom prst="line">
              <a:avLst/>
            </a:prstGeom>
            <a:noFill/>
            <a:ln w="9525">
              <a:solidFill>
                <a:schemeClr val="tx1"/>
              </a:solidFill>
              <a:round/>
              <a:headEnd/>
              <a:tailEnd/>
            </a:ln>
            <a:effectLst/>
            <a:scene3d>
              <a:camera prst="orthographicFront">
                <a:rot lat="0" lon="21298860" rev="21573786"/>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noProof="1"/>
            </a:p>
          </p:txBody>
        </p:sp>
        <p:sp>
          <p:nvSpPr>
            <p:cNvPr id="9" name="Line 100">
              <a:extLst>
                <a:ext uri="{FF2B5EF4-FFF2-40B4-BE49-F238E27FC236}">
                  <a16:creationId xmlns:a16="http://schemas.microsoft.com/office/drawing/2014/main" id="{A650C232-86A0-FA2B-C380-EEE13325C6E4}"/>
                </a:ext>
              </a:extLst>
            </p:cNvPr>
            <p:cNvSpPr>
              <a:spLocks noChangeShapeType="1"/>
            </p:cNvSpPr>
            <p:nvPr/>
          </p:nvSpPr>
          <p:spPr bwMode="auto">
            <a:xfrm rot="5400000">
              <a:off x="3799493" y="398808"/>
              <a:ext cx="105124" cy="76868"/>
            </a:xfrm>
            <a:prstGeom prst="line">
              <a:avLst/>
            </a:prstGeom>
            <a:noFill/>
            <a:ln w="9525">
              <a:solidFill>
                <a:schemeClr val="tx1"/>
              </a:solidFill>
              <a:round/>
              <a:headEnd/>
              <a:tailEnd/>
            </a:ln>
            <a:effectLst/>
            <a:scene3d>
              <a:camera prst="orthographicFront">
                <a:rot lat="0" lon="21298860" rev="21573786"/>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noProof="1"/>
            </a:p>
          </p:txBody>
        </p:sp>
        <p:sp>
          <p:nvSpPr>
            <p:cNvPr id="10" name="Line 102">
              <a:extLst>
                <a:ext uri="{FF2B5EF4-FFF2-40B4-BE49-F238E27FC236}">
                  <a16:creationId xmlns:a16="http://schemas.microsoft.com/office/drawing/2014/main" id="{DAC76108-8E7B-85E1-4D15-89DC5F6285EB}"/>
                </a:ext>
              </a:extLst>
            </p:cNvPr>
            <p:cNvSpPr>
              <a:spLocks noChangeShapeType="1"/>
            </p:cNvSpPr>
            <p:nvPr/>
          </p:nvSpPr>
          <p:spPr bwMode="auto">
            <a:xfrm rot="5400000" flipV="1">
              <a:off x="3799493" y="503931"/>
              <a:ext cx="105124" cy="76868"/>
            </a:xfrm>
            <a:prstGeom prst="line">
              <a:avLst/>
            </a:prstGeom>
            <a:noFill/>
            <a:ln w="9525">
              <a:solidFill>
                <a:schemeClr val="tx1"/>
              </a:solidFill>
              <a:round/>
              <a:headEnd/>
              <a:tailEnd/>
            </a:ln>
            <a:effectLst/>
            <a:scene3d>
              <a:camera prst="orthographicFront">
                <a:rot lat="0" lon="21298860" rev="21573786"/>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noProof="1"/>
            </a:p>
          </p:txBody>
        </p:sp>
        <p:sp>
          <p:nvSpPr>
            <p:cNvPr id="11" name="Line 103">
              <a:extLst>
                <a:ext uri="{FF2B5EF4-FFF2-40B4-BE49-F238E27FC236}">
                  <a16:creationId xmlns:a16="http://schemas.microsoft.com/office/drawing/2014/main" id="{CF391446-626B-A708-DFF6-5C5F03A2BE4C}"/>
                </a:ext>
              </a:extLst>
            </p:cNvPr>
            <p:cNvSpPr>
              <a:spLocks noChangeShapeType="1"/>
            </p:cNvSpPr>
            <p:nvPr/>
          </p:nvSpPr>
          <p:spPr bwMode="auto">
            <a:xfrm rot="5400000">
              <a:off x="3799493" y="609055"/>
              <a:ext cx="105124" cy="76868"/>
            </a:xfrm>
            <a:prstGeom prst="line">
              <a:avLst/>
            </a:prstGeom>
            <a:noFill/>
            <a:ln w="9525">
              <a:solidFill>
                <a:schemeClr val="tx1"/>
              </a:solidFill>
              <a:round/>
              <a:headEnd/>
              <a:tailEnd/>
            </a:ln>
            <a:effectLst/>
            <a:scene3d>
              <a:camera prst="orthographicFront">
                <a:rot lat="0" lon="21298860" rev="21573786"/>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noProof="1"/>
            </a:p>
          </p:txBody>
        </p:sp>
        <p:sp>
          <p:nvSpPr>
            <p:cNvPr id="13" name="Line 105">
              <a:extLst>
                <a:ext uri="{FF2B5EF4-FFF2-40B4-BE49-F238E27FC236}">
                  <a16:creationId xmlns:a16="http://schemas.microsoft.com/office/drawing/2014/main" id="{A5E8D11B-022E-BB41-B9A9-95AE3983CE1F}"/>
                </a:ext>
              </a:extLst>
            </p:cNvPr>
            <p:cNvSpPr>
              <a:spLocks noChangeShapeType="1"/>
            </p:cNvSpPr>
            <p:nvPr/>
          </p:nvSpPr>
          <p:spPr bwMode="auto">
            <a:xfrm rot="5400000" flipV="1">
              <a:off x="3799493" y="714178"/>
              <a:ext cx="105124" cy="76868"/>
            </a:xfrm>
            <a:prstGeom prst="line">
              <a:avLst/>
            </a:prstGeom>
            <a:noFill/>
            <a:ln w="9525">
              <a:solidFill>
                <a:schemeClr val="tx1"/>
              </a:solidFill>
              <a:round/>
              <a:headEnd/>
              <a:tailEnd/>
            </a:ln>
            <a:effectLst/>
            <a:scene3d>
              <a:camera prst="orthographicFront">
                <a:rot lat="0" lon="21298860" rev="21573786"/>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noProof="1"/>
            </a:p>
          </p:txBody>
        </p:sp>
        <p:sp>
          <p:nvSpPr>
            <p:cNvPr id="14" name="Line 106">
              <a:extLst>
                <a:ext uri="{FF2B5EF4-FFF2-40B4-BE49-F238E27FC236}">
                  <a16:creationId xmlns:a16="http://schemas.microsoft.com/office/drawing/2014/main" id="{0E7E3AA3-E1BF-C1B9-CF67-097F99D477D5}"/>
                </a:ext>
              </a:extLst>
            </p:cNvPr>
            <p:cNvSpPr>
              <a:spLocks noChangeShapeType="1"/>
            </p:cNvSpPr>
            <p:nvPr/>
          </p:nvSpPr>
          <p:spPr bwMode="auto">
            <a:xfrm rot="5400000">
              <a:off x="3799493" y="819302"/>
              <a:ext cx="105124" cy="76868"/>
            </a:xfrm>
            <a:prstGeom prst="line">
              <a:avLst/>
            </a:prstGeom>
            <a:noFill/>
            <a:ln w="9525">
              <a:solidFill>
                <a:schemeClr val="tx1"/>
              </a:solidFill>
              <a:round/>
              <a:headEnd/>
              <a:tailEnd/>
            </a:ln>
            <a:effectLst/>
            <a:scene3d>
              <a:camera prst="orthographicFront">
                <a:rot lat="0" lon="21298860" rev="21573786"/>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noProof="1"/>
            </a:p>
          </p:txBody>
        </p:sp>
        <p:sp>
          <p:nvSpPr>
            <p:cNvPr id="15" name="Oval 107">
              <a:extLst>
                <a:ext uri="{FF2B5EF4-FFF2-40B4-BE49-F238E27FC236}">
                  <a16:creationId xmlns:a16="http://schemas.microsoft.com/office/drawing/2014/main" id="{04012CE0-DC28-C407-3EDF-97AF09CA4811}"/>
                </a:ext>
              </a:extLst>
            </p:cNvPr>
            <p:cNvSpPr>
              <a:spLocks noChangeAspect="1" noChangeArrowheads="1"/>
            </p:cNvSpPr>
            <p:nvPr/>
          </p:nvSpPr>
          <p:spPr bwMode="auto">
            <a:xfrm rot="5400000">
              <a:off x="3735499" y="913220"/>
              <a:ext cx="196346" cy="190500"/>
            </a:xfrm>
            <a:prstGeom prst="ellipse">
              <a:avLst/>
            </a:prstGeom>
            <a:solidFill>
              <a:srgbClr val="FFFF00"/>
            </a:solidFill>
            <a:ln w="9525">
              <a:solidFill>
                <a:schemeClr val="tx1"/>
              </a:solidFill>
              <a:round/>
              <a:headEnd/>
              <a:tailEnd/>
            </a:ln>
            <a:effectLst/>
            <a:scene3d>
              <a:camera prst="orthographicFront">
                <a:rot lat="0" lon="21298860" rev="21573786"/>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noProof="1"/>
            </a:p>
          </p:txBody>
        </p:sp>
      </p:grpSp>
      <p:sp>
        <p:nvSpPr>
          <p:cNvPr id="16" name="Овал 15">
            <a:extLst>
              <a:ext uri="{FF2B5EF4-FFF2-40B4-BE49-F238E27FC236}">
                <a16:creationId xmlns:a16="http://schemas.microsoft.com/office/drawing/2014/main" id="{0900B45F-371C-9DA1-B7BD-3627378EBF00}"/>
              </a:ext>
            </a:extLst>
          </p:cNvPr>
          <p:cNvSpPr/>
          <p:nvPr/>
        </p:nvSpPr>
        <p:spPr>
          <a:xfrm>
            <a:off x="466616" y="2503092"/>
            <a:ext cx="529720" cy="555172"/>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noProof="1">
                <a:solidFill>
                  <a:schemeClr val="tx1"/>
                </a:solidFill>
                <a:latin typeface="Times New Roman" panose="02020603050405020304" pitchFamily="18" charset="0"/>
                <a:cs typeface="Times New Roman" panose="02020603050405020304" pitchFamily="18" charset="0"/>
              </a:rPr>
              <a:t>SnO</a:t>
            </a:r>
            <a:r>
              <a:rPr lang="en-US" sz="1200" baseline="-25000" noProof="1">
                <a:solidFill>
                  <a:schemeClr val="tx1"/>
                </a:solidFill>
                <a:latin typeface="Times New Roman" panose="02020603050405020304" pitchFamily="18" charset="0"/>
                <a:cs typeface="Times New Roman" panose="02020603050405020304" pitchFamily="18" charset="0"/>
              </a:rPr>
              <a:t>2</a:t>
            </a:r>
            <a:endParaRPr lang="ru-RU" sz="1200" baseline="-25000" noProof="1">
              <a:solidFill>
                <a:schemeClr val="tx1"/>
              </a:solidFill>
              <a:latin typeface="Times New Roman" panose="02020603050405020304" pitchFamily="18" charset="0"/>
              <a:cs typeface="Times New Roman" panose="02020603050405020304" pitchFamily="18" charset="0"/>
            </a:endParaRPr>
          </a:p>
        </p:txBody>
      </p:sp>
      <p:sp>
        <p:nvSpPr>
          <p:cNvPr id="17" name="Прямоугольник 16">
            <a:extLst>
              <a:ext uri="{FF2B5EF4-FFF2-40B4-BE49-F238E27FC236}">
                <a16:creationId xmlns:a16="http://schemas.microsoft.com/office/drawing/2014/main" id="{9FEC5692-FA81-E1BF-3F8B-5504F2F24EA4}"/>
              </a:ext>
            </a:extLst>
          </p:cNvPr>
          <p:cNvSpPr/>
          <p:nvPr/>
        </p:nvSpPr>
        <p:spPr>
          <a:xfrm>
            <a:off x="1127986" y="3322224"/>
            <a:ext cx="1749579" cy="338554"/>
          </a:xfrm>
          <a:prstGeom prst="rect">
            <a:avLst/>
          </a:prstGeom>
        </p:spPr>
        <p:txBody>
          <a:bodyPr wrap="square">
            <a:spAutoFit/>
          </a:bodyPr>
          <a:lstStyle/>
          <a:p>
            <a:pPr algn="ctr"/>
            <a:r>
              <a:rPr lang="en-US" sz="1600" noProof="1">
                <a:latin typeface="Times New Roman" panose="02020603050405020304" pitchFamily="18" charset="0"/>
                <a:cs typeface="Times New Roman" panose="02020603050405020304" pitchFamily="18" charset="0"/>
              </a:rPr>
              <a:t>Surfactant</a:t>
            </a:r>
            <a:endParaRPr lang="ru-RU" sz="1600" noProof="1">
              <a:latin typeface="Times New Roman" panose="02020603050405020304" pitchFamily="18" charset="0"/>
              <a:cs typeface="Times New Roman" panose="02020603050405020304" pitchFamily="18" charset="0"/>
            </a:endParaRPr>
          </a:p>
        </p:txBody>
      </p:sp>
      <p:sp>
        <p:nvSpPr>
          <p:cNvPr id="18" name="Стрелка вправо 3">
            <a:extLst>
              <a:ext uri="{FF2B5EF4-FFF2-40B4-BE49-F238E27FC236}">
                <a16:creationId xmlns:a16="http://schemas.microsoft.com/office/drawing/2014/main" id="{A7995538-0B57-1631-6F4E-F472C06D8A39}"/>
              </a:ext>
            </a:extLst>
          </p:cNvPr>
          <p:cNvSpPr/>
          <p:nvPr/>
        </p:nvSpPr>
        <p:spPr>
          <a:xfrm>
            <a:off x="3749789" y="5372250"/>
            <a:ext cx="192063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магнитный диск 18">
            <a:extLst>
              <a:ext uri="{FF2B5EF4-FFF2-40B4-BE49-F238E27FC236}">
                <a16:creationId xmlns:a16="http://schemas.microsoft.com/office/drawing/2014/main" id="{D47B1B24-91A8-419C-50C6-7A3DB41D20A9}"/>
              </a:ext>
            </a:extLst>
          </p:cNvPr>
          <p:cNvSpPr/>
          <p:nvPr/>
        </p:nvSpPr>
        <p:spPr>
          <a:xfrm>
            <a:off x="5949124" y="5126605"/>
            <a:ext cx="2351597" cy="1000132"/>
          </a:xfrm>
          <a:prstGeom prst="flowChartMagneticDisk">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Glassy carbon electrode</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0" name="Блок-схема: узел 19">
            <a:extLst>
              <a:ext uri="{FF2B5EF4-FFF2-40B4-BE49-F238E27FC236}">
                <a16:creationId xmlns:a16="http://schemas.microsoft.com/office/drawing/2014/main" id="{40115A9B-41AC-5C71-9C08-A78174121653}"/>
              </a:ext>
            </a:extLst>
          </p:cNvPr>
          <p:cNvSpPr/>
          <p:nvPr/>
        </p:nvSpPr>
        <p:spPr>
          <a:xfrm>
            <a:off x="5968361" y="5102510"/>
            <a:ext cx="2405477" cy="3714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1" name="Group 120">
            <a:extLst>
              <a:ext uri="{FF2B5EF4-FFF2-40B4-BE49-F238E27FC236}">
                <a16:creationId xmlns:a16="http://schemas.microsoft.com/office/drawing/2014/main" id="{44AFABC5-8E5F-11CD-5885-8DD1B5EBCA49}"/>
              </a:ext>
            </a:extLst>
          </p:cNvPr>
          <p:cNvGrpSpPr>
            <a:grpSpLocks/>
          </p:cNvGrpSpPr>
          <p:nvPr/>
        </p:nvGrpSpPr>
        <p:grpSpPr bwMode="auto">
          <a:xfrm rot="6275356">
            <a:off x="6655292" y="4476425"/>
            <a:ext cx="734410" cy="161940"/>
            <a:chOff x="2971" y="1184"/>
            <a:chExt cx="476" cy="114"/>
          </a:xfrm>
          <a:scene3d>
            <a:camera prst="orthographicFront">
              <a:rot lat="0" lon="21298860" rev="21573786"/>
            </a:camera>
            <a:lightRig rig="threePt" dir="t"/>
          </a:scene3d>
        </p:grpSpPr>
        <p:grpSp>
          <p:nvGrpSpPr>
            <p:cNvPr id="22" name="Group 121">
              <a:extLst>
                <a:ext uri="{FF2B5EF4-FFF2-40B4-BE49-F238E27FC236}">
                  <a16:creationId xmlns:a16="http://schemas.microsoft.com/office/drawing/2014/main" id="{B9E0AF76-3B48-5F0D-BAC2-BF04AFA009B3}"/>
                </a:ext>
              </a:extLst>
            </p:cNvPr>
            <p:cNvGrpSpPr>
              <a:grpSpLocks/>
            </p:cNvGrpSpPr>
            <p:nvPr/>
          </p:nvGrpSpPr>
          <p:grpSpPr bwMode="auto">
            <a:xfrm>
              <a:off x="2971" y="1207"/>
              <a:ext cx="363" cy="46"/>
              <a:chOff x="2971" y="1207"/>
              <a:chExt cx="816" cy="137"/>
            </a:xfrm>
          </p:grpSpPr>
          <p:grpSp>
            <p:nvGrpSpPr>
              <p:cNvPr id="24" name="Group 122">
                <a:extLst>
                  <a:ext uri="{FF2B5EF4-FFF2-40B4-BE49-F238E27FC236}">
                    <a16:creationId xmlns:a16="http://schemas.microsoft.com/office/drawing/2014/main" id="{7CA01D34-C737-F948-916B-DFEB4CD981E8}"/>
                  </a:ext>
                </a:extLst>
              </p:cNvPr>
              <p:cNvGrpSpPr>
                <a:grpSpLocks/>
              </p:cNvGrpSpPr>
              <p:nvPr/>
            </p:nvGrpSpPr>
            <p:grpSpPr bwMode="auto">
              <a:xfrm>
                <a:off x="2971" y="1207"/>
                <a:ext cx="272" cy="137"/>
                <a:chOff x="2971" y="1207"/>
                <a:chExt cx="272" cy="137"/>
              </a:xfrm>
            </p:grpSpPr>
            <p:sp>
              <p:nvSpPr>
                <p:cNvPr id="31" name="Line 123">
                  <a:extLst>
                    <a:ext uri="{FF2B5EF4-FFF2-40B4-BE49-F238E27FC236}">
                      <a16:creationId xmlns:a16="http://schemas.microsoft.com/office/drawing/2014/main" id="{D2E983ED-C876-DC39-CA8F-90E97FFA288B}"/>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2" name="Line 124">
                  <a:extLst>
                    <a:ext uri="{FF2B5EF4-FFF2-40B4-BE49-F238E27FC236}">
                      <a16:creationId xmlns:a16="http://schemas.microsoft.com/office/drawing/2014/main" id="{CFFC0BE5-DA34-76D4-2700-C40F41D16B3B}"/>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5" name="Group 125">
                <a:extLst>
                  <a:ext uri="{FF2B5EF4-FFF2-40B4-BE49-F238E27FC236}">
                    <a16:creationId xmlns:a16="http://schemas.microsoft.com/office/drawing/2014/main" id="{165EE156-8504-F193-A731-0EEC8AE14C14}"/>
                  </a:ext>
                </a:extLst>
              </p:cNvPr>
              <p:cNvGrpSpPr>
                <a:grpSpLocks/>
              </p:cNvGrpSpPr>
              <p:nvPr/>
            </p:nvGrpSpPr>
            <p:grpSpPr bwMode="auto">
              <a:xfrm>
                <a:off x="3243" y="1207"/>
                <a:ext cx="272" cy="137"/>
                <a:chOff x="2971" y="1207"/>
                <a:chExt cx="272" cy="137"/>
              </a:xfrm>
            </p:grpSpPr>
            <p:sp>
              <p:nvSpPr>
                <p:cNvPr id="29" name="Line 126">
                  <a:extLst>
                    <a:ext uri="{FF2B5EF4-FFF2-40B4-BE49-F238E27FC236}">
                      <a16:creationId xmlns:a16="http://schemas.microsoft.com/office/drawing/2014/main" id="{AC2ECD7B-B308-3AE9-EB48-EC8014F992E2}"/>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0" name="Line 127">
                  <a:extLst>
                    <a:ext uri="{FF2B5EF4-FFF2-40B4-BE49-F238E27FC236}">
                      <a16:creationId xmlns:a16="http://schemas.microsoft.com/office/drawing/2014/main" id="{0683A272-BB25-BF55-598D-033EBF575758}"/>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6" name="Group 128">
                <a:extLst>
                  <a:ext uri="{FF2B5EF4-FFF2-40B4-BE49-F238E27FC236}">
                    <a16:creationId xmlns:a16="http://schemas.microsoft.com/office/drawing/2014/main" id="{84AA39AB-7BBB-AE68-D770-2D740FEB320F}"/>
                  </a:ext>
                </a:extLst>
              </p:cNvPr>
              <p:cNvGrpSpPr>
                <a:grpSpLocks/>
              </p:cNvGrpSpPr>
              <p:nvPr/>
            </p:nvGrpSpPr>
            <p:grpSpPr bwMode="auto">
              <a:xfrm>
                <a:off x="3515" y="1207"/>
                <a:ext cx="272" cy="137"/>
                <a:chOff x="2971" y="1207"/>
                <a:chExt cx="272" cy="137"/>
              </a:xfrm>
            </p:grpSpPr>
            <p:sp>
              <p:nvSpPr>
                <p:cNvPr id="27" name="Line 129">
                  <a:extLst>
                    <a:ext uri="{FF2B5EF4-FFF2-40B4-BE49-F238E27FC236}">
                      <a16:creationId xmlns:a16="http://schemas.microsoft.com/office/drawing/2014/main" id="{236758A6-0E57-9E2B-1AEC-7BFBF90C60F4}"/>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8" name="Line 130">
                  <a:extLst>
                    <a:ext uri="{FF2B5EF4-FFF2-40B4-BE49-F238E27FC236}">
                      <a16:creationId xmlns:a16="http://schemas.microsoft.com/office/drawing/2014/main" id="{E4879A47-AAA4-B0C5-0C5F-925BB2EF2934}"/>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23" name="Oval 131">
              <a:extLst>
                <a:ext uri="{FF2B5EF4-FFF2-40B4-BE49-F238E27FC236}">
                  <a16:creationId xmlns:a16="http://schemas.microsoft.com/office/drawing/2014/main" id="{750F12B3-EE1F-16B3-DD59-C583638174BE}"/>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33" name="Group 24">
            <a:extLst>
              <a:ext uri="{FF2B5EF4-FFF2-40B4-BE49-F238E27FC236}">
                <a16:creationId xmlns:a16="http://schemas.microsoft.com/office/drawing/2014/main" id="{2F968A37-4F13-928D-E9D8-B33622145526}"/>
              </a:ext>
            </a:extLst>
          </p:cNvPr>
          <p:cNvGrpSpPr>
            <a:grpSpLocks/>
          </p:cNvGrpSpPr>
          <p:nvPr/>
        </p:nvGrpSpPr>
        <p:grpSpPr bwMode="auto">
          <a:xfrm rot="3016596">
            <a:off x="7130924" y="4490141"/>
            <a:ext cx="735821" cy="160591"/>
            <a:chOff x="2971" y="1184"/>
            <a:chExt cx="476" cy="114"/>
          </a:xfrm>
          <a:scene3d>
            <a:camera prst="orthographicFront">
              <a:rot lat="0" lon="21298860" rev="21573786"/>
            </a:camera>
            <a:lightRig rig="threePt" dir="t"/>
          </a:scene3d>
        </p:grpSpPr>
        <p:grpSp>
          <p:nvGrpSpPr>
            <p:cNvPr id="34" name="Group 25">
              <a:extLst>
                <a:ext uri="{FF2B5EF4-FFF2-40B4-BE49-F238E27FC236}">
                  <a16:creationId xmlns:a16="http://schemas.microsoft.com/office/drawing/2014/main" id="{D7698A13-52DF-670C-9C48-EB2B6E3BB15A}"/>
                </a:ext>
              </a:extLst>
            </p:cNvPr>
            <p:cNvGrpSpPr>
              <a:grpSpLocks/>
            </p:cNvGrpSpPr>
            <p:nvPr/>
          </p:nvGrpSpPr>
          <p:grpSpPr bwMode="auto">
            <a:xfrm>
              <a:off x="2971" y="1207"/>
              <a:ext cx="363" cy="46"/>
              <a:chOff x="2971" y="1207"/>
              <a:chExt cx="816" cy="137"/>
            </a:xfrm>
          </p:grpSpPr>
          <p:grpSp>
            <p:nvGrpSpPr>
              <p:cNvPr id="36" name="Group 26">
                <a:extLst>
                  <a:ext uri="{FF2B5EF4-FFF2-40B4-BE49-F238E27FC236}">
                    <a16:creationId xmlns:a16="http://schemas.microsoft.com/office/drawing/2014/main" id="{C1C8B94B-9846-325D-500D-E35C01289410}"/>
                  </a:ext>
                </a:extLst>
              </p:cNvPr>
              <p:cNvGrpSpPr>
                <a:grpSpLocks/>
              </p:cNvGrpSpPr>
              <p:nvPr/>
            </p:nvGrpSpPr>
            <p:grpSpPr bwMode="auto">
              <a:xfrm>
                <a:off x="2971" y="1207"/>
                <a:ext cx="272" cy="137"/>
                <a:chOff x="2971" y="1207"/>
                <a:chExt cx="272" cy="137"/>
              </a:xfrm>
            </p:grpSpPr>
            <p:sp>
              <p:nvSpPr>
                <p:cNvPr id="43" name="Line 27">
                  <a:extLst>
                    <a:ext uri="{FF2B5EF4-FFF2-40B4-BE49-F238E27FC236}">
                      <a16:creationId xmlns:a16="http://schemas.microsoft.com/office/drawing/2014/main" id="{817889A4-B58A-E000-05B8-AF62F5522DBC}"/>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44" name="Line 28">
                  <a:extLst>
                    <a:ext uri="{FF2B5EF4-FFF2-40B4-BE49-F238E27FC236}">
                      <a16:creationId xmlns:a16="http://schemas.microsoft.com/office/drawing/2014/main" id="{6F11DA20-AF05-B051-00B4-1CADC4FF83E7}"/>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37" name="Group 29">
                <a:extLst>
                  <a:ext uri="{FF2B5EF4-FFF2-40B4-BE49-F238E27FC236}">
                    <a16:creationId xmlns:a16="http://schemas.microsoft.com/office/drawing/2014/main" id="{4BB224CB-75DF-BF31-8F19-763FA48BD51F}"/>
                  </a:ext>
                </a:extLst>
              </p:cNvPr>
              <p:cNvGrpSpPr>
                <a:grpSpLocks/>
              </p:cNvGrpSpPr>
              <p:nvPr/>
            </p:nvGrpSpPr>
            <p:grpSpPr bwMode="auto">
              <a:xfrm>
                <a:off x="3243" y="1207"/>
                <a:ext cx="272" cy="137"/>
                <a:chOff x="2971" y="1207"/>
                <a:chExt cx="272" cy="137"/>
              </a:xfrm>
            </p:grpSpPr>
            <p:sp>
              <p:nvSpPr>
                <p:cNvPr id="41" name="Line 30">
                  <a:extLst>
                    <a:ext uri="{FF2B5EF4-FFF2-40B4-BE49-F238E27FC236}">
                      <a16:creationId xmlns:a16="http://schemas.microsoft.com/office/drawing/2014/main" id="{6082B728-DBA7-D9CB-C68D-C54E7A3A10CE}"/>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42" name="Line 31">
                  <a:extLst>
                    <a:ext uri="{FF2B5EF4-FFF2-40B4-BE49-F238E27FC236}">
                      <a16:creationId xmlns:a16="http://schemas.microsoft.com/office/drawing/2014/main" id="{403C0D0D-E602-2C8C-C499-6DBFAE88FE68}"/>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38" name="Group 32">
                <a:extLst>
                  <a:ext uri="{FF2B5EF4-FFF2-40B4-BE49-F238E27FC236}">
                    <a16:creationId xmlns:a16="http://schemas.microsoft.com/office/drawing/2014/main" id="{96DEDD3C-5FDE-D158-ACD7-89772793722A}"/>
                  </a:ext>
                </a:extLst>
              </p:cNvPr>
              <p:cNvGrpSpPr>
                <a:grpSpLocks/>
              </p:cNvGrpSpPr>
              <p:nvPr/>
            </p:nvGrpSpPr>
            <p:grpSpPr bwMode="auto">
              <a:xfrm>
                <a:off x="3515" y="1207"/>
                <a:ext cx="272" cy="137"/>
                <a:chOff x="2971" y="1207"/>
                <a:chExt cx="272" cy="137"/>
              </a:xfrm>
            </p:grpSpPr>
            <p:sp>
              <p:nvSpPr>
                <p:cNvPr id="39" name="Line 33">
                  <a:extLst>
                    <a:ext uri="{FF2B5EF4-FFF2-40B4-BE49-F238E27FC236}">
                      <a16:creationId xmlns:a16="http://schemas.microsoft.com/office/drawing/2014/main" id="{286F7558-D7DC-7595-AFA6-AFBB5975893F}"/>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40" name="Line 34">
                  <a:extLst>
                    <a:ext uri="{FF2B5EF4-FFF2-40B4-BE49-F238E27FC236}">
                      <a16:creationId xmlns:a16="http://schemas.microsoft.com/office/drawing/2014/main" id="{DAAD3435-0F64-5D46-21AB-DD9994EA9262}"/>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35" name="Oval 35">
              <a:extLst>
                <a:ext uri="{FF2B5EF4-FFF2-40B4-BE49-F238E27FC236}">
                  <a16:creationId xmlns:a16="http://schemas.microsoft.com/office/drawing/2014/main" id="{ED833882-CBEF-15D9-295D-1524538C27E9}"/>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45" name="Group 84">
            <a:extLst>
              <a:ext uri="{FF2B5EF4-FFF2-40B4-BE49-F238E27FC236}">
                <a16:creationId xmlns:a16="http://schemas.microsoft.com/office/drawing/2014/main" id="{B963871C-C646-5812-B76C-2850731E701B}"/>
              </a:ext>
            </a:extLst>
          </p:cNvPr>
          <p:cNvGrpSpPr>
            <a:grpSpLocks/>
          </p:cNvGrpSpPr>
          <p:nvPr/>
        </p:nvGrpSpPr>
        <p:grpSpPr bwMode="auto">
          <a:xfrm rot="19895830">
            <a:off x="5885239" y="5197470"/>
            <a:ext cx="674752" cy="176203"/>
            <a:chOff x="2971" y="1184"/>
            <a:chExt cx="476" cy="114"/>
          </a:xfrm>
          <a:scene3d>
            <a:camera prst="orthographicFront">
              <a:rot lat="0" lon="21298860" rev="21573786"/>
            </a:camera>
            <a:lightRig rig="threePt" dir="t"/>
          </a:scene3d>
        </p:grpSpPr>
        <p:grpSp>
          <p:nvGrpSpPr>
            <p:cNvPr id="46" name="Group 85">
              <a:extLst>
                <a:ext uri="{FF2B5EF4-FFF2-40B4-BE49-F238E27FC236}">
                  <a16:creationId xmlns:a16="http://schemas.microsoft.com/office/drawing/2014/main" id="{7D51EC70-C336-E9D8-612B-2014AD8D2DBB}"/>
                </a:ext>
              </a:extLst>
            </p:cNvPr>
            <p:cNvGrpSpPr>
              <a:grpSpLocks/>
            </p:cNvGrpSpPr>
            <p:nvPr/>
          </p:nvGrpSpPr>
          <p:grpSpPr bwMode="auto">
            <a:xfrm>
              <a:off x="2971" y="1207"/>
              <a:ext cx="363" cy="46"/>
              <a:chOff x="2971" y="1207"/>
              <a:chExt cx="816" cy="137"/>
            </a:xfrm>
          </p:grpSpPr>
          <p:grpSp>
            <p:nvGrpSpPr>
              <p:cNvPr id="48" name="Group 86">
                <a:extLst>
                  <a:ext uri="{FF2B5EF4-FFF2-40B4-BE49-F238E27FC236}">
                    <a16:creationId xmlns:a16="http://schemas.microsoft.com/office/drawing/2014/main" id="{6C2AA0A8-2056-DF47-D516-B6C6CC7E04A5}"/>
                  </a:ext>
                </a:extLst>
              </p:cNvPr>
              <p:cNvGrpSpPr>
                <a:grpSpLocks/>
              </p:cNvGrpSpPr>
              <p:nvPr/>
            </p:nvGrpSpPr>
            <p:grpSpPr bwMode="auto">
              <a:xfrm>
                <a:off x="2971" y="1207"/>
                <a:ext cx="272" cy="137"/>
                <a:chOff x="2971" y="1207"/>
                <a:chExt cx="272" cy="137"/>
              </a:xfrm>
            </p:grpSpPr>
            <p:sp>
              <p:nvSpPr>
                <p:cNvPr id="55" name="Line 87">
                  <a:extLst>
                    <a:ext uri="{FF2B5EF4-FFF2-40B4-BE49-F238E27FC236}">
                      <a16:creationId xmlns:a16="http://schemas.microsoft.com/office/drawing/2014/main" id="{355EE833-60FE-AA37-1133-8593BB201303}"/>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56" name="Line 88">
                  <a:extLst>
                    <a:ext uri="{FF2B5EF4-FFF2-40B4-BE49-F238E27FC236}">
                      <a16:creationId xmlns:a16="http://schemas.microsoft.com/office/drawing/2014/main" id="{0ED1B516-92F4-06B4-7D14-3C6D2D5E814B}"/>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nvGrpSpPr>
              <p:cNvPr id="49" name="Group 89">
                <a:extLst>
                  <a:ext uri="{FF2B5EF4-FFF2-40B4-BE49-F238E27FC236}">
                    <a16:creationId xmlns:a16="http://schemas.microsoft.com/office/drawing/2014/main" id="{28E70863-C4E4-DEC6-6F0A-F7BB5FD95778}"/>
                  </a:ext>
                </a:extLst>
              </p:cNvPr>
              <p:cNvGrpSpPr>
                <a:grpSpLocks/>
              </p:cNvGrpSpPr>
              <p:nvPr/>
            </p:nvGrpSpPr>
            <p:grpSpPr bwMode="auto">
              <a:xfrm>
                <a:off x="3243" y="1207"/>
                <a:ext cx="272" cy="137"/>
                <a:chOff x="2971" y="1207"/>
                <a:chExt cx="272" cy="137"/>
              </a:xfrm>
            </p:grpSpPr>
            <p:sp>
              <p:nvSpPr>
                <p:cNvPr id="53" name="Line 90">
                  <a:extLst>
                    <a:ext uri="{FF2B5EF4-FFF2-40B4-BE49-F238E27FC236}">
                      <a16:creationId xmlns:a16="http://schemas.microsoft.com/office/drawing/2014/main" id="{46D1F963-2DE9-52E8-BAC7-73868BF33429}"/>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54" name="Line 91">
                  <a:extLst>
                    <a:ext uri="{FF2B5EF4-FFF2-40B4-BE49-F238E27FC236}">
                      <a16:creationId xmlns:a16="http://schemas.microsoft.com/office/drawing/2014/main" id="{8A06C1D9-CCDE-AC86-ABEB-D063A96476D3}"/>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nvGrpSpPr>
              <p:cNvPr id="50" name="Group 92">
                <a:extLst>
                  <a:ext uri="{FF2B5EF4-FFF2-40B4-BE49-F238E27FC236}">
                    <a16:creationId xmlns:a16="http://schemas.microsoft.com/office/drawing/2014/main" id="{36395F98-5899-C6F5-03B8-57132F0A8E3D}"/>
                  </a:ext>
                </a:extLst>
              </p:cNvPr>
              <p:cNvGrpSpPr>
                <a:grpSpLocks/>
              </p:cNvGrpSpPr>
              <p:nvPr/>
            </p:nvGrpSpPr>
            <p:grpSpPr bwMode="auto">
              <a:xfrm>
                <a:off x="3515" y="1207"/>
                <a:ext cx="272" cy="137"/>
                <a:chOff x="2971" y="1207"/>
                <a:chExt cx="272" cy="137"/>
              </a:xfrm>
            </p:grpSpPr>
            <p:sp>
              <p:nvSpPr>
                <p:cNvPr id="51" name="Line 93">
                  <a:extLst>
                    <a:ext uri="{FF2B5EF4-FFF2-40B4-BE49-F238E27FC236}">
                      <a16:creationId xmlns:a16="http://schemas.microsoft.com/office/drawing/2014/main" id="{A081C623-A5D1-6621-B7BA-49B9B64C8BE3}"/>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52" name="Line 94">
                  <a:extLst>
                    <a:ext uri="{FF2B5EF4-FFF2-40B4-BE49-F238E27FC236}">
                      <a16:creationId xmlns:a16="http://schemas.microsoft.com/office/drawing/2014/main" id="{16A6C9B1-4C93-4CCC-C2D1-75E9B54ABCC2}"/>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sp>
          <p:nvSpPr>
            <p:cNvPr id="47" name="Oval 95">
              <a:extLst>
                <a:ext uri="{FF2B5EF4-FFF2-40B4-BE49-F238E27FC236}">
                  <a16:creationId xmlns:a16="http://schemas.microsoft.com/office/drawing/2014/main" id="{84AF35B0-31A0-5484-DD82-E2788BBCDA57}"/>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57" name="Group 108">
            <a:extLst>
              <a:ext uri="{FF2B5EF4-FFF2-40B4-BE49-F238E27FC236}">
                <a16:creationId xmlns:a16="http://schemas.microsoft.com/office/drawing/2014/main" id="{107A16DB-C63F-1C65-72D0-9FD4DD69DE6A}"/>
              </a:ext>
            </a:extLst>
          </p:cNvPr>
          <p:cNvGrpSpPr>
            <a:grpSpLocks/>
          </p:cNvGrpSpPr>
          <p:nvPr/>
        </p:nvGrpSpPr>
        <p:grpSpPr bwMode="auto">
          <a:xfrm rot="12607032">
            <a:off x="5794352" y="5202271"/>
            <a:ext cx="704441" cy="169154"/>
            <a:chOff x="2971" y="1184"/>
            <a:chExt cx="476" cy="114"/>
          </a:xfrm>
          <a:scene3d>
            <a:camera prst="orthographicFront">
              <a:rot lat="0" lon="21298860" rev="21573786"/>
            </a:camera>
            <a:lightRig rig="threePt" dir="t"/>
          </a:scene3d>
        </p:grpSpPr>
        <p:grpSp>
          <p:nvGrpSpPr>
            <p:cNvPr id="58" name="Group 109">
              <a:extLst>
                <a:ext uri="{FF2B5EF4-FFF2-40B4-BE49-F238E27FC236}">
                  <a16:creationId xmlns:a16="http://schemas.microsoft.com/office/drawing/2014/main" id="{0C456F4E-A305-A2B8-B689-F206BE3B22F3}"/>
                </a:ext>
              </a:extLst>
            </p:cNvPr>
            <p:cNvGrpSpPr>
              <a:grpSpLocks/>
            </p:cNvGrpSpPr>
            <p:nvPr/>
          </p:nvGrpSpPr>
          <p:grpSpPr bwMode="auto">
            <a:xfrm>
              <a:off x="2971" y="1207"/>
              <a:ext cx="363" cy="46"/>
              <a:chOff x="2971" y="1207"/>
              <a:chExt cx="816" cy="137"/>
            </a:xfrm>
          </p:grpSpPr>
          <p:grpSp>
            <p:nvGrpSpPr>
              <p:cNvPr id="60" name="Group 110">
                <a:extLst>
                  <a:ext uri="{FF2B5EF4-FFF2-40B4-BE49-F238E27FC236}">
                    <a16:creationId xmlns:a16="http://schemas.microsoft.com/office/drawing/2014/main" id="{DB3C2776-7739-201E-FDBB-BF393A163080}"/>
                  </a:ext>
                </a:extLst>
              </p:cNvPr>
              <p:cNvGrpSpPr>
                <a:grpSpLocks/>
              </p:cNvGrpSpPr>
              <p:nvPr/>
            </p:nvGrpSpPr>
            <p:grpSpPr bwMode="auto">
              <a:xfrm>
                <a:off x="2971" y="1207"/>
                <a:ext cx="272" cy="137"/>
                <a:chOff x="2971" y="1207"/>
                <a:chExt cx="272" cy="137"/>
              </a:xfrm>
            </p:grpSpPr>
            <p:sp>
              <p:nvSpPr>
                <p:cNvPr id="67" name="Line 111">
                  <a:extLst>
                    <a:ext uri="{FF2B5EF4-FFF2-40B4-BE49-F238E27FC236}">
                      <a16:creationId xmlns:a16="http://schemas.microsoft.com/office/drawing/2014/main" id="{F9C09AA4-9BD9-5243-EC98-982E01884926}"/>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68" name="Line 112">
                  <a:extLst>
                    <a:ext uri="{FF2B5EF4-FFF2-40B4-BE49-F238E27FC236}">
                      <a16:creationId xmlns:a16="http://schemas.microsoft.com/office/drawing/2014/main" id="{2F979E32-F67A-F36A-B11B-4722605AE8FD}"/>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61" name="Group 113">
                <a:extLst>
                  <a:ext uri="{FF2B5EF4-FFF2-40B4-BE49-F238E27FC236}">
                    <a16:creationId xmlns:a16="http://schemas.microsoft.com/office/drawing/2014/main" id="{AB360A1A-F18A-962F-10CA-04D103329ECB}"/>
                  </a:ext>
                </a:extLst>
              </p:cNvPr>
              <p:cNvGrpSpPr>
                <a:grpSpLocks/>
              </p:cNvGrpSpPr>
              <p:nvPr/>
            </p:nvGrpSpPr>
            <p:grpSpPr bwMode="auto">
              <a:xfrm>
                <a:off x="3243" y="1207"/>
                <a:ext cx="272" cy="137"/>
                <a:chOff x="2971" y="1207"/>
                <a:chExt cx="272" cy="137"/>
              </a:xfrm>
            </p:grpSpPr>
            <p:sp>
              <p:nvSpPr>
                <p:cNvPr id="65" name="Line 114">
                  <a:extLst>
                    <a:ext uri="{FF2B5EF4-FFF2-40B4-BE49-F238E27FC236}">
                      <a16:creationId xmlns:a16="http://schemas.microsoft.com/office/drawing/2014/main" id="{0A33C146-64B5-91B3-707F-1978C80CF2BB}"/>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66" name="Line 115">
                  <a:extLst>
                    <a:ext uri="{FF2B5EF4-FFF2-40B4-BE49-F238E27FC236}">
                      <a16:creationId xmlns:a16="http://schemas.microsoft.com/office/drawing/2014/main" id="{9F549D6A-CE1D-517D-DF8B-1307458A3030}"/>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62" name="Group 116">
                <a:extLst>
                  <a:ext uri="{FF2B5EF4-FFF2-40B4-BE49-F238E27FC236}">
                    <a16:creationId xmlns:a16="http://schemas.microsoft.com/office/drawing/2014/main" id="{D8A1D36F-BAAD-AE8B-3D2A-63F4B70E424A}"/>
                  </a:ext>
                </a:extLst>
              </p:cNvPr>
              <p:cNvGrpSpPr>
                <a:grpSpLocks/>
              </p:cNvGrpSpPr>
              <p:nvPr/>
            </p:nvGrpSpPr>
            <p:grpSpPr bwMode="auto">
              <a:xfrm>
                <a:off x="3515" y="1207"/>
                <a:ext cx="272" cy="137"/>
                <a:chOff x="2971" y="1207"/>
                <a:chExt cx="272" cy="137"/>
              </a:xfrm>
            </p:grpSpPr>
            <p:sp>
              <p:nvSpPr>
                <p:cNvPr id="63" name="Line 117">
                  <a:extLst>
                    <a:ext uri="{FF2B5EF4-FFF2-40B4-BE49-F238E27FC236}">
                      <a16:creationId xmlns:a16="http://schemas.microsoft.com/office/drawing/2014/main" id="{74B85357-7DE0-E2A0-F46C-F3D0A6119CA1}"/>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64" name="Line 118">
                  <a:extLst>
                    <a:ext uri="{FF2B5EF4-FFF2-40B4-BE49-F238E27FC236}">
                      <a16:creationId xmlns:a16="http://schemas.microsoft.com/office/drawing/2014/main" id="{E2414248-367E-34B5-BC60-6B53BF022088}"/>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59" name="Oval 119">
              <a:extLst>
                <a:ext uri="{FF2B5EF4-FFF2-40B4-BE49-F238E27FC236}">
                  <a16:creationId xmlns:a16="http://schemas.microsoft.com/office/drawing/2014/main" id="{1F3ECDB6-0EB9-663C-8CF3-62178067C5A1}"/>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69" name="Group 144">
            <a:extLst>
              <a:ext uri="{FF2B5EF4-FFF2-40B4-BE49-F238E27FC236}">
                <a16:creationId xmlns:a16="http://schemas.microsoft.com/office/drawing/2014/main" id="{E9E7CDAD-C515-6A74-28A9-AA85EB895218}"/>
              </a:ext>
            </a:extLst>
          </p:cNvPr>
          <p:cNvGrpSpPr>
            <a:grpSpLocks/>
          </p:cNvGrpSpPr>
          <p:nvPr/>
        </p:nvGrpSpPr>
        <p:grpSpPr bwMode="auto">
          <a:xfrm rot="12187548">
            <a:off x="7501752" y="5197470"/>
            <a:ext cx="674752" cy="176203"/>
            <a:chOff x="2971" y="1184"/>
            <a:chExt cx="476" cy="114"/>
          </a:xfrm>
          <a:scene3d>
            <a:camera prst="orthographicFront">
              <a:rot lat="0" lon="21298860" rev="21573786"/>
            </a:camera>
            <a:lightRig rig="threePt" dir="t"/>
          </a:scene3d>
        </p:grpSpPr>
        <p:grpSp>
          <p:nvGrpSpPr>
            <p:cNvPr id="70" name="Group 145">
              <a:extLst>
                <a:ext uri="{FF2B5EF4-FFF2-40B4-BE49-F238E27FC236}">
                  <a16:creationId xmlns:a16="http://schemas.microsoft.com/office/drawing/2014/main" id="{EA7A732D-3A71-105C-EB4B-9F1975689064}"/>
                </a:ext>
              </a:extLst>
            </p:cNvPr>
            <p:cNvGrpSpPr>
              <a:grpSpLocks/>
            </p:cNvGrpSpPr>
            <p:nvPr/>
          </p:nvGrpSpPr>
          <p:grpSpPr bwMode="auto">
            <a:xfrm>
              <a:off x="2971" y="1207"/>
              <a:ext cx="363" cy="46"/>
              <a:chOff x="2971" y="1207"/>
              <a:chExt cx="816" cy="137"/>
            </a:xfrm>
          </p:grpSpPr>
          <p:grpSp>
            <p:nvGrpSpPr>
              <p:cNvPr id="72" name="Group 146">
                <a:extLst>
                  <a:ext uri="{FF2B5EF4-FFF2-40B4-BE49-F238E27FC236}">
                    <a16:creationId xmlns:a16="http://schemas.microsoft.com/office/drawing/2014/main" id="{7FA7863E-9F79-CB41-39BC-E55F587C120C}"/>
                  </a:ext>
                </a:extLst>
              </p:cNvPr>
              <p:cNvGrpSpPr>
                <a:grpSpLocks/>
              </p:cNvGrpSpPr>
              <p:nvPr/>
            </p:nvGrpSpPr>
            <p:grpSpPr bwMode="auto">
              <a:xfrm>
                <a:off x="2971" y="1207"/>
                <a:ext cx="272" cy="137"/>
                <a:chOff x="2971" y="1207"/>
                <a:chExt cx="272" cy="137"/>
              </a:xfrm>
            </p:grpSpPr>
            <p:sp>
              <p:nvSpPr>
                <p:cNvPr id="79" name="Line 147">
                  <a:extLst>
                    <a:ext uri="{FF2B5EF4-FFF2-40B4-BE49-F238E27FC236}">
                      <a16:creationId xmlns:a16="http://schemas.microsoft.com/office/drawing/2014/main" id="{47F6F2BD-2388-3874-7411-64FB5ACFA8E9}"/>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80" name="Line 148">
                  <a:extLst>
                    <a:ext uri="{FF2B5EF4-FFF2-40B4-BE49-F238E27FC236}">
                      <a16:creationId xmlns:a16="http://schemas.microsoft.com/office/drawing/2014/main" id="{872402C9-74D7-148D-0965-9C5CA2F144FD}"/>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nvGrpSpPr>
              <p:cNvPr id="73" name="Group 149">
                <a:extLst>
                  <a:ext uri="{FF2B5EF4-FFF2-40B4-BE49-F238E27FC236}">
                    <a16:creationId xmlns:a16="http://schemas.microsoft.com/office/drawing/2014/main" id="{5D31AB34-E565-246B-6DBB-3EBB726F8D8D}"/>
                  </a:ext>
                </a:extLst>
              </p:cNvPr>
              <p:cNvGrpSpPr>
                <a:grpSpLocks/>
              </p:cNvGrpSpPr>
              <p:nvPr/>
            </p:nvGrpSpPr>
            <p:grpSpPr bwMode="auto">
              <a:xfrm>
                <a:off x="3243" y="1207"/>
                <a:ext cx="272" cy="137"/>
                <a:chOff x="2971" y="1207"/>
                <a:chExt cx="272" cy="137"/>
              </a:xfrm>
            </p:grpSpPr>
            <p:sp>
              <p:nvSpPr>
                <p:cNvPr id="77" name="Line 150">
                  <a:extLst>
                    <a:ext uri="{FF2B5EF4-FFF2-40B4-BE49-F238E27FC236}">
                      <a16:creationId xmlns:a16="http://schemas.microsoft.com/office/drawing/2014/main" id="{49EC0B4C-71DC-C854-3F8A-50970D9C3A3F}"/>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78" name="Line 151">
                  <a:extLst>
                    <a:ext uri="{FF2B5EF4-FFF2-40B4-BE49-F238E27FC236}">
                      <a16:creationId xmlns:a16="http://schemas.microsoft.com/office/drawing/2014/main" id="{56A6A20A-AA63-29D7-7C8E-F0A86E5F8FEB}"/>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nvGrpSpPr>
              <p:cNvPr id="74" name="Group 152">
                <a:extLst>
                  <a:ext uri="{FF2B5EF4-FFF2-40B4-BE49-F238E27FC236}">
                    <a16:creationId xmlns:a16="http://schemas.microsoft.com/office/drawing/2014/main" id="{E546D756-DA8F-60CF-895B-85079C25EE03}"/>
                  </a:ext>
                </a:extLst>
              </p:cNvPr>
              <p:cNvGrpSpPr>
                <a:grpSpLocks/>
              </p:cNvGrpSpPr>
              <p:nvPr/>
            </p:nvGrpSpPr>
            <p:grpSpPr bwMode="auto">
              <a:xfrm>
                <a:off x="3515" y="1207"/>
                <a:ext cx="272" cy="137"/>
                <a:chOff x="2971" y="1207"/>
                <a:chExt cx="272" cy="137"/>
              </a:xfrm>
            </p:grpSpPr>
            <p:sp>
              <p:nvSpPr>
                <p:cNvPr id="75" name="Line 153">
                  <a:extLst>
                    <a:ext uri="{FF2B5EF4-FFF2-40B4-BE49-F238E27FC236}">
                      <a16:creationId xmlns:a16="http://schemas.microsoft.com/office/drawing/2014/main" id="{631BB3F7-3049-E3B9-2D23-0F44D593327B}"/>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76" name="Line 154">
                  <a:extLst>
                    <a:ext uri="{FF2B5EF4-FFF2-40B4-BE49-F238E27FC236}">
                      <a16:creationId xmlns:a16="http://schemas.microsoft.com/office/drawing/2014/main" id="{FC37906A-50D2-BE12-DE4B-657D1BE077C1}"/>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sp>
          <p:nvSpPr>
            <p:cNvPr id="71" name="Oval 155">
              <a:extLst>
                <a:ext uri="{FF2B5EF4-FFF2-40B4-BE49-F238E27FC236}">
                  <a16:creationId xmlns:a16="http://schemas.microsoft.com/office/drawing/2014/main" id="{C5F267B6-1730-74F6-9D24-94295106507D}"/>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81" name="Group 36">
            <a:extLst>
              <a:ext uri="{FF2B5EF4-FFF2-40B4-BE49-F238E27FC236}">
                <a16:creationId xmlns:a16="http://schemas.microsoft.com/office/drawing/2014/main" id="{017A291B-C6D1-B427-ED7C-AA671E32ADD8}"/>
              </a:ext>
            </a:extLst>
          </p:cNvPr>
          <p:cNvGrpSpPr>
            <a:grpSpLocks/>
          </p:cNvGrpSpPr>
          <p:nvPr/>
        </p:nvGrpSpPr>
        <p:grpSpPr bwMode="auto">
          <a:xfrm rot="16200000">
            <a:off x="7857178" y="5134826"/>
            <a:ext cx="735821" cy="161940"/>
            <a:chOff x="2971" y="1184"/>
            <a:chExt cx="476" cy="114"/>
          </a:xfrm>
          <a:scene3d>
            <a:camera prst="orthographicFront">
              <a:rot lat="0" lon="21298860" rev="21573786"/>
            </a:camera>
            <a:lightRig rig="threePt" dir="t"/>
          </a:scene3d>
        </p:grpSpPr>
        <p:grpSp>
          <p:nvGrpSpPr>
            <p:cNvPr id="82" name="Group 37">
              <a:extLst>
                <a:ext uri="{FF2B5EF4-FFF2-40B4-BE49-F238E27FC236}">
                  <a16:creationId xmlns:a16="http://schemas.microsoft.com/office/drawing/2014/main" id="{7C39CC26-4E9E-CE51-987D-2878662523C7}"/>
                </a:ext>
              </a:extLst>
            </p:cNvPr>
            <p:cNvGrpSpPr>
              <a:grpSpLocks/>
            </p:cNvGrpSpPr>
            <p:nvPr/>
          </p:nvGrpSpPr>
          <p:grpSpPr bwMode="auto">
            <a:xfrm>
              <a:off x="2971" y="1207"/>
              <a:ext cx="363" cy="46"/>
              <a:chOff x="2971" y="1207"/>
              <a:chExt cx="816" cy="137"/>
            </a:xfrm>
          </p:grpSpPr>
          <p:grpSp>
            <p:nvGrpSpPr>
              <p:cNvPr id="84" name="Group 38">
                <a:extLst>
                  <a:ext uri="{FF2B5EF4-FFF2-40B4-BE49-F238E27FC236}">
                    <a16:creationId xmlns:a16="http://schemas.microsoft.com/office/drawing/2014/main" id="{3DDF5364-59CA-8A92-D7B2-4ECFFD828D66}"/>
                  </a:ext>
                </a:extLst>
              </p:cNvPr>
              <p:cNvGrpSpPr>
                <a:grpSpLocks/>
              </p:cNvGrpSpPr>
              <p:nvPr/>
            </p:nvGrpSpPr>
            <p:grpSpPr bwMode="auto">
              <a:xfrm>
                <a:off x="2971" y="1207"/>
                <a:ext cx="272" cy="137"/>
                <a:chOff x="2971" y="1207"/>
                <a:chExt cx="272" cy="137"/>
              </a:xfrm>
            </p:grpSpPr>
            <p:sp>
              <p:nvSpPr>
                <p:cNvPr id="91" name="Line 39">
                  <a:extLst>
                    <a:ext uri="{FF2B5EF4-FFF2-40B4-BE49-F238E27FC236}">
                      <a16:creationId xmlns:a16="http://schemas.microsoft.com/office/drawing/2014/main" id="{7731A0E1-DCBA-12ED-691A-1170A5D332F3}"/>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92" name="Line 40">
                  <a:extLst>
                    <a:ext uri="{FF2B5EF4-FFF2-40B4-BE49-F238E27FC236}">
                      <a16:creationId xmlns:a16="http://schemas.microsoft.com/office/drawing/2014/main" id="{E91EF84F-5661-BE10-08FA-3BDD3DB96669}"/>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nvGrpSpPr>
              <p:cNvPr id="85" name="Group 41">
                <a:extLst>
                  <a:ext uri="{FF2B5EF4-FFF2-40B4-BE49-F238E27FC236}">
                    <a16:creationId xmlns:a16="http://schemas.microsoft.com/office/drawing/2014/main" id="{083AB0FB-4A96-EEF0-75E7-8D11289FB22B}"/>
                  </a:ext>
                </a:extLst>
              </p:cNvPr>
              <p:cNvGrpSpPr>
                <a:grpSpLocks/>
              </p:cNvGrpSpPr>
              <p:nvPr/>
            </p:nvGrpSpPr>
            <p:grpSpPr bwMode="auto">
              <a:xfrm>
                <a:off x="3243" y="1207"/>
                <a:ext cx="272" cy="137"/>
                <a:chOff x="2971" y="1207"/>
                <a:chExt cx="272" cy="137"/>
              </a:xfrm>
            </p:grpSpPr>
            <p:sp>
              <p:nvSpPr>
                <p:cNvPr id="89" name="Line 42">
                  <a:extLst>
                    <a:ext uri="{FF2B5EF4-FFF2-40B4-BE49-F238E27FC236}">
                      <a16:creationId xmlns:a16="http://schemas.microsoft.com/office/drawing/2014/main" id="{353F6714-55E0-55F0-B13A-D586CA716879}"/>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90" name="Line 43">
                  <a:extLst>
                    <a:ext uri="{FF2B5EF4-FFF2-40B4-BE49-F238E27FC236}">
                      <a16:creationId xmlns:a16="http://schemas.microsoft.com/office/drawing/2014/main" id="{66B0DBB6-1F94-46D5-F3F4-0EB25A22FECB}"/>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nvGrpSpPr>
              <p:cNvPr id="86" name="Group 44">
                <a:extLst>
                  <a:ext uri="{FF2B5EF4-FFF2-40B4-BE49-F238E27FC236}">
                    <a16:creationId xmlns:a16="http://schemas.microsoft.com/office/drawing/2014/main" id="{F063BC58-1FB2-B592-9113-3D22941DC33E}"/>
                  </a:ext>
                </a:extLst>
              </p:cNvPr>
              <p:cNvGrpSpPr>
                <a:grpSpLocks/>
              </p:cNvGrpSpPr>
              <p:nvPr/>
            </p:nvGrpSpPr>
            <p:grpSpPr bwMode="auto">
              <a:xfrm>
                <a:off x="3515" y="1207"/>
                <a:ext cx="272" cy="137"/>
                <a:chOff x="2971" y="1207"/>
                <a:chExt cx="272" cy="137"/>
              </a:xfrm>
            </p:grpSpPr>
            <p:sp>
              <p:nvSpPr>
                <p:cNvPr id="87" name="Line 45">
                  <a:extLst>
                    <a:ext uri="{FF2B5EF4-FFF2-40B4-BE49-F238E27FC236}">
                      <a16:creationId xmlns:a16="http://schemas.microsoft.com/office/drawing/2014/main" id="{DE42EB9E-B22E-B90E-9FE1-57FCFE826172}"/>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88" name="Line 46">
                  <a:extLst>
                    <a:ext uri="{FF2B5EF4-FFF2-40B4-BE49-F238E27FC236}">
                      <a16:creationId xmlns:a16="http://schemas.microsoft.com/office/drawing/2014/main" id="{F3802251-892A-F2B8-DE68-DDEB55FBB2DB}"/>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sp>
          <p:nvSpPr>
            <p:cNvPr id="83" name="Oval 47">
              <a:extLst>
                <a:ext uri="{FF2B5EF4-FFF2-40B4-BE49-F238E27FC236}">
                  <a16:creationId xmlns:a16="http://schemas.microsoft.com/office/drawing/2014/main" id="{0102625A-3F33-F995-51ED-A9C191FCA478}"/>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93" name="Group 23">
            <a:extLst>
              <a:ext uri="{FF2B5EF4-FFF2-40B4-BE49-F238E27FC236}">
                <a16:creationId xmlns:a16="http://schemas.microsoft.com/office/drawing/2014/main" id="{3729471C-41BD-6ADB-E686-DF8921CB7BDE}"/>
              </a:ext>
            </a:extLst>
          </p:cNvPr>
          <p:cNvGrpSpPr>
            <a:grpSpLocks/>
          </p:cNvGrpSpPr>
          <p:nvPr/>
        </p:nvGrpSpPr>
        <p:grpSpPr bwMode="auto">
          <a:xfrm rot="10800000">
            <a:off x="7489091" y="5245555"/>
            <a:ext cx="661110" cy="175436"/>
            <a:chOff x="2971" y="1184"/>
            <a:chExt cx="499" cy="155"/>
          </a:xfrm>
          <a:scene3d>
            <a:camera prst="orthographicFront">
              <a:rot lat="0" lon="21298860" rev="21573786"/>
            </a:camera>
            <a:lightRig rig="threePt" dir="t"/>
          </a:scene3d>
        </p:grpSpPr>
        <p:grpSp>
          <p:nvGrpSpPr>
            <p:cNvPr id="94" name="Group 22">
              <a:extLst>
                <a:ext uri="{FF2B5EF4-FFF2-40B4-BE49-F238E27FC236}">
                  <a16:creationId xmlns:a16="http://schemas.microsoft.com/office/drawing/2014/main" id="{5AFD695A-6C95-0218-461E-B9EF5DB8CDDF}"/>
                </a:ext>
              </a:extLst>
            </p:cNvPr>
            <p:cNvGrpSpPr>
              <a:grpSpLocks/>
            </p:cNvGrpSpPr>
            <p:nvPr/>
          </p:nvGrpSpPr>
          <p:grpSpPr bwMode="auto">
            <a:xfrm>
              <a:off x="2971" y="1207"/>
              <a:ext cx="363" cy="46"/>
              <a:chOff x="2971" y="1207"/>
              <a:chExt cx="816" cy="137"/>
            </a:xfrm>
          </p:grpSpPr>
          <p:grpSp>
            <p:nvGrpSpPr>
              <p:cNvPr id="96" name="Group 14">
                <a:extLst>
                  <a:ext uri="{FF2B5EF4-FFF2-40B4-BE49-F238E27FC236}">
                    <a16:creationId xmlns:a16="http://schemas.microsoft.com/office/drawing/2014/main" id="{86B873D6-97CF-CCCC-117C-921A7FF2AEDC}"/>
                  </a:ext>
                </a:extLst>
              </p:cNvPr>
              <p:cNvGrpSpPr>
                <a:grpSpLocks/>
              </p:cNvGrpSpPr>
              <p:nvPr/>
            </p:nvGrpSpPr>
            <p:grpSpPr bwMode="auto">
              <a:xfrm>
                <a:off x="2971" y="1207"/>
                <a:ext cx="272" cy="137"/>
                <a:chOff x="2971" y="1207"/>
                <a:chExt cx="272" cy="137"/>
              </a:xfrm>
            </p:grpSpPr>
            <p:sp>
              <p:nvSpPr>
                <p:cNvPr id="103" name="Line 12">
                  <a:extLst>
                    <a:ext uri="{FF2B5EF4-FFF2-40B4-BE49-F238E27FC236}">
                      <a16:creationId xmlns:a16="http://schemas.microsoft.com/office/drawing/2014/main" id="{4D51EA79-79B7-125B-B214-21FDF221C686}"/>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104" name="Line 13">
                  <a:extLst>
                    <a:ext uri="{FF2B5EF4-FFF2-40B4-BE49-F238E27FC236}">
                      <a16:creationId xmlns:a16="http://schemas.microsoft.com/office/drawing/2014/main" id="{CB059E95-C881-9249-7291-4803263632E2}"/>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nvGrpSpPr>
              <p:cNvPr id="97" name="Group 15">
                <a:extLst>
                  <a:ext uri="{FF2B5EF4-FFF2-40B4-BE49-F238E27FC236}">
                    <a16:creationId xmlns:a16="http://schemas.microsoft.com/office/drawing/2014/main" id="{9DCE6705-7874-519B-CD47-9EA7BB8EE939}"/>
                  </a:ext>
                </a:extLst>
              </p:cNvPr>
              <p:cNvGrpSpPr>
                <a:grpSpLocks/>
              </p:cNvGrpSpPr>
              <p:nvPr/>
            </p:nvGrpSpPr>
            <p:grpSpPr bwMode="auto">
              <a:xfrm>
                <a:off x="3243" y="1207"/>
                <a:ext cx="272" cy="137"/>
                <a:chOff x="2971" y="1207"/>
                <a:chExt cx="272" cy="137"/>
              </a:xfrm>
            </p:grpSpPr>
            <p:sp>
              <p:nvSpPr>
                <p:cNvPr id="101" name="Line 16">
                  <a:extLst>
                    <a:ext uri="{FF2B5EF4-FFF2-40B4-BE49-F238E27FC236}">
                      <a16:creationId xmlns:a16="http://schemas.microsoft.com/office/drawing/2014/main" id="{003D20B9-BFCA-0598-7C60-78AE2576646A}"/>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102" name="Line 17">
                  <a:extLst>
                    <a:ext uri="{FF2B5EF4-FFF2-40B4-BE49-F238E27FC236}">
                      <a16:creationId xmlns:a16="http://schemas.microsoft.com/office/drawing/2014/main" id="{166EF613-8745-4032-6D4C-E0B51E9A4866}"/>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nvGrpSpPr>
              <p:cNvPr id="98" name="Group 18">
                <a:extLst>
                  <a:ext uri="{FF2B5EF4-FFF2-40B4-BE49-F238E27FC236}">
                    <a16:creationId xmlns:a16="http://schemas.microsoft.com/office/drawing/2014/main" id="{4262635C-7C52-C057-8F4E-241C0537BD35}"/>
                  </a:ext>
                </a:extLst>
              </p:cNvPr>
              <p:cNvGrpSpPr>
                <a:grpSpLocks/>
              </p:cNvGrpSpPr>
              <p:nvPr/>
            </p:nvGrpSpPr>
            <p:grpSpPr bwMode="auto">
              <a:xfrm>
                <a:off x="3515" y="1207"/>
                <a:ext cx="272" cy="137"/>
                <a:chOff x="2971" y="1207"/>
                <a:chExt cx="272" cy="137"/>
              </a:xfrm>
            </p:grpSpPr>
            <p:sp>
              <p:nvSpPr>
                <p:cNvPr id="99" name="Line 19">
                  <a:extLst>
                    <a:ext uri="{FF2B5EF4-FFF2-40B4-BE49-F238E27FC236}">
                      <a16:creationId xmlns:a16="http://schemas.microsoft.com/office/drawing/2014/main" id="{1AC792CC-D519-FEDE-6AFA-94ABE6BDB195}"/>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sp>
              <p:nvSpPr>
                <p:cNvPr id="100" name="Line 20">
                  <a:extLst>
                    <a:ext uri="{FF2B5EF4-FFF2-40B4-BE49-F238E27FC236}">
                      <a16:creationId xmlns:a16="http://schemas.microsoft.com/office/drawing/2014/main" id="{F9DB4C94-A748-32A7-33A3-85F499BF8C31}"/>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nchorCtr="1"/>
                <a:lstStyle/>
                <a:p>
                  <a:endParaRPr lang="ru-RU"/>
                </a:p>
              </p:txBody>
            </p:sp>
          </p:grpSp>
        </p:grpSp>
        <p:sp>
          <p:nvSpPr>
            <p:cNvPr id="95" name="Oval 21">
              <a:extLst>
                <a:ext uri="{FF2B5EF4-FFF2-40B4-BE49-F238E27FC236}">
                  <a16:creationId xmlns:a16="http://schemas.microsoft.com/office/drawing/2014/main" id="{FC9C9C28-9C60-187C-10FA-6C6C2FC11B3A}"/>
                </a:ext>
              </a:extLst>
            </p:cNvPr>
            <p:cNvSpPr>
              <a:spLocks noChangeAspect="1" noChangeArrowheads="1"/>
            </p:cNvSpPr>
            <p:nvPr/>
          </p:nvSpPr>
          <p:spPr bwMode="auto">
            <a:xfrm>
              <a:off x="3334" y="1184"/>
              <a:ext cx="136" cy="15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105" name="Group 48">
            <a:extLst>
              <a:ext uri="{FF2B5EF4-FFF2-40B4-BE49-F238E27FC236}">
                <a16:creationId xmlns:a16="http://schemas.microsoft.com/office/drawing/2014/main" id="{5727275E-1D08-13E9-E615-6E46E99D8CBC}"/>
              </a:ext>
            </a:extLst>
          </p:cNvPr>
          <p:cNvGrpSpPr>
            <a:grpSpLocks/>
          </p:cNvGrpSpPr>
          <p:nvPr/>
        </p:nvGrpSpPr>
        <p:grpSpPr bwMode="auto">
          <a:xfrm rot="5216011">
            <a:off x="6782674" y="4514324"/>
            <a:ext cx="734410" cy="161940"/>
            <a:chOff x="2971" y="1184"/>
            <a:chExt cx="476" cy="114"/>
          </a:xfrm>
          <a:scene3d>
            <a:camera prst="orthographicFront">
              <a:rot lat="0" lon="21298860" rev="21573786"/>
            </a:camera>
            <a:lightRig rig="threePt" dir="t"/>
          </a:scene3d>
        </p:grpSpPr>
        <p:grpSp>
          <p:nvGrpSpPr>
            <p:cNvPr id="106" name="Group 49">
              <a:extLst>
                <a:ext uri="{FF2B5EF4-FFF2-40B4-BE49-F238E27FC236}">
                  <a16:creationId xmlns:a16="http://schemas.microsoft.com/office/drawing/2014/main" id="{67420E82-81BD-F629-C187-CFE37CD8F7E7}"/>
                </a:ext>
              </a:extLst>
            </p:cNvPr>
            <p:cNvGrpSpPr>
              <a:grpSpLocks/>
            </p:cNvGrpSpPr>
            <p:nvPr/>
          </p:nvGrpSpPr>
          <p:grpSpPr bwMode="auto">
            <a:xfrm>
              <a:off x="2971" y="1207"/>
              <a:ext cx="363" cy="46"/>
              <a:chOff x="2971" y="1207"/>
              <a:chExt cx="816" cy="137"/>
            </a:xfrm>
          </p:grpSpPr>
          <p:grpSp>
            <p:nvGrpSpPr>
              <p:cNvPr id="108" name="Group 50">
                <a:extLst>
                  <a:ext uri="{FF2B5EF4-FFF2-40B4-BE49-F238E27FC236}">
                    <a16:creationId xmlns:a16="http://schemas.microsoft.com/office/drawing/2014/main" id="{249E7D3F-501C-3650-015A-BCCA7BE93B5A}"/>
                  </a:ext>
                </a:extLst>
              </p:cNvPr>
              <p:cNvGrpSpPr>
                <a:grpSpLocks/>
              </p:cNvGrpSpPr>
              <p:nvPr/>
            </p:nvGrpSpPr>
            <p:grpSpPr bwMode="auto">
              <a:xfrm>
                <a:off x="2971" y="1207"/>
                <a:ext cx="272" cy="137"/>
                <a:chOff x="2971" y="1207"/>
                <a:chExt cx="272" cy="137"/>
              </a:xfrm>
            </p:grpSpPr>
            <p:sp>
              <p:nvSpPr>
                <p:cNvPr id="115" name="Line 51">
                  <a:extLst>
                    <a:ext uri="{FF2B5EF4-FFF2-40B4-BE49-F238E27FC236}">
                      <a16:creationId xmlns:a16="http://schemas.microsoft.com/office/drawing/2014/main" id="{35214162-E6EF-7FDB-DA8A-E2E272ECB394}"/>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16" name="Line 52">
                  <a:extLst>
                    <a:ext uri="{FF2B5EF4-FFF2-40B4-BE49-F238E27FC236}">
                      <a16:creationId xmlns:a16="http://schemas.microsoft.com/office/drawing/2014/main" id="{A6B8A29C-F3DA-DB4E-ED87-5DDB398F21E9}"/>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09" name="Group 53">
                <a:extLst>
                  <a:ext uri="{FF2B5EF4-FFF2-40B4-BE49-F238E27FC236}">
                    <a16:creationId xmlns:a16="http://schemas.microsoft.com/office/drawing/2014/main" id="{3A2C038D-BC35-B67E-2F83-12B57886B194}"/>
                  </a:ext>
                </a:extLst>
              </p:cNvPr>
              <p:cNvGrpSpPr>
                <a:grpSpLocks/>
              </p:cNvGrpSpPr>
              <p:nvPr/>
            </p:nvGrpSpPr>
            <p:grpSpPr bwMode="auto">
              <a:xfrm>
                <a:off x="3243" y="1207"/>
                <a:ext cx="272" cy="137"/>
                <a:chOff x="2971" y="1207"/>
                <a:chExt cx="272" cy="137"/>
              </a:xfrm>
            </p:grpSpPr>
            <p:sp>
              <p:nvSpPr>
                <p:cNvPr id="113" name="Line 54">
                  <a:extLst>
                    <a:ext uri="{FF2B5EF4-FFF2-40B4-BE49-F238E27FC236}">
                      <a16:creationId xmlns:a16="http://schemas.microsoft.com/office/drawing/2014/main" id="{E1156CC7-9EE6-16CD-29C0-3A0F58AC0E67}"/>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14" name="Line 55">
                  <a:extLst>
                    <a:ext uri="{FF2B5EF4-FFF2-40B4-BE49-F238E27FC236}">
                      <a16:creationId xmlns:a16="http://schemas.microsoft.com/office/drawing/2014/main" id="{39A52EB9-B354-6F4A-1D17-3669EC54E172}"/>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10" name="Group 56">
                <a:extLst>
                  <a:ext uri="{FF2B5EF4-FFF2-40B4-BE49-F238E27FC236}">
                    <a16:creationId xmlns:a16="http://schemas.microsoft.com/office/drawing/2014/main" id="{A5F74544-081C-2E19-0441-E376455714F2}"/>
                  </a:ext>
                </a:extLst>
              </p:cNvPr>
              <p:cNvGrpSpPr>
                <a:grpSpLocks/>
              </p:cNvGrpSpPr>
              <p:nvPr/>
            </p:nvGrpSpPr>
            <p:grpSpPr bwMode="auto">
              <a:xfrm>
                <a:off x="3515" y="1207"/>
                <a:ext cx="272" cy="137"/>
                <a:chOff x="2971" y="1207"/>
                <a:chExt cx="272" cy="137"/>
              </a:xfrm>
            </p:grpSpPr>
            <p:sp>
              <p:nvSpPr>
                <p:cNvPr id="111" name="Line 57">
                  <a:extLst>
                    <a:ext uri="{FF2B5EF4-FFF2-40B4-BE49-F238E27FC236}">
                      <a16:creationId xmlns:a16="http://schemas.microsoft.com/office/drawing/2014/main" id="{4B816974-F9F5-CDE2-86D4-1504A09D5D6D}"/>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12" name="Line 58">
                  <a:extLst>
                    <a:ext uri="{FF2B5EF4-FFF2-40B4-BE49-F238E27FC236}">
                      <a16:creationId xmlns:a16="http://schemas.microsoft.com/office/drawing/2014/main" id="{672F8E25-CCB0-9B84-417F-5299CE1D2AB5}"/>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107" name="Oval 59">
              <a:extLst>
                <a:ext uri="{FF2B5EF4-FFF2-40B4-BE49-F238E27FC236}">
                  <a16:creationId xmlns:a16="http://schemas.microsoft.com/office/drawing/2014/main" id="{0D5961EC-42EB-D52F-CCF9-8BA6037FBC5E}"/>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dirty="0"/>
                <a:t>+</a:t>
              </a:r>
              <a:endParaRPr lang="ru-RU" altLang="ru-RU" sz="1400" dirty="0"/>
            </a:p>
          </p:txBody>
        </p:sp>
      </p:grpSp>
      <p:grpSp>
        <p:nvGrpSpPr>
          <p:cNvPr id="117" name="Group 60">
            <a:extLst>
              <a:ext uri="{FF2B5EF4-FFF2-40B4-BE49-F238E27FC236}">
                <a16:creationId xmlns:a16="http://schemas.microsoft.com/office/drawing/2014/main" id="{BCAA45CF-8045-5FF1-F93D-5C41D58D377B}"/>
              </a:ext>
            </a:extLst>
          </p:cNvPr>
          <p:cNvGrpSpPr>
            <a:grpSpLocks/>
          </p:cNvGrpSpPr>
          <p:nvPr/>
        </p:nvGrpSpPr>
        <p:grpSpPr bwMode="auto">
          <a:xfrm rot="5400000">
            <a:off x="6335898" y="4468315"/>
            <a:ext cx="735821" cy="161940"/>
            <a:chOff x="2971" y="1184"/>
            <a:chExt cx="476" cy="114"/>
          </a:xfrm>
          <a:scene3d>
            <a:camera prst="orthographicFront">
              <a:rot lat="0" lon="21298860" rev="21573786"/>
            </a:camera>
            <a:lightRig rig="threePt" dir="t"/>
          </a:scene3d>
        </p:grpSpPr>
        <p:grpSp>
          <p:nvGrpSpPr>
            <p:cNvPr id="118" name="Group 61">
              <a:extLst>
                <a:ext uri="{FF2B5EF4-FFF2-40B4-BE49-F238E27FC236}">
                  <a16:creationId xmlns:a16="http://schemas.microsoft.com/office/drawing/2014/main" id="{3E48B05D-8192-9C22-5374-8D5578EC30C2}"/>
                </a:ext>
              </a:extLst>
            </p:cNvPr>
            <p:cNvGrpSpPr>
              <a:grpSpLocks/>
            </p:cNvGrpSpPr>
            <p:nvPr/>
          </p:nvGrpSpPr>
          <p:grpSpPr bwMode="auto">
            <a:xfrm>
              <a:off x="2971" y="1207"/>
              <a:ext cx="363" cy="46"/>
              <a:chOff x="2971" y="1207"/>
              <a:chExt cx="816" cy="137"/>
            </a:xfrm>
          </p:grpSpPr>
          <p:grpSp>
            <p:nvGrpSpPr>
              <p:cNvPr id="120" name="Group 62">
                <a:extLst>
                  <a:ext uri="{FF2B5EF4-FFF2-40B4-BE49-F238E27FC236}">
                    <a16:creationId xmlns:a16="http://schemas.microsoft.com/office/drawing/2014/main" id="{F225EC0C-7FDE-39E1-C4C4-C1809A87A57E}"/>
                  </a:ext>
                </a:extLst>
              </p:cNvPr>
              <p:cNvGrpSpPr>
                <a:grpSpLocks/>
              </p:cNvGrpSpPr>
              <p:nvPr/>
            </p:nvGrpSpPr>
            <p:grpSpPr bwMode="auto">
              <a:xfrm>
                <a:off x="2971" y="1207"/>
                <a:ext cx="272" cy="137"/>
                <a:chOff x="2971" y="1207"/>
                <a:chExt cx="272" cy="137"/>
              </a:xfrm>
            </p:grpSpPr>
            <p:sp>
              <p:nvSpPr>
                <p:cNvPr id="127" name="Line 63">
                  <a:extLst>
                    <a:ext uri="{FF2B5EF4-FFF2-40B4-BE49-F238E27FC236}">
                      <a16:creationId xmlns:a16="http://schemas.microsoft.com/office/drawing/2014/main" id="{000CD1D0-C1DD-D8C2-7AB2-7BB2914A9311}"/>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28" name="Line 64">
                  <a:extLst>
                    <a:ext uri="{FF2B5EF4-FFF2-40B4-BE49-F238E27FC236}">
                      <a16:creationId xmlns:a16="http://schemas.microsoft.com/office/drawing/2014/main" id="{8837C220-BC4C-98C7-E58D-767A5DCE7E5F}"/>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21" name="Group 65">
                <a:extLst>
                  <a:ext uri="{FF2B5EF4-FFF2-40B4-BE49-F238E27FC236}">
                    <a16:creationId xmlns:a16="http://schemas.microsoft.com/office/drawing/2014/main" id="{D2451287-D01C-0A53-CC84-9599489A6D37}"/>
                  </a:ext>
                </a:extLst>
              </p:cNvPr>
              <p:cNvGrpSpPr>
                <a:grpSpLocks/>
              </p:cNvGrpSpPr>
              <p:nvPr/>
            </p:nvGrpSpPr>
            <p:grpSpPr bwMode="auto">
              <a:xfrm>
                <a:off x="3243" y="1207"/>
                <a:ext cx="272" cy="137"/>
                <a:chOff x="2971" y="1207"/>
                <a:chExt cx="272" cy="137"/>
              </a:xfrm>
            </p:grpSpPr>
            <p:sp>
              <p:nvSpPr>
                <p:cNvPr id="125" name="Line 66">
                  <a:extLst>
                    <a:ext uri="{FF2B5EF4-FFF2-40B4-BE49-F238E27FC236}">
                      <a16:creationId xmlns:a16="http://schemas.microsoft.com/office/drawing/2014/main" id="{409468DB-F6A4-4871-0F30-999B6E354593}"/>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26" name="Line 67">
                  <a:extLst>
                    <a:ext uri="{FF2B5EF4-FFF2-40B4-BE49-F238E27FC236}">
                      <a16:creationId xmlns:a16="http://schemas.microsoft.com/office/drawing/2014/main" id="{F7C7F1C8-23C8-D10A-CA58-28541CDAA0F4}"/>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22" name="Group 68">
                <a:extLst>
                  <a:ext uri="{FF2B5EF4-FFF2-40B4-BE49-F238E27FC236}">
                    <a16:creationId xmlns:a16="http://schemas.microsoft.com/office/drawing/2014/main" id="{40B4AE09-EECB-F42B-B4D0-E3D913ED3C51}"/>
                  </a:ext>
                </a:extLst>
              </p:cNvPr>
              <p:cNvGrpSpPr>
                <a:grpSpLocks/>
              </p:cNvGrpSpPr>
              <p:nvPr/>
            </p:nvGrpSpPr>
            <p:grpSpPr bwMode="auto">
              <a:xfrm>
                <a:off x="3515" y="1207"/>
                <a:ext cx="272" cy="137"/>
                <a:chOff x="2971" y="1207"/>
                <a:chExt cx="272" cy="137"/>
              </a:xfrm>
            </p:grpSpPr>
            <p:sp>
              <p:nvSpPr>
                <p:cNvPr id="123" name="Line 69">
                  <a:extLst>
                    <a:ext uri="{FF2B5EF4-FFF2-40B4-BE49-F238E27FC236}">
                      <a16:creationId xmlns:a16="http://schemas.microsoft.com/office/drawing/2014/main" id="{CB71175A-F333-256F-A401-49595CF7241D}"/>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24" name="Line 70">
                  <a:extLst>
                    <a:ext uri="{FF2B5EF4-FFF2-40B4-BE49-F238E27FC236}">
                      <a16:creationId xmlns:a16="http://schemas.microsoft.com/office/drawing/2014/main" id="{E1237C61-CD7A-9FF2-1BCF-E205F4D8FB37}"/>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119" name="Oval 71">
              <a:extLst>
                <a:ext uri="{FF2B5EF4-FFF2-40B4-BE49-F238E27FC236}">
                  <a16:creationId xmlns:a16="http://schemas.microsoft.com/office/drawing/2014/main" id="{75BF3D29-FF1D-6212-694D-1DEA725DEEC0}"/>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129" name="Group 96">
            <a:extLst>
              <a:ext uri="{FF2B5EF4-FFF2-40B4-BE49-F238E27FC236}">
                <a16:creationId xmlns:a16="http://schemas.microsoft.com/office/drawing/2014/main" id="{D234A846-2E25-287E-FB47-89B565FD5FE8}"/>
              </a:ext>
            </a:extLst>
          </p:cNvPr>
          <p:cNvGrpSpPr>
            <a:grpSpLocks/>
          </p:cNvGrpSpPr>
          <p:nvPr/>
        </p:nvGrpSpPr>
        <p:grpSpPr bwMode="auto">
          <a:xfrm rot="4891894">
            <a:off x="5871438" y="4263447"/>
            <a:ext cx="734410" cy="161940"/>
            <a:chOff x="2971" y="1184"/>
            <a:chExt cx="476" cy="114"/>
          </a:xfrm>
          <a:scene3d>
            <a:camera prst="orthographicFront">
              <a:rot lat="0" lon="21298860" rev="21573786"/>
            </a:camera>
            <a:lightRig rig="threePt" dir="t"/>
          </a:scene3d>
        </p:grpSpPr>
        <p:grpSp>
          <p:nvGrpSpPr>
            <p:cNvPr id="130" name="Group 97">
              <a:extLst>
                <a:ext uri="{FF2B5EF4-FFF2-40B4-BE49-F238E27FC236}">
                  <a16:creationId xmlns:a16="http://schemas.microsoft.com/office/drawing/2014/main" id="{BA986A29-879F-B26C-7810-B25A2EDBD2B4}"/>
                </a:ext>
              </a:extLst>
            </p:cNvPr>
            <p:cNvGrpSpPr>
              <a:grpSpLocks/>
            </p:cNvGrpSpPr>
            <p:nvPr/>
          </p:nvGrpSpPr>
          <p:grpSpPr bwMode="auto">
            <a:xfrm>
              <a:off x="2971" y="1207"/>
              <a:ext cx="363" cy="46"/>
              <a:chOff x="2971" y="1207"/>
              <a:chExt cx="816" cy="137"/>
            </a:xfrm>
          </p:grpSpPr>
          <p:grpSp>
            <p:nvGrpSpPr>
              <p:cNvPr id="132" name="Group 98">
                <a:extLst>
                  <a:ext uri="{FF2B5EF4-FFF2-40B4-BE49-F238E27FC236}">
                    <a16:creationId xmlns:a16="http://schemas.microsoft.com/office/drawing/2014/main" id="{A6062947-1AC1-1EDC-87E0-B19CB6334B2B}"/>
                  </a:ext>
                </a:extLst>
              </p:cNvPr>
              <p:cNvGrpSpPr>
                <a:grpSpLocks/>
              </p:cNvGrpSpPr>
              <p:nvPr/>
            </p:nvGrpSpPr>
            <p:grpSpPr bwMode="auto">
              <a:xfrm>
                <a:off x="2971" y="1207"/>
                <a:ext cx="272" cy="137"/>
                <a:chOff x="2971" y="1207"/>
                <a:chExt cx="272" cy="137"/>
              </a:xfrm>
            </p:grpSpPr>
            <p:sp>
              <p:nvSpPr>
                <p:cNvPr id="139" name="Line 99">
                  <a:extLst>
                    <a:ext uri="{FF2B5EF4-FFF2-40B4-BE49-F238E27FC236}">
                      <a16:creationId xmlns:a16="http://schemas.microsoft.com/office/drawing/2014/main" id="{7CD98CA0-F6E1-AE40-8D99-5BE9E916C4F0}"/>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40" name="Line 100">
                  <a:extLst>
                    <a:ext uri="{FF2B5EF4-FFF2-40B4-BE49-F238E27FC236}">
                      <a16:creationId xmlns:a16="http://schemas.microsoft.com/office/drawing/2014/main" id="{F85773EB-73D1-3E27-E67E-BFBADB74AC2B}"/>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33" name="Group 101">
                <a:extLst>
                  <a:ext uri="{FF2B5EF4-FFF2-40B4-BE49-F238E27FC236}">
                    <a16:creationId xmlns:a16="http://schemas.microsoft.com/office/drawing/2014/main" id="{371E8033-3A48-C961-6F8E-423008A560B0}"/>
                  </a:ext>
                </a:extLst>
              </p:cNvPr>
              <p:cNvGrpSpPr>
                <a:grpSpLocks/>
              </p:cNvGrpSpPr>
              <p:nvPr/>
            </p:nvGrpSpPr>
            <p:grpSpPr bwMode="auto">
              <a:xfrm>
                <a:off x="3243" y="1207"/>
                <a:ext cx="272" cy="137"/>
                <a:chOff x="2971" y="1207"/>
                <a:chExt cx="272" cy="137"/>
              </a:xfrm>
            </p:grpSpPr>
            <p:sp>
              <p:nvSpPr>
                <p:cNvPr id="137" name="Line 102">
                  <a:extLst>
                    <a:ext uri="{FF2B5EF4-FFF2-40B4-BE49-F238E27FC236}">
                      <a16:creationId xmlns:a16="http://schemas.microsoft.com/office/drawing/2014/main" id="{DBA3C477-2BB7-B83A-78A9-B4D2AB485A2D}"/>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38" name="Line 103">
                  <a:extLst>
                    <a:ext uri="{FF2B5EF4-FFF2-40B4-BE49-F238E27FC236}">
                      <a16:creationId xmlns:a16="http://schemas.microsoft.com/office/drawing/2014/main" id="{0667DBEB-1ACA-F8CB-2826-4C30538281D3}"/>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34" name="Group 104">
                <a:extLst>
                  <a:ext uri="{FF2B5EF4-FFF2-40B4-BE49-F238E27FC236}">
                    <a16:creationId xmlns:a16="http://schemas.microsoft.com/office/drawing/2014/main" id="{D907EB3A-46AB-9723-E1FD-AEDB279E17E3}"/>
                  </a:ext>
                </a:extLst>
              </p:cNvPr>
              <p:cNvGrpSpPr>
                <a:grpSpLocks/>
              </p:cNvGrpSpPr>
              <p:nvPr/>
            </p:nvGrpSpPr>
            <p:grpSpPr bwMode="auto">
              <a:xfrm>
                <a:off x="3515" y="1207"/>
                <a:ext cx="272" cy="137"/>
                <a:chOff x="2971" y="1207"/>
                <a:chExt cx="272" cy="137"/>
              </a:xfrm>
            </p:grpSpPr>
            <p:sp>
              <p:nvSpPr>
                <p:cNvPr id="135" name="Line 105">
                  <a:extLst>
                    <a:ext uri="{FF2B5EF4-FFF2-40B4-BE49-F238E27FC236}">
                      <a16:creationId xmlns:a16="http://schemas.microsoft.com/office/drawing/2014/main" id="{CD1DA154-3886-75E0-70DE-6C18D6DAEF8A}"/>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36" name="Line 106">
                  <a:extLst>
                    <a:ext uri="{FF2B5EF4-FFF2-40B4-BE49-F238E27FC236}">
                      <a16:creationId xmlns:a16="http://schemas.microsoft.com/office/drawing/2014/main" id="{A0325F71-9AE5-589B-C403-B7DBD8E782EC}"/>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131" name="Oval 107">
              <a:extLst>
                <a:ext uri="{FF2B5EF4-FFF2-40B4-BE49-F238E27FC236}">
                  <a16:creationId xmlns:a16="http://schemas.microsoft.com/office/drawing/2014/main" id="{FA23A9B8-3C5B-AFC5-88C4-BA775CFC0A27}"/>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141" name="Group 120">
            <a:extLst>
              <a:ext uri="{FF2B5EF4-FFF2-40B4-BE49-F238E27FC236}">
                <a16:creationId xmlns:a16="http://schemas.microsoft.com/office/drawing/2014/main" id="{BB4EEEA4-42F3-48ED-6262-CD1D8E96EE2C}"/>
              </a:ext>
            </a:extLst>
          </p:cNvPr>
          <p:cNvGrpSpPr>
            <a:grpSpLocks/>
          </p:cNvGrpSpPr>
          <p:nvPr/>
        </p:nvGrpSpPr>
        <p:grpSpPr bwMode="auto">
          <a:xfrm rot="6275356">
            <a:off x="6673350" y="4147168"/>
            <a:ext cx="734410" cy="161940"/>
            <a:chOff x="2971" y="1184"/>
            <a:chExt cx="476" cy="114"/>
          </a:xfrm>
          <a:scene3d>
            <a:camera prst="orthographicFront">
              <a:rot lat="0" lon="21298860" rev="21573786"/>
            </a:camera>
            <a:lightRig rig="threePt" dir="t"/>
          </a:scene3d>
        </p:grpSpPr>
        <p:grpSp>
          <p:nvGrpSpPr>
            <p:cNvPr id="142" name="Group 121">
              <a:extLst>
                <a:ext uri="{FF2B5EF4-FFF2-40B4-BE49-F238E27FC236}">
                  <a16:creationId xmlns:a16="http://schemas.microsoft.com/office/drawing/2014/main" id="{E1FFFA08-825C-250B-33EC-9CC8192CCCF3}"/>
                </a:ext>
              </a:extLst>
            </p:cNvPr>
            <p:cNvGrpSpPr>
              <a:grpSpLocks/>
            </p:cNvGrpSpPr>
            <p:nvPr/>
          </p:nvGrpSpPr>
          <p:grpSpPr bwMode="auto">
            <a:xfrm>
              <a:off x="2971" y="1207"/>
              <a:ext cx="363" cy="46"/>
              <a:chOff x="2971" y="1207"/>
              <a:chExt cx="816" cy="137"/>
            </a:xfrm>
          </p:grpSpPr>
          <p:grpSp>
            <p:nvGrpSpPr>
              <p:cNvPr id="144" name="Group 122">
                <a:extLst>
                  <a:ext uri="{FF2B5EF4-FFF2-40B4-BE49-F238E27FC236}">
                    <a16:creationId xmlns:a16="http://schemas.microsoft.com/office/drawing/2014/main" id="{3F2478B5-D19D-79B4-5A63-5676760C9799}"/>
                  </a:ext>
                </a:extLst>
              </p:cNvPr>
              <p:cNvGrpSpPr>
                <a:grpSpLocks/>
              </p:cNvGrpSpPr>
              <p:nvPr/>
            </p:nvGrpSpPr>
            <p:grpSpPr bwMode="auto">
              <a:xfrm>
                <a:off x="2971" y="1207"/>
                <a:ext cx="272" cy="137"/>
                <a:chOff x="2971" y="1207"/>
                <a:chExt cx="272" cy="137"/>
              </a:xfrm>
            </p:grpSpPr>
            <p:sp>
              <p:nvSpPr>
                <p:cNvPr id="151" name="Line 123">
                  <a:extLst>
                    <a:ext uri="{FF2B5EF4-FFF2-40B4-BE49-F238E27FC236}">
                      <a16:creationId xmlns:a16="http://schemas.microsoft.com/office/drawing/2014/main" id="{91B9023F-1806-6FCE-AC44-366A1EA05A3E}"/>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52" name="Line 124">
                  <a:extLst>
                    <a:ext uri="{FF2B5EF4-FFF2-40B4-BE49-F238E27FC236}">
                      <a16:creationId xmlns:a16="http://schemas.microsoft.com/office/drawing/2014/main" id="{DB5F394D-1015-2931-1845-BEDCAC5B9D9D}"/>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45" name="Group 125">
                <a:extLst>
                  <a:ext uri="{FF2B5EF4-FFF2-40B4-BE49-F238E27FC236}">
                    <a16:creationId xmlns:a16="http://schemas.microsoft.com/office/drawing/2014/main" id="{12A073B0-F586-95C5-85E4-BC4E12D103D0}"/>
                  </a:ext>
                </a:extLst>
              </p:cNvPr>
              <p:cNvGrpSpPr>
                <a:grpSpLocks/>
              </p:cNvGrpSpPr>
              <p:nvPr/>
            </p:nvGrpSpPr>
            <p:grpSpPr bwMode="auto">
              <a:xfrm>
                <a:off x="3243" y="1207"/>
                <a:ext cx="272" cy="137"/>
                <a:chOff x="2971" y="1207"/>
                <a:chExt cx="272" cy="137"/>
              </a:xfrm>
            </p:grpSpPr>
            <p:sp>
              <p:nvSpPr>
                <p:cNvPr id="149" name="Line 126">
                  <a:extLst>
                    <a:ext uri="{FF2B5EF4-FFF2-40B4-BE49-F238E27FC236}">
                      <a16:creationId xmlns:a16="http://schemas.microsoft.com/office/drawing/2014/main" id="{A3B06791-0D16-DC7D-9995-E86DF9BB77DC}"/>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50" name="Line 127">
                  <a:extLst>
                    <a:ext uri="{FF2B5EF4-FFF2-40B4-BE49-F238E27FC236}">
                      <a16:creationId xmlns:a16="http://schemas.microsoft.com/office/drawing/2014/main" id="{545E56EB-4F0A-8005-44CC-0A0ADC91E050}"/>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46" name="Group 128">
                <a:extLst>
                  <a:ext uri="{FF2B5EF4-FFF2-40B4-BE49-F238E27FC236}">
                    <a16:creationId xmlns:a16="http://schemas.microsoft.com/office/drawing/2014/main" id="{19AD94AA-E4D5-59A6-A90A-27840FC0EDC6}"/>
                  </a:ext>
                </a:extLst>
              </p:cNvPr>
              <p:cNvGrpSpPr>
                <a:grpSpLocks/>
              </p:cNvGrpSpPr>
              <p:nvPr/>
            </p:nvGrpSpPr>
            <p:grpSpPr bwMode="auto">
              <a:xfrm>
                <a:off x="3515" y="1207"/>
                <a:ext cx="272" cy="137"/>
                <a:chOff x="2971" y="1207"/>
                <a:chExt cx="272" cy="137"/>
              </a:xfrm>
            </p:grpSpPr>
            <p:sp>
              <p:nvSpPr>
                <p:cNvPr id="147" name="Line 129">
                  <a:extLst>
                    <a:ext uri="{FF2B5EF4-FFF2-40B4-BE49-F238E27FC236}">
                      <a16:creationId xmlns:a16="http://schemas.microsoft.com/office/drawing/2014/main" id="{E4A41EA3-FDB2-694F-91FF-4528503A3567}"/>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48" name="Line 130">
                  <a:extLst>
                    <a:ext uri="{FF2B5EF4-FFF2-40B4-BE49-F238E27FC236}">
                      <a16:creationId xmlns:a16="http://schemas.microsoft.com/office/drawing/2014/main" id="{9A59E72D-770E-F16D-B339-DAC904C60DB9}"/>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143" name="Oval 131">
              <a:extLst>
                <a:ext uri="{FF2B5EF4-FFF2-40B4-BE49-F238E27FC236}">
                  <a16:creationId xmlns:a16="http://schemas.microsoft.com/office/drawing/2014/main" id="{95F5646F-1891-EB8E-169D-E73639EEE289}"/>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153" name="Group 132">
            <a:extLst>
              <a:ext uri="{FF2B5EF4-FFF2-40B4-BE49-F238E27FC236}">
                <a16:creationId xmlns:a16="http://schemas.microsoft.com/office/drawing/2014/main" id="{6A78A867-DB13-957F-504A-84EA6BDBC6CF}"/>
              </a:ext>
            </a:extLst>
          </p:cNvPr>
          <p:cNvGrpSpPr>
            <a:grpSpLocks/>
          </p:cNvGrpSpPr>
          <p:nvPr/>
        </p:nvGrpSpPr>
        <p:grpSpPr bwMode="auto">
          <a:xfrm rot="4256285">
            <a:off x="6985523" y="4566045"/>
            <a:ext cx="734410" cy="161940"/>
            <a:chOff x="2971" y="1184"/>
            <a:chExt cx="476" cy="114"/>
          </a:xfrm>
          <a:scene3d>
            <a:camera prst="orthographicFront">
              <a:rot lat="0" lon="21298860" rev="21573786"/>
            </a:camera>
            <a:lightRig rig="threePt" dir="t"/>
          </a:scene3d>
        </p:grpSpPr>
        <p:grpSp>
          <p:nvGrpSpPr>
            <p:cNvPr id="154" name="Group 133">
              <a:extLst>
                <a:ext uri="{FF2B5EF4-FFF2-40B4-BE49-F238E27FC236}">
                  <a16:creationId xmlns:a16="http://schemas.microsoft.com/office/drawing/2014/main" id="{5901A13D-A5FB-FC5B-4D1E-DFC0FBF34122}"/>
                </a:ext>
              </a:extLst>
            </p:cNvPr>
            <p:cNvGrpSpPr>
              <a:grpSpLocks/>
            </p:cNvGrpSpPr>
            <p:nvPr/>
          </p:nvGrpSpPr>
          <p:grpSpPr bwMode="auto">
            <a:xfrm>
              <a:off x="2971" y="1207"/>
              <a:ext cx="363" cy="46"/>
              <a:chOff x="2971" y="1207"/>
              <a:chExt cx="816" cy="137"/>
            </a:xfrm>
          </p:grpSpPr>
          <p:grpSp>
            <p:nvGrpSpPr>
              <p:cNvPr id="156" name="Group 134">
                <a:extLst>
                  <a:ext uri="{FF2B5EF4-FFF2-40B4-BE49-F238E27FC236}">
                    <a16:creationId xmlns:a16="http://schemas.microsoft.com/office/drawing/2014/main" id="{7DE0AA9E-54E3-3E06-EAF8-737FF3E4A0A8}"/>
                  </a:ext>
                </a:extLst>
              </p:cNvPr>
              <p:cNvGrpSpPr>
                <a:grpSpLocks/>
              </p:cNvGrpSpPr>
              <p:nvPr/>
            </p:nvGrpSpPr>
            <p:grpSpPr bwMode="auto">
              <a:xfrm>
                <a:off x="2971" y="1207"/>
                <a:ext cx="272" cy="137"/>
                <a:chOff x="2971" y="1207"/>
                <a:chExt cx="272" cy="137"/>
              </a:xfrm>
            </p:grpSpPr>
            <p:sp>
              <p:nvSpPr>
                <p:cNvPr id="163" name="Line 135">
                  <a:extLst>
                    <a:ext uri="{FF2B5EF4-FFF2-40B4-BE49-F238E27FC236}">
                      <a16:creationId xmlns:a16="http://schemas.microsoft.com/office/drawing/2014/main" id="{0D93F97D-9791-77CD-4333-B71637F265A0}"/>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64" name="Line 136">
                  <a:extLst>
                    <a:ext uri="{FF2B5EF4-FFF2-40B4-BE49-F238E27FC236}">
                      <a16:creationId xmlns:a16="http://schemas.microsoft.com/office/drawing/2014/main" id="{D968AD0C-3F8A-5C2D-837C-CAB339C80FB8}"/>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57" name="Group 137">
                <a:extLst>
                  <a:ext uri="{FF2B5EF4-FFF2-40B4-BE49-F238E27FC236}">
                    <a16:creationId xmlns:a16="http://schemas.microsoft.com/office/drawing/2014/main" id="{497F8213-C3D7-9193-3429-DEC304A232B0}"/>
                  </a:ext>
                </a:extLst>
              </p:cNvPr>
              <p:cNvGrpSpPr>
                <a:grpSpLocks/>
              </p:cNvGrpSpPr>
              <p:nvPr/>
            </p:nvGrpSpPr>
            <p:grpSpPr bwMode="auto">
              <a:xfrm>
                <a:off x="3243" y="1207"/>
                <a:ext cx="272" cy="137"/>
                <a:chOff x="2971" y="1207"/>
                <a:chExt cx="272" cy="137"/>
              </a:xfrm>
            </p:grpSpPr>
            <p:sp>
              <p:nvSpPr>
                <p:cNvPr id="161" name="Line 138">
                  <a:extLst>
                    <a:ext uri="{FF2B5EF4-FFF2-40B4-BE49-F238E27FC236}">
                      <a16:creationId xmlns:a16="http://schemas.microsoft.com/office/drawing/2014/main" id="{F33E444E-95D8-C187-B44D-FDCC61301D8C}"/>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62" name="Line 139">
                  <a:extLst>
                    <a:ext uri="{FF2B5EF4-FFF2-40B4-BE49-F238E27FC236}">
                      <a16:creationId xmlns:a16="http://schemas.microsoft.com/office/drawing/2014/main" id="{7705CBD7-697E-CD4E-417A-922EA241FDE5}"/>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58" name="Group 140">
                <a:extLst>
                  <a:ext uri="{FF2B5EF4-FFF2-40B4-BE49-F238E27FC236}">
                    <a16:creationId xmlns:a16="http://schemas.microsoft.com/office/drawing/2014/main" id="{F8C9929A-202B-4B47-9DCA-2553CACF6018}"/>
                  </a:ext>
                </a:extLst>
              </p:cNvPr>
              <p:cNvGrpSpPr>
                <a:grpSpLocks/>
              </p:cNvGrpSpPr>
              <p:nvPr/>
            </p:nvGrpSpPr>
            <p:grpSpPr bwMode="auto">
              <a:xfrm>
                <a:off x="3515" y="1207"/>
                <a:ext cx="272" cy="137"/>
                <a:chOff x="2971" y="1207"/>
                <a:chExt cx="272" cy="137"/>
              </a:xfrm>
            </p:grpSpPr>
            <p:sp>
              <p:nvSpPr>
                <p:cNvPr id="159" name="Line 141">
                  <a:extLst>
                    <a:ext uri="{FF2B5EF4-FFF2-40B4-BE49-F238E27FC236}">
                      <a16:creationId xmlns:a16="http://schemas.microsoft.com/office/drawing/2014/main" id="{18072AA3-A997-31EB-C542-A652147CA21D}"/>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60" name="Line 142">
                  <a:extLst>
                    <a:ext uri="{FF2B5EF4-FFF2-40B4-BE49-F238E27FC236}">
                      <a16:creationId xmlns:a16="http://schemas.microsoft.com/office/drawing/2014/main" id="{778BEBDB-0661-6AD1-5FE2-38F02F45385F}"/>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155" name="Oval 143">
              <a:extLst>
                <a:ext uri="{FF2B5EF4-FFF2-40B4-BE49-F238E27FC236}">
                  <a16:creationId xmlns:a16="http://schemas.microsoft.com/office/drawing/2014/main" id="{B6373855-C7CE-8304-C5C0-397A6738AF93}"/>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a:t>+</a:t>
              </a:r>
              <a:endParaRPr lang="ru-RU" altLang="ru-RU" sz="1400"/>
            </a:p>
          </p:txBody>
        </p:sp>
      </p:grpSp>
      <p:grpSp>
        <p:nvGrpSpPr>
          <p:cNvPr id="165" name="Group 156">
            <a:extLst>
              <a:ext uri="{FF2B5EF4-FFF2-40B4-BE49-F238E27FC236}">
                <a16:creationId xmlns:a16="http://schemas.microsoft.com/office/drawing/2014/main" id="{922E4C32-09AD-BEBB-3494-63CFF5F93091}"/>
              </a:ext>
            </a:extLst>
          </p:cNvPr>
          <p:cNvGrpSpPr>
            <a:grpSpLocks/>
          </p:cNvGrpSpPr>
          <p:nvPr/>
        </p:nvGrpSpPr>
        <p:grpSpPr bwMode="auto">
          <a:xfrm rot="4702045">
            <a:off x="5503803" y="4425057"/>
            <a:ext cx="734410" cy="160591"/>
            <a:chOff x="2971" y="1184"/>
            <a:chExt cx="476" cy="114"/>
          </a:xfrm>
          <a:scene3d>
            <a:camera prst="orthographicFront">
              <a:rot lat="0" lon="21298860" rev="21573786"/>
            </a:camera>
            <a:lightRig rig="threePt" dir="t"/>
          </a:scene3d>
        </p:grpSpPr>
        <p:grpSp>
          <p:nvGrpSpPr>
            <p:cNvPr id="166" name="Group 157">
              <a:extLst>
                <a:ext uri="{FF2B5EF4-FFF2-40B4-BE49-F238E27FC236}">
                  <a16:creationId xmlns:a16="http://schemas.microsoft.com/office/drawing/2014/main" id="{D54FF048-370B-5519-329C-F976708FA8BC}"/>
                </a:ext>
              </a:extLst>
            </p:cNvPr>
            <p:cNvGrpSpPr>
              <a:grpSpLocks/>
            </p:cNvGrpSpPr>
            <p:nvPr/>
          </p:nvGrpSpPr>
          <p:grpSpPr bwMode="auto">
            <a:xfrm>
              <a:off x="2971" y="1207"/>
              <a:ext cx="363" cy="46"/>
              <a:chOff x="2971" y="1207"/>
              <a:chExt cx="816" cy="137"/>
            </a:xfrm>
          </p:grpSpPr>
          <p:grpSp>
            <p:nvGrpSpPr>
              <p:cNvPr id="168" name="Group 158">
                <a:extLst>
                  <a:ext uri="{FF2B5EF4-FFF2-40B4-BE49-F238E27FC236}">
                    <a16:creationId xmlns:a16="http://schemas.microsoft.com/office/drawing/2014/main" id="{DC2D69CB-A0E9-A12F-8F2E-B78DB5EED215}"/>
                  </a:ext>
                </a:extLst>
              </p:cNvPr>
              <p:cNvGrpSpPr>
                <a:grpSpLocks/>
              </p:cNvGrpSpPr>
              <p:nvPr/>
            </p:nvGrpSpPr>
            <p:grpSpPr bwMode="auto">
              <a:xfrm>
                <a:off x="2971" y="1207"/>
                <a:ext cx="272" cy="137"/>
                <a:chOff x="2971" y="1207"/>
                <a:chExt cx="272" cy="137"/>
              </a:xfrm>
            </p:grpSpPr>
            <p:sp>
              <p:nvSpPr>
                <p:cNvPr id="175" name="Line 159">
                  <a:extLst>
                    <a:ext uri="{FF2B5EF4-FFF2-40B4-BE49-F238E27FC236}">
                      <a16:creationId xmlns:a16="http://schemas.microsoft.com/office/drawing/2014/main" id="{129E71FF-4CA9-1A93-0078-1136C487F487}"/>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76" name="Line 160">
                  <a:extLst>
                    <a:ext uri="{FF2B5EF4-FFF2-40B4-BE49-F238E27FC236}">
                      <a16:creationId xmlns:a16="http://schemas.microsoft.com/office/drawing/2014/main" id="{13A5E792-A198-232A-4F20-3BAF17A10A4F}"/>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69" name="Group 161">
                <a:extLst>
                  <a:ext uri="{FF2B5EF4-FFF2-40B4-BE49-F238E27FC236}">
                    <a16:creationId xmlns:a16="http://schemas.microsoft.com/office/drawing/2014/main" id="{338BA31F-7590-EE27-E5F9-60B91AC909CF}"/>
                  </a:ext>
                </a:extLst>
              </p:cNvPr>
              <p:cNvGrpSpPr>
                <a:grpSpLocks/>
              </p:cNvGrpSpPr>
              <p:nvPr/>
            </p:nvGrpSpPr>
            <p:grpSpPr bwMode="auto">
              <a:xfrm>
                <a:off x="3243" y="1207"/>
                <a:ext cx="272" cy="137"/>
                <a:chOff x="2971" y="1207"/>
                <a:chExt cx="272" cy="137"/>
              </a:xfrm>
            </p:grpSpPr>
            <p:sp>
              <p:nvSpPr>
                <p:cNvPr id="173" name="Line 162">
                  <a:extLst>
                    <a:ext uri="{FF2B5EF4-FFF2-40B4-BE49-F238E27FC236}">
                      <a16:creationId xmlns:a16="http://schemas.microsoft.com/office/drawing/2014/main" id="{1BD36103-7BA7-5FC4-28BA-5B54702E8036}"/>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74" name="Line 163">
                  <a:extLst>
                    <a:ext uri="{FF2B5EF4-FFF2-40B4-BE49-F238E27FC236}">
                      <a16:creationId xmlns:a16="http://schemas.microsoft.com/office/drawing/2014/main" id="{0EFFEA50-CFF2-6811-31D9-8C794B2DE96D}"/>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70" name="Group 164">
                <a:extLst>
                  <a:ext uri="{FF2B5EF4-FFF2-40B4-BE49-F238E27FC236}">
                    <a16:creationId xmlns:a16="http://schemas.microsoft.com/office/drawing/2014/main" id="{66B4A0EB-6B59-5E04-37C1-1A361F814907}"/>
                  </a:ext>
                </a:extLst>
              </p:cNvPr>
              <p:cNvGrpSpPr>
                <a:grpSpLocks/>
              </p:cNvGrpSpPr>
              <p:nvPr/>
            </p:nvGrpSpPr>
            <p:grpSpPr bwMode="auto">
              <a:xfrm>
                <a:off x="3515" y="1207"/>
                <a:ext cx="272" cy="137"/>
                <a:chOff x="2971" y="1207"/>
                <a:chExt cx="272" cy="137"/>
              </a:xfrm>
            </p:grpSpPr>
            <p:sp>
              <p:nvSpPr>
                <p:cNvPr id="171" name="Line 165">
                  <a:extLst>
                    <a:ext uri="{FF2B5EF4-FFF2-40B4-BE49-F238E27FC236}">
                      <a16:creationId xmlns:a16="http://schemas.microsoft.com/office/drawing/2014/main" id="{C8A25E8E-C336-D9DA-2016-A60EAE55B076}"/>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72" name="Line 166">
                  <a:extLst>
                    <a:ext uri="{FF2B5EF4-FFF2-40B4-BE49-F238E27FC236}">
                      <a16:creationId xmlns:a16="http://schemas.microsoft.com/office/drawing/2014/main" id="{84295F10-49AE-BF79-D4FE-7D49B8A736BE}"/>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167" name="Oval 167">
              <a:extLst>
                <a:ext uri="{FF2B5EF4-FFF2-40B4-BE49-F238E27FC236}">
                  <a16:creationId xmlns:a16="http://schemas.microsoft.com/office/drawing/2014/main" id="{17D25253-5DA5-7A4C-8304-5050CADBE65B}"/>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177" name="Group 60">
            <a:extLst>
              <a:ext uri="{FF2B5EF4-FFF2-40B4-BE49-F238E27FC236}">
                <a16:creationId xmlns:a16="http://schemas.microsoft.com/office/drawing/2014/main" id="{8463DAA0-9136-A22F-0499-D5E86AC2DBF0}"/>
              </a:ext>
            </a:extLst>
          </p:cNvPr>
          <p:cNvGrpSpPr>
            <a:grpSpLocks/>
          </p:cNvGrpSpPr>
          <p:nvPr/>
        </p:nvGrpSpPr>
        <p:grpSpPr bwMode="auto">
          <a:xfrm rot="5551383">
            <a:off x="6117102" y="4407680"/>
            <a:ext cx="735821" cy="161940"/>
            <a:chOff x="2971" y="1184"/>
            <a:chExt cx="476" cy="114"/>
          </a:xfrm>
          <a:scene3d>
            <a:camera prst="orthographicFront">
              <a:rot lat="0" lon="21298860" rev="21573786"/>
            </a:camera>
            <a:lightRig rig="threePt" dir="t"/>
          </a:scene3d>
        </p:grpSpPr>
        <p:grpSp>
          <p:nvGrpSpPr>
            <p:cNvPr id="178" name="Group 61">
              <a:extLst>
                <a:ext uri="{FF2B5EF4-FFF2-40B4-BE49-F238E27FC236}">
                  <a16:creationId xmlns:a16="http://schemas.microsoft.com/office/drawing/2014/main" id="{1C53E21F-F4C4-CBBC-75BD-7B6E05A3FB26}"/>
                </a:ext>
              </a:extLst>
            </p:cNvPr>
            <p:cNvGrpSpPr>
              <a:grpSpLocks/>
            </p:cNvGrpSpPr>
            <p:nvPr/>
          </p:nvGrpSpPr>
          <p:grpSpPr bwMode="auto">
            <a:xfrm>
              <a:off x="2971" y="1207"/>
              <a:ext cx="363" cy="46"/>
              <a:chOff x="2971" y="1207"/>
              <a:chExt cx="816" cy="137"/>
            </a:xfrm>
          </p:grpSpPr>
          <p:grpSp>
            <p:nvGrpSpPr>
              <p:cNvPr id="180" name="Group 62">
                <a:extLst>
                  <a:ext uri="{FF2B5EF4-FFF2-40B4-BE49-F238E27FC236}">
                    <a16:creationId xmlns:a16="http://schemas.microsoft.com/office/drawing/2014/main" id="{438EE33A-189B-B9CF-58B3-2A6DDC22F046}"/>
                  </a:ext>
                </a:extLst>
              </p:cNvPr>
              <p:cNvGrpSpPr>
                <a:grpSpLocks/>
              </p:cNvGrpSpPr>
              <p:nvPr/>
            </p:nvGrpSpPr>
            <p:grpSpPr bwMode="auto">
              <a:xfrm>
                <a:off x="2971" y="1207"/>
                <a:ext cx="272" cy="137"/>
                <a:chOff x="2971" y="1207"/>
                <a:chExt cx="272" cy="137"/>
              </a:xfrm>
            </p:grpSpPr>
            <p:sp>
              <p:nvSpPr>
                <p:cNvPr id="187" name="Line 63">
                  <a:extLst>
                    <a:ext uri="{FF2B5EF4-FFF2-40B4-BE49-F238E27FC236}">
                      <a16:creationId xmlns:a16="http://schemas.microsoft.com/office/drawing/2014/main" id="{D26BE8B1-1168-9A8B-E3D0-33FE0FF2F705}"/>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88" name="Line 64">
                  <a:extLst>
                    <a:ext uri="{FF2B5EF4-FFF2-40B4-BE49-F238E27FC236}">
                      <a16:creationId xmlns:a16="http://schemas.microsoft.com/office/drawing/2014/main" id="{765F8997-3832-753C-3EA8-059496C3C77A}"/>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81" name="Group 65">
                <a:extLst>
                  <a:ext uri="{FF2B5EF4-FFF2-40B4-BE49-F238E27FC236}">
                    <a16:creationId xmlns:a16="http://schemas.microsoft.com/office/drawing/2014/main" id="{8147AC7A-6572-4877-BC4C-4CF87F033FA9}"/>
                  </a:ext>
                </a:extLst>
              </p:cNvPr>
              <p:cNvGrpSpPr>
                <a:grpSpLocks/>
              </p:cNvGrpSpPr>
              <p:nvPr/>
            </p:nvGrpSpPr>
            <p:grpSpPr bwMode="auto">
              <a:xfrm>
                <a:off x="3243" y="1207"/>
                <a:ext cx="272" cy="137"/>
                <a:chOff x="2971" y="1207"/>
                <a:chExt cx="272" cy="137"/>
              </a:xfrm>
            </p:grpSpPr>
            <p:sp>
              <p:nvSpPr>
                <p:cNvPr id="185" name="Line 66">
                  <a:extLst>
                    <a:ext uri="{FF2B5EF4-FFF2-40B4-BE49-F238E27FC236}">
                      <a16:creationId xmlns:a16="http://schemas.microsoft.com/office/drawing/2014/main" id="{5D314A0F-B215-5DFA-6DDA-6CFAA7A38435}"/>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86" name="Line 67">
                  <a:extLst>
                    <a:ext uri="{FF2B5EF4-FFF2-40B4-BE49-F238E27FC236}">
                      <a16:creationId xmlns:a16="http://schemas.microsoft.com/office/drawing/2014/main" id="{7A760AA0-724B-8E05-7890-36E8F13BD597}"/>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82" name="Group 68">
                <a:extLst>
                  <a:ext uri="{FF2B5EF4-FFF2-40B4-BE49-F238E27FC236}">
                    <a16:creationId xmlns:a16="http://schemas.microsoft.com/office/drawing/2014/main" id="{514F93C0-96F9-4959-4768-F9A5CDA7A111}"/>
                  </a:ext>
                </a:extLst>
              </p:cNvPr>
              <p:cNvGrpSpPr>
                <a:grpSpLocks/>
              </p:cNvGrpSpPr>
              <p:nvPr/>
            </p:nvGrpSpPr>
            <p:grpSpPr bwMode="auto">
              <a:xfrm>
                <a:off x="3515" y="1207"/>
                <a:ext cx="272" cy="137"/>
                <a:chOff x="2971" y="1207"/>
                <a:chExt cx="272" cy="137"/>
              </a:xfrm>
            </p:grpSpPr>
            <p:sp>
              <p:nvSpPr>
                <p:cNvPr id="183" name="Line 69">
                  <a:extLst>
                    <a:ext uri="{FF2B5EF4-FFF2-40B4-BE49-F238E27FC236}">
                      <a16:creationId xmlns:a16="http://schemas.microsoft.com/office/drawing/2014/main" id="{FA693AAE-3E61-E8B3-C1ED-092400ED7F51}"/>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184" name="Line 70">
                  <a:extLst>
                    <a:ext uri="{FF2B5EF4-FFF2-40B4-BE49-F238E27FC236}">
                      <a16:creationId xmlns:a16="http://schemas.microsoft.com/office/drawing/2014/main" id="{728F8C2B-BF02-462F-F88F-26B5478B7CD8}"/>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179" name="Oval 71">
              <a:extLst>
                <a:ext uri="{FF2B5EF4-FFF2-40B4-BE49-F238E27FC236}">
                  <a16:creationId xmlns:a16="http://schemas.microsoft.com/office/drawing/2014/main" id="{FD8FBF03-4D6F-6F6D-5764-05ACE4EE6F90}"/>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sp>
        <p:nvSpPr>
          <p:cNvPr id="189" name="Овал 188">
            <a:extLst>
              <a:ext uri="{FF2B5EF4-FFF2-40B4-BE49-F238E27FC236}">
                <a16:creationId xmlns:a16="http://schemas.microsoft.com/office/drawing/2014/main" id="{555D1809-DE34-14DD-9AF2-91FA642B5124}"/>
              </a:ext>
            </a:extLst>
          </p:cNvPr>
          <p:cNvSpPr/>
          <p:nvPr/>
        </p:nvSpPr>
        <p:spPr>
          <a:xfrm>
            <a:off x="5930713" y="4724993"/>
            <a:ext cx="490442" cy="492964"/>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SeO</a:t>
            </a:r>
            <a:r>
              <a:rPr lang="en-US" sz="1200" baseline="-25000" dirty="0">
                <a:solidFill>
                  <a:schemeClr val="tx1"/>
                </a:solidFill>
                <a:latin typeface="Times New Roman" panose="02020603050405020304" pitchFamily="18" charset="0"/>
                <a:cs typeface="Times New Roman" panose="02020603050405020304" pitchFamily="18" charset="0"/>
              </a:rPr>
              <a:t>2</a:t>
            </a:r>
            <a:endParaRPr lang="ru-RU" sz="1200" baseline="-25000" dirty="0">
              <a:solidFill>
                <a:schemeClr val="tx1"/>
              </a:solidFill>
              <a:latin typeface="Times New Roman" panose="02020603050405020304" pitchFamily="18" charset="0"/>
              <a:cs typeface="Times New Roman" panose="02020603050405020304" pitchFamily="18" charset="0"/>
            </a:endParaRPr>
          </a:p>
        </p:txBody>
      </p:sp>
      <p:sp>
        <p:nvSpPr>
          <p:cNvPr id="190" name="Овал 189">
            <a:extLst>
              <a:ext uri="{FF2B5EF4-FFF2-40B4-BE49-F238E27FC236}">
                <a16:creationId xmlns:a16="http://schemas.microsoft.com/office/drawing/2014/main" id="{B42FBB3B-CAEC-6468-75C3-C5B8AEC0C77E}"/>
              </a:ext>
            </a:extLst>
          </p:cNvPr>
          <p:cNvSpPr/>
          <p:nvPr/>
        </p:nvSpPr>
        <p:spPr>
          <a:xfrm>
            <a:off x="6522750" y="4920255"/>
            <a:ext cx="490442" cy="492964"/>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SeO</a:t>
            </a:r>
            <a:r>
              <a:rPr lang="en-US" sz="1200" baseline="-25000" dirty="0">
                <a:solidFill>
                  <a:schemeClr val="tx1"/>
                </a:solidFill>
                <a:latin typeface="Times New Roman" panose="02020603050405020304" pitchFamily="18" charset="0"/>
                <a:cs typeface="Times New Roman" panose="02020603050405020304" pitchFamily="18" charset="0"/>
              </a:rPr>
              <a:t>2</a:t>
            </a:r>
            <a:endParaRPr lang="ru-RU" sz="1200" baseline="-25000" dirty="0">
              <a:solidFill>
                <a:schemeClr val="tx1"/>
              </a:solidFill>
              <a:latin typeface="Times New Roman" panose="02020603050405020304" pitchFamily="18" charset="0"/>
              <a:cs typeface="Times New Roman" panose="02020603050405020304" pitchFamily="18" charset="0"/>
            </a:endParaRPr>
          </a:p>
        </p:txBody>
      </p:sp>
      <p:sp>
        <p:nvSpPr>
          <p:cNvPr id="191" name="Овал 190">
            <a:extLst>
              <a:ext uri="{FF2B5EF4-FFF2-40B4-BE49-F238E27FC236}">
                <a16:creationId xmlns:a16="http://schemas.microsoft.com/office/drawing/2014/main" id="{F6DBEB04-2DF4-1FE4-E670-DFDEF2029159}"/>
              </a:ext>
            </a:extLst>
          </p:cNvPr>
          <p:cNvSpPr/>
          <p:nvPr/>
        </p:nvSpPr>
        <p:spPr>
          <a:xfrm>
            <a:off x="7023146" y="4947434"/>
            <a:ext cx="490442" cy="492964"/>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SeO</a:t>
            </a:r>
            <a:r>
              <a:rPr lang="en-US" sz="1200" baseline="-25000" dirty="0">
                <a:solidFill>
                  <a:schemeClr val="tx1"/>
                </a:solidFill>
                <a:latin typeface="Times New Roman" panose="02020603050405020304" pitchFamily="18" charset="0"/>
                <a:cs typeface="Times New Roman" panose="02020603050405020304" pitchFamily="18" charset="0"/>
              </a:rPr>
              <a:t>2</a:t>
            </a:r>
            <a:endParaRPr lang="ru-RU" sz="1200" baseline="-25000" dirty="0">
              <a:solidFill>
                <a:schemeClr val="tx1"/>
              </a:solidFill>
              <a:latin typeface="Times New Roman" panose="02020603050405020304" pitchFamily="18" charset="0"/>
              <a:cs typeface="Times New Roman" panose="02020603050405020304" pitchFamily="18" charset="0"/>
            </a:endParaRPr>
          </a:p>
        </p:txBody>
      </p:sp>
      <p:sp>
        <p:nvSpPr>
          <p:cNvPr id="192" name="Овал 191">
            <a:extLst>
              <a:ext uri="{FF2B5EF4-FFF2-40B4-BE49-F238E27FC236}">
                <a16:creationId xmlns:a16="http://schemas.microsoft.com/office/drawing/2014/main" id="{0685BDAF-9DEE-3856-330D-D3F524E825D7}"/>
              </a:ext>
            </a:extLst>
          </p:cNvPr>
          <p:cNvSpPr/>
          <p:nvPr/>
        </p:nvSpPr>
        <p:spPr>
          <a:xfrm>
            <a:off x="7661510" y="4792384"/>
            <a:ext cx="490442" cy="492964"/>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SeO</a:t>
            </a:r>
            <a:r>
              <a:rPr lang="en-US" sz="1200" baseline="-25000" dirty="0">
                <a:solidFill>
                  <a:schemeClr val="tx1"/>
                </a:solidFill>
                <a:latin typeface="Times New Roman" panose="02020603050405020304" pitchFamily="18" charset="0"/>
                <a:cs typeface="Times New Roman" panose="02020603050405020304" pitchFamily="18" charset="0"/>
              </a:rPr>
              <a:t>2</a:t>
            </a:r>
            <a:endParaRPr lang="ru-RU" sz="1200" baseline="-25000" dirty="0">
              <a:solidFill>
                <a:schemeClr val="tx1"/>
              </a:solidFill>
              <a:latin typeface="Times New Roman" panose="02020603050405020304" pitchFamily="18" charset="0"/>
              <a:cs typeface="Times New Roman" panose="02020603050405020304" pitchFamily="18" charset="0"/>
            </a:endParaRPr>
          </a:p>
        </p:txBody>
      </p:sp>
      <p:grpSp>
        <p:nvGrpSpPr>
          <p:cNvPr id="193" name="Group 96">
            <a:extLst>
              <a:ext uri="{FF2B5EF4-FFF2-40B4-BE49-F238E27FC236}">
                <a16:creationId xmlns:a16="http://schemas.microsoft.com/office/drawing/2014/main" id="{35D6848A-94BD-233A-1A5F-5A46BD7C7C75}"/>
              </a:ext>
            </a:extLst>
          </p:cNvPr>
          <p:cNvGrpSpPr>
            <a:grpSpLocks/>
          </p:cNvGrpSpPr>
          <p:nvPr/>
        </p:nvGrpSpPr>
        <p:grpSpPr bwMode="auto">
          <a:xfrm rot="5638515">
            <a:off x="5702960" y="4272513"/>
            <a:ext cx="734410" cy="161940"/>
            <a:chOff x="2971" y="1184"/>
            <a:chExt cx="476" cy="114"/>
          </a:xfrm>
          <a:scene3d>
            <a:camera prst="orthographicFront">
              <a:rot lat="0" lon="21298860" rev="21573786"/>
            </a:camera>
            <a:lightRig rig="threePt" dir="t"/>
          </a:scene3d>
        </p:grpSpPr>
        <p:grpSp>
          <p:nvGrpSpPr>
            <p:cNvPr id="194" name="Group 97">
              <a:extLst>
                <a:ext uri="{FF2B5EF4-FFF2-40B4-BE49-F238E27FC236}">
                  <a16:creationId xmlns:a16="http://schemas.microsoft.com/office/drawing/2014/main" id="{2993B77A-571E-6A9B-4E30-40EF11828771}"/>
                </a:ext>
              </a:extLst>
            </p:cNvPr>
            <p:cNvGrpSpPr>
              <a:grpSpLocks/>
            </p:cNvGrpSpPr>
            <p:nvPr/>
          </p:nvGrpSpPr>
          <p:grpSpPr bwMode="auto">
            <a:xfrm>
              <a:off x="2971" y="1207"/>
              <a:ext cx="363" cy="46"/>
              <a:chOff x="2971" y="1207"/>
              <a:chExt cx="816" cy="137"/>
            </a:xfrm>
          </p:grpSpPr>
          <p:grpSp>
            <p:nvGrpSpPr>
              <p:cNvPr id="196" name="Group 98">
                <a:extLst>
                  <a:ext uri="{FF2B5EF4-FFF2-40B4-BE49-F238E27FC236}">
                    <a16:creationId xmlns:a16="http://schemas.microsoft.com/office/drawing/2014/main" id="{3A3C619A-0F75-EFAF-1882-BF9D2464CC4E}"/>
                  </a:ext>
                </a:extLst>
              </p:cNvPr>
              <p:cNvGrpSpPr>
                <a:grpSpLocks/>
              </p:cNvGrpSpPr>
              <p:nvPr/>
            </p:nvGrpSpPr>
            <p:grpSpPr bwMode="auto">
              <a:xfrm>
                <a:off x="2971" y="1207"/>
                <a:ext cx="272" cy="137"/>
                <a:chOff x="2971" y="1207"/>
                <a:chExt cx="272" cy="137"/>
              </a:xfrm>
            </p:grpSpPr>
            <p:sp>
              <p:nvSpPr>
                <p:cNvPr id="203" name="Line 99">
                  <a:extLst>
                    <a:ext uri="{FF2B5EF4-FFF2-40B4-BE49-F238E27FC236}">
                      <a16:creationId xmlns:a16="http://schemas.microsoft.com/office/drawing/2014/main" id="{2F058370-BF38-03D9-C646-A49FC8AC18D3}"/>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04" name="Line 100">
                  <a:extLst>
                    <a:ext uri="{FF2B5EF4-FFF2-40B4-BE49-F238E27FC236}">
                      <a16:creationId xmlns:a16="http://schemas.microsoft.com/office/drawing/2014/main" id="{7BF88812-C2EB-BBD9-E7C2-FFF7CB48E698}"/>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97" name="Group 101">
                <a:extLst>
                  <a:ext uri="{FF2B5EF4-FFF2-40B4-BE49-F238E27FC236}">
                    <a16:creationId xmlns:a16="http://schemas.microsoft.com/office/drawing/2014/main" id="{644651B0-E0E3-D467-E2AD-1F2916639F70}"/>
                  </a:ext>
                </a:extLst>
              </p:cNvPr>
              <p:cNvGrpSpPr>
                <a:grpSpLocks/>
              </p:cNvGrpSpPr>
              <p:nvPr/>
            </p:nvGrpSpPr>
            <p:grpSpPr bwMode="auto">
              <a:xfrm>
                <a:off x="3243" y="1207"/>
                <a:ext cx="272" cy="137"/>
                <a:chOff x="2971" y="1207"/>
                <a:chExt cx="272" cy="137"/>
              </a:xfrm>
            </p:grpSpPr>
            <p:sp>
              <p:nvSpPr>
                <p:cNvPr id="201" name="Line 102">
                  <a:extLst>
                    <a:ext uri="{FF2B5EF4-FFF2-40B4-BE49-F238E27FC236}">
                      <a16:creationId xmlns:a16="http://schemas.microsoft.com/office/drawing/2014/main" id="{8111BC96-C656-DD4B-6241-CBFF8BD20444}"/>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02" name="Line 103">
                  <a:extLst>
                    <a:ext uri="{FF2B5EF4-FFF2-40B4-BE49-F238E27FC236}">
                      <a16:creationId xmlns:a16="http://schemas.microsoft.com/office/drawing/2014/main" id="{2346EC3D-C715-D0E0-6AEE-E15FE3DFCC1A}"/>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198" name="Group 104">
                <a:extLst>
                  <a:ext uri="{FF2B5EF4-FFF2-40B4-BE49-F238E27FC236}">
                    <a16:creationId xmlns:a16="http://schemas.microsoft.com/office/drawing/2014/main" id="{0C8EC7C1-8964-808B-D807-6CA7C7C1659E}"/>
                  </a:ext>
                </a:extLst>
              </p:cNvPr>
              <p:cNvGrpSpPr>
                <a:grpSpLocks/>
              </p:cNvGrpSpPr>
              <p:nvPr/>
            </p:nvGrpSpPr>
            <p:grpSpPr bwMode="auto">
              <a:xfrm>
                <a:off x="3515" y="1207"/>
                <a:ext cx="272" cy="137"/>
                <a:chOff x="2971" y="1207"/>
                <a:chExt cx="272" cy="137"/>
              </a:xfrm>
            </p:grpSpPr>
            <p:sp>
              <p:nvSpPr>
                <p:cNvPr id="199" name="Line 105">
                  <a:extLst>
                    <a:ext uri="{FF2B5EF4-FFF2-40B4-BE49-F238E27FC236}">
                      <a16:creationId xmlns:a16="http://schemas.microsoft.com/office/drawing/2014/main" id="{357BDF6D-56C7-9DE0-415E-833F7ADC6FC7}"/>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00" name="Line 106">
                  <a:extLst>
                    <a:ext uri="{FF2B5EF4-FFF2-40B4-BE49-F238E27FC236}">
                      <a16:creationId xmlns:a16="http://schemas.microsoft.com/office/drawing/2014/main" id="{79FFC06D-3347-C617-70F9-37DEFEC2F5E2}"/>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195" name="Oval 107">
              <a:extLst>
                <a:ext uri="{FF2B5EF4-FFF2-40B4-BE49-F238E27FC236}">
                  <a16:creationId xmlns:a16="http://schemas.microsoft.com/office/drawing/2014/main" id="{7134F801-3EDF-98F3-B1E6-C2CC7B2FBF58}"/>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205" name="Group 96">
            <a:extLst>
              <a:ext uri="{FF2B5EF4-FFF2-40B4-BE49-F238E27FC236}">
                <a16:creationId xmlns:a16="http://schemas.microsoft.com/office/drawing/2014/main" id="{24A528B7-A0E8-F5C6-D093-52712470A379}"/>
              </a:ext>
            </a:extLst>
          </p:cNvPr>
          <p:cNvGrpSpPr>
            <a:grpSpLocks/>
          </p:cNvGrpSpPr>
          <p:nvPr/>
        </p:nvGrpSpPr>
        <p:grpSpPr bwMode="auto">
          <a:xfrm rot="5400000">
            <a:off x="7479945" y="4340168"/>
            <a:ext cx="734410" cy="161940"/>
            <a:chOff x="2971" y="1184"/>
            <a:chExt cx="476" cy="114"/>
          </a:xfrm>
          <a:scene3d>
            <a:camera prst="orthographicFront">
              <a:rot lat="0" lon="21298860" rev="21573786"/>
            </a:camera>
            <a:lightRig rig="threePt" dir="t"/>
          </a:scene3d>
        </p:grpSpPr>
        <p:grpSp>
          <p:nvGrpSpPr>
            <p:cNvPr id="206" name="Group 97">
              <a:extLst>
                <a:ext uri="{FF2B5EF4-FFF2-40B4-BE49-F238E27FC236}">
                  <a16:creationId xmlns:a16="http://schemas.microsoft.com/office/drawing/2014/main" id="{D58671E4-5EF4-78FA-CE46-F6C8E8A13C86}"/>
                </a:ext>
              </a:extLst>
            </p:cNvPr>
            <p:cNvGrpSpPr>
              <a:grpSpLocks/>
            </p:cNvGrpSpPr>
            <p:nvPr/>
          </p:nvGrpSpPr>
          <p:grpSpPr bwMode="auto">
            <a:xfrm>
              <a:off x="2971" y="1207"/>
              <a:ext cx="363" cy="46"/>
              <a:chOff x="2971" y="1207"/>
              <a:chExt cx="816" cy="137"/>
            </a:xfrm>
          </p:grpSpPr>
          <p:grpSp>
            <p:nvGrpSpPr>
              <p:cNvPr id="208" name="Group 98">
                <a:extLst>
                  <a:ext uri="{FF2B5EF4-FFF2-40B4-BE49-F238E27FC236}">
                    <a16:creationId xmlns:a16="http://schemas.microsoft.com/office/drawing/2014/main" id="{1391ABD2-608A-0AD8-EC5C-93FBB7015BF0}"/>
                  </a:ext>
                </a:extLst>
              </p:cNvPr>
              <p:cNvGrpSpPr>
                <a:grpSpLocks/>
              </p:cNvGrpSpPr>
              <p:nvPr/>
            </p:nvGrpSpPr>
            <p:grpSpPr bwMode="auto">
              <a:xfrm>
                <a:off x="2971" y="1207"/>
                <a:ext cx="272" cy="137"/>
                <a:chOff x="2971" y="1207"/>
                <a:chExt cx="272" cy="137"/>
              </a:xfrm>
            </p:grpSpPr>
            <p:sp>
              <p:nvSpPr>
                <p:cNvPr id="215" name="Line 99">
                  <a:extLst>
                    <a:ext uri="{FF2B5EF4-FFF2-40B4-BE49-F238E27FC236}">
                      <a16:creationId xmlns:a16="http://schemas.microsoft.com/office/drawing/2014/main" id="{FE6ED9DF-3A14-F110-3E77-AB29AC8A4BAA}"/>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16" name="Line 100">
                  <a:extLst>
                    <a:ext uri="{FF2B5EF4-FFF2-40B4-BE49-F238E27FC236}">
                      <a16:creationId xmlns:a16="http://schemas.microsoft.com/office/drawing/2014/main" id="{5D7D4540-EBE4-27BF-610E-3BEB8B56801F}"/>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09" name="Group 101">
                <a:extLst>
                  <a:ext uri="{FF2B5EF4-FFF2-40B4-BE49-F238E27FC236}">
                    <a16:creationId xmlns:a16="http://schemas.microsoft.com/office/drawing/2014/main" id="{62342C35-1038-6CC8-EA8B-0E367115D2BC}"/>
                  </a:ext>
                </a:extLst>
              </p:cNvPr>
              <p:cNvGrpSpPr>
                <a:grpSpLocks/>
              </p:cNvGrpSpPr>
              <p:nvPr/>
            </p:nvGrpSpPr>
            <p:grpSpPr bwMode="auto">
              <a:xfrm>
                <a:off x="3243" y="1207"/>
                <a:ext cx="272" cy="137"/>
                <a:chOff x="2971" y="1207"/>
                <a:chExt cx="272" cy="137"/>
              </a:xfrm>
            </p:grpSpPr>
            <p:sp>
              <p:nvSpPr>
                <p:cNvPr id="213" name="Line 102">
                  <a:extLst>
                    <a:ext uri="{FF2B5EF4-FFF2-40B4-BE49-F238E27FC236}">
                      <a16:creationId xmlns:a16="http://schemas.microsoft.com/office/drawing/2014/main" id="{1D5A7EBB-FECB-3A78-1609-09FDA99234E3}"/>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14" name="Line 103">
                  <a:extLst>
                    <a:ext uri="{FF2B5EF4-FFF2-40B4-BE49-F238E27FC236}">
                      <a16:creationId xmlns:a16="http://schemas.microsoft.com/office/drawing/2014/main" id="{7B83101E-2A60-29EB-E7E9-17BE269E7BB4}"/>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10" name="Group 104">
                <a:extLst>
                  <a:ext uri="{FF2B5EF4-FFF2-40B4-BE49-F238E27FC236}">
                    <a16:creationId xmlns:a16="http://schemas.microsoft.com/office/drawing/2014/main" id="{887D6176-B07D-7C0D-B1F9-DC91B2FBDF9F}"/>
                  </a:ext>
                </a:extLst>
              </p:cNvPr>
              <p:cNvGrpSpPr>
                <a:grpSpLocks/>
              </p:cNvGrpSpPr>
              <p:nvPr/>
            </p:nvGrpSpPr>
            <p:grpSpPr bwMode="auto">
              <a:xfrm>
                <a:off x="3515" y="1207"/>
                <a:ext cx="272" cy="137"/>
                <a:chOff x="2971" y="1207"/>
                <a:chExt cx="272" cy="137"/>
              </a:xfrm>
            </p:grpSpPr>
            <p:sp>
              <p:nvSpPr>
                <p:cNvPr id="211" name="Line 105">
                  <a:extLst>
                    <a:ext uri="{FF2B5EF4-FFF2-40B4-BE49-F238E27FC236}">
                      <a16:creationId xmlns:a16="http://schemas.microsoft.com/office/drawing/2014/main" id="{1F2A9781-0ED9-AB70-A39D-77621B86464F}"/>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12" name="Line 106">
                  <a:extLst>
                    <a:ext uri="{FF2B5EF4-FFF2-40B4-BE49-F238E27FC236}">
                      <a16:creationId xmlns:a16="http://schemas.microsoft.com/office/drawing/2014/main" id="{482CB4CA-7033-C3C9-E737-366D3AD1BC68}"/>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207" name="Oval 107">
              <a:extLst>
                <a:ext uri="{FF2B5EF4-FFF2-40B4-BE49-F238E27FC236}">
                  <a16:creationId xmlns:a16="http://schemas.microsoft.com/office/drawing/2014/main" id="{24C28AC9-3057-5C15-214C-4A819E8C79D5}"/>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217" name="Group 96">
            <a:extLst>
              <a:ext uri="{FF2B5EF4-FFF2-40B4-BE49-F238E27FC236}">
                <a16:creationId xmlns:a16="http://schemas.microsoft.com/office/drawing/2014/main" id="{C4D0D247-4431-31A5-C3D6-F6D6580F0786}"/>
              </a:ext>
            </a:extLst>
          </p:cNvPr>
          <p:cNvGrpSpPr>
            <a:grpSpLocks/>
          </p:cNvGrpSpPr>
          <p:nvPr/>
        </p:nvGrpSpPr>
        <p:grpSpPr bwMode="auto">
          <a:xfrm rot="5638515">
            <a:off x="7748088" y="4379927"/>
            <a:ext cx="734410" cy="161940"/>
            <a:chOff x="2971" y="1184"/>
            <a:chExt cx="476" cy="114"/>
          </a:xfrm>
          <a:scene3d>
            <a:camera prst="orthographicFront">
              <a:rot lat="0" lon="21298860" rev="21573786"/>
            </a:camera>
            <a:lightRig rig="threePt" dir="t"/>
          </a:scene3d>
        </p:grpSpPr>
        <p:grpSp>
          <p:nvGrpSpPr>
            <p:cNvPr id="218" name="Group 97">
              <a:extLst>
                <a:ext uri="{FF2B5EF4-FFF2-40B4-BE49-F238E27FC236}">
                  <a16:creationId xmlns:a16="http://schemas.microsoft.com/office/drawing/2014/main" id="{9C999EA6-309C-E28A-CCB8-740E086E6958}"/>
                </a:ext>
              </a:extLst>
            </p:cNvPr>
            <p:cNvGrpSpPr>
              <a:grpSpLocks/>
            </p:cNvGrpSpPr>
            <p:nvPr/>
          </p:nvGrpSpPr>
          <p:grpSpPr bwMode="auto">
            <a:xfrm>
              <a:off x="2971" y="1207"/>
              <a:ext cx="363" cy="46"/>
              <a:chOff x="2971" y="1207"/>
              <a:chExt cx="816" cy="137"/>
            </a:xfrm>
          </p:grpSpPr>
          <p:grpSp>
            <p:nvGrpSpPr>
              <p:cNvPr id="220" name="Group 98">
                <a:extLst>
                  <a:ext uri="{FF2B5EF4-FFF2-40B4-BE49-F238E27FC236}">
                    <a16:creationId xmlns:a16="http://schemas.microsoft.com/office/drawing/2014/main" id="{FCBF743F-8B05-B356-3612-7EC9BCE7B5CB}"/>
                  </a:ext>
                </a:extLst>
              </p:cNvPr>
              <p:cNvGrpSpPr>
                <a:grpSpLocks/>
              </p:cNvGrpSpPr>
              <p:nvPr/>
            </p:nvGrpSpPr>
            <p:grpSpPr bwMode="auto">
              <a:xfrm>
                <a:off x="2971" y="1207"/>
                <a:ext cx="272" cy="137"/>
                <a:chOff x="2971" y="1207"/>
                <a:chExt cx="272" cy="137"/>
              </a:xfrm>
            </p:grpSpPr>
            <p:sp>
              <p:nvSpPr>
                <p:cNvPr id="227" name="Line 99">
                  <a:extLst>
                    <a:ext uri="{FF2B5EF4-FFF2-40B4-BE49-F238E27FC236}">
                      <a16:creationId xmlns:a16="http://schemas.microsoft.com/office/drawing/2014/main" id="{C07BDCF6-8E46-03D8-1FC8-A948C997B47A}"/>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28" name="Line 100">
                  <a:extLst>
                    <a:ext uri="{FF2B5EF4-FFF2-40B4-BE49-F238E27FC236}">
                      <a16:creationId xmlns:a16="http://schemas.microsoft.com/office/drawing/2014/main" id="{4B9266B2-0F75-6E40-1B92-B4A2F9610B56}"/>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21" name="Group 101">
                <a:extLst>
                  <a:ext uri="{FF2B5EF4-FFF2-40B4-BE49-F238E27FC236}">
                    <a16:creationId xmlns:a16="http://schemas.microsoft.com/office/drawing/2014/main" id="{C3EE5FBF-A1DE-8A24-1EDE-76B1C1142BC4}"/>
                  </a:ext>
                </a:extLst>
              </p:cNvPr>
              <p:cNvGrpSpPr>
                <a:grpSpLocks/>
              </p:cNvGrpSpPr>
              <p:nvPr/>
            </p:nvGrpSpPr>
            <p:grpSpPr bwMode="auto">
              <a:xfrm>
                <a:off x="3243" y="1207"/>
                <a:ext cx="272" cy="137"/>
                <a:chOff x="2971" y="1207"/>
                <a:chExt cx="272" cy="137"/>
              </a:xfrm>
            </p:grpSpPr>
            <p:sp>
              <p:nvSpPr>
                <p:cNvPr id="225" name="Line 102">
                  <a:extLst>
                    <a:ext uri="{FF2B5EF4-FFF2-40B4-BE49-F238E27FC236}">
                      <a16:creationId xmlns:a16="http://schemas.microsoft.com/office/drawing/2014/main" id="{F096CEE5-DF80-758C-27A5-14359D9AB3EA}"/>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26" name="Line 103">
                  <a:extLst>
                    <a:ext uri="{FF2B5EF4-FFF2-40B4-BE49-F238E27FC236}">
                      <a16:creationId xmlns:a16="http://schemas.microsoft.com/office/drawing/2014/main" id="{2934D7FF-35D3-7629-7563-376A9E85E136}"/>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22" name="Group 104">
                <a:extLst>
                  <a:ext uri="{FF2B5EF4-FFF2-40B4-BE49-F238E27FC236}">
                    <a16:creationId xmlns:a16="http://schemas.microsoft.com/office/drawing/2014/main" id="{15A5E804-3AEA-48CC-FA1F-84C5E7575949}"/>
                  </a:ext>
                </a:extLst>
              </p:cNvPr>
              <p:cNvGrpSpPr>
                <a:grpSpLocks/>
              </p:cNvGrpSpPr>
              <p:nvPr/>
            </p:nvGrpSpPr>
            <p:grpSpPr bwMode="auto">
              <a:xfrm>
                <a:off x="3515" y="1207"/>
                <a:ext cx="272" cy="137"/>
                <a:chOff x="2971" y="1207"/>
                <a:chExt cx="272" cy="137"/>
              </a:xfrm>
            </p:grpSpPr>
            <p:sp>
              <p:nvSpPr>
                <p:cNvPr id="223" name="Line 105">
                  <a:extLst>
                    <a:ext uri="{FF2B5EF4-FFF2-40B4-BE49-F238E27FC236}">
                      <a16:creationId xmlns:a16="http://schemas.microsoft.com/office/drawing/2014/main" id="{7E703D1D-C30F-063D-3BBD-0D066E9EE06C}"/>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24" name="Line 106">
                  <a:extLst>
                    <a:ext uri="{FF2B5EF4-FFF2-40B4-BE49-F238E27FC236}">
                      <a16:creationId xmlns:a16="http://schemas.microsoft.com/office/drawing/2014/main" id="{7FD29604-D223-7D2F-3E29-F0D3DFEC6BBE}"/>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219" name="Oval 107">
              <a:extLst>
                <a:ext uri="{FF2B5EF4-FFF2-40B4-BE49-F238E27FC236}">
                  <a16:creationId xmlns:a16="http://schemas.microsoft.com/office/drawing/2014/main" id="{34CD5308-C570-F94F-8C47-B2C5C3386BDC}"/>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229" name="Group 96">
            <a:extLst>
              <a:ext uri="{FF2B5EF4-FFF2-40B4-BE49-F238E27FC236}">
                <a16:creationId xmlns:a16="http://schemas.microsoft.com/office/drawing/2014/main" id="{4EC429F9-D133-E178-1C4B-1FEDE3008882}"/>
              </a:ext>
            </a:extLst>
          </p:cNvPr>
          <p:cNvGrpSpPr>
            <a:grpSpLocks/>
          </p:cNvGrpSpPr>
          <p:nvPr/>
        </p:nvGrpSpPr>
        <p:grpSpPr bwMode="auto">
          <a:xfrm rot="12075403">
            <a:off x="8053163" y="5287177"/>
            <a:ext cx="703091" cy="169154"/>
            <a:chOff x="2971" y="1184"/>
            <a:chExt cx="476" cy="114"/>
          </a:xfrm>
          <a:scene3d>
            <a:camera prst="orthographicFront">
              <a:rot lat="0" lon="21298860" rev="21573786"/>
            </a:camera>
            <a:lightRig rig="threePt" dir="t"/>
          </a:scene3d>
        </p:grpSpPr>
        <p:grpSp>
          <p:nvGrpSpPr>
            <p:cNvPr id="230" name="Group 97">
              <a:extLst>
                <a:ext uri="{FF2B5EF4-FFF2-40B4-BE49-F238E27FC236}">
                  <a16:creationId xmlns:a16="http://schemas.microsoft.com/office/drawing/2014/main" id="{1A108208-3640-4C80-E1D9-524D674F0DB3}"/>
                </a:ext>
              </a:extLst>
            </p:cNvPr>
            <p:cNvGrpSpPr>
              <a:grpSpLocks/>
            </p:cNvGrpSpPr>
            <p:nvPr/>
          </p:nvGrpSpPr>
          <p:grpSpPr bwMode="auto">
            <a:xfrm>
              <a:off x="2971" y="1207"/>
              <a:ext cx="363" cy="46"/>
              <a:chOff x="2971" y="1207"/>
              <a:chExt cx="816" cy="137"/>
            </a:xfrm>
          </p:grpSpPr>
          <p:grpSp>
            <p:nvGrpSpPr>
              <p:cNvPr id="232" name="Group 98">
                <a:extLst>
                  <a:ext uri="{FF2B5EF4-FFF2-40B4-BE49-F238E27FC236}">
                    <a16:creationId xmlns:a16="http://schemas.microsoft.com/office/drawing/2014/main" id="{D07CE39F-AFF7-DDED-F89D-9D3DB93B3E03}"/>
                  </a:ext>
                </a:extLst>
              </p:cNvPr>
              <p:cNvGrpSpPr>
                <a:grpSpLocks/>
              </p:cNvGrpSpPr>
              <p:nvPr/>
            </p:nvGrpSpPr>
            <p:grpSpPr bwMode="auto">
              <a:xfrm>
                <a:off x="2971" y="1207"/>
                <a:ext cx="272" cy="137"/>
                <a:chOff x="2971" y="1207"/>
                <a:chExt cx="272" cy="137"/>
              </a:xfrm>
            </p:grpSpPr>
            <p:sp>
              <p:nvSpPr>
                <p:cNvPr id="239" name="Line 99">
                  <a:extLst>
                    <a:ext uri="{FF2B5EF4-FFF2-40B4-BE49-F238E27FC236}">
                      <a16:creationId xmlns:a16="http://schemas.microsoft.com/office/drawing/2014/main" id="{1303E56E-DED8-66A7-6BA1-D35F7BB14284}"/>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40" name="Line 100">
                  <a:extLst>
                    <a:ext uri="{FF2B5EF4-FFF2-40B4-BE49-F238E27FC236}">
                      <a16:creationId xmlns:a16="http://schemas.microsoft.com/office/drawing/2014/main" id="{65B2F78F-6486-B312-BD32-202517B81246}"/>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33" name="Group 101">
                <a:extLst>
                  <a:ext uri="{FF2B5EF4-FFF2-40B4-BE49-F238E27FC236}">
                    <a16:creationId xmlns:a16="http://schemas.microsoft.com/office/drawing/2014/main" id="{F4D50002-D4B6-3AE6-0B90-4236FDA77849}"/>
                  </a:ext>
                </a:extLst>
              </p:cNvPr>
              <p:cNvGrpSpPr>
                <a:grpSpLocks/>
              </p:cNvGrpSpPr>
              <p:nvPr/>
            </p:nvGrpSpPr>
            <p:grpSpPr bwMode="auto">
              <a:xfrm>
                <a:off x="3243" y="1207"/>
                <a:ext cx="272" cy="137"/>
                <a:chOff x="2971" y="1207"/>
                <a:chExt cx="272" cy="137"/>
              </a:xfrm>
            </p:grpSpPr>
            <p:sp>
              <p:nvSpPr>
                <p:cNvPr id="237" name="Line 102">
                  <a:extLst>
                    <a:ext uri="{FF2B5EF4-FFF2-40B4-BE49-F238E27FC236}">
                      <a16:creationId xmlns:a16="http://schemas.microsoft.com/office/drawing/2014/main" id="{7FA12121-19C5-4C9F-DA50-DBFA6A09CD4E}"/>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38" name="Line 103">
                  <a:extLst>
                    <a:ext uri="{FF2B5EF4-FFF2-40B4-BE49-F238E27FC236}">
                      <a16:creationId xmlns:a16="http://schemas.microsoft.com/office/drawing/2014/main" id="{C0DFC122-84FA-B408-882C-61CFAE88E720}"/>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34" name="Group 104">
                <a:extLst>
                  <a:ext uri="{FF2B5EF4-FFF2-40B4-BE49-F238E27FC236}">
                    <a16:creationId xmlns:a16="http://schemas.microsoft.com/office/drawing/2014/main" id="{BC90EE8C-03C0-A5B7-C8D1-A37DFD221C37}"/>
                  </a:ext>
                </a:extLst>
              </p:cNvPr>
              <p:cNvGrpSpPr>
                <a:grpSpLocks/>
              </p:cNvGrpSpPr>
              <p:nvPr/>
            </p:nvGrpSpPr>
            <p:grpSpPr bwMode="auto">
              <a:xfrm>
                <a:off x="3515" y="1207"/>
                <a:ext cx="272" cy="137"/>
                <a:chOff x="2971" y="1207"/>
                <a:chExt cx="272" cy="137"/>
              </a:xfrm>
            </p:grpSpPr>
            <p:sp>
              <p:nvSpPr>
                <p:cNvPr id="235" name="Line 105">
                  <a:extLst>
                    <a:ext uri="{FF2B5EF4-FFF2-40B4-BE49-F238E27FC236}">
                      <a16:creationId xmlns:a16="http://schemas.microsoft.com/office/drawing/2014/main" id="{92E4AC49-CEC3-7851-4DF7-C63C110C1A6E}"/>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36" name="Line 106">
                  <a:extLst>
                    <a:ext uri="{FF2B5EF4-FFF2-40B4-BE49-F238E27FC236}">
                      <a16:creationId xmlns:a16="http://schemas.microsoft.com/office/drawing/2014/main" id="{BA192B68-335B-AEEE-B214-340923A2CD6A}"/>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231" name="Oval 107">
              <a:extLst>
                <a:ext uri="{FF2B5EF4-FFF2-40B4-BE49-F238E27FC236}">
                  <a16:creationId xmlns:a16="http://schemas.microsoft.com/office/drawing/2014/main" id="{C5CF8641-4FB2-BAAE-32F0-707C9ECD1FB3}"/>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241" name="Group 96">
            <a:extLst>
              <a:ext uri="{FF2B5EF4-FFF2-40B4-BE49-F238E27FC236}">
                <a16:creationId xmlns:a16="http://schemas.microsoft.com/office/drawing/2014/main" id="{6285E136-0524-A106-489F-239AB7E6ED48}"/>
              </a:ext>
            </a:extLst>
          </p:cNvPr>
          <p:cNvGrpSpPr>
            <a:grpSpLocks/>
          </p:cNvGrpSpPr>
          <p:nvPr/>
        </p:nvGrpSpPr>
        <p:grpSpPr bwMode="auto">
          <a:xfrm rot="15369711">
            <a:off x="5529880" y="3935326"/>
            <a:ext cx="734410" cy="161940"/>
            <a:chOff x="2971" y="1184"/>
            <a:chExt cx="476" cy="114"/>
          </a:xfrm>
          <a:scene3d>
            <a:camera prst="orthographicFront">
              <a:rot lat="0" lon="21298860" rev="21573786"/>
            </a:camera>
            <a:lightRig rig="threePt" dir="t"/>
          </a:scene3d>
        </p:grpSpPr>
        <p:grpSp>
          <p:nvGrpSpPr>
            <p:cNvPr id="242" name="Group 97">
              <a:extLst>
                <a:ext uri="{FF2B5EF4-FFF2-40B4-BE49-F238E27FC236}">
                  <a16:creationId xmlns:a16="http://schemas.microsoft.com/office/drawing/2014/main" id="{7234E46A-CBC8-C143-FB3E-00EF408CC60F}"/>
                </a:ext>
              </a:extLst>
            </p:cNvPr>
            <p:cNvGrpSpPr>
              <a:grpSpLocks/>
            </p:cNvGrpSpPr>
            <p:nvPr/>
          </p:nvGrpSpPr>
          <p:grpSpPr bwMode="auto">
            <a:xfrm>
              <a:off x="2971" y="1207"/>
              <a:ext cx="363" cy="46"/>
              <a:chOff x="2971" y="1207"/>
              <a:chExt cx="816" cy="137"/>
            </a:xfrm>
          </p:grpSpPr>
          <p:grpSp>
            <p:nvGrpSpPr>
              <p:cNvPr id="244" name="Group 98">
                <a:extLst>
                  <a:ext uri="{FF2B5EF4-FFF2-40B4-BE49-F238E27FC236}">
                    <a16:creationId xmlns:a16="http://schemas.microsoft.com/office/drawing/2014/main" id="{776DFF01-D8DD-A07C-A93A-F2FDCBC8B368}"/>
                  </a:ext>
                </a:extLst>
              </p:cNvPr>
              <p:cNvGrpSpPr>
                <a:grpSpLocks/>
              </p:cNvGrpSpPr>
              <p:nvPr/>
            </p:nvGrpSpPr>
            <p:grpSpPr bwMode="auto">
              <a:xfrm>
                <a:off x="2971" y="1207"/>
                <a:ext cx="272" cy="137"/>
                <a:chOff x="2971" y="1207"/>
                <a:chExt cx="272" cy="137"/>
              </a:xfrm>
            </p:grpSpPr>
            <p:sp>
              <p:nvSpPr>
                <p:cNvPr id="251" name="Line 99">
                  <a:extLst>
                    <a:ext uri="{FF2B5EF4-FFF2-40B4-BE49-F238E27FC236}">
                      <a16:creationId xmlns:a16="http://schemas.microsoft.com/office/drawing/2014/main" id="{0955343E-32B1-328C-9251-CF77136C9A96}"/>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52" name="Line 100">
                  <a:extLst>
                    <a:ext uri="{FF2B5EF4-FFF2-40B4-BE49-F238E27FC236}">
                      <a16:creationId xmlns:a16="http://schemas.microsoft.com/office/drawing/2014/main" id="{594651AC-B124-3094-EE7A-E7143FC2398A}"/>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45" name="Group 101">
                <a:extLst>
                  <a:ext uri="{FF2B5EF4-FFF2-40B4-BE49-F238E27FC236}">
                    <a16:creationId xmlns:a16="http://schemas.microsoft.com/office/drawing/2014/main" id="{29883577-C7FA-20DC-13F3-9F26B47E1BD7}"/>
                  </a:ext>
                </a:extLst>
              </p:cNvPr>
              <p:cNvGrpSpPr>
                <a:grpSpLocks/>
              </p:cNvGrpSpPr>
              <p:nvPr/>
            </p:nvGrpSpPr>
            <p:grpSpPr bwMode="auto">
              <a:xfrm>
                <a:off x="3243" y="1207"/>
                <a:ext cx="272" cy="137"/>
                <a:chOff x="2971" y="1207"/>
                <a:chExt cx="272" cy="137"/>
              </a:xfrm>
            </p:grpSpPr>
            <p:sp>
              <p:nvSpPr>
                <p:cNvPr id="249" name="Line 102">
                  <a:extLst>
                    <a:ext uri="{FF2B5EF4-FFF2-40B4-BE49-F238E27FC236}">
                      <a16:creationId xmlns:a16="http://schemas.microsoft.com/office/drawing/2014/main" id="{F86B7F9E-8425-979D-83B4-D536BB90A203}"/>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50" name="Line 103">
                  <a:extLst>
                    <a:ext uri="{FF2B5EF4-FFF2-40B4-BE49-F238E27FC236}">
                      <a16:creationId xmlns:a16="http://schemas.microsoft.com/office/drawing/2014/main" id="{85B66D07-EA94-E697-FFBD-BB30F13710D8}"/>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46" name="Group 104">
                <a:extLst>
                  <a:ext uri="{FF2B5EF4-FFF2-40B4-BE49-F238E27FC236}">
                    <a16:creationId xmlns:a16="http://schemas.microsoft.com/office/drawing/2014/main" id="{0CA32EDB-44C5-31D2-8DA0-2EAAC5E69284}"/>
                  </a:ext>
                </a:extLst>
              </p:cNvPr>
              <p:cNvGrpSpPr>
                <a:grpSpLocks/>
              </p:cNvGrpSpPr>
              <p:nvPr/>
            </p:nvGrpSpPr>
            <p:grpSpPr bwMode="auto">
              <a:xfrm>
                <a:off x="3515" y="1207"/>
                <a:ext cx="272" cy="137"/>
                <a:chOff x="2971" y="1207"/>
                <a:chExt cx="272" cy="137"/>
              </a:xfrm>
            </p:grpSpPr>
            <p:sp>
              <p:nvSpPr>
                <p:cNvPr id="247" name="Line 105">
                  <a:extLst>
                    <a:ext uri="{FF2B5EF4-FFF2-40B4-BE49-F238E27FC236}">
                      <a16:creationId xmlns:a16="http://schemas.microsoft.com/office/drawing/2014/main" id="{44182287-8B2D-8C3D-E51A-D43EC36BEEB4}"/>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48" name="Line 106">
                  <a:extLst>
                    <a:ext uri="{FF2B5EF4-FFF2-40B4-BE49-F238E27FC236}">
                      <a16:creationId xmlns:a16="http://schemas.microsoft.com/office/drawing/2014/main" id="{C5851DC5-AB1C-FB89-5BE5-52073095B1F4}"/>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243" name="Oval 107">
              <a:extLst>
                <a:ext uri="{FF2B5EF4-FFF2-40B4-BE49-F238E27FC236}">
                  <a16:creationId xmlns:a16="http://schemas.microsoft.com/office/drawing/2014/main" id="{407DE90F-783E-0B6B-2B94-151FBE776BA0}"/>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253" name="Group 96">
            <a:extLst>
              <a:ext uri="{FF2B5EF4-FFF2-40B4-BE49-F238E27FC236}">
                <a16:creationId xmlns:a16="http://schemas.microsoft.com/office/drawing/2014/main" id="{CBB7E87B-1344-F102-671D-95A16433484B}"/>
              </a:ext>
            </a:extLst>
          </p:cNvPr>
          <p:cNvGrpSpPr>
            <a:grpSpLocks/>
          </p:cNvGrpSpPr>
          <p:nvPr/>
        </p:nvGrpSpPr>
        <p:grpSpPr bwMode="auto">
          <a:xfrm rot="5400000">
            <a:off x="6314806" y="3703727"/>
            <a:ext cx="734410" cy="161940"/>
            <a:chOff x="2971" y="1184"/>
            <a:chExt cx="476" cy="114"/>
          </a:xfrm>
          <a:scene3d>
            <a:camera prst="orthographicFront">
              <a:rot lat="0" lon="21298860" rev="21573786"/>
            </a:camera>
            <a:lightRig rig="threePt" dir="t"/>
          </a:scene3d>
        </p:grpSpPr>
        <p:grpSp>
          <p:nvGrpSpPr>
            <p:cNvPr id="254" name="Group 97">
              <a:extLst>
                <a:ext uri="{FF2B5EF4-FFF2-40B4-BE49-F238E27FC236}">
                  <a16:creationId xmlns:a16="http://schemas.microsoft.com/office/drawing/2014/main" id="{866A2311-B3AB-58B6-F508-0E0DE3872943}"/>
                </a:ext>
              </a:extLst>
            </p:cNvPr>
            <p:cNvGrpSpPr>
              <a:grpSpLocks/>
            </p:cNvGrpSpPr>
            <p:nvPr/>
          </p:nvGrpSpPr>
          <p:grpSpPr bwMode="auto">
            <a:xfrm>
              <a:off x="2971" y="1207"/>
              <a:ext cx="363" cy="46"/>
              <a:chOff x="2971" y="1207"/>
              <a:chExt cx="816" cy="137"/>
            </a:xfrm>
          </p:grpSpPr>
          <p:grpSp>
            <p:nvGrpSpPr>
              <p:cNvPr id="256" name="Group 98">
                <a:extLst>
                  <a:ext uri="{FF2B5EF4-FFF2-40B4-BE49-F238E27FC236}">
                    <a16:creationId xmlns:a16="http://schemas.microsoft.com/office/drawing/2014/main" id="{E9379F50-BE4A-C333-C648-ACF9CA03E6E6}"/>
                  </a:ext>
                </a:extLst>
              </p:cNvPr>
              <p:cNvGrpSpPr>
                <a:grpSpLocks/>
              </p:cNvGrpSpPr>
              <p:nvPr/>
            </p:nvGrpSpPr>
            <p:grpSpPr bwMode="auto">
              <a:xfrm>
                <a:off x="2971" y="1207"/>
                <a:ext cx="272" cy="137"/>
                <a:chOff x="2971" y="1207"/>
                <a:chExt cx="272" cy="137"/>
              </a:xfrm>
            </p:grpSpPr>
            <p:sp>
              <p:nvSpPr>
                <p:cNvPr id="263" name="Line 99">
                  <a:extLst>
                    <a:ext uri="{FF2B5EF4-FFF2-40B4-BE49-F238E27FC236}">
                      <a16:creationId xmlns:a16="http://schemas.microsoft.com/office/drawing/2014/main" id="{B4D0EF22-8C8D-3C5B-576D-A73179EEF95F}"/>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64" name="Line 100">
                  <a:extLst>
                    <a:ext uri="{FF2B5EF4-FFF2-40B4-BE49-F238E27FC236}">
                      <a16:creationId xmlns:a16="http://schemas.microsoft.com/office/drawing/2014/main" id="{182894C8-5FAD-4591-0E2B-7EB361D432B0}"/>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57" name="Group 101">
                <a:extLst>
                  <a:ext uri="{FF2B5EF4-FFF2-40B4-BE49-F238E27FC236}">
                    <a16:creationId xmlns:a16="http://schemas.microsoft.com/office/drawing/2014/main" id="{284154C4-78A8-CBEE-2795-64ED60807C43}"/>
                  </a:ext>
                </a:extLst>
              </p:cNvPr>
              <p:cNvGrpSpPr>
                <a:grpSpLocks/>
              </p:cNvGrpSpPr>
              <p:nvPr/>
            </p:nvGrpSpPr>
            <p:grpSpPr bwMode="auto">
              <a:xfrm>
                <a:off x="3243" y="1207"/>
                <a:ext cx="272" cy="137"/>
                <a:chOff x="2971" y="1207"/>
                <a:chExt cx="272" cy="137"/>
              </a:xfrm>
            </p:grpSpPr>
            <p:sp>
              <p:nvSpPr>
                <p:cNvPr id="261" name="Line 102">
                  <a:extLst>
                    <a:ext uri="{FF2B5EF4-FFF2-40B4-BE49-F238E27FC236}">
                      <a16:creationId xmlns:a16="http://schemas.microsoft.com/office/drawing/2014/main" id="{36D19898-5081-C573-5E8E-2FE7CDEB0350}"/>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62" name="Line 103">
                  <a:extLst>
                    <a:ext uri="{FF2B5EF4-FFF2-40B4-BE49-F238E27FC236}">
                      <a16:creationId xmlns:a16="http://schemas.microsoft.com/office/drawing/2014/main" id="{2860094C-4F0B-34D4-9C79-4BB43C9483B9}"/>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58" name="Group 104">
                <a:extLst>
                  <a:ext uri="{FF2B5EF4-FFF2-40B4-BE49-F238E27FC236}">
                    <a16:creationId xmlns:a16="http://schemas.microsoft.com/office/drawing/2014/main" id="{E4ADFF48-139C-2B7A-969C-0D7273530696}"/>
                  </a:ext>
                </a:extLst>
              </p:cNvPr>
              <p:cNvGrpSpPr>
                <a:grpSpLocks/>
              </p:cNvGrpSpPr>
              <p:nvPr/>
            </p:nvGrpSpPr>
            <p:grpSpPr bwMode="auto">
              <a:xfrm>
                <a:off x="3515" y="1207"/>
                <a:ext cx="272" cy="137"/>
                <a:chOff x="2971" y="1207"/>
                <a:chExt cx="272" cy="137"/>
              </a:xfrm>
            </p:grpSpPr>
            <p:sp>
              <p:nvSpPr>
                <p:cNvPr id="259" name="Line 105">
                  <a:extLst>
                    <a:ext uri="{FF2B5EF4-FFF2-40B4-BE49-F238E27FC236}">
                      <a16:creationId xmlns:a16="http://schemas.microsoft.com/office/drawing/2014/main" id="{50C9E1AE-8974-7A05-9A93-C9F67A44B97F}"/>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60" name="Line 106">
                  <a:extLst>
                    <a:ext uri="{FF2B5EF4-FFF2-40B4-BE49-F238E27FC236}">
                      <a16:creationId xmlns:a16="http://schemas.microsoft.com/office/drawing/2014/main" id="{3A3A937B-FAAD-27E5-DDCC-CAA3187A998F}"/>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255" name="Oval 107">
              <a:extLst>
                <a:ext uri="{FF2B5EF4-FFF2-40B4-BE49-F238E27FC236}">
                  <a16:creationId xmlns:a16="http://schemas.microsoft.com/office/drawing/2014/main" id="{2DB03A07-0D4D-F908-14E4-6A1B604BAAE3}"/>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265" name="Group 96">
            <a:extLst>
              <a:ext uri="{FF2B5EF4-FFF2-40B4-BE49-F238E27FC236}">
                <a16:creationId xmlns:a16="http://schemas.microsoft.com/office/drawing/2014/main" id="{6E0F1E39-079B-788F-60D0-D38A822AE113}"/>
              </a:ext>
            </a:extLst>
          </p:cNvPr>
          <p:cNvGrpSpPr>
            <a:grpSpLocks/>
          </p:cNvGrpSpPr>
          <p:nvPr/>
        </p:nvGrpSpPr>
        <p:grpSpPr bwMode="auto">
          <a:xfrm rot="3997510">
            <a:off x="5982052" y="3772723"/>
            <a:ext cx="734410" cy="161940"/>
            <a:chOff x="2971" y="1184"/>
            <a:chExt cx="476" cy="114"/>
          </a:xfrm>
          <a:scene3d>
            <a:camera prst="orthographicFront">
              <a:rot lat="0" lon="21298860" rev="21573786"/>
            </a:camera>
            <a:lightRig rig="threePt" dir="t"/>
          </a:scene3d>
        </p:grpSpPr>
        <p:grpSp>
          <p:nvGrpSpPr>
            <p:cNvPr id="266" name="Group 97">
              <a:extLst>
                <a:ext uri="{FF2B5EF4-FFF2-40B4-BE49-F238E27FC236}">
                  <a16:creationId xmlns:a16="http://schemas.microsoft.com/office/drawing/2014/main" id="{2216A158-E6D4-82A7-D7D5-7229F00C754D}"/>
                </a:ext>
              </a:extLst>
            </p:cNvPr>
            <p:cNvGrpSpPr>
              <a:grpSpLocks/>
            </p:cNvGrpSpPr>
            <p:nvPr/>
          </p:nvGrpSpPr>
          <p:grpSpPr bwMode="auto">
            <a:xfrm>
              <a:off x="2971" y="1207"/>
              <a:ext cx="363" cy="46"/>
              <a:chOff x="2971" y="1207"/>
              <a:chExt cx="816" cy="137"/>
            </a:xfrm>
          </p:grpSpPr>
          <p:grpSp>
            <p:nvGrpSpPr>
              <p:cNvPr id="268" name="Group 98">
                <a:extLst>
                  <a:ext uri="{FF2B5EF4-FFF2-40B4-BE49-F238E27FC236}">
                    <a16:creationId xmlns:a16="http://schemas.microsoft.com/office/drawing/2014/main" id="{4461965E-8D28-E918-F4EB-47A6DA57569F}"/>
                  </a:ext>
                </a:extLst>
              </p:cNvPr>
              <p:cNvGrpSpPr>
                <a:grpSpLocks/>
              </p:cNvGrpSpPr>
              <p:nvPr/>
            </p:nvGrpSpPr>
            <p:grpSpPr bwMode="auto">
              <a:xfrm>
                <a:off x="2971" y="1207"/>
                <a:ext cx="272" cy="137"/>
                <a:chOff x="2971" y="1207"/>
                <a:chExt cx="272" cy="137"/>
              </a:xfrm>
            </p:grpSpPr>
            <p:sp>
              <p:nvSpPr>
                <p:cNvPr id="275" name="Line 99">
                  <a:extLst>
                    <a:ext uri="{FF2B5EF4-FFF2-40B4-BE49-F238E27FC236}">
                      <a16:creationId xmlns:a16="http://schemas.microsoft.com/office/drawing/2014/main" id="{36AFC8ED-2473-1372-E938-105E00E61C5B}"/>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76" name="Line 100">
                  <a:extLst>
                    <a:ext uri="{FF2B5EF4-FFF2-40B4-BE49-F238E27FC236}">
                      <a16:creationId xmlns:a16="http://schemas.microsoft.com/office/drawing/2014/main" id="{2DB67A99-53BC-E514-CAD4-4FCAC3B41438}"/>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69" name="Group 101">
                <a:extLst>
                  <a:ext uri="{FF2B5EF4-FFF2-40B4-BE49-F238E27FC236}">
                    <a16:creationId xmlns:a16="http://schemas.microsoft.com/office/drawing/2014/main" id="{DC432E98-F2FA-DC47-8BF2-98BE7904B392}"/>
                  </a:ext>
                </a:extLst>
              </p:cNvPr>
              <p:cNvGrpSpPr>
                <a:grpSpLocks/>
              </p:cNvGrpSpPr>
              <p:nvPr/>
            </p:nvGrpSpPr>
            <p:grpSpPr bwMode="auto">
              <a:xfrm>
                <a:off x="3243" y="1207"/>
                <a:ext cx="272" cy="137"/>
                <a:chOff x="2971" y="1207"/>
                <a:chExt cx="272" cy="137"/>
              </a:xfrm>
            </p:grpSpPr>
            <p:sp>
              <p:nvSpPr>
                <p:cNvPr id="273" name="Line 102">
                  <a:extLst>
                    <a:ext uri="{FF2B5EF4-FFF2-40B4-BE49-F238E27FC236}">
                      <a16:creationId xmlns:a16="http://schemas.microsoft.com/office/drawing/2014/main" id="{EBA82A9B-A36A-49D3-93EB-6664A340CFFC}"/>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74" name="Line 103">
                  <a:extLst>
                    <a:ext uri="{FF2B5EF4-FFF2-40B4-BE49-F238E27FC236}">
                      <a16:creationId xmlns:a16="http://schemas.microsoft.com/office/drawing/2014/main" id="{44D04E25-F402-B099-1CDD-686D3777E1FB}"/>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70" name="Group 104">
                <a:extLst>
                  <a:ext uri="{FF2B5EF4-FFF2-40B4-BE49-F238E27FC236}">
                    <a16:creationId xmlns:a16="http://schemas.microsoft.com/office/drawing/2014/main" id="{3FBF546F-F70B-7456-8C6E-51A22DA54286}"/>
                  </a:ext>
                </a:extLst>
              </p:cNvPr>
              <p:cNvGrpSpPr>
                <a:grpSpLocks/>
              </p:cNvGrpSpPr>
              <p:nvPr/>
            </p:nvGrpSpPr>
            <p:grpSpPr bwMode="auto">
              <a:xfrm>
                <a:off x="3515" y="1207"/>
                <a:ext cx="272" cy="137"/>
                <a:chOff x="2971" y="1207"/>
                <a:chExt cx="272" cy="137"/>
              </a:xfrm>
            </p:grpSpPr>
            <p:sp>
              <p:nvSpPr>
                <p:cNvPr id="271" name="Line 105">
                  <a:extLst>
                    <a:ext uri="{FF2B5EF4-FFF2-40B4-BE49-F238E27FC236}">
                      <a16:creationId xmlns:a16="http://schemas.microsoft.com/office/drawing/2014/main" id="{A506836E-CA20-F5E2-2BB9-5BF213C2F887}"/>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72" name="Line 106">
                  <a:extLst>
                    <a:ext uri="{FF2B5EF4-FFF2-40B4-BE49-F238E27FC236}">
                      <a16:creationId xmlns:a16="http://schemas.microsoft.com/office/drawing/2014/main" id="{53C4E74B-B3D6-2F76-395F-D61AF8D4A55B}"/>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267" name="Oval 107">
              <a:extLst>
                <a:ext uri="{FF2B5EF4-FFF2-40B4-BE49-F238E27FC236}">
                  <a16:creationId xmlns:a16="http://schemas.microsoft.com/office/drawing/2014/main" id="{FA668EC3-7B88-2B47-053E-8024B64C1B10}"/>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277" name="Group 96">
            <a:extLst>
              <a:ext uri="{FF2B5EF4-FFF2-40B4-BE49-F238E27FC236}">
                <a16:creationId xmlns:a16="http://schemas.microsoft.com/office/drawing/2014/main" id="{B886D813-65B6-6A13-4575-C6E1DF16B4F9}"/>
              </a:ext>
            </a:extLst>
          </p:cNvPr>
          <p:cNvGrpSpPr>
            <a:grpSpLocks/>
          </p:cNvGrpSpPr>
          <p:nvPr/>
        </p:nvGrpSpPr>
        <p:grpSpPr bwMode="auto">
          <a:xfrm rot="5716382">
            <a:off x="7190930" y="3899692"/>
            <a:ext cx="734410" cy="161940"/>
            <a:chOff x="2971" y="1184"/>
            <a:chExt cx="476" cy="114"/>
          </a:xfrm>
          <a:scene3d>
            <a:camera prst="orthographicFront">
              <a:rot lat="0" lon="21298860" rev="21573786"/>
            </a:camera>
            <a:lightRig rig="threePt" dir="t"/>
          </a:scene3d>
        </p:grpSpPr>
        <p:grpSp>
          <p:nvGrpSpPr>
            <p:cNvPr id="278" name="Group 97">
              <a:extLst>
                <a:ext uri="{FF2B5EF4-FFF2-40B4-BE49-F238E27FC236}">
                  <a16:creationId xmlns:a16="http://schemas.microsoft.com/office/drawing/2014/main" id="{54ABA5CA-CC19-954F-AE67-4C10ABE5197D}"/>
                </a:ext>
              </a:extLst>
            </p:cNvPr>
            <p:cNvGrpSpPr>
              <a:grpSpLocks/>
            </p:cNvGrpSpPr>
            <p:nvPr/>
          </p:nvGrpSpPr>
          <p:grpSpPr bwMode="auto">
            <a:xfrm>
              <a:off x="2971" y="1207"/>
              <a:ext cx="363" cy="46"/>
              <a:chOff x="2971" y="1207"/>
              <a:chExt cx="816" cy="137"/>
            </a:xfrm>
          </p:grpSpPr>
          <p:grpSp>
            <p:nvGrpSpPr>
              <p:cNvPr id="280" name="Group 98">
                <a:extLst>
                  <a:ext uri="{FF2B5EF4-FFF2-40B4-BE49-F238E27FC236}">
                    <a16:creationId xmlns:a16="http://schemas.microsoft.com/office/drawing/2014/main" id="{6CC11998-7E23-729B-E220-35E58522783A}"/>
                  </a:ext>
                </a:extLst>
              </p:cNvPr>
              <p:cNvGrpSpPr>
                <a:grpSpLocks/>
              </p:cNvGrpSpPr>
              <p:nvPr/>
            </p:nvGrpSpPr>
            <p:grpSpPr bwMode="auto">
              <a:xfrm>
                <a:off x="2971" y="1207"/>
                <a:ext cx="272" cy="137"/>
                <a:chOff x="2971" y="1207"/>
                <a:chExt cx="272" cy="137"/>
              </a:xfrm>
            </p:grpSpPr>
            <p:sp>
              <p:nvSpPr>
                <p:cNvPr id="287" name="Line 99">
                  <a:extLst>
                    <a:ext uri="{FF2B5EF4-FFF2-40B4-BE49-F238E27FC236}">
                      <a16:creationId xmlns:a16="http://schemas.microsoft.com/office/drawing/2014/main" id="{BDE7A263-9291-841A-13BA-10E951592284}"/>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88" name="Line 100">
                  <a:extLst>
                    <a:ext uri="{FF2B5EF4-FFF2-40B4-BE49-F238E27FC236}">
                      <a16:creationId xmlns:a16="http://schemas.microsoft.com/office/drawing/2014/main" id="{35B9E867-3301-0973-F0D6-5DB59E97FD7E}"/>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81" name="Group 101">
                <a:extLst>
                  <a:ext uri="{FF2B5EF4-FFF2-40B4-BE49-F238E27FC236}">
                    <a16:creationId xmlns:a16="http://schemas.microsoft.com/office/drawing/2014/main" id="{2E7FEDFC-2931-46D6-28CC-C5C832CB3B5D}"/>
                  </a:ext>
                </a:extLst>
              </p:cNvPr>
              <p:cNvGrpSpPr>
                <a:grpSpLocks/>
              </p:cNvGrpSpPr>
              <p:nvPr/>
            </p:nvGrpSpPr>
            <p:grpSpPr bwMode="auto">
              <a:xfrm>
                <a:off x="3243" y="1207"/>
                <a:ext cx="272" cy="137"/>
                <a:chOff x="2971" y="1207"/>
                <a:chExt cx="272" cy="137"/>
              </a:xfrm>
            </p:grpSpPr>
            <p:sp>
              <p:nvSpPr>
                <p:cNvPr id="285" name="Line 102">
                  <a:extLst>
                    <a:ext uri="{FF2B5EF4-FFF2-40B4-BE49-F238E27FC236}">
                      <a16:creationId xmlns:a16="http://schemas.microsoft.com/office/drawing/2014/main" id="{141929AF-2F48-A296-0DFF-F0A09AF0D15E}"/>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86" name="Line 103">
                  <a:extLst>
                    <a:ext uri="{FF2B5EF4-FFF2-40B4-BE49-F238E27FC236}">
                      <a16:creationId xmlns:a16="http://schemas.microsoft.com/office/drawing/2014/main" id="{5C2E1A38-756D-1D11-CA1C-44555D9C8BB2}"/>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82" name="Group 104">
                <a:extLst>
                  <a:ext uri="{FF2B5EF4-FFF2-40B4-BE49-F238E27FC236}">
                    <a16:creationId xmlns:a16="http://schemas.microsoft.com/office/drawing/2014/main" id="{DEFE3183-F061-2055-E652-05D72AD1F51D}"/>
                  </a:ext>
                </a:extLst>
              </p:cNvPr>
              <p:cNvGrpSpPr>
                <a:grpSpLocks/>
              </p:cNvGrpSpPr>
              <p:nvPr/>
            </p:nvGrpSpPr>
            <p:grpSpPr bwMode="auto">
              <a:xfrm>
                <a:off x="3515" y="1207"/>
                <a:ext cx="272" cy="137"/>
                <a:chOff x="2971" y="1207"/>
                <a:chExt cx="272" cy="137"/>
              </a:xfrm>
            </p:grpSpPr>
            <p:sp>
              <p:nvSpPr>
                <p:cNvPr id="283" name="Line 105">
                  <a:extLst>
                    <a:ext uri="{FF2B5EF4-FFF2-40B4-BE49-F238E27FC236}">
                      <a16:creationId xmlns:a16="http://schemas.microsoft.com/office/drawing/2014/main" id="{F2F4507F-ECC2-8C30-E28A-5D9E2E70E09E}"/>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84" name="Line 106">
                  <a:extLst>
                    <a:ext uri="{FF2B5EF4-FFF2-40B4-BE49-F238E27FC236}">
                      <a16:creationId xmlns:a16="http://schemas.microsoft.com/office/drawing/2014/main" id="{F97D3DB6-E8FE-561E-6092-D6D1D949F2D4}"/>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279" name="Oval 107">
              <a:extLst>
                <a:ext uri="{FF2B5EF4-FFF2-40B4-BE49-F238E27FC236}">
                  <a16:creationId xmlns:a16="http://schemas.microsoft.com/office/drawing/2014/main" id="{D28223FD-9CBA-DACF-6D1A-EA6233C88AC6}"/>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289" name="Group 96">
            <a:extLst>
              <a:ext uri="{FF2B5EF4-FFF2-40B4-BE49-F238E27FC236}">
                <a16:creationId xmlns:a16="http://schemas.microsoft.com/office/drawing/2014/main" id="{F362E10A-85F4-B962-A2ED-007ADA0D6775}"/>
              </a:ext>
            </a:extLst>
          </p:cNvPr>
          <p:cNvGrpSpPr>
            <a:grpSpLocks/>
          </p:cNvGrpSpPr>
          <p:nvPr/>
        </p:nvGrpSpPr>
        <p:grpSpPr bwMode="auto">
          <a:xfrm rot="16397804">
            <a:off x="7681429" y="4103697"/>
            <a:ext cx="734410" cy="161940"/>
            <a:chOff x="2971" y="1184"/>
            <a:chExt cx="476" cy="114"/>
          </a:xfrm>
          <a:scene3d>
            <a:camera prst="orthographicFront">
              <a:rot lat="0" lon="21298860" rev="21573786"/>
            </a:camera>
            <a:lightRig rig="threePt" dir="t"/>
          </a:scene3d>
        </p:grpSpPr>
        <p:grpSp>
          <p:nvGrpSpPr>
            <p:cNvPr id="290" name="Group 97">
              <a:extLst>
                <a:ext uri="{FF2B5EF4-FFF2-40B4-BE49-F238E27FC236}">
                  <a16:creationId xmlns:a16="http://schemas.microsoft.com/office/drawing/2014/main" id="{3CF71455-99CC-4A21-C248-AE69496EB914}"/>
                </a:ext>
              </a:extLst>
            </p:cNvPr>
            <p:cNvGrpSpPr>
              <a:grpSpLocks/>
            </p:cNvGrpSpPr>
            <p:nvPr/>
          </p:nvGrpSpPr>
          <p:grpSpPr bwMode="auto">
            <a:xfrm>
              <a:off x="2971" y="1207"/>
              <a:ext cx="363" cy="46"/>
              <a:chOff x="2971" y="1207"/>
              <a:chExt cx="816" cy="137"/>
            </a:xfrm>
          </p:grpSpPr>
          <p:grpSp>
            <p:nvGrpSpPr>
              <p:cNvPr id="292" name="Group 98">
                <a:extLst>
                  <a:ext uri="{FF2B5EF4-FFF2-40B4-BE49-F238E27FC236}">
                    <a16:creationId xmlns:a16="http://schemas.microsoft.com/office/drawing/2014/main" id="{072D97C6-A43A-D1CB-1342-DF43DD8F94B8}"/>
                  </a:ext>
                </a:extLst>
              </p:cNvPr>
              <p:cNvGrpSpPr>
                <a:grpSpLocks/>
              </p:cNvGrpSpPr>
              <p:nvPr/>
            </p:nvGrpSpPr>
            <p:grpSpPr bwMode="auto">
              <a:xfrm>
                <a:off x="2971" y="1207"/>
                <a:ext cx="272" cy="137"/>
                <a:chOff x="2971" y="1207"/>
                <a:chExt cx="272" cy="137"/>
              </a:xfrm>
            </p:grpSpPr>
            <p:sp>
              <p:nvSpPr>
                <p:cNvPr id="299" name="Line 99">
                  <a:extLst>
                    <a:ext uri="{FF2B5EF4-FFF2-40B4-BE49-F238E27FC236}">
                      <a16:creationId xmlns:a16="http://schemas.microsoft.com/office/drawing/2014/main" id="{A0704C92-804D-341E-C867-86ED78520EF6}"/>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00" name="Line 100">
                  <a:extLst>
                    <a:ext uri="{FF2B5EF4-FFF2-40B4-BE49-F238E27FC236}">
                      <a16:creationId xmlns:a16="http://schemas.microsoft.com/office/drawing/2014/main" id="{626DEDCC-BA8E-1492-FF90-0918E50AF8DC}"/>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93" name="Group 101">
                <a:extLst>
                  <a:ext uri="{FF2B5EF4-FFF2-40B4-BE49-F238E27FC236}">
                    <a16:creationId xmlns:a16="http://schemas.microsoft.com/office/drawing/2014/main" id="{B0DFACEC-955D-FC7B-36E4-05C5A6527B76}"/>
                  </a:ext>
                </a:extLst>
              </p:cNvPr>
              <p:cNvGrpSpPr>
                <a:grpSpLocks/>
              </p:cNvGrpSpPr>
              <p:nvPr/>
            </p:nvGrpSpPr>
            <p:grpSpPr bwMode="auto">
              <a:xfrm>
                <a:off x="3243" y="1207"/>
                <a:ext cx="272" cy="137"/>
                <a:chOff x="2971" y="1207"/>
                <a:chExt cx="272" cy="137"/>
              </a:xfrm>
            </p:grpSpPr>
            <p:sp>
              <p:nvSpPr>
                <p:cNvPr id="297" name="Line 102">
                  <a:extLst>
                    <a:ext uri="{FF2B5EF4-FFF2-40B4-BE49-F238E27FC236}">
                      <a16:creationId xmlns:a16="http://schemas.microsoft.com/office/drawing/2014/main" id="{0E50C9D3-EF7C-AE7F-D431-4C15CD29D4FA}"/>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98" name="Line 103">
                  <a:extLst>
                    <a:ext uri="{FF2B5EF4-FFF2-40B4-BE49-F238E27FC236}">
                      <a16:creationId xmlns:a16="http://schemas.microsoft.com/office/drawing/2014/main" id="{DD5C9D0F-264F-2BE7-57A7-1052F6B77B96}"/>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294" name="Group 104">
                <a:extLst>
                  <a:ext uri="{FF2B5EF4-FFF2-40B4-BE49-F238E27FC236}">
                    <a16:creationId xmlns:a16="http://schemas.microsoft.com/office/drawing/2014/main" id="{A3EE00E7-6C31-5852-E34E-4E553FB39835}"/>
                  </a:ext>
                </a:extLst>
              </p:cNvPr>
              <p:cNvGrpSpPr>
                <a:grpSpLocks/>
              </p:cNvGrpSpPr>
              <p:nvPr/>
            </p:nvGrpSpPr>
            <p:grpSpPr bwMode="auto">
              <a:xfrm>
                <a:off x="3515" y="1207"/>
                <a:ext cx="272" cy="137"/>
                <a:chOff x="2971" y="1207"/>
                <a:chExt cx="272" cy="137"/>
              </a:xfrm>
            </p:grpSpPr>
            <p:sp>
              <p:nvSpPr>
                <p:cNvPr id="295" name="Line 105">
                  <a:extLst>
                    <a:ext uri="{FF2B5EF4-FFF2-40B4-BE49-F238E27FC236}">
                      <a16:creationId xmlns:a16="http://schemas.microsoft.com/office/drawing/2014/main" id="{43E00722-B0AF-2248-D4E6-03FFE54F5411}"/>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296" name="Line 106">
                  <a:extLst>
                    <a:ext uri="{FF2B5EF4-FFF2-40B4-BE49-F238E27FC236}">
                      <a16:creationId xmlns:a16="http://schemas.microsoft.com/office/drawing/2014/main" id="{A67963CC-8378-9869-CE30-3FB28785FFFD}"/>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291" name="Oval 107">
              <a:extLst>
                <a:ext uri="{FF2B5EF4-FFF2-40B4-BE49-F238E27FC236}">
                  <a16:creationId xmlns:a16="http://schemas.microsoft.com/office/drawing/2014/main" id="{F60527D2-813D-8427-E205-8355AE892686}"/>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301" name="Group 96">
            <a:extLst>
              <a:ext uri="{FF2B5EF4-FFF2-40B4-BE49-F238E27FC236}">
                <a16:creationId xmlns:a16="http://schemas.microsoft.com/office/drawing/2014/main" id="{24FEECC9-FA32-1B61-2BFF-1FF8FD23E55F}"/>
              </a:ext>
            </a:extLst>
          </p:cNvPr>
          <p:cNvGrpSpPr>
            <a:grpSpLocks/>
          </p:cNvGrpSpPr>
          <p:nvPr/>
        </p:nvGrpSpPr>
        <p:grpSpPr bwMode="auto">
          <a:xfrm rot="6469275">
            <a:off x="7026889" y="3838181"/>
            <a:ext cx="734410" cy="161939"/>
            <a:chOff x="2971" y="1184"/>
            <a:chExt cx="476" cy="114"/>
          </a:xfrm>
          <a:scene3d>
            <a:camera prst="orthographicFront">
              <a:rot lat="0" lon="21298860" rev="21573786"/>
            </a:camera>
            <a:lightRig rig="threePt" dir="t"/>
          </a:scene3d>
        </p:grpSpPr>
        <p:grpSp>
          <p:nvGrpSpPr>
            <p:cNvPr id="302" name="Group 97">
              <a:extLst>
                <a:ext uri="{FF2B5EF4-FFF2-40B4-BE49-F238E27FC236}">
                  <a16:creationId xmlns:a16="http://schemas.microsoft.com/office/drawing/2014/main" id="{9E19BA16-625D-B3A9-9751-8C73D4CF2268}"/>
                </a:ext>
              </a:extLst>
            </p:cNvPr>
            <p:cNvGrpSpPr>
              <a:grpSpLocks/>
            </p:cNvGrpSpPr>
            <p:nvPr/>
          </p:nvGrpSpPr>
          <p:grpSpPr bwMode="auto">
            <a:xfrm>
              <a:off x="2971" y="1207"/>
              <a:ext cx="363" cy="46"/>
              <a:chOff x="2971" y="1207"/>
              <a:chExt cx="816" cy="137"/>
            </a:xfrm>
          </p:grpSpPr>
          <p:grpSp>
            <p:nvGrpSpPr>
              <p:cNvPr id="304" name="Group 98">
                <a:extLst>
                  <a:ext uri="{FF2B5EF4-FFF2-40B4-BE49-F238E27FC236}">
                    <a16:creationId xmlns:a16="http://schemas.microsoft.com/office/drawing/2014/main" id="{F2E641F6-2D7E-AC0F-9DD9-4A7AC5F44499}"/>
                  </a:ext>
                </a:extLst>
              </p:cNvPr>
              <p:cNvGrpSpPr>
                <a:grpSpLocks/>
              </p:cNvGrpSpPr>
              <p:nvPr/>
            </p:nvGrpSpPr>
            <p:grpSpPr bwMode="auto">
              <a:xfrm>
                <a:off x="2971" y="1207"/>
                <a:ext cx="272" cy="137"/>
                <a:chOff x="2971" y="1207"/>
                <a:chExt cx="272" cy="137"/>
              </a:xfrm>
            </p:grpSpPr>
            <p:sp>
              <p:nvSpPr>
                <p:cNvPr id="311" name="Line 99">
                  <a:extLst>
                    <a:ext uri="{FF2B5EF4-FFF2-40B4-BE49-F238E27FC236}">
                      <a16:creationId xmlns:a16="http://schemas.microsoft.com/office/drawing/2014/main" id="{7D956644-B3FE-80B5-9007-55F3630E127F}"/>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12" name="Line 100">
                  <a:extLst>
                    <a:ext uri="{FF2B5EF4-FFF2-40B4-BE49-F238E27FC236}">
                      <a16:creationId xmlns:a16="http://schemas.microsoft.com/office/drawing/2014/main" id="{EA7EE74F-2E94-AA22-855F-220F67E2CC4B}"/>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305" name="Group 101">
                <a:extLst>
                  <a:ext uri="{FF2B5EF4-FFF2-40B4-BE49-F238E27FC236}">
                    <a16:creationId xmlns:a16="http://schemas.microsoft.com/office/drawing/2014/main" id="{3EADAB7F-6272-BF75-516F-BC7E28F642B2}"/>
                  </a:ext>
                </a:extLst>
              </p:cNvPr>
              <p:cNvGrpSpPr>
                <a:grpSpLocks/>
              </p:cNvGrpSpPr>
              <p:nvPr/>
            </p:nvGrpSpPr>
            <p:grpSpPr bwMode="auto">
              <a:xfrm>
                <a:off x="3243" y="1207"/>
                <a:ext cx="272" cy="137"/>
                <a:chOff x="2971" y="1207"/>
                <a:chExt cx="272" cy="137"/>
              </a:xfrm>
            </p:grpSpPr>
            <p:sp>
              <p:nvSpPr>
                <p:cNvPr id="309" name="Line 102">
                  <a:extLst>
                    <a:ext uri="{FF2B5EF4-FFF2-40B4-BE49-F238E27FC236}">
                      <a16:creationId xmlns:a16="http://schemas.microsoft.com/office/drawing/2014/main" id="{C8C20F93-D31D-E3F7-93FA-A3D01DCE2161}"/>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10" name="Line 103">
                  <a:extLst>
                    <a:ext uri="{FF2B5EF4-FFF2-40B4-BE49-F238E27FC236}">
                      <a16:creationId xmlns:a16="http://schemas.microsoft.com/office/drawing/2014/main" id="{E0EE5809-878E-EDBC-A2B1-79554BDC340D}"/>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306" name="Group 104">
                <a:extLst>
                  <a:ext uri="{FF2B5EF4-FFF2-40B4-BE49-F238E27FC236}">
                    <a16:creationId xmlns:a16="http://schemas.microsoft.com/office/drawing/2014/main" id="{057D39D5-8263-BE6C-24AA-BD57C05BD6F1}"/>
                  </a:ext>
                </a:extLst>
              </p:cNvPr>
              <p:cNvGrpSpPr>
                <a:grpSpLocks/>
              </p:cNvGrpSpPr>
              <p:nvPr/>
            </p:nvGrpSpPr>
            <p:grpSpPr bwMode="auto">
              <a:xfrm>
                <a:off x="3515" y="1207"/>
                <a:ext cx="272" cy="137"/>
                <a:chOff x="2971" y="1207"/>
                <a:chExt cx="272" cy="137"/>
              </a:xfrm>
            </p:grpSpPr>
            <p:sp>
              <p:nvSpPr>
                <p:cNvPr id="307" name="Line 105">
                  <a:extLst>
                    <a:ext uri="{FF2B5EF4-FFF2-40B4-BE49-F238E27FC236}">
                      <a16:creationId xmlns:a16="http://schemas.microsoft.com/office/drawing/2014/main" id="{C539B5B1-BF00-8DF7-421F-1A5B79C8F60C}"/>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08" name="Line 106">
                  <a:extLst>
                    <a:ext uri="{FF2B5EF4-FFF2-40B4-BE49-F238E27FC236}">
                      <a16:creationId xmlns:a16="http://schemas.microsoft.com/office/drawing/2014/main" id="{5A30137A-BE60-ED81-7A56-29F7F62BA66B}"/>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303" name="Oval 107">
              <a:extLst>
                <a:ext uri="{FF2B5EF4-FFF2-40B4-BE49-F238E27FC236}">
                  <a16:creationId xmlns:a16="http://schemas.microsoft.com/office/drawing/2014/main" id="{5C90783F-2348-FDFB-7C98-5CFF8D465015}"/>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313" name="Group 96">
            <a:extLst>
              <a:ext uri="{FF2B5EF4-FFF2-40B4-BE49-F238E27FC236}">
                <a16:creationId xmlns:a16="http://schemas.microsoft.com/office/drawing/2014/main" id="{BA152E21-B113-FBCD-22F1-6BA456997126}"/>
              </a:ext>
            </a:extLst>
          </p:cNvPr>
          <p:cNvGrpSpPr>
            <a:grpSpLocks/>
          </p:cNvGrpSpPr>
          <p:nvPr/>
        </p:nvGrpSpPr>
        <p:grpSpPr bwMode="auto">
          <a:xfrm rot="7174160">
            <a:off x="6662974" y="3878857"/>
            <a:ext cx="734410" cy="161940"/>
            <a:chOff x="2971" y="1184"/>
            <a:chExt cx="476" cy="114"/>
          </a:xfrm>
          <a:scene3d>
            <a:camera prst="orthographicFront">
              <a:rot lat="0" lon="21298860" rev="21573786"/>
            </a:camera>
            <a:lightRig rig="threePt" dir="t"/>
          </a:scene3d>
        </p:grpSpPr>
        <p:grpSp>
          <p:nvGrpSpPr>
            <p:cNvPr id="314" name="Group 97">
              <a:extLst>
                <a:ext uri="{FF2B5EF4-FFF2-40B4-BE49-F238E27FC236}">
                  <a16:creationId xmlns:a16="http://schemas.microsoft.com/office/drawing/2014/main" id="{165D6FF7-1F90-CFD7-9A04-18ED8D4E9F00}"/>
                </a:ext>
              </a:extLst>
            </p:cNvPr>
            <p:cNvGrpSpPr>
              <a:grpSpLocks/>
            </p:cNvGrpSpPr>
            <p:nvPr/>
          </p:nvGrpSpPr>
          <p:grpSpPr bwMode="auto">
            <a:xfrm>
              <a:off x="2971" y="1207"/>
              <a:ext cx="363" cy="46"/>
              <a:chOff x="2971" y="1207"/>
              <a:chExt cx="816" cy="137"/>
            </a:xfrm>
          </p:grpSpPr>
          <p:grpSp>
            <p:nvGrpSpPr>
              <p:cNvPr id="316" name="Group 98">
                <a:extLst>
                  <a:ext uri="{FF2B5EF4-FFF2-40B4-BE49-F238E27FC236}">
                    <a16:creationId xmlns:a16="http://schemas.microsoft.com/office/drawing/2014/main" id="{A247632A-E1E0-40B2-B389-2018DE89D3C2}"/>
                  </a:ext>
                </a:extLst>
              </p:cNvPr>
              <p:cNvGrpSpPr>
                <a:grpSpLocks/>
              </p:cNvGrpSpPr>
              <p:nvPr/>
            </p:nvGrpSpPr>
            <p:grpSpPr bwMode="auto">
              <a:xfrm>
                <a:off x="2971" y="1207"/>
                <a:ext cx="272" cy="137"/>
                <a:chOff x="2971" y="1207"/>
                <a:chExt cx="272" cy="137"/>
              </a:xfrm>
            </p:grpSpPr>
            <p:sp>
              <p:nvSpPr>
                <p:cNvPr id="323" name="Line 99">
                  <a:extLst>
                    <a:ext uri="{FF2B5EF4-FFF2-40B4-BE49-F238E27FC236}">
                      <a16:creationId xmlns:a16="http://schemas.microsoft.com/office/drawing/2014/main" id="{3524CC28-0DC9-70C1-5546-223E03DFD4F6}"/>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24" name="Line 100">
                  <a:extLst>
                    <a:ext uri="{FF2B5EF4-FFF2-40B4-BE49-F238E27FC236}">
                      <a16:creationId xmlns:a16="http://schemas.microsoft.com/office/drawing/2014/main" id="{43E55467-6FD4-92D0-5FCA-3885EA412E3F}"/>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317" name="Group 101">
                <a:extLst>
                  <a:ext uri="{FF2B5EF4-FFF2-40B4-BE49-F238E27FC236}">
                    <a16:creationId xmlns:a16="http://schemas.microsoft.com/office/drawing/2014/main" id="{0E76E8DE-A404-8ADC-CB6D-1BF4A2CC6DC8}"/>
                  </a:ext>
                </a:extLst>
              </p:cNvPr>
              <p:cNvGrpSpPr>
                <a:grpSpLocks/>
              </p:cNvGrpSpPr>
              <p:nvPr/>
            </p:nvGrpSpPr>
            <p:grpSpPr bwMode="auto">
              <a:xfrm>
                <a:off x="3243" y="1207"/>
                <a:ext cx="272" cy="137"/>
                <a:chOff x="2971" y="1207"/>
                <a:chExt cx="272" cy="137"/>
              </a:xfrm>
            </p:grpSpPr>
            <p:sp>
              <p:nvSpPr>
                <p:cNvPr id="321" name="Line 102">
                  <a:extLst>
                    <a:ext uri="{FF2B5EF4-FFF2-40B4-BE49-F238E27FC236}">
                      <a16:creationId xmlns:a16="http://schemas.microsoft.com/office/drawing/2014/main" id="{2778690A-6D32-5851-D910-099595BB477B}"/>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22" name="Line 103">
                  <a:extLst>
                    <a:ext uri="{FF2B5EF4-FFF2-40B4-BE49-F238E27FC236}">
                      <a16:creationId xmlns:a16="http://schemas.microsoft.com/office/drawing/2014/main" id="{BC8774BD-0316-474A-4294-D9AA5ECD31F5}"/>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318" name="Group 104">
                <a:extLst>
                  <a:ext uri="{FF2B5EF4-FFF2-40B4-BE49-F238E27FC236}">
                    <a16:creationId xmlns:a16="http://schemas.microsoft.com/office/drawing/2014/main" id="{116B2A42-B263-79F2-17DD-09D278006F2A}"/>
                  </a:ext>
                </a:extLst>
              </p:cNvPr>
              <p:cNvGrpSpPr>
                <a:grpSpLocks/>
              </p:cNvGrpSpPr>
              <p:nvPr/>
            </p:nvGrpSpPr>
            <p:grpSpPr bwMode="auto">
              <a:xfrm>
                <a:off x="3515" y="1207"/>
                <a:ext cx="272" cy="137"/>
                <a:chOff x="2971" y="1207"/>
                <a:chExt cx="272" cy="137"/>
              </a:xfrm>
            </p:grpSpPr>
            <p:sp>
              <p:nvSpPr>
                <p:cNvPr id="319" name="Line 105">
                  <a:extLst>
                    <a:ext uri="{FF2B5EF4-FFF2-40B4-BE49-F238E27FC236}">
                      <a16:creationId xmlns:a16="http://schemas.microsoft.com/office/drawing/2014/main" id="{414E98D4-01A4-9813-D712-4765E3F56057}"/>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20" name="Line 106">
                  <a:extLst>
                    <a:ext uri="{FF2B5EF4-FFF2-40B4-BE49-F238E27FC236}">
                      <a16:creationId xmlns:a16="http://schemas.microsoft.com/office/drawing/2014/main" id="{DD6BBA1F-94B9-136B-75F6-326CA4F96F59}"/>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315" name="Oval 107">
              <a:extLst>
                <a:ext uri="{FF2B5EF4-FFF2-40B4-BE49-F238E27FC236}">
                  <a16:creationId xmlns:a16="http://schemas.microsoft.com/office/drawing/2014/main" id="{1E26FE39-C37E-1EE8-057E-A043B04804C3}"/>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sp>
        <p:nvSpPr>
          <p:cNvPr id="325" name="Овал 324">
            <a:extLst>
              <a:ext uri="{FF2B5EF4-FFF2-40B4-BE49-F238E27FC236}">
                <a16:creationId xmlns:a16="http://schemas.microsoft.com/office/drawing/2014/main" id="{7B69A8AD-B418-4E29-611E-1F7F9A579B04}"/>
              </a:ext>
            </a:extLst>
          </p:cNvPr>
          <p:cNvSpPr/>
          <p:nvPr/>
        </p:nvSpPr>
        <p:spPr>
          <a:xfrm>
            <a:off x="7049491" y="4481668"/>
            <a:ext cx="490441" cy="555172"/>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SeO</a:t>
            </a:r>
            <a:r>
              <a:rPr lang="en-US" sz="1200" baseline="-25000" dirty="0">
                <a:solidFill>
                  <a:schemeClr val="tx1"/>
                </a:solidFill>
                <a:latin typeface="Times New Roman" panose="02020603050405020304" pitchFamily="18" charset="0"/>
                <a:cs typeface="Times New Roman" panose="02020603050405020304" pitchFamily="18" charset="0"/>
              </a:rPr>
              <a:t>2</a:t>
            </a:r>
            <a:endParaRPr lang="ru-RU" sz="1200" baseline="-25000" dirty="0">
              <a:solidFill>
                <a:schemeClr val="tx1"/>
              </a:solidFill>
              <a:latin typeface="Times New Roman" panose="02020603050405020304" pitchFamily="18" charset="0"/>
              <a:cs typeface="Times New Roman" panose="02020603050405020304" pitchFamily="18" charset="0"/>
            </a:endParaRPr>
          </a:p>
        </p:txBody>
      </p:sp>
      <p:sp>
        <p:nvSpPr>
          <p:cNvPr id="326" name="Овал 325">
            <a:extLst>
              <a:ext uri="{FF2B5EF4-FFF2-40B4-BE49-F238E27FC236}">
                <a16:creationId xmlns:a16="http://schemas.microsoft.com/office/drawing/2014/main" id="{145B72D0-3B3F-FF71-34DE-E55390B997D2}"/>
              </a:ext>
            </a:extLst>
          </p:cNvPr>
          <p:cNvSpPr/>
          <p:nvPr/>
        </p:nvSpPr>
        <p:spPr>
          <a:xfrm>
            <a:off x="6365541" y="4174250"/>
            <a:ext cx="490442" cy="492963"/>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SeO</a:t>
            </a:r>
            <a:r>
              <a:rPr lang="en-US" sz="1200" baseline="-25000" dirty="0">
                <a:solidFill>
                  <a:schemeClr val="tx1"/>
                </a:solidFill>
                <a:latin typeface="Times New Roman" panose="02020603050405020304" pitchFamily="18" charset="0"/>
                <a:cs typeface="Times New Roman" panose="02020603050405020304" pitchFamily="18" charset="0"/>
              </a:rPr>
              <a:t>2</a:t>
            </a:r>
            <a:endParaRPr lang="ru-RU" sz="1200" baseline="-25000" dirty="0">
              <a:solidFill>
                <a:schemeClr val="tx1"/>
              </a:solidFill>
              <a:latin typeface="Times New Roman" panose="02020603050405020304" pitchFamily="18" charset="0"/>
              <a:cs typeface="Times New Roman" panose="02020603050405020304" pitchFamily="18" charset="0"/>
            </a:endParaRPr>
          </a:p>
        </p:txBody>
      </p:sp>
      <p:grpSp>
        <p:nvGrpSpPr>
          <p:cNvPr id="327" name="Group 96">
            <a:extLst>
              <a:ext uri="{FF2B5EF4-FFF2-40B4-BE49-F238E27FC236}">
                <a16:creationId xmlns:a16="http://schemas.microsoft.com/office/drawing/2014/main" id="{4F02B8CF-C545-1C28-F427-F32860A00483}"/>
              </a:ext>
            </a:extLst>
          </p:cNvPr>
          <p:cNvGrpSpPr>
            <a:grpSpLocks/>
          </p:cNvGrpSpPr>
          <p:nvPr/>
        </p:nvGrpSpPr>
        <p:grpSpPr bwMode="auto">
          <a:xfrm rot="15818223">
            <a:off x="5760300" y="3889992"/>
            <a:ext cx="734410" cy="161940"/>
            <a:chOff x="2971" y="1184"/>
            <a:chExt cx="476" cy="114"/>
          </a:xfrm>
          <a:scene3d>
            <a:camera prst="orthographicFront">
              <a:rot lat="0" lon="21298860" rev="21573786"/>
            </a:camera>
            <a:lightRig rig="threePt" dir="t"/>
          </a:scene3d>
        </p:grpSpPr>
        <p:grpSp>
          <p:nvGrpSpPr>
            <p:cNvPr id="328" name="Group 97">
              <a:extLst>
                <a:ext uri="{FF2B5EF4-FFF2-40B4-BE49-F238E27FC236}">
                  <a16:creationId xmlns:a16="http://schemas.microsoft.com/office/drawing/2014/main" id="{9784A147-5265-C323-E9B5-11C097C6C837}"/>
                </a:ext>
              </a:extLst>
            </p:cNvPr>
            <p:cNvGrpSpPr>
              <a:grpSpLocks/>
            </p:cNvGrpSpPr>
            <p:nvPr/>
          </p:nvGrpSpPr>
          <p:grpSpPr bwMode="auto">
            <a:xfrm>
              <a:off x="2971" y="1207"/>
              <a:ext cx="363" cy="46"/>
              <a:chOff x="2971" y="1207"/>
              <a:chExt cx="816" cy="137"/>
            </a:xfrm>
          </p:grpSpPr>
          <p:grpSp>
            <p:nvGrpSpPr>
              <p:cNvPr id="330" name="Group 98">
                <a:extLst>
                  <a:ext uri="{FF2B5EF4-FFF2-40B4-BE49-F238E27FC236}">
                    <a16:creationId xmlns:a16="http://schemas.microsoft.com/office/drawing/2014/main" id="{ABC39CC7-E5E9-4F00-5B8A-C0764D1EDEE5}"/>
                  </a:ext>
                </a:extLst>
              </p:cNvPr>
              <p:cNvGrpSpPr>
                <a:grpSpLocks/>
              </p:cNvGrpSpPr>
              <p:nvPr/>
            </p:nvGrpSpPr>
            <p:grpSpPr bwMode="auto">
              <a:xfrm>
                <a:off x="2971" y="1207"/>
                <a:ext cx="272" cy="137"/>
                <a:chOff x="2971" y="1207"/>
                <a:chExt cx="272" cy="137"/>
              </a:xfrm>
            </p:grpSpPr>
            <p:sp>
              <p:nvSpPr>
                <p:cNvPr id="337" name="Line 99">
                  <a:extLst>
                    <a:ext uri="{FF2B5EF4-FFF2-40B4-BE49-F238E27FC236}">
                      <a16:creationId xmlns:a16="http://schemas.microsoft.com/office/drawing/2014/main" id="{F9FD620F-6FE1-CD87-D242-4095A2C9E06D}"/>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38" name="Line 100">
                  <a:extLst>
                    <a:ext uri="{FF2B5EF4-FFF2-40B4-BE49-F238E27FC236}">
                      <a16:creationId xmlns:a16="http://schemas.microsoft.com/office/drawing/2014/main" id="{14131634-6150-A8F5-5AB8-ECF697BC50F2}"/>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331" name="Group 101">
                <a:extLst>
                  <a:ext uri="{FF2B5EF4-FFF2-40B4-BE49-F238E27FC236}">
                    <a16:creationId xmlns:a16="http://schemas.microsoft.com/office/drawing/2014/main" id="{4F2C20EF-D794-B152-2ADD-48ABB923A2C3}"/>
                  </a:ext>
                </a:extLst>
              </p:cNvPr>
              <p:cNvGrpSpPr>
                <a:grpSpLocks/>
              </p:cNvGrpSpPr>
              <p:nvPr/>
            </p:nvGrpSpPr>
            <p:grpSpPr bwMode="auto">
              <a:xfrm>
                <a:off x="3243" y="1207"/>
                <a:ext cx="272" cy="137"/>
                <a:chOff x="2971" y="1207"/>
                <a:chExt cx="272" cy="137"/>
              </a:xfrm>
            </p:grpSpPr>
            <p:sp>
              <p:nvSpPr>
                <p:cNvPr id="335" name="Line 102">
                  <a:extLst>
                    <a:ext uri="{FF2B5EF4-FFF2-40B4-BE49-F238E27FC236}">
                      <a16:creationId xmlns:a16="http://schemas.microsoft.com/office/drawing/2014/main" id="{1CA33C59-F2EC-CA2A-AEC6-2DB0F70A957E}"/>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36" name="Line 103">
                  <a:extLst>
                    <a:ext uri="{FF2B5EF4-FFF2-40B4-BE49-F238E27FC236}">
                      <a16:creationId xmlns:a16="http://schemas.microsoft.com/office/drawing/2014/main" id="{8B372E36-DD84-D85B-3D1F-D87943B9983D}"/>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332" name="Group 104">
                <a:extLst>
                  <a:ext uri="{FF2B5EF4-FFF2-40B4-BE49-F238E27FC236}">
                    <a16:creationId xmlns:a16="http://schemas.microsoft.com/office/drawing/2014/main" id="{ED160561-0CBD-CC6C-C8DB-B9D77E360685}"/>
                  </a:ext>
                </a:extLst>
              </p:cNvPr>
              <p:cNvGrpSpPr>
                <a:grpSpLocks/>
              </p:cNvGrpSpPr>
              <p:nvPr/>
            </p:nvGrpSpPr>
            <p:grpSpPr bwMode="auto">
              <a:xfrm>
                <a:off x="3515" y="1207"/>
                <a:ext cx="272" cy="137"/>
                <a:chOff x="2971" y="1207"/>
                <a:chExt cx="272" cy="137"/>
              </a:xfrm>
            </p:grpSpPr>
            <p:sp>
              <p:nvSpPr>
                <p:cNvPr id="333" name="Line 105">
                  <a:extLst>
                    <a:ext uri="{FF2B5EF4-FFF2-40B4-BE49-F238E27FC236}">
                      <a16:creationId xmlns:a16="http://schemas.microsoft.com/office/drawing/2014/main" id="{443BA08A-D6A8-D079-C97A-A68994D9DD0F}"/>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34" name="Line 106">
                  <a:extLst>
                    <a:ext uri="{FF2B5EF4-FFF2-40B4-BE49-F238E27FC236}">
                      <a16:creationId xmlns:a16="http://schemas.microsoft.com/office/drawing/2014/main" id="{3ACCDAEA-9BE9-36A8-F8F6-73B4EB4E15FA}"/>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329" name="Oval 107">
              <a:extLst>
                <a:ext uri="{FF2B5EF4-FFF2-40B4-BE49-F238E27FC236}">
                  <a16:creationId xmlns:a16="http://schemas.microsoft.com/office/drawing/2014/main" id="{69848093-5880-7765-334E-674C96E97821}"/>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339" name="Group 96">
            <a:extLst>
              <a:ext uri="{FF2B5EF4-FFF2-40B4-BE49-F238E27FC236}">
                <a16:creationId xmlns:a16="http://schemas.microsoft.com/office/drawing/2014/main" id="{38C3072B-68F9-509C-3550-2201CD55030C}"/>
              </a:ext>
            </a:extLst>
          </p:cNvPr>
          <p:cNvGrpSpPr>
            <a:grpSpLocks/>
          </p:cNvGrpSpPr>
          <p:nvPr/>
        </p:nvGrpSpPr>
        <p:grpSpPr bwMode="auto">
          <a:xfrm rot="5716382">
            <a:off x="7320482" y="4035016"/>
            <a:ext cx="734410" cy="161940"/>
            <a:chOff x="2971" y="1184"/>
            <a:chExt cx="476" cy="114"/>
          </a:xfrm>
          <a:scene3d>
            <a:camera prst="orthographicFront">
              <a:rot lat="0" lon="21298860" rev="21573786"/>
            </a:camera>
            <a:lightRig rig="threePt" dir="t"/>
          </a:scene3d>
        </p:grpSpPr>
        <p:grpSp>
          <p:nvGrpSpPr>
            <p:cNvPr id="340" name="Group 97">
              <a:extLst>
                <a:ext uri="{FF2B5EF4-FFF2-40B4-BE49-F238E27FC236}">
                  <a16:creationId xmlns:a16="http://schemas.microsoft.com/office/drawing/2014/main" id="{F96DB01A-2345-85F0-9462-EB09E066AFB9}"/>
                </a:ext>
              </a:extLst>
            </p:cNvPr>
            <p:cNvGrpSpPr>
              <a:grpSpLocks/>
            </p:cNvGrpSpPr>
            <p:nvPr/>
          </p:nvGrpSpPr>
          <p:grpSpPr bwMode="auto">
            <a:xfrm>
              <a:off x="2971" y="1207"/>
              <a:ext cx="363" cy="46"/>
              <a:chOff x="2971" y="1207"/>
              <a:chExt cx="816" cy="137"/>
            </a:xfrm>
          </p:grpSpPr>
          <p:grpSp>
            <p:nvGrpSpPr>
              <p:cNvPr id="342" name="Group 98">
                <a:extLst>
                  <a:ext uri="{FF2B5EF4-FFF2-40B4-BE49-F238E27FC236}">
                    <a16:creationId xmlns:a16="http://schemas.microsoft.com/office/drawing/2014/main" id="{4D1FDEC7-E3BD-A4EF-0C80-A73F3D9B443B}"/>
                  </a:ext>
                </a:extLst>
              </p:cNvPr>
              <p:cNvGrpSpPr>
                <a:grpSpLocks/>
              </p:cNvGrpSpPr>
              <p:nvPr/>
            </p:nvGrpSpPr>
            <p:grpSpPr bwMode="auto">
              <a:xfrm>
                <a:off x="2971" y="1207"/>
                <a:ext cx="272" cy="137"/>
                <a:chOff x="2971" y="1207"/>
                <a:chExt cx="272" cy="137"/>
              </a:xfrm>
            </p:grpSpPr>
            <p:sp>
              <p:nvSpPr>
                <p:cNvPr id="349" name="Line 99">
                  <a:extLst>
                    <a:ext uri="{FF2B5EF4-FFF2-40B4-BE49-F238E27FC236}">
                      <a16:creationId xmlns:a16="http://schemas.microsoft.com/office/drawing/2014/main" id="{F1A2F4E1-DFA7-D286-7D3C-AE7181FEA4F1}"/>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50" name="Line 100">
                  <a:extLst>
                    <a:ext uri="{FF2B5EF4-FFF2-40B4-BE49-F238E27FC236}">
                      <a16:creationId xmlns:a16="http://schemas.microsoft.com/office/drawing/2014/main" id="{60CB88B3-C090-DDFD-E7F8-50D9C93C412F}"/>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343" name="Group 101">
                <a:extLst>
                  <a:ext uri="{FF2B5EF4-FFF2-40B4-BE49-F238E27FC236}">
                    <a16:creationId xmlns:a16="http://schemas.microsoft.com/office/drawing/2014/main" id="{0AA5A160-269B-0B6F-A977-E3B416B846A5}"/>
                  </a:ext>
                </a:extLst>
              </p:cNvPr>
              <p:cNvGrpSpPr>
                <a:grpSpLocks/>
              </p:cNvGrpSpPr>
              <p:nvPr/>
            </p:nvGrpSpPr>
            <p:grpSpPr bwMode="auto">
              <a:xfrm>
                <a:off x="3243" y="1207"/>
                <a:ext cx="272" cy="137"/>
                <a:chOff x="2971" y="1207"/>
                <a:chExt cx="272" cy="137"/>
              </a:xfrm>
            </p:grpSpPr>
            <p:sp>
              <p:nvSpPr>
                <p:cNvPr id="347" name="Line 102">
                  <a:extLst>
                    <a:ext uri="{FF2B5EF4-FFF2-40B4-BE49-F238E27FC236}">
                      <a16:creationId xmlns:a16="http://schemas.microsoft.com/office/drawing/2014/main" id="{D1312DCF-BCC1-0121-9527-6F8D9F2B0812}"/>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48" name="Line 103">
                  <a:extLst>
                    <a:ext uri="{FF2B5EF4-FFF2-40B4-BE49-F238E27FC236}">
                      <a16:creationId xmlns:a16="http://schemas.microsoft.com/office/drawing/2014/main" id="{F0144967-0F86-3105-205F-98871333112E}"/>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nvGrpSpPr>
              <p:cNvPr id="344" name="Group 104">
                <a:extLst>
                  <a:ext uri="{FF2B5EF4-FFF2-40B4-BE49-F238E27FC236}">
                    <a16:creationId xmlns:a16="http://schemas.microsoft.com/office/drawing/2014/main" id="{580F28A2-0460-5B82-3751-BEB4BE789E81}"/>
                  </a:ext>
                </a:extLst>
              </p:cNvPr>
              <p:cNvGrpSpPr>
                <a:grpSpLocks/>
              </p:cNvGrpSpPr>
              <p:nvPr/>
            </p:nvGrpSpPr>
            <p:grpSpPr bwMode="auto">
              <a:xfrm>
                <a:off x="3515" y="1207"/>
                <a:ext cx="272" cy="137"/>
                <a:chOff x="2971" y="1207"/>
                <a:chExt cx="272" cy="137"/>
              </a:xfrm>
            </p:grpSpPr>
            <p:sp>
              <p:nvSpPr>
                <p:cNvPr id="345" name="Line 105">
                  <a:extLst>
                    <a:ext uri="{FF2B5EF4-FFF2-40B4-BE49-F238E27FC236}">
                      <a16:creationId xmlns:a16="http://schemas.microsoft.com/office/drawing/2014/main" id="{C8E73F0C-3A70-FC8F-D71E-C2A221D30AAF}"/>
                    </a:ext>
                  </a:extLst>
                </p:cNvPr>
                <p:cNvSpPr>
                  <a:spLocks noChangeShapeType="1"/>
                </p:cNvSpPr>
                <p:nvPr/>
              </p:nvSpPr>
              <p:spPr bwMode="auto">
                <a:xfrm flipV="1">
                  <a:off x="2971"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sp>
              <p:nvSpPr>
                <p:cNvPr id="346" name="Line 106">
                  <a:extLst>
                    <a:ext uri="{FF2B5EF4-FFF2-40B4-BE49-F238E27FC236}">
                      <a16:creationId xmlns:a16="http://schemas.microsoft.com/office/drawing/2014/main" id="{6FC291F6-C033-A2A9-8F7A-98E4F5F2B31A}"/>
                    </a:ext>
                  </a:extLst>
                </p:cNvPr>
                <p:cNvSpPr>
                  <a:spLocks noChangeShapeType="1"/>
                </p:cNvSpPr>
                <p:nvPr/>
              </p:nvSpPr>
              <p:spPr bwMode="auto">
                <a:xfrm>
                  <a:off x="3107" y="1207"/>
                  <a:ext cx="136"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nchorCtr="1"/>
                <a:lstStyle/>
                <a:p>
                  <a:endParaRPr lang="ru-RU"/>
                </a:p>
              </p:txBody>
            </p:sp>
          </p:grpSp>
        </p:grpSp>
        <p:sp>
          <p:nvSpPr>
            <p:cNvPr id="341" name="Oval 107">
              <a:extLst>
                <a:ext uri="{FF2B5EF4-FFF2-40B4-BE49-F238E27FC236}">
                  <a16:creationId xmlns:a16="http://schemas.microsoft.com/office/drawing/2014/main" id="{50DA4C47-F244-32D5-03F0-62BC3AB321EB}"/>
                </a:ext>
              </a:extLst>
            </p:cNvPr>
            <p:cNvSpPr>
              <a:spLocks noChangeAspect="1" noChangeArrowheads="1"/>
            </p:cNvSpPr>
            <p:nvPr/>
          </p:nvSpPr>
          <p:spPr bwMode="auto">
            <a:xfrm>
              <a:off x="3334" y="1184"/>
              <a:ext cx="113" cy="11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nchorCtr="1"/>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400" dirty="0"/>
            </a:p>
          </p:txBody>
        </p:sp>
      </p:grpSp>
      <p:grpSp>
        <p:nvGrpSpPr>
          <p:cNvPr id="351" name="Группа 350">
            <a:extLst>
              <a:ext uri="{FF2B5EF4-FFF2-40B4-BE49-F238E27FC236}">
                <a16:creationId xmlns:a16="http://schemas.microsoft.com/office/drawing/2014/main" id="{12632516-99C8-CF65-B2BF-9EA1DAB80BEF}"/>
              </a:ext>
            </a:extLst>
          </p:cNvPr>
          <p:cNvGrpSpPr/>
          <p:nvPr/>
        </p:nvGrpSpPr>
        <p:grpSpPr>
          <a:xfrm rot="1831434">
            <a:off x="2452696" y="3177637"/>
            <a:ext cx="603144" cy="2232248"/>
            <a:chOff x="6150840" y="3774176"/>
            <a:chExt cx="603144" cy="2232248"/>
          </a:xfrm>
        </p:grpSpPr>
        <p:sp>
          <p:nvSpPr>
            <p:cNvPr id="352" name="Блок-схема: узел 351">
              <a:extLst>
                <a:ext uri="{FF2B5EF4-FFF2-40B4-BE49-F238E27FC236}">
                  <a16:creationId xmlns:a16="http://schemas.microsoft.com/office/drawing/2014/main" id="{7F3E5372-0CCB-69FB-3DEE-E9978206EDC0}"/>
                </a:ext>
              </a:extLst>
            </p:cNvPr>
            <p:cNvSpPr/>
            <p:nvPr/>
          </p:nvSpPr>
          <p:spPr>
            <a:xfrm>
              <a:off x="6423240" y="4603496"/>
              <a:ext cx="216024" cy="216024"/>
            </a:xfrm>
            <a:prstGeom prst="flowChartConnec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3" name="Блок-схема: узел 352">
              <a:extLst>
                <a:ext uri="{FF2B5EF4-FFF2-40B4-BE49-F238E27FC236}">
                  <a16:creationId xmlns:a16="http://schemas.microsoft.com/office/drawing/2014/main" id="{9301ACB9-95D7-AAF1-BCEA-A06DE8EAA68C}"/>
                </a:ext>
              </a:extLst>
            </p:cNvPr>
            <p:cNvSpPr/>
            <p:nvPr/>
          </p:nvSpPr>
          <p:spPr>
            <a:xfrm>
              <a:off x="6367060" y="4858232"/>
              <a:ext cx="216024" cy="216024"/>
            </a:xfrm>
            <a:prstGeom prst="flowChartConnec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4" name="Блок-схема: узел 353">
              <a:extLst>
                <a:ext uri="{FF2B5EF4-FFF2-40B4-BE49-F238E27FC236}">
                  <a16:creationId xmlns:a16="http://schemas.microsoft.com/office/drawing/2014/main" id="{B6EA62FC-B265-8551-8F74-7B16880DCB40}"/>
                </a:ext>
              </a:extLst>
            </p:cNvPr>
            <p:cNvSpPr/>
            <p:nvPr/>
          </p:nvSpPr>
          <p:spPr>
            <a:xfrm>
              <a:off x="6402704" y="5273452"/>
              <a:ext cx="128548" cy="216024"/>
            </a:xfrm>
            <a:prstGeom prst="flowChartConnec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5" name="Блок-схема: узел 354">
              <a:extLst>
                <a:ext uri="{FF2B5EF4-FFF2-40B4-BE49-F238E27FC236}">
                  <a16:creationId xmlns:a16="http://schemas.microsoft.com/office/drawing/2014/main" id="{021BB1F6-64D2-47AC-C0EC-BF14CA8C0EFF}"/>
                </a:ext>
              </a:extLst>
            </p:cNvPr>
            <p:cNvSpPr/>
            <p:nvPr/>
          </p:nvSpPr>
          <p:spPr>
            <a:xfrm>
              <a:off x="6372200" y="4941168"/>
              <a:ext cx="216024" cy="216024"/>
            </a:xfrm>
            <a:prstGeom prst="flowChartConnector">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6" name="Блок-схема: узел 355">
              <a:extLst>
                <a:ext uri="{FF2B5EF4-FFF2-40B4-BE49-F238E27FC236}">
                  <a16:creationId xmlns:a16="http://schemas.microsoft.com/office/drawing/2014/main" id="{9DE69A75-57E2-0FD0-8512-546C2A072820}"/>
                </a:ext>
              </a:extLst>
            </p:cNvPr>
            <p:cNvSpPr/>
            <p:nvPr/>
          </p:nvSpPr>
          <p:spPr>
            <a:xfrm>
              <a:off x="6313764" y="4642208"/>
              <a:ext cx="216024" cy="216024"/>
            </a:xfrm>
            <a:prstGeom prst="flowChartConnec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7" name="Блок-схема: узел 356">
              <a:extLst>
                <a:ext uri="{FF2B5EF4-FFF2-40B4-BE49-F238E27FC236}">
                  <a16:creationId xmlns:a16="http://schemas.microsoft.com/office/drawing/2014/main" id="{38AE4538-E375-585F-B02F-35487A05A7BF}"/>
                </a:ext>
              </a:extLst>
            </p:cNvPr>
            <p:cNvSpPr/>
            <p:nvPr/>
          </p:nvSpPr>
          <p:spPr>
            <a:xfrm>
              <a:off x="6369520" y="4832088"/>
              <a:ext cx="216024" cy="216024"/>
            </a:xfrm>
            <a:prstGeom prst="flowChartConnec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8" name="Блок-схема: узел 357">
              <a:extLst>
                <a:ext uri="{FF2B5EF4-FFF2-40B4-BE49-F238E27FC236}">
                  <a16:creationId xmlns:a16="http://schemas.microsoft.com/office/drawing/2014/main" id="{3F2A6389-1EE7-69DA-B9B9-080294E4C18E}"/>
                </a:ext>
              </a:extLst>
            </p:cNvPr>
            <p:cNvSpPr/>
            <p:nvPr/>
          </p:nvSpPr>
          <p:spPr>
            <a:xfrm>
              <a:off x="6344400" y="5055652"/>
              <a:ext cx="216024" cy="216024"/>
            </a:xfrm>
            <a:prstGeom prst="flowChartConnec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9" name="Блок-схема: узел 358">
              <a:extLst>
                <a:ext uri="{FF2B5EF4-FFF2-40B4-BE49-F238E27FC236}">
                  <a16:creationId xmlns:a16="http://schemas.microsoft.com/office/drawing/2014/main" id="{2B4A1686-11F9-CF16-CEC0-EE4D0833F20B}"/>
                </a:ext>
              </a:extLst>
            </p:cNvPr>
            <p:cNvSpPr/>
            <p:nvPr/>
          </p:nvSpPr>
          <p:spPr>
            <a:xfrm>
              <a:off x="6392956" y="5386256"/>
              <a:ext cx="131464" cy="324036"/>
            </a:xfrm>
            <a:prstGeom prst="flowChartConnec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0" name="Блок-схема: узел 359">
              <a:extLst>
                <a:ext uri="{FF2B5EF4-FFF2-40B4-BE49-F238E27FC236}">
                  <a16:creationId xmlns:a16="http://schemas.microsoft.com/office/drawing/2014/main" id="{13336DD2-1F5B-D50A-2827-94BB48B983AC}"/>
                </a:ext>
              </a:extLst>
            </p:cNvPr>
            <p:cNvSpPr/>
            <p:nvPr/>
          </p:nvSpPr>
          <p:spPr>
            <a:xfrm>
              <a:off x="6408708" y="4717328"/>
              <a:ext cx="216024" cy="216024"/>
            </a:xfrm>
            <a:prstGeom prst="flowChartConnec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1" name="Блок-схема: извлечение 360">
              <a:extLst>
                <a:ext uri="{FF2B5EF4-FFF2-40B4-BE49-F238E27FC236}">
                  <a16:creationId xmlns:a16="http://schemas.microsoft.com/office/drawing/2014/main" id="{B6EEB7C4-476C-AEB0-1F6B-D3E7C4AA77AB}"/>
                </a:ext>
              </a:extLst>
            </p:cNvPr>
            <p:cNvSpPr/>
            <p:nvPr/>
          </p:nvSpPr>
          <p:spPr>
            <a:xfrm rot="10800000">
              <a:off x="6150840" y="3774176"/>
              <a:ext cx="603144" cy="2232248"/>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62" name="Стрелка вправо 3">
            <a:extLst>
              <a:ext uri="{FF2B5EF4-FFF2-40B4-BE49-F238E27FC236}">
                <a16:creationId xmlns:a16="http://schemas.microsoft.com/office/drawing/2014/main" id="{3529DDAF-45F6-714A-C431-08E8296942FC}"/>
              </a:ext>
            </a:extLst>
          </p:cNvPr>
          <p:cNvSpPr/>
          <p:nvPr/>
        </p:nvSpPr>
        <p:spPr>
          <a:xfrm>
            <a:off x="2842657" y="2697043"/>
            <a:ext cx="192063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3" name="TextBox 362">
            <a:extLst>
              <a:ext uri="{FF2B5EF4-FFF2-40B4-BE49-F238E27FC236}">
                <a16:creationId xmlns:a16="http://schemas.microsoft.com/office/drawing/2014/main" id="{F84F9291-DF56-8815-8FA7-1343EC45E635}"/>
              </a:ext>
            </a:extLst>
          </p:cNvPr>
          <p:cNvSpPr txBox="1"/>
          <p:nvPr/>
        </p:nvSpPr>
        <p:spPr>
          <a:xfrm>
            <a:off x="2449193" y="2273991"/>
            <a:ext cx="2601192" cy="338554"/>
          </a:xfrm>
          <a:prstGeom prst="rect">
            <a:avLst/>
          </a:prstGeom>
          <a:noFill/>
        </p:spPr>
        <p:txBody>
          <a:bodyPr wrap="square" rtlCol="0">
            <a:spAutoFit/>
          </a:bodyPr>
          <a:lstStyle/>
          <a:p>
            <a:pPr algn="ctr"/>
            <a:r>
              <a:rPr lang="en-US" sz="1600" dirty="0"/>
              <a:t>Sonication for 20 min</a:t>
            </a:r>
            <a:endParaRPr lang="ru-RU" sz="1600" dirty="0"/>
          </a:p>
        </p:txBody>
      </p:sp>
      <p:sp>
        <p:nvSpPr>
          <p:cNvPr id="364" name="Прямоугольник: скругленные углы 2">
            <a:extLst>
              <a:ext uri="{FF2B5EF4-FFF2-40B4-BE49-F238E27FC236}">
                <a16:creationId xmlns:a16="http://schemas.microsoft.com/office/drawing/2014/main" id="{316FD705-0D63-F087-77CC-25BAE90D76B4}"/>
              </a:ext>
            </a:extLst>
          </p:cNvPr>
          <p:cNvSpPr/>
          <p:nvPr/>
        </p:nvSpPr>
        <p:spPr>
          <a:xfrm>
            <a:off x="4893790" y="2494807"/>
            <a:ext cx="2567575" cy="601792"/>
          </a:xfrm>
          <a:prstGeom prst="roundRect">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j-lt"/>
                <a:cs typeface="Times New Roman" panose="02020603050405020304" pitchFamily="18" charset="0"/>
              </a:rPr>
              <a:t>1 mg mL</a:t>
            </a:r>
            <a:r>
              <a:rPr lang="en-US" sz="2000" baseline="30000" dirty="0">
                <a:solidFill>
                  <a:schemeClr val="tx1"/>
                </a:solidFill>
                <a:latin typeface="+mj-lt"/>
                <a:cs typeface="Times New Roman" panose="02020603050405020304" pitchFamily="18" charset="0"/>
              </a:rPr>
              <a:t>-1</a:t>
            </a:r>
            <a:r>
              <a:rPr lang="en-US" sz="2000" dirty="0">
                <a:solidFill>
                  <a:schemeClr val="tx1"/>
                </a:solidFill>
                <a:latin typeface="+mj-lt"/>
                <a:cs typeface="Times New Roman" panose="02020603050405020304" pitchFamily="18" charset="0"/>
              </a:rPr>
              <a:t> dispersion</a:t>
            </a:r>
            <a:endParaRPr lang="en-GB" sz="2000"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292813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902B599-99A1-7616-A294-AFB194781B75}"/>
              </a:ext>
            </a:extLst>
          </p:cNvPr>
          <p:cNvSpPr>
            <a:spLocks noGrp="1"/>
          </p:cNvSpPr>
          <p:nvPr>
            <p:ph type="sldNum" sz="quarter" idx="12"/>
          </p:nvPr>
        </p:nvSpPr>
        <p:spPr>
          <a:xfrm>
            <a:off x="6934200" y="6172200"/>
            <a:ext cx="2133600" cy="365125"/>
          </a:xfrm>
        </p:spPr>
        <p:txBody>
          <a:bodyPr/>
          <a:lstStyle/>
          <a:p>
            <a:fld id="{FCAEAE96-855E-42B1-8DE9-9C9E68DE18C5}" type="slidenum">
              <a:rPr lang="fr-FR" smtClean="0"/>
              <a:pPr/>
              <a:t>7</a:t>
            </a:fld>
            <a:endParaRPr lang="fr-FR" dirty="0"/>
          </a:p>
        </p:txBody>
      </p:sp>
      <p:sp>
        <p:nvSpPr>
          <p:cNvPr id="3" name="TextBox 2">
            <a:extLst>
              <a:ext uri="{FF2B5EF4-FFF2-40B4-BE49-F238E27FC236}">
                <a16:creationId xmlns:a16="http://schemas.microsoft.com/office/drawing/2014/main" id="{7A34123B-B8C3-CEAB-651B-CB55465F67BC}"/>
              </a:ext>
            </a:extLst>
          </p:cNvPr>
          <p:cNvSpPr txBox="1"/>
          <p:nvPr/>
        </p:nvSpPr>
        <p:spPr>
          <a:xfrm>
            <a:off x="3305129" y="1143000"/>
            <a:ext cx="2040257" cy="523220"/>
          </a:xfrm>
          <a:prstGeom prst="rect">
            <a:avLst/>
          </a:prstGeom>
          <a:noFill/>
        </p:spPr>
        <p:txBody>
          <a:bodyPr wrap="square" rtlCol="0">
            <a:spAutoFit/>
          </a:bodyPr>
          <a:lstStyle/>
          <a:p>
            <a:pPr algn="ctr"/>
            <a:r>
              <a:rPr lang="en-US" sz="280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Surfactants</a:t>
            </a:r>
            <a:endParaRPr lang="en-GB" sz="280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Text Box 9">
            <a:extLst>
              <a:ext uri="{FF2B5EF4-FFF2-40B4-BE49-F238E27FC236}">
                <a16:creationId xmlns:a16="http://schemas.microsoft.com/office/drawing/2014/main" id="{39761234-818E-7373-2CB5-1D3E43876AE0}"/>
              </a:ext>
            </a:extLst>
          </p:cNvPr>
          <p:cNvSpPr txBox="1">
            <a:spLocks noChangeArrowheads="1"/>
          </p:cNvSpPr>
          <p:nvPr/>
        </p:nvSpPr>
        <p:spPr bwMode="auto">
          <a:xfrm>
            <a:off x="3589744" y="4185880"/>
            <a:ext cx="1657350" cy="396875"/>
          </a:xfrm>
          <a:prstGeom prst="rect">
            <a:avLst/>
          </a:prstGeom>
          <a:noFill/>
          <a:ln w="9525">
            <a:noFill/>
            <a:miter lim="800000"/>
            <a:headEnd/>
            <a:tailEnd/>
          </a:ln>
          <a:effectLst/>
        </p:spPr>
        <p:txBody>
          <a:bodyPr>
            <a:spAutoFit/>
          </a:bodyPr>
          <a:lstStyle>
            <a:lvl1pPr algn="l">
              <a:defRPr sz="2400">
                <a:solidFill>
                  <a:schemeClr val="tx1"/>
                </a:solidFill>
                <a:latin typeface="Arial Narrow" panose="020B0606020202030204" pitchFamily="34" charset="0"/>
              </a:defRPr>
            </a:lvl1pPr>
            <a:lvl2pPr marL="742950" indent="-285750" algn="l">
              <a:defRPr sz="2400">
                <a:solidFill>
                  <a:schemeClr val="tx1"/>
                </a:solidFill>
                <a:latin typeface="Arial Narrow" panose="020B0606020202030204" pitchFamily="34" charset="0"/>
              </a:defRPr>
            </a:lvl2pPr>
            <a:lvl3pPr marL="1143000" indent="-228600" algn="l">
              <a:defRPr sz="2400">
                <a:solidFill>
                  <a:schemeClr val="tx1"/>
                </a:solidFill>
                <a:latin typeface="Arial Narrow" panose="020B0606020202030204" pitchFamily="34" charset="0"/>
              </a:defRPr>
            </a:lvl3pPr>
            <a:lvl4pPr marL="1600200" indent="-228600" algn="l">
              <a:defRPr sz="2400">
                <a:solidFill>
                  <a:schemeClr val="tx1"/>
                </a:solidFill>
                <a:latin typeface="Arial Narrow" panose="020B0606020202030204" pitchFamily="34" charset="0"/>
              </a:defRPr>
            </a:lvl4pPr>
            <a:lvl5pPr marL="2057400" indent="-228600" algn="l">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a:r>
              <a:rPr lang="en-US" altLang="en-US" sz="2000" b="1" i="1"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Cationic</a:t>
            </a:r>
            <a:endParaRPr lang="ru-RU" altLang="en-US" sz="2000" b="1" i="1"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graphicFrame>
        <p:nvGraphicFramePr>
          <p:cNvPr id="5" name="Object 17">
            <a:extLst>
              <a:ext uri="{FF2B5EF4-FFF2-40B4-BE49-F238E27FC236}">
                <a16:creationId xmlns:a16="http://schemas.microsoft.com/office/drawing/2014/main" id="{93E98639-4DDD-3A14-57C8-7BA2D08B6D8B}"/>
              </a:ext>
            </a:extLst>
          </p:cNvPr>
          <p:cNvGraphicFramePr>
            <a:graphicFrameLocks noChangeAspect="1"/>
          </p:cNvGraphicFramePr>
          <p:nvPr>
            <p:extLst>
              <p:ext uri="{D42A27DB-BD31-4B8C-83A1-F6EECF244321}">
                <p14:modId xmlns:p14="http://schemas.microsoft.com/office/powerpoint/2010/main" val="3085506534"/>
              </p:ext>
            </p:extLst>
          </p:nvPr>
        </p:nvGraphicFramePr>
        <p:xfrm>
          <a:off x="228600" y="2018552"/>
          <a:ext cx="3462915" cy="524211"/>
        </p:xfrm>
        <a:graphic>
          <a:graphicData uri="http://schemas.openxmlformats.org/presentationml/2006/ole">
            <mc:AlternateContent xmlns:mc="http://schemas.openxmlformats.org/markup-compatibility/2006">
              <mc:Choice xmlns:v="urn:schemas-microsoft-com:vml" Requires="v">
                <p:oleObj name="Document" r:id="rId2" imgW="3457440" imgH="523800" progId="ChemWindow.Document">
                  <p:embed/>
                </p:oleObj>
              </mc:Choice>
              <mc:Fallback>
                <p:oleObj name="Document" r:id="rId2" imgW="3457440" imgH="523800" progId="ChemWindow.Document">
                  <p:embed/>
                  <p:pic>
                    <p:nvPicPr>
                      <p:cNvPr id="72" name="Object 17">
                        <a:extLst>
                          <a:ext uri="{FF2B5EF4-FFF2-40B4-BE49-F238E27FC236}">
                            <a16:creationId xmlns:a16="http://schemas.microsoft.com/office/drawing/2014/main" id="{1CC37158-8DF5-49F1-81DB-173D0B289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18552"/>
                        <a:ext cx="3462915" cy="524211"/>
                      </a:xfrm>
                      <a:prstGeom prst="rect">
                        <a:avLst/>
                      </a:prstGeom>
                      <a:noFill/>
                      <a:ln>
                        <a:noFill/>
                      </a:ln>
                      <a:effectLst/>
                    </p:spPr>
                  </p:pic>
                </p:oleObj>
              </mc:Fallback>
            </mc:AlternateContent>
          </a:graphicData>
        </a:graphic>
      </p:graphicFrame>
      <p:sp>
        <p:nvSpPr>
          <p:cNvPr id="6" name="Text Box 18">
            <a:extLst>
              <a:ext uri="{FF2B5EF4-FFF2-40B4-BE49-F238E27FC236}">
                <a16:creationId xmlns:a16="http://schemas.microsoft.com/office/drawing/2014/main" id="{8077131D-E17F-9B3E-1740-E24A4D47E4CA}"/>
              </a:ext>
            </a:extLst>
          </p:cNvPr>
          <p:cNvSpPr txBox="1">
            <a:spLocks noChangeArrowheads="1"/>
          </p:cNvSpPr>
          <p:nvPr/>
        </p:nvSpPr>
        <p:spPr bwMode="auto">
          <a:xfrm>
            <a:off x="1089032" y="1591857"/>
            <a:ext cx="1728787" cy="396875"/>
          </a:xfrm>
          <a:prstGeom prst="rect">
            <a:avLst/>
          </a:prstGeom>
          <a:noFill/>
          <a:ln w="9525">
            <a:noFill/>
            <a:miter lim="800000"/>
            <a:headEnd/>
            <a:tailEnd/>
          </a:ln>
          <a:effectLst/>
        </p:spPr>
        <p:txBody>
          <a:bodyPr>
            <a:spAutoFit/>
          </a:bodyPr>
          <a:lstStyle>
            <a:lvl1pPr algn="l">
              <a:defRPr sz="2400">
                <a:solidFill>
                  <a:schemeClr val="tx1"/>
                </a:solidFill>
                <a:latin typeface="Arial Narrow" panose="020B0606020202030204" pitchFamily="34" charset="0"/>
              </a:defRPr>
            </a:lvl1pPr>
            <a:lvl2pPr marL="742950" indent="-285750" algn="l">
              <a:defRPr sz="2400">
                <a:solidFill>
                  <a:schemeClr val="tx1"/>
                </a:solidFill>
                <a:latin typeface="Arial Narrow" panose="020B0606020202030204" pitchFamily="34" charset="0"/>
              </a:defRPr>
            </a:lvl2pPr>
            <a:lvl3pPr marL="1143000" indent="-228600" algn="l">
              <a:defRPr sz="2400">
                <a:solidFill>
                  <a:schemeClr val="tx1"/>
                </a:solidFill>
                <a:latin typeface="Arial Narrow" panose="020B0606020202030204" pitchFamily="34" charset="0"/>
              </a:defRPr>
            </a:lvl3pPr>
            <a:lvl4pPr marL="1600200" indent="-228600" algn="l">
              <a:defRPr sz="2400">
                <a:solidFill>
                  <a:schemeClr val="tx1"/>
                </a:solidFill>
                <a:latin typeface="Arial Narrow" panose="020B0606020202030204" pitchFamily="34" charset="0"/>
              </a:defRPr>
            </a:lvl4pPr>
            <a:lvl5pPr marL="2057400" indent="-228600" algn="l">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r>
              <a:rPr lang="en-US" altLang="en-US" sz="2000" b="1" i="1"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Anionic</a:t>
            </a:r>
            <a:endParaRPr lang="ru-RU" altLang="en-US" sz="2000" b="1" i="1"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7" name="Rectangle 19">
            <a:extLst>
              <a:ext uri="{FF2B5EF4-FFF2-40B4-BE49-F238E27FC236}">
                <a16:creationId xmlns:a16="http://schemas.microsoft.com/office/drawing/2014/main" id="{A4DA3E26-7564-BF51-5C29-59FCD99481FA}"/>
              </a:ext>
            </a:extLst>
          </p:cNvPr>
          <p:cNvSpPr>
            <a:spLocks noChangeArrowheads="1"/>
          </p:cNvSpPr>
          <p:nvPr/>
        </p:nvSpPr>
        <p:spPr bwMode="auto">
          <a:xfrm>
            <a:off x="522063" y="2663430"/>
            <a:ext cx="26917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defRPr sz="2400">
                <a:solidFill>
                  <a:schemeClr val="tx1"/>
                </a:solidFill>
                <a:latin typeface="Arial Narrow" panose="020B0606020202030204" pitchFamily="34" charset="0"/>
              </a:defRPr>
            </a:lvl1pPr>
            <a:lvl2pPr marL="742950" indent="-285750" algn="l">
              <a:defRPr sz="2400">
                <a:solidFill>
                  <a:schemeClr val="tx1"/>
                </a:solidFill>
                <a:latin typeface="Arial Narrow" panose="020B0606020202030204" pitchFamily="34" charset="0"/>
              </a:defRPr>
            </a:lvl2pPr>
            <a:lvl3pPr marL="1143000" indent="-228600" algn="l">
              <a:defRPr sz="2400">
                <a:solidFill>
                  <a:schemeClr val="tx1"/>
                </a:solidFill>
                <a:latin typeface="Arial Narrow" panose="020B0606020202030204" pitchFamily="34" charset="0"/>
              </a:defRPr>
            </a:lvl3pPr>
            <a:lvl4pPr marL="1600200" indent="-228600" algn="l">
              <a:defRPr sz="2400">
                <a:solidFill>
                  <a:schemeClr val="tx1"/>
                </a:solidFill>
                <a:latin typeface="Arial Narrow" panose="020B0606020202030204" pitchFamily="34" charset="0"/>
              </a:defRPr>
            </a:lvl4pPr>
            <a:lvl5pPr marL="2057400" indent="-228600" algn="l">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r>
              <a:rPr lang="en-US" altLang="en-US" sz="16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Sodium dodecyl sulfate (SDS)</a:t>
            </a:r>
            <a:endParaRPr lang="ru-RU" altLang="en-US" sz="18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8" name="Text Box 21">
            <a:extLst>
              <a:ext uri="{FF2B5EF4-FFF2-40B4-BE49-F238E27FC236}">
                <a16:creationId xmlns:a16="http://schemas.microsoft.com/office/drawing/2014/main" id="{C12AF2B6-3D89-451D-5D80-1B727EE4BF7C}"/>
              </a:ext>
            </a:extLst>
          </p:cNvPr>
          <p:cNvSpPr txBox="1">
            <a:spLocks noChangeArrowheads="1"/>
          </p:cNvSpPr>
          <p:nvPr/>
        </p:nvSpPr>
        <p:spPr bwMode="auto">
          <a:xfrm>
            <a:off x="5793882" y="1604350"/>
            <a:ext cx="2159000" cy="396875"/>
          </a:xfrm>
          <a:prstGeom prst="rect">
            <a:avLst/>
          </a:prstGeom>
          <a:noFill/>
          <a:ln w="9525">
            <a:noFill/>
            <a:miter lim="800000"/>
            <a:headEnd/>
            <a:tailEnd/>
          </a:ln>
          <a:effectLst/>
        </p:spPr>
        <p:txBody>
          <a:bodyPr>
            <a:spAutoFit/>
          </a:bodyPr>
          <a:lstStyle>
            <a:lvl1pPr algn="l">
              <a:defRPr sz="2400">
                <a:solidFill>
                  <a:schemeClr val="tx1"/>
                </a:solidFill>
                <a:latin typeface="Arial Narrow" panose="020B0606020202030204" pitchFamily="34" charset="0"/>
              </a:defRPr>
            </a:lvl1pPr>
            <a:lvl2pPr marL="742950" indent="-285750" algn="l">
              <a:defRPr sz="2400">
                <a:solidFill>
                  <a:schemeClr val="tx1"/>
                </a:solidFill>
                <a:latin typeface="Arial Narrow" panose="020B0606020202030204" pitchFamily="34" charset="0"/>
              </a:defRPr>
            </a:lvl2pPr>
            <a:lvl3pPr marL="1143000" indent="-228600" algn="l">
              <a:defRPr sz="2400">
                <a:solidFill>
                  <a:schemeClr val="tx1"/>
                </a:solidFill>
                <a:latin typeface="Arial Narrow" panose="020B0606020202030204" pitchFamily="34" charset="0"/>
              </a:defRPr>
            </a:lvl3pPr>
            <a:lvl4pPr marL="1600200" indent="-228600" algn="l">
              <a:defRPr sz="2400">
                <a:solidFill>
                  <a:schemeClr val="tx1"/>
                </a:solidFill>
                <a:latin typeface="Arial Narrow" panose="020B0606020202030204" pitchFamily="34" charset="0"/>
              </a:defRPr>
            </a:lvl4pPr>
            <a:lvl5pPr marL="2057400" indent="-228600" algn="l">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a:r>
              <a:rPr lang="en-US" altLang="en-US" sz="2000" b="1" i="1"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Non-ionic</a:t>
            </a:r>
            <a:endParaRPr lang="ru-RU" altLang="en-US" sz="2000" b="1" i="1"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graphicFrame>
        <p:nvGraphicFramePr>
          <p:cNvPr id="9" name="Object 23">
            <a:extLst>
              <a:ext uri="{FF2B5EF4-FFF2-40B4-BE49-F238E27FC236}">
                <a16:creationId xmlns:a16="http://schemas.microsoft.com/office/drawing/2014/main" id="{353C186F-A62F-D9CC-7AB9-C2CAA5F52F6E}"/>
              </a:ext>
            </a:extLst>
          </p:cNvPr>
          <p:cNvGraphicFramePr>
            <a:graphicFrameLocks noChangeAspect="1"/>
          </p:cNvGraphicFramePr>
          <p:nvPr>
            <p:extLst>
              <p:ext uri="{D42A27DB-BD31-4B8C-83A1-F6EECF244321}">
                <p14:modId xmlns:p14="http://schemas.microsoft.com/office/powerpoint/2010/main" val="3603202879"/>
              </p:ext>
            </p:extLst>
          </p:nvPr>
        </p:nvGraphicFramePr>
        <p:xfrm>
          <a:off x="5131364" y="2106470"/>
          <a:ext cx="3707836" cy="537736"/>
        </p:xfrm>
        <a:graphic>
          <a:graphicData uri="http://schemas.openxmlformats.org/presentationml/2006/ole">
            <mc:AlternateContent xmlns:mc="http://schemas.openxmlformats.org/markup-compatibility/2006">
              <mc:Choice xmlns:v="urn:schemas-microsoft-com:vml" Requires="v">
                <p:oleObj name="Document" r:id="rId4" imgW="3543480" imgH="533520" progId="ChemWindow.Document">
                  <p:embed/>
                </p:oleObj>
              </mc:Choice>
              <mc:Fallback>
                <p:oleObj name="Document" r:id="rId4" imgW="3543480" imgH="533520" progId="ChemWindow.Document">
                  <p:embed/>
                  <p:pic>
                    <p:nvPicPr>
                      <p:cNvPr id="76" name="Object 23">
                        <a:extLst>
                          <a:ext uri="{FF2B5EF4-FFF2-40B4-BE49-F238E27FC236}">
                            <a16:creationId xmlns:a16="http://schemas.microsoft.com/office/drawing/2014/main" id="{33E663CC-146F-4513-928B-F1DBB011C8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1364" y="2106470"/>
                        <a:ext cx="3707836" cy="537736"/>
                      </a:xfrm>
                      <a:prstGeom prst="rect">
                        <a:avLst/>
                      </a:prstGeom>
                      <a:noFill/>
                      <a:ln>
                        <a:noFill/>
                      </a:ln>
                      <a:effectLst/>
                    </p:spPr>
                  </p:pic>
                </p:oleObj>
              </mc:Fallback>
            </mc:AlternateContent>
          </a:graphicData>
        </a:graphic>
      </p:graphicFrame>
      <p:sp>
        <p:nvSpPr>
          <p:cNvPr id="10" name="Rectangle 24">
            <a:extLst>
              <a:ext uri="{FF2B5EF4-FFF2-40B4-BE49-F238E27FC236}">
                <a16:creationId xmlns:a16="http://schemas.microsoft.com/office/drawing/2014/main" id="{602B89AB-9714-C86E-8528-544AB8CA3954}"/>
              </a:ext>
            </a:extLst>
          </p:cNvPr>
          <p:cNvSpPr>
            <a:spLocks noChangeArrowheads="1"/>
          </p:cNvSpPr>
          <p:nvPr/>
        </p:nvSpPr>
        <p:spPr bwMode="auto">
          <a:xfrm>
            <a:off x="6986094" y="2564904"/>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defRPr sz="2400">
                <a:solidFill>
                  <a:schemeClr val="tx1"/>
                </a:solidFill>
                <a:latin typeface="Arial Narrow" panose="020B0606020202030204" pitchFamily="34" charset="0"/>
              </a:defRPr>
            </a:lvl1pPr>
            <a:lvl2pPr marL="742950" indent="-285750" algn="l">
              <a:defRPr sz="2400">
                <a:solidFill>
                  <a:schemeClr val="tx1"/>
                </a:solidFill>
                <a:latin typeface="Arial Narrow" panose="020B0606020202030204" pitchFamily="34" charset="0"/>
              </a:defRPr>
            </a:lvl2pPr>
            <a:lvl3pPr marL="1143000" indent="-228600" algn="l">
              <a:defRPr sz="2400">
                <a:solidFill>
                  <a:schemeClr val="tx1"/>
                </a:solidFill>
                <a:latin typeface="Arial Narrow" panose="020B0606020202030204" pitchFamily="34" charset="0"/>
              </a:defRPr>
            </a:lvl3pPr>
            <a:lvl4pPr marL="1600200" indent="-228600" algn="l">
              <a:defRPr sz="2400">
                <a:solidFill>
                  <a:schemeClr val="tx1"/>
                </a:solidFill>
                <a:latin typeface="Arial Narrow" panose="020B0606020202030204" pitchFamily="34" charset="0"/>
              </a:defRPr>
            </a:lvl4pPr>
            <a:lvl5pPr marL="2057400" indent="-228600" algn="l">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r>
              <a:rPr lang="en-US" altLang="en-US" sz="16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Brij</a:t>
            </a:r>
            <a:r>
              <a:rPr lang="ru-RU" altLang="en-US" sz="16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16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35</a:t>
            </a:r>
            <a:r>
              <a:rPr lang="ru-RU" altLang="en-US" sz="18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 </a:t>
            </a:r>
          </a:p>
        </p:txBody>
      </p:sp>
      <p:graphicFrame>
        <p:nvGraphicFramePr>
          <p:cNvPr id="11" name="Объект 10">
            <a:extLst>
              <a:ext uri="{FF2B5EF4-FFF2-40B4-BE49-F238E27FC236}">
                <a16:creationId xmlns:a16="http://schemas.microsoft.com/office/drawing/2014/main" id="{6DDAA425-B3EE-ABD3-CCAC-23E9EB5FCC06}"/>
              </a:ext>
            </a:extLst>
          </p:cNvPr>
          <p:cNvGraphicFramePr>
            <a:graphicFrameLocks noChangeAspect="1"/>
          </p:cNvGraphicFramePr>
          <p:nvPr>
            <p:extLst>
              <p:ext uri="{D42A27DB-BD31-4B8C-83A1-F6EECF244321}">
                <p14:modId xmlns:p14="http://schemas.microsoft.com/office/powerpoint/2010/main" val="440595374"/>
              </p:ext>
            </p:extLst>
          </p:nvPr>
        </p:nvGraphicFramePr>
        <p:xfrm>
          <a:off x="3688938" y="4777875"/>
          <a:ext cx="1361109" cy="1005127"/>
        </p:xfrm>
        <a:graphic>
          <a:graphicData uri="http://schemas.openxmlformats.org/presentationml/2006/ole">
            <mc:AlternateContent xmlns:mc="http://schemas.openxmlformats.org/markup-compatibility/2006">
              <mc:Choice xmlns:v="urn:schemas-microsoft-com:vml" Requires="v">
                <p:oleObj name="Document" r:id="rId6" imgW="1238400" imgH="914400" progId="ChemWindow.Document">
                  <p:embed/>
                </p:oleObj>
              </mc:Choice>
              <mc:Fallback>
                <p:oleObj name="Document" r:id="rId6" imgW="1238400" imgH="914400" progId="ChemWindow.Document">
                  <p:embed/>
                  <p:pic>
                    <p:nvPicPr>
                      <p:cNvPr id="78" name="Объект 77">
                        <a:extLst>
                          <a:ext uri="{FF2B5EF4-FFF2-40B4-BE49-F238E27FC236}">
                            <a16:creationId xmlns:a16="http://schemas.microsoft.com/office/drawing/2014/main" id="{5B69EC11-A485-4B33-A1B8-893AD0BA4AED}"/>
                          </a:ext>
                        </a:extLst>
                      </p:cNvPr>
                      <p:cNvPicPr/>
                      <p:nvPr/>
                    </p:nvPicPr>
                    <p:blipFill>
                      <a:blip r:embed="rId7"/>
                      <a:stretch>
                        <a:fillRect/>
                      </a:stretch>
                    </p:blipFill>
                    <p:spPr>
                      <a:xfrm>
                        <a:off x="3688938" y="4777875"/>
                        <a:ext cx="1361109" cy="1005127"/>
                      </a:xfrm>
                      <a:prstGeom prst="rect">
                        <a:avLst/>
                      </a:prstGeom>
                    </p:spPr>
                  </p:pic>
                </p:oleObj>
              </mc:Fallback>
            </mc:AlternateContent>
          </a:graphicData>
        </a:graphic>
      </p:graphicFrame>
      <p:graphicFrame>
        <p:nvGraphicFramePr>
          <p:cNvPr id="12" name="Объект 11">
            <a:extLst>
              <a:ext uri="{FF2B5EF4-FFF2-40B4-BE49-F238E27FC236}">
                <a16:creationId xmlns:a16="http://schemas.microsoft.com/office/drawing/2014/main" id="{DE1D4F5B-5FE8-4EB7-D3DC-B8958D358779}"/>
              </a:ext>
            </a:extLst>
          </p:cNvPr>
          <p:cNvGraphicFramePr>
            <a:graphicFrameLocks noChangeAspect="1"/>
          </p:cNvGraphicFramePr>
          <p:nvPr>
            <p:extLst>
              <p:ext uri="{D42A27DB-BD31-4B8C-83A1-F6EECF244321}">
                <p14:modId xmlns:p14="http://schemas.microsoft.com/office/powerpoint/2010/main" val="466450128"/>
              </p:ext>
            </p:extLst>
          </p:nvPr>
        </p:nvGraphicFramePr>
        <p:xfrm>
          <a:off x="1055700" y="4909600"/>
          <a:ext cx="1659904" cy="900471"/>
        </p:xfrm>
        <a:graphic>
          <a:graphicData uri="http://schemas.openxmlformats.org/presentationml/2006/ole">
            <mc:AlternateContent xmlns:mc="http://schemas.openxmlformats.org/markup-compatibility/2006">
              <mc:Choice xmlns:v="urn:schemas-microsoft-com:vml" Requires="v">
                <p:oleObj name="Document" r:id="rId8" imgW="1457280" imgH="790560" progId="ChemWindow.Document">
                  <p:embed/>
                </p:oleObj>
              </mc:Choice>
              <mc:Fallback>
                <p:oleObj name="Document" r:id="rId8" imgW="1457280" imgH="790560" progId="ChemWindow.Document">
                  <p:embed/>
                  <p:pic>
                    <p:nvPicPr>
                      <p:cNvPr id="79" name="Объект 78">
                        <a:extLst>
                          <a:ext uri="{FF2B5EF4-FFF2-40B4-BE49-F238E27FC236}">
                            <a16:creationId xmlns:a16="http://schemas.microsoft.com/office/drawing/2014/main" id="{BCA7BE8F-2523-4666-921D-04CDD41FD0EC}"/>
                          </a:ext>
                        </a:extLst>
                      </p:cNvPr>
                      <p:cNvPicPr/>
                      <p:nvPr/>
                    </p:nvPicPr>
                    <p:blipFill>
                      <a:blip r:embed="rId9"/>
                      <a:stretch>
                        <a:fillRect/>
                      </a:stretch>
                    </p:blipFill>
                    <p:spPr>
                      <a:xfrm>
                        <a:off x="1055700" y="4909600"/>
                        <a:ext cx="1659904" cy="900471"/>
                      </a:xfrm>
                      <a:prstGeom prst="rect">
                        <a:avLst/>
                      </a:prstGeom>
                    </p:spPr>
                  </p:pic>
                </p:oleObj>
              </mc:Fallback>
            </mc:AlternateContent>
          </a:graphicData>
        </a:graphic>
      </p:graphicFrame>
      <p:sp>
        <p:nvSpPr>
          <p:cNvPr id="13" name="Rectangle 15">
            <a:extLst>
              <a:ext uri="{FF2B5EF4-FFF2-40B4-BE49-F238E27FC236}">
                <a16:creationId xmlns:a16="http://schemas.microsoft.com/office/drawing/2014/main" id="{106EFFE1-309E-B683-1C98-CF578DEBAA9F}"/>
              </a:ext>
            </a:extLst>
          </p:cNvPr>
          <p:cNvSpPr>
            <a:spLocks noChangeArrowheads="1"/>
          </p:cNvSpPr>
          <p:nvPr/>
        </p:nvSpPr>
        <p:spPr bwMode="auto">
          <a:xfrm>
            <a:off x="673454" y="5860748"/>
            <a:ext cx="24631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a:defRPr sz="2400">
                <a:solidFill>
                  <a:schemeClr val="tx1"/>
                </a:solidFill>
                <a:latin typeface="Arial Narrow" panose="020B0606020202030204" pitchFamily="34" charset="0"/>
              </a:defRPr>
            </a:lvl1pPr>
            <a:lvl2pPr marL="742950" indent="-285750" algn="l">
              <a:defRPr sz="2400">
                <a:solidFill>
                  <a:schemeClr val="tx1"/>
                </a:solidFill>
                <a:latin typeface="Arial Narrow" panose="020B0606020202030204" pitchFamily="34" charset="0"/>
              </a:defRPr>
            </a:lvl2pPr>
            <a:lvl3pPr marL="1143000" indent="-228600" algn="l">
              <a:defRPr sz="2400">
                <a:solidFill>
                  <a:schemeClr val="tx1"/>
                </a:solidFill>
                <a:latin typeface="Arial Narrow" panose="020B0606020202030204" pitchFamily="34" charset="0"/>
              </a:defRPr>
            </a:lvl3pPr>
            <a:lvl4pPr marL="1600200" indent="-228600" algn="l">
              <a:defRPr sz="2400">
                <a:solidFill>
                  <a:schemeClr val="tx1"/>
                </a:solidFill>
                <a:latin typeface="Arial Narrow" panose="020B0606020202030204" pitchFamily="34" charset="0"/>
              </a:defRPr>
            </a:lvl4pPr>
            <a:lvl5pPr marL="2057400" indent="-228600" algn="l">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a:r>
              <a:rPr lang="en-US" altLang="en-US" sz="1600" dirty="0" err="1">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Cetyltrimethyl</a:t>
            </a:r>
            <a:r>
              <a:rPr lang="en-US" altLang="en-US" sz="16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 ammonium bromide (CTAB)</a:t>
            </a:r>
            <a:endParaRPr lang="ru-RU" altLang="en-US" sz="16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graphicFrame>
        <p:nvGraphicFramePr>
          <p:cNvPr id="14" name="Объект 13">
            <a:extLst>
              <a:ext uri="{FF2B5EF4-FFF2-40B4-BE49-F238E27FC236}">
                <a16:creationId xmlns:a16="http://schemas.microsoft.com/office/drawing/2014/main" id="{A76ABFAA-5104-0374-5F3C-F6721802E5A9}"/>
              </a:ext>
            </a:extLst>
          </p:cNvPr>
          <p:cNvGraphicFramePr>
            <a:graphicFrameLocks noChangeAspect="1"/>
          </p:cNvGraphicFramePr>
          <p:nvPr>
            <p:extLst>
              <p:ext uri="{D42A27DB-BD31-4B8C-83A1-F6EECF244321}">
                <p14:modId xmlns:p14="http://schemas.microsoft.com/office/powerpoint/2010/main" val="4092175885"/>
              </p:ext>
            </p:extLst>
          </p:nvPr>
        </p:nvGraphicFramePr>
        <p:xfrm>
          <a:off x="6019800" y="4671892"/>
          <a:ext cx="1667405" cy="1230491"/>
        </p:xfrm>
        <a:graphic>
          <a:graphicData uri="http://schemas.openxmlformats.org/presentationml/2006/ole">
            <mc:AlternateContent xmlns:mc="http://schemas.openxmlformats.org/markup-compatibility/2006">
              <mc:Choice xmlns:v="urn:schemas-microsoft-com:vml" Requires="v">
                <p:oleObj name="Document" r:id="rId10" imgW="1781280" imgH="1314360" progId="ChemWindow.Document">
                  <p:embed/>
                </p:oleObj>
              </mc:Choice>
              <mc:Fallback>
                <p:oleObj name="Document" r:id="rId10" imgW="1781280" imgH="1314360" progId="ChemWindow.Document">
                  <p:embed/>
                  <p:pic>
                    <p:nvPicPr>
                      <p:cNvPr id="81" name="Объект 80">
                        <a:extLst>
                          <a:ext uri="{FF2B5EF4-FFF2-40B4-BE49-F238E27FC236}">
                            <a16:creationId xmlns:a16="http://schemas.microsoft.com/office/drawing/2014/main" id="{839785C8-5E7F-4BCC-B64D-6473371F5172}"/>
                          </a:ext>
                        </a:extLst>
                      </p:cNvPr>
                      <p:cNvPicPr/>
                      <p:nvPr/>
                    </p:nvPicPr>
                    <p:blipFill>
                      <a:blip r:embed="rId11"/>
                      <a:stretch>
                        <a:fillRect/>
                      </a:stretch>
                    </p:blipFill>
                    <p:spPr>
                      <a:xfrm>
                        <a:off x="6019800" y="4671892"/>
                        <a:ext cx="1667405" cy="1230491"/>
                      </a:xfrm>
                      <a:prstGeom prst="rect">
                        <a:avLst/>
                      </a:prstGeom>
                    </p:spPr>
                  </p:pic>
                </p:oleObj>
              </mc:Fallback>
            </mc:AlternateContent>
          </a:graphicData>
        </a:graphic>
      </p:graphicFrame>
      <p:sp>
        <p:nvSpPr>
          <p:cNvPr id="15" name="Rectangle 15">
            <a:extLst>
              <a:ext uri="{FF2B5EF4-FFF2-40B4-BE49-F238E27FC236}">
                <a16:creationId xmlns:a16="http://schemas.microsoft.com/office/drawing/2014/main" id="{DEC3A307-BFCC-D57B-60E2-74DB2F028708}"/>
              </a:ext>
            </a:extLst>
          </p:cNvPr>
          <p:cNvSpPr>
            <a:spLocks noChangeArrowheads="1"/>
          </p:cNvSpPr>
          <p:nvPr/>
        </p:nvSpPr>
        <p:spPr bwMode="auto">
          <a:xfrm>
            <a:off x="5715799" y="5892225"/>
            <a:ext cx="25138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a:defRPr sz="2400">
                <a:solidFill>
                  <a:schemeClr val="tx1"/>
                </a:solidFill>
                <a:latin typeface="Arial Narrow" panose="020B0606020202030204" pitchFamily="34" charset="0"/>
              </a:defRPr>
            </a:lvl1pPr>
            <a:lvl2pPr marL="742950" indent="-285750" algn="l">
              <a:defRPr sz="2400">
                <a:solidFill>
                  <a:schemeClr val="tx1"/>
                </a:solidFill>
                <a:latin typeface="Arial Narrow" panose="020B0606020202030204" pitchFamily="34" charset="0"/>
              </a:defRPr>
            </a:lvl2pPr>
            <a:lvl3pPr marL="1143000" indent="-228600" algn="l">
              <a:defRPr sz="2400">
                <a:solidFill>
                  <a:schemeClr val="tx1"/>
                </a:solidFill>
                <a:latin typeface="Arial Narrow" panose="020B0606020202030204" pitchFamily="34" charset="0"/>
              </a:defRPr>
            </a:lvl3pPr>
            <a:lvl4pPr marL="1600200" indent="-228600" algn="l">
              <a:defRPr sz="2400">
                <a:solidFill>
                  <a:schemeClr val="tx1"/>
                </a:solidFill>
                <a:latin typeface="Arial Narrow" panose="020B0606020202030204" pitchFamily="34" charset="0"/>
              </a:defRPr>
            </a:lvl4pPr>
            <a:lvl5pPr marL="2057400" indent="-228600" algn="l">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a:r>
              <a:rPr lang="en-US" altLang="en-US" sz="1600" dirty="0" err="1">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Cetyltriphenylphosphonium</a:t>
            </a:r>
            <a:endParaRPr lang="en-US" altLang="en-US" sz="16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algn="ctr"/>
            <a:r>
              <a:rPr lang="en-US" altLang="en-US" sz="16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bromide (CTPPB)</a:t>
            </a:r>
            <a:endParaRPr lang="ru-RU" altLang="en-US" sz="16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CDA570A3-B4A6-E824-D241-70C67AFCD6BD}"/>
              </a:ext>
            </a:extLst>
          </p:cNvPr>
          <p:cNvSpPr>
            <a:spLocks noChangeArrowheads="1"/>
          </p:cNvSpPr>
          <p:nvPr/>
        </p:nvSpPr>
        <p:spPr bwMode="auto">
          <a:xfrm>
            <a:off x="3199997" y="5865396"/>
            <a:ext cx="25091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en-US" sz="1600" dirty="0" err="1">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Cetylpyridinium</a:t>
            </a:r>
            <a:r>
              <a:rPr lang="en-US" altLang="en-US" sz="16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 bromide (CPB)</a:t>
            </a:r>
            <a:endParaRPr lang="ru-RU" altLang="en-US" sz="16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graphicFrame>
        <p:nvGraphicFramePr>
          <p:cNvPr id="17" name="Объект 16">
            <a:extLst>
              <a:ext uri="{FF2B5EF4-FFF2-40B4-BE49-F238E27FC236}">
                <a16:creationId xmlns:a16="http://schemas.microsoft.com/office/drawing/2014/main" id="{FAED1588-0E30-C464-9E37-06A421F6846B}"/>
              </a:ext>
            </a:extLst>
          </p:cNvPr>
          <p:cNvGraphicFramePr>
            <a:graphicFrameLocks noChangeAspect="1"/>
          </p:cNvGraphicFramePr>
          <p:nvPr>
            <p:extLst>
              <p:ext uri="{D42A27DB-BD31-4B8C-83A1-F6EECF244321}">
                <p14:modId xmlns:p14="http://schemas.microsoft.com/office/powerpoint/2010/main" val="1917190147"/>
              </p:ext>
            </p:extLst>
          </p:nvPr>
        </p:nvGraphicFramePr>
        <p:xfrm>
          <a:off x="369893" y="3152546"/>
          <a:ext cx="3167063" cy="674688"/>
        </p:xfrm>
        <a:graphic>
          <a:graphicData uri="http://schemas.openxmlformats.org/presentationml/2006/ole">
            <mc:AlternateContent xmlns:mc="http://schemas.openxmlformats.org/markup-compatibility/2006">
              <mc:Choice xmlns:v="urn:schemas-microsoft-com:vml" Requires="v">
                <p:oleObj name="Document" r:id="rId12" imgW="3753000" imgH="800280" progId="ChemWindow.Document">
                  <p:embed/>
                </p:oleObj>
              </mc:Choice>
              <mc:Fallback>
                <p:oleObj name="Document" r:id="rId12" imgW="3753000" imgH="800280" progId="ChemWindow.Document">
                  <p:embed/>
                  <p:pic>
                    <p:nvPicPr>
                      <p:cNvPr id="2" name="Объект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893" y="3152546"/>
                        <a:ext cx="31670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ectangle 19">
            <a:extLst>
              <a:ext uri="{FF2B5EF4-FFF2-40B4-BE49-F238E27FC236}">
                <a16:creationId xmlns:a16="http://schemas.microsoft.com/office/drawing/2014/main" id="{D8008717-6FE3-818D-DE30-3E00EF85ED2F}"/>
              </a:ext>
            </a:extLst>
          </p:cNvPr>
          <p:cNvSpPr>
            <a:spLocks noChangeArrowheads="1"/>
          </p:cNvSpPr>
          <p:nvPr/>
        </p:nvSpPr>
        <p:spPr bwMode="auto">
          <a:xfrm>
            <a:off x="622265" y="3847326"/>
            <a:ext cx="2967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defRPr sz="2400">
                <a:solidFill>
                  <a:schemeClr val="tx1"/>
                </a:solidFill>
                <a:latin typeface="Arial Narrow" panose="020B0606020202030204" pitchFamily="34" charset="0"/>
              </a:defRPr>
            </a:lvl1pPr>
            <a:lvl2pPr marL="742950" indent="-285750" algn="l">
              <a:defRPr sz="2400">
                <a:solidFill>
                  <a:schemeClr val="tx1"/>
                </a:solidFill>
                <a:latin typeface="Arial Narrow" panose="020B0606020202030204" pitchFamily="34" charset="0"/>
              </a:defRPr>
            </a:lvl2pPr>
            <a:lvl3pPr marL="1143000" indent="-228600" algn="l">
              <a:defRPr sz="2400">
                <a:solidFill>
                  <a:schemeClr val="tx1"/>
                </a:solidFill>
                <a:latin typeface="Arial Narrow" panose="020B0606020202030204" pitchFamily="34" charset="0"/>
              </a:defRPr>
            </a:lvl3pPr>
            <a:lvl4pPr marL="1600200" indent="-228600" algn="l">
              <a:defRPr sz="2400">
                <a:solidFill>
                  <a:schemeClr val="tx1"/>
                </a:solidFill>
                <a:latin typeface="Arial Narrow" panose="020B0606020202030204" pitchFamily="34" charset="0"/>
              </a:defRPr>
            </a:lvl4pPr>
            <a:lvl5pPr marL="2057400" indent="-228600" algn="l">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r>
              <a:rPr lang="en-US" altLang="en-US" sz="16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Sodium </a:t>
            </a:r>
            <a:r>
              <a:rPr lang="en-US" altLang="en-US" sz="1600" dirty="0" err="1">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lauroyl</a:t>
            </a:r>
            <a:r>
              <a:rPr lang="en-US" altLang="en-US" sz="16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1600" dirty="0" err="1">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sarcosinate</a:t>
            </a:r>
            <a:r>
              <a:rPr lang="en-US" altLang="en-US" sz="16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 (SLS)</a:t>
            </a:r>
            <a:endParaRPr lang="ru-RU" altLang="en-US" sz="18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graphicFrame>
        <p:nvGraphicFramePr>
          <p:cNvPr id="19" name="Объект 18">
            <a:extLst>
              <a:ext uri="{FF2B5EF4-FFF2-40B4-BE49-F238E27FC236}">
                <a16:creationId xmlns:a16="http://schemas.microsoft.com/office/drawing/2014/main" id="{DB51F1CE-6B60-7D82-2D96-E69C21272282}"/>
              </a:ext>
            </a:extLst>
          </p:cNvPr>
          <p:cNvGraphicFramePr>
            <a:graphicFrameLocks noChangeAspect="1"/>
          </p:cNvGraphicFramePr>
          <p:nvPr>
            <p:extLst>
              <p:ext uri="{D42A27DB-BD31-4B8C-83A1-F6EECF244321}">
                <p14:modId xmlns:p14="http://schemas.microsoft.com/office/powerpoint/2010/main" val="3827953607"/>
              </p:ext>
            </p:extLst>
          </p:nvPr>
        </p:nvGraphicFramePr>
        <p:xfrm>
          <a:off x="5793882" y="2960299"/>
          <a:ext cx="2252788" cy="1202502"/>
        </p:xfrm>
        <a:graphic>
          <a:graphicData uri="http://schemas.openxmlformats.org/presentationml/2006/ole">
            <mc:AlternateContent xmlns:mc="http://schemas.openxmlformats.org/markup-compatibility/2006">
              <mc:Choice xmlns:v="urn:schemas-microsoft-com:vml" Requires="v">
                <p:oleObj name="Document" r:id="rId14" imgW="2819520" imgH="1504800" progId="ChemWindow.Document">
                  <p:embed/>
                </p:oleObj>
              </mc:Choice>
              <mc:Fallback>
                <p:oleObj name="Document" r:id="rId14" imgW="2819520" imgH="1504800" progId="ChemWindow.Document">
                  <p:embed/>
                  <p:pic>
                    <p:nvPicPr>
                      <p:cNvPr id="85" name="Объект 84">
                        <a:extLst>
                          <a:ext uri="{FF2B5EF4-FFF2-40B4-BE49-F238E27FC236}">
                            <a16:creationId xmlns:a16="http://schemas.microsoft.com/office/drawing/2014/main" id="{A7B9D53B-5F29-4A77-8582-23F7D44C1951}"/>
                          </a:ext>
                        </a:extLst>
                      </p:cNvPr>
                      <p:cNvPicPr/>
                      <p:nvPr/>
                    </p:nvPicPr>
                    <p:blipFill>
                      <a:blip r:embed="rId15"/>
                      <a:stretch>
                        <a:fillRect/>
                      </a:stretch>
                    </p:blipFill>
                    <p:spPr>
                      <a:xfrm>
                        <a:off x="5793882" y="2960299"/>
                        <a:ext cx="2252788" cy="1202502"/>
                      </a:xfrm>
                      <a:prstGeom prst="rect">
                        <a:avLst/>
                      </a:prstGeom>
                    </p:spPr>
                  </p:pic>
                </p:oleObj>
              </mc:Fallback>
            </mc:AlternateContent>
          </a:graphicData>
        </a:graphic>
      </p:graphicFrame>
      <p:sp>
        <p:nvSpPr>
          <p:cNvPr id="20" name="Rectangle 24">
            <a:extLst>
              <a:ext uri="{FF2B5EF4-FFF2-40B4-BE49-F238E27FC236}">
                <a16:creationId xmlns:a16="http://schemas.microsoft.com/office/drawing/2014/main" id="{A7B777D8-36D1-87CB-E086-A71219C09AF2}"/>
              </a:ext>
            </a:extLst>
          </p:cNvPr>
          <p:cNvSpPr>
            <a:spLocks noChangeArrowheads="1"/>
          </p:cNvSpPr>
          <p:nvPr/>
        </p:nvSpPr>
        <p:spPr bwMode="auto">
          <a:xfrm>
            <a:off x="7344073" y="3827005"/>
            <a:ext cx="12007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16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Triton X-100</a:t>
            </a:r>
            <a:endParaRPr lang="ru-RU" altLang="en-US" sz="1600" dirty="0">
              <a:solidFill>
                <a:schemeClr val="accent6">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6013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2085FB25-8050-FD26-3061-81C1869567A5}"/>
              </a:ext>
            </a:extLst>
          </p:cNvPr>
          <p:cNvSpPr>
            <a:spLocks noGrp="1"/>
          </p:cNvSpPr>
          <p:nvPr>
            <p:ph type="sldNum" sz="quarter" idx="12"/>
          </p:nvPr>
        </p:nvSpPr>
        <p:spPr>
          <a:xfrm>
            <a:off x="6934200" y="6172200"/>
            <a:ext cx="2133600" cy="365125"/>
          </a:xfrm>
        </p:spPr>
        <p:txBody>
          <a:bodyPr/>
          <a:lstStyle/>
          <a:p>
            <a:fld id="{FCAEAE96-855E-42B1-8DE9-9C9E68DE18C5}" type="slidenum">
              <a:rPr lang="fr-FR" smtClean="0"/>
              <a:pPr/>
              <a:t>8</a:t>
            </a:fld>
            <a:endParaRPr lang="fr-FR" dirty="0"/>
          </a:p>
        </p:txBody>
      </p:sp>
      <p:sp>
        <p:nvSpPr>
          <p:cNvPr id="3" name="Скругленный прямоугольник 17">
            <a:extLst>
              <a:ext uri="{FF2B5EF4-FFF2-40B4-BE49-F238E27FC236}">
                <a16:creationId xmlns:a16="http://schemas.microsoft.com/office/drawing/2014/main" id="{DE68715F-FBEC-D8C8-6F35-B4BEEB24EE50}"/>
              </a:ext>
            </a:extLst>
          </p:cNvPr>
          <p:cNvSpPr/>
          <p:nvPr/>
        </p:nvSpPr>
        <p:spPr>
          <a:xfrm>
            <a:off x="609600" y="5715000"/>
            <a:ext cx="7881253" cy="685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Sensitivity of colorants’ response at the modified electrode is still insufficient</a:t>
            </a:r>
            <a:endParaRPr lang="ru-RU" dirty="0">
              <a:solidFill>
                <a:schemeClr val="tx1"/>
              </a:solidFill>
            </a:endParaRPr>
          </a:p>
        </p:txBody>
      </p:sp>
      <p:sp>
        <p:nvSpPr>
          <p:cNvPr id="4" name="Заголовок 1">
            <a:extLst>
              <a:ext uri="{FF2B5EF4-FFF2-40B4-BE49-F238E27FC236}">
                <a16:creationId xmlns:a16="http://schemas.microsoft.com/office/drawing/2014/main" id="{1A2036FA-E2EF-4081-46B9-8E49A748846B}"/>
              </a:ext>
            </a:extLst>
          </p:cNvPr>
          <p:cNvSpPr txBox="1">
            <a:spLocks/>
          </p:cNvSpPr>
          <p:nvPr/>
        </p:nvSpPr>
        <p:spPr>
          <a:xfrm>
            <a:off x="225286" y="1047211"/>
            <a:ext cx="86901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fr-FR"/>
            </a:defPPr>
            <a:lvl1pPr>
              <a:defRPr sz="2400">
                <a:solidFill>
                  <a:schemeClr val="accent2">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1pPr>
            <a:lvl2pPr marL="742950" indent="-285750">
              <a:defRPr sz="2400">
                <a:latin typeface="Arial Narrow" panose="020B0606020202030204" pitchFamily="34" charset="0"/>
              </a:defRPr>
            </a:lvl2pPr>
            <a:lvl3pPr marL="1143000" indent="-228600">
              <a:defRPr sz="2400">
                <a:latin typeface="Arial Narrow" panose="020B0606020202030204" pitchFamily="34" charset="0"/>
              </a:defRPr>
            </a:lvl3pPr>
            <a:lvl4pPr marL="1600200" indent="-228600">
              <a:defRPr sz="2400">
                <a:latin typeface="Arial Narrow" panose="020B0606020202030204" pitchFamily="34" charset="0"/>
              </a:defRPr>
            </a:lvl4pPr>
            <a:lvl5pPr marL="2057400" indent="-228600">
              <a:defRPr sz="2400">
                <a:latin typeface="Arial Narrow" panose="020B0606020202030204" pitchFamily="34" charset="0"/>
              </a:defRPr>
            </a:lvl5pPr>
            <a:lvl6pPr marL="2514600" indent="-228600" eaLnBrk="0" fontAlgn="base" hangingPunct="0">
              <a:spcBef>
                <a:spcPct val="0"/>
              </a:spcBef>
              <a:spcAft>
                <a:spcPct val="0"/>
              </a:spcAft>
              <a:defRPr sz="2400">
                <a:latin typeface="Arial Narrow" panose="020B0606020202030204" pitchFamily="34" charset="0"/>
              </a:defRPr>
            </a:lvl6pPr>
            <a:lvl7pPr marL="2971800" indent="-228600" eaLnBrk="0" fontAlgn="base" hangingPunct="0">
              <a:spcBef>
                <a:spcPct val="0"/>
              </a:spcBef>
              <a:spcAft>
                <a:spcPct val="0"/>
              </a:spcAft>
              <a:defRPr sz="2400">
                <a:latin typeface="Arial Narrow" panose="020B0606020202030204" pitchFamily="34" charset="0"/>
              </a:defRPr>
            </a:lvl7pPr>
            <a:lvl8pPr marL="3429000" indent="-228600" eaLnBrk="0" fontAlgn="base" hangingPunct="0">
              <a:spcBef>
                <a:spcPct val="0"/>
              </a:spcBef>
              <a:spcAft>
                <a:spcPct val="0"/>
              </a:spcAft>
              <a:defRPr sz="2400">
                <a:latin typeface="Arial Narrow" panose="020B0606020202030204" pitchFamily="34" charset="0"/>
              </a:defRPr>
            </a:lvl8pPr>
            <a:lvl9pPr marL="3886200" indent="-228600" eaLnBrk="0" fontAlgn="base" hangingPunct="0">
              <a:spcBef>
                <a:spcPct val="0"/>
              </a:spcBef>
              <a:spcAft>
                <a:spcPct val="0"/>
              </a:spcAft>
              <a:defRPr sz="2400">
                <a:latin typeface="Arial Narrow" panose="020B0606020202030204" pitchFamily="34" charset="0"/>
              </a:defRPr>
            </a:lvl9pPr>
          </a:lstStyle>
          <a:p>
            <a:pPr algn="ctr"/>
            <a:r>
              <a:rPr lang="en-US" dirty="0">
                <a:solidFill>
                  <a:srgbClr val="C85B0A"/>
                </a:solidFill>
                <a:latin typeface="Calibri" panose="020F0502020204030204" pitchFamily="34" charset="0"/>
                <a:cs typeface="Calibri" panose="020F0502020204030204" pitchFamily="34" charset="0"/>
              </a:rPr>
              <a:t>Cyclic voltammetry of colorants at the glassy carbon (GCE) and</a:t>
            </a:r>
          </a:p>
          <a:p>
            <a:pPr algn="ctr"/>
            <a:r>
              <a:rPr lang="en-US" dirty="0">
                <a:solidFill>
                  <a:srgbClr val="C85B0A"/>
                </a:solidFill>
                <a:latin typeface="Calibri" panose="020F0502020204030204" pitchFamily="34" charset="0"/>
                <a:cs typeface="Calibri" panose="020F0502020204030204" pitchFamily="34" charset="0"/>
              </a:rPr>
              <a:t>SeO</a:t>
            </a:r>
            <a:r>
              <a:rPr lang="en-US" baseline="-25000" dirty="0">
                <a:solidFill>
                  <a:srgbClr val="C85B0A"/>
                </a:solidFill>
                <a:latin typeface="Calibri" panose="020F0502020204030204" pitchFamily="34" charset="0"/>
                <a:cs typeface="Calibri" panose="020F0502020204030204" pitchFamily="34" charset="0"/>
              </a:rPr>
              <a:t>2</a:t>
            </a:r>
            <a:r>
              <a:rPr lang="en-US" dirty="0">
                <a:solidFill>
                  <a:srgbClr val="C85B0A"/>
                </a:solidFill>
                <a:latin typeface="Calibri" panose="020F0502020204030204" pitchFamily="34" charset="0"/>
                <a:cs typeface="Calibri" panose="020F0502020204030204" pitchFamily="34" charset="0"/>
              </a:rPr>
              <a:t>-modified electrodes</a:t>
            </a:r>
            <a:endParaRPr lang="ru-RU" dirty="0">
              <a:solidFill>
                <a:srgbClr val="C85B0A"/>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C9CF1C4-F7F8-6F7B-6EF1-BE3DE75337D0}"/>
              </a:ext>
            </a:extLst>
          </p:cNvPr>
          <p:cNvSpPr txBox="1">
            <a:spLocks noChangeArrowheads="1"/>
          </p:cNvSpPr>
          <p:nvPr/>
        </p:nvSpPr>
        <p:spPr bwMode="auto">
          <a:xfrm>
            <a:off x="881747" y="2133600"/>
            <a:ext cx="2347664" cy="369332"/>
          </a:xfrm>
          <a:prstGeom prst="rect">
            <a:avLst/>
          </a:prstGeom>
          <a:noFill/>
          <a:ln w="9525">
            <a:noFill/>
            <a:miter lim="800000"/>
            <a:headEnd/>
            <a:tailEnd/>
          </a:ln>
        </p:spPr>
        <p:txBody>
          <a:bodyPr wrap="square">
            <a:spAutoFit/>
          </a:bodyPr>
          <a:lstStyle/>
          <a:p>
            <a:r>
              <a:rPr lang="ru-RU" dirty="0">
                <a:latin typeface="Calibri" panose="020F0502020204030204" pitchFamily="34" charset="0"/>
                <a:cs typeface="Calibri" panose="020F0502020204030204" pitchFamily="34" charset="0"/>
              </a:rPr>
              <a:t>10 µМ</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carminic</a:t>
            </a:r>
            <a:r>
              <a:rPr lang="en-US" dirty="0">
                <a:latin typeface="Calibri" panose="020F0502020204030204" pitchFamily="34" charset="0"/>
                <a:cs typeface="Calibri" panose="020F0502020204030204" pitchFamily="34" charset="0"/>
              </a:rPr>
              <a:t> acid</a:t>
            </a:r>
            <a:endParaRPr lang="ru-RU" dirty="0">
              <a:latin typeface="Calibri" panose="020F0502020204030204" pitchFamily="34" charset="0"/>
              <a:cs typeface="Calibri" panose="020F0502020204030204" pitchFamily="34" charset="0"/>
            </a:endParaRPr>
          </a:p>
        </p:txBody>
      </p:sp>
      <p:sp>
        <p:nvSpPr>
          <p:cNvPr id="6" name="TextBox 6">
            <a:extLst>
              <a:ext uri="{FF2B5EF4-FFF2-40B4-BE49-F238E27FC236}">
                <a16:creationId xmlns:a16="http://schemas.microsoft.com/office/drawing/2014/main" id="{16B5C320-CC4A-C75E-CB61-A717B6B775EF}"/>
              </a:ext>
            </a:extLst>
          </p:cNvPr>
          <p:cNvSpPr txBox="1">
            <a:spLocks noChangeArrowheads="1"/>
          </p:cNvSpPr>
          <p:nvPr/>
        </p:nvSpPr>
        <p:spPr bwMode="auto">
          <a:xfrm>
            <a:off x="197173" y="5352668"/>
            <a:ext cx="3993827" cy="169277"/>
          </a:xfrm>
          <a:prstGeom prst="rect">
            <a:avLst/>
          </a:prstGeom>
          <a:noFill/>
          <a:ln w="9525">
            <a:noFill/>
            <a:miter lim="800000"/>
            <a:headEnd/>
            <a:tailEnd/>
          </a:ln>
        </p:spPr>
        <p:txBody>
          <a:bodyPr wrap="square" lIns="0" tIns="0" rIns="0" bIns="0">
            <a:spAutoFit/>
          </a:bodyPr>
          <a:lstStyle/>
          <a:p>
            <a:pPr algn="ctr"/>
            <a:r>
              <a:rPr lang="en-US" sz="1100" dirty="0">
                <a:latin typeface="Calibri" panose="020F0502020204030204" pitchFamily="34" charset="0"/>
                <a:cs typeface="Calibri" panose="020F0502020204030204" pitchFamily="34" charset="0"/>
              </a:rPr>
              <a:t>Supporting electrolyte – Britton-Robinson buffer </a:t>
            </a:r>
            <a:r>
              <a:rPr lang="ru-RU" sz="1100" dirty="0">
                <a:latin typeface="Calibri" panose="020F0502020204030204" pitchFamily="34" charset="0"/>
                <a:cs typeface="Calibri" panose="020F0502020204030204" pitchFamily="34" charset="0"/>
              </a:rPr>
              <a:t>рН </a:t>
            </a:r>
            <a:r>
              <a:rPr lang="en-US" sz="1100" dirty="0">
                <a:latin typeface="Calibri" panose="020F0502020204030204" pitchFamily="34" charset="0"/>
                <a:cs typeface="Calibri" panose="020F0502020204030204" pitchFamily="34" charset="0"/>
              </a:rPr>
              <a:t>2.0</a:t>
            </a:r>
            <a:r>
              <a:rPr lang="ru-RU" sz="11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a:t>
            </a:r>
            <a:r>
              <a:rPr lang="el-GR" sz="1100" dirty="0">
                <a:latin typeface="Calibri" panose="020F0502020204030204" pitchFamily="34" charset="0"/>
                <a:cs typeface="Calibri" panose="020F0502020204030204" pitchFamily="34" charset="0"/>
              </a:rPr>
              <a:t>υ</a:t>
            </a:r>
            <a:r>
              <a:rPr lang="en-US" sz="1100" dirty="0">
                <a:latin typeface="Calibri" panose="020F0502020204030204" pitchFamily="34" charset="0"/>
                <a:cs typeface="Calibri" panose="020F0502020204030204" pitchFamily="34" charset="0"/>
              </a:rPr>
              <a:t>=</a:t>
            </a:r>
            <a:r>
              <a:rPr lang="ru-RU" sz="1100" dirty="0">
                <a:latin typeface="Calibri" panose="020F0502020204030204" pitchFamily="34" charset="0"/>
                <a:cs typeface="Calibri" panose="020F0502020204030204" pitchFamily="34" charset="0"/>
              </a:rPr>
              <a:t>100 </a:t>
            </a:r>
            <a:r>
              <a:rPr lang="en-US" sz="1100" dirty="0">
                <a:latin typeface="Calibri" panose="020F0502020204030204" pitchFamily="34" charset="0"/>
                <a:cs typeface="Calibri" panose="020F0502020204030204" pitchFamily="34" charset="0"/>
              </a:rPr>
              <a:t>mV</a:t>
            </a:r>
            <a:r>
              <a:rPr lang="ru-RU" sz="11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s</a:t>
            </a:r>
            <a:r>
              <a:rPr lang="ru-RU" sz="1100" dirty="0">
                <a:latin typeface="Calibri" panose="020F0502020204030204" pitchFamily="34" charset="0"/>
                <a:cs typeface="Calibri" panose="020F0502020204030204" pitchFamily="34" charset="0"/>
              </a:rPr>
              <a:t>.</a:t>
            </a:r>
          </a:p>
        </p:txBody>
      </p:sp>
      <p:pic>
        <p:nvPicPr>
          <p:cNvPr id="7" name="Picture 2">
            <a:extLst>
              <a:ext uri="{FF2B5EF4-FFF2-40B4-BE49-F238E27FC236}">
                <a16:creationId xmlns:a16="http://schemas.microsoft.com/office/drawing/2014/main" id="{32BE4484-9D6A-E8D4-7211-339B07AEA88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33" t="17829" r="31965" b="8611"/>
          <a:stretch/>
        </p:blipFill>
        <p:spPr bwMode="auto">
          <a:xfrm>
            <a:off x="312226" y="2609466"/>
            <a:ext cx="3486705" cy="256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4">
            <a:extLst>
              <a:ext uri="{FF2B5EF4-FFF2-40B4-BE49-F238E27FC236}">
                <a16:creationId xmlns:a16="http://schemas.microsoft.com/office/drawing/2014/main" id="{D3759D14-FF76-4879-A07E-D69AF5DF1F11}"/>
              </a:ext>
            </a:extLst>
          </p:cNvPr>
          <p:cNvSpPr txBox="1">
            <a:spLocks noChangeArrowheads="1"/>
          </p:cNvSpPr>
          <p:nvPr/>
        </p:nvSpPr>
        <p:spPr bwMode="auto">
          <a:xfrm>
            <a:off x="5500936" y="2136101"/>
            <a:ext cx="2347664" cy="369332"/>
          </a:xfrm>
          <a:prstGeom prst="rect">
            <a:avLst/>
          </a:prstGeom>
          <a:noFill/>
          <a:ln w="9525">
            <a:noFill/>
            <a:miter lim="800000"/>
            <a:headEnd/>
            <a:tailEnd/>
          </a:ln>
        </p:spPr>
        <p:txBody>
          <a:bodyPr wrap="square">
            <a:spAutoFit/>
          </a:bodyPr>
          <a:lstStyle/>
          <a:p>
            <a:r>
              <a:rPr lang="en-US" dirty="0">
                <a:latin typeface="Calibri" panose="020F0502020204030204" pitchFamily="34" charset="0"/>
                <a:cs typeface="Calibri" panose="020F0502020204030204" pitchFamily="34" charset="0"/>
              </a:rPr>
              <a:t>5</a:t>
            </a:r>
            <a:r>
              <a:rPr lang="ru-RU" dirty="0">
                <a:latin typeface="Calibri" panose="020F0502020204030204" pitchFamily="34" charset="0"/>
                <a:cs typeface="Calibri" panose="020F0502020204030204" pitchFamily="34" charset="0"/>
              </a:rPr>
              <a:t>0 µМ</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indigotine</a:t>
            </a:r>
            <a:endParaRPr lang="ru-RU" dirty="0">
              <a:latin typeface="Calibri" panose="020F0502020204030204" pitchFamily="34" charset="0"/>
              <a:cs typeface="Calibri" panose="020F0502020204030204" pitchFamily="34" charset="0"/>
            </a:endParaRPr>
          </a:p>
        </p:txBody>
      </p:sp>
      <p:pic>
        <p:nvPicPr>
          <p:cNvPr id="9" name="Рисунок 8">
            <a:extLst>
              <a:ext uri="{FF2B5EF4-FFF2-40B4-BE49-F238E27FC236}">
                <a16:creationId xmlns:a16="http://schemas.microsoft.com/office/drawing/2014/main" id="{529D9DD5-F6FB-EF08-3DA9-91263CC229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609467"/>
            <a:ext cx="3429000" cy="2564492"/>
          </a:xfrm>
          <a:prstGeom prst="rect">
            <a:avLst/>
          </a:prstGeom>
        </p:spPr>
      </p:pic>
      <p:sp>
        <p:nvSpPr>
          <p:cNvPr id="10" name="TextBox 6">
            <a:extLst>
              <a:ext uri="{FF2B5EF4-FFF2-40B4-BE49-F238E27FC236}">
                <a16:creationId xmlns:a16="http://schemas.microsoft.com/office/drawing/2014/main" id="{710ECC47-1A69-7265-00C7-4618BDF2F902}"/>
              </a:ext>
            </a:extLst>
          </p:cNvPr>
          <p:cNvSpPr txBox="1">
            <a:spLocks noChangeArrowheads="1"/>
          </p:cNvSpPr>
          <p:nvPr/>
        </p:nvSpPr>
        <p:spPr bwMode="auto">
          <a:xfrm>
            <a:off x="5226374" y="5352668"/>
            <a:ext cx="3689026" cy="169277"/>
          </a:xfrm>
          <a:prstGeom prst="rect">
            <a:avLst/>
          </a:prstGeom>
          <a:noFill/>
          <a:ln w="9525">
            <a:noFill/>
            <a:miter lim="800000"/>
            <a:headEnd/>
            <a:tailEnd/>
          </a:ln>
        </p:spPr>
        <p:txBody>
          <a:bodyPr wrap="square" lIns="0" tIns="0" rIns="0" bIns="0">
            <a:spAutoFit/>
          </a:bodyPr>
          <a:lstStyle/>
          <a:p>
            <a:pPr algn="ctr"/>
            <a:r>
              <a:rPr lang="en-US" sz="1100" dirty="0">
                <a:latin typeface="Calibri" panose="020F0502020204030204" pitchFamily="34" charset="0"/>
                <a:cs typeface="Calibri" panose="020F0502020204030204" pitchFamily="34" charset="0"/>
              </a:rPr>
              <a:t>Supporting electrolyte – phosphate buffer </a:t>
            </a:r>
            <a:r>
              <a:rPr lang="ru-RU" sz="1100" dirty="0">
                <a:latin typeface="Calibri" panose="020F0502020204030204" pitchFamily="34" charset="0"/>
                <a:cs typeface="Calibri" panose="020F0502020204030204" pitchFamily="34" charset="0"/>
              </a:rPr>
              <a:t>рН </a:t>
            </a:r>
            <a:r>
              <a:rPr lang="en-US" sz="1100" dirty="0">
                <a:latin typeface="Calibri" panose="020F0502020204030204" pitchFamily="34" charset="0"/>
                <a:cs typeface="Calibri" panose="020F0502020204030204" pitchFamily="34" charset="0"/>
              </a:rPr>
              <a:t>7.0</a:t>
            </a:r>
            <a:r>
              <a:rPr lang="ru-RU" sz="11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a:t>
            </a:r>
            <a:r>
              <a:rPr lang="el-GR" sz="1100" dirty="0">
                <a:latin typeface="Calibri" panose="020F0502020204030204" pitchFamily="34" charset="0"/>
                <a:cs typeface="Calibri" panose="020F0502020204030204" pitchFamily="34" charset="0"/>
              </a:rPr>
              <a:t>υ</a:t>
            </a:r>
            <a:r>
              <a:rPr lang="en-US" sz="1100" dirty="0">
                <a:latin typeface="Calibri" panose="020F0502020204030204" pitchFamily="34" charset="0"/>
                <a:cs typeface="Calibri" panose="020F0502020204030204" pitchFamily="34" charset="0"/>
              </a:rPr>
              <a:t>=</a:t>
            </a:r>
            <a:r>
              <a:rPr lang="ru-RU" sz="1100" dirty="0">
                <a:latin typeface="Calibri" panose="020F0502020204030204" pitchFamily="34" charset="0"/>
                <a:cs typeface="Calibri" panose="020F0502020204030204" pitchFamily="34" charset="0"/>
              </a:rPr>
              <a:t>100 </a:t>
            </a:r>
            <a:r>
              <a:rPr lang="en-US" sz="1100" dirty="0">
                <a:latin typeface="Calibri" panose="020F0502020204030204" pitchFamily="34" charset="0"/>
                <a:cs typeface="Calibri" panose="020F0502020204030204" pitchFamily="34" charset="0"/>
              </a:rPr>
              <a:t>mV</a:t>
            </a:r>
            <a:r>
              <a:rPr lang="ru-RU" sz="11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s</a:t>
            </a:r>
            <a:r>
              <a:rPr lang="ru-RU" sz="11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30273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08CC9A0-1937-A64F-109A-B77FB2D0520B}"/>
              </a:ext>
            </a:extLst>
          </p:cNvPr>
          <p:cNvSpPr>
            <a:spLocks noGrp="1"/>
          </p:cNvSpPr>
          <p:nvPr>
            <p:ph type="sldNum" sz="quarter" idx="12"/>
          </p:nvPr>
        </p:nvSpPr>
        <p:spPr>
          <a:xfrm>
            <a:off x="6934200" y="6172200"/>
            <a:ext cx="2133600" cy="365125"/>
          </a:xfrm>
        </p:spPr>
        <p:txBody>
          <a:bodyPr/>
          <a:lstStyle/>
          <a:p>
            <a:fld id="{FCAEAE96-855E-42B1-8DE9-9C9E68DE18C5}" type="slidenum">
              <a:rPr lang="fr-FR" smtClean="0"/>
              <a:pPr/>
              <a:t>9</a:t>
            </a:fld>
            <a:endParaRPr lang="fr-FR" dirty="0"/>
          </a:p>
        </p:txBody>
      </p:sp>
      <p:pic>
        <p:nvPicPr>
          <p:cNvPr id="3" name="Рисунок 2">
            <a:extLst>
              <a:ext uri="{FF2B5EF4-FFF2-40B4-BE49-F238E27FC236}">
                <a16:creationId xmlns:a16="http://schemas.microsoft.com/office/drawing/2014/main" id="{49D33D85-5E6B-CADC-1DA7-6ADF749459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6999" y="4308398"/>
            <a:ext cx="2590801" cy="1946131"/>
          </a:xfrm>
          <a:prstGeom prst="rect">
            <a:avLst/>
          </a:prstGeom>
        </p:spPr>
      </p:pic>
      <p:pic>
        <p:nvPicPr>
          <p:cNvPr id="4" name="Рисунок 3">
            <a:extLst>
              <a:ext uri="{FF2B5EF4-FFF2-40B4-BE49-F238E27FC236}">
                <a16:creationId xmlns:a16="http://schemas.microsoft.com/office/drawing/2014/main" id="{2F63B69F-D7DF-C59F-C941-4AC34A80E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937266"/>
            <a:ext cx="2686543" cy="2057400"/>
          </a:xfrm>
          <a:prstGeom prst="rect">
            <a:avLst/>
          </a:prstGeom>
        </p:spPr>
      </p:pic>
      <p:pic>
        <p:nvPicPr>
          <p:cNvPr id="5" name="Рисунок 4">
            <a:extLst>
              <a:ext uri="{FF2B5EF4-FFF2-40B4-BE49-F238E27FC236}">
                <a16:creationId xmlns:a16="http://schemas.microsoft.com/office/drawing/2014/main" id="{0E3532A1-50E0-91C4-E13E-375897CA3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2121933"/>
            <a:ext cx="2670964" cy="1796082"/>
          </a:xfrm>
          <a:prstGeom prst="rect">
            <a:avLst/>
          </a:prstGeom>
        </p:spPr>
      </p:pic>
      <p:pic>
        <p:nvPicPr>
          <p:cNvPr id="6" name="Рисунок 5">
            <a:extLst>
              <a:ext uri="{FF2B5EF4-FFF2-40B4-BE49-F238E27FC236}">
                <a16:creationId xmlns:a16="http://schemas.microsoft.com/office/drawing/2014/main" id="{1189FED9-EB22-97D1-7005-6E079390F7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61" y="2121931"/>
            <a:ext cx="2649668" cy="1796083"/>
          </a:xfrm>
          <a:prstGeom prst="rect">
            <a:avLst/>
          </a:prstGeom>
        </p:spPr>
      </p:pic>
      <p:sp>
        <p:nvSpPr>
          <p:cNvPr id="7" name="Прямоугольник 6">
            <a:extLst>
              <a:ext uri="{FF2B5EF4-FFF2-40B4-BE49-F238E27FC236}">
                <a16:creationId xmlns:a16="http://schemas.microsoft.com/office/drawing/2014/main" id="{65902702-2769-4CD8-DE7D-E54B15140316}"/>
              </a:ext>
            </a:extLst>
          </p:cNvPr>
          <p:cNvSpPr/>
          <p:nvPr/>
        </p:nvSpPr>
        <p:spPr>
          <a:xfrm>
            <a:off x="685800" y="997345"/>
            <a:ext cx="784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sz="2400" dirty="0">
                <a:solidFill>
                  <a:srgbClr val="C85B0A"/>
                </a:solidFill>
                <a:effectLst>
                  <a:outerShdw blurRad="38100" dist="38100" dir="2700000" algn="tl">
                    <a:srgbClr val="C0C0C0"/>
                  </a:outerShdw>
                </a:effectLst>
                <a:latin typeface="Calibri" panose="020F0502020204030204" pitchFamily="34" charset="0"/>
                <a:cs typeface="Calibri" panose="020F0502020204030204" pitchFamily="34" charset="0"/>
              </a:rPr>
              <a:t>Effect of surfactants nature and concentration in modifier dispersion on the voltammetric characteristics of colorants</a:t>
            </a:r>
            <a:endParaRPr lang="ru-RU" sz="2400" dirty="0">
              <a:solidFill>
                <a:srgbClr val="C85B0A"/>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8" name="TextBox 4">
            <a:extLst>
              <a:ext uri="{FF2B5EF4-FFF2-40B4-BE49-F238E27FC236}">
                <a16:creationId xmlns:a16="http://schemas.microsoft.com/office/drawing/2014/main" id="{48712D54-F6A3-C91A-D330-798865FFFA73}"/>
              </a:ext>
            </a:extLst>
          </p:cNvPr>
          <p:cNvSpPr txBox="1">
            <a:spLocks noChangeArrowheads="1"/>
          </p:cNvSpPr>
          <p:nvPr/>
        </p:nvSpPr>
        <p:spPr bwMode="auto">
          <a:xfrm>
            <a:off x="144002" y="1752600"/>
            <a:ext cx="2347664" cy="369332"/>
          </a:xfrm>
          <a:prstGeom prst="rect">
            <a:avLst/>
          </a:prstGeom>
          <a:noFill/>
          <a:ln w="9525">
            <a:noFill/>
            <a:miter lim="800000"/>
            <a:headEnd/>
            <a:tailEnd/>
          </a:ln>
        </p:spPr>
        <p:txBody>
          <a:bodyPr wrap="square">
            <a:spAutoFit/>
          </a:bodyPr>
          <a:lstStyle/>
          <a:p>
            <a:r>
              <a:rPr lang="ru-RU" dirty="0">
                <a:latin typeface="Calibri" panose="020F0502020204030204" pitchFamily="34" charset="0"/>
                <a:cs typeface="Calibri" panose="020F0502020204030204" pitchFamily="34" charset="0"/>
              </a:rPr>
              <a:t>10 µМ</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carminic</a:t>
            </a:r>
            <a:r>
              <a:rPr lang="en-US" dirty="0">
                <a:latin typeface="Calibri" panose="020F0502020204030204" pitchFamily="34" charset="0"/>
                <a:cs typeface="Calibri" panose="020F0502020204030204" pitchFamily="34" charset="0"/>
              </a:rPr>
              <a:t> acid</a:t>
            </a:r>
            <a:endParaRPr lang="ru-RU" dirty="0">
              <a:latin typeface="Calibri" panose="020F0502020204030204" pitchFamily="34" charset="0"/>
              <a:cs typeface="Calibri" panose="020F0502020204030204" pitchFamily="34" charset="0"/>
            </a:endParaRPr>
          </a:p>
        </p:txBody>
      </p:sp>
      <p:pic>
        <p:nvPicPr>
          <p:cNvPr id="9" name="Рисунок 8">
            <a:extLst>
              <a:ext uri="{FF2B5EF4-FFF2-40B4-BE49-F238E27FC236}">
                <a16:creationId xmlns:a16="http://schemas.microsoft.com/office/drawing/2014/main" id="{3CD86FB6-B3D1-0DE3-8DAA-571B1291F6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001" y="4401926"/>
            <a:ext cx="2599199" cy="1746337"/>
          </a:xfrm>
          <a:prstGeom prst="rect">
            <a:avLst/>
          </a:prstGeom>
        </p:spPr>
      </p:pic>
      <p:pic>
        <p:nvPicPr>
          <p:cNvPr id="10" name="Рисунок 9">
            <a:extLst>
              <a:ext uri="{FF2B5EF4-FFF2-40B4-BE49-F238E27FC236}">
                <a16:creationId xmlns:a16="http://schemas.microsoft.com/office/drawing/2014/main" id="{D12EF5F7-F8B0-89AB-666E-F1E5D76185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3200" y="4401927"/>
            <a:ext cx="2743198" cy="1766806"/>
          </a:xfrm>
          <a:prstGeom prst="rect">
            <a:avLst/>
          </a:prstGeom>
        </p:spPr>
      </p:pic>
      <p:sp>
        <p:nvSpPr>
          <p:cNvPr id="11" name="Скругленный прямоугольник 13">
            <a:extLst>
              <a:ext uri="{FF2B5EF4-FFF2-40B4-BE49-F238E27FC236}">
                <a16:creationId xmlns:a16="http://schemas.microsoft.com/office/drawing/2014/main" id="{59C9B26E-AC6B-2FCC-842D-A63B5A84A47B}"/>
              </a:ext>
            </a:extLst>
          </p:cNvPr>
          <p:cNvSpPr/>
          <p:nvPr/>
        </p:nvSpPr>
        <p:spPr>
          <a:xfrm>
            <a:off x="4978413" y="5880889"/>
            <a:ext cx="1676400" cy="443711"/>
          </a:xfrm>
          <a:prstGeom prst="roundRect">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cs typeface="Calibri" panose="020F0502020204030204" pitchFamily="34" charset="0"/>
              </a:rPr>
              <a:t>Dispersion of SeO</a:t>
            </a:r>
            <a:r>
              <a:rPr lang="en-US" sz="1400" baseline="-25000" dirty="0">
                <a:solidFill>
                  <a:schemeClr val="tx1"/>
                </a:solidFill>
                <a:latin typeface="Calibri" panose="020F0502020204030204" pitchFamily="34" charset="0"/>
                <a:cs typeface="Calibri" panose="020F0502020204030204" pitchFamily="34" charset="0"/>
              </a:rPr>
              <a:t>2</a:t>
            </a:r>
            <a:endParaRPr lang="ru-RU" sz="1400" dirty="0">
              <a:solidFill>
                <a:schemeClr val="tx1"/>
              </a:solidFill>
              <a:latin typeface="Calibri" panose="020F0502020204030204" pitchFamily="34" charset="0"/>
              <a:cs typeface="Calibri" panose="020F0502020204030204" pitchFamily="34" charset="0"/>
            </a:endParaRPr>
          </a:p>
          <a:p>
            <a:pPr algn="ctr"/>
            <a:r>
              <a:rPr lang="en-US" sz="1400" dirty="0">
                <a:solidFill>
                  <a:schemeClr val="tx1"/>
                </a:solidFill>
                <a:latin typeface="Calibri" panose="020F0502020204030204" pitchFamily="34" charset="0"/>
                <a:cs typeface="Calibri" panose="020F0502020204030204" pitchFamily="34" charset="0"/>
              </a:rPr>
              <a:t> in 1.0 </a:t>
            </a:r>
            <a:r>
              <a:rPr lang="en-US" sz="1400" dirty="0" err="1">
                <a:solidFill>
                  <a:schemeClr val="tx1"/>
                </a:solidFill>
                <a:latin typeface="Calibri" panose="020F0502020204030204" pitchFamily="34" charset="0"/>
                <a:cs typeface="Calibri" panose="020F0502020204030204" pitchFamily="34" charset="0"/>
              </a:rPr>
              <a:t>mM</a:t>
            </a:r>
            <a:r>
              <a:rPr lang="en-US" sz="1400" dirty="0">
                <a:solidFill>
                  <a:schemeClr val="tx1"/>
                </a:solidFill>
                <a:latin typeface="Calibri" panose="020F0502020204030204" pitchFamily="34" charset="0"/>
                <a:cs typeface="Calibri" panose="020F0502020204030204" pitchFamily="34" charset="0"/>
              </a:rPr>
              <a:t> CPB</a:t>
            </a:r>
            <a:endParaRPr lang="ru-RU" sz="1400" dirty="0">
              <a:solidFill>
                <a:schemeClr val="tx1"/>
              </a:solidFill>
              <a:latin typeface="Calibri" panose="020F0502020204030204" pitchFamily="34" charset="0"/>
              <a:cs typeface="Calibri" panose="020F0502020204030204" pitchFamily="34" charset="0"/>
            </a:endParaRPr>
          </a:p>
        </p:txBody>
      </p:sp>
      <p:sp>
        <p:nvSpPr>
          <p:cNvPr id="12" name="TextBox 4">
            <a:extLst>
              <a:ext uri="{FF2B5EF4-FFF2-40B4-BE49-F238E27FC236}">
                <a16:creationId xmlns:a16="http://schemas.microsoft.com/office/drawing/2014/main" id="{D0BC65DC-8E0B-DBC2-40D7-17BBAF5F2D60}"/>
              </a:ext>
            </a:extLst>
          </p:cNvPr>
          <p:cNvSpPr txBox="1">
            <a:spLocks noChangeArrowheads="1"/>
          </p:cNvSpPr>
          <p:nvPr/>
        </p:nvSpPr>
        <p:spPr bwMode="auto">
          <a:xfrm>
            <a:off x="217722" y="3962400"/>
            <a:ext cx="2347664" cy="369332"/>
          </a:xfrm>
          <a:prstGeom prst="rect">
            <a:avLst/>
          </a:prstGeom>
          <a:noFill/>
          <a:ln w="9525">
            <a:noFill/>
            <a:miter lim="800000"/>
            <a:headEnd/>
            <a:tailEnd/>
          </a:ln>
        </p:spPr>
        <p:txBody>
          <a:bodyPr wrap="square">
            <a:spAutoFit/>
          </a:bodyPr>
          <a:lstStyle/>
          <a:p>
            <a:r>
              <a:rPr lang="en-US" dirty="0">
                <a:latin typeface="Calibri" panose="020F0502020204030204" pitchFamily="34" charset="0"/>
                <a:cs typeface="Calibri" panose="020F0502020204030204" pitchFamily="34" charset="0"/>
              </a:rPr>
              <a:t>5</a:t>
            </a:r>
            <a:r>
              <a:rPr lang="ru-RU" dirty="0">
                <a:latin typeface="Calibri" panose="020F0502020204030204" pitchFamily="34" charset="0"/>
                <a:cs typeface="Calibri" panose="020F0502020204030204" pitchFamily="34" charset="0"/>
              </a:rPr>
              <a:t>0 µМ</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indigotine</a:t>
            </a:r>
            <a:endParaRPr lang="ru-RU" dirty="0">
              <a:latin typeface="Calibri" panose="020F0502020204030204" pitchFamily="34" charset="0"/>
              <a:cs typeface="Calibri" panose="020F0502020204030204" pitchFamily="34" charset="0"/>
            </a:endParaRPr>
          </a:p>
        </p:txBody>
      </p:sp>
      <p:sp>
        <p:nvSpPr>
          <p:cNvPr id="13" name="Скругленный прямоугольник 7">
            <a:extLst>
              <a:ext uri="{FF2B5EF4-FFF2-40B4-BE49-F238E27FC236}">
                <a16:creationId xmlns:a16="http://schemas.microsoft.com/office/drawing/2014/main" id="{0388094D-83C3-910C-4F69-5CC3286F9026}"/>
              </a:ext>
            </a:extLst>
          </p:cNvPr>
          <p:cNvSpPr/>
          <p:nvPr/>
        </p:nvSpPr>
        <p:spPr>
          <a:xfrm>
            <a:off x="5029200" y="3733800"/>
            <a:ext cx="1714500" cy="443711"/>
          </a:xfrm>
          <a:prstGeom prst="roundRect">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cs typeface="Calibri" panose="020F0502020204030204" pitchFamily="34" charset="0"/>
              </a:rPr>
              <a:t>Dispersion of SeO</a:t>
            </a:r>
            <a:r>
              <a:rPr lang="en-US" sz="1400" baseline="-25000" dirty="0">
                <a:solidFill>
                  <a:schemeClr val="tx1"/>
                </a:solidFill>
                <a:latin typeface="Calibri" panose="020F0502020204030204" pitchFamily="34" charset="0"/>
                <a:cs typeface="Calibri" panose="020F0502020204030204" pitchFamily="34" charset="0"/>
              </a:rPr>
              <a:t>2</a:t>
            </a:r>
            <a:endParaRPr lang="ru-RU" sz="1400" dirty="0">
              <a:solidFill>
                <a:schemeClr val="tx1"/>
              </a:solidFill>
              <a:latin typeface="Calibri" panose="020F0502020204030204" pitchFamily="34" charset="0"/>
              <a:cs typeface="Calibri" panose="020F0502020204030204" pitchFamily="34" charset="0"/>
            </a:endParaRPr>
          </a:p>
          <a:p>
            <a:pPr algn="ctr"/>
            <a:r>
              <a:rPr lang="en-US" sz="1400" dirty="0">
                <a:solidFill>
                  <a:schemeClr val="tx1"/>
                </a:solidFill>
                <a:latin typeface="Calibri" panose="020F0502020204030204" pitchFamily="34" charset="0"/>
                <a:cs typeface="Calibri" panose="020F0502020204030204" pitchFamily="34" charset="0"/>
              </a:rPr>
              <a:t> in 0.10 </a:t>
            </a:r>
            <a:r>
              <a:rPr lang="en-US" sz="1400" dirty="0" err="1">
                <a:solidFill>
                  <a:schemeClr val="tx1"/>
                </a:solidFill>
                <a:latin typeface="Calibri" panose="020F0502020204030204" pitchFamily="34" charset="0"/>
                <a:cs typeface="Calibri" panose="020F0502020204030204" pitchFamily="34" charset="0"/>
              </a:rPr>
              <a:t>mM</a:t>
            </a:r>
            <a:r>
              <a:rPr lang="en-US" sz="1400" dirty="0">
                <a:solidFill>
                  <a:schemeClr val="tx1"/>
                </a:solidFill>
                <a:latin typeface="Calibri" panose="020F0502020204030204" pitchFamily="34" charset="0"/>
                <a:cs typeface="Calibri" panose="020F0502020204030204" pitchFamily="34" charset="0"/>
              </a:rPr>
              <a:t> CTPPB</a:t>
            </a:r>
            <a:endParaRPr lang="ru-RU"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2928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1788</Words>
  <Application>Microsoft Office PowerPoint</Application>
  <PresentationFormat>Экран (4:3)</PresentationFormat>
  <Paragraphs>380</Paragraphs>
  <Slides>17</Slides>
  <Notes>5</Notes>
  <HiddenSlides>0</HiddenSlides>
  <MMClips>0</MMClips>
  <ScaleCrop>false</ScaleCrop>
  <HeadingPairs>
    <vt:vector size="8" baseType="variant">
      <vt:variant>
        <vt:lpstr>Использованные шрифты</vt:lpstr>
      </vt:variant>
      <vt:variant>
        <vt:i4>5</vt:i4>
      </vt:variant>
      <vt:variant>
        <vt:lpstr>Тема</vt:lpstr>
      </vt:variant>
      <vt:variant>
        <vt:i4>2</vt:i4>
      </vt:variant>
      <vt:variant>
        <vt:lpstr>Внедренные серверы OLE</vt:lpstr>
      </vt:variant>
      <vt:variant>
        <vt:i4>2</vt:i4>
      </vt:variant>
      <vt:variant>
        <vt:lpstr>Заголовки слайдов</vt:lpstr>
      </vt:variant>
      <vt:variant>
        <vt:i4>17</vt:i4>
      </vt:variant>
    </vt:vector>
  </HeadingPairs>
  <TitlesOfParts>
    <vt:vector size="26" baseType="lpstr">
      <vt:lpstr>Arial</vt:lpstr>
      <vt:lpstr>Calibri</vt:lpstr>
      <vt:lpstr>Calibri Light</vt:lpstr>
      <vt:lpstr>Times New Roman</vt:lpstr>
      <vt:lpstr>Wingdings</vt:lpstr>
      <vt:lpstr>Office Theme</vt:lpstr>
      <vt:lpstr>Custom Design</vt:lpstr>
      <vt:lpstr>Image</vt:lpstr>
      <vt:lpstr>Document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User</cp:lastModifiedBy>
  <cp:revision>100</cp:revision>
  <dcterms:created xsi:type="dcterms:W3CDTF">2015-04-04T09:45:50Z</dcterms:created>
  <dcterms:modified xsi:type="dcterms:W3CDTF">2023-09-30T12:31:42Z</dcterms:modified>
</cp:coreProperties>
</file>