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79" r:id="rId4"/>
    <p:sldId id="268" r:id="rId5"/>
    <p:sldId id="282" r:id="rId6"/>
    <p:sldId id="270" r:id="rId7"/>
    <p:sldId id="271" r:id="rId8"/>
    <p:sldId id="277" r:id="rId9"/>
    <p:sldId id="283" r:id="rId10"/>
    <p:sldId id="284" r:id="rId11"/>
    <p:sldId id="285" r:id="rId12"/>
    <p:sldId id="286" r:id="rId13"/>
    <p:sldId id="287" r:id="rId14"/>
    <p:sldId id="276"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A2C5F7E-D55C-7147-9E1B-E16875607482}" v="1786" dt="2019-07-07T04:21:03.68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6" d="100"/>
          <a:sy n="66" d="100"/>
        </p:scale>
        <p:origin x="-876" y="-156"/>
      </p:cViewPr>
      <p:guideLst>
        <p:guide orient="horz" pos="2160"/>
        <p:guide pos="384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amahussainktw@gmail.com" userId="d3ef601a388a6f0d" providerId="LiveId" clId="{DA2C5F7E-D55C-7147-9E1B-E16875607482}"/>
    <pc:docChg chg="undo custSel addSld delSld modSld addMainMaster delMainMaster">
      <pc:chgData name="shamahussainktw@gmail.com" userId="d3ef601a388a6f0d" providerId="LiveId" clId="{DA2C5F7E-D55C-7147-9E1B-E16875607482}" dt="2019-07-07T04:21:03.686" v="2453" actId="20577"/>
      <pc:docMkLst>
        <pc:docMk/>
      </pc:docMkLst>
      <pc:sldChg chg="modSp">
        <pc:chgData name="shamahussainktw@gmail.com" userId="d3ef601a388a6f0d" providerId="LiveId" clId="{DA2C5F7E-D55C-7147-9E1B-E16875607482}" dt="2019-06-16T17:32:52.016" v="275" actId="20577"/>
        <pc:sldMkLst>
          <pc:docMk/>
          <pc:sldMk cId="1989675909" sldId="256"/>
        </pc:sldMkLst>
        <pc:spChg chg="mod">
          <ac:chgData name="shamahussainktw@gmail.com" userId="d3ef601a388a6f0d" providerId="LiveId" clId="{DA2C5F7E-D55C-7147-9E1B-E16875607482}" dt="2019-06-16T17:27:11.458" v="35" actId="27636"/>
          <ac:spMkLst>
            <pc:docMk/>
            <pc:sldMk cId="1989675909" sldId="256"/>
            <ac:spMk id="2" creationId="{C02C7246-3F53-294F-AF1C-502B6EF6F5F4}"/>
          </ac:spMkLst>
        </pc:spChg>
        <pc:spChg chg="mod">
          <ac:chgData name="shamahussainktw@gmail.com" userId="d3ef601a388a6f0d" providerId="LiveId" clId="{DA2C5F7E-D55C-7147-9E1B-E16875607482}" dt="2019-06-16T17:32:52.016" v="275" actId="20577"/>
          <ac:spMkLst>
            <pc:docMk/>
            <pc:sldMk cId="1989675909" sldId="256"/>
            <ac:spMk id="3" creationId="{9D6368CC-7952-0D46-A590-18FEFC295DE2}"/>
          </ac:spMkLst>
        </pc:spChg>
      </pc:sldChg>
      <pc:sldChg chg="modSp new">
        <pc:chgData name="shamahussainktw@gmail.com" userId="d3ef601a388a6f0d" providerId="LiveId" clId="{DA2C5F7E-D55C-7147-9E1B-E16875607482}" dt="2019-07-07T04:21:03.686" v="2453" actId="20577"/>
        <pc:sldMkLst>
          <pc:docMk/>
          <pc:sldMk cId="3065009120" sldId="257"/>
        </pc:sldMkLst>
        <pc:spChg chg="mod">
          <ac:chgData name="shamahussainktw@gmail.com" userId="d3ef601a388a6f0d" providerId="LiveId" clId="{DA2C5F7E-D55C-7147-9E1B-E16875607482}" dt="2019-06-16T17:34:54.707" v="294" actId="14100"/>
          <ac:spMkLst>
            <pc:docMk/>
            <pc:sldMk cId="3065009120" sldId="257"/>
            <ac:spMk id="2" creationId="{748C7BB7-9B1F-4847-9290-921E8DCB3E3F}"/>
          </ac:spMkLst>
        </pc:spChg>
        <pc:spChg chg="mod">
          <ac:chgData name="shamahussainktw@gmail.com" userId="d3ef601a388a6f0d" providerId="LiveId" clId="{DA2C5F7E-D55C-7147-9E1B-E16875607482}" dt="2019-07-07T04:21:03.686" v="2453" actId="20577"/>
          <ac:spMkLst>
            <pc:docMk/>
            <pc:sldMk cId="3065009120" sldId="257"/>
            <ac:spMk id="3" creationId="{DE4D6A1A-6AFE-BF40-A39B-A822C3113C19}"/>
          </ac:spMkLst>
        </pc:spChg>
      </pc:sldChg>
      <pc:sldChg chg="addSp delSp modSp new">
        <pc:chgData name="shamahussainktw@gmail.com" userId="d3ef601a388a6f0d" providerId="LiveId" clId="{DA2C5F7E-D55C-7147-9E1B-E16875607482}" dt="2019-06-17T05:30:11.926" v="865" actId="27636"/>
        <pc:sldMkLst>
          <pc:docMk/>
          <pc:sldMk cId="3085870591" sldId="258"/>
        </pc:sldMkLst>
        <pc:spChg chg="mod">
          <ac:chgData name="shamahussainktw@gmail.com" userId="d3ef601a388a6f0d" providerId="LiveId" clId="{DA2C5F7E-D55C-7147-9E1B-E16875607482}" dt="2019-06-16T17:43:04.845" v="350" actId="14100"/>
          <ac:spMkLst>
            <pc:docMk/>
            <pc:sldMk cId="3085870591" sldId="258"/>
            <ac:spMk id="2" creationId="{75E10B45-DE00-334B-A8FC-91B39B1AE9A8}"/>
          </ac:spMkLst>
        </pc:spChg>
        <pc:spChg chg="del mod">
          <ac:chgData name="shamahussainktw@gmail.com" userId="d3ef601a388a6f0d" providerId="LiveId" clId="{DA2C5F7E-D55C-7147-9E1B-E16875607482}" dt="2019-06-16T17:49:18.772" v="366" actId="478"/>
          <ac:spMkLst>
            <pc:docMk/>
            <pc:sldMk cId="3085870591" sldId="258"/>
            <ac:spMk id="3" creationId="{C83644C5-A07B-CD47-8F17-FA68E4601849}"/>
          </ac:spMkLst>
        </pc:spChg>
        <pc:spChg chg="add mod">
          <ac:chgData name="shamahussainktw@gmail.com" userId="d3ef601a388a6f0d" providerId="LiveId" clId="{DA2C5F7E-D55C-7147-9E1B-E16875607482}" dt="2019-06-17T05:30:11.926" v="865" actId="27636"/>
          <ac:spMkLst>
            <pc:docMk/>
            <pc:sldMk cId="3085870591" sldId="258"/>
            <ac:spMk id="5" creationId="{F89EA44E-5F16-434E-9288-51ED9901891A}"/>
          </ac:spMkLst>
        </pc:spChg>
      </pc:sldChg>
      <pc:sldChg chg="addSp delSp modSp new mod modClrScheme chgLayout">
        <pc:chgData name="shamahussainktw@gmail.com" userId="d3ef601a388a6f0d" providerId="LiveId" clId="{DA2C5F7E-D55C-7147-9E1B-E16875607482}" dt="2019-06-17T05:26:28.129" v="835" actId="1076"/>
        <pc:sldMkLst>
          <pc:docMk/>
          <pc:sldMk cId="2793484440" sldId="259"/>
        </pc:sldMkLst>
        <pc:spChg chg="del">
          <ac:chgData name="shamahussainktw@gmail.com" userId="d3ef601a388a6f0d" providerId="LiveId" clId="{DA2C5F7E-D55C-7147-9E1B-E16875607482}" dt="2019-06-17T05:23:52.891" v="807" actId="700"/>
          <ac:spMkLst>
            <pc:docMk/>
            <pc:sldMk cId="2793484440" sldId="259"/>
            <ac:spMk id="2" creationId="{E12193EE-B037-9D43-BB52-773EEB720002}"/>
          </ac:spMkLst>
        </pc:spChg>
        <pc:spChg chg="del">
          <ac:chgData name="shamahussainktw@gmail.com" userId="d3ef601a388a6f0d" providerId="LiveId" clId="{DA2C5F7E-D55C-7147-9E1B-E16875607482}" dt="2019-06-17T05:23:52.891" v="807" actId="700"/>
          <ac:spMkLst>
            <pc:docMk/>
            <pc:sldMk cId="2793484440" sldId="259"/>
            <ac:spMk id="3" creationId="{6E8370DA-AE44-9647-A7AC-2C5039AC2486}"/>
          </ac:spMkLst>
        </pc:spChg>
        <pc:spChg chg="add mod">
          <ac:chgData name="shamahussainktw@gmail.com" userId="d3ef601a388a6f0d" providerId="LiveId" clId="{DA2C5F7E-D55C-7147-9E1B-E16875607482}" dt="2019-06-17T05:24:33.826" v="828" actId="14100"/>
          <ac:spMkLst>
            <pc:docMk/>
            <pc:sldMk cId="2793484440" sldId="259"/>
            <ac:spMk id="4" creationId="{E28E7DB4-133B-DD47-9466-1BE30DD20BB0}"/>
          </ac:spMkLst>
        </pc:spChg>
        <pc:spChg chg="add mod">
          <ac:chgData name="shamahussainktw@gmail.com" userId="d3ef601a388a6f0d" providerId="LiveId" clId="{DA2C5F7E-D55C-7147-9E1B-E16875607482}" dt="2019-06-17T05:26:28.129" v="835" actId="1076"/>
          <ac:spMkLst>
            <pc:docMk/>
            <pc:sldMk cId="2793484440" sldId="259"/>
            <ac:spMk id="5" creationId="{DA26FBBA-C3B7-3E45-B1F4-03A90E1FB1E1}"/>
          </ac:spMkLst>
        </pc:spChg>
      </pc:sldChg>
      <pc:sldChg chg="addSp delSp modSp new mod modClrScheme chgLayout">
        <pc:chgData name="shamahussainktw@gmail.com" userId="d3ef601a388a6f0d" providerId="LiveId" clId="{DA2C5F7E-D55C-7147-9E1B-E16875607482}" dt="2019-06-17T10:53:51.169" v="1599" actId="1076"/>
        <pc:sldMkLst>
          <pc:docMk/>
          <pc:sldMk cId="4096154289" sldId="260"/>
        </pc:sldMkLst>
        <pc:spChg chg="mod ord">
          <ac:chgData name="shamahussainktw@gmail.com" userId="d3ef601a388a6f0d" providerId="LiveId" clId="{DA2C5F7E-D55C-7147-9E1B-E16875607482}" dt="2019-06-17T10:53:51.169" v="1599" actId="1076"/>
          <ac:spMkLst>
            <pc:docMk/>
            <pc:sldMk cId="4096154289" sldId="260"/>
            <ac:spMk id="2" creationId="{7B797E47-0D3E-2748-A775-E6325058771C}"/>
          </ac:spMkLst>
        </pc:spChg>
        <pc:spChg chg="del mod ord">
          <ac:chgData name="shamahussainktw@gmail.com" userId="d3ef601a388a6f0d" providerId="LiveId" clId="{DA2C5F7E-D55C-7147-9E1B-E16875607482}" dt="2019-06-17T05:34:02.359" v="884" actId="931"/>
          <ac:spMkLst>
            <pc:docMk/>
            <pc:sldMk cId="4096154289" sldId="260"/>
            <ac:spMk id="3" creationId="{8DE4B294-D7D5-C247-B487-BCEFDA15A190}"/>
          </ac:spMkLst>
        </pc:spChg>
        <pc:spChg chg="add mod ord">
          <ac:chgData name="shamahussainktw@gmail.com" userId="d3ef601a388a6f0d" providerId="LiveId" clId="{DA2C5F7E-D55C-7147-9E1B-E16875607482}" dt="2019-06-17T10:51:57.515" v="1587" actId="14100"/>
          <ac:spMkLst>
            <pc:docMk/>
            <pc:sldMk cId="4096154289" sldId="260"/>
            <ac:spMk id="4" creationId="{CE318DCA-E2BD-294E-9D9B-B63A8DD6570B}"/>
          </ac:spMkLst>
        </pc:spChg>
        <pc:picChg chg="add mod ord">
          <ac:chgData name="shamahussainktw@gmail.com" userId="d3ef601a388a6f0d" providerId="LiveId" clId="{DA2C5F7E-D55C-7147-9E1B-E16875607482}" dt="2019-06-17T05:35:29.541" v="898" actId="1076"/>
          <ac:picMkLst>
            <pc:docMk/>
            <pc:sldMk cId="4096154289" sldId="260"/>
            <ac:picMk id="5" creationId="{007CA6AF-5420-9443-88F3-BFC8A73ADC8F}"/>
          </ac:picMkLst>
        </pc:picChg>
      </pc:sldChg>
      <pc:sldChg chg="addSp delSp modSp new">
        <pc:chgData name="shamahussainktw@gmail.com" userId="d3ef601a388a6f0d" providerId="LiveId" clId="{DA2C5F7E-D55C-7147-9E1B-E16875607482}" dt="2019-06-17T10:45:26.237" v="1577" actId="14100"/>
        <pc:sldMkLst>
          <pc:docMk/>
          <pc:sldMk cId="4062750740" sldId="264"/>
        </pc:sldMkLst>
        <pc:spChg chg="mod">
          <ac:chgData name="shamahussainktw@gmail.com" userId="d3ef601a388a6f0d" providerId="LiveId" clId="{DA2C5F7E-D55C-7147-9E1B-E16875607482}" dt="2019-06-17T05:41:10.142" v="988" actId="14100"/>
          <ac:spMkLst>
            <pc:docMk/>
            <pc:sldMk cId="4062750740" sldId="264"/>
            <ac:spMk id="2" creationId="{F790C52B-F1BD-564A-B74E-1DD97CAC4BB1}"/>
          </ac:spMkLst>
        </pc:spChg>
        <pc:spChg chg="del">
          <ac:chgData name="shamahussainktw@gmail.com" userId="d3ef601a388a6f0d" providerId="LiveId" clId="{DA2C5F7E-D55C-7147-9E1B-E16875607482}" dt="2019-06-17T05:42:03.871" v="991" actId="931"/>
          <ac:spMkLst>
            <pc:docMk/>
            <pc:sldMk cId="4062750740" sldId="264"/>
            <ac:spMk id="3" creationId="{EC396E37-2ABC-DB4D-8076-2ADD5BA625E1}"/>
          </ac:spMkLst>
        </pc:spChg>
        <pc:spChg chg="del mod">
          <ac:chgData name="shamahussainktw@gmail.com" userId="d3ef601a388a6f0d" providerId="LiveId" clId="{DA2C5F7E-D55C-7147-9E1B-E16875607482}" dt="2019-06-17T10:44:41.891" v="1571" actId="478"/>
          <ac:spMkLst>
            <pc:docMk/>
            <pc:sldMk cId="4062750740" sldId="264"/>
            <ac:spMk id="4" creationId="{1E228FB8-5502-F648-AD60-6C25B4957333}"/>
          </ac:spMkLst>
        </pc:spChg>
        <pc:spChg chg="add del mod">
          <ac:chgData name="shamahussainktw@gmail.com" userId="d3ef601a388a6f0d" providerId="LiveId" clId="{DA2C5F7E-D55C-7147-9E1B-E16875607482}" dt="2019-06-17T10:45:12.093" v="1573" actId="931"/>
          <ac:spMkLst>
            <pc:docMk/>
            <pc:sldMk cId="4062750740" sldId="264"/>
            <ac:spMk id="6" creationId="{1E8767A1-4CD3-4346-895B-4632D478A5C6}"/>
          </ac:spMkLst>
        </pc:spChg>
        <pc:spChg chg="add del mod">
          <ac:chgData name="shamahussainktw@gmail.com" userId="d3ef601a388a6f0d" providerId="LiveId" clId="{DA2C5F7E-D55C-7147-9E1B-E16875607482}" dt="2019-06-17T05:44:01.853" v="1007" actId="478"/>
          <ac:spMkLst>
            <pc:docMk/>
            <pc:sldMk cId="4062750740" sldId="264"/>
            <ac:spMk id="8" creationId="{BD1EC112-FB0B-4E4D-AAA1-E253D1980EB3}"/>
          </ac:spMkLst>
        </pc:spChg>
        <pc:spChg chg="add mod">
          <ac:chgData name="shamahussainktw@gmail.com" userId="d3ef601a388a6f0d" providerId="LiveId" clId="{DA2C5F7E-D55C-7147-9E1B-E16875607482}" dt="2019-06-17T05:46:35.172" v="1029" actId="1076"/>
          <ac:spMkLst>
            <pc:docMk/>
            <pc:sldMk cId="4062750740" sldId="264"/>
            <ac:spMk id="10" creationId="{B945C8CD-E8F8-9A4C-872E-7E89E14D4881}"/>
          </ac:spMkLst>
        </pc:spChg>
        <pc:picChg chg="add del mod ord">
          <ac:chgData name="shamahussainktw@gmail.com" userId="d3ef601a388a6f0d" providerId="LiveId" clId="{DA2C5F7E-D55C-7147-9E1B-E16875607482}" dt="2019-06-17T10:44:46.847" v="1572" actId="478"/>
          <ac:picMkLst>
            <pc:docMk/>
            <pc:sldMk cId="4062750740" sldId="264"/>
            <ac:picMk id="5" creationId="{55080C14-7A36-084B-B906-4DDA9B016DEE}"/>
          </ac:picMkLst>
        </pc:picChg>
        <pc:picChg chg="add mod ord">
          <ac:chgData name="shamahussainktw@gmail.com" userId="d3ef601a388a6f0d" providerId="LiveId" clId="{DA2C5F7E-D55C-7147-9E1B-E16875607482}" dt="2019-06-17T10:45:26.237" v="1577" actId="14100"/>
          <ac:picMkLst>
            <pc:docMk/>
            <pc:sldMk cId="4062750740" sldId="264"/>
            <ac:picMk id="7" creationId="{72CAC5DA-7F08-8F45-9692-D2EC6DC6347E}"/>
          </ac:picMkLst>
        </pc:picChg>
      </pc:sldChg>
      <pc:sldChg chg="addSp modSp new">
        <pc:chgData name="shamahussainktw@gmail.com" userId="d3ef601a388a6f0d" providerId="LiveId" clId="{DA2C5F7E-D55C-7147-9E1B-E16875607482}" dt="2019-06-17T10:44:23.155" v="1570" actId="14100"/>
        <pc:sldMkLst>
          <pc:docMk/>
          <pc:sldMk cId="3459159015" sldId="266"/>
        </pc:sldMkLst>
        <pc:spChg chg="mod">
          <ac:chgData name="shamahussainktw@gmail.com" userId="d3ef601a388a6f0d" providerId="LiveId" clId="{DA2C5F7E-D55C-7147-9E1B-E16875607482}" dt="2019-06-17T05:51:26.758" v="1072" actId="27636"/>
          <ac:spMkLst>
            <pc:docMk/>
            <pc:sldMk cId="3459159015" sldId="266"/>
            <ac:spMk id="2" creationId="{5E09EF1E-1195-FC47-9844-8C4CEA82538C}"/>
          </ac:spMkLst>
        </pc:spChg>
        <pc:spChg chg="mod">
          <ac:chgData name="shamahussainktw@gmail.com" userId="d3ef601a388a6f0d" providerId="LiveId" clId="{DA2C5F7E-D55C-7147-9E1B-E16875607482}" dt="2019-06-17T05:51:42.132" v="1074" actId="255"/>
          <ac:spMkLst>
            <pc:docMk/>
            <pc:sldMk cId="3459159015" sldId="266"/>
            <ac:spMk id="3" creationId="{9D1C1162-8313-2649-AB46-ADED8C45E5E8}"/>
          </ac:spMkLst>
        </pc:spChg>
        <pc:spChg chg="mod">
          <ac:chgData name="shamahussainktw@gmail.com" userId="d3ef601a388a6f0d" providerId="LiveId" clId="{DA2C5F7E-D55C-7147-9E1B-E16875607482}" dt="2019-06-17T10:43:38.504" v="1563" actId="14100"/>
          <ac:spMkLst>
            <pc:docMk/>
            <pc:sldMk cId="3459159015" sldId="266"/>
            <ac:spMk id="4" creationId="{F2A51AC4-C21A-C744-A15B-B0A0428FA939}"/>
          </ac:spMkLst>
        </pc:spChg>
        <pc:picChg chg="add mod">
          <ac:chgData name="shamahussainktw@gmail.com" userId="d3ef601a388a6f0d" providerId="LiveId" clId="{DA2C5F7E-D55C-7147-9E1B-E16875607482}" dt="2019-06-17T10:44:23.155" v="1570" actId="14100"/>
          <ac:picMkLst>
            <pc:docMk/>
            <pc:sldMk cId="3459159015" sldId="266"/>
            <ac:picMk id="5" creationId="{9ACB15F7-278D-214B-9C50-853D5AE83496}"/>
          </ac:picMkLst>
        </pc:picChg>
      </pc:sldChg>
      <pc:sldChg chg="addSp delSp modSp new">
        <pc:chgData name="shamahussainktw@gmail.com" userId="d3ef601a388a6f0d" providerId="LiveId" clId="{DA2C5F7E-D55C-7147-9E1B-E16875607482}" dt="2019-06-17T06:20:03.974" v="1109" actId="1076"/>
        <pc:sldMkLst>
          <pc:docMk/>
          <pc:sldMk cId="40504450" sldId="267"/>
        </pc:sldMkLst>
        <pc:spChg chg="mod">
          <ac:chgData name="shamahussainktw@gmail.com" userId="d3ef601a388a6f0d" providerId="LiveId" clId="{DA2C5F7E-D55C-7147-9E1B-E16875607482}" dt="2019-06-17T06:19:32.673" v="1103" actId="27636"/>
          <ac:spMkLst>
            <pc:docMk/>
            <pc:sldMk cId="40504450" sldId="267"/>
            <ac:spMk id="2" creationId="{C6ACBDA7-5CD8-2845-80D3-09D0316BD63E}"/>
          </ac:spMkLst>
        </pc:spChg>
        <pc:spChg chg="del">
          <ac:chgData name="shamahussainktw@gmail.com" userId="d3ef601a388a6f0d" providerId="LiveId" clId="{DA2C5F7E-D55C-7147-9E1B-E16875607482}" dt="2019-06-17T06:08:38.619" v="1090" actId="931"/>
          <ac:spMkLst>
            <pc:docMk/>
            <pc:sldMk cId="40504450" sldId="267"/>
            <ac:spMk id="3" creationId="{D46350D7-5505-F64E-BCDB-2D3C6B9C148A}"/>
          </ac:spMkLst>
        </pc:spChg>
        <pc:spChg chg="mod">
          <ac:chgData name="shamahussainktw@gmail.com" userId="d3ef601a388a6f0d" providerId="LiveId" clId="{DA2C5F7E-D55C-7147-9E1B-E16875607482}" dt="2019-06-17T06:07:35.865" v="1089" actId="14100"/>
          <ac:spMkLst>
            <pc:docMk/>
            <pc:sldMk cId="40504450" sldId="267"/>
            <ac:spMk id="4" creationId="{2574340C-F609-0644-8E63-EF62BE56BCDC}"/>
          </ac:spMkLst>
        </pc:spChg>
        <pc:spChg chg="add mod">
          <ac:chgData name="shamahussainktw@gmail.com" userId="d3ef601a388a6f0d" providerId="LiveId" clId="{DA2C5F7E-D55C-7147-9E1B-E16875607482}" dt="2019-06-17T06:20:03.974" v="1109" actId="1076"/>
          <ac:spMkLst>
            <pc:docMk/>
            <pc:sldMk cId="40504450" sldId="267"/>
            <ac:spMk id="8" creationId="{13C43799-DBF9-594E-8F65-2F80B67250D9}"/>
          </ac:spMkLst>
        </pc:spChg>
        <pc:picChg chg="add mod ord">
          <ac:chgData name="shamahussainktw@gmail.com" userId="d3ef601a388a6f0d" providerId="LiveId" clId="{DA2C5F7E-D55C-7147-9E1B-E16875607482}" dt="2019-06-17T06:09:07.938" v="1097" actId="14100"/>
          <ac:picMkLst>
            <pc:docMk/>
            <pc:sldMk cId="40504450" sldId="267"/>
            <ac:picMk id="5" creationId="{B7F28CEE-8C5A-2442-9D70-B3207E1BB690}"/>
          </ac:picMkLst>
        </pc:picChg>
      </pc:sldChg>
      <pc:sldChg chg="addSp delSp modSp new mod modClrScheme chgLayout">
        <pc:chgData name="shamahussainktw@gmail.com" userId="d3ef601a388a6f0d" providerId="LiveId" clId="{DA2C5F7E-D55C-7147-9E1B-E16875607482}" dt="2019-07-06T06:36:37.789" v="1846" actId="14100"/>
        <pc:sldMkLst>
          <pc:docMk/>
          <pc:sldMk cId="2777675218" sldId="268"/>
        </pc:sldMkLst>
        <pc:spChg chg="del">
          <ac:chgData name="shamahussainktw@gmail.com" userId="d3ef601a388a6f0d" providerId="LiveId" clId="{DA2C5F7E-D55C-7147-9E1B-E16875607482}" dt="2019-06-17T06:21:02.986" v="1111" actId="700"/>
          <ac:spMkLst>
            <pc:docMk/>
            <pc:sldMk cId="2777675218" sldId="268"/>
            <ac:spMk id="2" creationId="{C604ACC1-2706-2C46-A851-0F6EA2090160}"/>
          </ac:spMkLst>
        </pc:spChg>
        <pc:spChg chg="del">
          <ac:chgData name="shamahussainktw@gmail.com" userId="d3ef601a388a6f0d" providerId="LiveId" clId="{DA2C5F7E-D55C-7147-9E1B-E16875607482}" dt="2019-06-17T06:21:02.986" v="1111" actId="700"/>
          <ac:spMkLst>
            <pc:docMk/>
            <pc:sldMk cId="2777675218" sldId="268"/>
            <ac:spMk id="3" creationId="{4B2F4EF9-09D1-2C4F-85B8-E0A8386AF66C}"/>
          </ac:spMkLst>
        </pc:spChg>
        <pc:spChg chg="del">
          <ac:chgData name="shamahussainktw@gmail.com" userId="d3ef601a388a6f0d" providerId="LiveId" clId="{DA2C5F7E-D55C-7147-9E1B-E16875607482}" dt="2019-06-17T06:21:02.986" v="1111" actId="700"/>
          <ac:spMkLst>
            <pc:docMk/>
            <pc:sldMk cId="2777675218" sldId="268"/>
            <ac:spMk id="4" creationId="{72A4F91A-BEF3-9844-B84B-B4C12137BE5E}"/>
          </ac:spMkLst>
        </pc:spChg>
        <pc:spChg chg="add del mod">
          <ac:chgData name="shamahussainktw@gmail.com" userId="d3ef601a388a6f0d" providerId="LiveId" clId="{DA2C5F7E-D55C-7147-9E1B-E16875607482}" dt="2019-06-17T06:23:09.803" v="1130" actId="478"/>
          <ac:spMkLst>
            <pc:docMk/>
            <pc:sldMk cId="2777675218" sldId="268"/>
            <ac:spMk id="6" creationId="{26FCA2FA-94BC-8440-ADEC-2FCA0E9350E6}"/>
          </ac:spMkLst>
        </pc:spChg>
        <pc:spChg chg="add mod">
          <ac:chgData name="shamahussainktw@gmail.com" userId="d3ef601a388a6f0d" providerId="LiveId" clId="{DA2C5F7E-D55C-7147-9E1B-E16875607482}" dt="2019-06-17T06:23:54.448" v="1154" actId="14100"/>
          <ac:spMkLst>
            <pc:docMk/>
            <pc:sldMk cId="2777675218" sldId="268"/>
            <ac:spMk id="7" creationId="{A86A2499-2884-8D4C-8128-2E642439EAFF}"/>
          </ac:spMkLst>
        </pc:spChg>
        <pc:spChg chg="add mod">
          <ac:chgData name="shamahussainktw@gmail.com" userId="d3ef601a388a6f0d" providerId="LiveId" clId="{DA2C5F7E-D55C-7147-9E1B-E16875607482}" dt="2019-07-06T06:36:37.789" v="1846" actId="14100"/>
          <ac:spMkLst>
            <pc:docMk/>
            <pc:sldMk cId="2777675218" sldId="268"/>
            <ac:spMk id="8" creationId="{2A338177-AC4F-9C4A-8A1A-9FEB362ABDB1}"/>
          </ac:spMkLst>
        </pc:spChg>
      </pc:sldChg>
      <pc:sldChg chg="modSp new">
        <pc:chgData name="shamahussainktw@gmail.com" userId="d3ef601a388a6f0d" providerId="LiveId" clId="{DA2C5F7E-D55C-7147-9E1B-E16875607482}" dt="2019-07-06T06:57:14.640" v="2284" actId="20577"/>
        <pc:sldMkLst>
          <pc:docMk/>
          <pc:sldMk cId="3970104230" sldId="269"/>
        </pc:sldMkLst>
        <pc:spChg chg="mod">
          <ac:chgData name="shamahussainktw@gmail.com" userId="d3ef601a388a6f0d" providerId="LiveId" clId="{DA2C5F7E-D55C-7147-9E1B-E16875607482}" dt="2019-06-17T06:30:17.195" v="1199" actId="1076"/>
          <ac:spMkLst>
            <pc:docMk/>
            <pc:sldMk cId="3970104230" sldId="269"/>
            <ac:spMk id="2" creationId="{15C24780-F156-E942-9909-84308B30FE20}"/>
          </ac:spMkLst>
        </pc:spChg>
        <pc:spChg chg="mod">
          <ac:chgData name="shamahussainktw@gmail.com" userId="d3ef601a388a6f0d" providerId="LiveId" clId="{DA2C5F7E-D55C-7147-9E1B-E16875607482}" dt="2019-07-06T06:57:14.640" v="2284" actId="20577"/>
          <ac:spMkLst>
            <pc:docMk/>
            <pc:sldMk cId="3970104230" sldId="269"/>
            <ac:spMk id="3" creationId="{6724D093-1462-F949-ADD7-C7CB0061C389}"/>
          </ac:spMkLst>
        </pc:spChg>
      </pc:sldChg>
      <pc:sldChg chg="addSp modSp new">
        <pc:chgData name="shamahussainktw@gmail.com" userId="d3ef601a388a6f0d" providerId="LiveId" clId="{DA2C5F7E-D55C-7147-9E1B-E16875607482}" dt="2019-07-06T06:41:30.717" v="1862" actId="27636"/>
        <pc:sldMkLst>
          <pc:docMk/>
          <pc:sldMk cId="3062938619" sldId="270"/>
        </pc:sldMkLst>
        <pc:spChg chg="mod">
          <ac:chgData name="shamahussainktw@gmail.com" userId="d3ef601a388a6f0d" providerId="LiveId" clId="{DA2C5F7E-D55C-7147-9E1B-E16875607482}" dt="2019-07-06T06:41:30.717" v="1862" actId="27636"/>
          <ac:spMkLst>
            <pc:docMk/>
            <pc:sldMk cId="3062938619" sldId="270"/>
            <ac:spMk id="2" creationId="{79E56B3F-4325-C145-B7BC-F69B5DB447F7}"/>
          </ac:spMkLst>
        </pc:spChg>
        <pc:spChg chg="mod">
          <ac:chgData name="shamahussainktw@gmail.com" userId="d3ef601a388a6f0d" providerId="LiveId" clId="{DA2C5F7E-D55C-7147-9E1B-E16875607482}" dt="2019-06-17T06:54:10.039" v="1259" actId="14100"/>
          <ac:spMkLst>
            <pc:docMk/>
            <pc:sldMk cId="3062938619" sldId="270"/>
            <ac:spMk id="3" creationId="{87F42CF7-C2CB-D341-98ED-89075CE85612}"/>
          </ac:spMkLst>
        </pc:spChg>
        <pc:picChg chg="add mod">
          <ac:chgData name="shamahussainktw@gmail.com" userId="d3ef601a388a6f0d" providerId="LiveId" clId="{DA2C5F7E-D55C-7147-9E1B-E16875607482}" dt="2019-06-17T06:55:29.125" v="1270" actId="14100"/>
          <ac:picMkLst>
            <pc:docMk/>
            <pc:sldMk cId="3062938619" sldId="270"/>
            <ac:picMk id="4" creationId="{C32F5366-7997-0A48-A131-39A0EDFFC254}"/>
          </ac:picMkLst>
        </pc:picChg>
      </pc:sldChg>
      <pc:sldChg chg="modSp new">
        <pc:chgData name="shamahussainktw@gmail.com" userId="d3ef601a388a6f0d" providerId="LiveId" clId="{DA2C5F7E-D55C-7147-9E1B-E16875607482}" dt="2019-07-06T06:48:09.087" v="2150" actId="20577"/>
        <pc:sldMkLst>
          <pc:docMk/>
          <pc:sldMk cId="2775257935" sldId="271"/>
        </pc:sldMkLst>
        <pc:spChg chg="mod">
          <ac:chgData name="shamahussainktw@gmail.com" userId="d3ef601a388a6f0d" providerId="LiveId" clId="{DA2C5F7E-D55C-7147-9E1B-E16875607482}" dt="2019-06-17T08:50:15.005" v="1317" actId="27636"/>
          <ac:spMkLst>
            <pc:docMk/>
            <pc:sldMk cId="2775257935" sldId="271"/>
            <ac:spMk id="2" creationId="{07F4FEBF-050B-5E41-89C0-E81800B10C57}"/>
          </ac:spMkLst>
        </pc:spChg>
        <pc:spChg chg="mod">
          <ac:chgData name="shamahussainktw@gmail.com" userId="d3ef601a388a6f0d" providerId="LiveId" clId="{DA2C5F7E-D55C-7147-9E1B-E16875607482}" dt="2019-07-06T06:48:09.087" v="2150" actId="20577"/>
          <ac:spMkLst>
            <pc:docMk/>
            <pc:sldMk cId="2775257935" sldId="271"/>
            <ac:spMk id="3" creationId="{28F73859-9323-C24A-9BFE-5C786DDF585E}"/>
          </ac:spMkLst>
        </pc:spChg>
      </pc:sldChg>
      <pc:sldChg chg="addSp delSp modSp new">
        <pc:chgData name="shamahussainktw@gmail.com" userId="d3ef601a388a6f0d" providerId="LiveId" clId="{DA2C5F7E-D55C-7147-9E1B-E16875607482}" dt="2019-07-06T06:50:32.430" v="2202" actId="20577"/>
        <pc:sldMkLst>
          <pc:docMk/>
          <pc:sldMk cId="1987999510" sldId="272"/>
        </pc:sldMkLst>
        <pc:spChg chg="mod">
          <ac:chgData name="shamahussainktw@gmail.com" userId="d3ef601a388a6f0d" providerId="LiveId" clId="{DA2C5F7E-D55C-7147-9E1B-E16875607482}" dt="2019-06-17T10:10:07.428" v="1356" actId="14100"/>
          <ac:spMkLst>
            <pc:docMk/>
            <pc:sldMk cId="1987999510" sldId="272"/>
            <ac:spMk id="2" creationId="{A8FE76FC-3D72-034E-B00E-4EF8F2BFAD55}"/>
          </ac:spMkLst>
        </pc:spChg>
        <pc:spChg chg="mod">
          <ac:chgData name="shamahussainktw@gmail.com" userId="d3ef601a388a6f0d" providerId="LiveId" clId="{DA2C5F7E-D55C-7147-9E1B-E16875607482}" dt="2019-07-06T06:50:32.430" v="2202" actId="20577"/>
          <ac:spMkLst>
            <pc:docMk/>
            <pc:sldMk cId="1987999510" sldId="272"/>
            <ac:spMk id="3" creationId="{7908C584-0D6D-F14D-B9FD-3B98571E0B16}"/>
          </ac:spMkLst>
        </pc:spChg>
        <pc:spChg chg="add del mod">
          <ac:chgData name="shamahussainktw@gmail.com" userId="d3ef601a388a6f0d" providerId="LiveId" clId="{DA2C5F7E-D55C-7147-9E1B-E16875607482}" dt="2019-06-17T10:11:53.906" v="1361" actId="478"/>
          <ac:spMkLst>
            <pc:docMk/>
            <pc:sldMk cId="1987999510" sldId="272"/>
            <ac:spMk id="5" creationId="{0C8E9C43-F372-E045-9E2F-3D7DD125A793}"/>
          </ac:spMkLst>
        </pc:spChg>
      </pc:sldChg>
      <pc:sldChg chg="addSp delSp modSp new del mod modClrScheme chgLayout">
        <pc:chgData name="shamahussainktw@gmail.com" userId="d3ef601a388a6f0d" providerId="LiveId" clId="{DA2C5F7E-D55C-7147-9E1B-E16875607482}" dt="2019-07-06T06:53:44.234" v="2206" actId="2696"/>
        <pc:sldMkLst>
          <pc:docMk/>
          <pc:sldMk cId="231926358" sldId="273"/>
        </pc:sldMkLst>
        <pc:spChg chg="del">
          <ac:chgData name="shamahussainktw@gmail.com" userId="d3ef601a388a6f0d" providerId="LiveId" clId="{DA2C5F7E-D55C-7147-9E1B-E16875607482}" dt="2019-06-17T10:13:29.019" v="1371" actId="700"/>
          <ac:spMkLst>
            <pc:docMk/>
            <pc:sldMk cId="231926358" sldId="273"/>
            <ac:spMk id="2" creationId="{C64E39C0-0CAD-154F-9E6D-9FAA06CA4F48}"/>
          </ac:spMkLst>
        </pc:spChg>
        <pc:spChg chg="del">
          <ac:chgData name="shamahussainktw@gmail.com" userId="d3ef601a388a6f0d" providerId="LiveId" clId="{DA2C5F7E-D55C-7147-9E1B-E16875607482}" dt="2019-06-17T10:13:29.019" v="1371" actId="700"/>
          <ac:spMkLst>
            <pc:docMk/>
            <pc:sldMk cId="231926358" sldId="273"/>
            <ac:spMk id="3" creationId="{9A24AA1E-2768-DA4D-ADF1-D075864D1943}"/>
          </ac:spMkLst>
        </pc:spChg>
        <pc:spChg chg="add del">
          <ac:chgData name="shamahussainktw@gmail.com" userId="d3ef601a388a6f0d" providerId="LiveId" clId="{DA2C5F7E-D55C-7147-9E1B-E16875607482}" dt="2019-07-06T06:52:42.338" v="2205" actId="478"/>
          <ac:spMkLst>
            <pc:docMk/>
            <pc:sldMk cId="231926358" sldId="273"/>
            <ac:spMk id="4" creationId="{CEE17D51-5ACA-9C45-9B01-A860B4EAE38B}"/>
          </ac:spMkLst>
        </pc:spChg>
        <pc:spChg chg="add del mod">
          <ac:chgData name="shamahussainktw@gmail.com" userId="d3ef601a388a6f0d" providerId="LiveId" clId="{DA2C5F7E-D55C-7147-9E1B-E16875607482}" dt="2019-07-06T06:50:55.232" v="2203" actId="478"/>
          <ac:spMkLst>
            <pc:docMk/>
            <pc:sldMk cId="231926358" sldId="273"/>
            <ac:spMk id="5" creationId="{7E31625C-2F1D-074A-BA1F-56CD5AA5030C}"/>
          </ac:spMkLst>
        </pc:spChg>
      </pc:sldChg>
      <pc:sldChg chg="addSp modSp new">
        <pc:chgData name="shamahussainktw@gmail.com" userId="d3ef601a388a6f0d" providerId="LiveId" clId="{DA2C5F7E-D55C-7147-9E1B-E16875607482}" dt="2019-06-17T10:26:38.120" v="1453" actId="12"/>
        <pc:sldMkLst>
          <pc:docMk/>
          <pc:sldMk cId="3527536943" sldId="274"/>
        </pc:sldMkLst>
        <pc:spChg chg="add mod">
          <ac:chgData name="shamahussainktw@gmail.com" userId="d3ef601a388a6f0d" providerId="LiveId" clId="{DA2C5F7E-D55C-7147-9E1B-E16875607482}" dt="2019-06-17T10:26:38.120" v="1453" actId="12"/>
          <ac:spMkLst>
            <pc:docMk/>
            <pc:sldMk cId="3527536943" sldId="274"/>
            <ac:spMk id="3" creationId="{49501073-0D2F-5B49-BDED-353C1EB69357}"/>
          </ac:spMkLst>
        </pc:spChg>
      </pc:sldChg>
      <pc:sldChg chg="addSp modSp new mod modClrScheme chgLayout">
        <pc:chgData name="shamahussainktw@gmail.com" userId="d3ef601a388a6f0d" providerId="LiveId" clId="{DA2C5F7E-D55C-7147-9E1B-E16875607482}" dt="2019-06-17T10:29:38.921" v="1508" actId="14100"/>
        <pc:sldMkLst>
          <pc:docMk/>
          <pc:sldMk cId="1933865975" sldId="275"/>
        </pc:sldMkLst>
        <pc:spChg chg="add mod">
          <ac:chgData name="shamahussainktw@gmail.com" userId="d3ef601a388a6f0d" providerId="LiveId" clId="{DA2C5F7E-D55C-7147-9E1B-E16875607482}" dt="2019-06-17T10:28:49.524" v="1505" actId="27636"/>
          <ac:spMkLst>
            <pc:docMk/>
            <pc:sldMk cId="1933865975" sldId="275"/>
            <ac:spMk id="2" creationId="{FF34428E-272B-3C4B-BD3A-9C419E244DEB}"/>
          </ac:spMkLst>
        </pc:spChg>
        <pc:spChg chg="add mod">
          <ac:chgData name="shamahussainktw@gmail.com" userId="d3ef601a388a6f0d" providerId="LiveId" clId="{DA2C5F7E-D55C-7147-9E1B-E16875607482}" dt="2019-06-17T10:29:38.921" v="1508" actId="14100"/>
          <ac:spMkLst>
            <pc:docMk/>
            <pc:sldMk cId="1933865975" sldId="275"/>
            <ac:spMk id="3" creationId="{769D59DF-5BAA-564D-813A-54DA348C62D3}"/>
          </ac:spMkLst>
        </pc:spChg>
      </pc:sldChg>
      <pc:sldChg chg="addSp delSp modSp new mod modClrScheme chgLayout">
        <pc:chgData name="shamahussainktw@gmail.com" userId="d3ef601a388a6f0d" providerId="LiveId" clId="{DA2C5F7E-D55C-7147-9E1B-E16875607482}" dt="2019-06-17T10:34:18.442" v="1551" actId="1076"/>
        <pc:sldMkLst>
          <pc:docMk/>
          <pc:sldMk cId="2248650834" sldId="276"/>
        </pc:sldMkLst>
        <pc:spChg chg="del">
          <ac:chgData name="shamahussainktw@gmail.com" userId="d3ef601a388a6f0d" providerId="LiveId" clId="{DA2C5F7E-D55C-7147-9E1B-E16875607482}" dt="2019-06-17T10:29:54.618" v="1510" actId="700"/>
          <ac:spMkLst>
            <pc:docMk/>
            <pc:sldMk cId="2248650834" sldId="276"/>
            <ac:spMk id="2" creationId="{4BD789B1-8A2A-DF4D-A8F9-C6F2088A0916}"/>
          </ac:spMkLst>
        </pc:spChg>
        <pc:spChg chg="del">
          <ac:chgData name="shamahussainktw@gmail.com" userId="d3ef601a388a6f0d" providerId="LiveId" clId="{DA2C5F7E-D55C-7147-9E1B-E16875607482}" dt="2019-06-17T10:29:54.618" v="1510" actId="700"/>
          <ac:spMkLst>
            <pc:docMk/>
            <pc:sldMk cId="2248650834" sldId="276"/>
            <ac:spMk id="3" creationId="{6731BA10-7CA5-CB42-BEC5-B8DC4046B264}"/>
          </ac:spMkLst>
        </pc:spChg>
        <pc:spChg chg="add mod">
          <ac:chgData name="shamahussainktw@gmail.com" userId="d3ef601a388a6f0d" providerId="LiveId" clId="{DA2C5F7E-D55C-7147-9E1B-E16875607482}" dt="2019-06-17T10:34:18.442" v="1551" actId="1076"/>
          <ac:spMkLst>
            <pc:docMk/>
            <pc:sldMk cId="2248650834" sldId="276"/>
            <ac:spMk id="4" creationId="{80E42264-AF42-7842-8DE9-D378BC088C26}"/>
          </ac:spMkLst>
        </pc:spChg>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GB"/>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pPr/>
              <a:t>7/18/2023</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pPr/>
              <a:t>‹#›</a:t>
            </a:fld>
            <a:endParaRPr lang="en-US" dirty="0"/>
          </a:p>
        </p:txBody>
      </p:sp>
    </p:spTree>
    <p:extLst>
      <p:ext uri="{BB962C8B-B14F-4D97-AF65-F5344CB8AC3E}">
        <p14:creationId xmlns:p14="http://schemas.microsoft.com/office/powerpoint/2010/main" val="12637567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pPr/>
              <a:t>7/18/2023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extLst>
      <p:ext uri="{BB962C8B-B14F-4D97-AF65-F5344CB8AC3E}">
        <p14:creationId xmlns:p14="http://schemas.microsoft.com/office/powerpoint/2010/main" val="5616934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GB"/>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7/18/2023</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pPr/>
              <a:t>‹#›</a:t>
            </a:fld>
            <a:endParaRPr lang="en-US" dirty="0"/>
          </a:p>
        </p:txBody>
      </p:sp>
    </p:spTree>
    <p:extLst>
      <p:ext uri="{BB962C8B-B14F-4D97-AF65-F5344CB8AC3E}">
        <p14:creationId xmlns:p14="http://schemas.microsoft.com/office/powerpoint/2010/main" val="41612648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GB"/>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7/18/2023</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pPr/>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5085802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GB"/>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7/18/2023</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pPr/>
              <a:t>‹#›</a:t>
            </a:fld>
            <a:endParaRPr lang="en-US" dirty="0"/>
          </a:p>
        </p:txBody>
      </p:sp>
    </p:spTree>
    <p:extLst>
      <p:ext uri="{BB962C8B-B14F-4D97-AF65-F5344CB8AC3E}">
        <p14:creationId xmlns:p14="http://schemas.microsoft.com/office/powerpoint/2010/main" val="6376857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GB"/>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pPr/>
              <a:t>7/18/2023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a:t>
            </a:fld>
            <a:endParaRPr lang="en-US" dirty="0"/>
          </a:p>
        </p:txBody>
      </p:sp>
    </p:spTree>
    <p:extLst>
      <p:ext uri="{BB962C8B-B14F-4D97-AF65-F5344CB8AC3E}">
        <p14:creationId xmlns:p14="http://schemas.microsoft.com/office/powerpoint/2010/main" val="16319508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GB"/>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pPr/>
              <a:t>7/18/2023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a:t>
            </a:fld>
            <a:endParaRPr lang="en-US" dirty="0"/>
          </a:p>
        </p:txBody>
      </p:sp>
    </p:spTree>
    <p:extLst>
      <p:ext uri="{BB962C8B-B14F-4D97-AF65-F5344CB8AC3E}">
        <p14:creationId xmlns:p14="http://schemas.microsoft.com/office/powerpoint/2010/main" val="12861993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GB"/>
              <a:t>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pPr/>
              <a:t>7/18/2023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extLst>
      <p:ext uri="{BB962C8B-B14F-4D97-AF65-F5344CB8AC3E}">
        <p14:creationId xmlns:p14="http://schemas.microsoft.com/office/powerpoint/2010/main" val="34237676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GB"/>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GB"/>
              <a:t>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7/18/2023</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pPr/>
              <a:t>‹#›</a:t>
            </a:fld>
            <a:endParaRPr lang="en-US" dirty="0"/>
          </a:p>
        </p:txBody>
      </p:sp>
    </p:spTree>
    <p:extLst>
      <p:ext uri="{BB962C8B-B14F-4D97-AF65-F5344CB8AC3E}">
        <p14:creationId xmlns:p14="http://schemas.microsoft.com/office/powerpoint/2010/main" val="39713529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pPr/>
              <a:t>7/18/2023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extLst>
      <p:ext uri="{BB962C8B-B14F-4D97-AF65-F5344CB8AC3E}">
        <p14:creationId xmlns:p14="http://schemas.microsoft.com/office/powerpoint/2010/main" val="18040047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GB"/>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7/18/2023</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pPr/>
              <a:t>‹#›</a:t>
            </a:fld>
            <a:endParaRPr lang="en-US" dirty="0"/>
          </a:p>
        </p:txBody>
      </p:sp>
    </p:spTree>
    <p:extLst>
      <p:ext uri="{BB962C8B-B14F-4D97-AF65-F5344CB8AC3E}">
        <p14:creationId xmlns:p14="http://schemas.microsoft.com/office/powerpoint/2010/main" val="15864827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GB"/>
              <a:t>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GB"/>
              <a:t>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pPr/>
              <a:t>7/18/2023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extLst>
      <p:ext uri="{BB962C8B-B14F-4D97-AF65-F5344CB8AC3E}">
        <p14:creationId xmlns:p14="http://schemas.microsoft.com/office/powerpoint/2010/main" val="11627341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GB"/>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GB"/>
              <a:t>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GB"/>
              <a:t>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pPr/>
              <a:t>7/18/2023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pPr/>
              <a:t>‹#›</a:t>
            </a:fld>
            <a:endParaRPr lang="en-US" dirty="0"/>
          </a:p>
        </p:txBody>
      </p:sp>
    </p:spTree>
    <p:extLst>
      <p:ext uri="{BB962C8B-B14F-4D97-AF65-F5344CB8AC3E}">
        <p14:creationId xmlns:p14="http://schemas.microsoft.com/office/powerpoint/2010/main" val="25246526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pPr/>
              <a:t>7/18/2023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a:t>
            </a:fld>
            <a:endParaRPr lang="en-US" dirty="0"/>
          </a:p>
        </p:txBody>
      </p:sp>
    </p:spTree>
    <p:extLst>
      <p:ext uri="{BB962C8B-B14F-4D97-AF65-F5344CB8AC3E}">
        <p14:creationId xmlns:p14="http://schemas.microsoft.com/office/powerpoint/2010/main" val="34236767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pPr/>
              <a:t>7/18/2023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pPr/>
              <a:t>‹#›</a:t>
            </a:fld>
            <a:endParaRPr lang="en-US" dirty="0"/>
          </a:p>
        </p:txBody>
      </p:sp>
    </p:spTree>
    <p:extLst>
      <p:ext uri="{BB962C8B-B14F-4D97-AF65-F5344CB8AC3E}">
        <p14:creationId xmlns:p14="http://schemas.microsoft.com/office/powerpoint/2010/main" val="8111262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GB"/>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GB"/>
              <a:t>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pPr/>
              <a:t>7/18/2023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extLst>
      <p:ext uri="{BB962C8B-B14F-4D97-AF65-F5344CB8AC3E}">
        <p14:creationId xmlns:p14="http://schemas.microsoft.com/office/powerpoint/2010/main" val="9813953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pPr/>
              <a:t>7/18/2023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extLst>
      <p:ext uri="{BB962C8B-B14F-4D97-AF65-F5344CB8AC3E}">
        <p14:creationId xmlns:p14="http://schemas.microsoft.com/office/powerpoint/2010/main" val="15354831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GB"/>
              <a:t>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7/18/2023</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extLst>
      <p:ext uri="{BB962C8B-B14F-4D97-AF65-F5344CB8AC3E}">
        <p14:creationId xmlns:p14="http://schemas.microsoft.com/office/powerpoint/2010/main" val="2045536995"/>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wav"/><Relationship Id="rId1" Type="http://schemas.microsoft.com/office/2007/relationships/media" Target="../media/media2.wav"/><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02C7246-3F53-294F-AF1C-502B6EF6F5F4}"/>
              </a:ext>
            </a:extLst>
          </p:cNvPr>
          <p:cNvSpPr>
            <a:spLocks noGrp="1"/>
          </p:cNvSpPr>
          <p:nvPr>
            <p:ph type="ctrTitle"/>
          </p:nvPr>
        </p:nvSpPr>
        <p:spPr>
          <a:xfrm>
            <a:off x="3138317" y="1651137"/>
            <a:ext cx="9448800" cy="685800"/>
          </a:xfrm>
        </p:spPr>
        <p:txBody>
          <a:bodyPr>
            <a:normAutofit fontScale="90000"/>
          </a:bodyPr>
          <a:lstStyle/>
          <a:p>
            <a:r>
              <a:rPr lang="en-GB" sz="4000" dirty="0">
                <a:latin typeface="Algerian" pitchFamily="82" charset="0"/>
              </a:rPr>
              <a:t>Motherhood University </a:t>
            </a:r>
            <a:br>
              <a:rPr lang="en-GB" sz="4000" dirty="0">
                <a:latin typeface="Algerian" pitchFamily="82" charset="0"/>
              </a:rPr>
            </a:br>
            <a:r>
              <a:rPr lang="en-GB" sz="4000" dirty="0">
                <a:latin typeface="Algerian" pitchFamily="82" charset="0"/>
              </a:rPr>
              <a:t>ROORKEE ( UTTRAKHAND ) </a:t>
            </a:r>
            <a:br>
              <a:rPr lang="en-GB" sz="4000" dirty="0">
                <a:latin typeface="Algerian" pitchFamily="82" charset="0"/>
              </a:rPr>
            </a:br>
            <a:endParaRPr lang="en-US" sz="4000" dirty="0">
              <a:latin typeface="Algerian" pitchFamily="82" charset="0"/>
            </a:endParaRPr>
          </a:p>
        </p:txBody>
      </p:sp>
      <p:sp>
        <p:nvSpPr>
          <p:cNvPr id="3" name="Subtitle 2">
            <a:extLst>
              <a:ext uri="{FF2B5EF4-FFF2-40B4-BE49-F238E27FC236}">
                <a16:creationId xmlns="" xmlns:a16="http://schemas.microsoft.com/office/drawing/2014/main" id="{9D6368CC-7952-0D46-A590-18FEFC295DE2}"/>
              </a:ext>
            </a:extLst>
          </p:cNvPr>
          <p:cNvSpPr>
            <a:spLocks noGrp="1"/>
          </p:cNvSpPr>
          <p:nvPr>
            <p:ph type="subTitle" idx="1"/>
          </p:nvPr>
        </p:nvSpPr>
        <p:spPr>
          <a:xfrm>
            <a:off x="1156951" y="2336936"/>
            <a:ext cx="9608465" cy="3475067"/>
          </a:xfrm>
        </p:spPr>
        <p:txBody>
          <a:bodyPr>
            <a:noAutofit/>
          </a:bodyPr>
          <a:lstStyle/>
          <a:p>
            <a:pPr algn="ctr"/>
            <a:r>
              <a:rPr lang="en-GB" dirty="0">
                <a:latin typeface="Times New Roman" pitchFamily="18" charset="0"/>
                <a:cs typeface="Times New Roman" pitchFamily="18" charset="0"/>
              </a:rPr>
              <a:t>A  PRESENTATION SUBMITTED </a:t>
            </a:r>
          </a:p>
          <a:p>
            <a:pPr algn="ctr"/>
            <a:r>
              <a:rPr lang="en-GB" dirty="0">
                <a:latin typeface="Times New Roman" pitchFamily="18" charset="0"/>
                <a:cs typeface="Times New Roman" pitchFamily="18" charset="0"/>
              </a:rPr>
              <a:t>  By</a:t>
            </a:r>
          </a:p>
          <a:p>
            <a:pPr algn="ctr"/>
            <a:r>
              <a:rPr lang="en-GB" dirty="0">
                <a:latin typeface="Times New Roman" pitchFamily="18" charset="0"/>
                <a:cs typeface="Times New Roman" pitchFamily="18" charset="0"/>
              </a:rPr>
              <a:t>SHAMA PARVEEN </a:t>
            </a:r>
          </a:p>
          <a:p>
            <a:pPr algn="ctr"/>
            <a:r>
              <a:rPr lang="en-GB" dirty="0">
                <a:latin typeface="Times New Roman" pitchFamily="18" charset="0"/>
                <a:cs typeface="Times New Roman" pitchFamily="18" charset="0"/>
              </a:rPr>
              <a:t>UNDER THE SUPERVISION OF </a:t>
            </a:r>
          </a:p>
          <a:p>
            <a:pPr algn="ctr"/>
            <a:r>
              <a:rPr lang="en-GB" dirty="0">
                <a:latin typeface="Times New Roman" pitchFamily="18" charset="0"/>
                <a:cs typeface="Times New Roman" pitchFamily="18" charset="0"/>
              </a:rPr>
              <a:t>DR. </a:t>
            </a:r>
            <a:r>
              <a:rPr lang="en-GB" dirty="0" smtClean="0">
                <a:latin typeface="Times New Roman" pitchFamily="18" charset="0"/>
                <a:cs typeface="Times New Roman" pitchFamily="18" charset="0"/>
              </a:rPr>
              <a:t>VIKAS GUPTA</a:t>
            </a:r>
            <a:endParaRPr lang="en-GB" dirty="0">
              <a:latin typeface="Times New Roman" pitchFamily="18" charset="0"/>
              <a:cs typeface="Times New Roman" pitchFamily="18" charset="0"/>
            </a:endParaRPr>
          </a:p>
          <a:p>
            <a:pPr algn="ctr"/>
            <a:r>
              <a:rPr lang="en-GB" dirty="0">
                <a:latin typeface="Times New Roman" pitchFamily="18" charset="0"/>
                <a:cs typeface="Times New Roman" pitchFamily="18" charset="0"/>
              </a:rPr>
              <a:t>DEPARTMENT OF CHEMISTRY </a:t>
            </a:r>
          </a:p>
          <a:p>
            <a:pPr algn="ctr"/>
            <a:r>
              <a:rPr lang="en-GB" dirty="0">
                <a:latin typeface="Times New Roman" pitchFamily="18" charset="0"/>
                <a:cs typeface="Times New Roman" pitchFamily="18" charset="0"/>
              </a:rPr>
              <a:t>MOTHERHOOD UNIVERSITY</a:t>
            </a:r>
          </a:p>
          <a:p>
            <a:pPr algn="ctr"/>
            <a:r>
              <a:rPr lang="en-GB" dirty="0">
                <a:latin typeface="Times New Roman" pitchFamily="18" charset="0"/>
                <a:cs typeface="Times New Roman" pitchFamily="18" charset="0"/>
              </a:rPr>
              <a:t>ROORKEE </a:t>
            </a:r>
          </a:p>
          <a:p>
            <a:pPr algn="ctr"/>
            <a:r>
              <a:rPr lang="en-GB" dirty="0" smtClean="0">
                <a:latin typeface="Times New Roman" pitchFamily="18" charset="0"/>
                <a:cs typeface="Times New Roman" pitchFamily="18" charset="0"/>
              </a:rPr>
              <a:t>India</a:t>
            </a:r>
            <a:endParaRPr lang="en-GB" dirty="0">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1989675909"/>
      </p:ext>
    </p:extLst>
  </p:cSld>
  <p:clrMapOvr>
    <a:masterClrMapping/>
  </p:clrMapOvr>
  <mc:AlternateContent xmlns:mc="http://schemas.openxmlformats.org/markup-compatibility/2006" xmlns:p14="http://schemas.microsoft.com/office/powerpoint/2010/main">
    <mc:Choice Requires="p14">
      <p:transition spd="slow" p14:dur="2000" advTm="18414"/>
    </mc:Choice>
    <mc:Fallback xmlns="">
      <p:transition spd="slow" advTm="1841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 calcmode="lin" valueType="num">
                                      <p:cBhvr additive="base">
                                        <p:cTn id="4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stretch>
            <a:fillRect/>
          </a:stretch>
        </p:blipFill>
        <p:spPr>
          <a:xfrm>
            <a:off x="3124200" y="1143000"/>
            <a:ext cx="6400800" cy="3345180"/>
          </a:xfrm>
          <a:prstGeom prst="rect">
            <a:avLst/>
          </a:prstGeom>
        </p:spPr>
      </p:pic>
      <p:sp>
        <p:nvSpPr>
          <p:cNvPr id="3" name="Rectangle 2"/>
          <p:cNvSpPr/>
          <p:nvPr/>
        </p:nvSpPr>
        <p:spPr>
          <a:xfrm>
            <a:off x="3124200" y="4953000"/>
            <a:ext cx="6248400" cy="1077218"/>
          </a:xfrm>
          <a:prstGeom prst="rect">
            <a:avLst/>
          </a:prstGeom>
        </p:spPr>
        <p:txBody>
          <a:bodyPr wrap="square">
            <a:spAutoFit/>
          </a:bodyPr>
          <a:lstStyle/>
          <a:p>
            <a:pPr algn="ctr"/>
            <a:r>
              <a:rPr lang="en-US" sz="3200" dirty="0">
                <a:latin typeface="Times New Roman" pitchFamily="18" charset="0"/>
                <a:cs typeface="Times New Roman" pitchFamily="18" charset="0"/>
              </a:rPr>
              <a:t>Fig.4. EDX pattern of ZnO nanoparticles</a:t>
            </a:r>
          </a:p>
        </p:txBody>
      </p:sp>
    </p:spTree>
    <p:extLst>
      <p:ext uri="{BB962C8B-B14F-4D97-AF65-F5344CB8AC3E}">
        <p14:creationId xmlns:p14="http://schemas.microsoft.com/office/powerpoint/2010/main" val="12262809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grpSp>
        <p:nvGrpSpPr>
          <p:cNvPr id="2" name="Canvas 5"/>
          <p:cNvGrpSpPr/>
          <p:nvPr/>
        </p:nvGrpSpPr>
        <p:grpSpPr>
          <a:xfrm>
            <a:off x="1828800" y="1143000"/>
            <a:ext cx="8610600" cy="3962128"/>
            <a:chOff x="0" y="-142376"/>
            <a:chExt cx="5943600" cy="3369446"/>
          </a:xfrm>
        </p:grpSpPr>
        <p:sp>
          <p:nvSpPr>
            <p:cNvPr id="3" name="Rectangle 2"/>
            <p:cNvSpPr/>
            <p:nvPr/>
          </p:nvSpPr>
          <p:spPr>
            <a:xfrm>
              <a:off x="0" y="-142376"/>
              <a:ext cx="5943600" cy="3286125"/>
            </a:xfrm>
            <a:prstGeom prst="rect">
              <a:avLst/>
            </a:prstGeom>
            <a:noFill/>
          </p:spPr>
        </p:sp>
        <p:sp>
          <p:nvSpPr>
            <p:cNvPr id="4" name="Rectangle 3"/>
            <p:cNvSpPr>
              <a:spLocks noChangeArrowheads="1"/>
            </p:cNvSpPr>
            <p:nvPr/>
          </p:nvSpPr>
          <p:spPr bwMode="auto">
            <a:xfrm>
              <a:off x="2249170" y="0"/>
              <a:ext cx="795572" cy="112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nSpc>
                  <a:spcPct val="115000"/>
                </a:lnSpc>
                <a:spcBef>
                  <a:spcPts val="0"/>
                </a:spcBef>
                <a:spcAft>
                  <a:spcPts val="1000"/>
                </a:spcAft>
              </a:pPr>
              <a:r>
                <a:rPr lang="en-US" sz="800" b="1" dirty="0">
                  <a:solidFill>
                    <a:schemeClr val="accent2">
                      <a:lumMod val="40000"/>
                      <a:lumOff val="60000"/>
                    </a:schemeClr>
                  </a:solidFill>
                  <a:effectLst/>
                  <a:latin typeface="Times New Roman"/>
                  <a:ea typeface="Calibri"/>
                  <a:cs typeface="Times New Roman"/>
                </a:rPr>
                <a:t>RC SAIF PU, Chandigarh</a:t>
              </a:r>
              <a:endParaRPr lang="en-US" sz="1100" dirty="0">
                <a:solidFill>
                  <a:schemeClr val="accent2">
                    <a:lumMod val="40000"/>
                    <a:lumOff val="60000"/>
                  </a:schemeClr>
                </a:solidFill>
                <a:effectLst/>
                <a:latin typeface="Calibri"/>
                <a:ea typeface="Calibri"/>
                <a:cs typeface="Times New Roman"/>
              </a:endParaRPr>
            </a:p>
          </p:txBody>
        </p:sp>
        <p:sp>
          <p:nvSpPr>
            <p:cNvPr id="5" name="Rectangle 4"/>
            <p:cNvSpPr>
              <a:spLocks noChangeArrowheads="1"/>
            </p:cNvSpPr>
            <p:nvPr/>
          </p:nvSpPr>
          <p:spPr bwMode="auto">
            <a:xfrm>
              <a:off x="625475" y="2903855"/>
              <a:ext cx="81915" cy="323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nSpc>
                  <a:spcPct val="115000"/>
                </a:lnSpc>
                <a:spcBef>
                  <a:spcPts val="0"/>
                </a:spcBef>
                <a:spcAft>
                  <a:spcPts val="1000"/>
                </a:spcAft>
              </a:pPr>
              <a:r>
                <a:rPr lang="en-US" sz="1100">
                  <a:effectLst/>
                  <a:latin typeface="Calibri"/>
                  <a:ea typeface="Calibri"/>
                  <a:cs typeface="Times New Roman"/>
                </a:rPr>
                <a:t> </a:t>
              </a:r>
            </a:p>
          </p:txBody>
        </p:sp>
        <p:cxnSp>
          <p:nvCxnSpPr>
            <p:cNvPr id="6" name="Line 8"/>
            <p:cNvCxnSpPr/>
            <p:nvPr/>
          </p:nvCxnSpPr>
          <p:spPr bwMode="auto">
            <a:xfrm>
              <a:off x="366395" y="2950845"/>
              <a:ext cx="270510" cy="0"/>
            </a:xfrm>
            <a:prstGeom prst="line">
              <a:avLst/>
            </a:prstGeom>
            <a:noFill/>
            <a:ln w="9">
              <a:solidFill>
                <a:srgbClr val="000000"/>
              </a:solidFill>
              <a:round/>
              <a:headEnd/>
              <a:tailEnd/>
            </a:ln>
            <a:extLst>
              <a:ext uri="{909E8E84-426E-40DD-AFC4-6F175D3DCCD1}">
                <a14:hiddenFill xmlns:a14="http://schemas.microsoft.com/office/drawing/2010/main">
                  <a:noFill/>
                </a14:hiddenFill>
              </a:ext>
            </a:extLst>
          </p:spPr>
        </p:cxnSp>
        <p:cxnSp>
          <p:nvCxnSpPr>
            <p:cNvPr id="7" name="Line 9"/>
            <p:cNvCxnSpPr/>
            <p:nvPr/>
          </p:nvCxnSpPr>
          <p:spPr bwMode="auto">
            <a:xfrm>
              <a:off x="354965" y="2663190"/>
              <a:ext cx="5467985" cy="0"/>
            </a:xfrm>
            <a:prstGeom prst="line">
              <a:avLst/>
            </a:prstGeom>
            <a:noFill/>
            <a:ln w="9">
              <a:solidFill>
                <a:srgbClr val="000000"/>
              </a:solidFill>
              <a:round/>
              <a:headEnd/>
              <a:tailEnd/>
            </a:ln>
            <a:extLst>
              <a:ext uri="{909E8E84-426E-40DD-AFC4-6F175D3DCCD1}">
                <a14:hiddenFill xmlns:a14="http://schemas.microsoft.com/office/drawing/2010/main">
                  <a:noFill/>
                </a14:hiddenFill>
              </a:ext>
            </a:extLst>
          </p:spPr>
        </p:cxnSp>
        <p:cxnSp>
          <p:nvCxnSpPr>
            <p:cNvPr id="8" name="Line 10"/>
            <p:cNvCxnSpPr/>
            <p:nvPr/>
          </p:nvCxnSpPr>
          <p:spPr bwMode="auto">
            <a:xfrm>
              <a:off x="354965" y="2663190"/>
              <a:ext cx="0" cy="20955"/>
            </a:xfrm>
            <a:prstGeom prst="line">
              <a:avLst/>
            </a:prstGeom>
            <a:noFill/>
            <a:ln w="9">
              <a:solidFill>
                <a:srgbClr val="000000"/>
              </a:solidFill>
              <a:round/>
              <a:headEnd/>
              <a:tailEnd/>
            </a:ln>
            <a:extLst>
              <a:ext uri="{909E8E84-426E-40DD-AFC4-6F175D3DCCD1}">
                <a14:hiddenFill xmlns:a14="http://schemas.microsoft.com/office/drawing/2010/main">
                  <a:noFill/>
                </a14:hiddenFill>
              </a:ext>
            </a:extLst>
          </p:spPr>
        </p:cxnSp>
        <p:cxnSp>
          <p:nvCxnSpPr>
            <p:cNvPr id="9" name="Line 11"/>
            <p:cNvCxnSpPr/>
            <p:nvPr/>
          </p:nvCxnSpPr>
          <p:spPr bwMode="auto">
            <a:xfrm>
              <a:off x="777875" y="2663190"/>
              <a:ext cx="0" cy="20955"/>
            </a:xfrm>
            <a:prstGeom prst="line">
              <a:avLst/>
            </a:prstGeom>
            <a:noFill/>
            <a:ln w="9">
              <a:solidFill>
                <a:srgbClr val="000000"/>
              </a:solidFill>
              <a:round/>
              <a:headEnd/>
              <a:tailEnd/>
            </a:ln>
            <a:extLst>
              <a:ext uri="{909E8E84-426E-40DD-AFC4-6F175D3DCCD1}">
                <a14:hiddenFill xmlns:a14="http://schemas.microsoft.com/office/drawing/2010/main">
                  <a:noFill/>
                </a14:hiddenFill>
              </a:ext>
            </a:extLst>
          </p:spPr>
        </p:cxnSp>
        <p:cxnSp>
          <p:nvCxnSpPr>
            <p:cNvPr id="10" name="Line 12"/>
            <p:cNvCxnSpPr/>
            <p:nvPr/>
          </p:nvCxnSpPr>
          <p:spPr bwMode="auto">
            <a:xfrm>
              <a:off x="1195070" y="2663190"/>
              <a:ext cx="0" cy="20955"/>
            </a:xfrm>
            <a:prstGeom prst="line">
              <a:avLst/>
            </a:prstGeom>
            <a:noFill/>
            <a:ln w="9">
              <a:solidFill>
                <a:srgbClr val="000000"/>
              </a:solidFill>
              <a:round/>
              <a:headEnd/>
              <a:tailEnd/>
            </a:ln>
            <a:extLst>
              <a:ext uri="{909E8E84-426E-40DD-AFC4-6F175D3DCCD1}">
                <a14:hiddenFill xmlns:a14="http://schemas.microsoft.com/office/drawing/2010/main">
                  <a:noFill/>
                </a14:hiddenFill>
              </a:ext>
            </a:extLst>
          </p:spPr>
        </p:cxnSp>
        <p:cxnSp>
          <p:nvCxnSpPr>
            <p:cNvPr id="11" name="Line 13"/>
            <p:cNvCxnSpPr/>
            <p:nvPr/>
          </p:nvCxnSpPr>
          <p:spPr bwMode="auto">
            <a:xfrm>
              <a:off x="1617980" y="2663190"/>
              <a:ext cx="0" cy="20955"/>
            </a:xfrm>
            <a:prstGeom prst="line">
              <a:avLst/>
            </a:prstGeom>
            <a:noFill/>
            <a:ln w="9">
              <a:solidFill>
                <a:srgbClr val="000000"/>
              </a:solidFill>
              <a:round/>
              <a:headEnd/>
              <a:tailEnd/>
            </a:ln>
            <a:extLst>
              <a:ext uri="{909E8E84-426E-40DD-AFC4-6F175D3DCCD1}">
                <a14:hiddenFill xmlns:a14="http://schemas.microsoft.com/office/drawing/2010/main">
                  <a:noFill/>
                </a14:hiddenFill>
              </a:ext>
            </a:extLst>
          </p:spPr>
        </p:cxnSp>
        <p:cxnSp>
          <p:nvCxnSpPr>
            <p:cNvPr id="12" name="Line 14"/>
            <p:cNvCxnSpPr/>
            <p:nvPr/>
          </p:nvCxnSpPr>
          <p:spPr bwMode="auto">
            <a:xfrm>
              <a:off x="2034540" y="2663190"/>
              <a:ext cx="0" cy="20955"/>
            </a:xfrm>
            <a:prstGeom prst="line">
              <a:avLst/>
            </a:prstGeom>
            <a:noFill/>
            <a:ln w="9">
              <a:solidFill>
                <a:srgbClr val="000000"/>
              </a:solidFill>
              <a:round/>
              <a:headEnd/>
              <a:tailEnd/>
            </a:ln>
            <a:extLst>
              <a:ext uri="{909E8E84-426E-40DD-AFC4-6F175D3DCCD1}">
                <a14:hiddenFill xmlns:a14="http://schemas.microsoft.com/office/drawing/2010/main">
                  <a:noFill/>
                </a14:hiddenFill>
              </a:ext>
            </a:extLst>
          </p:spPr>
        </p:cxnSp>
        <p:cxnSp>
          <p:nvCxnSpPr>
            <p:cNvPr id="13" name="Line 15"/>
            <p:cNvCxnSpPr/>
            <p:nvPr/>
          </p:nvCxnSpPr>
          <p:spPr bwMode="auto">
            <a:xfrm>
              <a:off x="2457450" y="2663190"/>
              <a:ext cx="0" cy="20955"/>
            </a:xfrm>
            <a:prstGeom prst="line">
              <a:avLst/>
            </a:prstGeom>
            <a:noFill/>
            <a:ln w="9">
              <a:solidFill>
                <a:srgbClr val="000000"/>
              </a:solidFill>
              <a:round/>
              <a:headEnd/>
              <a:tailEnd/>
            </a:ln>
            <a:extLst>
              <a:ext uri="{909E8E84-426E-40DD-AFC4-6F175D3DCCD1}">
                <a14:hiddenFill xmlns:a14="http://schemas.microsoft.com/office/drawing/2010/main">
                  <a:noFill/>
                </a14:hiddenFill>
              </a:ext>
            </a:extLst>
          </p:spPr>
        </p:cxnSp>
        <p:cxnSp>
          <p:nvCxnSpPr>
            <p:cNvPr id="14" name="Line 16"/>
            <p:cNvCxnSpPr/>
            <p:nvPr/>
          </p:nvCxnSpPr>
          <p:spPr bwMode="auto">
            <a:xfrm>
              <a:off x="2880360" y="2663190"/>
              <a:ext cx="0" cy="20955"/>
            </a:xfrm>
            <a:prstGeom prst="line">
              <a:avLst/>
            </a:prstGeom>
            <a:noFill/>
            <a:ln w="9">
              <a:solidFill>
                <a:srgbClr val="000000"/>
              </a:solidFill>
              <a:round/>
              <a:headEnd/>
              <a:tailEnd/>
            </a:ln>
            <a:extLst>
              <a:ext uri="{909E8E84-426E-40DD-AFC4-6F175D3DCCD1}">
                <a14:hiddenFill xmlns:a14="http://schemas.microsoft.com/office/drawing/2010/main">
                  <a:noFill/>
                </a14:hiddenFill>
              </a:ext>
            </a:extLst>
          </p:spPr>
        </p:cxnSp>
        <p:cxnSp>
          <p:nvCxnSpPr>
            <p:cNvPr id="15" name="Line 17"/>
            <p:cNvCxnSpPr/>
            <p:nvPr/>
          </p:nvCxnSpPr>
          <p:spPr bwMode="auto">
            <a:xfrm>
              <a:off x="3297555" y="2663190"/>
              <a:ext cx="0" cy="20955"/>
            </a:xfrm>
            <a:prstGeom prst="line">
              <a:avLst/>
            </a:prstGeom>
            <a:noFill/>
            <a:ln w="9">
              <a:solidFill>
                <a:srgbClr val="000000"/>
              </a:solidFill>
              <a:round/>
              <a:headEnd/>
              <a:tailEnd/>
            </a:ln>
            <a:extLst>
              <a:ext uri="{909E8E84-426E-40DD-AFC4-6F175D3DCCD1}">
                <a14:hiddenFill xmlns:a14="http://schemas.microsoft.com/office/drawing/2010/main">
                  <a:noFill/>
                </a14:hiddenFill>
              </a:ext>
            </a:extLst>
          </p:spPr>
        </p:cxnSp>
        <p:cxnSp>
          <p:nvCxnSpPr>
            <p:cNvPr id="16" name="Line 18"/>
            <p:cNvCxnSpPr/>
            <p:nvPr/>
          </p:nvCxnSpPr>
          <p:spPr bwMode="auto">
            <a:xfrm>
              <a:off x="3720465" y="2663190"/>
              <a:ext cx="0" cy="20955"/>
            </a:xfrm>
            <a:prstGeom prst="line">
              <a:avLst/>
            </a:prstGeom>
            <a:noFill/>
            <a:ln w="9">
              <a:solidFill>
                <a:srgbClr val="000000"/>
              </a:solidFill>
              <a:round/>
              <a:headEnd/>
              <a:tailEnd/>
            </a:ln>
            <a:extLst>
              <a:ext uri="{909E8E84-426E-40DD-AFC4-6F175D3DCCD1}">
                <a14:hiddenFill xmlns:a14="http://schemas.microsoft.com/office/drawing/2010/main">
                  <a:noFill/>
                </a14:hiddenFill>
              </a:ext>
            </a:extLst>
          </p:spPr>
        </p:cxnSp>
        <p:cxnSp>
          <p:nvCxnSpPr>
            <p:cNvPr id="17" name="Line 19"/>
            <p:cNvCxnSpPr/>
            <p:nvPr/>
          </p:nvCxnSpPr>
          <p:spPr bwMode="auto">
            <a:xfrm>
              <a:off x="4142740" y="2663190"/>
              <a:ext cx="0" cy="20955"/>
            </a:xfrm>
            <a:prstGeom prst="line">
              <a:avLst/>
            </a:prstGeom>
            <a:noFill/>
            <a:ln w="9">
              <a:solidFill>
                <a:srgbClr val="000000"/>
              </a:solidFill>
              <a:round/>
              <a:headEnd/>
              <a:tailEnd/>
            </a:ln>
            <a:extLst>
              <a:ext uri="{909E8E84-426E-40DD-AFC4-6F175D3DCCD1}">
                <a14:hiddenFill xmlns:a14="http://schemas.microsoft.com/office/drawing/2010/main">
                  <a:noFill/>
                </a14:hiddenFill>
              </a:ext>
            </a:extLst>
          </p:spPr>
        </p:cxnSp>
        <p:cxnSp>
          <p:nvCxnSpPr>
            <p:cNvPr id="18" name="Line 20"/>
            <p:cNvCxnSpPr/>
            <p:nvPr/>
          </p:nvCxnSpPr>
          <p:spPr bwMode="auto">
            <a:xfrm>
              <a:off x="4559935" y="2663190"/>
              <a:ext cx="0" cy="20955"/>
            </a:xfrm>
            <a:prstGeom prst="line">
              <a:avLst/>
            </a:prstGeom>
            <a:noFill/>
            <a:ln w="9">
              <a:solidFill>
                <a:srgbClr val="000000"/>
              </a:solidFill>
              <a:round/>
              <a:headEnd/>
              <a:tailEnd/>
            </a:ln>
            <a:extLst>
              <a:ext uri="{909E8E84-426E-40DD-AFC4-6F175D3DCCD1}">
                <a14:hiddenFill xmlns:a14="http://schemas.microsoft.com/office/drawing/2010/main">
                  <a:noFill/>
                </a14:hiddenFill>
              </a:ext>
            </a:extLst>
          </p:spPr>
        </p:cxnSp>
        <p:cxnSp>
          <p:nvCxnSpPr>
            <p:cNvPr id="19" name="Line 21"/>
            <p:cNvCxnSpPr/>
            <p:nvPr/>
          </p:nvCxnSpPr>
          <p:spPr bwMode="auto">
            <a:xfrm>
              <a:off x="4982845" y="2663190"/>
              <a:ext cx="0" cy="20955"/>
            </a:xfrm>
            <a:prstGeom prst="line">
              <a:avLst/>
            </a:prstGeom>
            <a:noFill/>
            <a:ln w="9">
              <a:solidFill>
                <a:srgbClr val="000000"/>
              </a:solidFill>
              <a:round/>
              <a:headEnd/>
              <a:tailEnd/>
            </a:ln>
            <a:extLst>
              <a:ext uri="{909E8E84-426E-40DD-AFC4-6F175D3DCCD1}">
                <a14:hiddenFill xmlns:a14="http://schemas.microsoft.com/office/drawing/2010/main">
                  <a:noFill/>
                </a14:hiddenFill>
              </a:ext>
            </a:extLst>
          </p:spPr>
        </p:cxnSp>
        <p:cxnSp>
          <p:nvCxnSpPr>
            <p:cNvPr id="20" name="Line 22"/>
            <p:cNvCxnSpPr/>
            <p:nvPr/>
          </p:nvCxnSpPr>
          <p:spPr bwMode="auto">
            <a:xfrm>
              <a:off x="5400040" y="2663190"/>
              <a:ext cx="0" cy="20955"/>
            </a:xfrm>
            <a:prstGeom prst="line">
              <a:avLst/>
            </a:prstGeom>
            <a:noFill/>
            <a:ln w="9">
              <a:solidFill>
                <a:srgbClr val="000000"/>
              </a:solidFill>
              <a:round/>
              <a:headEnd/>
              <a:tailEnd/>
            </a:ln>
            <a:extLst>
              <a:ext uri="{909E8E84-426E-40DD-AFC4-6F175D3DCCD1}">
                <a14:hiddenFill xmlns:a14="http://schemas.microsoft.com/office/drawing/2010/main">
                  <a:noFill/>
                </a14:hiddenFill>
              </a:ext>
            </a:extLst>
          </p:spPr>
        </p:cxnSp>
        <p:cxnSp>
          <p:nvCxnSpPr>
            <p:cNvPr id="21" name="Line 23"/>
            <p:cNvCxnSpPr/>
            <p:nvPr/>
          </p:nvCxnSpPr>
          <p:spPr bwMode="auto">
            <a:xfrm>
              <a:off x="5822950" y="2663190"/>
              <a:ext cx="0" cy="20955"/>
            </a:xfrm>
            <a:prstGeom prst="line">
              <a:avLst/>
            </a:prstGeom>
            <a:noFill/>
            <a:ln w="9">
              <a:solidFill>
                <a:srgbClr val="000000"/>
              </a:solidFill>
              <a:round/>
              <a:headEnd/>
              <a:tailEnd/>
            </a:ln>
            <a:extLst>
              <a:ext uri="{909E8E84-426E-40DD-AFC4-6F175D3DCCD1}">
                <a14:hiddenFill xmlns:a14="http://schemas.microsoft.com/office/drawing/2010/main">
                  <a:noFill/>
                </a14:hiddenFill>
              </a:ext>
            </a:extLst>
          </p:spPr>
        </p:cxnSp>
        <p:cxnSp>
          <p:nvCxnSpPr>
            <p:cNvPr id="22" name="Line 24"/>
            <p:cNvCxnSpPr/>
            <p:nvPr/>
          </p:nvCxnSpPr>
          <p:spPr bwMode="auto">
            <a:xfrm flipV="1">
              <a:off x="354965" y="450215"/>
              <a:ext cx="0" cy="2212975"/>
            </a:xfrm>
            <a:prstGeom prst="line">
              <a:avLst/>
            </a:prstGeom>
            <a:noFill/>
            <a:ln w="9">
              <a:solidFill>
                <a:srgbClr val="000000"/>
              </a:solidFill>
              <a:round/>
              <a:headEnd/>
              <a:tailEnd/>
            </a:ln>
            <a:extLst>
              <a:ext uri="{909E8E84-426E-40DD-AFC4-6F175D3DCCD1}">
                <a14:hiddenFill xmlns:a14="http://schemas.microsoft.com/office/drawing/2010/main">
                  <a:noFill/>
                </a14:hiddenFill>
              </a:ext>
            </a:extLst>
          </p:spPr>
        </p:cxnSp>
        <p:cxnSp>
          <p:nvCxnSpPr>
            <p:cNvPr id="23" name="Line 25"/>
            <p:cNvCxnSpPr/>
            <p:nvPr/>
          </p:nvCxnSpPr>
          <p:spPr bwMode="auto">
            <a:xfrm flipH="1">
              <a:off x="332740" y="2663190"/>
              <a:ext cx="22225" cy="0"/>
            </a:xfrm>
            <a:prstGeom prst="line">
              <a:avLst/>
            </a:prstGeom>
            <a:noFill/>
            <a:ln w="9">
              <a:solidFill>
                <a:srgbClr val="000000"/>
              </a:solidFill>
              <a:round/>
              <a:headEnd/>
              <a:tailEnd/>
            </a:ln>
            <a:extLst>
              <a:ext uri="{909E8E84-426E-40DD-AFC4-6F175D3DCCD1}">
                <a14:hiddenFill xmlns:a14="http://schemas.microsoft.com/office/drawing/2010/main">
                  <a:noFill/>
                </a14:hiddenFill>
              </a:ext>
            </a:extLst>
          </p:spPr>
        </p:cxnSp>
        <p:cxnSp>
          <p:nvCxnSpPr>
            <p:cNvPr id="24" name="Line 26"/>
            <p:cNvCxnSpPr/>
            <p:nvPr/>
          </p:nvCxnSpPr>
          <p:spPr bwMode="auto">
            <a:xfrm flipH="1">
              <a:off x="332740" y="2642235"/>
              <a:ext cx="22225" cy="0"/>
            </a:xfrm>
            <a:prstGeom prst="line">
              <a:avLst/>
            </a:prstGeom>
            <a:noFill/>
            <a:ln w="9">
              <a:solidFill>
                <a:srgbClr val="000000"/>
              </a:solidFill>
              <a:round/>
              <a:headEnd/>
              <a:tailEnd/>
            </a:ln>
            <a:extLst>
              <a:ext uri="{909E8E84-426E-40DD-AFC4-6F175D3DCCD1}">
                <a14:hiddenFill xmlns:a14="http://schemas.microsoft.com/office/drawing/2010/main">
                  <a:noFill/>
                </a14:hiddenFill>
              </a:ext>
            </a:extLst>
          </p:spPr>
        </p:cxnSp>
        <p:cxnSp>
          <p:nvCxnSpPr>
            <p:cNvPr id="25" name="Line 27"/>
            <p:cNvCxnSpPr/>
            <p:nvPr/>
          </p:nvCxnSpPr>
          <p:spPr bwMode="auto">
            <a:xfrm flipH="1">
              <a:off x="332740" y="2432685"/>
              <a:ext cx="22225" cy="0"/>
            </a:xfrm>
            <a:prstGeom prst="line">
              <a:avLst/>
            </a:prstGeom>
            <a:noFill/>
            <a:ln w="9">
              <a:solidFill>
                <a:srgbClr val="000000"/>
              </a:solidFill>
              <a:round/>
              <a:headEnd/>
              <a:tailEnd/>
            </a:ln>
            <a:extLst>
              <a:ext uri="{909E8E84-426E-40DD-AFC4-6F175D3DCCD1}">
                <a14:hiddenFill xmlns:a14="http://schemas.microsoft.com/office/drawing/2010/main">
                  <a:noFill/>
                </a14:hiddenFill>
              </a:ext>
            </a:extLst>
          </p:spPr>
        </p:cxnSp>
        <p:cxnSp>
          <p:nvCxnSpPr>
            <p:cNvPr id="26" name="Line 28"/>
            <p:cNvCxnSpPr/>
            <p:nvPr/>
          </p:nvCxnSpPr>
          <p:spPr bwMode="auto">
            <a:xfrm flipH="1">
              <a:off x="332740" y="2228850"/>
              <a:ext cx="22225" cy="0"/>
            </a:xfrm>
            <a:prstGeom prst="line">
              <a:avLst/>
            </a:prstGeom>
            <a:noFill/>
            <a:ln w="9">
              <a:solidFill>
                <a:srgbClr val="000000"/>
              </a:solidFill>
              <a:round/>
              <a:headEnd/>
              <a:tailEnd/>
            </a:ln>
            <a:extLst>
              <a:ext uri="{909E8E84-426E-40DD-AFC4-6F175D3DCCD1}">
                <a14:hiddenFill xmlns:a14="http://schemas.microsoft.com/office/drawing/2010/main">
                  <a:noFill/>
                </a14:hiddenFill>
              </a:ext>
            </a:extLst>
          </p:spPr>
        </p:cxnSp>
        <p:cxnSp>
          <p:nvCxnSpPr>
            <p:cNvPr id="27" name="Line 29"/>
            <p:cNvCxnSpPr/>
            <p:nvPr/>
          </p:nvCxnSpPr>
          <p:spPr bwMode="auto">
            <a:xfrm flipH="1">
              <a:off x="332740" y="2019300"/>
              <a:ext cx="22225" cy="0"/>
            </a:xfrm>
            <a:prstGeom prst="line">
              <a:avLst/>
            </a:prstGeom>
            <a:noFill/>
            <a:ln w="9">
              <a:solidFill>
                <a:srgbClr val="000000"/>
              </a:solidFill>
              <a:round/>
              <a:headEnd/>
              <a:tailEnd/>
            </a:ln>
            <a:extLst>
              <a:ext uri="{909E8E84-426E-40DD-AFC4-6F175D3DCCD1}">
                <a14:hiddenFill xmlns:a14="http://schemas.microsoft.com/office/drawing/2010/main">
                  <a:noFill/>
                </a14:hiddenFill>
              </a:ext>
            </a:extLst>
          </p:spPr>
        </p:cxnSp>
        <p:cxnSp>
          <p:nvCxnSpPr>
            <p:cNvPr id="28" name="Line 30"/>
            <p:cNvCxnSpPr/>
            <p:nvPr/>
          </p:nvCxnSpPr>
          <p:spPr bwMode="auto">
            <a:xfrm flipH="1">
              <a:off x="332740" y="1810385"/>
              <a:ext cx="22225" cy="0"/>
            </a:xfrm>
            <a:prstGeom prst="line">
              <a:avLst/>
            </a:prstGeom>
            <a:noFill/>
            <a:ln w="9">
              <a:solidFill>
                <a:srgbClr val="000000"/>
              </a:solidFill>
              <a:round/>
              <a:headEnd/>
              <a:tailEnd/>
            </a:ln>
            <a:extLst>
              <a:ext uri="{909E8E84-426E-40DD-AFC4-6F175D3DCCD1}">
                <a14:hiddenFill xmlns:a14="http://schemas.microsoft.com/office/drawing/2010/main">
                  <a:noFill/>
                </a14:hiddenFill>
              </a:ext>
            </a:extLst>
          </p:spPr>
        </p:cxnSp>
        <p:cxnSp>
          <p:nvCxnSpPr>
            <p:cNvPr id="29" name="Line 31"/>
            <p:cNvCxnSpPr/>
            <p:nvPr/>
          </p:nvCxnSpPr>
          <p:spPr bwMode="auto">
            <a:xfrm flipH="1">
              <a:off x="332740" y="1600835"/>
              <a:ext cx="22225" cy="0"/>
            </a:xfrm>
            <a:prstGeom prst="line">
              <a:avLst/>
            </a:prstGeom>
            <a:noFill/>
            <a:ln w="9">
              <a:solidFill>
                <a:srgbClr val="000000"/>
              </a:solidFill>
              <a:round/>
              <a:headEnd/>
              <a:tailEnd/>
            </a:ln>
            <a:extLst>
              <a:ext uri="{909E8E84-426E-40DD-AFC4-6F175D3DCCD1}">
                <a14:hiddenFill xmlns:a14="http://schemas.microsoft.com/office/drawing/2010/main">
                  <a:noFill/>
                </a14:hiddenFill>
              </a:ext>
            </a:extLst>
          </p:spPr>
        </p:cxnSp>
        <p:cxnSp>
          <p:nvCxnSpPr>
            <p:cNvPr id="30" name="Line 32"/>
            <p:cNvCxnSpPr/>
            <p:nvPr/>
          </p:nvCxnSpPr>
          <p:spPr bwMode="auto">
            <a:xfrm flipH="1">
              <a:off x="332740" y="1397000"/>
              <a:ext cx="22225" cy="0"/>
            </a:xfrm>
            <a:prstGeom prst="line">
              <a:avLst/>
            </a:prstGeom>
            <a:noFill/>
            <a:ln w="9">
              <a:solidFill>
                <a:srgbClr val="000000"/>
              </a:solidFill>
              <a:round/>
              <a:headEnd/>
              <a:tailEnd/>
            </a:ln>
            <a:extLst>
              <a:ext uri="{909E8E84-426E-40DD-AFC4-6F175D3DCCD1}">
                <a14:hiddenFill xmlns:a14="http://schemas.microsoft.com/office/drawing/2010/main">
                  <a:noFill/>
                </a14:hiddenFill>
              </a:ext>
            </a:extLst>
          </p:spPr>
        </p:cxnSp>
        <p:cxnSp>
          <p:nvCxnSpPr>
            <p:cNvPr id="31" name="Line 33"/>
            <p:cNvCxnSpPr/>
            <p:nvPr/>
          </p:nvCxnSpPr>
          <p:spPr bwMode="auto">
            <a:xfrm flipH="1">
              <a:off x="332740" y="1187450"/>
              <a:ext cx="22225" cy="0"/>
            </a:xfrm>
            <a:prstGeom prst="line">
              <a:avLst/>
            </a:prstGeom>
            <a:noFill/>
            <a:ln w="9">
              <a:solidFill>
                <a:srgbClr val="000000"/>
              </a:solidFill>
              <a:round/>
              <a:headEnd/>
              <a:tailEnd/>
            </a:ln>
            <a:extLst>
              <a:ext uri="{909E8E84-426E-40DD-AFC4-6F175D3DCCD1}">
                <a14:hiddenFill xmlns:a14="http://schemas.microsoft.com/office/drawing/2010/main">
                  <a:noFill/>
                </a14:hiddenFill>
              </a:ext>
            </a:extLst>
          </p:spPr>
        </p:cxnSp>
        <p:cxnSp>
          <p:nvCxnSpPr>
            <p:cNvPr id="32" name="Line 34"/>
            <p:cNvCxnSpPr/>
            <p:nvPr/>
          </p:nvCxnSpPr>
          <p:spPr bwMode="auto">
            <a:xfrm flipH="1">
              <a:off x="332740" y="978535"/>
              <a:ext cx="22225" cy="0"/>
            </a:xfrm>
            <a:prstGeom prst="line">
              <a:avLst/>
            </a:prstGeom>
            <a:noFill/>
            <a:ln w="9">
              <a:solidFill>
                <a:srgbClr val="000000"/>
              </a:solidFill>
              <a:round/>
              <a:headEnd/>
              <a:tailEnd/>
            </a:ln>
            <a:extLst>
              <a:ext uri="{909E8E84-426E-40DD-AFC4-6F175D3DCCD1}">
                <a14:hiddenFill xmlns:a14="http://schemas.microsoft.com/office/drawing/2010/main">
                  <a:noFill/>
                </a14:hiddenFill>
              </a:ext>
            </a:extLst>
          </p:spPr>
        </p:cxnSp>
        <p:cxnSp>
          <p:nvCxnSpPr>
            <p:cNvPr id="33" name="Line 35"/>
            <p:cNvCxnSpPr/>
            <p:nvPr/>
          </p:nvCxnSpPr>
          <p:spPr bwMode="auto">
            <a:xfrm flipH="1">
              <a:off x="332740" y="774065"/>
              <a:ext cx="22225" cy="0"/>
            </a:xfrm>
            <a:prstGeom prst="line">
              <a:avLst/>
            </a:prstGeom>
            <a:noFill/>
            <a:ln w="9">
              <a:solidFill>
                <a:srgbClr val="000000"/>
              </a:solidFill>
              <a:round/>
              <a:headEnd/>
              <a:tailEnd/>
            </a:ln>
            <a:extLst>
              <a:ext uri="{909E8E84-426E-40DD-AFC4-6F175D3DCCD1}">
                <a14:hiddenFill xmlns:a14="http://schemas.microsoft.com/office/drawing/2010/main">
                  <a:noFill/>
                </a14:hiddenFill>
              </a:ext>
            </a:extLst>
          </p:spPr>
        </p:cxnSp>
        <p:cxnSp>
          <p:nvCxnSpPr>
            <p:cNvPr id="34" name="Line 36"/>
            <p:cNvCxnSpPr/>
            <p:nvPr/>
          </p:nvCxnSpPr>
          <p:spPr bwMode="auto">
            <a:xfrm flipH="1">
              <a:off x="332740" y="565150"/>
              <a:ext cx="22225" cy="0"/>
            </a:xfrm>
            <a:prstGeom prst="line">
              <a:avLst/>
            </a:prstGeom>
            <a:noFill/>
            <a:ln w="9">
              <a:solidFill>
                <a:srgbClr val="000000"/>
              </a:solidFill>
              <a:round/>
              <a:headEnd/>
              <a:tailEnd/>
            </a:ln>
            <a:extLst>
              <a:ext uri="{909E8E84-426E-40DD-AFC4-6F175D3DCCD1}">
                <a14:hiddenFill xmlns:a14="http://schemas.microsoft.com/office/drawing/2010/main">
                  <a:noFill/>
                </a14:hiddenFill>
              </a:ext>
            </a:extLst>
          </p:spPr>
        </p:cxnSp>
        <p:cxnSp>
          <p:nvCxnSpPr>
            <p:cNvPr id="35" name="Line 37"/>
            <p:cNvCxnSpPr/>
            <p:nvPr/>
          </p:nvCxnSpPr>
          <p:spPr bwMode="auto">
            <a:xfrm flipH="1">
              <a:off x="332740" y="450215"/>
              <a:ext cx="22225" cy="0"/>
            </a:xfrm>
            <a:prstGeom prst="line">
              <a:avLst/>
            </a:prstGeom>
            <a:noFill/>
            <a:ln w="9">
              <a:solidFill>
                <a:srgbClr val="000000"/>
              </a:solidFill>
              <a:round/>
              <a:headEnd/>
              <a:tailEnd/>
            </a:ln>
            <a:extLst>
              <a:ext uri="{909E8E84-426E-40DD-AFC4-6F175D3DCCD1}">
                <a14:hiddenFill xmlns:a14="http://schemas.microsoft.com/office/drawing/2010/main">
                  <a:noFill/>
                </a14:hiddenFill>
              </a:ext>
            </a:extLst>
          </p:spPr>
        </p:cxnSp>
        <p:sp>
          <p:nvSpPr>
            <p:cNvPr id="36" name="Rectangle 35"/>
            <p:cNvSpPr>
              <a:spLocks noChangeArrowheads="1"/>
            </p:cNvSpPr>
            <p:nvPr/>
          </p:nvSpPr>
          <p:spPr bwMode="auto">
            <a:xfrm>
              <a:off x="236855" y="2705100"/>
              <a:ext cx="175260" cy="210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nSpc>
                  <a:spcPct val="115000"/>
                </a:lnSpc>
                <a:spcBef>
                  <a:spcPts val="0"/>
                </a:spcBef>
                <a:spcAft>
                  <a:spcPts val="1000"/>
                </a:spcAft>
              </a:pPr>
              <a:r>
                <a:rPr lang="en-US" sz="500">
                  <a:solidFill>
                    <a:srgbClr val="000000"/>
                  </a:solidFill>
                  <a:effectLst/>
                  <a:latin typeface="Times New Roman"/>
                  <a:ea typeface="Calibri"/>
                  <a:cs typeface="Times New Roman"/>
                </a:rPr>
                <a:t>4000.0</a:t>
              </a:r>
              <a:endParaRPr lang="en-US" sz="1100">
                <a:effectLst/>
                <a:latin typeface="Calibri"/>
                <a:ea typeface="Calibri"/>
                <a:cs typeface="Times New Roman"/>
              </a:endParaRPr>
            </a:p>
          </p:txBody>
        </p:sp>
        <p:sp>
          <p:nvSpPr>
            <p:cNvPr id="37" name="Rectangle 36"/>
            <p:cNvSpPr>
              <a:spLocks noChangeArrowheads="1"/>
            </p:cNvSpPr>
            <p:nvPr/>
          </p:nvSpPr>
          <p:spPr bwMode="auto">
            <a:xfrm>
              <a:off x="687705" y="2705100"/>
              <a:ext cx="127635" cy="210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nSpc>
                  <a:spcPct val="115000"/>
                </a:lnSpc>
                <a:spcBef>
                  <a:spcPts val="0"/>
                </a:spcBef>
                <a:spcAft>
                  <a:spcPts val="1000"/>
                </a:spcAft>
              </a:pPr>
              <a:r>
                <a:rPr lang="en-US" sz="500">
                  <a:solidFill>
                    <a:srgbClr val="000000"/>
                  </a:solidFill>
                  <a:effectLst/>
                  <a:latin typeface="Times New Roman"/>
                  <a:ea typeface="Calibri"/>
                  <a:cs typeface="Times New Roman"/>
                </a:rPr>
                <a:t>3600</a:t>
              </a:r>
              <a:endParaRPr lang="en-US" sz="1100">
                <a:effectLst/>
                <a:latin typeface="Calibri"/>
                <a:ea typeface="Calibri"/>
                <a:cs typeface="Times New Roman"/>
              </a:endParaRPr>
            </a:p>
          </p:txBody>
        </p:sp>
        <p:sp>
          <p:nvSpPr>
            <p:cNvPr id="38" name="Rectangle 37"/>
            <p:cNvSpPr>
              <a:spLocks noChangeArrowheads="1"/>
            </p:cNvSpPr>
            <p:nvPr/>
          </p:nvSpPr>
          <p:spPr bwMode="auto">
            <a:xfrm>
              <a:off x="1104900" y="2705100"/>
              <a:ext cx="127635" cy="210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nSpc>
                  <a:spcPct val="115000"/>
                </a:lnSpc>
                <a:spcBef>
                  <a:spcPts val="0"/>
                </a:spcBef>
                <a:spcAft>
                  <a:spcPts val="1000"/>
                </a:spcAft>
              </a:pPr>
              <a:r>
                <a:rPr lang="en-US" sz="500">
                  <a:solidFill>
                    <a:srgbClr val="000000"/>
                  </a:solidFill>
                  <a:effectLst/>
                  <a:latin typeface="Times New Roman"/>
                  <a:ea typeface="Calibri"/>
                  <a:cs typeface="Times New Roman"/>
                </a:rPr>
                <a:t>3200</a:t>
              </a:r>
              <a:endParaRPr lang="en-US" sz="1100">
                <a:effectLst/>
                <a:latin typeface="Calibri"/>
                <a:ea typeface="Calibri"/>
                <a:cs typeface="Times New Roman"/>
              </a:endParaRPr>
            </a:p>
          </p:txBody>
        </p:sp>
        <p:sp>
          <p:nvSpPr>
            <p:cNvPr id="39" name="Rectangle 38"/>
            <p:cNvSpPr>
              <a:spLocks noChangeArrowheads="1"/>
            </p:cNvSpPr>
            <p:nvPr/>
          </p:nvSpPr>
          <p:spPr bwMode="auto">
            <a:xfrm>
              <a:off x="1527810" y="2705100"/>
              <a:ext cx="127635" cy="210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nSpc>
                  <a:spcPct val="115000"/>
                </a:lnSpc>
                <a:spcBef>
                  <a:spcPts val="0"/>
                </a:spcBef>
                <a:spcAft>
                  <a:spcPts val="1000"/>
                </a:spcAft>
              </a:pPr>
              <a:r>
                <a:rPr lang="en-US" sz="500">
                  <a:solidFill>
                    <a:srgbClr val="000000"/>
                  </a:solidFill>
                  <a:effectLst/>
                  <a:latin typeface="Times New Roman"/>
                  <a:ea typeface="Calibri"/>
                  <a:cs typeface="Times New Roman"/>
                </a:rPr>
                <a:t>2800</a:t>
              </a:r>
              <a:endParaRPr lang="en-US" sz="1100">
                <a:effectLst/>
                <a:latin typeface="Calibri"/>
                <a:ea typeface="Calibri"/>
                <a:cs typeface="Times New Roman"/>
              </a:endParaRPr>
            </a:p>
          </p:txBody>
        </p:sp>
        <p:sp>
          <p:nvSpPr>
            <p:cNvPr id="40" name="Rectangle 39"/>
            <p:cNvSpPr>
              <a:spLocks noChangeArrowheads="1"/>
            </p:cNvSpPr>
            <p:nvPr/>
          </p:nvSpPr>
          <p:spPr bwMode="auto">
            <a:xfrm>
              <a:off x="1944370" y="2705100"/>
              <a:ext cx="127635" cy="210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nSpc>
                  <a:spcPct val="115000"/>
                </a:lnSpc>
                <a:spcBef>
                  <a:spcPts val="0"/>
                </a:spcBef>
                <a:spcAft>
                  <a:spcPts val="1000"/>
                </a:spcAft>
              </a:pPr>
              <a:r>
                <a:rPr lang="en-US" sz="500">
                  <a:solidFill>
                    <a:srgbClr val="000000"/>
                  </a:solidFill>
                  <a:effectLst/>
                  <a:latin typeface="Times New Roman"/>
                  <a:ea typeface="Calibri"/>
                  <a:cs typeface="Times New Roman"/>
                </a:rPr>
                <a:t>2400</a:t>
              </a:r>
              <a:endParaRPr lang="en-US" sz="1100">
                <a:effectLst/>
                <a:latin typeface="Calibri"/>
                <a:ea typeface="Calibri"/>
                <a:cs typeface="Times New Roman"/>
              </a:endParaRPr>
            </a:p>
          </p:txBody>
        </p:sp>
        <p:sp>
          <p:nvSpPr>
            <p:cNvPr id="41" name="Rectangle 40"/>
            <p:cNvSpPr>
              <a:spLocks noChangeArrowheads="1"/>
            </p:cNvSpPr>
            <p:nvPr/>
          </p:nvSpPr>
          <p:spPr bwMode="auto">
            <a:xfrm>
              <a:off x="2367280" y="2705100"/>
              <a:ext cx="127635" cy="210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nSpc>
                  <a:spcPct val="115000"/>
                </a:lnSpc>
                <a:spcBef>
                  <a:spcPts val="0"/>
                </a:spcBef>
                <a:spcAft>
                  <a:spcPts val="1000"/>
                </a:spcAft>
              </a:pPr>
              <a:r>
                <a:rPr lang="en-US" sz="500">
                  <a:solidFill>
                    <a:srgbClr val="000000"/>
                  </a:solidFill>
                  <a:effectLst/>
                  <a:latin typeface="Times New Roman"/>
                  <a:ea typeface="Calibri"/>
                  <a:cs typeface="Times New Roman"/>
                </a:rPr>
                <a:t>2000</a:t>
              </a:r>
              <a:endParaRPr lang="en-US" sz="1100">
                <a:effectLst/>
                <a:latin typeface="Calibri"/>
                <a:ea typeface="Calibri"/>
                <a:cs typeface="Times New Roman"/>
              </a:endParaRPr>
            </a:p>
          </p:txBody>
        </p:sp>
        <p:sp>
          <p:nvSpPr>
            <p:cNvPr id="42" name="Rectangle 41"/>
            <p:cNvSpPr>
              <a:spLocks noChangeArrowheads="1"/>
            </p:cNvSpPr>
            <p:nvPr/>
          </p:nvSpPr>
          <p:spPr bwMode="auto">
            <a:xfrm>
              <a:off x="2790190" y="2705100"/>
              <a:ext cx="127635" cy="210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nSpc>
                  <a:spcPct val="115000"/>
                </a:lnSpc>
                <a:spcBef>
                  <a:spcPts val="0"/>
                </a:spcBef>
                <a:spcAft>
                  <a:spcPts val="1000"/>
                </a:spcAft>
              </a:pPr>
              <a:r>
                <a:rPr lang="en-US" sz="500">
                  <a:solidFill>
                    <a:srgbClr val="000000"/>
                  </a:solidFill>
                  <a:effectLst/>
                  <a:latin typeface="Times New Roman"/>
                  <a:ea typeface="Calibri"/>
                  <a:cs typeface="Times New Roman"/>
                </a:rPr>
                <a:t>1800</a:t>
              </a:r>
              <a:endParaRPr lang="en-US" sz="1100">
                <a:effectLst/>
                <a:latin typeface="Calibri"/>
                <a:ea typeface="Calibri"/>
                <a:cs typeface="Times New Roman"/>
              </a:endParaRPr>
            </a:p>
          </p:txBody>
        </p:sp>
        <p:sp>
          <p:nvSpPr>
            <p:cNvPr id="43" name="Rectangle 42"/>
            <p:cNvSpPr>
              <a:spLocks noChangeArrowheads="1"/>
            </p:cNvSpPr>
            <p:nvPr/>
          </p:nvSpPr>
          <p:spPr bwMode="auto">
            <a:xfrm>
              <a:off x="3207385" y="2705100"/>
              <a:ext cx="127635" cy="210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nSpc>
                  <a:spcPct val="115000"/>
                </a:lnSpc>
                <a:spcBef>
                  <a:spcPts val="0"/>
                </a:spcBef>
                <a:spcAft>
                  <a:spcPts val="1000"/>
                </a:spcAft>
              </a:pPr>
              <a:r>
                <a:rPr lang="en-US" sz="500">
                  <a:solidFill>
                    <a:srgbClr val="000000"/>
                  </a:solidFill>
                  <a:effectLst/>
                  <a:latin typeface="Times New Roman"/>
                  <a:ea typeface="Calibri"/>
                  <a:cs typeface="Times New Roman"/>
                </a:rPr>
                <a:t>1600</a:t>
              </a:r>
              <a:endParaRPr lang="en-US" sz="1100">
                <a:effectLst/>
                <a:latin typeface="Calibri"/>
                <a:ea typeface="Calibri"/>
                <a:cs typeface="Times New Roman"/>
              </a:endParaRPr>
            </a:p>
          </p:txBody>
        </p:sp>
        <p:sp>
          <p:nvSpPr>
            <p:cNvPr id="44" name="Rectangle 43"/>
            <p:cNvSpPr>
              <a:spLocks noChangeArrowheads="1"/>
            </p:cNvSpPr>
            <p:nvPr/>
          </p:nvSpPr>
          <p:spPr bwMode="auto">
            <a:xfrm>
              <a:off x="3630295" y="2705100"/>
              <a:ext cx="127635" cy="210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nSpc>
                  <a:spcPct val="115000"/>
                </a:lnSpc>
                <a:spcBef>
                  <a:spcPts val="0"/>
                </a:spcBef>
                <a:spcAft>
                  <a:spcPts val="1000"/>
                </a:spcAft>
              </a:pPr>
              <a:r>
                <a:rPr lang="en-US" sz="500">
                  <a:solidFill>
                    <a:srgbClr val="000000"/>
                  </a:solidFill>
                  <a:effectLst/>
                  <a:latin typeface="Times New Roman"/>
                  <a:ea typeface="Calibri"/>
                  <a:cs typeface="Times New Roman"/>
                </a:rPr>
                <a:t>1400</a:t>
              </a:r>
              <a:endParaRPr lang="en-US" sz="1100">
                <a:effectLst/>
                <a:latin typeface="Calibri"/>
                <a:ea typeface="Calibri"/>
                <a:cs typeface="Times New Roman"/>
              </a:endParaRPr>
            </a:p>
          </p:txBody>
        </p:sp>
        <p:sp>
          <p:nvSpPr>
            <p:cNvPr id="45" name="Rectangle 44"/>
            <p:cNvSpPr>
              <a:spLocks noChangeArrowheads="1"/>
            </p:cNvSpPr>
            <p:nvPr/>
          </p:nvSpPr>
          <p:spPr bwMode="auto">
            <a:xfrm>
              <a:off x="4052570" y="2705100"/>
              <a:ext cx="127635" cy="210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nSpc>
                  <a:spcPct val="115000"/>
                </a:lnSpc>
                <a:spcBef>
                  <a:spcPts val="0"/>
                </a:spcBef>
                <a:spcAft>
                  <a:spcPts val="1000"/>
                </a:spcAft>
              </a:pPr>
              <a:r>
                <a:rPr lang="en-US" sz="500">
                  <a:solidFill>
                    <a:srgbClr val="000000"/>
                  </a:solidFill>
                  <a:effectLst/>
                  <a:latin typeface="Times New Roman"/>
                  <a:ea typeface="Calibri"/>
                  <a:cs typeface="Times New Roman"/>
                </a:rPr>
                <a:t>1200</a:t>
              </a:r>
              <a:endParaRPr lang="en-US" sz="1100">
                <a:effectLst/>
                <a:latin typeface="Calibri"/>
                <a:ea typeface="Calibri"/>
                <a:cs typeface="Times New Roman"/>
              </a:endParaRPr>
            </a:p>
          </p:txBody>
        </p:sp>
        <p:sp>
          <p:nvSpPr>
            <p:cNvPr id="46" name="Rectangle 45"/>
            <p:cNvSpPr>
              <a:spLocks noChangeArrowheads="1"/>
            </p:cNvSpPr>
            <p:nvPr/>
          </p:nvSpPr>
          <p:spPr bwMode="auto">
            <a:xfrm>
              <a:off x="4469765" y="2705100"/>
              <a:ext cx="127635" cy="210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nSpc>
                  <a:spcPct val="115000"/>
                </a:lnSpc>
                <a:spcBef>
                  <a:spcPts val="0"/>
                </a:spcBef>
                <a:spcAft>
                  <a:spcPts val="1000"/>
                </a:spcAft>
              </a:pPr>
              <a:r>
                <a:rPr lang="en-US" sz="500">
                  <a:solidFill>
                    <a:srgbClr val="000000"/>
                  </a:solidFill>
                  <a:effectLst/>
                  <a:latin typeface="Times New Roman"/>
                  <a:ea typeface="Calibri"/>
                  <a:cs typeface="Times New Roman"/>
                </a:rPr>
                <a:t>1000</a:t>
              </a:r>
              <a:endParaRPr lang="en-US" sz="1100">
                <a:effectLst/>
                <a:latin typeface="Calibri"/>
                <a:ea typeface="Calibri"/>
                <a:cs typeface="Times New Roman"/>
              </a:endParaRPr>
            </a:p>
          </p:txBody>
        </p:sp>
        <p:sp>
          <p:nvSpPr>
            <p:cNvPr id="47" name="Rectangle 46"/>
            <p:cNvSpPr>
              <a:spLocks noChangeArrowheads="1"/>
            </p:cNvSpPr>
            <p:nvPr/>
          </p:nvSpPr>
          <p:spPr bwMode="auto">
            <a:xfrm>
              <a:off x="4912360" y="2705100"/>
              <a:ext cx="95885" cy="210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nSpc>
                  <a:spcPct val="115000"/>
                </a:lnSpc>
                <a:spcBef>
                  <a:spcPts val="0"/>
                </a:spcBef>
                <a:spcAft>
                  <a:spcPts val="1000"/>
                </a:spcAft>
              </a:pPr>
              <a:r>
                <a:rPr lang="en-US" sz="500">
                  <a:solidFill>
                    <a:srgbClr val="000000"/>
                  </a:solidFill>
                  <a:effectLst/>
                  <a:latin typeface="Times New Roman"/>
                  <a:ea typeface="Calibri"/>
                  <a:cs typeface="Times New Roman"/>
                </a:rPr>
                <a:t>800</a:t>
              </a:r>
              <a:endParaRPr lang="en-US" sz="1100">
                <a:effectLst/>
                <a:latin typeface="Calibri"/>
                <a:ea typeface="Calibri"/>
                <a:cs typeface="Times New Roman"/>
              </a:endParaRPr>
            </a:p>
          </p:txBody>
        </p:sp>
        <p:sp>
          <p:nvSpPr>
            <p:cNvPr id="48" name="Rectangle 47"/>
            <p:cNvSpPr>
              <a:spLocks noChangeArrowheads="1"/>
            </p:cNvSpPr>
            <p:nvPr/>
          </p:nvSpPr>
          <p:spPr bwMode="auto">
            <a:xfrm>
              <a:off x="5329555" y="2705100"/>
              <a:ext cx="95885" cy="210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nSpc>
                  <a:spcPct val="115000"/>
                </a:lnSpc>
                <a:spcBef>
                  <a:spcPts val="0"/>
                </a:spcBef>
                <a:spcAft>
                  <a:spcPts val="1000"/>
                </a:spcAft>
              </a:pPr>
              <a:r>
                <a:rPr lang="en-US" sz="500">
                  <a:solidFill>
                    <a:srgbClr val="000000"/>
                  </a:solidFill>
                  <a:effectLst/>
                  <a:latin typeface="Times New Roman"/>
                  <a:ea typeface="Calibri"/>
                  <a:cs typeface="Times New Roman"/>
                </a:rPr>
                <a:t>600</a:t>
              </a:r>
              <a:endParaRPr lang="en-US" sz="1100">
                <a:effectLst/>
                <a:latin typeface="Calibri"/>
                <a:ea typeface="Calibri"/>
                <a:cs typeface="Times New Roman"/>
              </a:endParaRPr>
            </a:p>
          </p:txBody>
        </p:sp>
        <p:sp>
          <p:nvSpPr>
            <p:cNvPr id="49" name="Rectangle 48"/>
            <p:cNvSpPr>
              <a:spLocks noChangeArrowheads="1"/>
            </p:cNvSpPr>
            <p:nvPr/>
          </p:nvSpPr>
          <p:spPr bwMode="auto">
            <a:xfrm>
              <a:off x="5724525" y="2705100"/>
              <a:ext cx="143510" cy="210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nSpc>
                  <a:spcPct val="115000"/>
                </a:lnSpc>
                <a:spcBef>
                  <a:spcPts val="0"/>
                </a:spcBef>
                <a:spcAft>
                  <a:spcPts val="1000"/>
                </a:spcAft>
              </a:pPr>
              <a:r>
                <a:rPr lang="en-US" sz="500">
                  <a:solidFill>
                    <a:srgbClr val="000000"/>
                  </a:solidFill>
                  <a:effectLst/>
                  <a:latin typeface="Times New Roman"/>
                  <a:ea typeface="Calibri"/>
                  <a:cs typeface="Times New Roman"/>
                </a:rPr>
                <a:t>400.0</a:t>
              </a:r>
              <a:endParaRPr lang="en-US" sz="1100">
                <a:effectLst/>
                <a:latin typeface="Calibri"/>
                <a:ea typeface="Calibri"/>
                <a:cs typeface="Times New Roman"/>
              </a:endParaRPr>
            </a:p>
          </p:txBody>
        </p:sp>
        <p:sp>
          <p:nvSpPr>
            <p:cNvPr id="50" name="Rectangle 49"/>
            <p:cNvSpPr>
              <a:spLocks noChangeArrowheads="1"/>
            </p:cNvSpPr>
            <p:nvPr/>
          </p:nvSpPr>
          <p:spPr bwMode="auto">
            <a:xfrm>
              <a:off x="146685" y="2600325"/>
              <a:ext cx="111760" cy="210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nSpc>
                  <a:spcPct val="115000"/>
                </a:lnSpc>
                <a:spcBef>
                  <a:spcPts val="0"/>
                </a:spcBef>
                <a:spcAft>
                  <a:spcPts val="1000"/>
                </a:spcAft>
              </a:pPr>
              <a:r>
                <a:rPr lang="en-US" sz="500">
                  <a:solidFill>
                    <a:srgbClr val="000000"/>
                  </a:solidFill>
                  <a:effectLst/>
                  <a:latin typeface="Times New Roman"/>
                  <a:ea typeface="Calibri"/>
                  <a:cs typeface="Times New Roman"/>
                </a:rPr>
                <a:t>56.9</a:t>
              </a:r>
              <a:endParaRPr lang="en-US" sz="1100">
                <a:effectLst/>
                <a:latin typeface="Calibri"/>
                <a:ea typeface="Calibri"/>
                <a:cs typeface="Times New Roman"/>
              </a:endParaRPr>
            </a:p>
          </p:txBody>
        </p:sp>
        <p:sp>
          <p:nvSpPr>
            <p:cNvPr id="51" name="Rectangle 50"/>
            <p:cNvSpPr>
              <a:spLocks noChangeArrowheads="1"/>
            </p:cNvSpPr>
            <p:nvPr/>
          </p:nvSpPr>
          <p:spPr bwMode="auto">
            <a:xfrm>
              <a:off x="202565" y="2369820"/>
              <a:ext cx="64135" cy="210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nSpc>
                  <a:spcPct val="115000"/>
                </a:lnSpc>
                <a:spcBef>
                  <a:spcPts val="0"/>
                </a:spcBef>
                <a:spcAft>
                  <a:spcPts val="1000"/>
                </a:spcAft>
              </a:pPr>
              <a:r>
                <a:rPr lang="en-US" sz="500">
                  <a:solidFill>
                    <a:srgbClr val="000000"/>
                  </a:solidFill>
                  <a:effectLst/>
                  <a:latin typeface="Times New Roman"/>
                  <a:ea typeface="Calibri"/>
                  <a:cs typeface="Times New Roman"/>
                </a:rPr>
                <a:t>58</a:t>
              </a:r>
              <a:endParaRPr lang="en-US" sz="1100">
                <a:effectLst/>
                <a:latin typeface="Calibri"/>
                <a:ea typeface="Calibri"/>
                <a:cs typeface="Times New Roman"/>
              </a:endParaRPr>
            </a:p>
          </p:txBody>
        </p:sp>
        <p:sp>
          <p:nvSpPr>
            <p:cNvPr id="52" name="Rectangle 51"/>
            <p:cNvSpPr>
              <a:spLocks noChangeArrowheads="1"/>
            </p:cNvSpPr>
            <p:nvPr/>
          </p:nvSpPr>
          <p:spPr bwMode="auto">
            <a:xfrm>
              <a:off x="202565" y="2165985"/>
              <a:ext cx="64135" cy="210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nSpc>
                  <a:spcPct val="115000"/>
                </a:lnSpc>
                <a:spcBef>
                  <a:spcPts val="0"/>
                </a:spcBef>
                <a:spcAft>
                  <a:spcPts val="1000"/>
                </a:spcAft>
              </a:pPr>
              <a:r>
                <a:rPr lang="en-US" sz="500">
                  <a:solidFill>
                    <a:srgbClr val="000000"/>
                  </a:solidFill>
                  <a:effectLst/>
                  <a:latin typeface="Times New Roman"/>
                  <a:ea typeface="Calibri"/>
                  <a:cs typeface="Times New Roman"/>
                </a:rPr>
                <a:t>59</a:t>
              </a:r>
              <a:endParaRPr lang="en-US" sz="1100">
                <a:effectLst/>
                <a:latin typeface="Calibri"/>
                <a:ea typeface="Calibri"/>
                <a:cs typeface="Times New Roman"/>
              </a:endParaRPr>
            </a:p>
          </p:txBody>
        </p:sp>
        <p:sp>
          <p:nvSpPr>
            <p:cNvPr id="53" name="Rectangle 52"/>
            <p:cNvSpPr>
              <a:spLocks noChangeArrowheads="1"/>
            </p:cNvSpPr>
            <p:nvPr/>
          </p:nvSpPr>
          <p:spPr bwMode="auto">
            <a:xfrm>
              <a:off x="202565" y="1956435"/>
              <a:ext cx="64135" cy="210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nSpc>
                  <a:spcPct val="115000"/>
                </a:lnSpc>
                <a:spcBef>
                  <a:spcPts val="0"/>
                </a:spcBef>
                <a:spcAft>
                  <a:spcPts val="1000"/>
                </a:spcAft>
              </a:pPr>
              <a:r>
                <a:rPr lang="en-US" sz="500">
                  <a:solidFill>
                    <a:srgbClr val="000000"/>
                  </a:solidFill>
                  <a:effectLst/>
                  <a:latin typeface="Times New Roman"/>
                  <a:ea typeface="Calibri"/>
                  <a:cs typeface="Times New Roman"/>
                </a:rPr>
                <a:t>60</a:t>
              </a:r>
              <a:endParaRPr lang="en-US" sz="1100">
                <a:effectLst/>
                <a:latin typeface="Calibri"/>
                <a:ea typeface="Calibri"/>
                <a:cs typeface="Times New Roman"/>
              </a:endParaRPr>
            </a:p>
          </p:txBody>
        </p:sp>
        <p:sp>
          <p:nvSpPr>
            <p:cNvPr id="54" name="Rectangle 53"/>
            <p:cNvSpPr>
              <a:spLocks noChangeArrowheads="1"/>
            </p:cNvSpPr>
            <p:nvPr/>
          </p:nvSpPr>
          <p:spPr bwMode="auto">
            <a:xfrm>
              <a:off x="202565" y="1747520"/>
              <a:ext cx="64135" cy="210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nSpc>
                  <a:spcPct val="115000"/>
                </a:lnSpc>
                <a:spcBef>
                  <a:spcPts val="0"/>
                </a:spcBef>
                <a:spcAft>
                  <a:spcPts val="1000"/>
                </a:spcAft>
              </a:pPr>
              <a:r>
                <a:rPr lang="en-US" sz="500">
                  <a:solidFill>
                    <a:srgbClr val="000000"/>
                  </a:solidFill>
                  <a:effectLst/>
                  <a:latin typeface="Times New Roman"/>
                  <a:ea typeface="Calibri"/>
                  <a:cs typeface="Times New Roman"/>
                </a:rPr>
                <a:t>61</a:t>
              </a:r>
              <a:endParaRPr lang="en-US" sz="1100">
                <a:effectLst/>
                <a:latin typeface="Calibri"/>
                <a:ea typeface="Calibri"/>
                <a:cs typeface="Times New Roman"/>
              </a:endParaRPr>
            </a:p>
          </p:txBody>
        </p:sp>
        <p:sp>
          <p:nvSpPr>
            <p:cNvPr id="55" name="Rectangle 54"/>
            <p:cNvSpPr>
              <a:spLocks noChangeArrowheads="1"/>
            </p:cNvSpPr>
            <p:nvPr/>
          </p:nvSpPr>
          <p:spPr bwMode="auto">
            <a:xfrm>
              <a:off x="202565" y="1537970"/>
              <a:ext cx="64135" cy="210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nSpc>
                  <a:spcPct val="115000"/>
                </a:lnSpc>
                <a:spcBef>
                  <a:spcPts val="0"/>
                </a:spcBef>
                <a:spcAft>
                  <a:spcPts val="1000"/>
                </a:spcAft>
              </a:pPr>
              <a:r>
                <a:rPr lang="en-US" sz="500">
                  <a:solidFill>
                    <a:srgbClr val="000000"/>
                  </a:solidFill>
                  <a:effectLst/>
                  <a:latin typeface="Times New Roman"/>
                  <a:ea typeface="Calibri"/>
                  <a:cs typeface="Times New Roman"/>
                </a:rPr>
                <a:t>62</a:t>
              </a:r>
              <a:endParaRPr lang="en-US" sz="1100">
                <a:effectLst/>
                <a:latin typeface="Calibri"/>
                <a:ea typeface="Calibri"/>
                <a:cs typeface="Times New Roman"/>
              </a:endParaRPr>
            </a:p>
          </p:txBody>
        </p:sp>
        <p:sp>
          <p:nvSpPr>
            <p:cNvPr id="56" name="Rectangle 55"/>
            <p:cNvSpPr>
              <a:spLocks noChangeArrowheads="1"/>
            </p:cNvSpPr>
            <p:nvPr/>
          </p:nvSpPr>
          <p:spPr bwMode="auto">
            <a:xfrm>
              <a:off x="202565" y="1334135"/>
              <a:ext cx="64135" cy="210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nSpc>
                  <a:spcPct val="115000"/>
                </a:lnSpc>
                <a:spcBef>
                  <a:spcPts val="0"/>
                </a:spcBef>
                <a:spcAft>
                  <a:spcPts val="1000"/>
                </a:spcAft>
              </a:pPr>
              <a:r>
                <a:rPr lang="en-US" sz="500">
                  <a:solidFill>
                    <a:srgbClr val="000000"/>
                  </a:solidFill>
                  <a:effectLst/>
                  <a:latin typeface="Times New Roman"/>
                  <a:ea typeface="Calibri"/>
                  <a:cs typeface="Times New Roman"/>
                </a:rPr>
                <a:t>63</a:t>
              </a:r>
              <a:endParaRPr lang="en-US" sz="1100">
                <a:effectLst/>
                <a:latin typeface="Calibri"/>
                <a:ea typeface="Calibri"/>
                <a:cs typeface="Times New Roman"/>
              </a:endParaRPr>
            </a:p>
          </p:txBody>
        </p:sp>
        <p:sp>
          <p:nvSpPr>
            <p:cNvPr id="57" name="Rectangle 56"/>
            <p:cNvSpPr>
              <a:spLocks noChangeArrowheads="1"/>
            </p:cNvSpPr>
            <p:nvPr/>
          </p:nvSpPr>
          <p:spPr bwMode="auto">
            <a:xfrm>
              <a:off x="202565" y="1124585"/>
              <a:ext cx="64135" cy="210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nSpc>
                  <a:spcPct val="115000"/>
                </a:lnSpc>
                <a:spcBef>
                  <a:spcPts val="0"/>
                </a:spcBef>
                <a:spcAft>
                  <a:spcPts val="1000"/>
                </a:spcAft>
              </a:pPr>
              <a:r>
                <a:rPr lang="en-US" sz="500">
                  <a:solidFill>
                    <a:srgbClr val="000000"/>
                  </a:solidFill>
                  <a:effectLst/>
                  <a:latin typeface="Times New Roman"/>
                  <a:ea typeface="Calibri"/>
                  <a:cs typeface="Times New Roman"/>
                </a:rPr>
                <a:t>64</a:t>
              </a:r>
              <a:endParaRPr lang="en-US" sz="1100">
                <a:effectLst/>
                <a:latin typeface="Calibri"/>
                <a:ea typeface="Calibri"/>
                <a:cs typeface="Times New Roman"/>
              </a:endParaRPr>
            </a:p>
          </p:txBody>
        </p:sp>
        <p:sp>
          <p:nvSpPr>
            <p:cNvPr id="58" name="Rectangle 57"/>
            <p:cNvSpPr>
              <a:spLocks noChangeArrowheads="1"/>
            </p:cNvSpPr>
            <p:nvPr/>
          </p:nvSpPr>
          <p:spPr bwMode="auto">
            <a:xfrm>
              <a:off x="202565" y="915670"/>
              <a:ext cx="64135" cy="210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nSpc>
                  <a:spcPct val="115000"/>
                </a:lnSpc>
                <a:spcBef>
                  <a:spcPts val="0"/>
                </a:spcBef>
                <a:spcAft>
                  <a:spcPts val="1000"/>
                </a:spcAft>
              </a:pPr>
              <a:r>
                <a:rPr lang="en-US" sz="500">
                  <a:solidFill>
                    <a:srgbClr val="000000"/>
                  </a:solidFill>
                  <a:effectLst/>
                  <a:latin typeface="Times New Roman"/>
                  <a:ea typeface="Calibri"/>
                  <a:cs typeface="Times New Roman"/>
                </a:rPr>
                <a:t>65</a:t>
              </a:r>
              <a:endParaRPr lang="en-US" sz="1100">
                <a:effectLst/>
                <a:latin typeface="Calibri"/>
                <a:ea typeface="Calibri"/>
                <a:cs typeface="Times New Roman"/>
              </a:endParaRPr>
            </a:p>
          </p:txBody>
        </p:sp>
        <p:sp>
          <p:nvSpPr>
            <p:cNvPr id="59" name="Rectangle 58"/>
            <p:cNvSpPr>
              <a:spLocks noChangeArrowheads="1"/>
            </p:cNvSpPr>
            <p:nvPr/>
          </p:nvSpPr>
          <p:spPr bwMode="auto">
            <a:xfrm>
              <a:off x="202565" y="711200"/>
              <a:ext cx="64135" cy="210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nSpc>
                  <a:spcPct val="115000"/>
                </a:lnSpc>
                <a:spcBef>
                  <a:spcPts val="0"/>
                </a:spcBef>
                <a:spcAft>
                  <a:spcPts val="1000"/>
                </a:spcAft>
              </a:pPr>
              <a:r>
                <a:rPr lang="en-US" sz="500">
                  <a:solidFill>
                    <a:srgbClr val="000000"/>
                  </a:solidFill>
                  <a:effectLst/>
                  <a:latin typeface="Times New Roman"/>
                  <a:ea typeface="Calibri"/>
                  <a:cs typeface="Times New Roman"/>
                </a:rPr>
                <a:t>66</a:t>
              </a:r>
              <a:endParaRPr lang="en-US" sz="1100">
                <a:effectLst/>
                <a:latin typeface="Calibri"/>
                <a:ea typeface="Calibri"/>
                <a:cs typeface="Times New Roman"/>
              </a:endParaRPr>
            </a:p>
          </p:txBody>
        </p:sp>
        <p:sp>
          <p:nvSpPr>
            <p:cNvPr id="60" name="Rectangle 59"/>
            <p:cNvSpPr>
              <a:spLocks noChangeArrowheads="1"/>
            </p:cNvSpPr>
            <p:nvPr/>
          </p:nvSpPr>
          <p:spPr bwMode="auto">
            <a:xfrm>
              <a:off x="202565" y="502285"/>
              <a:ext cx="64135" cy="210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nSpc>
                  <a:spcPct val="115000"/>
                </a:lnSpc>
                <a:spcBef>
                  <a:spcPts val="0"/>
                </a:spcBef>
                <a:spcAft>
                  <a:spcPts val="1000"/>
                </a:spcAft>
              </a:pPr>
              <a:r>
                <a:rPr lang="en-US" sz="500">
                  <a:solidFill>
                    <a:srgbClr val="000000"/>
                  </a:solidFill>
                  <a:effectLst/>
                  <a:latin typeface="Times New Roman"/>
                  <a:ea typeface="Calibri"/>
                  <a:cs typeface="Times New Roman"/>
                </a:rPr>
                <a:t>67</a:t>
              </a:r>
              <a:endParaRPr lang="en-US" sz="1100">
                <a:effectLst/>
                <a:latin typeface="Calibri"/>
                <a:ea typeface="Calibri"/>
                <a:cs typeface="Times New Roman"/>
              </a:endParaRPr>
            </a:p>
          </p:txBody>
        </p:sp>
        <p:sp>
          <p:nvSpPr>
            <p:cNvPr id="61" name="Rectangle 60"/>
            <p:cNvSpPr>
              <a:spLocks noChangeArrowheads="1"/>
            </p:cNvSpPr>
            <p:nvPr/>
          </p:nvSpPr>
          <p:spPr bwMode="auto">
            <a:xfrm>
              <a:off x="146685" y="387350"/>
              <a:ext cx="111760" cy="210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nSpc>
                  <a:spcPct val="115000"/>
                </a:lnSpc>
                <a:spcBef>
                  <a:spcPts val="0"/>
                </a:spcBef>
                <a:spcAft>
                  <a:spcPts val="1000"/>
                </a:spcAft>
              </a:pPr>
              <a:r>
                <a:rPr lang="en-US" sz="500">
                  <a:solidFill>
                    <a:srgbClr val="000000"/>
                  </a:solidFill>
                  <a:effectLst/>
                  <a:latin typeface="Times New Roman"/>
                  <a:ea typeface="Calibri"/>
                  <a:cs typeface="Times New Roman"/>
                </a:rPr>
                <a:t>67.6</a:t>
              </a:r>
              <a:endParaRPr lang="en-US" sz="1100">
                <a:effectLst/>
                <a:latin typeface="Calibri"/>
                <a:ea typeface="Calibri"/>
                <a:cs typeface="Times New Roman"/>
              </a:endParaRPr>
            </a:p>
          </p:txBody>
        </p:sp>
        <p:sp>
          <p:nvSpPr>
            <p:cNvPr id="62" name="Rectangle 61"/>
            <p:cNvSpPr>
              <a:spLocks noChangeArrowheads="1"/>
            </p:cNvSpPr>
            <p:nvPr/>
          </p:nvSpPr>
          <p:spPr bwMode="auto">
            <a:xfrm>
              <a:off x="2995930" y="2783840"/>
              <a:ext cx="130810" cy="210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nSpc>
                  <a:spcPct val="115000"/>
                </a:lnSpc>
                <a:spcBef>
                  <a:spcPts val="0"/>
                </a:spcBef>
                <a:spcAft>
                  <a:spcPts val="1000"/>
                </a:spcAft>
              </a:pPr>
              <a:r>
                <a:rPr lang="en-US" sz="500">
                  <a:solidFill>
                    <a:srgbClr val="000000"/>
                  </a:solidFill>
                  <a:effectLst/>
                  <a:latin typeface="Times New Roman"/>
                  <a:ea typeface="Calibri"/>
                  <a:cs typeface="Times New Roman"/>
                </a:rPr>
                <a:t>cm-1</a:t>
              </a:r>
              <a:endParaRPr lang="en-US" sz="1100">
                <a:effectLst/>
                <a:latin typeface="Calibri"/>
                <a:ea typeface="Calibri"/>
                <a:cs typeface="Times New Roman"/>
              </a:endParaRPr>
            </a:p>
          </p:txBody>
        </p:sp>
        <p:sp>
          <p:nvSpPr>
            <p:cNvPr id="63" name="Rectangle 62"/>
            <p:cNvSpPr>
              <a:spLocks noChangeArrowheads="1"/>
            </p:cNvSpPr>
            <p:nvPr/>
          </p:nvSpPr>
          <p:spPr bwMode="auto">
            <a:xfrm>
              <a:off x="39370" y="1553845"/>
              <a:ext cx="92075" cy="210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nSpc>
                  <a:spcPct val="115000"/>
                </a:lnSpc>
                <a:spcBef>
                  <a:spcPts val="0"/>
                </a:spcBef>
                <a:spcAft>
                  <a:spcPts val="1000"/>
                </a:spcAft>
              </a:pPr>
              <a:r>
                <a:rPr lang="en-US" sz="500">
                  <a:solidFill>
                    <a:srgbClr val="000000"/>
                  </a:solidFill>
                  <a:effectLst/>
                  <a:latin typeface="Times New Roman"/>
                  <a:ea typeface="Calibri"/>
                  <a:cs typeface="Times New Roman"/>
                </a:rPr>
                <a:t>%T </a:t>
              </a:r>
              <a:endParaRPr lang="en-US" sz="1100">
                <a:effectLst/>
                <a:latin typeface="Calibri"/>
                <a:ea typeface="Calibri"/>
                <a:cs typeface="Times New Roman"/>
              </a:endParaRPr>
            </a:p>
          </p:txBody>
        </p:sp>
        <p:sp>
          <p:nvSpPr>
            <p:cNvPr id="64" name="Freeform 63"/>
            <p:cNvSpPr>
              <a:spLocks/>
            </p:cNvSpPr>
            <p:nvPr/>
          </p:nvSpPr>
          <p:spPr bwMode="auto">
            <a:xfrm>
              <a:off x="354965" y="450215"/>
              <a:ext cx="5467985" cy="2003425"/>
            </a:xfrm>
            <a:custGeom>
              <a:avLst/>
              <a:gdLst>
                <a:gd name="T0" fmla="*/ 133 w 8611"/>
                <a:gd name="T1" fmla="*/ 82 h 3155"/>
                <a:gd name="T2" fmla="*/ 275 w 8611"/>
                <a:gd name="T3" fmla="*/ 148 h 3155"/>
                <a:gd name="T4" fmla="*/ 409 w 8611"/>
                <a:gd name="T5" fmla="*/ 189 h 3155"/>
                <a:gd name="T6" fmla="*/ 551 w 8611"/>
                <a:gd name="T7" fmla="*/ 296 h 3155"/>
                <a:gd name="T8" fmla="*/ 684 w 8611"/>
                <a:gd name="T9" fmla="*/ 1326 h 3155"/>
                <a:gd name="T10" fmla="*/ 826 w 8611"/>
                <a:gd name="T11" fmla="*/ 2645 h 3155"/>
                <a:gd name="T12" fmla="*/ 959 w 8611"/>
                <a:gd name="T13" fmla="*/ 3147 h 3155"/>
                <a:gd name="T14" fmla="*/ 1101 w 8611"/>
                <a:gd name="T15" fmla="*/ 2735 h 3155"/>
                <a:gd name="T16" fmla="*/ 1234 w 8611"/>
                <a:gd name="T17" fmla="*/ 2430 h 3155"/>
                <a:gd name="T18" fmla="*/ 1376 w 8611"/>
                <a:gd name="T19" fmla="*/ 2142 h 3155"/>
                <a:gd name="T20" fmla="*/ 1509 w 8611"/>
                <a:gd name="T21" fmla="*/ 1919 h 3155"/>
                <a:gd name="T22" fmla="*/ 1651 w 8611"/>
                <a:gd name="T23" fmla="*/ 1804 h 3155"/>
                <a:gd name="T24" fmla="*/ 1784 w 8611"/>
                <a:gd name="T25" fmla="*/ 1944 h 3155"/>
                <a:gd name="T26" fmla="*/ 1926 w 8611"/>
                <a:gd name="T27" fmla="*/ 1821 h 3155"/>
                <a:gd name="T28" fmla="*/ 2060 w 8611"/>
                <a:gd name="T29" fmla="*/ 1763 h 3155"/>
                <a:gd name="T30" fmla="*/ 2202 w 8611"/>
                <a:gd name="T31" fmla="*/ 1755 h 3155"/>
                <a:gd name="T32" fmla="*/ 2335 w 8611"/>
                <a:gd name="T33" fmla="*/ 1755 h 3155"/>
                <a:gd name="T34" fmla="*/ 2477 w 8611"/>
                <a:gd name="T35" fmla="*/ 1755 h 3155"/>
                <a:gd name="T36" fmla="*/ 2610 w 8611"/>
                <a:gd name="T37" fmla="*/ 1755 h 3155"/>
                <a:gd name="T38" fmla="*/ 2752 w 8611"/>
                <a:gd name="T39" fmla="*/ 1755 h 3155"/>
                <a:gd name="T40" fmla="*/ 2885 w 8611"/>
                <a:gd name="T41" fmla="*/ 1738 h 3155"/>
                <a:gd name="T42" fmla="*/ 3027 w 8611"/>
                <a:gd name="T43" fmla="*/ 1738 h 3155"/>
                <a:gd name="T44" fmla="*/ 3160 w 8611"/>
                <a:gd name="T45" fmla="*/ 1738 h 3155"/>
                <a:gd name="T46" fmla="*/ 3302 w 8611"/>
                <a:gd name="T47" fmla="*/ 1697 h 3155"/>
                <a:gd name="T48" fmla="*/ 3436 w 8611"/>
                <a:gd name="T49" fmla="*/ 1639 h 3155"/>
                <a:gd name="T50" fmla="*/ 3578 w 8611"/>
                <a:gd name="T51" fmla="*/ 1573 h 3155"/>
                <a:gd name="T52" fmla="*/ 3711 w 8611"/>
                <a:gd name="T53" fmla="*/ 1499 h 3155"/>
                <a:gd name="T54" fmla="*/ 3853 w 8611"/>
                <a:gd name="T55" fmla="*/ 1400 h 3155"/>
                <a:gd name="T56" fmla="*/ 3986 w 8611"/>
                <a:gd name="T57" fmla="*/ 1285 h 3155"/>
                <a:gd name="T58" fmla="*/ 4128 w 8611"/>
                <a:gd name="T59" fmla="*/ 1145 h 3155"/>
                <a:gd name="T60" fmla="*/ 4261 w 8611"/>
                <a:gd name="T61" fmla="*/ 1211 h 3155"/>
                <a:gd name="T62" fmla="*/ 4403 w 8611"/>
                <a:gd name="T63" fmla="*/ 1697 h 3155"/>
                <a:gd name="T64" fmla="*/ 4536 w 8611"/>
                <a:gd name="T65" fmla="*/ 2628 h 3155"/>
                <a:gd name="T66" fmla="*/ 4678 w 8611"/>
                <a:gd name="T67" fmla="*/ 2579 h 3155"/>
                <a:gd name="T68" fmla="*/ 4811 w 8611"/>
                <a:gd name="T69" fmla="*/ 2233 h 3155"/>
                <a:gd name="T70" fmla="*/ 4953 w 8611"/>
                <a:gd name="T71" fmla="*/ 2051 h 3155"/>
                <a:gd name="T72" fmla="*/ 5087 w 8611"/>
                <a:gd name="T73" fmla="*/ 1878 h 3155"/>
                <a:gd name="T74" fmla="*/ 5229 w 8611"/>
                <a:gd name="T75" fmla="*/ 1985 h 3155"/>
                <a:gd name="T76" fmla="*/ 5362 w 8611"/>
                <a:gd name="T77" fmla="*/ 2348 h 3155"/>
                <a:gd name="T78" fmla="*/ 5504 w 8611"/>
                <a:gd name="T79" fmla="*/ 1837 h 3155"/>
                <a:gd name="T80" fmla="*/ 5637 w 8611"/>
                <a:gd name="T81" fmla="*/ 1713 h 3155"/>
                <a:gd name="T82" fmla="*/ 5779 w 8611"/>
                <a:gd name="T83" fmla="*/ 1821 h 3155"/>
                <a:gd name="T84" fmla="*/ 5912 w 8611"/>
                <a:gd name="T85" fmla="*/ 1705 h 3155"/>
                <a:gd name="T86" fmla="*/ 6054 w 8611"/>
                <a:gd name="T87" fmla="*/ 1755 h 3155"/>
                <a:gd name="T88" fmla="*/ 6187 w 8611"/>
                <a:gd name="T89" fmla="*/ 1738 h 3155"/>
                <a:gd name="T90" fmla="*/ 6329 w 8611"/>
                <a:gd name="T91" fmla="*/ 1903 h 3155"/>
                <a:gd name="T92" fmla="*/ 6462 w 8611"/>
                <a:gd name="T93" fmla="*/ 2224 h 3155"/>
                <a:gd name="T94" fmla="*/ 6604 w 8611"/>
                <a:gd name="T95" fmla="*/ 1977 h 3155"/>
                <a:gd name="T96" fmla="*/ 6738 w 8611"/>
                <a:gd name="T97" fmla="*/ 1425 h 3155"/>
                <a:gd name="T98" fmla="*/ 6880 w 8611"/>
                <a:gd name="T99" fmla="*/ 1038 h 3155"/>
                <a:gd name="T100" fmla="*/ 7013 w 8611"/>
                <a:gd name="T101" fmla="*/ 840 h 3155"/>
                <a:gd name="T102" fmla="*/ 7155 w 8611"/>
                <a:gd name="T103" fmla="*/ 741 h 3155"/>
                <a:gd name="T104" fmla="*/ 7288 w 8611"/>
                <a:gd name="T105" fmla="*/ 716 h 3155"/>
                <a:gd name="T106" fmla="*/ 7430 w 8611"/>
                <a:gd name="T107" fmla="*/ 683 h 3155"/>
                <a:gd name="T108" fmla="*/ 7563 w 8611"/>
                <a:gd name="T109" fmla="*/ 716 h 3155"/>
                <a:gd name="T110" fmla="*/ 7705 w 8611"/>
                <a:gd name="T111" fmla="*/ 774 h 3155"/>
                <a:gd name="T112" fmla="*/ 7838 w 8611"/>
                <a:gd name="T113" fmla="*/ 815 h 3155"/>
                <a:gd name="T114" fmla="*/ 7980 w 8611"/>
                <a:gd name="T115" fmla="*/ 848 h 3155"/>
                <a:gd name="T116" fmla="*/ 8114 w 8611"/>
                <a:gd name="T117" fmla="*/ 881 h 3155"/>
                <a:gd name="T118" fmla="*/ 8256 w 8611"/>
                <a:gd name="T119" fmla="*/ 881 h 3155"/>
                <a:gd name="T120" fmla="*/ 8389 w 8611"/>
                <a:gd name="T121" fmla="*/ 692 h 3155"/>
                <a:gd name="T122" fmla="*/ 8531 w 8611"/>
                <a:gd name="T123" fmla="*/ 263 h 3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611" h="3155">
                  <a:moveTo>
                    <a:pt x="0" y="0"/>
                  </a:moveTo>
                  <a:lnTo>
                    <a:pt x="9" y="8"/>
                  </a:lnTo>
                  <a:lnTo>
                    <a:pt x="18" y="8"/>
                  </a:lnTo>
                  <a:lnTo>
                    <a:pt x="27" y="16"/>
                  </a:lnTo>
                  <a:lnTo>
                    <a:pt x="36" y="24"/>
                  </a:lnTo>
                  <a:lnTo>
                    <a:pt x="45" y="24"/>
                  </a:lnTo>
                  <a:lnTo>
                    <a:pt x="54" y="32"/>
                  </a:lnTo>
                  <a:lnTo>
                    <a:pt x="62" y="41"/>
                  </a:lnTo>
                  <a:lnTo>
                    <a:pt x="71" y="41"/>
                  </a:lnTo>
                  <a:lnTo>
                    <a:pt x="80" y="49"/>
                  </a:lnTo>
                  <a:lnTo>
                    <a:pt x="89" y="57"/>
                  </a:lnTo>
                  <a:lnTo>
                    <a:pt x="98" y="57"/>
                  </a:lnTo>
                  <a:lnTo>
                    <a:pt x="107" y="65"/>
                  </a:lnTo>
                  <a:lnTo>
                    <a:pt x="116" y="74"/>
                  </a:lnTo>
                  <a:lnTo>
                    <a:pt x="125" y="74"/>
                  </a:lnTo>
                  <a:lnTo>
                    <a:pt x="133" y="82"/>
                  </a:lnTo>
                  <a:lnTo>
                    <a:pt x="142" y="82"/>
                  </a:lnTo>
                  <a:lnTo>
                    <a:pt x="151" y="90"/>
                  </a:lnTo>
                  <a:lnTo>
                    <a:pt x="160" y="98"/>
                  </a:lnTo>
                  <a:lnTo>
                    <a:pt x="169" y="98"/>
                  </a:lnTo>
                  <a:lnTo>
                    <a:pt x="178" y="107"/>
                  </a:lnTo>
                  <a:lnTo>
                    <a:pt x="187" y="107"/>
                  </a:lnTo>
                  <a:lnTo>
                    <a:pt x="196" y="115"/>
                  </a:lnTo>
                  <a:lnTo>
                    <a:pt x="204" y="115"/>
                  </a:lnTo>
                  <a:lnTo>
                    <a:pt x="213" y="123"/>
                  </a:lnTo>
                  <a:lnTo>
                    <a:pt x="222" y="123"/>
                  </a:lnTo>
                  <a:lnTo>
                    <a:pt x="231" y="131"/>
                  </a:lnTo>
                  <a:lnTo>
                    <a:pt x="240" y="131"/>
                  </a:lnTo>
                  <a:lnTo>
                    <a:pt x="249" y="140"/>
                  </a:lnTo>
                  <a:lnTo>
                    <a:pt x="258" y="140"/>
                  </a:lnTo>
                  <a:lnTo>
                    <a:pt x="267" y="148"/>
                  </a:lnTo>
                  <a:lnTo>
                    <a:pt x="275" y="148"/>
                  </a:lnTo>
                  <a:lnTo>
                    <a:pt x="284" y="148"/>
                  </a:lnTo>
                  <a:lnTo>
                    <a:pt x="293" y="156"/>
                  </a:lnTo>
                  <a:lnTo>
                    <a:pt x="302" y="156"/>
                  </a:lnTo>
                  <a:lnTo>
                    <a:pt x="311" y="156"/>
                  </a:lnTo>
                  <a:lnTo>
                    <a:pt x="320" y="164"/>
                  </a:lnTo>
                  <a:lnTo>
                    <a:pt x="329" y="164"/>
                  </a:lnTo>
                  <a:lnTo>
                    <a:pt x="338" y="164"/>
                  </a:lnTo>
                  <a:lnTo>
                    <a:pt x="346" y="164"/>
                  </a:lnTo>
                  <a:lnTo>
                    <a:pt x="355" y="164"/>
                  </a:lnTo>
                  <a:lnTo>
                    <a:pt x="364" y="173"/>
                  </a:lnTo>
                  <a:lnTo>
                    <a:pt x="373" y="173"/>
                  </a:lnTo>
                  <a:lnTo>
                    <a:pt x="382" y="173"/>
                  </a:lnTo>
                  <a:lnTo>
                    <a:pt x="391" y="181"/>
                  </a:lnTo>
                  <a:lnTo>
                    <a:pt x="400" y="181"/>
                  </a:lnTo>
                  <a:lnTo>
                    <a:pt x="409" y="189"/>
                  </a:lnTo>
                  <a:lnTo>
                    <a:pt x="417" y="189"/>
                  </a:lnTo>
                  <a:lnTo>
                    <a:pt x="426" y="189"/>
                  </a:lnTo>
                  <a:lnTo>
                    <a:pt x="435" y="197"/>
                  </a:lnTo>
                  <a:lnTo>
                    <a:pt x="444" y="197"/>
                  </a:lnTo>
                  <a:lnTo>
                    <a:pt x="453" y="197"/>
                  </a:lnTo>
                  <a:lnTo>
                    <a:pt x="462" y="206"/>
                  </a:lnTo>
                  <a:lnTo>
                    <a:pt x="471" y="206"/>
                  </a:lnTo>
                  <a:lnTo>
                    <a:pt x="480" y="206"/>
                  </a:lnTo>
                  <a:lnTo>
                    <a:pt x="488" y="214"/>
                  </a:lnTo>
                  <a:lnTo>
                    <a:pt x="497" y="214"/>
                  </a:lnTo>
                  <a:lnTo>
                    <a:pt x="506" y="222"/>
                  </a:lnTo>
                  <a:lnTo>
                    <a:pt x="515" y="238"/>
                  </a:lnTo>
                  <a:lnTo>
                    <a:pt x="524" y="255"/>
                  </a:lnTo>
                  <a:lnTo>
                    <a:pt x="533" y="263"/>
                  </a:lnTo>
                  <a:lnTo>
                    <a:pt x="542" y="280"/>
                  </a:lnTo>
                  <a:lnTo>
                    <a:pt x="551" y="296"/>
                  </a:lnTo>
                  <a:lnTo>
                    <a:pt x="559" y="313"/>
                  </a:lnTo>
                  <a:lnTo>
                    <a:pt x="568" y="337"/>
                  </a:lnTo>
                  <a:lnTo>
                    <a:pt x="577" y="387"/>
                  </a:lnTo>
                  <a:lnTo>
                    <a:pt x="586" y="436"/>
                  </a:lnTo>
                  <a:lnTo>
                    <a:pt x="595" y="494"/>
                  </a:lnTo>
                  <a:lnTo>
                    <a:pt x="604" y="535"/>
                  </a:lnTo>
                  <a:lnTo>
                    <a:pt x="613" y="601"/>
                  </a:lnTo>
                  <a:lnTo>
                    <a:pt x="622" y="692"/>
                  </a:lnTo>
                  <a:lnTo>
                    <a:pt x="631" y="766"/>
                  </a:lnTo>
                  <a:lnTo>
                    <a:pt x="639" y="848"/>
                  </a:lnTo>
                  <a:lnTo>
                    <a:pt x="648" y="947"/>
                  </a:lnTo>
                  <a:lnTo>
                    <a:pt x="657" y="1038"/>
                  </a:lnTo>
                  <a:lnTo>
                    <a:pt x="666" y="1120"/>
                  </a:lnTo>
                  <a:lnTo>
                    <a:pt x="675" y="1236"/>
                  </a:lnTo>
                  <a:lnTo>
                    <a:pt x="684" y="1326"/>
                  </a:lnTo>
                  <a:lnTo>
                    <a:pt x="693" y="1442"/>
                  </a:lnTo>
                  <a:lnTo>
                    <a:pt x="702" y="1532"/>
                  </a:lnTo>
                  <a:lnTo>
                    <a:pt x="710" y="1615"/>
                  </a:lnTo>
                  <a:lnTo>
                    <a:pt x="719" y="1730"/>
                  </a:lnTo>
                  <a:lnTo>
                    <a:pt x="728" y="1812"/>
                  </a:lnTo>
                  <a:lnTo>
                    <a:pt x="737" y="1895"/>
                  </a:lnTo>
                  <a:lnTo>
                    <a:pt x="746" y="1994"/>
                  </a:lnTo>
                  <a:lnTo>
                    <a:pt x="755" y="2076"/>
                  </a:lnTo>
                  <a:lnTo>
                    <a:pt x="764" y="2150"/>
                  </a:lnTo>
                  <a:lnTo>
                    <a:pt x="773" y="2233"/>
                  </a:lnTo>
                  <a:lnTo>
                    <a:pt x="781" y="2298"/>
                  </a:lnTo>
                  <a:lnTo>
                    <a:pt x="790" y="2381"/>
                  </a:lnTo>
                  <a:lnTo>
                    <a:pt x="799" y="2447"/>
                  </a:lnTo>
                  <a:lnTo>
                    <a:pt x="808" y="2504"/>
                  </a:lnTo>
                  <a:lnTo>
                    <a:pt x="817" y="2579"/>
                  </a:lnTo>
                  <a:lnTo>
                    <a:pt x="826" y="2645"/>
                  </a:lnTo>
                  <a:lnTo>
                    <a:pt x="835" y="2702"/>
                  </a:lnTo>
                  <a:lnTo>
                    <a:pt x="844" y="2760"/>
                  </a:lnTo>
                  <a:lnTo>
                    <a:pt x="852" y="2809"/>
                  </a:lnTo>
                  <a:lnTo>
                    <a:pt x="861" y="2859"/>
                  </a:lnTo>
                  <a:lnTo>
                    <a:pt x="870" y="2916"/>
                  </a:lnTo>
                  <a:lnTo>
                    <a:pt x="879" y="2958"/>
                  </a:lnTo>
                  <a:lnTo>
                    <a:pt x="888" y="3007"/>
                  </a:lnTo>
                  <a:lnTo>
                    <a:pt x="897" y="3032"/>
                  </a:lnTo>
                  <a:lnTo>
                    <a:pt x="906" y="3057"/>
                  </a:lnTo>
                  <a:lnTo>
                    <a:pt x="915" y="3089"/>
                  </a:lnTo>
                  <a:lnTo>
                    <a:pt x="923" y="3106"/>
                  </a:lnTo>
                  <a:lnTo>
                    <a:pt x="932" y="3131"/>
                  </a:lnTo>
                  <a:lnTo>
                    <a:pt x="941" y="3147"/>
                  </a:lnTo>
                  <a:lnTo>
                    <a:pt x="950" y="3155"/>
                  </a:lnTo>
                  <a:lnTo>
                    <a:pt x="959" y="3147"/>
                  </a:lnTo>
                  <a:lnTo>
                    <a:pt x="968" y="3139"/>
                  </a:lnTo>
                  <a:lnTo>
                    <a:pt x="977" y="3131"/>
                  </a:lnTo>
                  <a:lnTo>
                    <a:pt x="986" y="3122"/>
                  </a:lnTo>
                  <a:lnTo>
                    <a:pt x="994" y="3114"/>
                  </a:lnTo>
                  <a:lnTo>
                    <a:pt x="1003" y="3098"/>
                  </a:lnTo>
                  <a:lnTo>
                    <a:pt x="1012" y="3065"/>
                  </a:lnTo>
                  <a:lnTo>
                    <a:pt x="1021" y="3040"/>
                  </a:lnTo>
                  <a:lnTo>
                    <a:pt x="1030" y="3007"/>
                  </a:lnTo>
                  <a:lnTo>
                    <a:pt x="1039" y="2974"/>
                  </a:lnTo>
                  <a:lnTo>
                    <a:pt x="1048" y="2949"/>
                  </a:lnTo>
                  <a:lnTo>
                    <a:pt x="1057" y="2916"/>
                  </a:lnTo>
                  <a:lnTo>
                    <a:pt x="1065" y="2875"/>
                  </a:lnTo>
                  <a:lnTo>
                    <a:pt x="1074" y="2842"/>
                  </a:lnTo>
                  <a:lnTo>
                    <a:pt x="1083" y="2809"/>
                  </a:lnTo>
                  <a:lnTo>
                    <a:pt x="1092" y="2768"/>
                  </a:lnTo>
                  <a:lnTo>
                    <a:pt x="1101" y="2735"/>
                  </a:lnTo>
                  <a:lnTo>
                    <a:pt x="1110" y="2694"/>
                  </a:lnTo>
                  <a:lnTo>
                    <a:pt x="1119" y="2669"/>
                  </a:lnTo>
                  <a:lnTo>
                    <a:pt x="1128" y="2636"/>
                  </a:lnTo>
                  <a:lnTo>
                    <a:pt x="1136" y="2603"/>
                  </a:lnTo>
                  <a:lnTo>
                    <a:pt x="1145" y="2587"/>
                  </a:lnTo>
                  <a:lnTo>
                    <a:pt x="1154" y="2570"/>
                  </a:lnTo>
                  <a:lnTo>
                    <a:pt x="1163" y="2546"/>
                  </a:lnTo>
                  <a:lnTo>
                    <a:pt x="1172" y="2529"/>
                  </a:lnTo>
                  <a:lnTo>
                    <a:pt x="1181" y="2513"/>
                  </a:lnTo>
                  <a:lnTo>
                    <a:pt x="1190" y="2496"/>
                  </a:lnTo>
                  <a:lnTo>
                    <a:pt x="1199" y="2480"/>
                  </a:lnTo>
                  <a:lnTo>
                    <a:pt x="1207" y="2471"/>
                  </a:lnTo>
                  <a:lnTo>
                    <a:pt x="1216" y="2463"/>
                  </a:lnTo>
                  <a:lnTo>
                    <a:pt x="1225" y="2447"/>
                  </a:lnTo>
                  <a:lnTo>
                    <a:pt x="1234" y="2430"/>
                  </a:lnTo>
                  <a:lnTo>
                    <a:pt x="1243" y="2422"/>
                  </a:lnTo>
                  <a:lnTo>
                    <a:pt x="1252" y="2406"/>
                  </a:lnTo>
                  <a:lnTo>
                    <a:pt x="1261" y="2389"/>
                  </a:lnTo>
                  <a:lnTo>
                    <a:pt x="1270" y="2381"/>
                  </a:lnTo>
                  <a:lnTo>
                    <a:pt x="1278" y="2364"/>
                  </a:lnTo>
                  <a:lnTo>
                    <a:pt x="1287" y="2340"/>
                  </a:lnTo>
                  <a:lnTo>
                    <a:pt x="1296" y="2323"/>
                  </a:lnTo>
                  <a:lnTo>
                    <a:pt x="1305" y="2307"/>
                  </a:lnTo>
                  <a:lnTo>
                    <a:pt x="1314" y="2282"/>
                  </a:lnTo>
                  <a:lnTo>
                    <a:pt x="1323" y="2265"/>
                  </a:lnTo>
                  <a:lnTo>
                    <a:pt x="1332" y="2241"/>
                  </a:lnTo>
                  <a:lnTo>
                    <a:pt x="1341" y="2224"/>
                  </a:lnTo>
                  <a:lnTo>
                    <a:pt x="1350" y="2208"/>
                  </a:lnTo>
                  <a:lnTo>
                    <a:pt x="1358" y="2183"/>
                  </a:lnTo>
                  <a:lnTo>
                    <a:pt x="1367" y="2158"/>
                  </a:lnTo>
                  <a:lnTo>
                    <a:pt x="1376" y="2142"/>
                  </a:lnTo>
                  <a:lnTo>
                    <a:pt x="1385" y="2117"/>
                  </a:lnTo>
                  <a:lnTo>
                    <a:pt x="1394" y="2101"/>
                  </a:lnTo>
                  <a:lnTo>
                    <a:pt x="1403" y="2084"/>
                  </a:lnTo>
                  <a:lnTo>
                    <a:pt x="1412" y="2068"/>
                  </a:lnTo>
                  <a:lnTo>
                    <a:pt x="1421" y="2051"/>
                  </a:lnTo>
                  <a:lnTo>
                    <a:pt x="1429" y="2035"/>
                  </a:lnTo>
                  <a:lnTo>
                    <a:pt x="1438" y="2018"/>
                  </a:lnTo>
                  <a:lnTo>
                    <a:pt x="1447" y="2010"/>
                  </a:lnTo>
                  <a:lnTo>
                    <a:pt x="1456" y="1994"/>
                  </a:lnTo>
                  <a:lnTo>
                    <a:pt x="1465" y="1985"/>
                  </a:lnTo>
                  <a:lnTo>
                    <a:pt x="1474" y="1977"/>
                  </a:lnTo>
                  <a:lnTo>
                    <a:pt x="1483" y="1952"/>
                  </a:lnTo>
                  <a:lnTo>
                    <a:pt x="1492" y="1944"/>
                  </a:lnTo>
                  <a:lnTo>
                    <a:pt x="1500" y="1936"/>
                  </a:lnTo>
                  <a:lnTo>
                    <a:pt x="1509" y="1919"/>
                  </a:lnTo>
                  <a:lnTo>
                    <a:pt x="1518" y="1919"/>
                  </a:lnTo>
                  <a:lnTo>
                    <a:pt x="1527" y="1911"/>
                  </a:lnTo>
                  <a:lnTo>
                    <a:pt x="1536" y="1903"/>
                  </a:lnTo>
                  <a:lnTo>
                    <a:pt x="1545" y="1886"/>
                  </a:lnTo>
                  <a:lnTo>
                    <a:pt x="1554" y="1878"/>
                  </a:lnTo>
                  <a:lnTo>
                    <a:pt x="1563" y="1870"/>
                  </a:lnTo>
                  <a:lnTo>
                    <a:pt x="1571" y="1862"/>
                  </a:lnTo>
                  <a:lnTo>
                    <a:pt x="1580" y="1862"/>
                  </a:lnTo>
                  <a:lnTo>
                    <a:pt x="1589" y="1854"/>
                  </a:lnTo>
                  <a:lnTo>
                    <a:pt x="1598" y="1845"/>
                  </a:lnTo>
                  <a:lnTo>
                    <a:pt x="1607" y="1837"/>
                  </a:lnTo>
                  <a:lnTo>
                    <a:pt x="1616" y="1829"/>
                  </a:lnTo>
                  <a:lnTo>
                    <a:pt x="1625" y="1821"/>
                  </a:lnTo>
                  <a:lnTo>
                    <a:pt x="1634" y="1821"/>
                  </a:lnTo>
                  <a:lnTo>
                    <a:pt x="1642" y="1812"/>
                  </a:lnTo>
                  <a:lnTo>
                    <a:pt x="1651" y="1804"/>
                  </a:lnTo>
                  <a:lnTo>
                    <a:pt x="1660" y="1796"/>
                  </a:lnTo>
                  <a:lnTo>
                    <a:pt x="1669" y="1796"/>
                  </a:lnTo>
                  <a:lnTo>
                    <a:pt x="1678" y="1796"/>
                  </a:lnTo>
                  <a:lnTo>
                    <a:pt x="1687" y="1796"/>
                  </a:lnTo>
                  <a:lnTo>
                    <a:pt x="1696" y="1804"/>
                  </a:lnTo>
                  <a:lnTo>
                    <a:pt x="1705" y="1821"/>
                  </a:lnTo>
                  <a:lnTo>
                    <a:pt x="1713" y="1829"/>
                  </a:lnTo>
                  <a:lnTo>
                    <a:pt x="1722" y="1837"/>
                  </a:lnTo>
                  <a:lnTo>
                    <a:pt x="1731" y="1845"/>
                  </a:lnTo>
                  <a:lnTo>
                    <a:pt x="1740" y="1854"/>
                  </a:lnTo>
                  <a:lnTo>
                    <a:pt x="1749" y="1862"/>
                  </a:lnTo>
                  <a:lnTo>
                    <a:pt x="1758" y="1878"/>
                  </a:lnTo>
                  <a:lnTo>
                    <a:pt x="1767" y="1895"/>
                  </a:lnTo>
                  <a:lnTo>
                    <a:pt x="1776" y="1928"/>
                  </a:lnTo>
                  <a:lnTo>
                    <a:pt x="1784" y="1944"/>
                  </a:lnTo>
                  <a:lnTo>
                    <a:pt x="1793" y="1944"/>
                  </a:lnTo>
                  <a:lnTo>
                    <a:pt x="1802" y="1928"/>
                  </a:lnTo>
                  <a:lnTo>
                    <a:pt x="1811" y="1903"/>
                  </a:lnTo>
                  <a:lnTo>
                    <a:pt x="1820" y="1886"/>
                  </a:lnTo>
                  <a:lnTo>
                    <a:pt x="1829" y="1878"/>
                  </a:lnTo>
                  <a:lnTo>
                    <a:pt x="1838" y="1878"/>
                  </a:lnTo>
                  <a:lnTo>
                    <a:pt x="1847" y="1870"/>
                  </a:lnTo>
                  <a:lnTo>
                    <a:pt x="1855" y="1862"/>
                  </a:lnTo>
                  <a:lnTo>
                    <a:pt x="1864" y="1862"/>
                  </a:lnTo>
                  <a:lnTo>
                    <a:pt x="1873" y="1870"/>
                  </a:lnTo>
                  <a:lnTo>
                    <a:pt x="1882" y="1870"/>
                  </a:lnTo>
                  <a:lnTo>
                    <a:pt x="1891" y="1870"/>
                  </a:lnTo>
                  <a:lnTo>
                    <a:pt x="1900" y="1870"/>
                  </a:lnTo>
                  <a:lnTo>
                    <a:pt x="1909" y="1862"/>
                  </a:lnTo>
                  <a:lnTo>
                    <a:pt x="1918" y="1837"/>
                  </a:lnTo>
                  <a:lnTo>
                    <a:pt x="1926" y="1821"/>
                  </a:lnTo>
                  <a:lnTo>
                    <a:pt x="1935" y="1812"/>
                  </a:lnTo>
                  <a:lnTo>
                    <a:pt x="1944" y="1796"/>
                  </a:lnTo>
                  <a:lnTo>
                    <a:pt x="1953" y="1788"/>
                  </a:lnTo>
                  <a:lnTo>
                    <a:pt x="1962" y="1788"/>
                  </a:lnTo>
                  <a:lnTo>
                    <a:pt x="1971" y="1779"/>
                  </a:lnTo>
                  <a:lnTo>
                    <a:pt x="1980" y="1779"/>
                  </a:lnTo>
                  <a:lnTo>
                    <a:pt x="1989" y="1771"/>
                  </a:lnTo>
                  <a:lnTo>
                    <a:pt x="1998" y="1771"/>
                  </a:lnTo>
                  <a:lnTo>
                    <a:pt x="2006" y="1771"/>
                  </a:lnTo>
                  <a:lnTo>
                    <a:pt x="2015" y="1771"/>
                  </a:lnTo>
                  <a:lnTo>
                    <a:pt x="2024" y="1763"/>
                  </a:lnTo>
                  <a:lnTo>
                    <a:pt x="2033" y="1763"/>
                  </a:lnTo>
                  <a:lnTo>
                    <a:pt x="2042" y="1763"/>
                  </a:lnTo>
                  <a:lnTo>
                    <a:pt x="2051" y="1763"/>
                  </a:lnTo>
                  <a:lnTo>
                    <a:pt x="2060" y="1763"/>
                  </a:lnTo>
                  <a:lnTo>
                    <a:pt x="2069" y="1755"/>
                  </a:lnTo>
                  <a:lnTo>
                    <a:pt x="2077" y="1755"/>
                  </a:lnTo>
                  <a:lnTo>
                    <a:pt x="2086" y="1755"/>
                  </a:lnTo>
                  <a:lnTo>
                    <a:pt x="2095" y="1755"/>
                  </a:lnTo>
                  <a:lnTo>
                    <a:pt x="2104" y="1755"/>
                  </a:lnTo>
                  <a:lnTo>
                    <a:pt x="2113" y="1755"/>
                  </a:lnTo>
                  <a:lnTo>
                    <a:pt x="2122" y="1755"/>
                  </a:lnTo>
                  <a:lnTo>
                    <a:pt x="2131" y="1755"/>
                  </a:lnTo>
                  <a:lnTo>
                    <a:pt x="2140" y="1755"/>
                  </a:lnTo>
                  <a:lnTo>
                    <a:pt x="2148" y="1755"/>
                  </a:lnTo>
                  <a:lnTo>
                    <a:pt x="2157" y="1755"/>
                  </a:lnTo>
                  <a:lnTo>
                    <a:pt x="2166" y="1755"/>
                  </a:lnTo>
                  <a:lnTo>
                    <a:pt x="2175" y="1755"/>
                  </a:lnTo>
                  <a:lnTo>
                    <a:pt x="2184" y="1755"/>
                  </a:lnTo>
                  <a:lnTo>
                    <a:pt x="2193" y="1755"/>
                  </a:lnTo>
                  <a:lnTo>
                    <a:pt x="2202" y="1755"/>
                  </a:lnTo>
                  <a:lnTo>
                    <a:pt x="2211" y="1755"/>
                  </a:lnTo>
                  <a:lnTo>
                    <a:pt x="2219" y="1755"/>
                  </a:lnTo>
                  <a:lnTo>
                    <a:pt x="2228" y="1755"/>
                  </a:lnTo>
                  <a:lnTo>
                    <a:pt x="2237" y="1755"/>
                  </a:lnTo>
                  <a:lnTo>
                    <a:pt x="2246" y="1755"/>
                  </a:lnTo>
                  <a:lnTo>
                    <a:pt x="2255" y="1746"/>
                  </a:lnTo>
                  <a:lnTo>
                    <a:pt x="2264" y="1746"/>
                  </a:lnTo>
                  <a:lnTo>
                    <a:pt x="2273" y="1746"/>
                  </a:lnTo>
                  <a:lnTo>
                    <a:pt x="2282" y="1746"/>
                  </a:lnTo>
                  <a:lnTo>
                    <a:pt x="2290" y="1746"/>
                  </a:lnTo>
                  <a:lnTo>
                    <a:pt x="2299" y="1746"/>
                  </a:lnTo>
                  <a:lnTo>
                    <a:pt x="2308" y="1746"/>
                  </a:lnTo>
                  <a:lnTo>
                    <a:pt x="2317" y="1746"/>
                  </a:lnTo>
                  <a:lnTo>
                    <a:pt x="2326" y="1746"/>
                  </a:lnTo>
                  <a:lnTo>
                    <a:pt x="2335" y="1755"/>
                  </a:lnTo>
                  <a:lnTo>
                    <a:pt x="2344" y="1755"/>
                  </a:lnTo>
                  <a:lnTo>
                    <a:pt x="2353" y="1755"/>
                  </a:lnTo>
                  <a:lnTo>
                    <a:pt x="2361" y="1755"/>
                  </a:lnTo>
                  <a:lnTo>
                    <a:pt x="2370" y="1755"/>
                  </a:lnTo>
                  <a:lnTo>
                    <a:pt x="2379" y="1755"/>
                  </a:lnTo>
                  <a:lnTo>
                    <a:pt x="2388" y="1755"/>
                  </a:lnTo>
                  <a:lnTo>
                    <a:pt x="2397" y="1755"/>
                  </a:lnTo>
                  <a:lnTo>
                    <a:pt x="2406" y="1755"/>
                  </a:lnTo>
                  <a:lnTo>
                    <a:pt x="2415" y="1755"/>
                  </a:lnTo>
                  <a:lnTo>
                    <a:pt x="2424" y="1755"/>
                  </a:lnTo>
                  <a:lnTo>
                    <a:pt x="2432" y="1755"/>
                  </a:lnTo>
                  <a:lnTo>
                    <a:pt x="2441" y="1755"/>
                  </a:lnTo>
                  <a:lnTo>
                    <a:pt x="2450" y="1755"/>
                  </a:lnTo>
                  <a:lnTo>
                    <a:pt x="2459" y="1755"/>
                  </a:lnTo>
                  <a:lnTo>
                    <a:pt x="2468" y="1755"/>
                  </a:lnTo>
                  <a:lnTo>
                    <a:pt x="2477" y="1755"/>
                  </a:lnTo>
                  <a:lnTo>
                    <a:pt x="2486" y="1755"/>
                  </a:lnTo>
                  <a:lnTo>
                    <a:pt x="2495" y="1755"/>
                  </a:lnTo>
                  <a:lnTo>
                    <a:pt x="2503" y="1755"/>
                  </a:lnTo>
                  <a:lnTo>
                    <a:pt x="2512" y="1755"/>
                  </a:lnTo>
                  <a:lnTo>
                    <a:pt x="2521" y="1755"/>
                  </a:lnTo>
                  <a:lnTo>
                    <a:pt x="2530" y="1755"/>
                  </a:lnTo>
                  <a:lnTo>
                    <a:pt x="2539" y="1755"/>
                  </a:lnTo>
                  <a:lnTo>
                    <a:pt x="2548" y="1755"/>
                  </a:lnTo>
                  <a:lnTo>
                    <a:pt x="2557" y="1755"/>
                  </a:lnTo>
                  <a:lnTo>
                    <a:pt x="2566" y="1755"/>
                  </a:lnTo>
                  <a:lnTo>
                    <a:pt x="2574" y="1755"/>
                  </a:lnTo>
                  <a:lnTo>
                    <a:pt x="2583" y="1755"/>
                  </a:lnTo>
                  <a:lnTo>
                    <a:pt x="2592" y="1755"/>
                  </a:lnTo>
                  <a:lnTo>
                    <a:pt x="2601" y="1755"/>
                  </a:lnTo>
                  <a:lnTo>
                    <a:pt x="2610" y="1755"/>
                  </a:lnTo>
                  <a:lnTo>
                    <a:pt x="2619" y="1755"/>
                  </a:lnTo>
                  <a:lnTo>
                    <a:pt x="2628" y="1755"/>
                  </a:lnTo>
                  <a:lnTo>
                    <a:pt x="2637" y="1755"/>
                  </a:lnTo>
                  <a:lnTo>
                    <a:pt x="2645" y="1755"/>
                  </a:lnTo>
                  <a:lnTo>
                    <a:pt x="2654" y="1755"/>
                  </a:lnTo>
                  <a:lnTo>
                    <a:pt x="2663" y="1746"/>
                  </a:lnTo>
                  <a:lnTo>
                    <a:pt x="2672" y="1746"/>
                  </a:lnTo>
                  <a:lnTo>
                    <a:pt x="2681" y="1746"/>
                  </a:lnTo>
                  <a:lnTo>
                    <a:pt x="2690" y="1746"/>
                  </a:lnTo>
                  <a:lnTo>
                    <a:pt x="2699" y="1746"/>
                  </a:lnTo>
                  <a:lnTo>
                    <a:pt x="2708" y="1755"/>
                  </a:lnTo>
                  <a:lnTo>
                    <a:pt x="2717" y="1755"/>
                  </a:lnTo>
                  <a:lnTo>
                    <a:pt x="2725" y="1755"/>
                  </a:lnTo>
                  <a:lnTo>
                    <a:pt x="2734" y="1755"/>
                  </a:lnTo>
                  <a:lnTo>
                    <a:pt x="2743" y="1755"/>
                  </a:lnTo>
                  <a:lnTo>
                    <a:pt x="2752" y="1755"/>
                  </a:lnTo>
                  <a:lnTo>
                    <a:pt x="2761" y="1755"/>
                  </a:lnTo>
                  <a:lnTo>
                    <a:pt x="2770" y="1755"/>
                  </a:lnTo>
                  <a:lnTo>
                    <a:pt x="2779" y="1755"/>
                  </a:lnTo>
                  <a:lnTo>
                    <a:pt x="2788" y="1755"/>
                  </a:lnTo>
                  <a:lnTo>
                    <a:pt x="2796" y="1755"/>
                  </a:lnTo>
                  <a:lnTo>
                    <a:pt x="2805" y="1746"/>
                  </a:lnTo>
                  <a:lnTo>
                    <a:pt x="2814" y="1746"/>
                  </a:lnTo>
                  <a:lnTo>
                    <a:pt x="2823" y="1746"/>
                  </a:lnTo>
                  <a:lnTo>
                    <a:pt x="2832" y="1746"/>
                  </a:lnTo>
                  <a:lnTo>
                    <a:pt x="2841" y="1746"/>
                  </a:lnTo>
                  <a:lnTo>
                    <a:pt x="2850" y="1746"/>
                  </a:lnTo>
                  <a:lnTo>
                    <a:pt x="2859" y="1738"/>
                  </a:lnTo>
                  <a:lnTo>
                    <a:pt x="2867" y="1738"/>
                  </a:lnTo>
                  <a:lnTo>
                    <a:pt x="2876" y="1738"/>
                  </a:lnTo>
                  <a:lnTo>
                    <a:pt x="2885" y="1738"/>
                  </a:lnTo>
                  <a:lnTo>
                    <a:pt x="2894" y="1738"/>
                  </a:lnTo>
                  <a:lnTo>
                    <a:pt x="2903" y="1738"/>
                  </a:lnTo>
                  <a:lnTo>
                    <a:pt x="2912" y="1738"/>
                  </a:lnTo>
                  <a:lnTo>
                    <a:pt x="2921" y="1738"/>
                  </a:lnTo>
                  <a:lnTo>
                    <a:pt x="2930" y="1738"/>
                  </a:lnTo>
                  <a:lnTo>
                    <a:pt x="2938" y="1738"/>
                  </a:lnTo>
                  <a:lnTo>
                    <a:pt x="2947" y="1738"/>
                  </a:lnTo>
                  <a:lnTo>
                    <a:pt x="2956" y="1738"/>
                  </a:lnTo>
                  <a:lnTo>
                    <a:pt x="2965" y="1738"/>
                  </a:lnTo>
                  <a:lnTo>
                    <a:pt x="2974" y="1738"/>
                  </a:lnTo>
                  <a:lnTo>
                    <a:pt x="2983" y="1738"/>
                  </a:lnTo>
                  <a:lnTo>
                    <a:pt x="2992" y="1738"/>
                  </a:lnTo>
                  <a:lnTo>
                    <a:pt x="3001" y="1738"/>
                  </a:lnTo>
                  <a:lnTo>
                    <a:pt x="3009" y="1738"/>
                  </a:lnTo>
                  <a:lnTo>
                    <a:pt x="3018" y="1738"/>
                  </a:lnTo>
                  <a:lnTo>
                    <a:pt x="3027" y="1738"/>
                  </a:lnTo>
                  <a:lnTo>
                    <a:pt x="3036" y="1738"/>
                  </a:lnTo>
                  <a:lnTo>
                    <a:pt x="3045" y="1738"/>
                  </a:lnTo>
                  <a:lnTo>
                    <a:pt x="3054" y="1738"/>
                  </a:lnTo>
                  <a:lnTo>
                    <a:pt x="3063" y="1738"/>
                  </a:lnTo>
                  <a:lnTo>
                    <a:pt x="3072" y="1738"/>
                  </a:lnTo>
                  <a:lnTo>
                    <a:pt x="3080" y="1738"/>
                  </a:lnTo>
                  <a:lnTo>
                    <a:pt x="3089" y="1738"/>
                  </a:lnTo>
                  <a:lnTo>
                    <a:pt x="3098" y="1738"/>
                  </a:lnTo>
                  <a:lnTo>
                    <a:pt x="3107" y="1738"/>
                  </a:lnTo>
                  <a:lnTo>
                    <a:pt x="3116" y="1738"/>
                  </a:lnTo>
                  <a:lnTo>
                    <a:pt x="3125" y="1738"/>
                  </a:lnTo>
                  <a:lnTo>
                    <a:pt x="3134" y="1738"/>
                  </a:lnTo>
                  <a:lnTo>
                    <a:pt x="3143" y="1738"/>
                  </a:lnTo>
                  <a:lnTo>
                    <a:pt x="3151" y="1738"/>
                  </a:lnTo>
                  <a:lnTo>
                    <a:pt x="3160" y="1738"/>
                  </a:lnTo>
                  <a:lnTo>
                    <a:pt x="3169" y="1738"/>
                  </a:lnTo>
                  <a:lnTo>
                    <a:pt x="3178" y="1730"/>
                  </a:lnTo>
                  <a:lnTo>
                    <a:pt x="3187" y="1730"/>
                  </a:lnTo>
                  <a:lnTo>
                    <a:pt x="3196" y="1730"/>
                  </a:lnTo>
                  <a:lnTo>
                    <a:pt x="3205" y="1730"/>
                  </a:lnTo>
                  <a:lnTo>
                    <a:pt x="3214" y="1730"/>
                  </a:lnTo>
                  <a:lnTo>
                    <a:pt x="3222" y="1730"/>
                  </a:lnTo>
                  <a:lnTo>
                    <a:pt x="3231" y="1722"/>
                  </a:lnTo>
                  <a:lnTo>
                    <a:pt x="3240" y="1722"/>
                  </a:lnTo>
                  <a:lnTo>
                    <a:pt x="3249" y="1722"/>
                  </a:lnTo>
                  <a:lnTo>
                    <a:pt x="3258" y="1713"/>
                  </a:lnTo>
                  <a:lnTo>
                    <a:pt x="3267" y="1713"/>
                  </a:lnTo>
                  <a:lnTo>
                    <a:pt x="3276" y="1705"/>
                  </a:lnTo>
                  <a:lnTo>
                    <a:pt x="3285" y="1705"/>
                  </a:lnTo>
                  <a:lnTo>
                    <a:pt x="3293" y="1697"/>
                  </a:lnTo>
                  <a:lnTo>
                    <a:pt x="3302" y="1697"/>
                  </a:lnTo>
                  <a:lnTo>
                    <a:pt x="3311" y="1689"/>
                  </a:lnTo>
                  <a:lnTo>
                    <a:pt x="3320" y="1680"/>
                  </a:lnTo>
                  <a:lnTo>
                    <a:pt x="3329" y="1680"/>
                  </a:lnTo>
                  <a:lnTo>
                    <a:pt x="3338" y="1680"/>
                  </a:lnTo>
                  <a:lnTo>
                    <a:pt x="3347" y="1672"/>
                  </a:lnTo>
                  <a:lnTo>
                    <a:pt x="3356" y="1672"/>
                  </a:lnTo>
                  <a:lnTo>
                    <a:pt x="3365" y="1664"/>
                  </a:lnTo>
                  <a:lnTo>
                    <a:pt x="3373" y="1664"/>
                  </a:lnTo>
                  <a:lnTo>
                    <a:pt x="3382" y="1664"/>
                  </a:lnTo>
                  <a:lnTo>
                    <a:pt x="3391" y="1656"/>
                  </a:lnTo>
                  <a:lnTo>
                    <a:pt x="3400" y="1656"/>
                  </a:lnTo>
                  <a:lnTo>
                    <a:pt x="3409" y="1648"/>
                  </a:lnTo>
                  <a:lnTo>
                    <a:pt x="3418" y="1648"/>
                  </a:lnTo>
                  <a:lnTo>
                    <a:pt x="3427" y="1639"/>
                  </a:lnTo>
                  <a:lnTo>
                    <a:pt x="3436" y="1639"/>
                  </a:lnTo>
                  <a:lnTo>
                    <a:pt x="3444" y="1639"/>
                  </a:lnTo>
                  <a:lnTo>
                    <a:pt x="3453" y="1631"/>
                  </a:lnTo>
                  <a:lnTo>
                    <a:pt x="3462" y="1631"/>
                  </a:lnTo>
                  <a:lnTo>
                    <a:pt x="3471" y="1623"/>
                  </a:lnTo>
                  <a:lnTo>
                    <a:pt x="3480" y="1623"/>
                  </a:lnTo>
                  <a:lnTo>
                    <a:pt x="3489" y="1615"/>
                  </a:lnTo>
                  <a:lnTo>
                    <a:pt x="3498" y="1615"/>
                  </a:lnTo>
                  <a:lnTo>
                    <a:pt x="3507" y="1606"/>
                  </a:lnTo>
                  <a:lnTo>
                    <a:pt x="3515" y="1606"/>
                  </a:lnTo>
                  <a:lnTo>
                    <a:pt x="3524" y="1598"/>
                  </a:lnTo>
                  <a:lnTo>
                    <a:pt x="3533" y="1590"/>
                  </a:lnTo>
                  <a:lnTo>
                    <a:pt x="3542" y="1590"/>
                  </a:lnTo>
                  <a:lnTo>
                    <a:pt x="3551" y="1582"/>
                  </a:lnTo>
                  <a:lnTo>
                    <a:pt x="3560" y="1582"/>
                  </a:lnTo>
                  <a:lnTo>
                    <a:pt x="3569" y="1573"/>
                  </a:lnTo>
                  <a:lnTo>
                    <a:pt x="3578" y="1573"/>
                  </a:lnTo>
                  <a:lnTo>
                    <a:pt x="3586" y="1565"/>
                  </a:lnTo>
                  <a:lnTo>
                    <a:pt x="3595" y="1565"/>
                  </a:lnTo>
                  <a:lnTo>
                    <a:pt x="3604" y="1557"/>
                  </a:lnTo>
                  <a:lnTo>
                    <a:pt x="3613" y="1549"/>
                  </a:lnTo>
                  <a:lnTo>
                    <a:pt x="3622" y="1549"/>
                  </a:lnTo>
                  <a:lnTo>
                    <a:pt x="3631" y="1540"/>
                  </a:lnTo>
                  <a:lnTo>
                    <a:pt x="3640" y="1540"/>
                  </a:lnTo>
                  <a:lnTo>
                    <a:pt x="3649" y="1532"/>
                  </a:lnTo>
                  <a:lnTo>
                    <a:pt x="3657" y="1532"/>
                  </a:lnTo>
                  <a:lnTo>
                    <a:pt x="3666" y="1524"/>
                  </a:lnTo>
                  <a:lnTo>
                    <a:pt x="3675" y="1516"/>
                  </a:lnTo>
                  <a:lnTo>
                    <a:pt x="3684" y="1516"/>
                  </a:lnTo>
                  <a:lnTo>
                    <a:pt x="3693" y="1507"/>
                  </a:lnTo>
                  <a:lnTo>
                    <a:pt x="3702" y="1499"/>
                  </a:lnTo>
                  <a:lnTo>
                    <a:pt x="3711" y="1499"/>
                  </a:lnTo>
                  <a:lnTo>
                    <a:pt x="3720" y="1491"/>
                  </a:lnTo>
                  <a:lnTo>
                    <a:pt x="3728" y="1483"/>
                  </a:lnTo>
                  <a:lnTo>
                    <a:pt x="3737" y="1483"/>
                  </a:lnTo>
                  <a:lnTo>
                    <a:pt x="3746" y="1474"/>
                  </a:lnTo>
                  <a:lnTo>
                    <a:pt x="3755" y="1466"/>
                  </a:lnTo>
                  <a:lnTo>
                    <a:pt x="3764" y="1466"/>
                  </a:lnTo>
                  <a:lnTo>
                    <a:pt x="3773" y="1458"/>
                  </a:lnTo>
                  <a:lnTo>
                    <a:pt x="3782" y="1450"/>
                  </a:lnTo>
                  <a:lnTo>
                    <a:pt x="3791" y="1442"/>
                  </a:lnTo>
                  <a:lnTo>
                    <a:pt x="3799" y="1442"/>
                  </a:lnTo>
                  <a:lnTo>
                    <a:pt x="3808" y="1433"/>
                  </a:lnTo>
                  <a:lnTo>
                    <a:pt x="3817" y="1425"/>
                  </a:lnTo>
                  <a:lnTo>
                    <a:pt x="3826" y="1417"/>
                  </a:lnTo>
                  <a:lnTo>
                    <a:pt x="3835" y="1409"/>
                  </a:lnTo>
                  <a:lnTo>
                    <a:pt x="3844" y="1409"/>
                  </a:lnTo>
                  <a:lnTo>
                    <a:pt x="3853" y="1400"/>
                  </a:lnTo>
                  <a:lnTo>
                    <a:pt x="3862" y="1392"/>
                  </a:lnTo>
                  <a:lnTo>
                    <a:pt x="3870" y="1384"/>
                  </a:lnTo>
                  <a:lnTo>
                    <a:pt x="3879" y="1376"/>
                  </a:lnTo>
                  <a:lnTo>
                    <a:pt x="3888" y="1367"/>
                  </a:lnTo>
                  <a:lnTo>
                    <a:pt x="3897" y="1359"/>
                  </a:lnTo>
                  <a:lnTo>
                    <a:pt x="3906" y="1351"/>
                  </a:lnTo>
                  <a:lnTo>
                    <a:pt x="3915" y="1343"/>
                  </a:lnTo>
                  <a:lnTo>
                    <a:pt x="3924" y="1334"/>
                  </a:lnTo>
                  <a:lnTo>
                    <a:pt x="3933" y="1334"/>
                  </a:lnTo>
                  <a:lnTo>
                    <a:pt x="3941" y="1318"/>
                  </a:lnTo>
                  <a:lnTo>
                    <a:pt x="3950" y="1310"/>
                  </a:lnTo>
                  <a:lnTo>
                    <a:pt x="3959" y="1310"/>
                  </a:lnTo>
                  <a:lnTo>
                    <a:pt x="3968" y="1301"/>
                  </a:lnTo>
                  <a:lnTo>
                    <a:pt x="3977" y="1293"/>
                  </a:lnTo>
                  <a:lnTo>
                    <a:pt x="3986" y="1285"/>
                  </a:lnTo>
                  <a:lnTo>
                    <a:pt x="3995" y="1277"/>
                  </a:lnTo>
                  <a:lnTo>
                    <a:pt x="4004" y="1268"/>
                  </a:lnTo>
                  <a:lnTo>
                    <a:pt x="4012" y="1260"/>
                  </a:lnTo>
                  <a:lnTo>
                    <a:pt x="4021" y="1244"/>
                  </a:lnTo>
                  <a:lnTo>
                    <a:pt x="4030" y="1236"/>
                  </a:lnTo>
                  <a:lnTo>
                    <a:pt x="4039" y="1227"/>
                  </a:lnTo>
                  <a:lnTo>
                    <a:pt x="4048" y="1219"/>
                  </a:lnTo>
                  <a:lnTo>
                    <a:pt x="4057" y="1203"/>
                  </a:lnTo>
                  <a:lnTo>
                    <a:pt x="4066" y="1203"/>
                  </a:lnTo>
                  <a:lnTo>
                    <a:pt x="4075" y="1194"/>
                  </a:lnTo>
                  <a:lnTo>
                    <a:pt x="4084" y="1186"/>
                  </a:lnTo>
                  <a:lnTo>
                    <a:pt x="4092" y="1170"/>
                  </a:lnTo>
                  <a:lnTo>
                    <a:pt x="4101" y="1161"/>
                  </a:lnTo>
                  <a:lnTo>
                    <a:pt x="4110" y="1153"/>
                  </a:lnTo>
                  <a:lnTo>
                    <a:pt x="4119" y="1153"/>
                  </a:lnTo>
                  <a:lnTo>
                    <a:pt x="4128" y="1145"/>
                  </a:lnTo>
                  <a:lnTo>
                    <a:pt x="4137" y="1145"/>
                  </a:lnTo>
                  <a:lnTo>
                    <a:pt x="4146" y="1145"/>
                  </a:lnTo>
                  <a:lnTo>
                    <a:pt x="4155" y="1145"/>
                  </a:lnTo>
                  <a:lnTo>
                    <a:pt x="4163" y="1145"/>
                  </a:lnTo>
                  <a:lnTo>
                    <a:pt x="4172" y="1145"/>
                  </a:lnTo>
                  <a:lnTo>
                    <a:pt x="4181" y="1145"/>
                  </a:lnTo>
                  <a:lnTo>
                    <a:pt x="4190" y="1153"/>
                  </a:lnTo>
                  <a:lnTo>
                    <a:pt x="4199" y="1153"/>
                  </a:lnTo>
                  <a:lnTo>
                    <a:pt x="4208" y="1153"/>
                  </a:lnTo>
                  <a:lnTo>
                    <a:pt x="4217" y="1161"/>
                  </a:lnTo>
                  <a:lnTo>
                    <a:pt x="4226" y="1161"/>
                  </a:lnTo>
                  <a:lnTo>
                    <a:pt x="4234" y="1170"/>
                  </a:lnTo>
                  <a:lnTo>
                    <a:pt x="4243" y="1178"/>
                  </a:lnTo>
                  <a:lnTo>
                    <a:pt x="4252" y="1194"/>
                  </a:lnTo>
                  <a:lnTo>
                    <a:pt x="4261" y="1211"/>
                  </a:lnTo>
                  <a:lnTo>
                    <a:pt x="4270" y="1227"/>
                  </a:lnTo>
                  <a:lnTo>
                    <a:pt x="4279" y="1244"/>
                  </a:lnTo>
                  <a:lnTo>
                    <a:pt x="4288" y="1260"/>
                  </a:lnTo>
                  <a:lnTo>
                    <a:pt x="4297" y="1285"/>
                  </a:lnTo>
                  <a:lnTo>
                    <a:pt x="4305" y="1310"/>
                  </a:lnTo>
                  <a:lnTo>
                    <a:pt x="4314" y="1343"/>
                  </a:lnTo>
                  <a:lnTo>
                    <a:pt x="4323" y="1359"/>
                  </a:lnTo>
                  <a:lnTo>
                    <a:pt x="4332" y="1384"/>
                  </a:lnTo>
                  <a:lnTo>
                    <a:pt x="4341" y="1417"/>
                  </a:lnTo>
                  <a:lnTo>
                    <a:pt x="4350" y="1442"/>
                  </a:lnTo>
                  <a:lnTo>
                    <a:pt x="4359" y="1483"/>
                  </a:lnTo>
                  <a:lnTo>
                    <a:pt x="4368" y="1524"/>
                  </a:lnTo>
                  <a:lnTo>
                    <a:pt x="4376" y="1557"/>
                  </a:lnTo>
                  <a:lnTo>
                    <a:pt x="4385" y="1606"/>
                  </a:lnTo>
                  <a:lnTo>
                    <a:pt x="4394" y="1656"/>
                  </a:lnTo>
                  <a:lnTo>
                    <a:pt x="4403" y="1697"/>
                  </a:lnTo>
                  <a:lnTo>
                    <a:pt x="4412" y="1763"/>
                  </a:lnTo>
                  <a:lnTo>
                    <a:pt x="4421" y="1829"/>
                  </a:lnTo>
                  <a:lnTo>
                    <a:pt x="4430" y="1878"/>
                  </a:lnTo>
                  <a:lnTo>
                    <a:pt x="4439" y="1961"/>
                  </a:lnTo>
                  <a:lnTo>
                    <a:pt x="4447" y="2035"/>
                  </a:lnTo>
                  <a:lnTo>
                    <a:pt x="4456" y="2092"/>
                  </a:lnTo>
                  <a:lnTo>
                    <a:pt x="4465" y="2183"/>
                  </a:lnTo>
                  <a:lnTo>
                    <a:pt x="4474" y="2265"/>
                  </a:lnTo>
                  <a:lnTo>
                    <a:pt x="4483" y="2315"/>
                  </a:lnTo>
                  <a:lnTo>
                    <a:pt x="4492" y="2381"/>
                  </a:lnTo>
                  <a:lnTo>
                    <a:pt x="4501" y="2447"/>
                  </a:lnTo>
                  <a:lnTo>
                    <a:pt x="4510" y="2480"/>
                  </a:lnTo>
                  <a:lnTo>
                    <a:pt x="4518" y="2537"/>
                  </a:lnTo>
                  <a:lnTo>
                    <a:pt x="4527" y="2587"/>
                  </a:lnTo>
                  <a:lnTo>
                    <a:pt x="4536" y="2628"/>
                  </a:lnTo>
                  <a:lnTo>
                    <a:pt x="4545" y="2645"/>
                  </a:lnTo>
                  <a:lnTo>
                    <a:pt x="4554" y="2661"/>
                  </a:lnTo>
                  <a:lnTo>
                    <a:pt x="4563" y="2661"/>
                  </a:lnTo>
                  <a:lnTo>
                    <a:pt x="4572" y="2661"/>
                  </a:lnTo>
                  <a:lnTo>
                    <a:pt x="4581" y="2653"/>
                  </a:lnTo>
                  <a:lnTo>
                    <a:pt x="4589" y="2653"/>
                  </a:lnTo>
                  <a:lnTo>
                    <a:pt x="4598" y="2645"/>
                  </a:lnTo>
                  <a:lnTo>
                    <a:pt x="4607" y="2645"/>
                  </a:lnTo>
                  <a:lnTo>
                    <a:pt x="4616" y="2645"/>
                  </a:lnTo>
                  <a:lnTo>
                    <a:pt x="4625" y="2645"/>
                  </a:lnTo>
                  <a:lnTo>
                    <a:pt x="4634" y="2645"/>
                  </a:lnTo>
                  <a:lnTo>
                    <a:pt x="4643" y="2628"/>
                  </a:lnTo>
                  <a:lnTo>
                    <a:pt x="4652" y="2620"/>
                  </a:lnTo>
                  <a:lnTo>
                    <a:pt x="4660" y="2603"/>
                  </a:lnTo>
                  <a:lnTo>
                    <a:pt x="4669" y="2587"/>
                  </a:lnTo>
                  <a:lnTo>
                    <a:pt x="4678" y="2579"/>
                  </a:lnTo>
                  <a:lnTo>
                    <a:pt x="4687" y="2554"/>
                  </a:lnTo>
                  <a:lnTo>
                    <a:pt x="4696" y="2529"/>
                  </a:lnTo>
                  <a:lnTo>
                    <a:pt x="4705" y="2513"/>
                  </a:lnTo>
                  <a:lnTo>
                    <a:pt x="4714" y="2480"/>
                  </a:lnTo>
                  <a:lnTo>
                    <a:pt x="4723" y="2455"/>
                  </a:lnTo>
                  <a:lnTo>
                    <a:pt x="4732" y="2447"/>
                  </a:lnTo>
                  <a:lnTo>
                    <a:pt x="4740" y="2422"/>
                  </a:lnTo>
                  <a:lnTo>
                    <a:pt x="4749" y="2406"/>
                  </a:lnTo>
                  <a:lnTo>
                    <a:pt x="4758" y="2381"/>
                  </a:lnTo>
                  <a:lnTo>
                    <a:pt x="4767" y="2364"/>
                  </a:lnTo>
                  <a:lnTo>
                    <a:pt x="4776" y="2340"/>
                  </a:lnTo>
                  <a:lnTo>
                    <a:pt x="4785" y="2315"/>
                  </a:lnTo>
                  <a:lnTo>
                    <a:pt x="4794" y="2290"/>
                  </a:lnTo>
                  <a:lnTo>
                    <a:pt x="4803" y="2257"/>
                  </a:lnTo>
                  <a:lnTo>
                    <a:pt x="4811" y="2233"/>
                  </a:lnTo>
                  <a:lnTo>
                    <a:pt x="4820" y="2216"/>
                  </a:lnTo>
                  <a:lnTo>
                    <a:pt x="4829" y="2191"/>
                  </a:lnTo>
                  <a:lnTo>
                    <a:pt x="4838" y="2167"/>
                  </a:lnTo>
                  <a:lnTo>
                    <a:pt x="4847" y="2150"/>
                  </a:lnTo>
                  <a:lnTo>
                    <a:pt x="4856" y="2134"/>
                  </a:lnTo>
                  <a:lnTo>
                    <a:pt x="4865" y="2109"/>
                  </a:lnTo>
                  <a:lnTo>
                    <a:pt x="4874" y="2101"/>
                  </a:lnTo>
                  <a:lnTo>
                    <a:pt x="4882" y="2084"/>
                  </a:lnTo>
                  <a:lnTo>
                    <a:pt x="4891" y="2068"/>
                  </a:lnTo>
                  <a:lnTo>
                    <a:pt x="4900" y="2059"/>
                  </a:lnTo>
                  <a:lnTo>
                    <a:pt x="4909" y="2051"/>
                  </a:lnTo>
                  <a:lnTo>
                    <a:pt x="4918" y="2051"/>
                  </a:lnTo>
                  <a:lnTo>
                    <a:pt x="4927" y="2051"/>
                  </a:lnTo>
                  <a:lnTo>
                    <a:pt x="4936" y="2051"/>
                  </a:lnTo>
                  <a:lnTo>
                    <a:pt x="4945" y="2051"/>
                  </a:lnTo>
                  <a:lnTo>
                    <a:pt x="4953" y="2051"/>
                  </a:lnTo>
                  <a:lnTo>
                    <a:pt x="4962" y="2051"/>
                  </a:lnTo>
                  <a:lnTo>
                    <a:pt x="4971" y="2051"/>
                  </a:lnTo>
                  <a:lnTo>
                    <a:pt x="4980" y="2043"/>
                  </a:lnTo>
                  <a:lnTo>
                    <a:pt x="4989" y="2035"/>
                  </a:lnTo>
                  <a:lnTo>
                    <a:pt x="4998" y="2010"/>
                  </a:lnTo>
                  <a:lnTo>
                    <a:pt x="5007" y="1977"/>
                  </a:lnTo>
                  <a:lnTo>
                    <a:pt x="5016" y="1961"/>
                  </a:lnTo>
                  <a:lnTo>
                    <a:pt x="5024" y="1936"/>
                  </a:lnTo>
                  <a:lnTo>
                    <a:pt x="5033" y="1919"/>
                  </a:lnTo>
                  <a:lnTo>
                    <a:pt x="5042" y="1903"/>
                  </a:lnTo>
                  <a:lnTo>
                    <a:pt x="5051" y="1895"/>
                  </a:lnTo>
                  <a:lnTo>
                    <a:pt x="5060" y="1886"/>
                  </a:lnTo>
                  <a:lnTo>
                    <a:pt x="5069" y="1886"/>
                  </a:lnTo>
                  <a:lnTo>
                    <a:pt x="5078" y="1878"/>
                  </a:lnTo>
                  <a:lnTo>
                    <a:pt x="5087" y="1878"/>
                  </a:lnTo>
                  <a:lnTo>
                    <a:pt x="5095" y="1886"/>
                  </a:lnTo>
                  <a:lnTo>
                    <a:pt x="5104" y="1886"/>
                  </a:lnTo>
                  <a:lnTo>
                    <a:pt x="5113" y="1895"/>
                  </a:lnTo>
                  <a:lnTo>
                    <a:pt x="5122" y="1903"/>
                  </a:lnTo>
                  <a:lnTo>
                    <a:pt x="5131" y="1911"/>
                  </a:lnTo>
                  <a:lnTo>
                    <a:pt x="5140" y="1919"/>
                  </a:lnTo>
                  <a:lnTo>
                    <a:pt x="5149" y="1919"/>
                  </a:lnTo>
                  <a:lnTo>
                    <a:pt x="5158" y="1928"/>
                  </a:lnTo>
                  <a:lnTo>
                    <a:pt x="5166" y="1936"/>
                  </a:lnTo>
                  <a:lnTo>
                    <a:pt x="5175" y="1944"/>
                  </a:lnTo>
                  <a:lnTo>
                    <a:pt x="5184" y="1944"/>
                  </a:lnTo>
                  <a:lnTo>
                    <a:pt x="5193" y="1952"/>
                  </a:lnTo>
                  <a:lnTo>
                    <a:pt x="5202" y="1961"/>
                  </a:lnTo>
                  <a:lnTo>
                    <a:pt x="5211" y="1961"/>
                  </a:lnTo>
                  <a:lnTo>
                    <a:pt x="5220" y="1969"/>
                  </a:lnTo>
                  <a:lnTo>
                    <a:pt x="5229" y="1985"/>
                  </a:lnTo>
                  <a:lnTo>
                    <a:pt x="5237" y="1994"/>
                  </a:lnTo>
                  <a:lnTo>
                    <a:pt x="5246" y="2010"/>
                  </a:lnTo>
                  <a:lnTo>
                    <a:pt x="5255" y="2018"/>
                  </a:lnTo>
                  <a:lnTo>
                    <a:pt x="5264" y="2027"/>
                  </a:lnTo>
                  <a:lnTo>
                    <a:pt x="5273" y="2043"/>
                  </a:lnTo>
                  <a:lnTo>
                    <a:pt x="5282" y="2051"/>
                  </a:lnTo>
                  <a:lnTo>
                    <a:pt x="5291" y="2059"/>
                  </a:lnTo>
                  <a:lnTo>
                    <a:pt x="5300" y="2068"/>
                  </a:lnTo>
                  <a:lnTo>
                    <a:pt x="5308" y="2076"/>
                  </a:lnTo>
                  <a:lnTo>
                    <a:pt x="5317" y="2092"/>
                  </a:lnTo>
                  <a:lnTo>
                    <a:pt x="5326" y="2117"/>
                  </a:lnTo>
                  <a:lnTo>
                    <a:pt x="5335" y="2208"/>
                  </a:lnTo>
                  <a:lnTo>
                    <a:pt x="5344" y="2290"/>
                  </a:lnTo>
                  <a:lnTo>
                    <a:pt x="5353" y="2373"/>
                  </a:lnTo>
                  <a:lnTo>
                    <a:pt x="5353" y="2381"/>
                  </a:lnTo>
                  <a:lnTo>
                    <a:pt x="5362" y="2348"/>
                  </a:lnTo>
                  <a:lnTo>
                    <a:pt x="5371" y="2274"/>
                  </a:lnTo>
                  <a:lnTo>
                    <a:pt x="5380" y="2158"/>
                  </a:lnTo>
                  <a:lnTo>
                    <a:pt x="5388" y="2092"/>
                  </a:lnTo>
                  <a:lnTo>
                    <a:pt x="5397" y="2068"/>
                  </a:lnTo>
                  <a:lnTo>
                    <a:pt x="5406" y="2035"/>
                  </a:lnTo>
                  <a:lnTo>
                    <a:pt x="5415" y="2002"/>
                  </a:lnTo>
                  <a:lnTo>
                    <a:pt x="5424" y="1977"/>
                  </a:lnTo>
                  <a:lnTo>
                    <a:pt x="5433" y="1961"/>
                  </a:lnTo>
                  <a:lnTo>
                    <a:pt x="5442" y="1944"/>
                  </a:lnTo>
                  <a:lnTo>
                    <a:pt x="5451" y="1919"/>
                  </a:lnTo>
                  <a:lnTo>
                    <a:pt x="5459" y="1911"/>
                  </a:lnTo>
                  <a:lnTo>
                    <a:pt x="5468" y="1895"/>
                  </a:lnTo>
                  <a:lnTo>
                    <a:pt x="5477" y="1878"/>
                  </a:lnTo>
                  <a:lnTo>
                    <a:pt x="5486" y="1870"/>
                  </a:lnTo>
                  <a:lnTo>
                    <a:pt x="5495" y="1854"/>
                  </a:lnTo>
                  <a:lnTo>
                    <a:pt x="5504" y="1837"/>
                  </a:lnTo>
                  <a:lnTo>
                    <a:pt x="5513" y="1829"/>
                  </a:lnTo>
                  <a:lnTo>
                    <a:pt x="5522" y="1812"/>
                  </a:lnTo>
                  <a:lnTo>
                    <a:pt x="5530" y="1796"/>
                  </a:lnTo>
                  <a:lnTo>
                    <a:pt x="5539" y="1788"/>
                  </a:lnTo>
                  <a:lnTo>
                    <a:pt x="5548" y="1771"/>
                  </a:lnTo>
                  <a:lnTo>
                    <a:pt x="5557" y="1763"/>
                  </a:lnTo>
                  <a:lnTo>
                    <a:pt x="5566" y="1755"/>
                  </a:lnTo>
                  <a:lnTo>
                    <a:pt x="5575" y="1738"/>
                  </a:lnTo>
                  <a:lnTo>
                    <a:pt x="5584" y="1730"/>
                  </a:lnTo>
                  <a:lnTo>
                    <a:pt x="5593" y="1722"/>
                  </a:lnTo>
                  <a:lnTo>
                    <a:pt x="5601" y="1713"/>
                  </a:lnTo>
                  <a:lnTo>
                    <a:pt x="5610" y="1713"/>
                  </a:lnTo>
                  <a:lnTo>
                    <a:pt x="5619" y="1713"/>
                  </a:lnTo>
                  <a:lnTo>
                    <a:pt x="5628" y="1713"/>
                  </a:lnTo>
                  <a:lnTo>
                    <a:pt x="5637" y="1713"/>
                  </a:lnTo>
                  <a:lnTo>
                    <a:pt x="5646" y="1713"/>
                  </a:lnTo>
                  <a:lnTo>
                    <a:pt x="5655" y="1722"/>
                  </a:lnTo>
                  <a:lnTo>
                    <a:pt x="5664" y="1722"/>
                  </a:lnTo>
                  <a:lnTo>
                    <a:pt x="5672" y="1730"/>
                  </a:lnTo>
                  <a:lnTo>
                    <a:pt x="5681" y="1738"/>
                  </a:lnTo>
                  <a:lnTo>
                    <a:pt x="5690" y="1746"/>
                  </a:lnTo>
                  <a:lnTo>
                    <a:pt x="5699" y="1755"/>
                  </a:lnTo>
                  <a:lnTo>
                    <a:pt x="5708" y="1763"/>
                  </a:lnTo>
                  <a:lnTo>
                    <a:pt x="5717" y="1779"/>
                  </a:lnTo>
                  <a:lnTo>
                    <a:pt x="5726" y="1788"/>
                  </a:lnTo>
                  <a:lnTo>
                    <a:pt x="5735" y="1796"/>
                  </a:lnTo>
                  <a:lnTo>
                    <a:pt x="5743" y="1804"/>
                  </a:lnTo>
                  <a:lnTo>
                    <a:pt x="5752" y="1812"/>
                  </a:lnTo>
                  <a:lnTo>
                    <a:pt x="5761" y="1812"/>
                  </a:lnTo>
                  <a:lnTo>
                    <a:pt x="5770" y="1812"/>
                  </a:lnTo>
                  <a:lnTo>
                    <a:pt x="5779" y="1821"/>
                  </a:lnTo>
                  <a:lnTo>
                    <a:pt x="5788" y="1821"/>
                  </a:lnTo>
                  <a:lnTo>
                    <a:pt x="5797" y="1821"/>
                  </a:lnTo>
                  <a:lnTo>
                    <a:pt x="5806" y="1829"/>
                  </a:lnTo>
                  <a:lnTo>
                    <a:pt x="5814" y="1829"/>
                  </a:lnTo>
                  <a:lnTo>
                    <a:pt x="5823" y="1837"/>
                  </a:lnTo>
                  <a:lnTo>
                    <a:pt x="5832" y="1829"/>
                  </a:lnTo>
                  <a:lnTo>
                    <a:pt x="5841" y="1829"/>
                  </a:lnTo>
                  <a:lnTo>
                    <a:pt x="5850" y="1821"/>
                  </a:lnTo>
                  <a:lnTo>
                    <a:pt x="5859" y="1804"/>
                  </a:lnTo>
                  <a:lnTo>
                    <a:pt x="5868" y="1788"/>
                  </a:lnTo>
                  <a:lnTo>
                    <a:pt x="5877" y="1771"/>
                  </a:lnTo>
                  <a:lnTo>
                    <a:pt x="5885" y="1755"/>
                  </a:lnTo>
                  <a:lnTo>
                    <a:pt x="5894" y="1730"/>
                  </a:lnTo>
                  <a:lnTo>
                    <a:pt x="5903" y="1722"/>
                  </a:lnTo>
                  <a:lnTo>
                    <a:pt x="5912" y="1705"/>
                  </a:lnTo>
                  <a:lnTo>
                    <a:pt x="5921" y="1689"/>
                  </a:lnTo>
                  <a:lnTo>
                    <a:pt x="5930" y="1680"/>
                  </a:lnTo>
                  <a:lnTo>
                    <a:pt x="5939" y="1672"/>
                  </a:lnTo>
                  <a:lnTo>
                    <a:pt x="5948" y="1664"/>
                  </a:lnTo>
                  <a:lnTo>
                    <a:pt x="5956" y="1648"/>
                  </a:lnTo>
                  <a:lnTo>
                    <a:pt x="5965" y="1639"/>
                  </a:lnTo>
                  <a:lnTo>
                    <a:pt x="5974" y="1623"/>
                  </a:lnTo>
                  <a:lnTo>
                    <a:pt x="5983" y="1615"/>
                  </a:lnTo>
                  <a:lnTo>
                    <a:pt x="5992" y="1606"/>
                  </a:lnTo>
                  <a:lnTo>
                    <a:pt x="6001" y="1615"/>
                  </a:lnTo>
                  <a:lnTo>
                    <a:pt x="6010" y="1623"/>
                  </a:lnTo>
                  <a:lnTo>
                    <a:pt x="6019" y="1648"/>
                  </a:lnTo>
                  <a:lnTo>
                    <a:pt x="6027" y="1680"/>
                  </a:lnTo>
                  <a:lnTo>
                    <a:pt x="6036" y="1705"/>
                  </a:lnTo>
                  <a:lnTo>
                    <a:pt x="6045" y="1730"/>
                  </a:lnTo>
                  <a:lnTo>
                    <a:pt x="6054" y="1755"/>
                  </a:lnTo>
                  <a:lnTo>
                    <a:pt x="6063" y="1763"/>
                  </a:lnTo>
                  <a:lnTo>
                    <a:pt x="6072" y="1771"/>
                  </a:lnTo>
                  <a:lnTo>
                    <a:pt x="6081" y="1779"/>
                  </a:lnTo>
                  <a:lnTo>
                    <a:pt x="6090" y="1788"/>
                  </a:lnTo>
                  <a:lnTo>
                    <a:pt x="6099" y="1788"/>
                  </a:lnTo>
                  <a:lnTo>
                    <a:pt x="6107" y="1779"/>
                  </a:lnTo>
                  <a:lnTo>
                    <a:pt x="6116" y="1771"/>
                  </a:lnTo>
                  <a:lnTo>
                    <a:pt x="6125" y="1755"/>
                  </a:lnTo>
                  <a:lnTo>
                    <a:pt x="6134" y="1738"/>
                  </a:lnTo>
                  <a:lnTo>
                    <a:pt x="6143" y="1722"/>
                  </a:lnTo>
                  <a:lnTo>
                    <a:pt x="6152" y="1713"/>
                  </a:lnTo>
                  <a:lnTo>
                    <a:pt x="6161" y="1713"/>
                  </a:lnTo>
                  <a:lnTo>
                    <a:pt x="6170" y="1713"/>
                  </a:lnTo>
                  <a:lnTo>
                    <a:pt x="6178" y="1722"/>
                  </a:lnTo>
                  <a:lnTo>
                    <a:pt x="6187" y="1738"/>
                  </a:lnTo>
                  <a:lnTo>
                    <a:pt x="6196" y="1763"/>
                  </a:lnTo>
                  <a:lnTo>
                    <a:pt x="6205" y="1771"/>
                  </a:lnTo>
                  <a:lnTo>
                    <a:pt x="6214" y="1796"/>
                  </a:lnTo>
                  <a:lnTo>
                    <a:pt x="6223" y="1812"/>
                  </a:lnTo>
                  <a:lnTo>
                    <a:pt x="6232" y="1812"/>
                  </a:lnTo>
                  <a:lnTo>
                    <a:pt x="6241" y="1821"/>
                  </a:lnTo>
                  <a:lnTo>
                    <a:pt x="6249" y="1812"/>
                  </a:lnTo>
                  <a:lnTo>
                    <a:pt x="6258" y="1812"/>
                  </a:lnTo>
                  <a:lnTo>
                    <a:pt x="6267" y="1812"/>
                  </a:lnTo>
                  <a:lnTo>
                    <a:pt x="6276" y="1812"/>
                  </a:lnTo>
                  <a:lnTo>
                    <a:pt x="6285" y="1821"/>
                  </a:lnTo>
                  <a:lnTo>
                    <a:pt x="6294" y="1829"/>
                  </a:lnTo>
                  <a:lnTo>
                    <a:pt x="6303" y="1845"/>
                  </a:lnTo>
                  <a:lnTo>
                    <a:pt x="6312" y="1862"/>
                  </a:lnTo>
                  <a:lnTo>
                    <a:pt x="6320" y="1878"/>
                  </a:lnTo>
                  <a:lnTo>
                    <a:pt x="6329" y="1903"/>
                  </a:lnTo>
                  <a:lnTo>
                    <a:pt x="6338" y="1936"/>
                  </a:lnTo>
                  <a:lnTo>
                    <a:pt x="6347" y="1961"/>
                  </a:lnTo>
                  <a:lnTo>
                    <a:pt x="6356" y="1994"/>
                  </a:lnTo>
                  <a:lnTo>
                    <a:pt x="6365" y="2035"/>
                  </a:lnTo>
                  <a:lnTo>
                    <a:pt x="6374" y="2068"/>
                  </a:lnTo>
                  <a:lnTo>
                    <a:pt x="6383" y="2109"/>
                  </a:lnTo>
                  <a:lnTo>
                    <a:pt x="6391" y="2142"/>
                  </a:lnTo>
                  <a:lnTo>
                    <a:pt x="6400" y="2167"/>
                  </a:lnTo>
                  <a:lnTo>
                    <a:pt x="6409" y="2183"/>
                  </a:lnTo>
                  <a:lnTo>
                    <a:pt x="6418" y="2200"/>
                  </a:lnTo>
                  <a:lnTo>
                    <a:pt x="6427" y="2208"/>
                  </a:lnTo>
                  <a:lnTo>
                    <a:pt x="6436" y="2216"/>
                  </a:lnTo>
                  <a:lnTo>
                    <a:pt x="6445" y="2224"/>
                  </a:lnTo>
                  <a:lnTo>
                    <a:pt x="6454" y="2224"/>
                  </a:lnTo>
                  <a:lnTo>
                    <a:pt x="6462" y="2224"/>
                  </a:lnTo>
                  <a:lnTo>
                    <a:pt x="6471" y="2233"/>
                  </a:lnTo>
                  <a:lnTo>
                    <a:pt x="6480" y="2241"/>
                  </a:lnTo>
                  <a:lnTo>
                    <a:pt x="6489" y="2241"/>
                  </a:lnTo>
                  <a:lnTo>
                    <a:pt x="6498" y="2249"/>
                  </a:lnTo>
                  <a:lnTo>
                    <a:pt x="6507" y="2249"/>
                  </a:lnTo>
                  <a:lnTo>
                    <a:pt x="6516" y="2249"/>
                  </a:lnTo>
                  <a:lnTo>
                    <a:pt x="6525" y="2233"/>
                  </a:lnTo>
                  <a:lnTo>
                    <a:pt x="6533" y="2216"/>
                  </a:lnTo>
                  <a:lnTo>
                    <a:pt x="6542" y="2200"/>
                  </a:lnTo>
                  <a:lnTo>
                    <a:pt x="6551" y="2183"/>
                  </a:lnTo>
                  <a:lnTo>
                    <a:pt x="6560" y="2150"/>
                  </a:lnTo>
                  <a:lnTo>
                    <a:pt x="6569" y="2134"/>
                  </a:lnTo>
                  <a:lnTo>
                    <a:pt x="6578" y="2092"/>
                  </a:lnTo>
                  <a:lnTo>
                    <a:pt x="6587" y="2043"/>
                  </a:lnTo>
                  <a:lnTo>
                    <a:pt x="6596" y="2018"/>
                  </a:lnTo>
                  <a:lnTo>
                    <a:pt x="6604" y="1977"/>
                  </a:lnTo>
                  <a:lnTo>
                    <a:pt x="6613" y="1928"/>
                  </a:lnTo>
                  <a:lnTo>
                    <a:pt x="6622" y="1895"/>
                  </a:lnTo>
                  <a:lnTo>
                    <a:pt x="6631" y="1845"/>
                  </a:lnTo>
                  <a:lnTo>
                    <a:pt x="6640" y="1804"/>
                  </a:lnTo>
                  <a:lnTo>
                    <a:pt x="6649" y="1771"/>
                  </a:lnTo>
                  <a:lnTo>
                    <a:pt x="6658" y="1730"/>
                  </a:lnTo>
                  <a:lnTo>
                    <a:pt x="6667" y="1689"/>
                  </a:lnTo>
                  <a:lnTo>
                    <a:pt x="6675" y="1664"/>
                  </a:lnTo>
                  <a:lnTo>
                    <a:pt x="6684" y="1623"/>
                  </a:lnTo>
                  <a:lnTo>
                    <a:pt x="6693" y="1590"/>
                  </a:lnTo>
                  <a:lnTo>
                    <a:pt x="6702" y="1573"/>
                  </a:lnTo>
                  <a:lnTo>
                    <a:pt x="6711" y="1532"/>
                  </a:lnTo>
                  <a:lnTo>
                    <a:pt x="6720" y="1499"/>
                  </a:lnTo>
                  <a:lnTo>
                    <a:pt x="6729" y="1466"/>
                  </a:lnTo>
                  <a:lnTo>
                    <a:pt x="6738" y="1425"/>
                  </a:lnTo>
                  <a:lnTo>
                    <a:pt x="6747" y="1392"/>
                  </a:lnTo>
                  <a:lnTo>
                    <a:pt x="6755" y="1351"/>
                  </a:lnTo>
                  <a:lnTo>
                    <a:pt x="6764" y="1326"/>
                  </a:lnTo>
                  <a:lnTo>
                    <a:pt x="6773" y="1293"/>
                  </a:lnTo>
                  <a:lnTo>
                    <a:pt x="6782" y="1260"/>
                  </a:lnTo>
                  <a:lnTo>
                    <a:pt x="6791" y="1244"/>
                  </a:lnTo>
                  <a:lnTo>
                    <a:pt x="6800" y="1219"/>
                  </a:lnTo>
                  <a:lnTo>
                    <a:pt x="6809" y="1194"/>
                  </a:lnTo>
                  <a:lnTo>
                    <a:pt x="6818" y="1178"/>
                  </a:lnTo>
                  <a:lnTo>
                    <a:pt x="6826" y="1153"/>
                  </a:lnTo>
                  <a:lnTo>
                    <a:pt x="6835" y="1128"/>
                  </a:lnTo>
                  <a:lnTo>
                    <a:pt x="6844" y="1112"/>
                  </a:lnTo>
                  <a:lnTo>
                    <a:pt x="6853" y="1087"/>
                  </a:lnTo>
                  <a:lnTo>
                    <a:pt x="6862" y="1071"/>
                  </a:lnTo>
                  <a:lnTo>
                    <a:pt x="6871" y="1054"/>
                  </a:lnTo>
                  <a:lnTo>
                    <a:pt x="6880" y="1038"/>
                  </a:lnTo>
                  <a:lnTo>
                    <a:pt x="6889" y="1021"/>
                  </a:lnTo>
                  <a:lnTo>
                    <a:pt x="6897" y="1005"/>
                  </a:lnTo>
                  <a:lnTo>
                    <a:pt x="6906" y="997"/>
                  </a:lnTo>
                  <a:lnTo>
                    <a:pt x="6915" y="980"/>
                  </a:lnTo>
                  <a:lnTo>
                    <a:pt x="6924" y="972"/>
                  </a:lnTo>
                  <a:lnTo>
                    <a:pt x="6933" y="955"/>
                  </a:lnTo>
                  <a:lnTo>
                    <a:pt x="6942" y="939"/>
                  </a:lnTo>
                  <a:lnTo>
                    <a:pt x="6951" y="931"/>
                  </a:lnTo>
                  <a:lnTo>
                    <a:pt x="6960" y="914"/>
                  </a:lnTo>
                  <a:lnTo>
                    <a:pt x="6968" y="898"/>
                  </a:lnTo>
                  <a:lnTo>
                    <a:pt x="6977" y="889"/>
                  </a:lnTo>
                  <a:lnTo>
                    <a:pt x="6986" y="873"/>
                  </a:lnTo>
                  <a:lnTo>
                    <a:pt x="6995" y="865"/>
                  </a:lnTo>
                  <a:lnTo>
                    <a:pt x="7004" y="848"/>
                  </a:lnTo>
                  <a:lnTo>
                    <a:pt x="7013" y="840"/>
                  </a:lnTo>
                  <a:lnTo>
                    <a:pt x="7022" y="832"/>
                  </a:lnTo>
                  <a:lnTo>
                    <a:pt x="7031" y="824"/>
                  </a:lnTo>
                  <a:lnTo>
                    <a:pt x="7039" y="815"/>
                  </a:lnTo>
                  <a:lnTo>
                    <a:pt x="7048" y="799"/>
                  </a:lnTo>
                  <a:lnTo>
                    <a:pt x="7057" y="782"/>
                  </a:lnTo>
                  <a:lnTo>
                    <a:pt x="7066" y="774"/>
                  </a:lnTo>
                  <a:lnTo>
                    <a:pt x="7075" y="766"/>
                  </a:lnTo>
                  <a:lnTo>
                    <a:pt x="7084" y="758"/>
                  </a:lnTo>
                  <a:lnTo>
                    <a:pt x="7093" y="749"/>
                  </a:lnTo>
                  <a:lnTo>
                    <a:pt x="7102" y="741"/>
                  </a:lnTo>
                  <a:lnTo>
                    <a:pt x="7110" y="741"/>
                  </a:lnTo>
                  <a:lnTo>
                    <a:pt x="7119" y="741"/>
                  </a:lnTo>
                  <a:lnTo>
                    <a:pt x="7128" y="741"/>
                  </a:lnTo>
                  <a:lnTo>
                    <a:pt x="7137" y="741"/>
                  </a:lnTo>
                  <a:lnTo>
                    <a:pt x="7146" y="741"/>
                  </a:lnTo>
                  <a:lnTo>
                    <a:pt x="7155" y="741"/>
                  </a:lnTo>
                  <a:lnTo>
                    <a:pt x="7164" y="741"/>
                  </a:lnTo>
                  <a:lnTo>
                    <a:pt x="7173" y="741"/>
                  </a:lnTo>
                  <a:lnTo>
                    <a:pt x="7181" y="741"/>
                  </a:lnTo>
                  <a:lnTo>
                    <a:pt x="7190" y="733"/>
                  </a:lnTo>
                  <a:lnTo>
                    <a:pt x="7199" y="733"/>
                  </a:lnTo>
                  <a:lnTo>
                    <a:pt x="7208" y="733"/>
                  </a:lnTo>
                  <a:lnTo>
                    <a:pt x="7217" y="733"/>
                  </a:lnTo>
                  <a:lnTo>
                    <a:pt x="7226" y="725"/>
                  </a:lnTo>
                  <a:lnTo>
                    <a:pt x="7235" y="725"/>
                  </a:lnTo>
                  <a:lnTo>
                    <a:pt x="7244" y="725"/>
                  </a:lnTo>
                  <a:lnTo>
                    <a:pt x="7252" y="725"/>
                  </a:lnTo>
                  <a:lnTo>
                    <a:pt x="7261" y="725"/>
                  </a:lnTo>
                  <a:lnTo>
                    <a:pt x="7270" y="716"/>
                  </a:lnTo>
                  <a:lnTo>
                    <a:pt x="7279" y="716"/>
                  </a:lnTo>
                  <a:lnTo>
                    <a:pt x="7288" y="716"/>
                  </a:lnTo>
                  <a:lnTo>
                    <a:pt x="7297" y="708"/>
                  </a:lnTo>
                  <a:lnTo>
                    <a:pt x="7306" y="708"/>
                  </a:lnTo>
                  <a:lnTo>
                    <a:pt x="7315" y="708"/>
                  </a:lnTo>
                  <a:lnTo>
                    <a:pt x="7323" y="700"/>
                  </a:lnTo>
                  <a:lnTo>
                    <a:pt x="7332" y="700"/>
                  </a:lnTo>
                  <a:lnTo>
                    <a:pt x="7341" y="700"/>
                  </a:lnTo>
                  <a:lnTo>
                    <a:pt x="7350" y="692"/>
                  </a:lnTo>
                  <a:lnTo>
                    <a:pt x="7359" y="692"/>
                  </a:lnTo>
                  <a:lnTo>
                    <a:pt x="7368" y="692"/>
                  </a:lnTo>
                  <a:lnTo>
                    <a:pt x="7377" y="692"/>
                  </a:lnTo>
                  <a:lnTo>
                    <a:pt x="7386" y="683"/>
                  </a:lnTo>
                  <a:lnTo>
                    <a:pt x="7394" y="683"/>
                  </a:lnTo>
                  <a:lnTo>
                    <a:pt x="7403" y="683"/>
                  </a:lnTo>
                  <a:lnTo>
                    <a:pt x="7412" y="683"/>
                  </a:lnTo>
                  <a:lnTo>
                    <a:pt x="7421" y="683"/>
                  </a:lnTo>
                  <a:lnTo>
                    <a:pt x="7430" y="683"/>
                  </a:lnTo>
                  <a:lnTo>
                    <a:pt x="7439" y="683"/>
                  </a:lnTo>
                  <a:lnTo>
                    <a:pt x="7448" y="683"/>
                  </a:lnTo>
                  <a:lnTo>
                    <a:pt x="7457" y="683"/>
                  </a:lnTo>
                  <a:lnTo>
                    <a:pt x="7466" y="683"/>
                  </a:lnTo>
                  <a:lnTo>
                    <a:pt x="7474" y="683"/>
                  </a:lnTo>
                  <a:lnTo>
                    <a:pt x="7483" y="683"/>
                  </a:lnTo>
                  <a:lnTo>
                    <a:pt x="7492" y="692"/>
                  </a:lnTo>
                  <a:lnTo>
                    <a:pt x="7501" y="692"/>
                  </a:lnTo>
                  <a:lnTo>
                    <a:pt x="7510" y="692"/>
                  </a:lnTo>
                  <a:lnTo>
                    <a:pt x="7519" y="700"/>
                  </a:lnTo>
                  <a:lnTo>
                    <a:pt x="7528" y="700"/>
                  </a:lnTo>
                  <a:lnTo>
                    <a:pt x="7537" y="700"/>
                  </a:lnTo>
                  <a:lnTo>
                    <a:pt x="7545" y="708"/>
                  </a:lnTo>
                  <a:lnTo>
                    <a:pt x="7554" y="708"/>
                  </a:lnTo>
                  <a:lnTo>
                    <a:pt x="7563" y="716"/>
                  </a:lnTo>
                  <a:lnTo>
                    <a:pt x="7572" y="716"/>
                  </a:lnTo>
                  <a:lnTo>
                    <a:pt x="7581" y="725"/>
                  </a:lnTo>
                  <a:lnTo>
                    <a:pt x="7590" y="725"/>
                  </a:lnTo>
                  <a:lnTo>
                    <a:pt x="7599" y="733"/>
                  </a:lnTo>
                  <a:lnTo>
                    <a:pt x="7608" y="733"/>
                  </a:lnTo>
                  <a:lnTo>
                    <a:pt x="7616" y="741"/>
                  </a:lnTo>
                  <a:lnTo>
                    <a:pt x="7625" y="741"/>
                  </a:lnTo>
                  <a:lnTo>
                    <a:pt x="7634" y="749"/>
                  </a:lnTo>
                  <a:lnTo>
                    <a:pt x="7643" y="749"/>
                  </a:lnTo>
                  <a:lnTo>
                    <a:pt x="7652" y="758"/>
                  </a:lnTo>
                  <a:lnTo>
                    <a:pt x="7661" y="758"/>
                  </a:lnTo>
                  <a:lnTo>
                    <a:pt x="7670" y="766"/>
                  </a:lnTo>
                  <a:lnTo>
                    <a:pt x="7679" y="766"/>
                  </a:lnTo>
                  <a:lnTo>
                    <a:pt x="7687" y="774"/>
                  </a:lnTo>
                  <a:lnTo>
                    <a:pt x="7696" y="774"/>
                  </a:lnTo>
                  <a:lnTo>
                    <a:pt x="7705" y="774"/>
                  </a:lnTo>
                  <a:lnTo>
                    <a:pt x="7714" y="782"/>
                  </a:lnTo>
                  <a:lnTo>
                    <a:pt x="7723" y="782"/>
                  </a:lnTo>
                  <a:lnTo>
                    <a:pt x="7732" y="782"/>
                  </a:lnTo>
                  <a:lnTo>
                    <a:pt x="7741" y="782"/>
                  </a:lnTo>
                  <a:lnTo>
                    <a:pt x="7750" y="791"/>
                  </a:lnTo>
                  <a:lnTo>
                    <a:pt x="7758" y="791"/>
                  </a:lnTo>
                  <a:lnTo>
                    <a:pt x="7767" y="791"/>
                  </a:lnTo>
                  <a:lnTo>
                    <a:pt x="7776" y="799"/>
                  </a:lnTo>
                  <a:lnTo>
                    <a:pt x="7785" y="799"/>
                  </a:lnTo>
                  <a:lnTo>
                    <a:pt x="7794" y="799"/>
                  </a:lnTo>
                  <a:lnTo>
                    <a:pt x="7803" y="807"/>
                  </a:lnTo>
                  <a:lnTo>
                    <a:pt x="7812" y="807"/>
                  </a:lnTo>
                  <a:lnTo>
                    <a:pt x="7821" y="807"/>
                  </a:lnTo>
                  <a:lnTo>
                    <a:pt x="7829" y="815"/>
                  </a:lnTo>
                  <a:lnTo>
                    <a:pt x="7838" y="815"/>
                  </a:lnTo>
                  <a:lnTo>
                    <a:pt x="7847" y="815"/>
                  </a:lnTo>
                  <a:lnTo>
                    <a:pt x="7856" y="824"/>
                  </a:lnTo>
                  <a:lnTo>
                    <a:pt x="7865" y="824"/>
                  </a:lnTo>
                  <a:lnTo>
                    <a:pt x="7874" y="832"/>
                  </a:lnTo>
                  <a:lnTo>
                    <a:pt x="7883" y="832"/>
                  </a:lnTo>
                  <a:lnTo>
                    <a:pt x="7892" y="832"/>
                  </a:lnTo>
                  <a:lnTo>
                    <a:pt x="7900" y="840"/>
                  </a:lnTo>
                  <a:lnTo>
                    <a:pt x="7909" y="840"/>
                  </a:lnTo>
                  <a:lnTo>
                    <a:pt x="7918" y="840"/>
                  </a:lnTo>
                  <a:lnTo>
                    <a:pt x="7927" y="840"/>
                  </a:lnTo>
                  <a:lnTo>
                    <a:pt x="7936" y="848"/>
                  </a:lnTo>
                  <a:lnTo>
                    <a:pt x="7945" y="848"/>
                  </a:lnTo>
                  <a:lnTo>
                    <a:pt x="7954" y="848"/>
                  </a:lnTo>
                  <a:lnTo>
                    <a:pt x="7963" y="848"/>
                  </a:lnTo>
                  <a:lnTo>
                    <a:pt x="7971" y="848"/>
                  </a:lnTo>
                  <a:lnTo>
                    <a:pt x="7980" y="848"/>
                  </a:lnTo>
                  <a:lnTo>
                    <a:pt x="7989" y="848"/>
                  </a:lnTo>
                  <a:lnTo>
                    <a:pt x="7998" y="856"/>
                  </a:lnTo>
                  <a:lnTo>
                    <a:pt x="8007" y="856"/>
                  </a:lnTo>
                  <a:lnTo>
                    <a:pt x="8016" y="856"/>
                  </a:lnTo>
                  <a:lnTo>
                    <a:pt x="8025" y="856"/>
                  </a:lnTo>
                  <a:lnTo>
                    <a:pt x="8034" y="856"/>
                  </a:lnTo>
                  <a:lnTo>
                    <a:pt x="8042" y="856"/>
                  </a:lnTo>
                  <a:lnTo>
                    <a:pt x="8051" y="865"/>
                  </a:lnTo>
                  <a:lnTo>
                    <a:pt x="8060" y="865"/>
                  </a:lnTo>
                  <a:lnTo>
                    <a:pt x="8069" y="865"/>
                  </a:lnTo>
                  <a:lnTo>
                    <a:pt x="8078" y="865"/>
                  </a:lnTo>
                  <a:lnTo>
                    <a:pt x="8087" y="873"/>
                  </a:lnTo>
                  <a:lnTo>
                    <a:pt x="8096" y="873"/>
                  </a:lnTo>
                  <a:lnTo>
                    <a:pt x="8105" y="873"/>
                  </a:lnTo>
                  <a:lnTo>
                    <a:pt x="8114" y="881"/>
                  </a:lnTo>
                  <a:lnTo>
                    <a:pt x="8122" y="881"/>
                  </a:lnTo>
                  <a:lnTo>
                    <a:pt x="8131" y="881"/>
                  </a:lnTo>
                  <a:lnTo>
                    <a:pt x="8140" y="889"/>
                  </a:lnTo>
                  <a:lnTo>
                    <a:pt x="8149" y="889"/>
                  </a:lnTo>
                  <a:lnTo>
                    <a:pt x="8158" y="889"/>
                  </a:lnTo>
                  <a:lnTo>
                    <a:pt x="8167" y="889"/>
                  </a:lnTo>
                  <a:lnTo>
                    <a:pt x="8176" y="898"/>
                  </a:lnTo>
                  <a:lnTo>
                    <a:pt x="8185" y="898"/>
                  </a:lnTo>
                  <a:lnTo>
                    <a:pt x="8193" y="898"/>
                  </a:lnTo>
                  <a:lnTo>
                    <a:pt x="8202" y="898"/>
                  </a:lnTo>
                  <a:lnTo>
                    <a:pt x="8211" y="898"/>
                  </a:lnTo>
                  <a:lnTo>
                    <a:pt x="8220" y="889"/>
                  </a:lnTo>
                  <a:lnTo>
                    <a:pt x="8229" y="889"/>
                  </a:lnTo>
                  <a:lnTo>
                    <a:pt x="8238" y="889"/>
                  </a:lnTo>
                  <a:lnTo>
                    <a:pt x="8247" y="881"/>
                  </a:lnTo>
                  <a:lnTo>
                    <a:pt x="8256" y="881"/>
                  </a:lnTo>
                  <a:lnTo>
                    <a:pt x="8264" y="873"/>
                  </a:lnTo>
                  <a:lnTo>
                    <a:pt x="8273" y="865"/>
                  </a:lnTo>
                  <a:lnTo>
                    <a:pt x="8282" y="856"/>
                  </a:lnTo>
                  <a:lnTo>
                    <a:pt x="8291" y="848"/>
                  </a:lnTo>
                  <a:lnTo>
                    <a:pt x="8300" y="840"/>
                  </a:lnTo>
                  <a:lnTo>
                    <a:pt x="8309" y="824"/>
                  </a:lnTo>
                  <a:lnTo>
                    <a:pt x="8318" y="815"/>
                  </a:lnTo>
                  <a:lnTo>
                    <a:pt x="8327" y="807"/>
                  </a:lnTo>
                  <a:lnTo>
                    <a:pt x="8335" y="791"/>
                  </a:lnTo>
                  <a:lnTo>
                    <a:pt x="8344" y="782"/>
                  </a:lnTo>
                  <a:lnTo>
                    <a:pt x="8353" y="766"/>
                  </a:lnTo>
                  <a:lnTo>
                    <a:pt x="8362" y="749"/>
                  </a:lnTo>
                  <a:lnTo>
                    <a:pt x="8371" y="733"/>
                  </a:lnTo>
                  <a:lnTo>
                    <a:pt x="8380" y="716"/>
                  </a:lnTo>
                  <a:lnTo>
                    <a:pt x="8389" y="692"/>
                  </a:lnTo>
                  <a:lnTo>
                    <a:pt x="8398" y="675"/>
                  </a:lnTo>
                  <a:lnTo>
                    <a:pt x="8406" y="650"/>
                  </a:lnTo>
                  <a:lnTo>
                    <a:pt x="8415" y="626"/>
                  </a:lnTo>
                  <a:lnTo>
                    <a:pt x="8424" y="609"/>
                  </a:lnTo>
                  <a:lnTo>
                    <a:pt x="8433" y="585"/>
                  </a:lnTo>
                  <a:lnTo>
                    <a:pt x="8442" y="560"/>
                  </a:lnTo>
                  <a:lnTo>
                    <a:pt x="8451" y="535"/>
                  </a:lnTo>
                  <a:lnTo>
                    <a:pt x="8460" y="510"/>
                  </a:lnTo>
                  <a:lnTo>
                    <a:pt x="8469" y="477"/>
                  </a:lnTo>
                  <a:lnTo>
                    <a:pt x="8477" y="453"/>
                  </a:lnTo>
                  <a:lnTo>
                    <a:pt x="8486" y="420"/>
                  </a:lnTo>
                  <a:lnTo>
                    <a:pt x="8495" y="387"/>
                  </a:lnTo>
                  <a:lnTo>
                    <a:pt x="8504" y="362"/>
                  </a:lnTo>
                  <a:lnTo>
                    <a:pt x="8513" y="329"/>
                  </a:lnTo>
                  <a:lnTo>
                    <a:pt x="8522" y="296"/>
                  </a:lnTo>
                  <a:lnTo>
                    <a:pt x="8531" y="263"/>
                  </a:lnTo>
                  <a:lnTo>
                    <a:pt x="8540" y="238"/>
                  </a:lnTo>
                  <a:lnTo>
                    <a:pt x="8548" y="206"/>
                  </a:lnTo>
                  <a:lnTo>
                    <a:pt x="8557" y="173"/>
                  </a:lnTo>
                  <a:lnTo>
                    <a:pt x="8566" y="156"/>
                  </a:lnTo>
                  <a:lnTo>
                    <a:pt x="8575" y="123"/>
                  </a:lnTo>
                  <a:lnTo>
                    <a:pt x="8584" y="90"/>
                  </a:lnTo>
                  <a:lnTo>
                    <a:pt x="8593" y="74"/>
                  </a:lnTo>
                  <a:lnTo>
                    <a:pt x="8602" y="41"/>
                  </a:lnTo>
                  <a:lnTo>
                    <a:pt x="8611" y="0"/>
                  </a:lnTo>
                </a:path>
              </a:pathLst>
            </a:custGeom>
            <a:noFill/>
            <a:ln w="9">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65" name="Rectangle 64"/>
            <p:cNvSpPr>
              <a:spLocks noChangeArrowheads="1"/>
            </p:cNvSpPr>
            <p:nvPr/>
          </p:nvSpPr>
          <p:spPr bwMode="auto">
            <a:xfrm>
              <a:off x="868045" y="2543175"/>
              <a:ext cx="175260" cy="210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nSpc>
                  <a:spcPct val="115000"/>
                </a:lnSpc>
                <a:spcBef>
                  <a:spcPts val="0"/>
                </a:spcBef>
                <a:spcAft>
                  <a:spcPts val="1000"/>
                </a:spcAft>
              </a:pPr>
              <a:r>
                <a:rPr lang="en-US" sz="500">
                  <a:solidFill>
                    <a:srgbClr val="000000"/>
                  </a:solidFill>
                  <a:effectLst/>
                  <a:latin typeface="Times New Roman"/>
                  <a:ea typeface="Calibri"/>
                  <a:cs typeface="Times New Roman"/>
                </a:rPr>
                <a:t>3430.6</a:t>
              </a:r>
              <a:endParaRPr lang="en-US" sz="1100">
                <a:effectLst/>
                <a:latin typeface="Calibri"/>
                <a:ea typeface="Calibri"/>
                <a:cs typeface="Times New Roman"/>
              </a:endParaRPr>
            </a:p>
          </p:txBody>
        </p:sp>
        <p:cxnSp>
          <p:nvCxnSpPr>
            <p:cNvPr id="66" name="Line 68"/>
            <p:cNvCxnSpPr/>
            <p:nvPr/>
          </p:nvCxnSpPr>
          <p:spPr bwMode="auto">
            <a:xfrm flipH="1" flipV="1">
              <a:off x="952500" y="2453640"/>
              <a:ext cx="5715" cy="78740"/>
            </a:xfrm>
            <a:prstGeom prst="line">
              <a:avLst/>
            </a:prstGeom>
            <a:noFill/>
            <a:ln w="9">
              <a:solidFill>
                <a:srgbClr val="FF0000"/>
              </a:solidFill>
              <a:round/>
              <a:headEnd/>
              <a:tailEnd/>
            </a:ln>
            <a:extLst>
              <a:ext uri="{909E8E84-426E-40DD-AFC4-6F175D3DCCD1}">
                <a14:hiddenFill xmlns:a14="http://schemas.microsoft.com/office/drawing/2010/main">
                  <a:noFill/>
                </a14:hiddenFill>
              </a:ext>
            </a:extLst>
          </p:spPr>
        </p:cxnSp>
        <p:sp>
          <p:nvSpPr>
            <p:cNvPr id="67" name="Rectangle 66"/>
            <p:cNvSpPr>
              <a:spLocks noChangeArrowheads="1"/>
            </p:cNvSpPr>
            <p:nvPr/>
          </p:nvSpPr>
          <p:spPr bwMode="auto">
            <a:xfrm>
              <a:off x="1397635" y="1774190"/>
              <a:ext cx="175260" cy="210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nSpc>
                  <a:spcPct val="115000"/>
                </a:lnSpc>
                <a:spcBef>
                  <a:spcPts val="0"/>
                </a:spcBef>
                <a:spcAft>
                  <a:spcPts val="1000"/>
                </a:spcAft>
              </a:pPr>
              <a:r>
                <a:rPr lang="en-US" sz="500">
                  <a:solidFill>
                    <a:srgbClr val="000000"/>
                  </a:solidFill>
                  <a:effectLst/>
                  <a:latin typeface="Times New Roman"/>
                  <a:ea typeface="Calibri"/>
                  <a:cs typeface="Times New Roman"/>
                </a:rPr>
                <a:t>2922.8</a:t>
              </a:r>
              <a:endParaRPr lang="en-US" sz="1100">
                <a:effectLst/>
                <a:latin typeface="Calibri"/>
                <a:ea typeface="Calibri"/>
                <a:cs typeface="Times New Roman"/>
              </a:endParaRPr>
            </a:p>
          </p:txBody>
        </p:sp>
        <p:cxnSp>
          <p:nvCxnSpPr>
            <p:cNvPr id="68" name="Line 70"/>
            <p:cNvCxnSpPr/>
            <p:nvPr/>
          </p:nvCxnSpPr>
          <p:spPr bwMode="auto">
            <a:xfrm flipV="1">
              <a:off x="1487805" y="1684655"/>
              <a:ext cx="0" cy="78740"/>
            </a:xfrm>
            <a:prstGeom prst="line">
              <a:avLst/>
            </a:prstGeom>
            <a:noFill/>
            <a:ln w="9">
              <a:solidFill>
                <a:srgbClr val="FF0000"/>
              </a:solidFill>
              <a:round/>
              <a:headEnd/>
              <a:tailEnd/>
            </a:ln>
            <a:extLst>
              <a:ext uri="{909E8E84-426E-40DD-AFC4-6F175D3DCCD1}">
                <a14:hiddenFill xmlns:a14="http://schemas.microsoft.com/office/drawing/2010/main">
                  <a:noFill/>
                </a14:hiddenFill>
              </a:ext>
            </a:extLst>
          </p:spPr>
        </p:cxnSp>
        <p:sp>
          <p:nvSpPr>
            <p:cNvPr id="69" name="Rectangle 68"/>
            <p:cNvSpPr>
              <a:spLocks noChangeArrowheads="1"/>
            </p:cNvSpPr>
            <p:nvPr/>
          </p:nvSpPr>
          <p:spPr bwMode="auto">
            <a:xfrm>
              <a:off x="3162300" y="2224405"/>
              <a:ext cx="175260" cy="210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nSpc>
                  <a:spcPct val="115000"/>
                </a:lnSpc>
                <a:spcBef>
                  <a:spcPts val="0"/>
                </a:spcBef>
                <a:spcAft>
                  <a:spcPts val="1000"/>
                </a:spcAft>
              </a:pPr>
              <a:r>
                <a:rPr lang="en-US" sz="500">
                  <a:solidFill>
                    <a:srgbClr val="000000"/>
                  </a:solidFill>
                  <a:effectLst/>
                  <a:latin typeface="Times New Roman"/>
                  <a:ea typeface="Calibri"/>
                  <a:cs typeface="Times New Roman"/>
                </a:rPr>
                <a:t>1622.7</a:t>
              </a:r>
              <a:endParaRPr lang="en-US" sz="1100">
                <a:effectLst/>
                <a:latin typeface="Calibri"/>
                <a:ea typeface="Calibri"/>
                <a:cs typeface="Times New Roman"/>
              </a:endParaRPr>
            </a:p>
          </p:txBody>
        </p:sp>
        <p:cxnSp>
          <p:nvCxnSpPr>
            <p:cNvPr id="70" name="Line 72"/>
            <p:cNvCxnSpPr/>
            <p:nvPr/>
          </p:nvCxnSpPr>
          <p:spPr bwMode="auto">
            <a:xfrm flipV="1">
              <a:off x="3252470" y="2139950"/>
              <a:ext cx="0" cy="73025"/>
            </a:xfrm>
            <a:prstGeom prst="line">
              <a:avLst/>
            </a:prstGeom>
            <a:noFill/>
            <a:ln w="9">
              <a:solidFill>
                <a:srgbClr val="FF0000"/>
              </a:solidFill>
              <a:round/>
              <a:headEnd/>
              <a:tailEnd/>
            </a:ln>
            <a:extLst>
              <a:ext uri="{909E8E84-426E-40DD-AFC4-6F175D3DCCD1}">
                <a14:hiddenFill xmlns:a14="http://schemas.microsoft.com/office/drawing/2010/main">
                  <a:noFill/>
                </a14:hiddenFill>
              </a:ext>
            </a:extLst>
          </p:spPr>
        </p:cxnSp>
        <p:sp>
          <p:nvSpPr>
            <p:cNvPr id="71" name="Rectangle 70"/>
            <p:cNvSpPr>
              <a:spLocks noChangeArrowheads="1"/>
            </p:cNvSpPr>
            <p:nvPr/>
          </p:nvSpPr>
          <p:spPr bwMode="auto">
            <a:xfrm>
              <a:off x="3663950" y="2056765"/>
              <a:ext cx="175260" cy="210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nSpc>
                  <a:spcPct val="115000"/>
                </a:lnSpc>
                <a:spcBef>
                  <a:spcPts val="0"/>
                </a:spcBef>
                <a:spcAft>
                  <a:spcPts val="1000"/>
                </a:spcAft>
              </a:pPr>
              <a:r>
                <a:rPr lang="en-US" sz="500">
                  <a:solidFill>
                    <a:srgbClr val="000000"/>
                  </a:solidFill>
                  <a:effectLst/>
                  <a:latin typeface="Times New Roman"/>
                  <a:ea typeface="Calibri"/>
                  <a:cs typeface="Times New Roman"/>
                </a:rPr>
                <a:t>1384.1</a:t>
              </a:r>
              <a:endParaRPr lang="en-US" sz="1100">
                <a:effectLst/>
                <a:latin typeface="Calibri"/>
                <a:ea typeface="Calibri"/>
                <a:cs typeface="Times New Roman"/>
              </a:endParaRPr>
            </a:p>
          </p:txBody>
        </p:sp>
        <p:cxnSp>
          <p:nvCxnSpPr>
            <p:cNvPr id="72" name="Line 74"/>
            <p:cNvCxnSpPr/>
            <p:nvPr/>
          </p:nvCxnSpPr>
          <p:spPr bwMode="auto">
            <a:xfrm flipV="1">
              <a:off x="3754120" y="1962150"/>
              <a:ext cx="0" cy="83820"/>
            </a:xfrm>
            <a:prstGeom prst="line">
              <a:avLst/>
            </a:prstGeom>
            <a:noFill/>
            <a:ln w="9">
              <a:solidFill>
                <a:srgbClr val="FF0000"/>
              </a:solidFill>
              <a:round/>
              <a:headEnd/>
              <a:tailEnd/>
            </a:ln>
            <a:extLst>
              <a:ext uri="{909E8E84-426E-40DD-AFC4-6F175D3DCCD1}">
                <a14:hiddenFill xmlns:a14="http://schemas.microsoft.com/office/drawing/2010/main">
                  <a:noFill/>
                </a14:hiddenFill>
              </a:ext>
            </a:extLst>
          </p:spPr>
        </p:cxnSp>
        <p:sp>
          <p:nvSpPr>
            <p:cNvPr id="73" name="Rectangle 72"/>
            <p:cNvSpPr>
              <a:spLocks noChangeArrowheads="1"/>
            </p:cNvSpPr>
            <p:nvPr/>
          </p:nvSpPr>
          <p:spPr bwMode="auto">
            <a:xfrm>
              <a:off x="3962400" y="1716405"/>
              <a:ext cx="175260" cy="210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nSpc>
                  <a:spcPct val="115000"/>
                </a:lnSpc>
                <a:spcBef>
                  <a:spcPts val="0"/>
                </a:spcBef>
                <a:spcAft>
                  <a:spcPts val="1000"/>
                </a:spcAft>
              </a:pPr>
              <a:r>
                <a:rPr lang="en-US" sz="500">
                  <a:solidFill>
                    <a:srgbClr val="000000"/>
                  </a:solidFill>
                  <a:effectLst/>
                  <a:latin typeface="Times New Roman"/>
                  <a:ea typeface="Calibri"/>
                  <a:cs typeface="Times New Roman"/>
                </a:rPr>
                <a:t>1241.8</a:t>
              </a:r>
              <a:endParaRPr lang="en-US" sz="1100">
                <a:effectLst/>
                <a:latin typeface="Calibri"/>
                <a:ea typeface="Calibri"/>
                <a:cs typeface="Times New Roman"/>
              </a:endParaRPr>
            </a:p>
          </p:txBody>
        </p:sp>
        <p:cxnSp>
          <p:nvCxnSpPr>
            <p:cNvPr id="74" name="Line 76"/>
            <p:cNvCxnSpPr/>
            <p:nvPr/>
          </p:nvCxnSpPr>
          <p:spPr bwMode="auto">
            <a:xfrm flipV="1">
              <a:off x="4052570" y="1616710"/>
              <a:ext cx="0" cy="88900"/>
            </a:xfrm>
            <a:prstGeom prst="line">
              <a:avLst/>
            </a:prstGeom>
            <a:noFill/>
            <a:ln w="9">
              <a:solidFill>
                <a:srgbClr val="FF0000"/>
              </a:solidFill>
              <a:round/>
              <a:headEnd/>
              <a:tailEnd/>
            </a:ln>
            <a:extLst>
              <a:ext uri="{909E8E84-426E-40DD-AFC4-6F175D3DCCD1}">
                <a14:hiddenFill xmlns:a14="http://schemas.microsoft.com/office/drawing/2010/main">
                  <a:noFill/>
                </a14:hiddenFill>
              </a:ext>
            </a:extLst>
          </p:spPr>
        </p:cxnSp>
        <p:sp>
          <p:nvSpPr>
            <p:cNvPr id="75" name="Rectangle 74"/>
            <p:cNvSpPr>
              <a:spLocks noChangeArrowheads="1"/>
            </p:cNvSpPr>
            <p:nvPr/>
          </p:nvSpPr>
          <p:spPr bwMode="auto">
            <a:xfrm>
              <a:off x="4391025" y="1998980"/>
              <a:ext cx="175260" cy="210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nSpc>
                  <a:spcPct val="115000"/>
                </a:lnSpc>
                <a:spcBef>
                  <a:spcPts val="0"/>
                </a:spcBef>
                <a:spcAft>
                  <a:spcPts val="1000"/>
                </a:spcAft>
              </a:pPr>
              <a:r>
                <a:rPr lang="en-US" sz="500">
                  <a:solidFill>
                    <a:srgbClr val="000000"/>
                  </a:solidFill>
                  <a:effectLst/>
                  <a:latin typeface="Times New Roman"/>
                  <a:ea typeface="Calibri"/>
                  <a:cs typeface="Times New Roman"/>
                </a:rPr>
                <a:t>1036.8</a:t>
              </a:r>
              <a:endParaRPr lang="en-US" sz="1100">
                <a:effectLst/>
                <a:latin typeface="Calibri"/>
                <a:ea typeface="Calibri"/>
                <a:cs typeface="Times New Roman"/>
              </a:endParaRPr>
            </a:p>
          </p:txBody>
        </p:sp>
        <p:cxnSp>
          <p:nvCxnSpPr>
            <p:cNvPr id="76" name="Line 78"/>
            <p:cNvCxnSpPr/>
            <p:nvPr/>
          </p:nvCxnSpPr>
          <p:spPr bwMode="auto">
            <a:xfrm flipV="1">
              <a:off x="4481195" y="1878330"/>
              <a:ext cx="0" cy="109855"/>
            </a:xfrm>
            <a:prstGeom prst="line">
              <a:avLst/>
            </a:prstGeom>
            <a:noFill/>
            <a:ln w="9">
              <a:solidFill>
                <a:srgbClr val="FF0000"/>
              </a:solidFill>
              <a:round/>
              <a:headEnd/>
              <a:tailEnd/>
            </a:ln>
            <a:extLst>
              <a:ext uri="{909E8E84-426E-40DD-AFC4-6F175D3DCCD1}">
                <a14:hiddenFill xmlns:a14="http://schemas.microsoft.com/office/drawing/2010/main">
                  <a:noFill/>
                </a14:hiddenFill>
              </a:ext>
            </a:extLst>
          </p:spPr>
        </p:cxnSp>
        <p:sp>
          <p:nvSpPr>
            <p:cNvPr id="77" name="Rectangle 76"/>
            <p:cNvSpPr>
              <a:spLocks noChangeArrowheads="1"/>
            </p:cNvSpPr>
            <p:nvPr/>
          </p:nvSpPr>
          <p:spPr bwMode="auto">
            <a:xfrm>
              <a:off x="5484495" y="1099185"/>
              <a:ext cx="143510" cy="210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a:spAutoFit/>
            </a:bodyPr>
            <a:lstStyle/>
            <a:p>
              <a:pPr marL="0" marR="0">
                <a:lnSpc>
                  <a:spcPct val="115000"/>
                </a:lnSpc>
                <a:spcBef>
                  <a:spcPts val="0"/>
                </a:spcBef>
                <a:spcAft>
                  <a:spcPts val="1000"/>
                </a:spcAft>
              </a:pPr>
              <a:r>
                <a:rPr lang="en-US" sz="500">
                  <a:solidFill>
                    <a:srgbClr val="000000"/>
                  </a:solidFill>
                  <a:effectLst/>
                  <a:latin typeface="Times New Roman"/>
                  <a:ea typeface="Calibri"/>
                  <a:cs typeface="Times New Roman"/>
                </a:rPr>
                <a:t>526.7</a:t>
              </a:r>
              <a:endParaRPr lang="en-US" sz="1100">
                <a:effectLst/>
                <a:latin typeface="Calibri"/>
                <a:ea typeface="Calibri"/>
                <a:cs typeface="Times New Roman"/>
              </a:endParaRPr>
            </a:p>
          </p:txBody>
        </p:sp>
        <p:cxnSp>
          <p:nvCxnSpPr>
            <p:cNvPr id="78" name="Line 80"/>
            <p:cNvCxnSpPr/>
            <p:nvPr/>
          </p:nvCxnSpPr>
          <p:spPr bwMode="auto">
            <a:xfrm>
              <a:off x="626110" y="1183005"/>
              <a:ext cx="0" cy="8255"/>
            </a:xfrm>
            <a:prstGeom prst="line">
              <a:avLst/>
            </a:prstGeom>
            <a:noFill/>
            <a:ln w="9">
              <a:solidFill>
                <a:srgbClr val="FF0000"/>
              </a:solidFill>
              <a:round/>
              <a:headEnd/>
              <a:tailEnd/>
            </a:ln>
            <a:extLst>
              <a:ext uri="{909E8E84-426E-40DD-AFC4-6F175D3DCCD1}">
                <a14:hiddenFill xmlns:a14="http://schemas.microsoft.com/office/drawing/2010/main">
                  <a:noFill/>
                </a14:hiddenFill>
              </a:ext>
            </a:extLst>
          </p:spPr>
        </p:cxnSp>
      </p:grpSp>
      <p:sp>
        <p:nvSpPr>
          <p:cNvPr id="79" name="Rectangle 78"/>
          <p:cNvSpPr/>
          <p:nvPr/>
        </p:nvSpPr>
        <p:spPr>
          <a:xfrm>
            <a:off x="1219200" y="5181600"/>
            <a:ext cx="9998003" cy="584775"/>
          </a:xfrm>
          <a:prstGeom prst="rect">
            <a:avLst/>
          </a:prstGeom>
        </p:spPr>
        <p:txBody>
          <a:bodyPr wrap="square">
            <a:spAutoFit/>
          </a:bodyPr>
          <a:lstStyle/>
          <a:p>
            <a:pPr algn="ctr"/>
            <a:r>
              <a:rPr lang="en-US" sz="3200" dirty="0">
                <a:solidFill>
                  <a:schemeClr val="bg1"/>
                </a:solidFill>
                <a:latin typeface="Times New Roman" pitchFamily="18" charset="0"/>
                <a:cs typeface="Times New Roman" pitchFamily="18" charset="0"/>
              </a:rPr>
              <a:t>Fig. 5. FTIR spectrum of ZnO nanoparticles</a:t>
            </a:r>
          </a:p>
        </p:txBody>
      </p:sp>
      <p:sp>
        <p:nvSpPr>
          <p:cNvPr id="80" name="Rectangle 79"/>
          <p:cNvSpPr/>
          <p:nvPr/>
        </p:nvSpPr>
        <p:spPr>
          <a:xfrm>
            <a:off x="1600200" y="-304800"/>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474936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escription: C:\Users\Anuj Kandwal\Desktop\TEM image\Code#2_0007.ti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24200" y="990600"/>
            <a:ext cx="5943600" cy="3505200"/>
          </a:xfrm>
          <a:prstGeom prst="rect">
            <a:avLst/>
          </a:prstGeom>
          <a:noFill/>
          <a:ln>
            <a:noFill/>
          </a:ln>
        </p:spPr>
      </p:pic>
      <p:sp>
        <p:nvSpPr>
          <p:cNvPr id="3" name="Rectangle 2"/>
          <p:cNvSpPr/>
          <p:nvPr/>
        </p:nvSpPr>
        <p:spPr>
          <a:xfrm>
            <a:off x="3004457" y="4989508"/>
            <a:ext cx="6096000" cy="1077218"/>
          </a:xfrm>
          <a:prstGeom prst="rect">
            <a:avLst/>
          </a:prstGeom>
        </p:spPr>
        <p:txBody>
          <a:bodyPr>
            <a:spAutoFit/>
          </a:bodyPr>
          <a:lstStyle/>
          <a:p>
            <a:pPr algn="ctr"/>
            <a:r>
              <a:rPr lang="en-US" sz="3200" dirty="0">
                <a:latin typeface="Times New Roman" pitchFamily="18" charset="0"/>
                <a:cs typeface="Times New Roman" pitchFamily="18" charset="0"/>
              </a:rPr>
              <a:t>Fig. </a:t>
            </a:r>
            <a:r>
              <a:rPr lang="en-US" sz="3200" dirty="0" smtClean="0">
                <a:latin typeface="Times New Roman" pitchFamily="18" charset="0"/>
                <a:cs typeface="Times New Roman" pitchFamily="18" charset="0"/>
              </a:rPr>
              <a:t>5. </a:t>
            </a:r>
            <a:r>
              <a:rPr lang="en-US" sz="3200" dirty="0">
                <a:latin typeface="Times New Roman" pitchFamily="18" charset="0"/>
                <a:cs typeface="Times New Roman" pitchFamily="18" charset="0"/>
              </a:rPr>
              <a:t>Transmission electron micro- image of ZnO nanoparticles</a:t>
            </a:r>
          </a:p>
        </p:txBody>
      </p:sp>
    </p:spTree>
    <p:extLst>
      <p:ext uri="{BB962C8B-B14F-4D97-AF65-F5344CB8AC3E}">
        <p14:creationId xmlns:p14="http://schemas.microsoft.com/office/powerpoint/2010/main" val="1495246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2895600"/>
            <a:ext cx="8610600" cy="302428"/>
          </a:xfrm>
        </p:spPr>
        <p:txBody>
          <a:bodyPr>
            <a:noAutofit/>
          </a:bodyPr>
          <a:lstStyle/>
          <a:p>
            <a:pPr algn="just"/>
            <a:r>
              <a:rPr lang="en-US" sz="2400" b="1" dirty="0" smtClean="0">
                <a:latin typeface="Times New Roman" pitchFamily="18" charset="0"/>
                <a:cs typeface="Times New Roman" pitchFamily="18" charset="0"/>
              </a:rPr>
              <a:t>CONCLUSION</a:t>
            </a:r>
            <a:br>
              <a:rPr lang="en-US" sz="2400" b="1" dirty="0" smtClean="0">
                <a:latin typeface="Times New Roman" pitchFamily="18" charset="0"/>
                <a:cs typeface="Times New Roman" pitchFamily="18" charset="0"/>
              </a:rPr>
            </a:br>
            <a:r>
              <a:rPr lang="en-US" sz="2400" b="1" dirty="0">
                <a:latin typeface="Times New Roman" pitchFamily="18" charset="0"/>
                <a:cs typeface="Times New Roman" pitchFamily="18" charset="0"/>
              </a:rPr>
              <a:t/>
            </a:r>
            <a:br>
              <a:rPr lang="en-US" sz="2400" b="1" dirty="0">
                <a:latin typeface="Times New Roman" pitchFamily="18" charset="0"/>
                <a:cs typeface="Times New Roman" pitchFamily="18" charset="0"/>
              </a:rPr>
            </a:br>
            <a:r>
              <a:rPr lang="en-US" sz="2400" b="1" dirty="0" smtClean="0">
                <a:latin typeface="Times New Roman" pitchFamily="18" charset="0"/>
                <a:cs typeface="Times New Roman" pitchFamily="18" charset="0"/>
              </a:rPr>
              <a:t/>
            </a:r>
            <a:br>
              <a:rPr lang="en-US" sz="2400" b="1" dirty="0" smtClean="0">
                <a:latin typeface="Times New Roman" pitchFamily="18" charset="0"/>
                <a:cs typeface="Times New Roman" pitchFamily="18" charset="0"/>
              </a:rPr>
            </a:br>
            <a:r>
              <a:rPr lang="en-US" sz="2400" dirty="0">
                <a:latin typeface="Times New Roman" pitchFamily="18" charset="0"/>
                <a:cs typeface="Times New Roman" pitchFamily="18" charset="0"/>
              </a:rPr>
              <a:t/>
            </a:r>
            <a:br>
              <a:rPr lang="en-US" sz="2400" dirty="0">
                <a:latin typeface="Times New Roman" pitchFamily="18" charset="0"/>
                <a:cs typeface="Times New Roman" pitchFamily="18" charset="0"/>
              </a:rPr>
            </a:br>
            <a:r>
              <a:rPr lang="en-US" sz="2400" dirty="0">
                <a:latin typeface="Times New Roman" pitchFamily="18" charset="0"/>
                <a:cs typeface="Times New Roman" pitchFamily="18" charset="0"/>
              </a:rPr>
              <a:t>It can be concluded that green synthesis of ZnO </a:t>
            </a:r>
            <a:r>
              <a:rPr lang="en-US" sz="2400" dirty="0" smtClean="0">
                <a:latin typeface="Times New Roman" pitchFamily="18" charset="0"/>
                <a:cs typeface="Times New Roman" pitchFamily="18" charset="0"/>
              </a:rPr>
              <a:t>Nano </a:t>
            </a:r>
            <a:r>
              <a:rPr lang="en-US" sz="2400" dirty="0">
                <a:latin typeface="Times New Roman" pitchFamily="18" charset="0"/>
                <a:cs typeface="Times New Roman" pitchFamily="18" charset="0"/>
              </a:rPr>
              <a:t>particles using </a:t>
            </a:r>
            <a:r>
              <a:rPr lang="en-US" sz="2400" i="1" dirty="0" smtClean="0">
                <a:latin typeface="Times New Roman" pitchFamily="18" charset="0"/>
                <a:cs typeface="Times New Roman" pitchFamily="18" charset="0"/>
              </a:rPr>
              <a:t>leucas cephalotes</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leaf extract is successful rapid, energy saving, environmentally benign and cost effective method</a:t>
            </a:r>
            <a:r>
              <a:rPr lang="en-US" sz="3200" dirty="0">
                <a:latin typeface="Times New Roman" pitchFamily="18" charset="0"/>
                <a:cs typeface="Times New Roman" pitchFamily="18" charset="0"/>
              </a:rPr>
              <a:t>. </a:t>
            </a:r>
            <a:r>
              <a:rPr lang="en-US" sz="2400" dirty="0">
                <a:latin typeface="Times New Roman" pitchFamily="18" charset="0"/>
                <a:cs typeface="Times New Roman" pitchFamily="18" charset="0"/>
              </a:rPr>
              <a:t>In the present study hexagonally shaped, crystalline ZnO nanoparticles with their average size less than </a:t>
            </a:r>
            <a:r>
              <a:rPr lang="en-US" sz="2400" dirty="0" smtClean="0">
                <a:latin typeface="Times New Roman" pitchFamily="18" charset="0"/>
                <a:cs typeface="Times New Roman" pitchFamily="18" charset="0"/>
              </a:rPr>
              <a:t>100 </a:t>
            </a:r>
            <a:r>
              <a:rPr lang="en-US" sz="2400" dirty="0">
                <a:latin typeface="Times New Roman" pitchFamily="18" charset="0"/>
                <a:cs typeface="Times New Roman" pitchFamily="18" charset="0"/>
              </a:rPr>
              <a:t>nm were synthesized. It is observed that bioactive components of leaf extract of </a:t>
            </a:r>
            <a:r>
              <a:rPr lang="en-US" sz="2400" i="1" dirty="0" err="1">
                <a:latin typeface="Times New Roman" pitchFamily="18" charset="0"/>
                <a:cs typeface="Times New Roman" pitchFamily="18" charset="0"/>
              </a:rPr>
              <a:t>Ajuga</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bracteosa</a:t>
            </a:r>
            <a:r>
              <a:rPr lang="en-US" sz="2400" dirty="0">
                <a:latin typeface="Times New Roman" pitchFamily="18" charset="0"/>
                <a:cs typeface="Times New Roman" pitchFamily="18" charset="0"/>
              </a:rPr>
              <a:t> may be responsible for reducing, capping and stabilizing the zinc oxide nanoparticles. </a:t>
            </a:r>
            <a:r>
              <a:rPr lang="en-US" sz="3200" dirty="0" smtClean="0">
                <a:latin typeface="Times New Roman" pitchFamily="18" charset="0"/>
                <a:cs typeface="Times New Roman" pitchFamily="18" charset="0"/>
              </a:rPr>
              <a:t/>
            </a:r>
            <a:br>
              <a:rPr lang="en-US" sz="3200" dirty="0" smtClean="0">
                <a:latin typeface="Times New Roman" pitchFamily="18" charset="0"/>
                <a:cs typeface="Times New Roman" pitchFamily="18" charset="0"/>
              </a:rPr>
            </a:br>
            <a:endParaRPr lang="en-US" sz="3200" dirty="0">
              <a:latin typeface="Times New Roman" pitchFamily="18" charset="0"/>
              <a:cs typeface="Times New Roman" pitchFamily="18" charset="0"/>
            </a:endParaRPr>
          </a:p>
        </p:txBody>
      </p:sp>
    </p:spTree>
    <p:extLst>
      <p:ext uri="{BB962C8B-B14F-4D97-AF65-F5344CB8AC3E}">
        <p14:creationId xmlns:p14="http://schemas.microsoft.com/office/powerpoint/2010/main" val="21351530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80E42264-AF42-7842-8DE9-D378BC088C26}"/>
              </a:ext>
            </a:extLst>
          </p:cNvPr>
          <p:cNvSpPr>
            <a:spLocks noGrp="1"/>
          </p:cNvSpPr>
          <p:nvPr>
            <p:ph type="title"/>
          </p:nvPr>
        </p:nvSpPr>
        <p:spPr>
          <a:xfrm rot="20995650">
            <a:off x="-2937229" y="2993563"/>
            <a:ext cx="10848909" cy="2473827"/>
          </a:xfrm>
        </p:spPr>
        <p:txBody>
          <a:bodyPr>
            <a:normAutofit/>
          </a:bodyPr>
          <a:lstStyle/>
          <a:p>
            <a:r>
              <a:rPr lang="en-GB" sz="4800">
                <a:latin typeface="Algerian" pitchFamily="82" charset="0"/>
              </a:rPr>
              <a:t>Thank You</a:t>
            </a:r>
            <a:endParaRPr lang="en-US" sz="4800">
              <a:latin typeface="Algerian" pitchFamily="82" charset="0"/>
            </a:endParaRPr>
          </a:p>
        </p:txBody>
      </p:sp>
    </p:spTree>
    <p:extLst>
      <p:ext uri="{BB962C8B-B14F-4D97-AF65-F5344CB8AC3E}">
        <p14:creationId xmlns:p14="http://schemas.microsoft.com/office/powerpoint/2010/main" val="22486508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48C7BB7-9B1F-4847-9290-921E8DCB3E3F}"/>
              </a:ext>
            </a:extLst>
          </p:cNvPr>
          <p:cNvSpPr>
            <a:spLocks noGrp="1"/>
          </p:cNvSpPr>
          <p:nvPr>
            <p:ph type="title"/>
          </p:nvPr>
        </p:nvSpPr>
        <p:spPr>
          <a:xfrm>
            <a:off x="1948342" y="-231158"/>
            <a:ext cx="4590163" cy="2295080"/>
          </a:xfrm>
        </p:spPr>
        <p:txBody>
          <a:bodyPr/>
          <a:lstStyle/>
          <a:p>
            <a:r>
              <a:rPr lang="en-GB" dirty="0">
                <a:latin typeface="Algerian" pitchFamily="82" charset="0"/>
              </a:rPr>
              <a:t>Topic</a:t>
            </a:r>
            <a:endParaRPr lang="en-US" dirty="0">
              <a:latin typeface="Algerian" pitchFamily="82" charset="0"/>
            </a:endParaRPr>
          </a:p>
        </p:txBody>
      </p:sp>
      <p:sp>
        <p:nvSpPr>
          <p:cNvPr id="3" name="Content Placeholder 2">
            <a:extLst>
              <a:ext uri="{FF2B5EF4-FFF2-40B4-BE49-F238E27FC236}">
                <a16:creationId xmlns="" xmlns:a16="http://schemas.microsoft.com/office/drawing/2014/main" id="{DE4D6A1A-6AFE-BF40-A39B-A822C3113C19}"/>
              </a:ext>
            </a:extLst>
          </p:cNvPr>
          <p:cNvSpPr>
            <a:spLocks noGrp="1"/>
          </p:cNvSpPr>
          <p:nvPr>
            <p:ph idx="1"/>
          </p:nvPr>
        </p:nvSpPr>
        <p:spPr>
          <a:xfrm>
            <a:off x="1600200" y="2743200"/>
            <a:ext cx="9674552" cy="1667649"/>
          </a:xfrm>
        </p:spPr>
        <p:txBody>
          <a:bodyPr>
            <a:normAutofit/>
          </a:bodyPr>
          <a:lstStyle/>
          <a:p>
            <a:pPr marL="0" indent="0" algn="ctr">
              <a:buNone/>
            </a:pPr>
            <a:r>
              <a:rPr lang="en-GB" sz="2800" dirty="0" smtClean="0">
                <a:latin typeface="Times New Roman" pitchFamily="18" charset="0"/>
                <a:ea typeface="Times New Roman" panose="02020603050405020304" pitchFamily="18" charset="0"/>
                <a:cs typeface="Times New Roman" pitchFamily="18" charset="0"/>
              </a:rPr>
              <a:t>      </a:t>
            </a:r>
            <a:r>
              <a:rPr lang="en-GB" sz="2800" dirty="0" smtClean="0">
                <a:effectLst/>
                <a:latin typeface="Times New Roman" pitchFamily="18" charset="0"/>
                <a:ea typeface="Times New Roman" panose="02020603050405020304" pitchFamily="18" charset="0"/>
                <a:cs typeface="Times New Roman" pitchFamily="18" charset="0"/>
              </a:rPr>
              <a:t> </a:t>
            </a:r>
            <a:r>
              <a:rPr lang="en-US" sz="2800" b="1" dirty="0">
                <a:latin typeface="Times New Roman" pitchFamily="18" charset="0"/>
                <a:cs typeface="Times New Roman" pitchFamily="18" charset="0"/>
              </a:rPr>
              <a:t>In Vitro Antimicrobial and anticancer activity of  metallic nanoparticles (</a:t>
            </a:r>
            <a:r>
              <a:rPr lang="en-US" sz="2800" b="1" dirty="0" err="1">
                <a:latin typeface="Times New Roman" pitchFamily="18" charset="0"/>
                <a:cs typeface="Times New Roman" pitchFamily="18" charset="0"/>
              </a:rPr>
              <a:t>FeO</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CuO</a:t>
            </a:r>
            <a:r>
              <a:rPr lang="en-US" sz="2800" b="1" dirty="0">
                <a:latin typeface="Times New Roman" pitchFamily="18" charset="0"/>
                <a:cs typeface="Times New Roman" pitchFamily="18" charset="0"/>
              </a:rPr>
              <a:t> and Ag) against Human pathogenic bacteria and  cancer cell lines </a:t>
            </a:r>
            <a:endParaRPr lang="en-US" sz="2800" dirty="0">
              <a:latin typeface="Times New Roman" pitchFamily="18" charset="0"/>
              <a:cs typeface="Times New Roman" pitchFamily="18" charset="0"/>
            </a:endParaRPr>
          </a:p>
          <a:p>
            <a:pPr marL="0" indent="0" algn="ctr">
              <a:buNone/>
            </a:pPr>
            <a:endParaRPr lang="en-GB" sz="3200" dirty="0">
              <a:effectLst/>
              <a:latin typeface="Times New Roman" pitchFamily="18" charset="0"/>
              <a:ea typeface="Times New Roman" panose="02020603050405020304" pitchFamily="18" charset="0"/>
              <a:cs typeface="Times New Roman" pitchFamily="18" charset="0"/>
            </a:endParaRPr>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3065009120"/>
      </p:ext>
    </p:extLst>
  </p:cSld>
  <p:clrMapOvr>
    <a:masterClrMapping/>
  </p:clrMapOvr>
  <mc:AlternateContent xmlns:mc="http://schemas.openxmlformats.org/markup-compatibility/2006" xmlns:p14="http://schemas.microsoft.com/office/powerpoint/2010/main">
    <mc:Choice Requires="p14">
      <p:transition spd="slow" p14:dur="2000" advTm="12639"/>
    </mc:Choice>
    <mc:Fallback xmlns="">
      <p:transition spd="slow" advTm="1263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10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764372"/>
            <a:ext cx="8610600" cy="5103028"/>
          </a:xfrm>
        </p:spPr>
        <p:txBody>
          <a:bodyPr>
            <a:normAutofit/>
          </a:bodyPr>
          <a:lstStyle/>
          <a:p>
            <a:pPr algn="ctr"/>
            <a:r>
              <a:rPr lang="en-US" sz="3200" dirty="0">
                <a:latin typeface="Times New Roman" pitchFamily="18" charset="0"/>
                <a:cs typeface="Times New Roman" pitchFamily="18" charset="0"/>
              </a:rPr>
              <a:t>Methods </a:t>
            </a:r>
            <a:r>
              <a:rPr lang="en-US" sz="3200" dirty="0" smtClean="0">
                <a:latin typeface="Times New Roman" pitchFamily="18" charset="0"/>
                <a:cs typeface="Times New Roman" pitchFamily="18" charset="0"/>
              </a:rPr>
              <a:t>used for </a:t>
            </a:r>
            <a:r>
              <a:rPr lang="en-US" sz="3200" dirty="0">
                <a:latin typeface="Times New Roman" pitchFamily="18" charset="0"/>
                <a:cs typeface="Times New Roman" pitchFamily="18" charset="0"/>
              </a:rPr>
              <a:t>synthesis of </a:t>
            </a:r>
            <a:r>
              <a:rPr lang="en-US" sz="3200" dirty="0" smtClean="0">
                <a:latin typeface="Times New Roman" pitchFamily="18" charset="0"/>
                <a:cs typeface="Times New Roman" pitchFamily="18" charset="0"/>
              </a:rPr>
              <a:t>nanoparticles</a:t>
            </a: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bottom - up approach</a:t>
            </a:r>
            <a:r>
              <a:rPr lang="en-US" sz="3200" dirty="0" smtClean="0">
                <a:latin typeface="Times New Roman" pitchFamily="18" charset="0"/>
                <a:cs typeface="Times New Roman" pitchFamily="18" charset="0"/>
              </a:rPr>
              <a:t/>
            </a:r>
            <a:br>
              <a:rPr lang="en-US" sz="3200" dirty="0" smtClean="0">
                <a:latin typeface="Times New Roman" pitchFamily="18" charset="0"/>
                <a:cs typeface="Times New Roman" pitchFamily="18" charset="0"/>
              </a:rPr>
            </a:br>
            <a:r>
              <a:rPr lang="en-US" sz="3200" dirty="0" smtClean="0">
                <a:latin typeface="Times New Roman" pitchFamily="18" charset="0"/>
                <a:cs typeface="Times New Roman" pitchFamily="18" charset="0"/>
              </a:rPr>
              <a:t>biological methods</a:t>
            </a:r>
            <a:r>
              <a:rPr lang="en-US" sz="3200" smtClean="0">
                <a:latin typeface="Times New Roman" pitchFamily="18" charset="0"/>
                <a:cs typeface="Times New Roman" pitchFamily="18" charset="0"/>
              </a:rPr>
              <a:t/>
            </a:r>
            <a:br>
              <a:rPr lang="en-US" sz="3200" smtClean="0">
                <a:latin typeface="Times New Roman" pitchFamily="18" charset="0"/>
                <a:cs typeface="Times New Roman" pitchFamily="18" charset="0"/>
              </a:rPr>
            </a:br>
            <a:r>
              <a:rPr lang="en-US" dirty="0" smtClean="0"/>
              <a:t/>
            </a:r>
            <a:br>
              <a:rPr lang="en-US" dirty="0" smtClean="0"/>
            </a:br>
            <a:endParaRPr lang="en-US" dirty="0"/>
          </a:p>
        </p:txBody>
      </p:sp>
    </p:spTree>
    <p:extLst>
      <p:ext uri="{BB962C8B-B14F-4D97-AF65-F5344CB8AC3E}">
        <p14:creationId xmlns:p14="http://schemas.microsoft.com/office/powerpoint/2010/main" val="12457313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 xmlns:a16="http://schemas.microsoft.com/office/drawing/2014/main" id="{A86A2499-2884-8D4C-8128-2E642439EAFF}"/>
              </a:ext>
            </a:extLst>
          </p:cNvPr>
          <p:cNvSpPr>
            <a:spLocks noGrp="1"/>
          </p:cNvSpPr>
          <p:nvPr>
            <p:ph type="title"/>
          </p:nvPr>
        </p:nvSpPr>
        <p:spPr>
          <a:xfrm>
            <a:off x="2895600" y="181625"/>
            <a:ext cx="7044248" cy="1469513"/>
          </a:xfrm>
        </p:spPr>
        <p:txBody>
          <a:bodyPr>
            <a:normAutofit/>
          </a:bodyPr>
          <a:lstStyle/>
          <a:p>
            <a:r>
              <a:rPr lang="en-GB" sz="3200" u="sng" dirty="0">
                <a:latin typeface="Times New Roman" pitchFamily="18" charset="0"/>
                <a:cs typeface="Times New Roman" pitchFamily="18" charset="0"/>
              </a:rPr>
              <a:t>Objectives of the study </a:t>
            </a:r>
            <a:endParaRPr lang="en-US" sz="3200" u="sng" dirty="0">
              <a:latin typeface="Times New Roman" pitchFamily="18" charset="0"/>
              <a:cs typeface="Times New Roman" pitchFamily="18" charset="0"/>
            </a:endParaRPr>
          </a:p>
        </p:txBody>
      </p:sp>
      <p:sp>
        <p:nvSpPr>
          <p:cNvPr id="8" name="Content Placeholder 7">
            <a:extLst>
              <a:ext uri="{FF2B5EF4-FFF2-40B4-BE49-F238E27FC236}">
                <a16:creationId xmlns="" xmlns:a16="http://schemas.microsoft.com/office/drawing/2014/main" id="{2A338177-AC4F-9C4A-8A1A-9FEB362ABDB1}"/>
              </a:ext>
            </a:extLst>
          </p:cNvPr>
          <p:cNvSpPr>
            <a:spLocks noGrp="1"/>
          </p:cNvSpPr>
          <p:nvPr>
            <p:ph idx="1"/>
          </p:nvPr>
        </p:nvSpPr>
        <p:spPr>
          <a:xfrm>
            <a:off x="792009" y="1828801"/>
            <a:ext cx="10607981" cy="4114800"/>
          </a:xfrm>
        </p:spPr>
        <p:txBody>
          <a:bodyPr>
            <a:normAutofit fontScale="92500"/>
          </a:bodyPr>
          <a:lstStyle/>
          <a:p>
            <a:pPr algn="just"/>
            <a:endParaRPr lang="en-US" sz="3200" dirty="0">
              <a:latin typeface="Times New Roman" pitchFamily="18" charset="0"/>
              <a:cs typeface="Times New Roman" pitchFamily="18" charset="0"/>
            </a:endParaRPr>
          </a:p>
          <a:p>
            <a:pPr algn="just"/>
            <a:r>
              <a:rPr lang="en-US" sz="3200" dirty="0" smtClean="0">
                <a:latin typeface="Times New Roman" pitchFamily="18" charset="0"/>
                <a:cs typeface="Times New Roman" pitchFamily="18" charset="0"/>
              </a:rPr>
              <a:t>Green synthesis of Ag, </a:t>
            </a:r>
            <a:r>
              <a:rPr lang="en-US" sz="3200" dirty="0" smtClean="0">
                <a:latin typeface="Times New Roman" pitchFamily="18" charset="0"/>
                <a:cs typeface="Times New Roman" pitchFamily="18" charset="0"/>
              </a:rPr>
              <a:t>Cu and </a:t>
            </a:r>
            <a:r>
              <a:rPr lang="en-US" sz="3200" dirty="0" err="1" smtClean="0">
                <a:latin typeface="Times New Roman" pitchFamily="18" charset="0"/>
                <a:cs typeface="Times New Roman" pitchFamily="18" charset="0"/>
              </a:rPr>
              <a:t>FeO</a:t>
            </a:r>
            <a:r>
              <a:rPr lang="en-US" sz="3200" dirty="0" smtClean="0">
                <a:latin typeface="Times New Roman" pitchFamily="18" charset="0"/>
                <a:cs typeface="Times New Roman" pitchFamily="18" charset="0"/>
              </a:rPr>
              <a:t> nanoparticles from the leaves extract of three different plant that is </a:t>
            </a:r>
            <a:r>
              <a:rPr lang="en-US" sz="3200" dirty="0" err="1" smtClean="0">
                <a:latin typeface="Times New Roman" pitchFamily="18" charset="0"/>
                <a:cs typeface="Times New Roman" pitchFamily="18" charset="0"/>
              </a:rPr>
              <a:t>Abies</a:t>
            </a:r>
            <a:r>
              <a:rPr lang="en-US" sz="3200" dirty="0" smtClean="0">
                <a:latin typeface="Times New Roman" pitchFamily="18" charset="0"/>
                <a:cs typeface="Times New Roman" pitchFamily="18" charset="0"/>
              </a:rPr>
              <a:t> pindrow </a:t>
            </a:r>
            <a:r>
              <a:rPr lang="en-US" sz="3200" dirty="0" err="1" smtClean="0">
                <a:latin typeface="Times New Roman" pitchFamily="18" charset="0"/>
                <a:cs typeface="Times New Roman" pitchFamily="18" charset="0"/>
              </a:rPr>
              <a:t>royle</a:t>
            </a:r>
            <a:r>
              <a:rPr lang="en-US" sz="3200" dirty="0" smtClean="0">
                <a:latin typeface="Times New Roman" pitchFamily="18" charset="0"/>
                <a:cs typeface="Times New Roman" pitchFamily="18" charset="0"/>
              </a:rPr>
              <a:t>, Leucas </a:t>
            </a:r>
            <a:r>
              <a:rPr lang="en-US" sz="3200" dirty="0" err="1" smtClean="0">
                <a:latin typeface="Times New Roman" pitchFamily="18" charset="0"/>
                <a:cs typeface="Times New Roman" pitchFamily="18" charset="0"/>
              </a:rPr>
              <a:t>cephalotes</a:t>
            </a:r>
            <a:r>
              <a:rPr lang="en-US" sz="3200" dirty="0" smtClean="0">
                <a:latin typeface="Times New Roman" pitchFamily="18" charset="0"/>
                <a:cs typeface="Times New Roman" pitchFamily="18" charset="0"/>
              </a:rPr>
              <a:t> and </a:t>
            </a:r>
            <a:r>
              <a:rPr lang="en-US" sz="3200" dirty="0" err="1" smtClean="0">
                <a:latin typeface="Times New Roman" pitchFamily="18" charset="0"/>
                <a:cs typeface="Times New Roman" pitchFamily="18" charset="0"/>
              </a:rPr>
              <a:t>Ajuga</a:t>
            </a:r>
            <a:r>
              <a:rPr lang="en-US" sz="3200" dirty="0" smtClean="0">
                <a:latin typeface="Times New Roman" pitchFamily="18" charset="0"/>
                <a:cs typeface="Times New Roman" pitchFamily="18" charset="0"/>
              </a:rPr>
              <a:t> macrosperma.</a:t>
            </a:r>
          </a:p>
          <a:p>
            <a:pPr algn="just"/>
            <a:r>
              <a:rPr lang="en-US" sz="3200" dirty="0" smtClean="0">
                <a:latin typeface="Times New Roman" pitchFamily="18" charset="0"/>
                <a:cs typeface="Times New Roman" pitchFamily="18" charset="0"/>
              </a:rPr>
              <a:t>Characterization of synthesized </a:t>
            </a:r>
            <a:r>
              <a:rPr lang="en-US" sz="3200" dirty="0">
                <a:latin typeface="Times New Roman" pitchFamily="18" charset="0"/>
                <a:cs typeface="Times New Roman" pitchFamily="18" charset="0"/>
              </a:rPr>
              <a:t>Ag, Cu and </a:t>
            </a:r>
            <a:r>
              <a:rPr lang="en-US" sz="3200" dirty="0" err="1">
                <a:latin typeface="Times New Roman" pitchFamily="18" charset="0"/>
                <a:cs typeface="Times New Roman" pitchFamily="18" charset="0"/>
              </a:rPr>
              <a:t>FeO</a:t>
            </a:r>
            <a:r>
              <a:rPr lang="en-US" sz="3200" dirty="0" smtClean="0">
                <a:latin typeface="Times New Roman" pitchFamily="18" charset="0"/>
                <a:cs typeface="Times New Roman" pitchFamily="18" charset="0"/>
              </a:rPr>
              <a:t> nanoparticles.</a:t>
            </a:r>
          </a:p>
          <a:p>
            <a:pPr algn="just"/>
            <a:r>
              <a:rPr lang="en-US" sz="3200" dirty="0" smtClean="0">
                <a:latin typeface="Times New Roman" pitchFamily="18" charset="0"/>
                <a:cs typeface="Times New Roman" pitchFamily="18" charset="0"/>
              </a:rPr>
              <a:t>Biological activities</a:t>
            </a:r>
          </a:p>
          <a:p>
            <a:pPr algn="just"/>
            <a:r>
              <a:rPr lang="en-US" sz="3200" dirty="0" smtClean="0">
                <a:latin typeface="Times New Roman" pitchFamily="18" charset="0"/>
                <a:cs typeface="Times New Roman" pitchFamily="18" charset="0"/>
              </a:rPr>
              <a:t>Anticancer  activities</a:t>
            </a:r>
          </a:p>
          <a:p>
            <a:pPr algn="just"/>
            <a:r>
              <a:rPr lang="en-US" sz="3200" dirty="0" smtClean="0">
                <a:latin typeface="Times New Roman" pitchFamily="18" charset="0"/>
                <a:cs typeface="Times New Roman" pitchFamily="18" charset="0"/>
              </a:rPr>
              <a:t>Antimicrobial activity</a:t>
            </a:r>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2777675218"/>
      </p:ext>
    </p:extLst>
  </p:cSld>
  <p:clrMapOvr>
    <a:masterClrMapping/>
  </p:clrMapOvr>
  <mc:AlternateContent xmlns:mc="http://schemas.openxmlformats.org/markup-compatibility/2006" xmlns:p14="http://schemas.microsoft.com/office/powerpoint/2010/main">
    <mc:Choice Requires="p14">
      <p:transition spd="slow" p14:dur="2000" advTm="31403"/>
    </mc:Choice>
    <mc:Fallback xmlns="">
      <p:transition spd="slow" advTm="3140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53533"/>
            <a:ext cx="10820399" cy="922867"/>
          </a:xfrm>
        </p:spPr>
        <p:txBody>
          <a:bodyPr>
            <a:normAutofit/>
          </a:bodyPr>
          <a:lstStyle/>
          <a:p>
            <a:pPr algn="ctr"/>
            <a:r>
              <a:rPr lang="en-US" sz="3200" dirty="0" smtClean="0">
                <a:latin typeface="Times New Roman" pitchFamily="18" charset="0"/>
                <a:cs typeface="Times New Roman" pitchFamily="18" charset="0"/>
              </a:rPr>
              <a:t>Preparation of plant extract</a:t>
            </a:r>
            <a:endParaRPr lang="en-US" sz="3200" dirty="0">
              <a:latin typeface="Times New Roman" pitchFamily="18" charset="0"/>
              <a:cs typeface="Times New Roman" pitchFamily="18" charset="0"/>
            </a:endParaRPr>
          </a:p>
        </p:txBody>
      </p:sp>
      <p:sp>
        <p:nvSpPr>
          <p:cNvPr id="3" name="Text Placeholder 2"/>
          <p:cNvSpPr>
            <a:spLocks noGrp="1"/>
          </p:cNvSpPr>
          <p:nvPr>
            <p:ph type="body" idx="1"/>
          </p:nvPr>
        </p:nvSpPr>
        <p:spPr>
          <a:xfrm>
            <a:off x="1295400" y="2209800"/>
            <a:ext cx="9829800" cy="3505200"/>
          </a:xfrm>
        </p:spPr>
        <p:txBody>
          <a:bodyPr>
            <a:noAutofit/>
          </a:bodyPr>
          <a:lstStyle/>
          <a:p>
            <a:pPr algn="just"/>
            <a:r>
              <a:rPr lang="en-US" sz="2800" dirty="0" smtClean="0">
                <a:latin typeface="Times New Roman" pitchFamily="18" charset="0"/>
                <a:cs typeface="Times New Roman" pitchFamily="18" charset="0"/>
              </a:rPr>
              <a:t>The gathered </a:t>
            </a:r>
            <a:r>
              <a:rPr lang="en-US" sz="2800" dirty="0">
                <a:latin typeface="Times New Roman" pitchFamily="18" charset="0"/>
                <a:cs typeface="Times New Roman" pitchFamily="18" charset="0"/>
              </a:rPr>
              <a:t>leaves of A. pindrow </a:t>
            </a:r>
            <a:r>
              <a:rPr lang="en-US" sz="2800" dirty="0" err="1">
                <a:latin typeface="Times New Roman" pitchFamily="18" charset="0"/>
                <a:cs typeface="Times New Roman" pitchFamily="18" charset="0"/>
              </a:rPr>
              <a:t>royle</a:t>
            </a:r>
            <a:r>
              <a:rPr lang="en-US" sz="2800" dirty="0">
                <a:latin typeface="Times New Roman" pitchFamily="18" charset="0"/>
                <a:cs typeface="Times New Roman" pitchFamily="18" charset="0"/>
              </a:rPr>
              <a:t>, L. </a:t>
            </a:r>
            <a:r>
              <a:rPr lang="en-US" sz="2800" dirty="0" err="1">
                <a:latin typeface="Times New Roman" pitchFamily="18" charset="0"/>
                <a:cs typeface="Times New Roman" pitchFamily="18" charset="0"/>
              </a:rPr>
              <a:t>cephalotes</a:t>
            </a:r>
            <a:r>
              <a:rPr lang="en-US" sz="2800" dirty="0">
                <a:latin typeface="Times New Roman" pitchFamily="18" charset="0"/>
                <a:cs typeface="Times New Roman" pitchFamily="18" charset="0"/>
              </a:rPr>
              <a:t>, and A. macrosperma were then rinsed with distilled water. A 500 ml and 1000 ml beaker containing 5g, 8g, and 7g of leaves was combined with 150ml, 300ml, and 500ml of sterile water that had been distilled. The combination was then heated for 120 minutes and allowed to cool to room temperature (30°C). The prepared mixture was coarsely ground in an Indian Ken Star kitchen blender before being filtered with </a:t>
            </a:r>
            <a:r>
              <a:rPr lang="en-US" sz="2800" dirty="0" err="1">
                <a:latin typeface="Times New Roman" pitchFamily="18" charset="0"/>
                <a:cs typeface="Times New Roman" pitchFamily="18" charset="0"/>
              </a:rPr>
              <a:t>Whatman</a:t>
            </a:r>
            <a:r>
              <a:rPr lang="en-US" sz="2800" dirty="0">
                <a:latin typeface="Times New Roman" pitchFamily="18" charset="0"/>
                <a:cs typeface="Times New Roman" pitchFamily="18" charset="0"/>
              </a:rPr>
              <a:t> filter paper No. 1. The filtrate was used to create iron oxide, copper, and silver nanoparticles</a:t>
            </a:r>
            <a:r>
              <a:rPr lang="en-US" sz="2800" b="1" dirty="0">
                <a:latin typeface="Times New Roman" pitchFamily="18" charset="0"/>
                <a:cs typeface="Times New Roman" pitchFamily="18" charset="0"/>
              </a:rPr>
              <a:t>.</a:t>
            </a:r>
            <a:r>
              <a:rPr lang="en-US" sz="2800"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24575967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9E56B3F-4325-C145-B7BC-F69B5DB447F7}"/>
              </a:ext>
            </a:extLst>
          </p:cNvPr>
          <p:cNvSpPr>
            <a:spLocks noGrp="1"/>
          </p:cNvSpPr>
          <p:nvPr>
            <p:ph type="title"/>
          </p:nvPr>
        </p:nvSpPr>
        <p:spPr>
          <a:xfrm>
            <a:off x="2895600" y="610921"/>
            <a:ext cx="8381670" cy="957660"/>
          </a:xfrm>
        </p:spPr>
        <p:txBody>
          <a:bodyPr>
            <a:normAutofit/>
          </a:bodyPr>
          <a:lstStyle/>
          <a:p>
            <a:r>
              <a:rPr lang="en-GB" sz="3200" dirty="0">
                <a:latin typeface="Times New Roman" pitchFamily="18" charset="0"/>
                <a:cs typeface="Times New Roman" pitchFamily="18" charset="0"/>
              </a:rPr>
              <a:t> synthesis of </a:t>
            </a:r>
            <a:r>
              <a:rPr lang="en-GB" sz="3200" dirty="0" smtClean="0">
                <a:latin typeface="Times New Roman" pitchFamily="18" charset="0"/>
                <a:cs typeface="Times New Roman" pitchFamily="18" charset="0"/>
              </a:rPr>
              <a:t>silver </a:t>
            </a:r>
            <a:r>
              <a:rPr lang="en-GB" sz="3200" dirty="0" smtClean="0">
                <a:latin typeface="Times New Roman" pitchFamily="18" charset="0"/>
                <a:cs typeface="Times New Roman" pitchFamily="18" charset="0"/>
              </a:rPr>
              <a:t>nanoparticle</a:t>
            </a:r>
            <a:endParaRPr lang="en-US" sz="3200" dirty="0">
              <a:latin typeface="Times New Roman" pitchFamily="18" charset="0"/>
              <a:cs typeface="Times New Roman" pitchFamily="18" charset="0"/>
            </a:endParaRPr>
          </a:p>
        </p:txBody>
      </p:sp>
      <p:sp>
        <p:nvSpPr>
          <p:cNvPr id="3" name="Content Placeholder 2">
            <a:extLst>
              <a:ext uri="{FF2B5EF4-FFF2-40B4-BE49-F238E27FC236}">
                <a16:creationId xmlns="" xmlns:a16="http://schemas.microsoft.com/office/drawing/2014/main" xmlns:a14="http://schemas.microsoft.com/office/drawing/2010/main" xmlns:mc="http://schemas.openxmlformats.org/markup-compatibility/2006" id="{87F42CF7-C2CB-D341-98ED-89075CE85612}"/>
              </a:ext>
            </a:extLst>
          </p:cNvPr>
          <p:cNvSpPr>
            <a:spLocks noGrp="1"/>
          </p:cNvSpPr>
          <p:nvPr>
            <p:ph idx="1"/>
          </p:nvPr>
        </p:nvSpPr>
        <p:spPr>
          <a:xfrm>
            <a:off x="304800" y="1752600"/>
            <a:ext cx="11582400" cy="4610637"/>
          </a:xfrm>
        </p:spPr>
        <p:txBody>
          <a:bodyPr>
            <a:normAutofit fontScale="92500" lnSpcReduction="20000"/>
          </a:bodyPr>
          <a:lstStyle/>
          <a:p>
            <a:pPr algn="just"/>
            <a:r>
              <a:rPr lang="en-US" sz="3000" b="1" dirty="0">
                <a:latin typeface="Times New Roman" pitchFamily="18" charset="0"/>
                <a:cs typeface="Times New Roman" pitchFamily="18" charset="0"/>
              </a:rPr>
              <a:t>Biogenic synthesis of silver nanoparticles</a:t>
            </a:r>
            <a:endParaRPr lang="en-US" sz="3000" dirty="0">
              <a:latin typeface="Times New Roman" pitchFamily="18" charset="0"/>
              <a:cs typeface="Times New Roman" pitchFamily="18" charset="0"/>
            </a:endParaRPr>
          </a:p>
          <a:p>
            <a:pPr marL="0" indent="0" algn="just">
              <a:buNone/>
            </a:pPr>
            <a:r>
              <a:rPr lang="en-US" sz="3000" dirty="0">
                <a:latin typeface="Times New Roman" pitchFamily="18" charset="0"/>
                <a:cs typeface="Times New Roman" pitchFamily="18" charset="0"/>
              </a:rPr>
              <a:t>The production of Ag-NPs required mixing the </a:t>
            </a:r>
            <a:r>
              <a:rPr lang="en-US" sz="3000" dirty="0" smtClean="0">
                <a:latin typeface="Times New Roman" pitchFamily="18" charset="0"/>
                <a:cs typeface="Times New Roman" pitchFamily="18" charset="0"/>
              </a:rPr>
              <a:t>leaf</a:t>
            </a:r>
          </a:p>
          <a:p>
            <a:pPr marL="0" indent="0" algn="just">
              <a:buNone/>
            </a:pPr>
            <a:r>
              <a:rPr lang="en-US" sz="3000" dirty="0" smtClean="0">
                <a:latin typeface="Times New Roman" pitchFamily="18" charset="0"/>
                <a:cs typeface="Times New Roman" pitchFamily="18" charset="0"/>
              </a:rPr>
              <a:t> </a:t>
            </a:r>
            <a:r>
              <a:rPr lang="en-US" sz="3000" dirty="0">
                <a:latin typeface="Times New Roman" pitchFamily="18" charset="0"/>
                <a:cs typeface="Times New Roman" pitchFamily="18" charset="0"/>
              </a:rPr>
              <a:t>extract with 60 ml of a 0.1 M solution of water </a:t>
            </a:r>
            <a:r>
              <a:rPr lang="en-US" sz="3000" dirty="0" smtClean="0">
                <a:latin typeface="Times New Roman" pitchFamily="18" charset="0"/>
                <a:cs typeface="Times New Roman" pitchFamily="18" charset="0"/>
              </a:rPr>
              <a:t>of</a:t>
            </a:r>
          </a:p>
          <a:p>
            <a:pPr marL="0" indent="0" algn="just">
              <a:buNone/>
            </a:pPr>
            <a:r>
              <a:rPr lang="en-US" sz="3000" dirty="0" smtClean="0">
                <a:latin typeface="Times New Roman" pitchFamily="18" charset="0"/>
                <a:cs typeface="Times New Roman" pitchFamily="18" charset="0"/>
              </a:rPr>
              <a:t> </a:t>
            </a:r>
            <a:r>
              <a:rPr lang="en-US" sz="3000" dirty="0">
                <a:latin typeface="Times New Roman" pitchFamily="18" charset="0"/>
                <a:cs typeface="Times New Roman" pitchFamily="18" charset="0"/>
              </a:rPr>
              <a:t>AgNO3 and stirring the mixture for 60 minutes at 60 °C. </a:t>
            </a:r>
            <a:endParaRPr lang="en-US" sz="3000" dirty="0" smtClean="0">
              <a:latin typeface="Times New Roman" pitchFamily="18" charset="0"/>
              <a:cs typeface="Times New Roman" pitchFamily="18" charset="0"/>
            </a:endParaRPr>
          </a:p>
          <a:p>
            <a:pPr marL="0" indent="0" algn="just">
              <a:buNone/>
            </a:pPr>
            <a:r>
              <a:rPr lang="en-US" sz="3000" dirty="0" smtClean="0">
                <a:latin typeface="Times New Roman" pitchFamily="18" charset="0"/>
                <a:cs typeface="Times New Roman" pitchFamily="18" charset="0"/>
              </a:rPr>
              <a:t>The </a:t>
            </a:r>
            <a:r>
              <a:rPr lang="en-US" sz="3000" dirty="0">
                <a:latin typeface="Times New Roman" pitchFamily="18" charset="0"/>
                <a:cs typeface="Times New Roman" pitchFamily="18" charset="0"/>
              </a:rPr>
              <a:t>tint changed after being mixed with the </a:t>
            </a:r>
            <a:endParaRPr lang="en-US" sz="3000" dirty="0" smtClean="0">
              <a:latin typeface="Times New Roman" pitchFamily="18" charset="0"/>
              <a:cs typeface="Times New Roman" pitchFamily="18" charset="0"/>
            </a:endParaRPr>
          </a:p>
          <a:p>
            <a:pPr marL="0" indent="0" algn="just">
              <a:buNone/>
            </a:pPr>
            <a:r>
              <a:rPr lang="en-US" sz="3000" dirty="0" smtClean="0">
                <a:latin typeface="Times New Roman" pitchFamily="18" charset="0"/>
                <a:cs typeface="Times New Roman" pitchFamily="18" charset="0"/>
              </a:rPr>
              <a:t>reduction </a:t>
            </a:r>
            <a:r>
              <a:rPr lang="en-US" sz="3000" dirty="0">
                <a:latin typeface="Times New Roman" pitchFamily="18" charset="0"/>
                <a:cs typeface="Times New Roman" pitchFamily="18" charset="0"/>
              </a:rPr>
              <a:t>mixture</a:t>
            </a:r>
            <a:r>
              <a:rPr lang="en-US" sz="3000" dirty="0" smtClean="0">
                <a:latin typeface="Times New Roman" pitchFamily="18" charset="0"/>
                <a:cs typeface="Times New Roman" pitchFamily="18" charset="0"/>
              </a:rPr>
              <a:t>.</a:t>
            </a:r>
          </a:p>
          <a:p>
            <a:endParaRPr lang="en-US" dirty="0"/>
          </a:p>
          <a:p>
            <a:endParaRPr lang="en-US" dirty="0" smtClean="0"/>
          </a:p>
          <a:p>
            <a:endParaRPr lang="en-US" dirty="0"/>
          </a:p>
          <a:p>
            <a:endParaRPr lang="en-US" dirty="0" smtClean="0"/>
          </a:p>
          <a:p>
            <a:endParaRPr lang="en-US" dirty="0"/>
          </a:p>
          <a:p>
            <a:r>
              <a:rPr lang="en-US" b="1" dirty="0"/>
              <a:t>Figure 5. 13  Synthesized </a:t>
            </a:r>
            <a:r>
              <a:rPr lang="en-US" b="1" dirty="0" err="1"/>
              <a:t>AgNPs</a:t>
            </a:r>
            <a:r>
              <a:rPr lang="en-US" b="1" dirty="0"/>
              <a:t> solution using Leucas </a:t>
            </a:r>
            <a:r>
              <a:rPr lang="en-US" b="1" dirty="0" err="1"/>
              <a:t>cephalotes</a:t>
            </a:r>
            <a:r>
              <a:rPr lang="en-US" b="1" dirty="0"/>
              <a:t> </a:t>
            </a:r>
          </a:p>
          <a:p>
            <a:pPr>
              <a:buNone/>
            </a:pPr>
            <a:endParaRPr lang="en-US" dirty="0"/>
          </a:p>
        </p:txBody>
      </p:sp>
      <p:pic>
        <p:nvPicPr>
          <p:cNvPr id="4" name="Picture 3" descr="D:\nanoparticles pics\Camera\IMG_20220118_150647.jpg"/>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8572500" y="2400300"/>
            <a:ext cx="3276600" cy="2895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0629386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7F4FEBF-050B-5E41-89C0-E81800B10C57}"/>
              </a:ext>
            </a:extLst>
          </p:cNvPr>
          <p:cNvSpPr>
            <a:spLocks noGrp="1"/>
          </p:cNvSpPr>
          <p:nvPr>
            <p:ph type="title"/>
          </p:nvPr>
        </p:nvSpPr>
        <p:spPr>
          <a:xfrm>
            <a:off x="2895600" y="764373"/>
            <a:ext cx="7473544" cy="325378"/>
          </a:xfrm>
        </p:spPr>
        <p:txBody>
          <a:bodyPr>
            <a:noAutofit/>
          </a:bodyPr>
          <a:lstStyle/>
          <a:p>
            <a:pPr algn="ctr"/>
            <a:r>
              <a:rPr lang="en-GB" sz="3200" dirty="0">
                <a:latin typeface="Times New Roman" pitchFamily="18" charset="0"/>
                <a:cs typeface="Times New Roman" pitchFamily="18" charset="0"/>
              </a:rPr>
              <a:t>Characterization </a:t>
            </a:r>
            <a:r>
              <a:rPr lang="en-GB" sz="3200" dirty="0" smtClean="0">
                <a:latin typeface="Times New Roman" pitchFamily="18" charset="0"/>
                <a:cs typeface="Times New Roman" pitchFamily="18" charset="0"/>
              </a:rPr>
              <a:t>of  Zinc Oxide nanoparticle </a:t>
            </a:r>
            <a:endParaRPr lang="en-US" sz="3200" dirty="0">
              <a:latin typeface="Times New Roman" pitchFamily="18" charset="0"/>
              <a:cs typeface="Times New Roman" pitchFamily="18" charset="0"/>
            </a:endParaRPr>
          </a:p>
        </p:txBody>
      </p:sp>
      <p:sp>
        <p:nvSpPr>
          <p:cNvPr id="3" name="Content Placeholder 2">
            <a:extLst>
              <a:ext uri="{FF2B5EF4-FFF2-40B4-BE49-F238E27FC236}">
                <a16:creationId xmlns="" xmlns:a16="http://schemas.microsoft.com/office/drawing/2014/main" id="{28F73859-9323-C24A-9BFE-5C786DDF585E}"/>
              </a:ext>
            </a:extLst>
          </p:cNvPr>
          <p:cNvSpPr>
            <a:spLocks noGrp="1"/>
          </p:cNvSpPr>
          <p:nvPr>
            <p:ph idx="1"/>
          </p:nvPr>
        </p:nvSpPr>
        <p:spPr>
          <a:xfrm>
            <a:off x="685800" y="2328104"/>
            <a:ext cx="10820400" cy="3890582"/>
          </a:xfrm>
        </p:spPr>
        <p:txBody>
          <a:bodyPr/>
          <a:lstStyle/>
          <a:p>
            <a:r>
              <a:rPr lang="en-GB" sz="2400" dirty="0">
                <a:effectLst/>
                <a:latin typeface="Shruti" panose="020B0502040204020203" pitchFamily="34" charset="0"/>
                <a:ea typeface="Times New Roman" panose="02020603050405020304" pitchFamily="18" charset="0"/>
                <a:cs typeface="Mangal" panose="02040503050203030202" pitchFamily="18" charset="0"/>
              </a:rPr>
              <a:t>A) </a:t>
            </a:r>
            <a:r>
              <a:rPr lang="en-GB" sz="2400" dirty="0" err="1">
                <a:effectLst/>
                <a:latin typeface="Shruti" panose="020B0502040204020203" pitchFamily="34" charset="0"/>
                <a:ea typeface="Times New Roman" panose="02020603050405020304" pitchFamily="18" charset="0"/>
                <a:cs typeface="Mangal" panose="02040503050203030202" pitchFamily="18" charset="0"/>
              </a:rPr>
              <a:t>Uv</a:t>
            </a:r>
            <a:r>
              <a:rPr lang="en-GB" sz="2400" dirty="0">
                <a:effectLst/>
                <a:latin typeface="Shruti" panose="020B0502040204020203" pitchFamily="34" charset="0"/>
                <a:ea typeface="Times New Roman" panose="02020603050405020304" pitchFamily="18" charset="0"/>
                <a:cs typeface="Mangal" panose="02040503050203030202" pitchFamily="18" charset="0"/>
              </a:rPr>
              <a:t>-Vis spectrophotometry analysis.</a:t>
            </a:r>
            <a:endParaRPr lang="en-GB" sz="2400" dirty="0">
              <a:effectLst/>
              <a:latin typeface="Calibri" panose="020F0502020204030204" pitchFamily="34" charset="0"/>
              <a:ea typeface="Times New Roman" panose="02020603050405020304" pitchFamily="18" charset="0"/>
              <a:cs typeface="Mangal" panose="02040503050203030202" pitchFamily="18" charset="0"/>
            </a:endParaRPr>
          </a:p>
          <a:p>
            <a:r>
              <a:rPr lang="en-GB" sz="2400" dirty="0">
                <a:effectLst/>
                <a:latin typeface="Shruti" panose="020B0502040204020203" pitchFamily="34" charset="0"/>
                <a:ea typeface="Times New Roman" panose="02020603050405020304" pitchFamily="18" charset="0"/>
                <a:cs typeface="Mangal" panose="02040503050203030202" pitchFamily="18" charset="0"/>
              </a:rPr>
              <a:t>B) FTIR (Fourier Transformation Infra-red Spectroscopy) analysis.</a:t>
            </a:r>
            <a:endParaRPr lang="en-GB" sz="2400" dirty="0">
              <a:effectLst/>
              <a:latin typeface="Calibri" panose="020F0502020204030204" pitchFamily="34" charset="0"/>
              <a:ea typeface="Times New Roman" panose="02020603050405020304" pitchFamily="18" charset="0"/>
              <a:cs typeface="Mangal" panose="02040503050203030202" pitchFamily="18" charset="0"/>
            </a:endParaRPr>
          </a:p>
          <a:p>
            <a:r>
              <a:rPr lang="en-GB" sz="2400" dirty="0">
                <a:effectLst/>
                <a:latin typeface="Shruti" panose="020B0502040204020203" pitchFamily="34" charset="0"/>
                <a:ea typeface="Times New Roman" panose="02020603050405020304" pitchFamily="18" charset="0"/>
                <a:cs typeface="Mangal" panose="02040503050203030202" pitchFamily="18" charset="0"/>
              </a:rPr>
              <a:t>C) XRD (X-Ray Diffraction) analysis.</a:t>
            </a:r>
            <a:endParaRPr lang="en-GB" sz="2400" dirty="0">
              <a:effectLst/>
              <a:latin typeface="Calibri" panose="020F0502020204030204" pitchFamily="34" charset="0"/>
              <a:ea typeface="Times New Roman" panose="02020603050405020304" pitchFamily="18" charset="0"/>
              <a:cs typeface="Mangal" panose="02040503050203030202" pitchFamily="18" charset="0"/>
            </a:endParaRPr>
          </a:p>
          <a:p>
            <a:r>
              <a:rPr lang="en-GB" sz="2400" dirty="0">
                <a:effectLst/>
                <a:latin typeface="Shruti" panose="020B0502040204020203" pitchFamily="34" charset="0"/>
                <a:ea typeface="Times New Roman" panose="02020603050405020304" pitchFamily="18" charset="0"/>
                <a:cs typeface="Mangal" panose="02040503050203030202" pitchFamily="18" charset="0"/>
              </a:rPr>
              <a:t>D) SEM (Scanning Electron Microscopy) analysis.</a:t>
            </a:r>
          </a:p>
          <a:p>
            <a:r>
              <a:rPr lang="en-GB" sz="2400" dirty="0">
                <a:effectLst/>
                <a:latin typeface="Shruti" panose="020B0502040204020203" pitchFamily="34" charset="0"/>
                <a:ea typeface="Times New Roman" panose="02020603050405020304" pitchFamily="18" charset="0"/>
                <a:cs typeface="Mangal" panose="02040503050203030202" pitchFamily="18" charset="0"/>
              </a:rPr>
              <a:t>e) TEM (Transmission Electron Microscopy) analysis.</a:t>
            </a:r>
            <a:endParaRPr lang="en-GB" sz="2400" dirty="0">
              <a:effectLst/>
              <a:latin typeface="Calibri" panose="020F0502020204030204" pitchFamily="34" charset="0"/>
              <a:ea typeface="Times New Roman" panose="02020603050405020304" pitchFamily="18" charset="0"/>
              <a:cs typeface="Mangal" panose="02040503050203030202" pitchFamily="18" charset="0"/>
            </a:endParaRPr>
          </a:p>
          <a:p>
            <a:r>
              <a:rPr lang="en-GB" sz="2400" dirty="0">
                <a:effectLst/>
                <a:latin typeface="Shruti" panose="020B0502040204020203" pitchFamily="34" charset="0"/>
                <a:ea typeface="Times New Roman" panose="02020603050405020304" pitchFamily="18" charset="0"/>
                <a:cs typeface="Mangal" panose="02040503050203030202" pitchFamily="18" charset="0"/>
              </a:rPr>
              <a:t>f) DLS (Dynamic Light Scattering) and zeta potential analysis. </a:t>
            </a:r>
          </a:p>
          <a:p>
            <a:r>
              <a:rPr lang="en-GB" sz="2400" dirty="0">
                <a:latin typeface="Shruti" panose="020B0502040204020203" pitchFamily="34" charset="0"/>
                <a:ea typeface="Times New Roman" panose="02020603050405020304" pitchFamily="18" charset="0"/>
                <a:cs typeface="Mangal" panose="02040503050203030202" pitchFamily="18" charset="0"/>
              </a:rPr>
              <a:t>g) EDX (Energy Dispersive</a:t>
            </a:r>
            <a:r>
              <a:rPr lang="en-GB" sz="2400" dirty="0">
                <a:latin typeface="Times New Roman" panose="02020603050405020304" pitchFamily="18" charset="0"/>
                <a:ea typeface="Times New Roman" panose="02020603050405020304" pitchFamily="18" charset="0"/>
                <a:cs typeface="Mangal" panose="02040503050203030202" pitchFamily="18" charset="0"/>
              </a:rPr>
              <a:t> </a:t>
            </a:r>
            <a:r>
              <a:rPr lang="en-GB" sz="2400" dirty="0">
                <a:latin typeface="Abadi" panose="020B0604020104020204" pitchFamily="34" charset="0"/>
                <a:ea typeface="Times New Roman" panose="02020603050405020304" pitchFamily="18" charset="0"/>
                <a:cs typeface="Mangal" panose="02040503050203030202" pitchFamily="18" charset="0"/>
              </a:rPr>
              <a:t>X-ray Spectroscopy)</a:t>
            </a:r>
            <a:r>
              <a:rPr lang="en-GB" sz="2400" dirty="0">
                <a:solidFill>
                  <a:srgbClr val="000000"/>
                </a:solidFill>
                <a:effectLst/>
                <a:latin typeface="Abadi" panose="020B0604020104020204" pitchFamily="34" charset="0"/>
                <a:ea typeface="Times New Roman" panose="02020603050405020304" pitchFamily="18" charset="0"/>
              </a:rPr>
              <a:t>c</a:t>
            </a:r>
            <a:r>
              <a:rPr lang="en-GB" sz="1800" dirty="0">
                <a:solidFill>
                  <a:srgbClr val="000000"/>
                </a:solidFill>
                <a:effectLst/>
                <a:latin typeface="Abadi" panose="020B0604020104020204" pitchFamily="34" charset="0"/>
                <a:ea typeface="Times New Roman" panose="02020603050405020304" pitchFamily="18" charset="0"/>
              </a:rPr>
              <a:t>o</a:t>
            </a:r>
            <a:r>
              <a:rPr lang="en-GB" sz="1800" dirty="0">
                <a:solidFill>
                  <a:srgbClr val="000000"/>
                </a:solidFill>
                <a:effectLst/>
                <a:latin typeface="Times New Roman" panose="02020603050405020304" pitchFamily="18" charset="0"/>
                <a:ea typeface="Times New Roman" panose="02020603050405020304" pitchFamily="18" charset="0"/>
              </a:rPr>
              <a:t>py)</a:t>
            </a:r>
            <a:endParaRPr lang="en-GB" sz="2400" dirty="0">
              <a:effectLst/>
              <a:latin typeface="Calibri" panose="020F0502020204030204" pitchFamily="34" charset="0"/>
              <a:ea typeface="Times New Roman" panose="02020603050405020304" pitchFamily="18" charset="0"/>
              <a:cs typeface="Mangal" panose="02040503050203030202" pitchFamily="18" charset="0"/>
            </a:endParaRPr>
          </a:p>
          <a:p>
            <a:endParaRPr lang="en-US" dirty="0"/>
          </a:p>
        </p:txBody>
      </p:sp>
    </p:spTree>
    <p:extLst>
      <p:ext uri="{BB962C8B-B14F-4D97-AF65-F5344CB8AC3E}">
        <p14:creationId xmlns:p14="http://schemas.microsoft.com/office/powerpoint/2010/main" val="27752579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3849687" y="665797"/>
            <a:ext cx="4492625" cy="4592003"/>
          </a:xfrm>
          <a:prstGeom prst="rect">
            <a:avLst/>
          </a:prstGeom>
          <a:noFill/>
          <a:ln>
            <a:noFill/>
          </a:ln>
        </p:spPr>
      </p:pic>
      <p:sp>
        <p:nvSpPr>
          <p:cNvPr id="2" name="Rectangle 1"/>
          <p:cNvSpPr/>
          <p:nvPr/>
        </p:nvSpPr>
        <p:spPr>
          <a:xfrm>
            <a:off x="2917372" y="5548755"/>
            <a:ext cx="6096000" cy="830997"/>
          </a:xfrm>
          <a:prstGeom prst="rect">
            <a:avLst/>
          </a:prstGeom>
        </p:spPr>
        <p:txBody>
          <a:bodyPr>
            <a:spAutoFit/>
          </a:bodyPr>
          <a:lstStyle/>
          <a:p>
            <a:pPr algn="ctr"/>
            <a:r>
              <a:rPr lang="en-US" dirty="0"/>
              <a:t>Fig. 1. </a:t>
            </a:r>
            <a:r>
              <a:rPr lang="en-US" sz="2400" dirty="0">
                <a:latin typeface="Times New Roman" pitchFamily="18" charset="0"/>
                <a:cs typeface="Times New Roman" pitchFamily="18" charset="0"/>
              </a:rPr>
              <a:t>UV-visible spectrum of synthesized ZnO </a:t>
            </a:r>
            <a:r>
              <a:rPr lang="en-US" sz="2400" dirty="0" smtClean="0">
                <a:latin typeface="Times New Roman" pitchFamily="18" charset="0"/>
                <a:cs typeface="Times New Roman" pitchFamily="18" charset="0"/>
              </a:rPr>
              <a:t>nanoparticles peak range is 340 nm</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29229064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81600" y="609600"/>
            <a:ext cx="6172200" cy="4572000"/>
          </a:xfrm>
          <a:prstGeom prst="rect">
            <a:avLst/>
          </a:prstGeom>
          <a:noFill/>
          <a:ln>
            <a:noFill/>
          </a:ln>
        </p:spPr>
      </p:pic>
      <p:sp>
        <p:nvSpPr>
          <p:cNvPr id="3" name="Rectangle 2"/>
          <p:cNvSpPr/>
          <p:nvPr/>
        </p:nvSpPr>
        <p:spPr>
          <a:xfrm>
            <a:off x="5943600" y="5036456"/>
            <a:ext cx="6204856" cy="830997"/>
          </a:xfrm>
          <a:prstGeom prst="rect">
            <a:avLst/>
          </a:prstGeom>
        </p:spPr>
        <p:txBody>
          <a:bodyPr wrap="square">
            <a:spAutoFit/>
          </a:bodyPr>
          <a:lstStyle/>
          <a:p>
            <a:pPr algn="ctr"/>
            <a:r>
              <a:rPr lang="en-US" sz="2400" dirty="0">
                <a:latin typeface="Times New Roman" pitchFamily="18" charset="0"/>
                <a:cs typeface="Times New Roman" pitchFamily="18" charset="0"/>
              </a:rPr>
              <a:t>Fig 2. XRD spectra of </a:t>
            </a:r>
            <a:r>
              <a:rPr lang="en-US" sz="2400" dirty="0" smtClean="0">
                <a:latin typeface="Times New Roman" pitchFamily="18" charset="0"/>
                <a:cs typeface="Times New Roman" pitchFamily="18" charset="0"/>
              </a:rPr>
              <a:t>synthesized ZnO </a:t>
            </a:r>
            <a:r>
              <a:rPr lang="en-US" sz="2400" dirty="0">
                <a:latin typeface="Times New Roman" pitchFamily="18" charset="0"/>
                <a:cs typeface="Times New Roman" pitchFamily="18" charset="0"/>
              </a:rPr>
              <a:t>nanoparticles</a:t>
            </a:r>
          </a:p>
        </p:txBody>
      </p:sp>
      <p:graphicFrame>
        <p:nvGraphicFramePr>
          <p:cNvPr id="4" name="Table 3"/>
          <p:cNvGraphicFramePr>
            <a:graphicFrameLocks noGrp="1"/>
          </p:cNvGraphicFramePr>
          <p:nvPr>
            <p:extLst>
              <p:ext uri="{D42A27DB-BD31-4B8C-83A1-F6EECF244321}">
                <p14:modId xmlns:p14="http://schemas.microsoft.com/office/powerpoint/2010/main" val="3905568073"/>
              </p:ext>
            </p:extLst>
          </p:nvPr>
        </p:nvGraphicFramePr>
        <p:xfrm>
          <a:off x="1352550" y="2199566"/>
          <a:ext cx="3829050" cy="3189612"/>
        </p:xfrm>
        <a:graphic>
          <a:graphicData uri="http://schemas.openxmlformats.org/drawingml/2006/table">
            <a:tbl>
              <a:tblPr firstRow="1" firstCol="1" bandRow="1">
                <a:tableStyleId>{5C22544A-7EE6-4342-B048-85BDC9FD1C3A}</a:tableStyleId>
              </a:tblPr>
              <a:tblGrid>
                <a:gridCol w="571500"/>
                <a:gridCol w="742950"/>
                <a:gridCol w="1028700"/>
                <a:gridCol w="800100"/>
                <a:gridCol w="685800"/>
              </a:tblGrid>
              <a:tr h="1269372">
                <a:tc>
                  <a:txBody>
                    <a:bodyPr/>
                    <a:lstStyle/>
                    <a:p>
                      <a:pPr marL="0" marR="0" algn="just">
                        <a:lnSpc>
                          <a:spcPct val="150000"/>
                        </a:lnSpc>
                        <a:spcBef>
                          <a:spcPts val="0"/>
                        </a:spcBef>
                        <a:spcAft>
                          <a:spcPts val="0"/>
                        </a:spcAft>
                      </a:pPr>
                      <a:r>
                        <a:rPr lang="en-US" sz="1200" dirty="0">
                          <a:effectLst/>
                        </a:rPr>
                        <a:t>2θ (°)</a:t>
                      </a:r>
                      <a:endParaRPr lang="en-US" sz="1100" dirty="0">
                        <a:effectLst/>
                        <a:latin typeface="Calibri"/>
                        <a:ea typeface="Calibri"/>
                        <a:cs typeface="Times New Roman"/>
                      </a:endParaRPr>
                    </a:p>
                  </a:txBody>
                  <a:tcPr marL="68580" marR="68580" marT="0" marB="0"/>
                </a:tc>
                <a:tc>
                  <a:txBody>
                    <a:bodyPr/>
                    <a:lstStyle/>
                    <a:p>
                      <a:pPr marL="0" marR="0" algn="just">
                        <a:lnSpc>
                          <a:spcPct val="150000"/>
                        </a:lnSpc>
                        <a:spcBef>
                          <a:spcPts val="0"/>
                        </a:spcBef>
                        <a:spcAft>
                          <a:spcPts val="0"/>
                        </a:spcAft>
                      </a:pPr>
                      <a:r>
                        <a:rPr lang="en-US" sz="1200">
                          <a:effectLst/>
                        </a:rPr>
                        <a:t>hkl</a:t>
                      </a:r>
                      <a:endParaRPr lang="en-US" sz="1100">
                        <a:effectLst/>
                      </a:endParaRPr>
                    </a:p>
                    <a:p>
                      <a:pPr marL="0" marR="0" algn="just">
                        <a:lnSpc>
                          <a:spcPct val="150000"/>
                        </a:lnSpc>
                        <a:spcBef>
                          <a:spcPts val="0"/>
                        </a:spcBef>
                        <a:spcAft>
                          <a:spcPts val="0"/>
                        </a:spcAft>
                      </a:pPr>
                      <a:r>
                        <a:rPr lang="en-US" sz="1200">
                          <a:effectLst/>
                        </a:rPr>
                        <a:t> </a:t>
                      </a:r>
                      <a:endParaRPr lang="en-US" sz="1100">
                        <a:effectLst/>
                        <a:latin typeface="Calibri"/>
                        <a:ea typeface="Calibri"/>
                        <a:cs typeface="Times New Roman"/>
                      </a:endParaRPr>
                    </a:p>
                  </a:txBody>
                  <a:tcPr marL="68580" marR="68580" marT="0" marB="0"/>
                </a:tc>
                <a:tc>
                  <a:txBody>
                    <a:bodyPr/>
                    <a:lstStyle/>
                    <a:p>
                      <a:pPr marL="0" marR="0" algn="just">
                        <a:lnSpc>
                          <a:spcPct val="150000"/>
                        </a:lnSpc>
                        <a:spcBef>
                          <a:spcPts val="0"/>
                        </a:spcBef>
                        <a:spcAft>
                          <a:spcPts val="0"/>
                        </a:spcAft>
                      </a:pPr>
                      <a:r>
                        <a:rPr lang="en-US" sz="1200" dirty="0">
                          <a:effectLst/>
                        </a:rPr>
                        <a:t>FWHM left</a:t>
                      </a:r>
                      <a:endParaRPr lang="en-US" sz="1100" dirty="0">
                        <a:effectLst/>
                        <a:latin typeface="Calibri"/>
                        <a:ea typeface="Calibri"/>
                        <a:cs typeface="Times New Roman"/>
                      </a:endParaRPr>
                    </a:p>
                  </a:txBody>
                  <a:tcPr marL="68580" marR="68580" marT="0" marB="0"/>
                </a:tc>
                <a:tc>
                  <a:txBody>
                    <a:bodyPr/>
                    <a:lstStyle/>
                    <a:p>
                      <a:pPr marL="0" marR="0" algn="just">
                        <a:lnSpc>
                          <a:spcPct val="150000"/>
                        </a:lnSpc>
                        <a:spcBef>
                          <a:spcPts val="0"/>
                        </a:spcBef>
                        <a:spcAft>
                          <a:spcPts val="0"/>
                        </a:spcAft>
                      </a:pPr>
                      <a:r>
                        <a:rPr lang="en-US" sz="1200">
                          <a:effectLst/>
                        </a:rPr>
                        <a:t>d-spacing</a:t>
                      </a:r>
                      <a:endParaRPr lang="en-US" sz="1100">
                        <a:effectLst/>
                      </a:endParaRPr>
                    </a:p>
                    <a:p>
                      <a:pPr marL="0" marR="0" algn="just">
                        <a:lnSpc>
                          <a:spcPct val="150000"/>
                        </a:lnSpc>
                        <a:spcBef>
                          <a:spcPts val="0"/>
                        </a:spcBef>
                        <a:spcAft>
                          <a:spcPts val="0"/>
                        </a:spcAft>
                      </a:pPr>
                      <a:r>
                        <a:rPr lang="en-US" sz="1200">
                          <a:effectLst/>
                        </a:rPr>
                        <a:t>(Å)</a:t>
                      </a:r>
                      <a:endParaRPr lang="en-US" sz="1100">
                        <a:effectLst/>
                      </a:endParaRPr>
                    </a:p>
                    <a:p>
                      <a:pPr marL="0" marR="0" algn="just">
                        <a:lnSpc>
                          <a:spcPct val="150000"/>
                        </a:lnSpc>
                        <a:spcBef>
                          <a:spcPts val="0"/>
                        </a:spcBef>
                        <a:spcAft>
                          <a:spcPts val="0"/>
                        </a:spcAft>
                      </a:pPr>
                      <a:r>
                        <a:rPr lang="en-US" sz="1200">
                          <a:effectLst/>
                        </a:rPr>
                        <a:t> </a:t>
                      </a:r>
                      <a:endParaRPr lang="en-US" sz="1100">
                        <a:effectLst/>
                        <a:latin typeface="Calibri"/>
                        <a:ea typeface="Calibri"/>
                        <a:cs typeface="Times New Roman"/>
                      </a:endParaRPr>
                    </a:p>
                  </a:txBody>
                  <a:tcPr marL="68580" marR="68580" marT="0" marB="0"/>
                </a:tc>
                <a:tc>
                  <a:txBody>
                    <a:bodyPr/>
                    <a:lstStyle/>
                    <a:p>
                      <a:pPr marL="0" marR="0" algn="just">
                        <a:lnSpc>
                          <a:spcPct val="150000"/>
                        </a:lnSpc>
                        <a:spcBef>
                          <a:spcPts val="0"/>
                        </a:spcBef>
                        <a:spcAft>
                          <a:spcPts val="0"/>
                        </a:spcAft>
                      </a:pPr>
                      <a:r>
                        <a:rPr lang="en-US" sz="1200">
                          <a:effectLst/>
                        </a:rPr>
                        <a:t>Rel. int.</a:t>
                      </a:r>
                      <a:endParaRPr lang="en-US" sz="1100">
                        <a:effectLst/>
                      </a:endParaRPr>
                    </a:p>
                    <a:p>
                      <a:pPr marL="0" marR="0" algn="just">
                        <a:lnSpc>
                          <a:spcPct val="150000"/>
                        </a:lnSpc>
                        <a:spcBef>
                          <a:spcPts val="0"/>
                        </a:spcBef>
                        <a:spcAft>
                          <a:spcPts val="0"/>
                        </a:spcAft>
                      </a:pPr>
                      <a:r>
                        <a:rPr lang="en-US" sz="1200">
                          <a:effectLst/>
                        </a:rPr>
                        <a:t>(%)</a:t>
                      </a:r>
                      <a:endParaRPr lang="en-US" sz="1100">
                        <a:effectLst/>
                      </a:endParaRPr>
                    </a:p>
                    <a:p>
                      <a:pPr marL="0" marR="0" algn="just">
                        <a:lnSpc>
                          <a:spcPct val="150000"/>
                        </a:lnSpc>
                        <a:spcBef>
                          <a:spcPts val="0"/>
                        </a:spcBef>
                        <a:spcAft>
                          <a:spcPts val="0"/>
                        </a:spcAft>
                      </a:pPr>
                      <a:r>
                        <a:rPr lang="en-US" sz="1200">
                          <a:effectLst/>
                        </a:rPr>
                        <a:t> </a:t>
                      </a:r>
                      <a:endParaRPr lang="en-US" sz="1100">
                        <a:effectLst/>
                        <a:latin typeface="Calibri"/>
                        <a:ea typeface="Calibri"/>
                        <a:cs typeface="Times New Roman"/>
                      </a:endParaRPr>
                    </a:p>
                  </a:txBody>
                  <a:tcPr marL="68580" marR="68580" marT="0" marB="0"/>
                </a:tc>
              </a:tr>
              <a:tr h="232318">
                <a:tc>
                  <a:txBody>
                    <a:bodyPr/>
                    <a:lstStyle/>
                    <a:p>
                      <a:pPr marL="0" marR="0" algn="just">
                        <a:lnSpc>
                          <a:spcPct val="150000"/>
                        </a:lnSpc>
                        <a:spcBef>
                          <a:spcPts val="0"/>
                        </a:spcBef>
                        <a:spcAft>
                          <a:spcPts val="0"/>
                        </a:spcAft>
                      </a:pPr>
                      <a:r>
                        <a:rPr lang="en-IN" sz="1200">
                          <a:effectLst/>
                        </a:rPr>
                        <a:t>32.00</a:t>
                      </a:r>
                      <a:endParaRPr lang="en-US" sz="1100">
                        <a:effectLst/>
                        <a:latin typeface="Calibri"/>
                        <a:ea typeface="Calibri"/>
                        <a:cs typeface="Times New Roman"/>
                      </a:endParaRPr>
                    </a:p>
                  </a:txBody>
                  <a:tcPr marL="68580" marR="68580" marT="0" marB="0"/>
                </a:tc>
                <a:tc>
                  <a:txBody>
                    <a:bodyPr/>
                    <a:lstStyle/>
                    <a:p>
                      <a:pPr marL="0" marR="0" algn="just">
                        <a:lnSpc>
                          <a:spcPct val="150000"/>
                        </a:lnSpc>
                        <a:spcBef>
                          <a:spcPts val="0"/>
                        </a:spcBef>
                        <a:spcAft>
                          <a:spcPts val="0"/>
                        </a:spcAft>
                      </a:pPr>
                      <a:r>
                        <a:rPr lang="en-US" sz="1200">
                          <a:effectLst/>
                        </a:rPr>
                        <a:t>110</a:t>
                      </a:r>
                      <a:endParaRPr lang="en-US" sz="1100">
                        <a:effectLst/>
                        <a:latin typeface="Calibri"/>
                        <a:ea typeface="Calibri"/>
                        <a:cs typeface="Times New Roman"/>
                      </a:endParaRPr>
                    </a:p>
                  </a:txBody>
                  <a:tcPr marL="68580" marR="68580" marT="0" marB="0"/>
                </a:tc>
                <a:tc>
                  <a:txBody>
                    <a:bodyPr/>
                    <a:lstStyle/>
                    <a:p>
                      <a:pPr marL="0" marR="0" algn="just">
                        <a:lnSpc>
                          <a:spcPct val="150000"/>
                        </a:lnSpc>
                        <a:spcBef>
                          <a:spcPts val="0"/>
                        </a:spcBef>
                        <a:spcAft>
                          <a:spcPts val="0"/>
                        </a:spcAft>
                      </a:pPr>
                      <a:r>
                        <a:rPr lang="en-US" sz="1200">
                          <a:effectLst/>
                        </a:rPr>
                        <a:t>0.70</a:t>
                      </a:r>
                      <a:endParaRPr lang="en-US" sz="1100">
                        <a:effectLst/>
                        <a:latin typeface="Calibri"/>
                        <a:ea typeface="Calibri"/>
                        <a:cs typeface="Times New Roman"/>
                      </a:endParaRPr>
                    </a:p>
                  </a:txBody>
                  <a:tcPr marL="68580" marR="68580" marT="0" marB="0"/>
                </a:tc>
                <a:tc>
                  <a:txBody>
                    <a:bodyPr/>
                    <a:lstStyle/>
                    <a:p>
                      <a:pPr marL="0" marR="0" algn="just">
                        <a:lnSpc>
                          <a:spcPct val="150000"/>
                        </a:lnSpc>
                        <a:spcBef>
                          <a:spcPts val="0"/>
                        </a:spcBef>
                        <a:spcAft>
                          <a:spcPts val="0"/>
                        </a:spcAft>
                      </a:pPr>
                      <a:r>
                        <a:rPr lang="en-US" sz="1200">
                          <a:effectLst/>
                        </a:rPr>
                        <a:t>2.79</a:t>
                      </a:r>
                      <a:endParaRPr lang="en-US" sz="1100">
                        <a:effectLst/>
                        <a:latin typeface="Calibri"/>
                        <a:ea typeface="Calibri"/>
                        <a:cs typeface="Times New Roman"/>
                      </a:endParaRPr>
                    </a:p>
                  </a:txBody>
                  <a:tcPr marL="68580" marR="68580" marT="0" marB="0"/>
                </a:tc>
                <a:tc>
                  <a:txBody>
                    <a:bodyPr/>
                    <a:lstStyle/>
                    <a:p>
                      <a:pPr marL="0" marR="0" algn="just">
                        <a:lnSpc>
                          <a:spcPct val="150000"/>
                        </a:lnSpc>
                        <a:spcBef>
                          <a:spcPts val="0"/>
                        </a:spcBef>
                        <a:spcAft>
                          <a:spcPts val="0"/>
                        </a:spcAft>
                      </a:pPr>
                      <a:r>
                        <a:rPr lang="en-US" sz="1200">
                          <a:effectLst/>
                        </a:rPr>
                        <a:t>58.91</a:t>
                      </a:r>
                      <a:endParaRPr lang="en-US" sz="1100">
                        <a:effectLst/>
                        <a:latin typeface="Calibri"/>
                        <a:ea typeface="Calibri"/>
                        <a:cs typeface="Times New Roman"/>
                      </a:endParaRPr>
                    </a:p>
                  </a:txBody>
                  <a:tcPr marL="68580" marR="68580" marT="0" marB="0"/>
                </a:tc>
              </a:tr>
              <a:tr h="232318">
                <a:tc>
                  <a:txBody>
                    <a:bodyPr/>
                    <a:lstStyle/>
                    <a:p>
                      <a:pPr marL="0" marR="0" algn="just">
                        <a:lnSpc>
                          <a:spcPct val="150000"/>
                        </a:lnSpc>
                        <a:spcBef>
                          <a:spcPts val="0"/>
                        </a:spcBef>
                        <a:spcAft>
                          <a:spcPts val="0"/>
                        </a:spcAft>
                      </a:pPr>
                      <a:r>
                        <a:rPr lang="en-IN" sz="1200">
                          <a:effectLst/>
                        </a:rPr>
                        <a:t>34.62</a:t>
                      </a:r>
                      <a:endParaRPr lang="en-US" sz="1100">
                        <a:effectLst/>
                        <a:latin typeface="Calibri"/>
                        <a:ea typeface="Calibri"/>
                        <a:cs typeface="Times New Roman"/>
                      </a:endParaRPr>
                    </a:p>
                  </a:txBody>
                  <a:tcPr marL="68580" marR="68580" marT="0" marB="0"/>
                </a:tc>
                <a:tc>
                  <a:txBody>
                    <a:bodyPr/>
                    <a:lstStyle/>
                    <a:p>
                      <a:pPr marL="0" marR="0" algn="just">
                        <a:lnSpc>
                          <a:spcPct val="150000"/>
                        </a:lnSpc>
                        <a:spcBef>
                          <a:spcPts val="0"/>
                        </a:spcBef>
                        <a:spcAft>
                          <a:spcPts val="0"/>
                        </a:spcAft>
                      </a:pPr>
                      <a:r>
                        <a:rPr lang="en-US" sz="1200">
                          <a:effectLst/>
                        </a:rPr>
                        <a:t>002</a:t>
                      </a:r>
                      <a:endParaRPr lang="en-US" sz="1100">
                        <a:effectLst/>
                        <a:latin typeface="Calibri"/>
                        <a:ea typeface="Calibri"/>
                        <a:cs typeface="Times New Roman"/>
                      </a:endParaRPr>
                    </a:p>
                  </a:txBody>
                  <a:tcPr marL="68580" marR="68580" marT="0" marB="0"/>
                </a:tc>
                <a:tc>
                  <a:txBody>
                    <a:bodyPr/>
                    <a:lstStyle/>
                    <a:p>
                      <a:pPr marL="0" marR="0" algn="just">
                        <a:lnSpc>
                          <a:spcPct val="150000"/>
                        </a:lnSpc>
                        <a:spcBef>
                          <a:spcPts val="0"/>
                        </a:spcBef>
                        <a:spcAft>
                          <a:spcPts val="0"/>
                        </a:spcAft>
                      </a:pPr>
                      <a:r>
                        <a:rPr lang="en-US" sz="1200">
                          <a:effectLst/>
                        </a:rPr>
                        <a:t>0.35</a:t>
                      </a:r>
                      <a:endParaRPr lang="en-US" sz="1100">
                        <a:effectLst/>
                        <a:latin typeface="Calibri"/>
                        <a:ea typeface="Calibri"/>
                        <a:cs typeface="Times New Roman"/>
                      </a:endParaRPr>
                    </a:p>
                  </a:txBody>
                  <a:tcPr marL="68580" marR="68580" marT="0" marB="0"/>
                </a:tc>
                <a:tc>
                  <a:txBody>
                    <a:bodyPr/>
                    <a:lstStyle/>
                    <a:p>
                      <a:pPr marL="0" marR="0" algn="just">
                        <a:lnSpc>
                          <a:spcPct val="150000"/>
                        </a:lnSpc>
                        <a:spcBef>
                          <a:spcPts val="0"/>
                        </a:spcBef>
                        <a:spcAft>
                          <a:spcPts val="0"/>
                        </a:spcAft>
                      </a:pPr>
                      <a:r>
                        <a:rPr lang="en-US" sz="1200">
                          <a:effectLst/>
                        </a:rPr>
                        <a:t>2.59</a:t>
                      </a:r>
                      <a:endParaRPr lang="en-US" sz="1100">
                        <a:effectLst/>
                        <a:latin typeface="Calibri"/>
                        <a:ea typeface="Calibri"/>
                        <a:cs typeface="Times New Roman"/>
                      </a:endParaRPr>
                    </a:p>
                  </a:txBody>
                  <a:tcPr marL="68580" marR="68580" marT="0" marB="0"/>
                </a:tc>
                <a:tc>
                  <a:txBody>
                    <a:bodyPr/>
                    <a:lstStyle/>
                    <a:p>
                      <a:pPr marL="0" marR="0" algn="just">
                        <a:lnSpc>
                          <a:spcPct val="150000"/>
                        </a:lnSpc>
                        <a:spcBef>
                          <a:spcPts val="0"/>
                        </a:spcBef>
                        <a:spcAft>
                          <a:spcPts val="0"/>
                        </a:spcAft>
                      </a:pPr>
                      <a:r>
                        <a:rPr lang="en-US" sz="1200">
                          <a:effectLst/>
                        </a:rPr>
                        <a:t>75.54</a:t>
                      </a:r>
                      <a:endParaRPr lang="en-US" sz="1100">
                        <a:effectLst/>
                        <a:latin typeface="Calibri"/>
                        <a:ea typeface="Calibri"/>
                        <a:cs typeface="Times New Roman"/>
                      </a:endParaRPr>
                    </a:p>
                  </a:txBody>
                  <a:tcPr marL="68580" marR="68580" marT="0" marB="0"/>
                </a:tc>
              </a:tr>
              <a:tr h="232318">
                <a:tc>
                  <a:txBody>
                    <a:bodyPr/>
                    <a:lstStyle/>
                    <a:p>
                      <a:pPr marL="0" marR="0" algn="just">
                        <a:lnSpc>
                          <a:spcPct val="150000"/>
                        </a:lnSpc>
                        <a:spcBef>
                          <a:spcPts val="0"/>
                        </a:spcBef>
                        <a:spcAft>
                          <a:spcPts val="0"/>
                        </a:spcAft>
                      </a:pPr>
                      <a:r>
                        <a:rPr lang="en-IN" sz="1200">
                          <a:effectLst/>
                        </a:rPr>
                        <a:t>36.46</a:t>
                      </a:r>
                      <a:endParaRPr lang="en-US" sz="1100">
                        <a:effectLst/>
                        <a:latin typeface="Calibri"/>
                        <a:ea typeface="Calibri"/>
                        <a:cs typeface="Times New Roman"/>
                      </a:endParaRPr>
                    </a:p>
                  </a:txBody>
                  <a:tcPr marL="68580" marR="68580" marT="0" marB="0"/>
                </a:tc>
                <a:tc>
                  <a:txBody>
                    <a:bodyPr/>
                    <a:lstStyle/>
                    <a:p>
                      <a:pPr marL="0" marR="0" algn="just">
                        <a:lnSpc>
                          <a:spcPct val="150000"/>
                        </a:lnSpc>
                        <a:spcBef>
                          <a:spcPts val="0"/>
                        </a:spcBef>
                        <a:spcAft>
                          <a:spcPts val="0"/>
                        </a:spcAft>
                      </a:pPr>
                      <a:r>
                        <a:rPr lang="en-US" sz="1200">
                          <a:effectLst/>
                        </a:rPr>
                        <a:t>101</a:t>
                      </a:r>
                      <a:endParaRPr lang="en-US" sz="1100">
                        <a:effectLst/>
                        <a:latin typeface="Calibri"/>
                        <a:ea typeface="Calibri"/>
                        <a:cs typeface="Times New Roman"/>
                      </a:endParaRPr>
                    </a:p>
                  </a:txBody>
                  <a:tcPr marL="68580" marR="68580" marT="0" marB="0"/>
                </a:tc>
                <a:tc>
                  <a:txBody>
                    <a:bodyPr/>
                    <a:lstStyle/>
                    <a:p>
                      <a:pPr marL="0" marR="0" algn="just">
                        <a:lnSpc>
                          <a:spcPct val="150000"/>
                        </a:lnSpc>
                        <a:spcBef>
                          <a:spcPts val="0"/>
                        </a:spcBef>
                        <a:spcAft>
                          <a:spcPts val="0"/>
                        </a:spcAft>
                      </a:pPr>
                      <a:r>
                        <a:rPr lang="en-US" sz="1200">
                          <a:effectLst/>
                        </a:rPr>
                        <a:t>0.56</a:t>
                      </a:r>
                      <a:endParaRPr lang="en-US" sz="1100">
                        <a:effectLst/>
                        <a:latin typeface="Calibri"/>
                        <a:ea typeface="Calibri"/>
                        <a:cs typeface="Times New Roman"/>
                      </a:endParaRPr>
                    </a:p>
                  </a:txBody>
                  <a:tcPr marL="68580" marR="68580" marT="0" marB="0"/>
                </a:tc>
                <a:tc>
                  <a:txBody>
                    <a:bodyPr/>
                    <a:lstStyle/>
                    <a:p>
                      <a:pPr marL="0" marR="0" algn="just">
                        <a:lnSpc>
                          <a:spcPct val="150000"/>
                        </a:lnSpc>
                        <a:spcBef>
                          <a:spcPts val="0"/>
                        </a:spcBef>
                        <a:spcAft>
                          <a:spcPts val="0"/>
                        </a:spcAft>
                      </a:pPr>
                      <a:r>
                        <a:rPr lang="en-US" sz="1200">
                          <a:effectLst/>
                        </a:rPr>
                        <a:t>2.46</a:t>
                      </a:r>
                      <a:endParaRPr lang="en-US" sz="1100">
                        <a:effectLst/>
                        <a:latin typeface="Calibri"/>
                        <a:ea typeface="Calibri"/>
                        <a:cs typeface="Times New Roman"/>
                      </a:endParaRPr>
                    </a:p>
                  </a:txBody>
                  <a:tcPr marL="68580" marR="68580" marT="0" marB="0"/>
                </a:tc>
                <a:tc>
                  <a:txBody>
                    <a:bodyPr/>
                    <a:lstStyle/>
                    <a:p>
                      <a:pPr marL="0" marR="0" algn="just">
                        <a:lnSpc>
                          <a:spcPct val="150000"/>
                        </a:lnSpc>
                        <a:spcBef>
                          <a:spcPts val="0"/>
                        </a:spcBef>
                        <a:spcAft>
                          <a:spcPts val="0"/>
                        </a:spcAft>
                      </a:pPr>
                      <a:r>
                        <a:rPr lang="en-US" sz="1200">
                          <a:effectLst/>
                        </a:rPr>
                        <a:t>100</a:t>
                      </a:r>
                      <a:endParaRPr lang="en-US" sz="1100">
                        <a:effectLst/>
                        <a:latin typeface="Calibri"/>
                        <a:ea typeface="Calibri"/>
                        <a:cs typeface="Times New Roman"/>
                      </a:endParaRPr>
                    </a:p>
                  </a:txBody>
                  <a:tcPr marL="68580" marR="68580" marT="0" marB="0"/>
                </a:tc>
              </a:tr>
              <a:tr h="232318">
                <a:tc>
                  <a:txBody>
                    <a:bodyPr/>
                    <a:lstStyle/>
                    <a:p>
                      <a:pPr marL="0" marR="0" algn="just">
                        <a:lnSpc>
                          <a:spcPct val="150000"/>
                        </a:lnSpc>
                        <a:spcBef>
                          <a:spcPts val="0"/>
                        </a:spcBef>
                        <a:spcAft>
                          <a:spcPts val="0"/>
                        </a:spcAft>
                      </a:pPr>
                      <a:r>
                        <a:rPr lang="en-IN" sz="1200">
                          <a:effectLst/>
                        </a:rPr>
                        <a:t>47.72</a:t>
                      </a:r>
                      <a:endParaRPr lang="en-US" sz="1100">
                        <a:effectLst/>
                        <a:latin typeface="Calibri"/>
                        <a:ea typeface="Calibri"/>
                        <a:cs typeface="Times New Roman"/>
                      </a:endParaRPr>
                    </a:p>
                  </a:txBody>
                  <a:tcPr marL="68580" marR="68580" marT="0" marB="0"/>
                </a:tc>
                <a:tc>
                  <a:txBody>
                    <a:bodyPr/>
                    <a:lstStyle/>
                    <a:p>
                      <a:pPr marL="0" marR="0" algn="just">
                        <a:lnSpc>
                          <a:spcPct val="150000"/>
                        </a:lnSpc>
                        <a:spcBef>
                          <a:spcPts val="0"/>
                        </a:spcBef>
                        <a:spcAft>
                          <a:spcPts val="0"/>
                        </a:spcAft>
                      </a:pPr>
                      <a:r>
                        <a:rPr lang="en-US" sz="1200">
                          <a:effectLst/>
                        </a:rPr>
                        <a:t>102</a:t>
                      </a:r>
                      <a:endParaRPr lang="en-US" sz="1100">
                        <a:effectLst/>
                        <a:latin typeface="Calibri"/>
                        <a:ea typeface="Calibri"/>
                        <a:cs typeface="Times New Roman"/>
                      </a:endParaRPr>
                    </a:p>
                  </a:txBody>
                  <a:tcPr marL="68580" marR="68580" marT="0" marB="0"/>
                </a:tc>
                <a:tc>
                  <a:txBody>
                    <a:bodyPr/>
                    <a:lstStyle/>
                    <a:p>
                      <a:pPr marL="0" marR="0" algn="just">
                        <a:lnSpc>
                          <a:spcPct val="150000"/>
                        </a:lnSpc>
                        <a:spcBef>
                          <a:spcPts val="0"/>
                        </a:spcBef>
                        <a:spcAft>
                          <a:spcPts val="0"/>
                        </a:spcAft>
                      </a:pPr>
                      <a:r>
                        <a:rPr lang="en-US" sz="1200">
                          <a:effectLst/>
                        </a:rPr>
                        <a:t>1.04</a:t>
                      </a:r>
                      <a:endParaRPr lang="en-US" sz="1100">
                        <a:effectLst/>
                        <a:latin typeface="Calibri"/>
                        <a:ea typeface="Calibri"/>
                        <a:cs typeface="Times New Roman"/>
                      </a:endParaRPr>
                    </a:p>
                  </a:txBody>
                  <a:tcPr marL="68580" marR="68580" marT="0" marB="0"/>
                </a:tc>
                <a:tc>
                  <a:txBody>
                    <a:bodyPr/>
                    <a:lstStyle/>
                    <a:p>
                      <a:pPr marL="0" marR="0" algn="just">
                        <a:lnSpc>
                          <a:spcPct val="150000"/>
                        </a:lnSpc>
                        <a:spcBef>
                          <a:spcPts val="0"/>
                        </a:spcBef>
                        <a:spcAft>
                          <a:spcPts val="0"/>
                        </a:spcAft>
                      </a:pPr>
                      <a:r>
                        <a:rPr lang="en-US" sz="1200">
                          <a:effectLst/>
                        </a:rPr>
                        <a:t>1.90</a:t>
                      </a:r>
                      <a:endParaRPr lang="en-US" sz="1100">
                        <a:effectLst/>
                        <a:latin typeface="Calibri"/>
                        <a:ea typeface="Calibri"/>
                        <a:cs typeface="Times New Roman"/>
                      </a:endParaRPr>
                    </a:p>
                  </a:txBody>
                  <a:tcPr marL="68580" marR="68580" marT="0" marB="0"/>
                </a:tc>
                <a:tc>
                  <a:txBody>
                    <a:bodyPr/>
                    <a:lstStyle/>
                    <a:p>
                      <a:pPr marL="0" marR="0" algn="just">
                        <a:lnSpc>
                          <a:spcPct val="150000"/>
                        </a:lnSpc>
                        <a:spcBef>
                          <a:spcPts val="0"/>
                        </a:spcBef>
                        <a:spcAft>
                          <a:spcPts val="0"/>
                        </a:spcAft>
                      </a:pPr>
                      <a:r>
                        <a:rPr lang="en-US" sz="1200">
                          <a:effectLst/>
                        </a:rPr>
                        <a:t>15.60</a:t>
                      </a:r>
                      <a:endParaRPr lang="en-US" sz="1100">
                        <a:effectLst/>
                        <a:latin typeface="Calibri"/>
                        <a:ea typeface="Calibri"/>
                        <a:cs typeface="Times New Roman"/>
                      </a:endParaRPr>
                    </a:p>
                  </a:txBody>
                  <a:tcPr marL="68580" marR="68580" marT="0" marB="0"/>
                </a:tc>
              </a:tr>
              <a:tr h="232318">
                <a:tc>
                  <a:txBody>
                    <a:bodyPr/>
                    <a:lstStyle/>
                    <a:p>
                      <a:pPr marL="0" marR="0" algn="just">
                        <a:lnSpc>
                          <a:spcPct val="150000"/>
                        </a:lnSpc>
                        <a:spcBef>
                          <a:spcPts val="0"/>
                        </a:spcBef>
                        <a:spcAft>
                          <a:spcPts val="0"/>
                        </a:spcAft>
                      </a:pPr>
                      <a:r>
                        <a:rPr lang="en-IN" sz="1200">
                          <a:effectLst/>
                        </a:rPr>
                        <a:t>56.79</a:t>
                      </a:r>
                      <a:endParaRPr lang="en-US" sz="1100">
                        <a:effectLst/>
                        <a:latin typeface="Calibri"/>
                        <a:ea typeface="Calibri"/>
                        <a:cs typeface="Times New Roman"/>
                      </a:endParaRPr>
                    </a:p>
                  </a:txBody>
                  <a:tcPr marL="68580" marR="68580" marT="0" marB="0"/>
                </a:tc>
                <a:tc>
                  <a:txBody>
                    <a:bodyPr/>
                    <a:lstStyle/>
                    <a:p>
                      <a:pPr marL="0" marR="0" algn="just">
                        <a:lnSpc>
                          <a:spcPct val="150000"/>
                        </a:lnSpc>
                        <a:spcBef>
                          <a:spcPts val="0"/>
                        </a:spcBef>
                        <a:spcAft>
                          <a:spcPts val="0"/>
                        </a:spcAft>
                      </a:pPr>
                      <a:r>
                        <a:rPr lang="en-US" sz="1200">
                          <a:effectLst/>
                        </a:rPr>
                        <a:t>110</a:t>
                      </a:r>
                      <a:endParaRPr lang="en-US" sz="1100">
                        <a:effectLst/>
                        <a:latin typeface="Calibri"/>
                        <a:ea typeface="Calibri"/>
                        <a:cs typeface="Times New Roman"/>
                      </a:endParaRPr>
                    </a:p>
                  </a:txBody>
                  <a:tcPr marL="68580" marR="68580" marT="0" marB="0"/>
                </a:tc>
                <a:tc>
                  <a:txBody>
                    <a:bodyPr/>
                    <a:lstStyle/>
                    <a:p>
                      <a:pPr marL="0" marR="0" algn="just">
                        <a:lnSpc>
                          <a:spcPct val="150000"/>
                        </a:lnSpc>
                        <a:spcBef>
                          <a:spcPts val="0"/>
                        </a:spcBef>
                        <a:spcAft>
                          <a:spcPts val="0"/>
                        </a:spcAft>
                      </a:pPr>
                      <a:r>
                        <a:rPr lang="en-US" sz="1200">
                          <a:effectLst/>
                        </a:rPr>
                        <a:t>0.65</a:t>
                      </a:r>
                      <a:endParaRPr lang="en-US" sz="1100">
                        <a:effectLst/>
                        <a:latin typeface="Calibri"/>
                        <a:ea typeface="Calibri"/>
                        <a:cs typeface="Times New Roman"/>
                      </a:endParaRPr>
                    </a:p>
                  </a:txBody>
                  <a:tcPr marL="68580" marR="68580" marT="0" marB="0"/>
                </a:tc>
                <a:tc>
                  <a:txBody>
                    <a:bodyPr/>
                    <a:lstStyle/>
                    <a:p>
                      <a:pPr marL="0" marR="0" algn="just">
                        <a:lnSpc>
                          <a:spcPct val="150000"/>
                        </a:lnSpc>
                        <a:spcBef>
                          <a:spcPts val="0"/>
                        </a:spcBef>
                        <a:spcAft>
                          <a:spcPts val="0"/>
                        </a:spcAft>
                      </a:pPr>
                      <a:r>
                        <a:rPr lang="en-US" sz="1200">
                          <a:effectLst/>
                        </a:rPr>
                        <a:t>1.62</a:t>
                      </a:r>
                      <a:endParaRPr lang="en-US" sz="1100">
                        <a:effectLst/>
                        <a:latin typeface="Calibri"/>
                        <a:ea typeface="Calibri"/>
                        <a:cs typeface="Times New Roman"/>
                      </a:endParaRPr>
                    </a:p>
                  </a:txBody>
                  <a:tcPr marL="68580" marR="68580" marT="0" marB="0"/>
                </a:tc>
                <a:tc>
                  <a:txBody>
                    <a:bodyPr/>
                    <a:lstStyle/>
                    <a:p>
                      <a:pPr marL="0" marR="0" algn="just">
                        <a:lnSpc>
                          <a:spcPct val="150000"/>
                        </a:lnSpc>
                        <a:spcBef>
                          <a:spcPts val="0"/>
                        </a:spcBef>
                        <a:spcAft>
                          <a:spcPts val="0"/>
                        </a:spcAft>
                      </a:pPr>
                      <a:r>
                        <a:rPr lang="en-US" sz="1200">
                          <a:effectLst/>
                        </a:rPr>
                        <a:t>35.42</a:t>
                      </a:r>
                      <a:endParaRPr lang="en-US" sz="1100">
                        <a:effectLst/>
                        <a:latin typeface="Calibri"/>
                        <a:ea typeface="Calibri"/>
                        <a:cs typeface="Times New Roman"/>
                      </a:endParaRPr>
                    </a:p>
                  </a:txBody>
                  <a:tcPr marL="68580" marR="68580" marT="0" marB="0"/>
                </a:tc>
              </a:tr>
              <a:tr h="232318">
                <a:tc>
                  <a:txBody>
                    <a:bodyPr/>
                    <a:lstStyle/>
                    <a:p>
                      <a:pPr marL="0" marR="0" algn="just">
                        <a:lnSpc>
                          <a:spcPct val="150000"/>
                        </a:lnSpc>
                        <a:spcBef>
                          <a:spcPts val="0"/>
                        </a:spcBef>
                        <a:spcAft>
                          <a:spcPts val="0"/>
                        </a:spcAft>
                      </a:pPr>
                      <a:r>
                        <a:rPr lang="en-IN" sz="1200">
                          <a:effectLst/>
                        </a:rPr>
                        <a:t>63.01</a:t>
                      </a:r>
                      <a:endParaRPr lang="en-US" sz="1100">
                        <a:effectLst/>
                        <a:latin typeface="Calibri"/>
                        <a:ea typeface="Calibri"/>
                        <a:cs typeface="Times New Roman"/>
                      </a:endParaRPr>
                    </a:p>
                  </a:txBody>
                  <a:tcPr marL="68580" marR="68580" marT="0" marB="0"/>
                </a:tc>
                <a:tc>
                  <a:txBody>
                    <a:bodyPr/>
                    <a:lstStyle/>
                    <a:p>
                      <a:pPr marL="0" marR="0" algn="just">
                        <a:lnSpc>
                          <a:spcPct val="150000"/>
                        </a:lnSpc>
                        <a:spcBef>
                          <a:spcPts val="0"/>
                        </a:spcBef>
                        <a:spcAft>
                          <a:spcPts val="0"/>
                        </a:spcAft>
                      </a:pPr>
                      <a:r>
                        <a:rPr lang="en-US" sz="1200">
                          <a:effectLst/>
                        </a:rPr>
                        <a:t>103</a:t>
                      </a:r>
                      <a:endParaRPr lang="en-US" sz="1100">
                        <a:effectLst/>
                        <a:latin typeface="Calibri"/>
                        <a:ea typeface="Calibri"/>
                        <a:cs typeface="Times New Roman"/>
                      </a:endParaRPr>
                    </a:p>
                  </a:txBody>
                  <a:tcPr marL="68580" marR="68580" marT="0" marB="0"/>
                </a:tc>
                <a:tc>
                  <a:txBody>
                    <a:bodyPr/>
                    <a:lstStyle/>
                    <a:p>
                      <a:pPr marL="0" marR="0" algn="just">
                        <a:lnSpc>
                          <a:spcPct val="150000"/>
                        </a:lnSpc>
                        <a:spcBef>
                          <a:spcPts val="0"/>
                        </a:spcBef>
                        <a:spcAft>
                          <a:spcPts val="0"/>
                        </a:spcAft>
                      </a:pPr>
                      <a:r>
                        <a:rPr lang="en-US" sz="1200">
                          <a:effectLst/>
                        </a:rPr>
                        <a:t>0.71</a:t>
                      </a:r>
                      <a:endParaRPr lang="en-US" sz="1100">
                        <a:effectLst/>
                        <a:latin typeface="Calibri"/>
                        <a:ea typeface="Calibri"/>
                        <a:cs typeface="Times New Roman"/>
                      </a:endParaRPr>
                    </a:p>
                  </a:txBody>
                  <a:tcPr marL="68580" marR="68580" marT="0" marB="0"/>
                </a:tc>
                <a:tc>
                  <a:txBody>
                    <a:bodyPr/>
                    <a:lstStyle/>
                    <a:p>
                      <a:pPr marL="0" marR="0" algn="just">
                        <a:lnSpc>
                          <a:spcPct val="150000"/>
                        </a:lnSpc>
                        <a:spcBef>
                          <a:spcPts val="0"/>
                        </a:spcBef>
                        <a:spcAft>
                          <a:spcPts val="0"/>
                        </a:spcAft>
                      </a:pPr>
                      <a:r>
                        <a:rPr lang="en-US" sz="1200">
                          <a:effectLst/>
                        </a:rPr>
                        <a:t>1.47</a:t>
                      </a:r>
                      <a:endParaRPr lang="en-US" sz="1100">
                        <a:effectLst/>
                        <a:latin typeface="Calibri"/>
                        <a:ea typeface="Calibri"/>
                        <a:cs typeface="Times New Roman"/>
                      </a:endParaRPr>
                    </a:p>
                  </a:txBody>
                  <a:tcPr marL="68580" marR="68580" marT="0" marB="0"/>
                </a:tc>
                <a:tc>
                  <a:txBody>
                    <a:bodyPr/>
                    <a:lstStyle/>
                    <a:p>
                      <a:pPr marL="0" marR="0" algn="just">
                        <a:lnSpc>
                          <a:spcPct val="150000"/>
                        </a:lnSpc>
                        <a:spcBef>
                          <a:spcPts val="0"/>
                        </a:spcBef>
                        <a:spcAft>
                          <a:spcPts val="0"/>
                        </a:spcAft>
                      </a:pPr>
                      <a:r>
                        <a:rPr lang="en-US" sz="1200">
                          <a:effectLst/>
                        </a:rPr>
                        <a:t>28.76</a:t>
                      </a:r>
                      <a:endParaRPr lang="en-US" sz="1100">
                        <a:effectLst/>
                        <a:latin typeface="Calibri"/>
                        <a:ea typeface="Calibri"/>
                        <a:cs typeface="Times New Roman"/>
                      </a:endParaRPr>
                    </a:p>
                  </a:txBody>
                  <a:tcPr marL="68580" marR="68580" marT="0" marB="0"/>
                </a:tc>
              </a:tr>
              <a:tr h="232318">
                <a:tc>
                  <a:txBody>
                    <a:bodyPr/>
                    <a:lstStyle/>
                    <a:p>
                      <a:pPr marL="0" marR="0" algn="just">
                        <a:lnSpc>
                          <a:spcPct val="150000"/>
                        </a:lnSpc>
                        <a:spcBef>
                          <a:spcPts val="0"/>
                        </a:spcBef>
                        <a:spcAft>
                          <a:spcPts val="0"/>
                        </a:spcAft>
                      </a:pPr>
                      <a:r>
                        <a:rPr lang="en-IN" sz="1200">
                          <a:effectLst/>
                        </a:rPr>
                        <a:t>68.25</a:t>
                      </a:r>
                      <a:endParaRPr lang="en-US" sz="1100">
                        <a:effectLst/>
                        <a:latin typeface="Calibri"/>
                        <a:ea typeface="Calibri"/>
                        <a:cs typeface="Times New Roman"/>
                      </a:endParaRPr>
                    </a:p>
                  </a:txBody>
                  <a:tcPr marL="68580" marR="68580" marT="0" marB="0"/>
                </a:tc>
                <a:tc>
                  <a:txBody>
                    <a:bodyPr/>
                    <a:lstStyle/>
                    <a:p>
                      <a:pPr marL="0" marR="0" algn="just">
                        <a:lnSpc>
                          <a:spcPct val="150000"/>
                        </a:lnSpc>
                        <a:spcBef>
                          <a:spcPts val="0"/>
                        </a:spcBef>
                        <a:spcAft>
                          <a:spcPts val="0"/>
                        </a:spcAft>
                      </a:pPr>
                      <a:r>
                        <a:rPr lang="en-US" sz="1200">
                          <a:effectLst/>
                        </a:rPr>
                        <a:t>201</a:t>
                      </a:r>
                      <a:endParaRPr lang="en-US" sz="1100">
                        <a:effectLst/>
                        <a:latin typeface="Calibri"/>
                        <a:ea typeface="Calibri"/>
                        <a:cs typeface="Times New Roman"/>
                      </a:endParaRPr>
                    </a:p>
                  </a:txBody>
                  <a:tcPr marL="68580" marR="68580" marT="0" marB="0"/>
                </a:tc>
                <a:tc>
                  <a:txBody>
                    <a:bodyPr/>
                    <a:lstStyle/>
                    <a:p>
                      <a:pPr marL="0" marR="0" algn="just">
                        <a:lnSpc>
                          <a:spcPct val="150000"/>
                        </a:lnSpc>
                        <a:spcBef>
                          <a:spcPts val="0"/>
                        </a:spcBef>
                        <a:spcAft>
                          <a:spcPts val="0"/>
                        </a:spcAft>
                      </a:pPr>
                      <a:r>
                        <a:rPr lang="en-US" sz="1200">
                          <a:effectLst/>
                        </a:rPr>
                        <a:t>1.47</a:t>
                      </a:r>
                      <a:endParaRPr lang="en-US" sz="1100">
                        <a:effectLst/>
                        <a:latin typeface="Calibri"/>
                        <a:ea typeface="Calibri"/>
                        <a:cs typeface="Times New Roman"/>
                      </a:endParaRPr>
                    </a:p>
                  </a:txBody>
                  <a:tcPr marL="68580" marR="68580" marT="0" marB="0"/>
                </a:tc>
                <a:tc>
                  <a:txBody>
                    <a:bodyPr/>
                    <a:lstStyle/>
                    <a:p>
                      <a:pPr marL="0" marR="0" algn="just">
                        <a:lnSpc>
                          <a:spcPct val="150000"/>
                        </a:lnSpc>
                        <a:spcBef>
                          <a:spcPts val="0"/>
                        </a:spcBef>
                        <a:spcAft>
                          <a:spcPts val="0"/>
                        </a:spcAft>
                      </a:pPr>
                      <a:r>
                        <a:rPr lang="en-US" sz="1200">
                          <a:effectLst/>
                        </a:rPr>
                        <a:t>1.37</a:t>
                      </a:r>
                      <a:endParaRPr lang="en-US" sz="1100">
                        <a:effectLst/>
                        <a:latin typeface="Calibri"/>
                        <a:ea typeface="Calibri"/>
                        <a:cs typeface="Times New Roman"/>
                      </a:endParaRPr>
                    </a:p>
                  </a:txBody>
                  <a:tcPr marL="68580" marR="68580" marT="0" marB="0"/>
                </a:tc>
                <a:tc>
                  <a:txBody>
                    <a:bodyPr/>
                    <a:lstStyle/>
                    <a:p>
                      <a:pPr marL="0" marR="0" algn="just">
                        <a:lnSpc>
                          <a:spcPct val="150000"/>
                        </a:lnSpc>
                        <a:spcBef>
                          <a:spcPts val="0"/>
                        </a:spcBef>
                        <a:spcAft>
                          <a:spcPts val="0"/>
                        </a:spcAft>
                      </a:pPr>
                      <a:r>
                        <a:rPr lang="en-US" sz="1200" dirty="0">
                          <a:effectLst/>
                        </a:rPr>
                        <a:t>21.33</a:t>
                      </a:r>
                      <a:endParaRPr lang="en-US" sz="1100" dirty="0">
                        <a:effectLst/>
                        <a:latin typeface="Calibri"/>
                        <a:ea typeface="Calibri"/>
                        <a:cs typeface="Times New Roman"/>
                      </a:endParaRPr>
                    </a:p>
                  </a:txBody>
                  <a:tcPr marL="68580" marR="68580" marT="0" marB="0"/>
                </a:tc>
              </a:tr>
            </a:tbl>
          </a:graphicData>
        </a:graphic>
      </p:graphicFrame>
      <p:sp>
        <p:nvSpPr>
          <p:cNvPr id="5" name="Rectangle 4"/>
          <p:cNvSpPr/>
          <p:nvPr/>
        </p:nvSpPr>
        <p:spPr>
          <a:xfrm>
            <a:off x="359229" y="1062900"/>
            <a:ext cx="6096000" cy="923330"/>
          </a:xfrm>
          <a:prstGeom prst="rect">
            <a:avLst/>
          </a:prstGeom>
        </p:spPr>
        <p:txBody>
          <a:bodyPr>
            <a:spAutoFit/>
          </a:bodyPr>
          <a:lstStyle/>
          <a:p>
            <a:pPr algn="ctr"/>
            <a:r>
              <a:rPr lang="en-US" dirty="0"/>
              <a:t>TABLE-1</a:t>
            </a:r>
          </a:p>
          <a:p>
            <a:pPr algn="ctr"/>
            <a:r>
              <a:rPr lang="en-US" dirty="0"/>
              <a:t>PEAK LIST FOR AVERAGE SIZE</a:t>
            </a:r>
          </a:p>
          <a:p>
            <a:pPr algn="ctr"/>
            <a:r>
              <a:rPr lang="en-US" dirty="0"/>
              <a:t>CALCULATION OF NANOPARTICLES</a:t>
            </a:r>
          </a:p>
        </p:txBody>
      </p:sp>
      <p:sp>
        <p:nvSpPr>
          <p:cNvPr id="6" name="Rectangle 5"/>
          <p:cNvSpPr/>
          <p:nvPr/>
        </p:nvSpPr>
        <p:spPr>
          <a:xfrm>
            <a:off x="990600" y="5309381"/>
            <a:ext cx="4648200" cy="1477328"/>
          </a:xfrm>
          <a:prstGeom prst="rect">
            <a:avLst/>
          </a:prstGeom>
        </p:spPr>
        <p:txBody>
          <a:bodyPr wrap="square">
            <a:spAutoFit/>
          </a:bodyPr>
          <a:lstStyle/>
          <a:p>
            <a:pPr algn="just"/>
            <a:r>
              <a:rPr lang="en-US" dirty="0"/>
              <a:t> </a:t>
            </a:r>
            <a:endParaRPr lang="en-US" dirty="0">
              <a:latin typeface="Times New Roman" pitchFamily="18" charset="0"/>
              <a:cs typeface="Times New Roman" pitchFamily="18" charset="0"/>
            </a:endParaRPr>
          </a:p>
          <a:p>
            <a:pPr algn="just"/>
            <a:r>
              <a:rPr lang="en-US" dirty="0">
                <a:latin typeface="Times New Roman" pitchFamily="18" charset="0"/>
                <a:cs typeface="Times New Roman" pitchFamily="18" charset="0"/>
              </a:rPr>
              <a:t>Where θ is the Bragg's diffraction angle, FWHM is full width at half maxima, (</a:t>
            </a:r>
            <a:r>
              <a:rPr lang="en-US" dirty="0" err="1">
                <a:latin typeface="Times New Roman" pitchFamily="18" charset="0"/>
                <a:cs typeface="Times New Roman" pitchFamily="18" charset="0"/>
              </a:rPr>
              <a:t>h,k,l</a:t>
            </a:r>
            <a:r>
              <a:rPr lang="en-US" dirty="0">
                <a:latin typeface="Times New Roman" pitchFamily="18" charset="0"/>
                <a:cs typeface="Times New Roman" pitchFamily="18" charset="0"/>
              </a:rPr>
              <a:t>) are miller indices and d-spacing is </a:t>
            </a:r>
            <a:r>
              <a:rPr lang="en-US" dirty="0" err="1">
                <a:latin typeface="Times New Roman" pitchFamily="18" charset="0"/>
                <a:cs typeface="Times New Roman" pitchFamily="18" charset="0"/>
              </a:rPr>
              <a:t>interplanar</a:t>
            </a:r>
            <a:r>
              <a:rPr lang="en-US" dirty="0">
                <a:latin typeface="Times New Roman" pitchFamily="18" charset="0"/>
                <a:cs typeface="Times New Roman" pitchFamily="18" charset="0"/>
              </a:rPr>
              <a:t> distance</a:t>
            </a:r>
          </a:p>
        </p:txBody>
      </p:sp>
    </p:spTree>
    <p:extLst>
      <p:ext uri="{BB962C8B-B14F-4D97-AF65-F5344CB8AC3E}">
        <p14:creationId xmlns:p14="http://schemas.microsoft.com/office/powerpoint/2010/main" val="5406569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38.8"/>
</p:tagLst>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Vapor Trail" id="{4FDF2955-7D9C-493C-B9F9-C205151B46CD}" vid="{8F31A783-2159-4870-BC29-2BA7D038EA44}"/>
    </a:ext>
  </a:extLst>
</a:theme>
</file>

<file path=docProps/app.xml><?xml version="1.0" encoding="utf-8"?>
<Properties xmlns="http://schemas.openxmlformats.org/officeDocument/2006/extended-properties" xmlns:vt="http://schemas.openxmlformats.org/officeDocument/2006/docPropsVTypes">
  <TotalTime>12832</TotalTime>
  <Words>515</Words>
  <Application>Microsoft Office PowerPoint</Application>
  <PresentationFormat>Custom</PresentationFormat>
  <Paragraphs>137</Paragraphs>
  <Slides>14</Slides>
  <Notes>0</Notes>
  <HiddenSlides>0</HiddenSlides>
  <MMClips>2</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Vapor Trail</vt:lpstr>
      <vt:lpstr>Motherhood University  ROORKEE ( UTTRAKHAND )  </vt:lpstr>
      <vt:lpstr>Topic</vt:lpstr>
      <vt:lpstr>Methods used for synthesis of nanoparticles  bottom - up approach biological methods  </vt:lpstr>
      <vt:lpstr>Objectives of the study </vt:lpstr>
      <vt:lpstr>Preparation of plant extract</vt:lpstr>
      <vt:lpstr> synthesis of silver nanoparticle</vt:lpstr>
      <vt:lpstr>Characterization of  Zinc Oxide nanoparticle </vt:lpstr>
      <vt:lpstr>PowerPoint Presentation</vt:lpstr>
      <vt:lpstr>PowerPoint Presentation</vt:lpstr>
      <vt:lpstr>PowerPoint Presentation</vt:lpstr>
      <vt:lpstr>PowerPoint Presentation</vt:lpstr>
      <vt:lpstr>PowerPoint Presentation</vt:lpstr>
      <vt:lpstr>CONCLUSION    It can be concluded that green synthesis of ZnO Nano particles using leucas cephalotes leaf extract is successful rapid, energy saving, environmentally benign and cost effective method. In the present study hexagonally shaped, crystalline ZnO nanoparticles with their average size less than 100 nm were synthesized. It is observed that bioactive components of leaf extract of Ajuga bracteosa may be responsible for reducing, capping and stabilizing the zinc oxide nanoparticles.  </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Motherhood University  ROORKEE ( UTTRAKHAND )</dc:title>
  <dc:creator>shama hussain</dc:creator>
  <cp:lastModifiedBy>admin</cp:lastModifiedBy>
  <cp:revision>84</cp:revision>
  <dcterms:modified xsi:type="dcterms:W3CDTF">2023-07-18T15:23:41Z</dcterms:modified>
</cp:coreProperties>
</file>