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
  </p:notesMasterIdLst>
  <p:handoutMasterIdLst>
    <p:handoutMasterId r:id="rId7"/>
  </p:handoutMasterIdLst>
  <p:sldIdLst>
    <p:sldId id="256" r:id="rId5"/>
  </p:sldIdLst>
  <p:sldSz cx="21396325" cy="30275213"/>
  <p:notesSz cx="6797675" cy="9926638"/>
  <p:custDataLst>
    <p:tags r:id="rId8"/>
  </p:custDataLst>
  <p:defaultTextStyle>
    <a:defPPr>
      <a:defRPr lang="en-US"/>
    </a:defPPr>
    <a:lvl1pPr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536" userDrawn="1">
          <p15:clr>
            <a:srgbClr val="A4A3A4"/>
          </p15:clr>
        </p15:guide>
        <p15:guide id="2" pos="67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2"/>
    <a:srgbClr val="2D7F2A"/>
    <a:srgbClr val="FFFFFF"/>
    <a:srgbClr val="CC0000"/>
    <a:srgbClr val="C60C30"/>
    <a:srgbClr val="A50021"/>
    <a:srgbClr val="003478"/>
    <a:srgbClr val="003399"/>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644" autoAdjust="0"/>
    <p:restoredTop sz="94622" autoAdjust="0"/>
  </p:normalViewPr>
  <p:slideViewPr>
    <p:cSldViewPr snapToGrid="0" showGuides="1">
      <p:cViewPr varScale="1">
        <p:scale>
          <a:sx n="26" d="100"/>
          <a:sy n="26" d="100"/>
        </p:scale>
        <p:origin x="3068" y="80"/>
      </p:cViewPr>
      <p:guideLst>
        <p:guide orient="horz" pos="9536"/>
        <p:guide pos="675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6400" cy="495300"/>
          </a:xfrm>
          <a:prstGeom prst="rect">
            <a:avLst/>
          </a:prstGeom>
          <a:noFill/>
          <a:ln w="9525">
            <a:noFill/>
            <a:miter lim="800000"/>
          </a:ln>
          <a:effectLst/>
        </p:spPr>
        <p:txBody>
          <a:bodyPr vert="horz" wrap="square" lIns="62968" tIns="31484" rIns="62968" bIns="31484" numCol="1" anchor="t" anchorCtr="0" compatLnSpc="1"/>
          <a:lstStyle>
            <a:lvl1pPr defTabSz="630555">
              <a:defRPr sz="800">
                <a:latin typeface="Arial" panose="020B0604020202020204" pitchFamily="34" charset="0"/>
                <a:cs typeface="Arial" panose="020B0604020202020204" pitchFamily="34" charset="0"/>
              </a:defRPr>
            </a:lvl1pPr>
          </a:lstStyle>
          <a:p>
            <a:pPr>
              <a:defRPr/>
            </a:pPr>
            <a:endParaRPr lang="en-US"/>
          </a:p>
        </p:txBody>
      </p:sp>
      <p:sp>
        <p:nvSpPr>
          <p:cNvPr id="13315" name="Rectangle 3"/>
          <p:cNvSpPr>
            <a:spLocks noGrp="1" noChangeArrowheads="1"/>
          </p:cNvSpPr>
          <p:nvPr>
            <p:ph type="dt" sz="quarter" idx="1"/>
          </p:nvPr>
        </p:nvSpPr>
        <p:spPr bwMode="auto">
          <a:xfrm>
            <a:off x="3851275" y="0"/>
            <a:ext cx="2944813" cy="495300"/>
          </a:xfrm>
          <a:prstGeom prst="rect">
            <a:avLst/>
          </a:prstGeom>
          <a:noFill/>
          <a:ln w="9525">
            <a:noFill/>
            <a:miter lim="800000"/>
          </a:ln>
          <a:effectLst/>
        </p:spPr>
        <p:txBody>
          <a:bodyPr vert="horz" wrap="square" lIns="62968" tIns="31484" rIns="62968" bIns="31484" numCol="1" anchor="t" anchorCtr="0" compatLnSpc="1"/>
          <a:lstStyle>
            <a:lvl1pPr algn="r" defTabSz="630555">
              <a:defRPr sz="800">
                <a:latin typeface="Arial" panose="020B0604020202020204" pitchFamily="34" charset="0"/>
                <a:cs typeface="Arial" panose="020B0604020202020204" pitchFamily="34" charset="0"/>
              </a:defRPr>
            </a:lvl1pPr>
          </a:lstStyle>
          <a:p>
            <a:pPr>
              <a:defRPr/>
            </a:pPr>
            <a:endParaRPr lang="en-US"/>
          </a:p>
        </p:txBody>
      </p:sp>
      <p:sp>
        <p:nvSpPr>
          <p:cNvPr id="13316" name="Rectangle 4"/>
          <p:cNvSpPr>
            <a:spLocks noGrp="1" noChangeArrowheads="1"/>
          </p:cNvSpPr>
          <p:nvPr>
            <p:ph type="ftr" sz="quarter" idx="2"/>
          </p:nvPr>
        </p:nvSpPr>
        <p:spPr bwMode="auto">
          <a:xfrm>
            <a:off x="0" y="9428163"/>
            <a:ext cx="2946400" cy="496887"/>
          </a:xfrm>
          <a:prstGeom prst="rect">
            <a:avLst/>
          </a:prstGeom>
          <a:noFill/>
          <a:ln w="9525">
            <a:noFill/>
            <a:miter lim="800000"/>
          </a:ln>
          <a:effectLst/>
        </p:spPr>
        <p:txBody>
          <a:bodyPr vert="horz" wrap="square" lIns="62968" tIns="31484" rIns="62968" bIns="31484" numCol="1" anchor="b" anchorCtr="0" compatLnSpc="1"/>
          <a:lstStyle>
            <a:lvl1pPr defTabSz="630555">
              <a:defRPr sz="800">
                <a:latin typeface="Arial" panose="020B0604020202020204" pitchFamily="34" charset="0"/>
                <a:cs typeface="Arial" panose="020B0604020202020204" pitchFamily="34" charset="0"/>
              </a:defRPr>
            </a:lvl1pPr>
          </a:lstStyle>
          <a:p>
            <a:pPr>
              <a:defRPr/>
            </a:pPr>
            <a:endParaRPr lang="en-US"/>
          </a:p>
        </p:txBody>
      </p:sp>
      <p:sp>
        <p:nvSpPr>
          <p:cNvPr id="13317" name="Rectangle 5"/>
          <p:cNvSpPr>
            <a:spLocks noGrp="1" noChangeArrowheads="1"/>
          </p:cNvSpPr>
          <p:nvPr>
            <p:ph type="sldNum" sz="quarter" idx="3"/>
          </p:nvPr>
        </p:nvSpPr>
        <p:spPr bwMode="auto">
          <a:xfrm>
            <a:off x="3851275" y="9428163"/>
            <a:ext cx="2944813" cy="496887"/>
          </a:xfrm>
          <a:prstGeom prst="rect">
            <a:avLst/>
          </a:prstGeom>
          <a:noFill/>
          <a:ln w="9525">
            <a:noFill/>
            <a:miter lim="800000"/>
          </a:ln>
          <a:effectLst/>
        </p:spPr>
        <p:txBody>
          <a:bodyPr vert="horz" wrap="square" lIns="62968" tIns="31484" rIns="62968" bIns="31484" numCol="1" anchor="b" anchorCtr="0" compatLnSpc="1"/>
          <a:lstStyle>
            <a:lvl1pPr algn="r" defTabSz="630555">
              <a:defRPr sz="800"/>
            </a:lvl1pPr>
          </a:lstStyle>
          <a:p>
            <a:fld id="{C81572B6-87AF-41E2-B737-980896F6648A}" type="slidenum">
              <a:rPr lang="en-US" altLang="en-US"/>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23" tIns="45712" rIns="91423" bIns="45712" numCol="1" anchor="t" anchorCtr="0" compatLnSpc="1"/>
          <a:lstStyle>
            <a:lvl1pPr>
              <a:defRPr sz="1200">
                <a:latin typeface="Arial" panose="020B0604020202020204" pitchFamily="34" charset="0"/>
                <a:cs typeface="Arial" panose="020B0604020202020204" pitchFamily="34" charset="0"/>
              </a:defRPr>
            </a:lvl1pPr>
          </a:lstStyle>
          <a:p>
            <a:pPr>
              <a:defRPr/>
            </a:pPr>
            <a:endParaRPr lang="en-US"/>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23" tIns="45712" rIns="91423" bIns="45712" numCol="1" anchor="t" anchorCtr="0" compatLnSpc="1"/>
          <a:lstStyle>
            <a:lvl1pPr algn="r">
              <a:defRPr sz="1200">
                <a:latin typeface="Arial" panose="020B0604020202020204" pitchFamily="34" charset="0"/>
                <a:cs typeface="Arial" panose="020B0604020202020204"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084388" y="744538"/>
            <a:ext cx="2630487" cy="3722687"/>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w="9525">
            <a:noFill/>
            <a:miter lim="800000"/>
          </a:ln>
          <a:effectLst/>
        </p:spPr>
        <p:txBody>
          <a:bodyPr vert="horz" wrap="square" lIns="91423" tIns="45712" rIns="91423" bIns="45712"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ln>
          <a:effectLst/>
        </p:spPr>
        <p:txBody>
          <a:bodyPr vert="horz" wrap="square" lIns="91423" tIns="45712" rIns="91423" bIns="45712" numCol="1" anchor="b" anchorCtr="0" compatLnSpc="1"/>
          <a:lstStyle>
            <a:lvl1pPr>
              <a:defRPr sz="1200">
                <a:latin typeface="Arial" panose="020B0604020202020204" pitchFamily="34" charset="0"/>
                <a:cs typeface="Arial" panose="020B0604020202020204"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ln>
          <a:effectLst/>
        </p:spPr>
        <p:txBody>
          <a:bodyPr vert="horz" wrap="square" lIns="91423" tIns="45712" rIns="91423" bIns="45712" numCol="1" anchor="b" anchorCtr="0" compatLnSpc="1"/>
          <a:lstStyle>
            <a:lvl1pPr algn="r">
              <a:defRPr sz="1200"/>
            </a:lvl1pPr>
          </a:lstStyle>
          <a:p>
            <a:fld id="{81094502-B6F1-46BC-97CD-B82208C37711}"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90D0D66-EBD0-4E0E-85C0-2343F3DD4D0D}" type="slidenum">
              <a:rPr lang="en-US" altLang="en-US"/>
              <a:t>1</a:t>
            </a:fld>
            <a:endParaRPr lang="en-US" altLang="en-US"/>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9404941"/>
            <a:ext cx="18186876" cy="6489548"/>
          </a:xfrm>
        </p:spPr>
        <p:txBody>
          <a:bodyPr/>
          <a:lstStyle/>
          <a:p>
            <a:r>
              <a:rPr lang="en-US"/>
              <a:t>Click to edit Master title style</a:t>
            </a:r>
            <a:endParaRPr lang="en-SG"/>
          </a:p>
        </p:txBody>
      </p:sp>
      <p:sp>
        <p:nvSpPr>
          <p:cNvPr id="3" name="Subtitle 2"/>
          <p:cNvSpPr>
            <a:spLocks noGrp="1"/>
          </p:cNvSpPr>
          <p:nvPr>
            <p:ph type="subTitle" idx="1"/>
          </p:nvPr>
        </p:nvSpPr>
        <p:spPr>
          <a:xfrm>
            <a:off x="3209449" y="17155954"/>
            <a:ext cx="14977428" cy="7736999"/>
          </a:xfrm>
        </p:spPr>
        <p:txBody>
          <a:bodyPr/>
          <a:lstStyle>
            <a:lvl1pPr marL="0" indent="0" algn="ctr">
              <a:buNone/>
              <a:defRPr>
                <a:solidFill>
                  <a:schemeClr val="tx1">
                    <a:tint val="75000"/>
                  </a:schemeClr>
                </a:solidFill>
              </a:defRPr>
            </a:lvl1pPr>
            <a:lvl2pPr marL="1475740" indent="0" algn="ctr">
              <a:buNone/>
              <a:defRPr>
                <a:solidFill>
                  <a:schemeClr val="tx1">
                    <a:tint val="75000"/>
                  </a:schemeClr>
                </a:solidFill>
              </a:defRPr>
            </a:lvl2pPr>
            <a:lvl3pPr marL="2951480" indent="0" algn="ctr">
              <a:buNone/>
              <a:defRPr>
                <a:solidFill>
                  <a:schemeClr val="tx1">
                    <a:tint val="75000"/>
                  </a:schemeClr>
                </a:solidFill>
              </a:defRPr>
            </a:lvl3pPr>
            <a:lvl4pPr marL="4427855" indent="0" algn="ctr">
              <a:buNone/>
              <a:defRPr>
                <a:solidFill>
                  <a:schemeClr val="tx1">
                    <a:tint val="75000"/>
                  </a:schemeClr>
                </a:solidFill>
              </a:defRPr>
            </a:lvl4pPr>
            <a:lvl5pPr marL="5903595" indent="0" algn="ctr">
              <a:buNone/>
              <a:defRPr>
                <a:solidFill>
                  <a:schemeClr val="tx1">
                    <a:tint val="75000"/>
                  </a:schemeClr>
                </a:solidFill>
              </a:defRPr>
            </a:lvl5pPr>
            <a:lvl6pPr marL="7379335" indent="0" algn="ctr">
              <a:buNone/>
              <a:defRPr>
                <a:solidFill>
                  <a:schemeClr val="tx1">
                    <a:tint val="75000"/>
                  </a:schemeClr>
                </a:solidFill>
              </a:defRPr>
            </a:lvl6pPr>
            <a:lvl7pPr marL="8855075" indent="0" algn="ctr">
              <a:buNone/>
              <a:defRPr>
                <a:solidFill>
                  <a:schemeClr val="tx1">
                    <a:tint val="75000"/>
                  </a:schemeClr>
                </a:solidFill>
              </a:defRPr>
            </a:lvl7pPr>
            <a:lvl8pPr marL="10330815" indent="0" algn="ctr">
              <a:buNone/>
              <a:defRPr>
                <a:solidFill>
                  <a:schemeClr val="tx1">
                    <a:tint val="75000"/>
                  </a:schemeClr>
                </a:solidFill>
              </a:defRPr>
            </a:lvl8pPr>
            <a:lvl9pPr marL="11806555"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8E0D6530-ED52-43C6-89AA-C1B5557214D7}"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240232B5-BD3E-41FD-AFF6-BFB727BE523A}"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299460" y="5354227"/>
            <a:ext cx="11262788" cy="114036636"/>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2503671" y="5354227"/>
            <a:ext cx="33439187" cy="1140366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FB569461-5950-44AB-8CB7-7CFE0A41DE4E}"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9AA7E2EA-CB3D-4572-BC69-7181F7BE6051}"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0162" y="19454634"/>
            <a:ext cx="18186876" cy="6012994"/>
          </a:xfrm>
        </p:spPr>
        <p:txBody>
          <a:bodyPr anchor="t"/>
          <a:lstStyle>
            <a:lvl1pPr algn="l">
              <a:defRPr sz="12900" b="1" cap="all"/>
            </a:lvl1pPr>
          </a:lstStyle>
          <a:p>
            <a:r>
              <a:rPr lang="en-US"/>
              <a:t>Click to edit Master title style</a:t>
            </a:r>
            <a:endParaRPr lang="en-SG"/>
          </a:p>
        </p:txBody>
      </p:sp>
      <p:sp>
        <p:nvSpPr>
          <p:cNvPr id="3" name="Text Placeholder 2"/>
          <p:cNvSpPr>
            <a:spLocks noGrp="1"/>
          </p:cNvSpPr>
          <p:nvPr>
            <p:ph type="body" idx="1"/>
          </p:nvPr>
        </p:nvSpPr>
        <p:spPr>
          <a:xfrm>
            <a:off x="1690162" y="12831933"/>
            <a:ext cx="18186876" cy="6622701"/>
          </a:xfrm>
        </p:spPr>
        <p:txBody>
          <a:bodyPr anchor="b"/>
          <a:lstStyle>
            <a:lvl1pPr marL="0" indent="0">
              <a:buNone/>
              <a:defRPr sz="6500">
                <a:solidFill>
                  <a:schemeClr val="tx1">
                    <a:tint val="75000"/>
                  </a:schemeClr>
                </a:solidFill>
              </a:defRPr>
            </a:lvl1pPr>
            <a:lvl2pPr marL="1475740" indent="0">
              <a:buNone/>
              <a:defRPr sz="5800">
                <a:solidFill>
                  <a:schemeClr val="tx1">
                    <a:tint val="75000"/>
                  </a:schemeClr>
                </a:solidFill>
              </a:defRPr>
            </a:lvl2pPr>
            <a:lvl3pPr marL="2951480" indent="0">
              <a:buNone/>
              <a:defRPr sz="5200">
                <a:solidFill>
                  <a:schemeClr val="tx1">
                    <a:tint val="75000"/>
                  </a:schemeClr>
                </a:solidFill>
              </a:defRPr>
            </a:lvl3pPr>
            <a:lvl4pPr marL="4427855" indent="0">
              <a:buNone/>
              <a:defRPr sz="4500">
                <a:solidFill>
                  <a:schemeClr val="tx1">
                    <a:tint val="75000"/>
                  </a:schemeClr>
                </a:solidFill>
              </a:defRPr>
            </a:lvl4pPr>
            <a:lvl5pPr marL="5903595" indent="0">
              <a:buNone/>
              <a:defRPr sz="4500">
                <a:solidFill>
                  <a:schemeClr val="tx1">
                    <a:tint val="75000"/>
                  </a:schemeClr>
                </a:solidFill>
              </a:defRPr>
            </a:lvl5pPr>
            <a:lvl6pPr marL="7379335" indent="0">
              <a:buNone/>
              <a:defRPr sz="4500">
                <a:solidFill>
                  <a:schemeClr val="tx1">
                    <a:tint val="75000"/>
                  </a:schemeClr>
                </a:solidFill>
              </a:defRPr>
            </a:lvl6pPr>
            <a:lvl7pPr marL="8855075" indent="0">
              <a:buNone/>
              <a:defRPr sz="4500">
                <a:solidFill>
                  <a:schemeClr val="tx1">
                    <a:tint val="75000"/>
                  </a:schemeClr>
                </a:solidFill>
              </a:defRPr>
            </a:lvl7pPr>
            <a:lvl8pPr marL="10330815" indent="0">
              <a:buNone/>
              <a:defRPr sz="4500">
                <a:solidFill>
                  <a:schemeClr val="tx1">
                    <a:tint val="75000"/>
                  </a:schemeClr>
                </a:solidFill>
              </a:defRPr>
            </a:lvl8pPr>
            <a:lvl9pPr marL="11806555"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FB965D89-BE5A-4689-9D53-5DBB137C4F9C}"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2503667" y="31186275"/>
            <a:ext cx="22350989" cy="88204590"/>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25211262" y="31186275"/>
            <a:ext cx="22350986" cy="88204590"/>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6CC83AAE-2C2C-4CCD-BCFD-AD4CC861694C}"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816" y="1212412"/>
            <a:ext cx="19256693" cy="5045869"/>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1069816" y="6776884"/>
            <a:ext cx="9453759" cy="2824283"/>
          </a:xfrm>
        </p:spPr>
        <p:txBody>
          <a:bodyPr anchor="b"/>
          <a:lstStyle>
            <a:lvl1pPr marL="0" indent="0">
              <a:buNone/>
              <a:defRPr sz="7700" b="1"/>
            </a:lvl1pPr>
            <a:lvl2pPr marL="1475740" indent="0">
              <a:buNone/>
              <a:defRPr sz="6500" b="1"/>
            </a:lvl2pPr>
            <a:lvl3pPr marL="2951480" indent="0">
              <a:buNone/>
              <a:defRPr sz="5800" b="1"/>
            </a:lvl3pPr>
            <a:lvl4pPr marL="4427855" indent="0">
              <a:buNone/>
              <a:defRPr sz="5200" b="1"/>
            </a:lvl4pPr>
            <a:lvl5pPr marL="5903595" indent="0">
              <a:buNone/>
              <a:defRPr sz="5200" b="1"/>
            </a:lvl5pPr>
            <a:lvl6pPr marL="7379335" indent="0">
              <a:buNone/>
              <a:defRPr sz="5200" b="1"/>
            </a:lvl6pPr>
            <a:lvl7pPr marL="8855075" indent="0">
              <a:buNone/>
              <a:defRPr sz="5200" b="1"/>
            </a:lvl7pPr>
            <a:lvl8pPr marL="10330815" indent="0">
              <a:buNone/>
              <a:defRPr sz="5200" b="1"/>
            </a:lvl8pPr>
            <a:lvl9pPr marL="11806555" indent="0">
              <a:buNone/>
              <a:defRPr sz="5200" b="1"/>
            </a:lvl9pPr>
          </a:lstStyle>
          <a:p>
            <a:pPr lvl="0"/>
            <a:r>
              <a:rPr lang="en-US"/>
              <a:t>Click to edit Master text styles</a:t>
            </a:r>
          </a:p>
        </p:txBody>
      </p:sp>
      <p:sp>
        <p:nvSpPr>
          <p:cNvPr id="4" name="Content Placeholder 3"/>
          <p:cNvSpPr>
            <a:spLocks noGrp="1"/>
          </p:cNvSpPr>
          <p:nvPr>
            <p:ph sz="half" idx="2"/>
          </p:nvPr>
        </p:nvSpPr>
        <p:spPr>
          <a:xfrm>
            <a:off x="1069816" y="9601167"/>
            <a:ext cx="9453759" cy="17443290"/>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10869039" y="6776884"/>
            <a:ext cx="9457473" cy="2824283"/>
          </a:xfrm>
        </p:spPr>
        <p:txBody>
          <a:bodyPr anchor="b"/>
          <a:lstStyle>
            <a:lvl1pPr marL="0" indent="0">
              <a:buNone/>
              <a:defRPr sz="7700" b="1"/>
            </a:lvl1pPr>
            <a:lvl2pPr marL="1475740" indent="0">
              <a:buNone/>
              <a:defRPr sz="6500" b="1"/>
            </a:lvl2pPr>
            <a:lvl3pPr marL="2951480" indent="0">
              <a:buNone/>
              <a:defRPr sz="5800" b="1"/>
            </a:lvl3pPr>
            <a:lvl4pPr marL="4427855" indent="0">
              <a:buNone/>
              <a:defRPr sz="5200" b="1"/>
            </a:lvl4pPr>
            <a:lvl5pPr marL="5903595" indent="0">
              <a:buNone/>
              <a:defRPr sz="5200" b="1"/>
            </a:lvl5pPr>
            <a:lvl6pPr marL="7379335" indent="0">
              <a:buNone/>
              <a:defRPr sz="5200" b="1"/>
            </a:lvl6pPr>
            <a:lvl7pPr marL="8855075" indent="0">
              <a:buNone/>
              <a:defRPr sz="5200" b="1"/>
            </a:lvl7pPr>
            <a:lvl8pPr marL="10330815" indent="0">
              <a:buNone/>
              <a:defRPr sz="5200" b="1"/>
            </a:lvl8pPr>
            <a:lvl9pPr marL="11806555" indent="0">
              <a:buNone/>
              <a:defRPr sz="5200" b="1"/>
            </a:lvl9pPr>
          </a:lstStyle>
          <a:p>
            <a:pPr lvl="0"/>
            <a:r>
              <a:rPr lang="en-US"/>
              <a:t>Click to edit Master text styles</a:t>
            </a:r>
          </a:p>
        </p:txBody>
      </p:sp>
      <p:sp>
        <p:nvSpPr>
          <p:cNvPr id="6" name="Content Placeholder 5"/>
          <p:cNvSpPr>
            <a:spLocks noGrp="1"/>
          </p:cNvSpPr>
          <p:nvPr>
            <p:ph sz="quarter" idx="4"/>
          </p:nvPr>
        </p:nvSpPr>
        <p:spPr>
          <a:xfrm>
            <a:off x="10869039" y="9601167"/>
            <a:ext cx="9457473" cy="17443290"/>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D055140D-4938-45F3-9BD4-5D5EC4BB4AE1}"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8D753EB9-0AA7-4FDF-AFD5-935A215642FE}"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E279BE8C-C710-4F56-ADC5-F8A2EEC9BAC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817" y="1205402"/>
            <a:ext cx="7039244" cy="5129967"/>
          </a:xfrm>
        </p:spPr>
        <p:txBody>
          <a:bodyPr anchor="b"/>
          <a:lstStyle>
            <a:lvl1pPr algn="l">
              <a:defRPr sz="6500" b="1"/>
            </a:lvl1pPr>
          </a:lstStyle>
          <a:p>
            <a:r>
              <a:rPr lang="en-US"/>
              <a:t>Click to edit Master title style</a:t>
            </a:r>
            <a:endParaRPr lang="en-SG"/>
          </a:p>
        </p:txBody>
      </p:sp>
      <p:sp>
        <p:nvSpPr>
          <p:cNvPr id="3" name="Content Placeholder 2"/>
          <p:cNvSpPr>
            <a:spLocks noGrp="1"/>
          </p:cNvSpPr>
          <p:nvPr>
            <p:ph idx="1"/>
          </p:nvPr>
        </p:nvSpPr>
        <p:spPr>
          <a:xfrm>
            <a:off x="8365369" y="1205408"/>
            <a:ext cx="11961140" cy="25839056"/>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1069817" y="6335375"/>
            <a:ext cx="7039244" cy="20709089"/>
          </a:xfrm>
        </p:spPr>
        <p:txBody>
          <a:bodyPr/>
          <a:lstStyle>
            <a:lvl1pPr marL="0" indent="0">
              <a:buNone/>
              <a:defRPr sz="4500"/>
            </a:lvl1pPr>
            <a:lvl2pPr marL="1475740" indent="0">
              <a:buNone/>
              <a:defRPr sz="3900"/>
            </a:lvl2pPr>
            <a:lvl3pPr marL="2951480" indent="0">
              <a:buNone/>
              <a:defRPr sz="3200"/>
            </a:lvl3pPr>
            <a:lvl4pPr marL="4427855" indent="0">
              <a:buNone/>
              <a:defRPr sz="2900"/>
            </a:lvl4pPr>
            <a:lvl5pPr marL="5903595" indent="0">
              <a:buNone/>
              <a:defRPr sz="2900"/>
            </a:lvl5pPr>
            <a:lvl6pPr marL="7379335" indent="0">
              <a:buNone/>
              <a:defRPr sz="2900"/>
            </a:lvl6pPr>
            <a:lvl7pPr marL="8855075" indent="0">
              <a:buNone/>
              <a:defRPr sz="2900"/>
            </a:lvl7pPr>
            <a:lvl8pPr marL="10330815" indent="0">
              <a:buNone/>
              <a:defRPr sz="2900"/>
            </a:lvl8pPr>
            <a:lvl9pPr marL="11806555" indent="0">
              <a:buNone/>
              <a:defRPr sz="2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AA65C989-7F42-434C-92DA-94DEA977E6F7}"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3829" y="21192649"/>
            <a:ext cx="12837795" cy="2501912"/>
          </a:xfrm>
        </p:spPr>
        <p:txBody>
          <a:bodyPr anchor="b"/>
          <a:lstStyle>
            <a:lvl1pPr algn="l">
              <a:defRPr sz="6500" b="1"/>
            </a:lvl1pPr>
          </a:lstStyle>
          <a:p>
            <a:r>
              <a:rPr lang="en-US"/>
              <a:t>Click to edit Master title style</a:t>
            </a:r>
            <a:endParaRPr lang="en-SG"/>
          </a:p>
        </p:txBody>
      </p:sp>
      <p:sp>
        <p:nvSpPr>
          <p:cNvPr id="3" name="Picture Placeholder 2"/>
          <p:cNvSpPr>
            <a:spLocks noGrp="1"/>
          </p:cNvSpPr>
          <p:nvPr>
            <p:ph type="pic" idx="1"/>
          </p:nvPr>
        </p:nvSpPr>
        <p:spPr>
          <a:xfrm>
            <a:off x="4193829" y="2705146"/>
            <a:ext cx="12837795" cy="18165128"/>
          </a:xfrm>
        </p:spPr>
        <p:txBody>
          <a:bodyPr rtlCol="0">
            <a:normAutofit/>
          </a:bodyPr>
          <a:lstStyle>
            <a:lvl1pPr marL="0" indent="0">
              <a:buNone/>
              <a:defRPr sz="10300"/>
            </a:lvl1pPr>
            <a:lvl2pPr marL="1475740" indent="0">
              <a:buNone/>
              <a:defRPr sz="9000"/>
            </a:lvl2pPr>
            <a:lvl3pPr marL="2951480" indent="0">
              <a:buNone/>
              <a:defRPr sz="7700"/>
            </a:lvl3pPr>
            <a:lvl4pPr marL="4427855" indent="0">
              <a:buNone/>
              <a:defRPr sz="6500"/>
            </a:lvl4pPr>
            <a:lvl5pPr marL="5903595" indent="0">
              <a:buNone/>
              <a:defRPr sz="6500"/>
            </a:lvl5pPr>
            <a:lvl6pPr marL="7379335" indent="0">
              <a:buNone/>
              <a:defRPr sz="6500"/>
            </a:lvl6pPr>
            <a:lvl7pPr marL="8855075" indent="0">
              <a:buNone/>
              <a:defRPr sz="6500"/>
            </a:lvl7pPr>
            <a:lvl8pPr marL="10330815" indent="0">
              <a:buNone/>
              <a:defRPr sz="6500"/>
            </a:lvl8pPr>
            <a:lvl9pPr marL="11806555" indent="0">
              <a:buNone/>
              <a:defRPr sz="6500"/>
            </a:lvl9pPr>
          </a:lstStyle>
          <a:p>
            <a:pPr lvl="0"/>
            <a:endParaRPr lang="en-SG" noProof="0"/>
          </a:p>
        </p:txBody>
      </p:sp>
      <p:sp>
        <p:nvSpPr>
          <p:cNvPr id="4" name="Text Placeholder 3"/>
          <p:cNvSpPr>
            <a:spLocks noGrp="1"/>
          </p:cNvSpPr>
          <p:nvPr>
            <p:ph type="body" sz="half" idx="2"/>
          </p:nvPr>
        </p:nvSpPr>
        <p:spPr>
          <a:xfrm>
            <a:off x="4193829" y="23694561"/>
            <a:ext cx="12837795" cy="3553130"/>
          </a:xfrm>
        </p:spPr>
        <p:txBody>
          <a:bodyPr/>
          <a:lstStyle>
            <a:lvl1pPr marL="0" indent="0">
              <a:buNone/>
              <a:defRPr sz="4500"/>
            </a:lvl1pPr>
            <a:lvl2pPr marL="1475740" indent="0">
              <a:buNone/>
              <a:defRPr sz="3900"/>
            </a:lvl2pPr>
            <a:lvl3pPr marL="2951480" indent="0">
              <a:buNone/>
              <a:defRPr sz="3200"/>
            </a:lvl3pPr>
            <a:lvl4pPr marL="4427855" indent="0">
              <a:buNone/>
              <a:defRPr sz="2900"/>
            </a:lvl4pPr>
            <a:lvl5pPr marL="5903595" indent="0">
              <a:buNone/>
              <a:defRPr sz="2900"/>
            </a:lvl5pPr>
            <a:lvl6pPr marL="7379335" indent="0">
              <a:buNone/>
              <a:defRPr sz="2900"/>
            </a:lvl6pPr>
            <a:lvl7pPr marL="8855075" indent="0">
              <a:buNone/>
              <a:defRPr sz="2900"/>
            </a:lvl7pPr>
            <a:lvl8pPr marL="10330815" indent="0">
              <a:buNone/>
              <a:defRPr sz="2900"/>
            </a:lvl8pPr>
            <a:lvl9pPr marL="11806555" indent="0">
              <a:buNone/>
              <a:defRPr sz="2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36C2ADC4-B2D5-4E02-869C-5CEF0ECAEE48}"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69975" y="1212850"/>
            <a:ext cx="1925637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5169" tIns="147585" rIns="295169" bIns="147585" numCol="1" anchor="ctr" anchorCtr="0" compatLnSpc="1"/>
          <a:lstStyle/>
          <a:p>
            <a:pPr lvl="0"/>
            <a:r>
              <a:rPr lang="en-US" altLang="en-US"/>
              <a:t>Click to edit Master title style</a:t>
            </a:r>
            <a:endParaRPr lang="en-SG" altLang="en-US"/>
          </a:p>
        </p:txBody>
      </p:sp>
      <p:sp>
        <p:nvSpPr>
          <p:cNvPr id="1027" name="Text Placeholder 2"/>
          <p:cNvSpPr>
            <a:spLocks noGrp="1"/>
          </p:cNvSpPr>
          <p:nvPr>
            <p:ph type="body" idx="1"/>
          </p:nvPr>
        </p:nvSpPr>
        <p:spPr bwMode="auto">
          <a:xfrm>
            <a:off x="1069975" y="7064375"/>
            <a:ext cx="19256375" cy="1998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5169" tIns="147585" rIns="295169" bIns="147585"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SG" altLang="en-US"/>
          </a:p>
        </p:txBody>
      </p:sp>
      <p:sp>
        <p:nvSpPr>
          <p:cNvPr id="4" name="Date Placeholder 3"/>
          <p:cNvSpPr>
            <a:spLocks noGrp="1"/>
          </p:cNvSpPr>
          <p:nvPr>
            <p:ph type="dt" sz="half" idx="2"/>
          </p:nvPr>
        </p:nvSpPr>
        <p:spPr>
          <a:xfrm>
            <a:off x="1069975" y="28060650"/>
            <a:ext cx="4992688" cy="1611313"/>
          </a:xfrm>
          <a:prstGeom prst="rect">
            <a:avLst/>
          </a:prstGeom>
        </p:spPr>
        <p:txBody>
          <a:bodyPr vert="horz" lIns="295169" tIns="147585" rIns="295169" bIns="147585" rtlCol="0" anchor="ctr"/>
          <a:lstStyle>
            <a:lvl1pPr algn="l">
              <a:defRPr sz="3900">
                <a:solidFill>
                  <a:schemeClr val="tx1">
                    <a:tint val="75000"/>
                  </a:schemeClr>
                </a:solidFill>
                <a:latin typeface="Arial" panose="020B0604020202020204" pitchFamily="34" charset="0"/>
                <a:cs typeface="Arial" panose="020B0604020202020204" pitchFamily="34" charset="0"/>
              </a:defRPr>
            </a:lvl1pPr>
          </a:lstStyle>
          <a:p>
            <a:pPr>
              <a:defRPr/>
            </a:pPr>
            <a:endParaRPr lang="en-US" altLang="en-US"/>
          </a:p>
        </p:txBody>
      </p:sp>
      <p:sp>
        <p:nvSpPr>
          <p:cNvPr id="5" name="Footer Placeholder 4"/>
          <p:cNvSpPr>
            <a:spLocks noGrp="1"/>
          </p:cNvSpPr>
          <p:nvPr>
            <p:ph type="ftr" sz="quarter" idx="3"/>
          </p:nvPr>
        </p:nvSpPr>
        <p:spPr>
          <a:xfrm>
            <a:off x="7310438" y="28060650"/>
            <a:ext cx="6775450" cy="1611313"/>
          </a:xfrm>
          <a:prstGeom prst="rect">
            <a:avLst/>
          </a:prstGeom>
        </p:spPr>
        <p:txBody>
          <a:bodyPr vert="horz" lIns="295169" tIns="147585" rIns="295169" bIns="147585" rtlCol="0" anchor="ctr"/>
          <a:lstStyle>
            <a:lvl1pPr algn="ctr">
              <a:defRPr sz="3900">
                <a:solidFill>
                  <a:schemeClr val="tx1">
                    <a:tint val="75000"/>
                  </a:schemeClr>
                </a:solidFill>
                <a:latin typeface="Arial" panose="020B0604020202020204" pitchFamily="34" charset="0"/>
                <a:cs typeface="Arial" panose="020B0604020202020204" pitchFamily="34" charset="0"/>
              </a:defRPr>
            </a:lvl1pPr>
          </a:lstStyle>
          <a:p>
            <a:pPr>
              <a:defRPr/>
            </a:pPr>
            <a:endParaRPr lang="en-US" altLang="en-US"/>
          </a:p>
        </p:txBody>
      </p:sp>
      <p:sp>
        <p:nvSpPr>
          <p:cNvPr id="6" name="Slide Number Placeholder 5"/>
          <p:cNvSpPr>
            <a:spLocks noGrp="1"/>
          </p:cNvSpPr>
          <p:nvPr>
            <p:ph type="sldNum" sz="quarter" idx="4"/>
          </p:nvPr>
        </p:nvSpPr>
        <p:spPr>
          <a:xfrm>
            <a:off x="15333663" y="28060650"/>
            <a:ext cx="4992687" cy="1611313"/>
          </a:xfrm>
          <a:prstGeom prst="rect">
            <a:avLst/>
          </a:prstGeom>
        </p:spPr>
        <p:txBody>
          <a:bodyPr vert="horz" wrap="square" lIns="295169" tIns="147585" rIns="295169" bIns="147585" numCol="1" anchor="ctr" anchorCtr="0" compatLnSpc="1"/>
          <a:lstStyle>
            <a:lvl1pPr algn="r">
              <a:defRPr sz="3900">
                <a:solidFill>
                  <a:srgbClr val="898989"/>
                </a:solidFill>
              </a:defRPr>
            </a:lvl1pPr>
          </a:lstStyle>
          <a:p>
            <a:fld id="{6345B075-5D77-4F8C-9D36-A8E62FD74E89}"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1480" rtl="0" eaLnBrk="0" fontAlgn="base" hangingPunct="0">
        <a:spcBef>
          <a:spcPct val="0"/>
        </a:spcBef>
        <a:spcAft>
          <a:spcPct val="0"/>
        </a:spcAft>
        <a:defRPr sz="14200" kern="1200">
          <a:solidFill>
            <a:schemeClr val="tx1"/>
          </a:solidFill>
          <a:latin typeface="+mj-lt"/>
          <a:ea typeface="+mj-ea"/>
          <a:cs typeface="+mj-cs"/>
        </a:defRPr>
      </a:lvl1pPr>
      <a:lvl2pPr algn="ctr" defTabSz="2951480" rtl="0" eaLnBrk="0" fontAlgn="base" hangingPunct="0">
        <a:spcBef>
          <a:spcPct val="0"/>
        </a:spcBef>
        <a:spcAft>
          <a:spcPct val="0"/>
        </a:spcAft>
        <a:defRPr sz="14200">
          <a:solidFill>
            <a:schemeClr val="tx1"/>
          </a:solidFill>
          <a:latin typeface="Calibri" panose="020F0502020204030204" pitchFamily="34" charset="0"/>
        </a:defRPr>
      </a:lvl2pPr>
      <a:lvl3pPr algn="ctr" defTabSz="2951480" rtl="0" eaLnBrk="0" fontAlgn="base" hangingPunct="0">
        <a:spcBef>
          <a:spcPct val="0"/>
        </a:spcBef>
        <a:spcAft>
          <a:spcPct val="0"/>
        </a:spcAft>
        <a:defRPr sz="14200">
          <a:solidFill>
            <a:schemeClr val="tx1"/>
          </a:solidFill>
          <a:latin typeface="Calibri" panose="020F0502020204030204" pitchFamily="34" charset="0"/>
        </a:defRPr>
      </a:lvl3pPr>
      <a:lvl4pPr algn="ctr" defTabSz="2951480" rtl="0" eaLnBrk="0" fontAlgn="base" hangingPunct="0">
        <a:spcBef>
          <a:spcPct val="0"/>
        </a:spcBef>
        <a:spcAft>
          <a:spcPct val="0"/>
        </a:spcAft>
        <a:defRPr sz="14200">
          <a:solidFill>
            <a:schemeClr val="tx1"/>
          </a:solidFill>
          <a:latin typeface="Calibri" panose="020F0502020204030204" pitchFamily="34" charset="0"/>
        </a:defRPr>
      </a:lvl4pPr>
      <a:lvl5pPr algn="ctr" defTabSz="2951480" rtl="0" eaLnBrk="0" fontAlgn="base" hangingPunct="0">
        <a:spcBef>
          <a:spcPct val="0"/>
        </a:spcBef>
        <a:spcAft>
          <a:spcPct val="0"/>
        </a:spcAft>
        <a:defRPr sz="14200">
          <a:solidFill>
            <a:schemeClr val="tx1"/>
          </a:solidFill>
          <a:latin typeface="Calibri" panose="020F0502020204030204" pitchFamily="34" charset="0"/>
        </a:defRPr>
      </a:lvl5pPr>
      <a:lvl6pPr marL="457200" algn="ctr" defTabSz="2951480" rtl="0" fontAlgn="base">
        <a:spcBef>
          <a:spcPct val="0"/>
        </a:spcBef>
        <a:spcAft>
          <a:spcPct val="0"/>
        </a:spcAft>
        <a:defRPr sz="14200">
          <a:solidFill>
            <a:schemeClr val="tx1"/>
          </a:solidFill>
          <a:latin typeface="Calibri" panose="020F0502020204030204" pitchFamily="34" charset="0"/>
        </a:defRPr>
      </a:lvl6pPr>
      <a:lvl7pPr marL="914400" algn="ctr" defTabSz="2951480" rtl="0" fontAlgn="base">
        <a:spcBef>
          <a:spcPct val="0"/>
        </a:spcBef>
        <a:spcAft>
          <a:spcPct val="0"/>
        </a:spcAft>
        <a:defRPr sz="14200">
          <a:solidFill>
            <a:schemeClr val="tx1"/>
          </a:solidFill>
          <a:latin typeface="Calibri" panose="020F0502020204030204" pitchFamily="34" charset="0"/>
        </a:defRPr>
      </a:lvl7pPr>
      <a:lvl8pPr marL="1371600" algn="ctr" defTabSz="2951480" rtl="0" fontAlgn="base">
        <a:spcBef>
          <a:spcPct val="0"/>
        </a:spcBef>
        <a:spcAft>
          <a:spcPct val="0"/>
        </a:spcAft>
        <a:defRPr sz="14200">
          <a:solidFill>
            <a:schemeClr val="tx1"/>
          </a:solidFill>
          <a:latin typeface="Calibri" panose="020F0502020204030204" pitchFamily="34" charset="0"/>
        </a:defRPr>
      </a:lvl8pPr>
      <a:lvl9pPr marL="1828800" algn="ctr" defTabSz="2951480" rtl="0" fontAlgn="base">
        <a:spcBef>
          <a:spcPct val="0"/>
        </a:spcBef>
        <a:spcAft>
          <a:spcPct val="0"/>
        </a:spcAft>
        <a:defRPr sz="14200">
          <a:solidFill>
            <a:schemeClr val="tx1"/>
          </a:solidFill>
          <a:latin typeface="Calibri" panose="020F0502020204030204" pitchFamily="34" charset="0"/>
        </a:defRPr>
      </a:lvl9pPr>
    </p:titleStyle>
    <p:bodyStyle>
      <a:lvl1pPr marL="1106805" indent="-1106805" algn="l" defTabSz="2951480" rtl="0" eaLnBrk="0" fontAlgn="base" hangingPunct="0">
        <a:spcBef>
          <a:spcPct val="20000"/>
        </a:spcBef>
        <a:spcAft>
          <a:spcPct val="0"/>
        </a:spcAft>
        <a:buFont typeface="Arial" panose="020B0604020202020204" pitchFamily="34" charset="0"/>
        <a:buChar char="•"/>
        <a:defRPr sz="10300" kern="1200">
          <a:solidFill>
            <a:schemeClr val="tx1"/>
          </a:solidFill>
          <a:latin typeface="+mn-lt"/>
          <a:ea typeface="+mn-ea"/>
          <a:cs typeface="+mn-cs"/>
        </a:defRPr>
      </a:lvl1pPr>
      <a:lvl2pPr marL="2397125" indent="-922655" algn="l" defTabSz="2951480"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689350" indent="-736600" algn="l" defTabSz="2951480" rtl="0" eaLnBrk="0" fontAlgn="base" hangingPunct="0">
        <a:spcBef>
          <a:spcPct val="20000"/>
        </a:spcBef>
        <a:spcAft>
          <a:spcPct val="0"/>
        </a:spcAft>
        <a:buFont typeface="Arial" panose="020B0604020202020204" pitchFamily="34" charset="0"/>
        <a:buChar char="•"/>
        <a:defRPr sz="7700" kern="1200">
          <a:solidFill>
            <a:schemeClr val="tx1"/>
          </a:solidFill>
          <a:latin typeface="+mn-lt"/>
          <a:ea typeface="+mn-ea"/>
          <a:cs typeface="+mn-cs"/>
        </a:defRPr>
      </a:lvl3pPr>
      <a:lvl4pPr marL="5164455" indent="-736600" algn="l" defTabSz="2951480"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40830" indent="-736600" algn="l" defTabSz="2951480"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17205" indent="-737870" algn="l" defTabSz="2951480"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592945" indent="-737870" algn="l" defTabSz="2951480"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068685" indent="-737870" algn="l" defTabSz="2951480"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545060" indent="-737870" algn="l" defTabSz="2951480"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en-US"/>
      </a:defPPr>
      <a:lvl1pPr marL="0" algn="l" defTabSz="2951480" rtl="0" eaLnBrk="1" latinLnBrk="0" hangingPunct="1">
        <a:defRPr sz="5800" kern="1200">
          <a:solidFill>
            <a:schemeClr val="tx1"/>
          </a:solidFill>
          <a:latin typeface="+mn-lt"/>
          <a:ea typeface="+mn-ea"/>
          <a:cs typeface="+mn-cs"/>
        </a:defRPr>
      </a:lvl1pPr>
      <a:lvl2pPr marL="1475740" algn="l" defTabSz="2951480" rtl="0" eaLnBrk="1" latinLnBrk="0" hangingPunct="1">
        <a:defRPr sz="5800" kern="1200">
          <a:solidFill>
            <a:schemeClr val="tx1"/>
          </a:solidFill>
          <a:latin typeface="+mn-lt"/>
          <a:ea typeface="+mn-ea"/>
          <a:cs typeface="+mn-cs"/>
        </a:defRPr>
      </a:lvl2pPr>
      <a:lvl3pPr marL="2951480" algn="l" defTabSz="2951480" rtl="0" eaLnBrk="1" latinLnBrk="0" hangingPunct="1">
        <a:defRPr sz="5800" kern="1200">
          <a:solidFill>
            <a:schemeClr val="tx1"/>
          </a:solidFill>
          <a:latin typeface="+mn-lt"/>
          <a:ea typeface="+mn-ea"/>
          <a:cs typeface="+mn-cs"/>
        </a:defRPr>
      </a:lvl3pPr>
      <a:lvl4pPr marL="4427855" algn="l" defTabSz="2951480" rtl="0" eaLnBrk="1" latinLnBrk="0" hangingPunct="1">
        <a:defRPr sz="5800" kern="1200">
          <a:solidFill>
            <a:schemeClr val="tx1"/>
          </a:solidFill>
          <a:latin typeface="+mn-lt"/>
          <a:ea typeface="+mn-ea"/>
          <a:cs typeface="+mn-cs"/>
        </a:defRPr>
      </a:lvl4pPr>
      <a:lvl5pPr marL="5903595" algn="l" defTabSz="2951480" rtl="0" eaLnBrk="1" latinLnBrk="0" hangingPunct="1">
        <a:defRPr sz="5800" kern="1200">
          <a:solidFill>
            <a:schemeClr val="tx1"/>
          </a:solidFill>
          <a:latin typeface="+mn-lt"/>
          <a:ea typeface="+mn-ea"/>
          <a:cs typeface="+mn-cs"/>
        </a:defRPr>
      </a:lvl5pPr>
      <a:lvl6pPr marL="7379335" algn="l" defTabSz="2951480" rtl="0" eaLnBrk="1" latinLnBrk="0" hangingPunct="1">
        <a:defRPr sz="5800" kern="1200">
          <a:solidFill>
            <a:schemeClr val="tx1"/>
          </a:solidFill>
          <a:latin typeface="+mn-lt"/>
          <a:ea typeface="+mn-ea"/>
          <a:cs typeface="+mn-cs"/>
        </a:defRPr>
      </a:lvl6pPr>
      <a:lvl7pPr marL="8855075" algn="l" defTabSz="2951480" rtl="0" eaLnBrk="1" latinLnBrk="0" hangingPunct="1">
        <a:defRPr sz="5800" kern="1200">
          <a:solidFill>
            <a:schemeClr val="tx1"/>
          </a:solidFill>
          <a:latin typeface="+mn-lt"/>
          <a:ea typeface="+mn-ea"/>
          <a:cs typeface="+mn-cs"/>
        </a:defRPr>
      </a:lvl7pPr>
      <a:lvl8pPr marL="10330815" algn="l" defTabSz="2951480" rtl="0" eaLnBrk="1" latinLnBrk="0" hangingPunct="1">
        <a:defRPr sz="5800" kern="1200">
          <a:solidFill>
            <a:schemeClr val="tx1"/>
          </a:solidFill>
          <a:latin typeface="+mn-lt"/>
          <a:ea typeface="+mn-ea"/>
          <a:cs typeface="+mn-cs"/>
        </a:defRPr>
      </a:lvl8pPr>
      <a:lvl9pPr marL="11806555" algn="l" defTabSz="2951480"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B9786C32-7B9B-AFC9-1B62-E70FDE2AD927}"/>
              </a:ext>
            </a:extLst>
          </p:cNvPr>
          <p:cNvSpPr txBox="1"/>
          <p:nvPr/>
        </p:nvSpPr>
        <p:spPr>
          <a:xfrm>
            <a:off x="10900448" y="23781016"/>
            <a:ext cx="10234854" cy="5693866"/>
          </a:xfrm>
          <a:prstGeom prst="rect">
            <a:avLst/>
          </a:prstGeom>
          <a:noFill/>
        </p:spPr>
        <p:txBody>
          <a:bodyPr wrap="square">
            <a:spAutoFit/>
          </a:bodyPr>
          <a:lstStyle/>
          <a:p>
            <a:pPr algn="just"/>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        </a:t>
            </a:r>
            <a:r>
              <a:rPr lang="en-US" altLang="zh-CN" sz="2800" b="0" i="0" dirty="0">
                <a:effectLst/>
                <a:latin typeface="Times New Roman" panose="02020603050405020304" pitchFamily="18" charset="0"/>
                <a:cs typeface="Times New Roman" panose="02020603050405020304" pitchFamily="18" charset="0"/>
              </a:rPr>
              <a:t>This study explores "Interest-based" work-residence relationships at Zhengzhou Accelerator Industrial Park. It utilizes a modular approach with a 9000mm * 9000mm basic module size, defining three core unit types: residential, office, and mixed modules. These units are combined into diverse clusters, with four units forming interest-based industry hubs that expand and aggregate between clusters. The study also offers detailed module designs, creating a library for designers to expedite designs while maintaining flexibility and creativity. By leveraging modern modular design and prefabricated construction, this study establishes a scalable model, providing guidance for similar projects. Its goal is to foster standardized industrial park production, fueling the construction industry's expansion.</a:t>
            </a:r>
            <a:endParaRPr lang="zh-CN" altLang="en-US" sz="2800" dirty="0">
              <a:latin typeface="Times New Roman" panose="02020603050405020304" pitchFamily="18" charset="0"/>
              <a:cs typeface="Times New Roman" panose="02020603050405020304" pitchFamily="18" charset="0"/>
            </a:endParaRPr>
          </a:p>
        </p:txBody>
      </p:sp>
      <p:sp>
        <p:nvSpPr>
          <p:cNvPr id="2052" name="Text Box 40"/>
          <p:cNvSpPr txBox="1">
            <a:spLocks noChangeArrowheads="1"/>
          </p:cNvSpPr>
          <p:nvPr/>
        </p:nvSpPr>
        <p:spPr bwMode="auto">
          <a:xfrm>
            <a:off x="311150" y="3804914"/>
            <a:ext cx="20969288" cy="255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4" tIns="45694" rIns="91384" bIns="45694">
            <a:spAutoFit/>
          </a:bodyPr>
          <a:lstStyle>
            <a:lvl1pPr defTabSz="2952750" eaLnBrk="0" hangingPunct="0">
              <a:spcBef>
                <a:spcPct val="20000"/>
              </a:spcBef>
              <a:buFont typeface="Arial" panose="020B0604020202020204" pitchFamily="34" charset="0"/>
              <a:buChar char="•"/>
              <a:defRPr sz="10300">
                <a:solidFill>
                  <a:schemeClr val="tx1"/>
                </a:solidFill>
                <a:latin typeface="Calibri" panose="020F0502020204030204" pitchFamily="34" charset="0"/>
              </a:defRPr>
            </a:lvl1pPr>
            <a:lvl2pPr marL="742950" indent="-285750" defTabSz="2952750" eaLnBrk="0" hangingPunct="0">
              <a:spcBef>
                <a:spcPct val="20000"/>
              </a:spcBef>
              <a:buFont typeface="Arial" panose="020B0604020202020204" pitchFamily="34" charset="0"/>
              <a:buChar char="–"/>
              <a:defRPr sz="9000">
                <a:solidFill>
                  <a:schemeClr val="tx1"/>
                </a:solidFill>
                <a:latin typeface="Calibri" panose="020F0502020204030204" pitchFamily="34" charset="0"/>
              </a:defRPr>
            </a:lvl2pPr>
            <a:lvl3pPr marL="1143000" indent="-228600" defTabSz="2952750" eaLnBrk="0" hangingPunct="0">
              <a:spcBef>
                <a:spcPct val="20000"/>
              </a:spcBef>
              <a:buFont typeface="Arial" panose="020B0604020202020204" pitchFamily="34" charset="0"/>
              <a:buChar char="•"/>
              <a:defRPr sz="7700">
                <a:solidFill>
                  <a:schemeClr val="tx1"/>
                </a:solidFill>
                <a:latin typeface="Calibri" panose="020F0502020204030204" pitchFamily="34" charset="0"/>
              </a:defRPr>
            </a:lvl3pPr>
            <a:lvl4pPr marL="1600200" indent="-228600" defTabSz="295275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4pPr>
            <a:lvl5pPr marL="2057400" indent="-228600" defTabSz="295275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5pPr>
            <a:lvl6pPr marL="25146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6pPr>
            <a:lvl7pPr marL="29718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7pPr>
            <a:lvl8pPr marL="34290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8pPr>
            <a:lvl9pPr marL="38862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9pPr>
          </a:lstStyle>
          <a:p>
            <a:pPr algn="ctr" eaLnBrk="1" hangingPunct="1">
              <a:spcBef>
                <a:spcPct val="0"/>
              </a:spcBef>
              <a:buFontTx/>
              <a:buNone/>
            </a:pPr>
            <a:r>
              <a:rPr lang="en-SG" altLang="en-US" sz="4800" b="1" dirty="0">
                <a:solidFill>
                  <a:srgbClr val="666632"/>
                </a:solidFill>
                <a:latin typeface="Arial" panose="020B0604020202020204" pitchFamily="34" charset="0"/>
              </a:rPr>
              <a:t>Research On The Design Of Prefabricated Industrial Park In Zhengzhou Based On The Concept Of "Interest-based Relationships" </a:t>
            </a:r>
          </a:p>
          <a:p>
            <a:pPr algn="ctr" eaLnBrk="1" hangingPunct="1">
              <a:spcBef>
                <a:spcPct val="0"/>
              </a:spcBef>
              <a:buFontTx/>
              <a:buNone/>
            </a:pPr>
            <a:r>
              <a:rPr lang="en-US" altLang="en-US" sz="3200" b="1" dirty="0">
                <a:solidFill>
                  <a:srgbClr val="003478"/>
                </a:solidFill>
                <a:latin typeface="Arial" panose="020B0604020202020204" pitchFamily="34" charset="0"/>
              </a:rPr>
              <a:t>Yilin Wang1, Meiwei Wu 2,*</a:t>
            </a:r>
          </a:p>
          <a:p>
            <a:pPr algn="ctr" eaLnBrk="1" hangingPunct="1">
              <a:spcBef>
                <a:spcPct val="0"/>
              </a:spcBef>
              <a:buFontTx/>
              <a:buNone/>
            </a:pPr>
            <a:r>
              <a:rPr lang="en-US" altLang="en-US" sz="3200" b="1" dirty="0">
                <a:solidFill>
                  <a:srgbClr val="003478"/>
                </a:solidFill>
                <a:latin typeface="Arial" panose="020B0604020202020204" pitchFamily="34" charset="0"/>
              </a:rPr>
              <a:t>1 Nanjing Tech University; 2 Zhengzhou University</a:t>
            </a:r>
          </a:p>
        </p:txBody>
      </p:sp>
      <p:sp>
        <p:nvSpPr>
          <p:cNvPr id="2180" name="Rectangle 12"/>
          <p:cNvSpPr>
            <a:spLocks noChangeArrowheads="1"/>
          </p:cNvSpPr>
          <p:nvPr/>
        </p:nvSpPr>
        <p:spPr bwMode="auto">
          <a:xfrm>
            <a:off x="0" y="29508439"/>
            <a:ext cx="21413788" cy="766774"/>
          </a:xfrm>
          <a:prstGeom prst="rect">
            <a:avLst/>
          </a:prstGeom>
          <a:solidFill>
            <a:srgbClr val="666632"/>
          </a:solidFill>
          <a:ln>
            <a:noFill/>
          </a:ln>
        </p:spPr>
        <p:txBody>
          <a:bodyPr lIns="210721" tIns="105359" rIns="210721" bIns="105359">
            <a:spAutoFit/>
          </a:bodyPr>
          <a:lstStyle>
            <a:lvl1pPr defTabSz="2952750" eaLnBrk="0" hangingPunct="0">
              <a:spcBef>
                <a:spcPct val="20000"/>
              </a:spcBef>
              <a:buFont typeface="Arial" panose="020B0604020202020204" pitchFamily="34" charset="0"/>
              <a:buChar char="•"/>
              <a:defRPr sz="10300">
                <a:solidFill>
                  <a:schemeClr val="tx1"/>
                </a:solidFill>
                <a:latin typeface="Calibri" panose="020F0502020204030204" pitchFamily="34" charset="0"/>
              </a:defRPr>
            </a:lvl1pPr>
            <a:lvl2pPr marL="742950" indent="-285750" defTabSz="2952750" eaLnBrk="0" hangingPunct="0">
              <a:spcBef>
                <a:spcPct val="20000"/>
              </a:spcBef>
              <a:buFont typeface="Arial" panose="020B0604020202020204" pitchFamily="34" charset="0"/>
              <a:buChar char="–"/>
              <a:defRPr sz="9000">
                <a:solidFill>
                  <a:schemeClr val="tx1"/>
                </a:solidFill>
                <a:latin typeface="Calibri" panose="020F0502020204030204" pitchFamily="34" charset="0"/>
              </a:defRPr>
            </a:lvl2pPr>
            <a:lvl3pPr marL="1143000" indent="-228600" defTabSz="2952750" eaLnBrk="0" hangingPunct="0">
              <a:spcBef>
                <a:spcPct val="20000"/>
              </a:spcBef>
              <a:buFont typeface="Arial" panose="020B0604020202020204" pitchFamily="34" charset="0"/>
              <a:buChar char="•"/>
              <a:defRPr sz="7700">
                <a:solidFill>
                  <a:schemeClr val="tx1"/>
                </a:solidFill>
                <a:latin typeface="Calibri" panose="020F0502020204030204" pitchFamily="34" charset="0"/>
              </a:defRPr>
            </a:lvl3pPr>
            <a:lvl4pPr marL="1600200" indent="-228600" defTabSz="295275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4pPr>
            <a:lvl5pPr marL="2057400" indent="-228600" defTabSz="295275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5pPr>
            <a:lvl6pPr marL="25146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6pPr>
            <a:lvl7pPr marL="29718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7pPr>
            <a:lvl8pPr marL="34290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8pPr>
            <a:lvl9pPr marL="38862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9pPr>
          </a:lstStyle>
          <a:p>
            <a:pPr algn="r" eaLnBrk="1" hangingPunct="1">
              <a:spcBef>
                <a:spcPct val="0"/>
              </a:spcBef>
              <a:buFontTx/>
              <a:buNone/>
            </a:pPr>
            <a:r>
              <a:rPr lang="en-US" altLang="en-US" sz="3600" b="1" dirty="0">
                <a:solidFill>
                  <a:schemeClr val="bg1"/>
                </a:solidFill>
                <a:latin typeface="Arial" panose="020B0604020202020204" pitchFamily="34" charset="0"/>
              </a:rPr>
              <a:t>https://iocbd2023.sciforum.net/</a:t>
            </a:r>
          </a:p>
        </p:txBody>
      </p:sp>
      <p:sp>
        <p:nvSpPr>
          <p:cNvPr id="2181" name="Line 21"/>
          <p:cNvSpPr>
            <a:spLocks noChangeShapeType="1"/>
          </p:cNvSpPr>
          <p:nvPr/>
        </p:nvSpPr>
        <p:spPr bwMode="auto">
          <a:xfrm>
            <a:off x="992188" y="6323261"/>
            <a:ext cx="19491325" cy="0"/>
          </a:xfrm>
          <a:prstGeom prst="line">
            <a:avLst/>
          </a:prstGeom>
          <a:noFill/>
          <a:ln w="57150">
            <a:solidFill>
              <a:schemeClr val="tx1"/>
            </a:solidFill>
            <a:round/>
          </a:ln>
          <a:extLst>
            <a:ext uri="{909E8E84-426E-40DD-AFC4-6F175D3DCCD1}">
              <a14:hiddenFill xmlns:a14="http://schemas.microsoft.com/office/drawing/2010/main">
                <a:noFill/>
              </a14:hiddenFill>
            </a:ext>
          </a:extLst>
        </p:spPr>
        <p:txBody>
          <a:bodyPr/>
          <a:lstStyle/>
          <a:p>
            <a:endParaRPr lang="en-SG"/>
          </a:p>
        </p:txBody>
      </p:sp>
      <p:sp>
        <p:nvSpPr>
          <p:cNvPr id="4" name="TextBox 3"/>
          <p:cNvSpPr txBox="1"/>
          <p:nvPr/>
        </p:nvSpPr>
        <p:spPr>
          <a:xfrm>
            <a:off x="330200" y="6723318"/>
            <a:ext cx="10090150" cy="646331"/>
          </a:xfrm>
          <a:prstGeom prst="rect">
            <a:avLst/>
          </a:prstGeom>
          <a:solidFill>
            <a:srgbClr val="666632"/>
          </a:soli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3600" dirty="0"/>
              <a:t>INTRODUCTION &amp; AIM </a:t>
            </a:r>
            <a:endParaRPr lang="en-SG" sz="3600" dirty="0"/>
          </a:p>
        </p:txBody>
      </p:sp>
      <p:sp>
        <p:nvSpPr>
          <p:cNvPr id="31" name="TextBox 30"/>
          <p:cNvSpPr txBox="1"/>
          <p:nvPr/>
        </p:nvSpPr>
        <p:spPr>
          <a:xfrm>
            <a:off x="10972800" y="6723317"/>
            <a:ext cx="10090150" cy="646331"/>
          </a:xfrm>
          <a:prstGeom prst="rect">
            <a:avLst/>
          </a:prstGeom>
          <a:solidFill>
            <a:srgbClr val="666632"/>
          </a:soli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3600" dirty="0"/>
              <a:t>RESULTS &amp; DISCUSSION</a:t>
            </a:r>
            <a:endParaRPr lang="en-SG" sz="3600" dirty="0"/>
          </a:p>
        </p:txBody>
      </p:sp>
      <p:sp>
        <p:nvSpPr>
          <p:cNvPr id="33" name="TextBox 32"/>
          <p:cNvSpPr txBox="1"/>
          <p:nvPr/>
        </p:nvSpPr>
        <p:spPr>
          <a:xfrm>
            <a:off x="10972800" y="23554409"/>
            <a:ext cx="10090150" cy="646331"/>
          </a:xfrm>
          <a:prstGeom prst="rect">
            <a:avLst/>
          </a:prstGeom>
          <a:solidFill>
            <a:srgbClr val="666632"/>
          </a:soli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3600" dirty="0"/>
              <a:t>CONCLUSION</a:t>
            </a:r>
            <a:endParaRPr lang="en-SG" sz="3600" dirty="0"/>
          </a:p>
        </p:txBody>
      </p:sp>
      <p:sp>
        <p:nvSpPr>
          <p:cNvPr id="2176" name="AutoShape 64" descr="data:image/jpeg;base64,/9j/4AAQSkZJRgABAQAAAQABAAD/2wCEAAkGBxQTEhUUExQWFBUUGBUVGBcYFxoaGRgYGBQXGhcYFxoYHCggGBolHBcWITIhJSksLi4uFx8zODYsNygtLisBCgoKDg0OGxAQGi4kICQ0LCw0LCwsLDAsLDQ0NCwsLzQvLCwsLCwsNC4sLCw0LCwsLC00LCwsLDcsLCwsLCwsLP/AABEIAKwBJAMBIgACEQEDEQH/xAAcAAACAgMBAQAAAAAAAAAAAAAABQQGAgMHAQj/xABNEAACAQIDBAYFCAYHBgcBAAABAgMAEQQSIQUGMUETIlFhcYEyQpGhsRQjUnKCssHRBzM0YpLhFSRDc7O08FN0daLC8SU1VKOkw9IW/8QAGwEBAAIDAQEAAAAAAAAAAAAAAAEDAgQFBgf/xAA3EQACAQMCAwQIBgAHAAAAAAAAAQIDBBESIQUxQVFhcbETFCIygaHB8AYVQpHR4SMlNENScsL/2gAMAwEAAhEDEQA/AO40UUUAUUUUAUUUUAUUUUAUUUUAUUUUAUUUUAUUUUAUUUXoAorU+IQcWUeJFaX2nEOMi+Rv8KAl0UtfbcI9a/gD+VaX3ii5Bz5D8TQDiikTbyLyRvMitL7ynlGPM0yCx0VVX3ilPAIPIn8ahz7wzg63A7VUH2gdYeyoBdqKoEu2ZjwZ2HYLg+8Ae8VGfaEhBJJA5Evp9q5FvfQHRWlUcSB4kVpfHxDjIvtFc4+WNfrZQO3Nce3X3jzrWZ2DWzXvqLLcHyPpfYoDojbZhHrg+AJrS+8EQ+kfKqDYn/aN2Na38JBBA7mqRG7geiT3sQG9gUCgLgd5Ev6Le6mGE2nHJ6LC/YdDVGQkjUEd2n4VmENSDoVFVLA46dOAZh2MCf509wm0i3pRunfYlfbyoMjCivFN6KA9orViJ1QXY2FLJN4YxwDnyt8TQDiikD7yjlGfM/yrQ+8j8kUeJJ/KmQWaiqg280hvZk07Bf8AE6VrG3JW1EmncBp7tKjUjJwklloudFUGXbD3szyX7zYHwN7VHbaBJ1zX7CTc+AsaxdSKLFb1GspHQ2mUcSB4kVpbaEQ4uvtqgHEaE5SCOTAi/nasYJywve3cEJt2a601oerzw2/v9i9NtmEev7AfyrQ+8MXLMfL8zVOd2t1bt9hh7+ArDo5ON739UsdPAqQDRz7ESqG28ki2vvIPVjJ8Tb4A1Gk3mbgFQeJ/7VX3w2YAEsO4fjxvWSYNv9KR90imZdhChTxvLfwG7bxyHgUHgB+JqPPt2UamQgdoUW87DSopwDPbMM3gLe/U1ui2K9vQJ8V/lT2wlRWMtv77f6BtoSEE9IzcbWYi57L8qgDFMxs75NeYJt368fKm0ewn4hMvfoPbrW7+hH5tGPFv5VhUpTmsKWCyjXp0m/Z1ePNeaI8GBiPHEHyKivMTgY1GmI9uU/zqWNgp6zp5Lesl2JCOL38EA+NUeq1MY1/HfPnj5GfrEM538MR/groxJvbR/AWPuqURT5MDAPpnu0A91bFhhHCMnxY1s04SivalkpuK0KjWiGkr2WjLVkzoOESDyr0Yw+qFHgBVmDXKt8hYsSCxvytmA8ByrcNlysLZXt3Aj3mrK+Il53Hlal+H2sJb5JC1tDxt5X4/zHbU4AtG7bnijEfvMLey/HvrbFu2bgsVBHDM9yP9d9MGesS1MDc1DYSA3MiA9y399bBsuEcZCfBbfGqjvPjpF2ns2NZHVHLl0DEK1m0zAGx4c6f7cdBhpzIC0fRSlwpsSuRswB5Ei+tSQMIoMMQCuZwdQQwsfAjjWy0I4RX8WNUTDbwR4XZ2FOGhYtOTHh4Ge5LGVgxdgOFzc2+mBpxrdNt3GxYrB4eePDf1lmzNE0jaLbMoDWykX46g35WqCcF4GKUcIkHlel28O8r4WAypCZiGRRHGupzNa/A2A8KR7r7ZknxGNSQrkw8/RR2FuqGkBzG+p6o1qpSbwYltkGYzuJjiejDqQjZfojIBYcakYOsHaEnbb2C3jVaj3hllxuJwpAyQRo2a5zMXCaHW1useVI9qwrjdqNhprth8LCJDFchXlbIQWsdQA4/h7zWvdDBrHtLaCICEQYdFBJNgdbAnWw4DsAAqOgOzRrYAdgAorIUVBIi3qcqsbDQhj71PuqvKwbhx+j/+TzHcdfGrBvaPm0+t+BqqRte/cbHSoBveMEWOvjxB+INRxgyDcMbdhJ+Kkf67a24nE5YpGOvRxu47eqpNr8xpwp9gHyqOqtxpfKL1GlN7lkKs4JqL2Yi+QZjfrX7cxv7akR7Hc6hGv26g+eW16sb4mReJt5D8qwbFOeLH/XhUqEewOtUaxqYm/oGQ+kpNvpEn3E1u/oJiBmC6aAHLoOwX4Cp00wABd1UH6bhfvGouN2nBCEMs8SCQFk618401W18w1HDtqcRRipTk0k2zw7It649v5Vmuy15t7ifyrPDYpJEWSNw6PezAEcGKnjrxBqFtzbceFRHdJHzsVAQqOC3JJcijlFLLEKc5y0RWX2E4bPjHMnyA+JNZrBGPVPtH4Cq5it8VGFXEJhy2ac4fI8uW1omkz5kVr8LW7+NJzv8AT8sPAviZG9+lVSuacObNyjwu7rJuEOTxzS3+LOgAoOCL53P414ZR9Ff4R+NVrd7exMS4ieMQytfJZi0chAuVBIBRrAmx420JprtTaMeHiMst7A5VUek7m9kXvNjrwABJ4VnGrGUdSexr1LWrTqeinFqXYM48Q50W/kPyFeydJzze+uVY3bGLxj5AZNdRBBmyqP3iti3Zmc27hwqG+ExOEs5WfDEmwcMQCeVyhKE9zeytd3a5qLa7Tpx4LLaM6kYzf6W9zrQYk27TalE29WDUkHEAlSQQscjag2IuFtWjczeE4o9HLYTx5WuBYSx5lBew0VgSAQNNQdL2FB2dhOmxKQ5iolmZSwAJAu50vpfTnU1LhpRcN8mFrwxSnUjcNx0LLwXiXffCj0RiJPCNV/xGWm0O1Imw64kkxRMuYmS116xWxyk3YkaAXvSWDcjDcCZ3PfIq/wCGg+NVjbc3SzJhsOCYoW6CBMxOZyxDSEtrcsW1PBRfmaiVSrTWZ47kjKnaWtzNRoOSS3lKWMJd2B5jN+9bQQXH0pmIJ7xGnAeLX7hUrdjex58QkMkMYz57PGWFiqF9VYm98tuIrdgt0MNAo6cRyvbrNKwCd+SMtlA72BPfyqfs7YWGWaKeFVQgPlMTXjcMrIbqCVuLnVbcNb1MY1spykvAwrVeHqEoU6bz0k39OQn3Q3n+UBYZyBPbqPwEwt6J7JR/zDUa3FWcG1+0Bvcpri0LjIlza4W2tjmtcWI4HTS2uldD3a3m6VDFOwE6o+VzoJgEPHslAGo9biOYGFvdanplz8zZ4nwl0YqrS93bK7P68ivfo/YtikzEteCUksxYm8Yvck351e8DgEiBy3143t58ANTzJ1Nhc1Rf0dD+sr3YeX4Rj8a6Gazs23T37yjjcIxumorGy8grw0lx+9mFikMTSM8i+kkUTylfrdGpC+F700weLSZFkjYOji6sOetjx1BBBBB4EVtHHKZvTKq7Y2cWYKqo5JYgAay2uToNQKa7y7YgfB4xI54pHXDTMVSRWIGQi5Ck2FyB50w2nu9hsQ6vPCsrKuQZi1gtybZQwB1J4ivMLsvCQNkjiw8TuCMoVFZl4kZeLDSnUHP8U3QYfYuLYEwwBukI1y9JIjKfYG81A5ime0dqx4namzGhzNGvTESFWVXJUk5MwBYDKLm1rmrdj9u4bDsI5ZkjYi4SxJC9pVAcq95sKWbRghl2lhWM/wA7DDJIkQQsHRsy5+kvZRrwFydKAVbBhxeGxOOQYR5flEzyxy5lWKzM5XOx1tZhoATcEW51Gw26GJOzYsKwRZBiDK4Z9MmvNQbta2lTd99vK+Ax4hZ0fDusLNqpziRb5CDcjlemeP224mXC4dI2lWJZJHlcpHEtgFvlF3Zuwd1Aadqbvz/LflmFljjZ06ORZUZlK6agKRc2VNLjVeNSt3tgdBPLKZWlfEvGWLKFtlY2AC8ut7AKQ4vfhxhHfKiTR4lcI7AmSJLgnph9NbA2Xme2rHuniOlYEYxMYudBnCIjK3NWEelrWIuL8eNQwdGooooSI97B80v1vwNU4cJOPE9n0QRY/nVy3q/VL9b8DVUy8e+oYMWXNGwPrRuDe3OM3vbSm2ysUskSSIbrIM6ntVtVPsIpfhoOrl/dKnQcCLHQWA0PLSpewMMIsPFGDcRoqAnjZRlF7c7Cp6gR4jed8Nj8THLmkw5kXqjVorwxHPH2rqSU53JGuhtyOrKrowdHAZXU3VgeBBFcw3wP9exRP00P/wAeGst1t5GwxtrLh5DmZAbkE/2kXY3avA9x46ELrTUcZ8s8z0dbg/pbWnWo+9pTa7duaJ36RIgcVGSAT0CakD/aS1E28f6rsz/dZPc0VSt+sSkk0LxOJI2gUqw4EdLL7DyIqHtz9l2Z/u83+JFVVZ71fh9DcsVinaeM/wD0XPcs3wMP1px7MRJS39I36nD/AN6/+FU/ck/1CH62J/zMlQP0jfqcP/fP/gmtur/p34HHtV/ma/7vzZXpT/4XH/xBv8m9OdxtiwTQzPLCkhEuXM49FOiQ6NfqC5JuKSy/+Vp/xA/5JqWwYKWRXKRyyICA+RZGS+UHrKtwTa3LsrUU9M4vTn2UdqdH01vUjrUP8SW7eDfh1HylBAxYDEIIm4kqJxka/MWsb8xc07/SNjS2K6NdVhS6r2ySdcnxy9GB59tItibT6CdJwqyhMwyHv0YofVkAuATcakaXuJe9s6yYhpYTdZkjljJFtQvRkMORV4yCOVYRkvQy8d12IuqUpevU8rOIPTJ/qeDoWx9lrhohEvHQyNzeS3WY9oB0A5AAVKeNXBRwGRxlZTwKnQg1r2djVxMYmi1DekBxR/WRhyIN607Z2mmETpJPS/s4/WkblpxCjm3ACurmKj3HjWqlSrh5cm/jkou6ymHaUKA3yzSQk82UCRD90N5UlhnaOQSIxR0dmVgATmuw0BBB0J0tVk/R7g2lxgmfUQkszds0twAPJpGPgvbS7dP9vw3965/9qU1y9OYwxtmTwevdRRq1tWJONNKXe98jXdvaW0JcVDmfFPHmbNeIpHbo3tmKxqvpZaqmz4Gk6GNVLSPlVQSAc2Q8SxAHMeduddi6Q8bm4rne92xTBI0qgiB2zq406Jyc2ViPQs2qtw4DiNb7ii1FPLeH8Tn8NvoTqzioxg5LC22ys8/HPyMY9xcRe+TDIe1pNf8AkjbXzq/bvYAwwRREqxiV8xW+W7O72FwD63ZyqmYXfbEBbOkUx5OQyse9spsx7xapG7G2J8TjM0jXWKGclUUrHGSgAuLnrHXViTxtzqaM6CliGcvxK7+3v5026+FGO/TfwxuJdwYFeeJHUOhhkurC4I6G1jWe9O7xw5uLvA5srH0kY8I3PI/Rbn48fP0bOGxMeUhgsEtyNQOoo1I4ca6NIispVlDowKsrC4YHkRUUaCqUcPZ5ZbfX8ra+1Q3jhJroyh7gj+tt3Yeb/Ehq1b1Y1ocHiJUNnSNsp7GPVVvIm/lUPYe7rYbFu6kvAYZArE9ZSZIj0b9p0Nm5ga68W+08Es8MkL3yyoyEjiMwtcd40I8K2LWm4Q0s5fFbmFxcOpDk0vIT7gYJYcDAUFmmRZpG9ZncZjmPE2vbyrHenFxRCKJjNeZ3tBhRaWdjYnrAqUQFizEEXNtbAgwth4DaWFjGHHySWNLiOV2kBVeQaNRdgPo3HZepW0d2JHkw00eKKT4cSAyPGJA/SEl+qWAX0mAHAAgchV5zSqx4l1w22IT06pDGpSOd80sWdTdSwZu4ixOluZNZbxbJii2bg5oo1XFE4MpIB848jxg2LcW7QDwsLWp5tzd0x4bHujy4ibFIlwVW5ZSAAqoo7eHYKm7I3XhQYeRzM7wxx5EllZo4n6MZiiNopvftty4CgE+3IcVg5cbtDCy4Z4ZCDMsmbMOi+byKV0JBzC2YHlY2rD+lI49q4eWYrh0k2eoUNoAzuG6MacRqLd3fVqn2DhZJDK2HR3JDE5b3YWszD0WbQakcqanCMxBKLccC1iQe1eJHlQHJ8TC82A2nkjkYzY8lVyNmKmRTfLa/Dj2a072zsQptGSd8D8ugnVAAqo7ROiqnouQLELx7D3VfMXliGaaZYx2sQPvGk828eFGkYkxB/dBC+1re4GmSSJHBKkI6PC4ZAzdbDkrGBHlAUF0RkaQEXItazWB0udu4+wmhmeRkRGxEquY4geijVQcqqSBc6kk2GprYNr4h/wBVBHEO1us34D41P2DDOcRG0srMBm6vBfQbkNOdAXcUUUUAl3pHzS/WHwNVUVa96P1Q+sPgaqoNQCRhufhUvAegPP4mo2H4nwqXhHJRb66fAkCgOb79D+t4rvy/5aOrVvFuqJgJYAFmyIWTgs3UXnwWTv4NwPIiq7+uBi8RcgaJxI/9PHXTY/QT+7j/AMNa06VNTlUjJbZPRXlxOjQtalN4aT+hx0RAMeqVa9mBBBuORB4EVYttYc/0fs6T1VSSI9xdrrfsB6Nh42qy7y7urifnEsmIA4nRZQPVkPJraBvI6cJOxsDfAwwTxmxjKyRtoQRK/ZwYHUEc7EVhC1a1RfJrmWV+MQnGjVSxKLba88eIl3M2/h48OIJpFhaN5GUvcK6yOX0bgGBYi3dfnS3fXb0c5jSI5o4izF7EBnYAdUHXKBcX5ltO+XidxGzfNYhcvISq2cDvaO4b2LTPYm6UUDCSRunkXVbrliUjgwUklmHaxsOystFeUfRtJLtK/T8PpVndQk5S3ajjGG+1ibbuAMGy8MriztihK4PFTJh8QQp7woQHwNNP0eH+rzf3/wD9EdOtsbLjxMYjlL2WQSjIwDEhXTW6m4s7edRtl/JMPHKkMiBY2zykzZyjWC9fU5T1QLWGtXRotVdXTGDRqX6qWjpST1OWrPQV7+7KVojiQLSIVEhH9ojMEDN+8pK69hN+Asg3X2cuLSeHOFePLNG3pZWbqSKwGuRssRPetx39AjxcUkbNmRo+sr5wMoynrBxIOra3Bh2VHTbeFAIWaEBQ5bIVygRrme5QWFl61uNtamVvF1NfdhrtMaXE6lO29D1Tynn3fv6lBn3fxkLEiKYHhngZmDDkM0RzW7mA8KlbP3RxMrZpFMINs0kpzSEDsW5Zj9YgCr3gsekuYLmBQqGDoyEZlDLo4BN1INSawVnT78dmdi6XHLhrKUVL/kluatk4SPDqkcYsiG+upY3GZ2PNjb3ADQVWthbpPDiIpnmjYRM7ZVVrm8boOs1gPTvwPCrVXlXunF4yuXI50LqrBSUZe9s+89r1Wtw8PEdh7RWNF6zKCA+w8KTc4WAk8+iX4AWqfCMgCoAirwVQFUeAAtXlFMIlyb5s2NMxFiTbsvpWuvCwrJImPBT56fGhABq8JqQuCPNvZ/Otq4ZFBJGg4ljoPboKjIIAN+AJ8BW1cM55AeJ/Kl20N9cHFdRJ0zDTJAOkN+y46g82pNiN68bNphsOkK/Smu727lWyg+bUBb1wPaxPhoKU7Q3jwOHNnlVnHqJeV7+C3t52qtSbCxGI/asTLID6mbKnhkWy+6mmzt3oIhZUA8qAwm31lfTDYRiPpTNlHjkS9/4hUcxY+c/O4kxr9CEBB/EOuf4qfpGBwArOgEOE3UhU5mGdubMbk+JOppxDgkXgoreK9oAy1L2R+uX7XwqJU3Yo+eHg34UBY6KKKkCfej9SPrD4GqovjYVbN6P1P2h8DVTy6X5VAJOGOp8Kk4H0B5/eaouG4nwqVgfQXz++1ARMbtbDRy2kCCS8KlzEt/nRIIruRw+aYcdLDtrdLtqHK0hlUqqdKSLt1M+TN1R9IFbcbioeM2IXn6cS5GDYZ1GTMAYBNa/WFwem7rZa1f8A8vGVKmSXrrIstigEvSTmdibqSvzjNbKRoba1IySMVvFCgYkSZV+UDNk0Z8Pm6VFJPpDK1r2BsbGjEbfIaxhayNh0kvIoZDiJMkYULmDnVSesONhmIIrzDbAjGfpLy53xLWYtlUYiRmcKt7A5TlLcTrwvU98HGXEhjQyKAA5UZwBe1mtfS59poCqR7xYlUQHojJKcS4Z2AjtHOY1hW7Ib6cRma1jlYk08wuJxDTLm0jMmJjK9HbKsaXicudSSwIvoDfhTaIcAo8h/Klm0948NAcrOZHHFI7Gx7Ga9h4caxnOMFmTwW0aFStLTTi2+4jT4NnxqMMOypGGPygGMFpHjKakyB+iRfVAN2K6ALcr4t2pmjhViiPh4cPEpBLLK0OIjlLPYAhT0enEgux5a65t/Wv8AN4eMD99mY+6wryHf179fDxsP3WZT5XvWv67Rzz+R0/yG+xnR81/I8bZGaHEI7ANimkZyoJC50VAFzWLWVV1Nrm5sKMXsCOTpc1yJnlkKn0by4ZcOV6tjlyIDoQbnjW3ZO3sPiDlRjHIeEclgT9Q3s3x7qYsLacK2ITjNZizmVqFSjLRUi0+8X7J2cYukZnLtKysbljbLGqKLsSTot76ceFMKxvXtZFR7Xl6xLVtSBjyt3nT+dAYV5mqWmCHrEnu4D86kogHAW8KjIF6Ydzyt4/lW9MEPWJPhoKi7X3hw2G0mmRW45B1pD9hbt7qrGM34mk0weGNj/aT3HmI0PxahJeY4gOAApFtbfLBwHKZekf6EQMjX7yvVX7RFVDEbJxWK/a8Q7qT+rHVjt2ZVsCPG9M9n7AhiHVQUBrm3uxs+mGw6wKeDynO/8IsqnzYVEfd6bEG+MxEk37pNkHgi2X3VZI0A4CsgaEEDB7FhiHVQDypgqgcq8drC50A1J7AOJNKoNvxs6qEkBcKRmUC6vFNKrekTYrC/EAi40oBzeshVawG8fSPlAC5usOkIVVUYfDSFbqNXJxA9jHkAdOA2lPMEXrRt04sSpOaO8zCUkdUxdVVt+7rxFAWyvAwJtcXte3Ox4Ejs0PspJhsXiHwnS5PnZMhEakDIpKKSG0ucuaS1wesACONQYNkYkuHcnP8AMgSdKQyrHipZCGVWOYmNlXUtxNybXIFqdrcSBy1NtezWoOK23BG4RpBfrlrdbJkALZ8tyvHs5G9qSpusxjMbOmVhMliocqsyIpbOFTPKMrWdlJs2pPEsX2CGABlkFvlQNsvWXFOrSKSQSLBQoIsaA3T7wwK5jz5pBoFUek2eNMik2UtnljHG3W46GzjczFNKSzLlIM6W7BHOyC9iRey62Nr3tpSldjQgMuU5XbPkzEKrZw+ZbWIOZQQb6W0tVg3YgVGZVAUBToO1muTrrqbnxJoCxUUUVIFG84+Y+0v41UQfZVv3n/UH6y1UADa/K/8A3/CoYJGFOvlUrA+gPtffaomF41LwfoDz97MaAk15XlFSAvXqLc+/uAHEnurGq3vztfo4xh0NmlGeQ9iG+VPtWue4d9VVqipwcmbVnazuqypR6/JC/ebeoveHDsVj4NINGk7bEahPjVahwxbuH+uFZYPD31PDs7aseyNjtN1icqcL249yj8a8xd3u7lJnu0qHD6WmOyXN9r+rEy4FeZJ91YPgRyOtX2HYUIH6st3ksfgQBUbHbuxkfN3jbsuSp8b3I8a5qv1ndv8AbY0IccpOWN/EoEsRXj4g/lV93O2+cQOglN5UF0c8XUcQx5uPePA1VsXhzqjCxBsR2GluExTQyLIvpRMG8bHUeYuPOu1Z3TjLP7m/eWsL6g4v3uaf329TrkcbNwHnwFSY8D9I+Q/OpMUgYBhwYBh4EXHupdtveHDYQXnlVDyT0pD9VFux9lq9Fk+dtYGMcKrwAHfz9tY4nELGpeRlRBxZiFUeJOlc/wAXv1icRdcFB0S8OmlszeIj9EeZbwpUu78k7iTFzPMw+mdB9UDqr5AVOAWfan6Q4VOXDRyYpvpL1Ige921b7KnxpFiMZtLF6PL8njPqQXQ27C9y59o8Kdw4CNFAVQPKtq0IEuy91oYzcjMx1JOpJ7T31YFjAGgArBa2k6UB5XtY17QGQr29eClO8O0mihLxlM18gzG/WvYgKONrc9PGsZSUVlltGjOtNQgt2N2W4IIuCCCO0EWNK8Pu/ChN1LgiIKshZ8vRo6Cxck2yuwtwtpVAxC4yc3eaZr8ApZR5BLCtq4TG4a5zzoVAJu+awJ0uGJGvhVHrUeh1PyStyckn2ZOmJhkFgEQWIIsoFiAFBGmhsAL9gFbXUMCrAEHQg6gjsIPGqpu1vek1opyI5+HAhX7Cp4An6Psq1g1epJrKOVUpypy0yW5kDXoNYVqkxSqbE62vYAnTXU2GnA8eNtL1kVkm9F6XJtiM+jmYXUEhT1S0jRi4NjfOjLoD7Nawj2ypUkKRbo9CRcZ5MlmHJhYkg9lANabbu+k/gvxNUqPa0rA2VbqFDX9K9kJYKt7ZgXygqB6OpubXXdc3DE6EhLg8b2JN/bQD2iiipAp3n/UHxX41T1Gl+w+y/wDr3Vcd5/2dvFfvCqUrVDBMwnHyNS8J6I8W++1RMHx8jUrCej5t99qA30V4aL1IM4UzMB3+7nXK9uYsz4iST6bm3coNlHhYCuoZ7ByOIjlI8kNclw3pL5Vy+JTwkvE9V+GaazUqdVheb+g72bg87pHyOhI5AC5PsBroeCw40AFlUAAD3Cqbuxbp9fotb3X916vOBOh8a87aUoXF9GnU5JN47Wa3HKsvSKPRLzJQ04VpxcYIJ5itt604uSy27a9LxONL1SamlhLbx6Y+J5+GdRR964QJFYeuuveVNr+wgeVVLGDrnyq170z3lC/QWx8W1+FqqOKa7G2p4Adp4CvNWKeheB9C4TqVCOrsLXtjFYw4bBR4eUxI+GQyMoAcngBn4qLDlY99LdnbrRqcz9djqWbUk9pJ4nxqz7QQIY4h/ZRRx+YUXrQte0jtFHga8lKpKS6tkjDQqq2AAoFZObCsI+NSVG+U6VgtEprG9AZrxra5rSlZsaAyBr29a81GagNo7uzTx5Vy7YmOKgNe8gvmDakObh8ynne9dOzVUt6tz0nzSxdSY63BsGP73f31RXo+kSw8YOlw6/VpKTcdSexCk21J9IAXzWyi2a97i/A31vSnbG8OYku5dzyvf/tVWxuEliYrKsikdvDyPA15hhc9SNmNa/qjXvNs6/51T/24Rh3vd/JE1Fz3eQnx591q65upi3kw6F9WCqCe02Fc92Lu9NOymQWUWIUcPPtrqGz8KIkCitqnBrmca+uadXEYLl1fNkqo0+zw5e7OBIoR1BABsGAPC97MedjzBqTevQatOeQotkxqxaxNwNCTlvnkcsRexOaVuWnK1SY8MgsQigi9jYXFzc2J11NbaLUBlmp5u1wfxHwpDVg3Z9B/rf8ASKAcUUUVIFW8/wCzv4r94VRlNXreb9mf7P3hVDBqGBhgzr5VLwp6vm33zUPBcfKm+zYFZbkcCwtyvmOtqEmtAW9EX+HtqVHgvpHyH51LAtXmaoyTg8EK2KgAAgqfMWric0RjcqeKMVPipt+FdsvXPN/tlWc4iOzKTllym+SQD1rcLgjjzPfWhf0nKCkuh6H8PXMadaVKX6vNC/AYooyuvLXx7QfK4q84HGBwHjNx7x3Ecq5dhsVl0PCmeHxhBujEHtBsfdXl69vJSU4vDXJo7HEeGen35PtOlfLD2Uo2vthYgdQ0nJezvbsHdVWl2vKRYyvb6xHwpXNjQOGppNXFxhVpuSXToaFrwLEszee5fybMfijqSbs1zfvPE1v3Q2f0k/SOPmsP86x5Fgbxp3knW37tL9n4GXEyiOMXY6k+qo5sx5KKuEiRwxjDxG6qczv/ALSTgWPdyHh3V27C1y8vkje4tewtKDowfty+S++R5LKWZmPFiT7a2Q6moy1IEqoDdgDa5BIuB2nsrunhjbK+tZwdtL2xiZst7te2UA3J7AOfA37LG9ZttEDqqrMQyRnVRZnIAuC2YekOXbUkEtnvQDSVNrFghCgZwHALEMQWVQFGTVtSezTjzrObGS9IVC9XOFzBGJtbrG4zdw1XmLX1tAHkdeE0rkac5NHAuc40UnU2t1lPC2oI8+FepgmKKHNznzt61x1rL1gQeI5cuVSCfLOq6syjW2pA17Nedap8dGmbMwGUZm46AZb8v3l/iFLpNmpYB5AMoy3FlJ0cXe5OYnOSb6HXTU1JCwOW1EhZgxAGe5ChQLKDcdUG3brUA2/0kmcpc5gQvCwJL5TY8DYi/hrUwNWjC7OIAEeFmbgQShGovY3kI1Fzr3mmUexsU3CFU+vIB7lvQC6bCq/EXrXHsqL6Ip/FuviD6UsSfVVm95tUuPdH6eIlP1Qij7pNSBHHGFGgAr1sQo4sB5irJHunhh6Qd/ryMfde1TsPsXDp6MMYPbkF/aRegKUuNQ8Dm+qC3wqREkrejBKfFco/5rVekQDgAPAVlQFMj2Xim/slX60g/wCkGpMe7059KWNfqqW+JFWqigK7HusPXnkbwCqPgT76b7OwCwrlTNa97sbm/jUuigCiiigFm8n7NJ4D7wqgrXTcRCHVlbgwIPnXPtp7OaB8rag+i3Ij86hg9w8gW7E2ABJPYLcac7AmV4cyMrKWezKQQbMQbEaHUUkwgBZQeBIB8DofdWe4nRYXZwzOI4onnGZ2AAXpnI1PHj41BKLQTSnb+8WHwigzyZSfRQDNI/1UGtu82HfVO3h3+llvHgEKrqDiHXXxjQ6D6za91VzZuyLSGWYmSRjmZmJYk95PGpwTkm7a3vxuMJSEHCwnQ2N5WH7zi2XwW3iakbqR/JAw9NJf1kbei/eb+t301EKuumlQnw5XlRoKWHlGzG7qrLd8EwYcTCxs69oBY2Yf6uaQYnZM8Z68Mq/YYj2qCKc57a6C3O/CpcG8kq6JiCT2A5z7NTWlUsYSeVsegtvxFcUo6ZpS8dn+/wDRWsPsueQ2SGVvsNb2kWp3hNzpB1sU64Zfo3DyEdyqSB538KbLtLHS6KmKfwjZB/EQo99Zx7Axrm/ycLfnJIo9uXMaQsKa57k3H4kuJrFOKj83/HyDp4406LDIY4z6TE3eTvc/hUQmnMW5WKb0pII+5Qz/ABy0xw+4tvTxMh+qqL8Q1bqiksI8/OpKcnKTy31K/DHbU0ux2FVy2dgFcIGGguELmxPi4/h76v0e5WG9fpZPrSsB7FIFTsNu1hE9HDxX7SoY+1rmpMDmOGw+HBuZC79oN2JAIuQo1NmYcODGp2FwBItDhpyBawyOFFrWI6QgDgNR2V1OKJVFlUKO4AfCs6DBzjCbvYn1MIkX1njX3R5qYw7q4k+lJDH4Kz/ErV2ooCqJuaT6eJkPciog94J99SYtzMMNWEkn15XPuBA91WKigFmH3fwyejBEO8oCfaaYpGBoAB4C1ZUUAUUUUAUUUUAUUUUAUUUUAUUUUAUUUUAUUUUAVHx2CSVCji4PtB7QeRqRRQFIl2S8Eq360ZYWflx4N2GuXxbJxGJEN48Q6Kit0YWQqshLZ9CMobhc19DWr2owDl2A3bxOQKMNkH7zIPgSa3x7h4tjrJDGPtOR5AAe+ulUVIKRhNwSPTxT/YRV+8WplHuVh/XaaT60hHuTKKstFAJoN1MGuow0RPayhz7XvTSHDomiqq+AA+FbaKAKKKKAKKKKAKKKKAKKKKAKKKKAKKKKAKKKKAKKKKAKKKKAKKKKAKKKKAKKKKAKKKKAKKKKA//Z"/>
          <p:cNvSpPr>
            <a:spLocks noChangeAspect="1" noChangeArrowheads="1"/>
          </p:cNvSpPr>
          <p:nvPr/>
        </p:nvSpPr>
        <p:spPr bwMode="auto">
          <a:xfrm>
            <a:off x="15875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103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9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77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9pPr>
          </a:lstStyle>
          <a:p>
            <a:pPr eaLnBrk="1" hangingPunct="1">
              <a:spcBef>
                <a:spcPct val="0"/>
              </a:spcBef>
              <a:buFontTx/>
              <a:buNone/>
            </a:pPr>
            <a:endParaRPr lang="en-SG" altLang="en-US" sz="1900">
              <a:latin typeface="Arial" panose="020B0604020202020204" pitchFamily="34" charset="0"/>
            </a:endParaRPr>
          </a:p>
        </p:txBody>
      </p:sp>
      <p:sp>
        <p:nvSpPr>
          <p:cNvPr id="15" name="TextBox 14"/>
          <p:cNvSpPr txBox="1"/>
          <p:nvPr/>
        </p:nvSpPr>
        <p:spPr>
          <a:xfrm>
            <a:off x="215900" y="15905344"/>
            <a:ext cx="10090150" cy="646331"/>
          </a:xfrm>
          <a:prstGeom prst="rect">
            <a:avLst/>
          </a:prstGeom>
          <a:solidFill>
            <a:srgbClr val="666632"/>
          </a:solidFill>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3600" dirty="0"/>
              <a:t>METHOD</a:t>
            </a:r>
            <a:endParaRPr lang="en-SG" sz="3600" dirty="0"/>
          </a:p>
        </p:txBody>
      </p:sp>
      <p:pic>
        <p:nvPicPr>
          <p:cNvPr id="3" name="Picture 2" descr="A yellow sign with black text&#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8645"/>
            <a:ext cx="21444743" cy="3703531"/>
          </a:xfrm>
          <a:prstGeom prst="rect">
            <a:avLst/>
          </a:prstGeom>
        </p:spPr>
      </p:pic>
      <p:sp>
        <p:nvSpPr>
          <p:cNvPr id="2" name="文本框 1"/>
          <p:cNvSpPr txBox="1"/>
          <p:nvPr/>
        </p:nvSpPr>
        <p:spPr>
          <a:xfrm>
            <a:off x="215900" y="16551910"/>
            <a:ext cx="10089515" cy="13079730"/>
          </a:xfrm>
          <a:prstGeom prst="rect">
            <a:avLst/>
          </a:prstGeom>
          <a:noFill/>
        </p:spPr>
        <p:txBody>
          <a:bodyPr wrap="square" rtlCol="0">
            <a:spAutoFit/>
          </a:bodyPr>
          <a:lstStyle/>
          <a:p>
            <a:r>
              <a:rPr lang="en-US" altLang="zh-CN" sz="2800" b="1" dirty="0">
                <a:latin typeface="Times New Roman" panose="02020603050405020304" charset="0"/>
                <a:cs typeface="Times New Roman" panose="02020603050405020304" charset="0"/>
              </a:rPr>
              <a:t>1 </a:t>
            </a:r>
            <a:r>
              <a:rPr lang="zh-CN" altLang="en-US" sz="2800" b="1" dirty="0">
                <a:latin typeface="Times New Roman" panose="02020603050405020304" charset="0"/>
                <a:cs typeface="Times New Roman" panose="02020603050405020304" charset="0"/>
              </a:rPr>
              <a:t>Extraction  </a:t>
            </a:r>
            <a:r>
              <a:rPr lang="zh-CN" altLang="en-US" sz="2800" dirty="0">
                <a:latin typeface="Times New Roman" panose="02020603050405020304" charset="0"/>
                <a:cs typeface="Times New Roman" panose="02020603050405020304" charset="0"/>
              </a:rPr>
              <a:t>                                                                             </a:t>
            </a:r>
          </a:p>
          <a:p>
            <a:pPr algn="just"/>
            <a:r>
              <a:rPr lang="en-US" altLang="zh-CN" sz="2800" dirty="0">
                <a:latin typeface="Times New Roman" panose="02020603050405020304" charset="0"/>
                <a:cs typeface="Times New Roman" panose="02020603050405020304" charset="0"/>
              </a:rPr>
              <a:t>    </a:t>
            </a:r>
            <a:r>
              <a:rPr lang="zh-CN" altLang="en-US" sz="2800" dirty="0">
                <a:latin typeface="Times New Roman" panose="02020603050405020304" charset="0"/>
                <a:cs typeface="Times New Roman" panose="02020603050405020304" charset="0"/>
              </a:rPr>
              <a:t>This article primarily </a:t>
            </a:r>
            <a:r>
              <a:rPr lang="zh-CN" altLang="en-US" sz="2800" dirty="0">
                <a:latin typeface="Times New Roman" panose="02020603050405020304" charset="0"/>
                <a:cs typeface="Times New Roman" panose="02020603050405020304" charset="0"/>
                <a:sym typeface="+mn-ea"/>
              </a:rPr>
              <a:t>identifie</a:t>
            </a:r>
            <a:r>
              <a:rPr lang="en-US" altLang="zh-CN" sz="2800" dirty="0">
                <a:latin typeface="Times New Roman" panose="02020603050405020304" charset="0"/>
                <a:cs typeface="Times New Roman" panose="02020603050405020304" charset="0"/>
                <a:sym typeface="+mn-ea"/>
              </a:rPr>
              <a:t>s</a:t>
            </a:r>
            <a:r>
              <a:rPr lang="en-US" altLang="zh-CN" sz="2800" dirty="0">
                <a:latin typeface="Times New Roman" panose="02020603050405020304" charset="0"/>
                <a:cs typeface="Times New Roman" panose="02020603050405020304" charset="0"/>
              </a:rPr>
              <a:t> f</a:t>
            </a:r>
            <a:r>
              <a:rPr lang="zh-CN" altLang="en-US" sz="2800" dirty="0">
                <a:latin typeface="Times New Roman" panose="02020603050405020304" charset="0"/>
                <a:cs typeface="Times New Roman" panose="02020603050405020304" charset="0"/>
              </a:rPr>
              <a:t>our modular types: Residential Module (residential functionality), Office Module (office functionality), Mixed Module (combined work and living spaces).</a:t>
            </a:r>
          </a:p>
          <a:p>
            <a:r>
              <a:rPr lang="en-US" altLang="zh-CN" sz="2800" b="1" dirty="0">
                <a:latin typeface="Times New Roman" panose="02020603050405020304" charset="0"/>
                <a:cs typeface="Times New Roman" panose="02020603050405020304" charset="0"/>
              </a:rPr>
              <a:t>2 </a:t>
            </a:r>
            <a:r>
              <a:rPr lang="zh-CN" altLang="en-US" sz="2800" b="1" dirty="0">
                <a:latin typeface="Times New Roman" panose="02020603050405020304" charset="0"/>
                <a:cs typeface="Times New Roman" panose="02020603050405020304" charset="0"/>
              </a:rPr>
              <a:t>Combination  </a:t>
            </a:r>
          </a:p>
          <a:p>
            <a:pPr algn="just"/>
            <a:r>
              <a:rPr lang="en-US" altLang="zh-CN" sz="2800" dirty="0">
                <a:latin typeface="Times New Roman" panose="02020603050405020304" charset="0"/>
                <a:cs typeface="Times New Roman" panose="02020603050405020304" charset="0"/>
              </a:rPr>
              <a:t>    </a:t>
            </a:r>
            <a:r>
              <a:rPr lang="zh-CN" altLang="en-US" sz="2800" dirty="0">
                <a:latin typeface="Times New Roman" panose="02020603050405020304" charset="0"/>
                <a:cs typeface="Times New Roman" panose="02020603050405020304" charset="0"/>
              </a:rPr>
              <a:t>According to the industry standard, the ratio of office to residential area is 1:7, and the functional area is allocated according to this ratio.In addition, the blocks are arranged according to the sunshine conditions.</a:t>
            </a:r>
          </a:p>
          <a:p>
            <a:r>
              <a:rPr lang="en-US" altLang="zh-CN" sz="2800" b="1" dirty="0">
                <a:latin typeface="Times New Roman" panose="02020603050405020304" charset="0"/>
                <a:cs typeface="Times New Roman" panose="02020603050405020304" charset="0"/>
              </a:rPr>
              <a:t>3 </a:t>
            </a:r>
            <a:r>
              <a:rPr lang="zh-CN" altLang="en-US" sz="2800" b="1" dirty="0">
                <a:latin typeface="Times New Roman" panose="02020603050405020304" charset="0"/>
                <a:cs typeface="Times New Roman" panose="02020603050405020304" charset="0"/>
              </a:rPr>
              <a:t>Connectivity</a:t>
            </a:r>
          </a:p>
          <a:p>
            <a:pPr algn="just"/>
            <a:r>
              <a:rPr lang="zh-CN" altLang="en-US" sz="2800" dirty="0">
                <a:latin typeface="Times New Roman" panose="02020603050405020304" charset="0"/>
                <a:cs typeface="Times New Roman" panose="02020603050405020304" charset="0"/>
              </a:rPr>
              <a:t>Combining the four units into an interest-industry cluster point (Figure 1) forms a cluster. Within the cluster level, connections are established through corridors, and these corridor spaces serve as interest-industry spaces. Taking into account the lighting and ventilation of the four modules, vertical transportation is arranged on the inside of the corridors. When combining units at the cluster level, According to the sunshine analysis, the connection mode of phase separation is selected.</a:t>
            </a:r>
            <a:r>
              <a:rPr lang="zh-CN" altLang="en-US" sz="2800" dirty="0">
                <a:latin typeface="Times New Roman" panose="02020603050405020304" charset="0"/>
                <a:cs typeface="Times New Roman" panose="02020603050405020304" charset="0"/>
                <a:sym typeface="+mn-ea"/>
              </a:rPr>
              <a:t>(Figure </a:t>
            </a:r>
            <a:r>
              <a:rPr lang="en-US" altLang="zh-CN" sz="2800" dirty="0">
                <a:latin typeface="Times New Roman" panose="02020603050405020304" charset="0"/>
                <a:cs typeface="Times New Roman" panose="02020603050405020304" charset="0"/>
                <a:sym typeface="+mn-ea"/>
              </a:rPr>
              <a:t>2</a:t>
            </a:r>
            <a:r>
              <a:rPr lang="zh-CN" altLang="en-US" sz="2800" dirty="0">
                <a:latin typeface="Times New Roman" panose="02020603050405020304" charset="0"/>
                <a:cs typeface="Times New Roman" panose="02020603050405020304" charset="0"/>
                <a:sym typeface="+mn-ea"/>
              </a:rPr>
              <a:t>) </a:t>
            </a:r>
            <a:endParaRPr lang="zh-CN" altLang="en-US" sz="2800" dirty="0">
              <a:latin typeface="Times New Roman" panose="02020603050405020304" charset="0"/>
              <a:cs typeface="Times New Roman" panose="02020603050405020304" charset="0"/>
            </a:endParaRPr>
          </a:p>
          <a:p>
            <a:endParaRPr lang="zh-CN" altLang="en-US" sz="2800" dirty="0">
              <a:latin typeface="Times New Roman" panose="02020603050405020304" charset="0"/>
              <a:cs typeface="Times New Roman" panose="02020603050405020304" charset="0"/>
            </a:endParaRPr>
          </a:p>
          <a:p>
            <a:endParaRPr lang="zh-CN" altLang="en-US" sz="2800" dirty="0">
              <a:latin typeface="Times New Roman" panose="02020603050405020304" charset="0"/>
              <a:cs typeface="Times New Roman" panose="02020603050405020304" charset="0"/>
            </a:endParaRPr>
          </a:p>
          <a:p>
            <a:endParaRPr lang="zh-CN" altLang="en-US" sz="2800" dirty="0">
              <a:latin typeface="Times New Roman" panose="02020603050405020304" charset="0"/>
              <a:cs typeface="Times New Roman" panose="02020603050405020304" charset="0"/>
            </a:endParaRPr>
          </a:p>
          <a:p>
            <a:endParaRPr lang="zh-CN" altLang="en-US" sz="2800" dirty="0">
              <a:latin typeface="Times New Roman" panose="02020603050405020304" charset="0"/>
              <a:cs typeface="Times New Roman" panose="02020603050405020304" charset="0"/>
            </a:endParaRPr>
          </a:p>
          <a:p>
            <a:endParaRPr lang="zh-CN" altLang="en-US" sz="2800" dirty="0">
              <a:latin typeface="Times New Roman" panose="02020603050405020304" charset="0"/>
              <a:cs typeface="Times New Roman" panose="02020603050405020304" charset="0"/>
            </a:endParaRPr>
          </a:p>
          <a:p>
            <a:endParaRPr lang="zh-CN" altLang="en-US" sz="2000" dirty="0">
              <a:latin typeface="Times New Roman" panose="02020603050405020304" charset="0"/>
              <a:cs typeface="Times New Roman" panose="02020603050405020304" charset="0"/>
            </a:endParaRPr>
          </a:p>
          <a:p>
            <a:endParaRPr lang="zh-CN" altLang="en-US" sz="2000" dirty="0">
              <a:latin typeface="Times New Roman" panose="02020603050405020304" charset="0"/>
              <a:cs typeface="Times New Roman" panose="02020603050405020304" charset="0"/>
            </a:endParaRPr>
          </a:p>
          <a:p>
            <a:r>
              <a:rPr lang="zh-CN" altLang="en-US" sz="2000" dirty="0">
                <a:latin typeface="Times New Roman" panose="02020603050405020304" charset="0"/>
                <a:cs typeface="Times New Roman" panose="02020603050405020304" charset="0"/>
              </a:rPr>
              <a:t>Figure 1. Unit module axonometric</a:t>
            </a:r>
            <a:r>
              <a:rPr lang="en-US" altLang="zh-CN" sz="2000" dirty="0">
                <a:latin typeface="Times New Roman" panose="02020603050405020304" charset="0"/>
                <a:cs typeface="Times New Roman" panose="02020603050405020304" charset="0"/>
              </a:rPr>
              <a:t>                             </a:t>
            </a:r>
            <a:r>
              <a:rPr lang="zh-CN" altLang="en-US" sz="2000" dirty="0">
                <a:latin typeface="Times New Roman" panose="02020603050405020304" charset="0"/>
                <a:cs typeface="Times New Roman" panose="02020603050405020304" charset="0"/>
              </a:rPr>
              <a:t> Figure </a:t>
            </a:r>
            <a:r>
              <a:rPr lang="en-US" altLang="zh-CN" sz="2000" dirty="0">
                <a:latin typeface="Times New Roman" panose="02020603050405020304" charset="0"/>
                <a:cs typeface="Times New Roman" panose="02020603050405020304" charset="0"/>
              </a:rPr>
              <a:t>2</a:t>
            </a:r>
            <a:r>
              <a:rPr lang="zh-CN" altLang="en-US" sz="2000" dirty="0">
                <a:latin typeface="Times New Roman" panose="02020603050405020304" charset="0"/>
                <a:cs typeface="Times New Roman" panose="02020603050405020304" charset="0"/>
              </a:rPr>
              <a:t>. Direct sunlight analysis</a:t>
            </a:r>
          </a:p>
          <a:p>
            <a:r>
              <a:rPr lang="en-US" altLang="zh-CN" sz="2800" b="1" dirty="0">
                <a:latin typeface="Times New Roman" panose="02020603050405020304" charset="0"/>
                <a:cs typeface="Times New Roman" panose="02020603050405020304" charset="0"/>
              </a:rPr>
              <a:t>4 </a:t>
            </a:r>
            <a:r>
              <a:rPr lang="zh-CN" altLang="en-US" sz="2800" b="1" dirty="0">
                <a:latin typeface="Times New Roman" panose="02020603050405020304" charset="0"/>
                <a:cs typeface="Times New Roman" panose="02020603050405020304" charset="0"/>
              </a:rPr>
              <a:t>Growth  </a:t>
            </a:r>
          </a:p>
          <a:p>
            <a:pPr algn="just"/>
            <a:r>
              <a:rPr lang="zh-CN" altLang="en-US" sz="2800" dirty="0">
                <a:latin typeface="Times New Roman" panose="02020603050405020304" charset="0"/>
                <a:cs typeface="Times New Roman" panose="02020603050405020304" charset="0"/>
              </a:rPr>
              <a:t>The interest-based growth model facilitates closer cluster connections, expanding as needed. New clusters connect through corridors, forming interest-based industry hubs. Residents can select clusters based on hobbies, but diverse interests require more options. </a:t>
            </a:r>
          </a:p>
        </p:txBody>
      </p:sp>
      <p:pic>
        <p:nvPicPr>
          <p:cNvPr id="5" name="图片 4" descr="轴测图"/>
          <p:cNvPicPr>
            <a:picLocks noChangeAspect="1"/>
          </p:cNvPicPr>
          <p:nvPr/>
        </p:nvPicPr>
        <p:blipFill>
          <a:blip r:embed="rId5"/>
          <a:stretch>
            <a:fillRect/>
          </a:stretch>
        </p:blipFill>
        <p:spPr>
          <a:xfrm>
            <a:off x="600710" y="24450040"/>
            <a:ext cx="3046730" cy="2564130"/>
          </a:xfrm>
          <a:prstGeom prst="rect">
            <a:avLst/>
          </a:prstGeom>
        </p:spPr>
      </p:pic>
      <p:pic>
        <p:nvPicPr>
          <p:cNvPr id="6" name="图片 5" descr="2.3-6"/>
          <p:cNvPicPr>
            <a:picLocks noChangeAspect="1"/>
          </p:cNvPicPr>
          <p:nvPr/>
        </p:nvPicPr>
        <p:blipFill>
          <a:blip r:embed="rId6"/>
          <a:srcRect t="9896"/>
          <a:stretch>
            <a:fillRect/>
          </a:stretch>
        </p:blipFill>
        <p:spPr>
          <a:xfrm>
            <a:off x="4758690" y="24533860"/>
            <a:ext cx="5307965" cy="2374900"/>
          </a:xfrm>
          <a:prstGeom prst="rect">
            <a:avLst/>
          </a:prstGeom>
        </p:spPr>
      </p:pic>
      <p:sp>
        <p:nvSpPr>
          <p:cNvPr id="7" name="矩形 6"/>
          <p:cNvSpPr/>
          <p:nvPr/>
        </p:nvSpPr>
        <p:spPr>
          <a:xfrm>
            <a:off x="6638925" y="26729690"/>
            <a:ext cx="427355" cy="173355"/>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矩形 7"/>
          <p:cNvSpPr/>
          <p:nvPr/>
        </p:nvSpPr>
        <p:spPr>
          <a:xfrm>
            <a:off x="9375140" y="26729690"/>
            <a:ext cx="554355" cy="24257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nvSpPr>
        <p:spPr>
          <a:xfrm>
            <a:off x="10988675" y="7512685"/>
            <a:ext cx="10088880" cy="15879445"/>
          </a:xfrm>
          <a:prstGeom prst="rect">
            <a:avLst/>
          </a:prstGeom>
          <a:noFill/>
        </p:spPr>
        <p:txBody>
          <a:bodyPr wrap="square" rtlCol="0">
            <a:noAutofit/>
          </a:bodyPr>
          <a:lstStyle/>
          <a:p>
            <a:pPr algn="just"/>
            <a:r>
              <a:rPr lang="en-US" altLang="zh-CN" sz="2800" b="1">
                <a:latin typeface="Times New Roman" panose="02020603050405020304" charset="0"/>
                <a:cs typeface="Times New Roman" panose="02020603050405020304" charset="0"/>
              </a:rPr>
              <a:t>1 </a:t>
            </a:r>
            <a:r>
              <a:rPr lang="zh-CN" altLang="en-US" sz="2800" b="1">
                <a:latin typeface="Times New Roman" panose="02020603050405020304" charset="0"/>
                <a:cs typeface="Times New Roman" panose="02020603050405020304" charset="0"/>
              </a:rPr>
              <a:t>Basic functional module</a:t>
            </a:r>
          </a:p>
          <a:p>
            <a:pPr algn="just"/>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According to the "Design code for residential buildings" (GB 50096-2011), residential spaces must include at least the basic functional areas, such as bedrooms, living rooms (or halls), kitchens, and bathrooms. Additionally, bedrooms and living rooms can be combined for dual-use, referred to as a combined bedroom and living room.In this paper, each functional space is discussed in detail.</a:t>
            </a:r>
          </a:p>
          <a:p>
            <a:pPr algn="just"/>
            <a:r>
              <a:rPr lang="en-US" altLang="zh-CN" sz="2800" b="1">
                <a:latin typeface="Times New Roman" panose="02020603050405020304" charset="0"/>
                <a:cs typeface="Times New Roman" panose="02020603050405020304" charset="0"/>
              </a:rPr>
              <a:t>2 </a:t>
            </a:r>
            <a:r>
              <a:rPr lang="zh-CN" altLang="en-US" sz="2800" b="1">
                <a:latin typeface="Times New Roman" panose="02020603050405020304" charset="0"/>
                <a:cs typeface="Times New Roman" panose="02020603050405020304" charset="0"/>
              </a:rPr>
              <a:t>Functional Module Combinations</a:t>
            </a:r>
          </a:p>
          <a:p>
            <a:pPr algn="just"/>
            <a:r>
              <a:rPr lang="en-US" altLang="zh-CN" sz="2800">
                <a:latin typeface="Times New Roman" panose="02020603050405020304" charset="0"/>
                <a:cs typeface="Times New Roman" panose="02020603050405020304" charset="0"/>
              </a:rPr>
              <a:t>    T</a:t>
            </a:r>
            <a:r>
              <a:rPr lang="zh-CN" altLang="en-US" sz="2800">
                <a:latin typeface="Times New Roman" panose="02020603050405020304" charset="0"/>
                <a:cs typeface="Times New Roman" panose="02020603050405020304" charset="0"/>
              </a:rPr>
              <a:t>he above-mentioned functional modules are combined into residential modules, mixed modules, and office modules.</a:t>
            </a:r>
          </a:p>
          <a:p>
            <a:pPr algn="just"/>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Residential module</a:t>
            </a:r>
            <a:r>
              <a:rPr lang="en-US" altLang="zh-CN" sz="2800">
                <a:latin typeface="Times New Roman" panose="02020603050405020304" charset="0"/>
                <a:cs typeface="Times New Roman" panose="02020603050405020304" charset="0"/>
              </a:rPr>
              <a:t> has </a:t>
            </a:r>
            <a:r>
              <a:rPr lang="zh-CN" altLang="en-US" sz="2800">
                <a:latin typeface="Times New Roman" panose="02020603050405020304" charset="0"/>
                <a:cs typeface="Times New Roman" panose="02020603050405020304" charset="0"/>
              </a:rPr>
              <a:t>total four different layout options</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according to different living structures. Mixed modules are categorized into half-floor, single-floor, and double-floor layouts based on the company's varying scale requirements. Office modules are divided into single-room, half-floor, and full-floor layouts based on different office space size requirements.</a:t>
            </a:r>
          </a:p>
          <a:p>
            <a:pPr algn="just"/>
            <a:r>
              <a:rPr lang="en-US" altLang="zh-CN" sz="2800" b="1">
                <a:latin typeface="Times New Roman" panose="02020603050405020304" charset="0"/>
                <a:cs typeface="Times New Roman" panose="02020603050405020304" charset="0"/>
              </a:rPr>
              <a:t>3 </a:t>
            </a:r>
            <a:r>
              <a:rPr lang="zh-CN" altLang="en-US" sz="2800" b="1">
                <a:latin typeface="Times New Roman" panose="02020603050405020304" charset="0"/>
                <a:cs typeface="Times New Roman" panose="02020603050405020304" charset="0"/>
              </a:rPr>
              <a:t>Basic units </a:t>
            </a:r>
          </a:p>
          <a:p>
            <a:pPr algn="just"/>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Three functional modules are combined based on specific circumstances to create units of different types tailored to the diverse needs of different populations. For companies of varying sizes, different office and residential modules are arranged and combined according to distinct organizational requirements, resulting in a variety of unit combinations.</a:t>
            </a:r>
          </a:p>
          <a:p>
            <a:pPr algn="just"/>
            <a:r>
              <a:rPr lang="en-US" altLang="zh-CN" sz="2800" b="1">
                <a:latin typeface="Times New Roman" panose="02020603050405020304" charset="0"/>
                <a:cs typeface="Times New Roman" panose="02020603050405020304" charset="0"/>
              </a:rPr>
              <a:t>4 </a:t>
            </a:r>
            <a:r>
              <a:rPr lang="zh-CN" altLang="en-US" sz="2800" b="1">
                <a:latin typeface="Times New Roman" panose="02020603050405020304" charset="0"/>
                <a:cs typeface="Times New Roman" panose="02020603050405020304" charset="0"/>
              </a:rPr>
              <a:t>Basic cluster</a:t>
            </a:r>
          </a:p>
          <a:p>
            <a:pPr algn="just"/>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Four basic units are arranged to form a basic cluster, creating an open courtyard space at the cluster's center. </a:t>
            </a:r>
          </a:p>
          <a:p>
            <a:pPr algn="just"/>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Interest-driven clustering, centered around a particular industry, extends to related industries and continues to grow with related industries at the core. Through this approach, it enhances communication and vitality among various industries.</a:t>
            </a:r>
          </a:p>
          <a:p>
            <a:pPr algn="just"/>
            <a:r>
              <a:rPr lang="zh-CN" altLang="en-US" sz="2000">
                <a:latin typeface="Times New Roman" panose="02020603050405020304" charset="0"/>
                <a:cs typeface="Times New Roman" panose="02020603050405020304" charset="0"/>
                <a:sym typeface="+mn-ea"/>
              </a:rPr>
              <a:t>Figure 1. Unit floor plan summary</a:t>
            </a:r>
          </a:p>
          <a:p>
            <a:pPr algn="just"/>
            <a:endParaRPr lang="zh-CN" altLang="en-US" sz="2000">
              <a:latin typeface="Times New Roman" panose="02020603050405020304" charset="0"/>
              <a:cs typeface="Times New Roman" panose="02020603050405020304" charset="0"/>
              <a:sym typeface="+mn-ea"/>
            </a:endParaRPr>
          </a:p>
          <a:p>
            <a:pPr algn="just"/>
            <a:endParaRPr lang="zh-CN" altLang="en-US" sz="2000">
              <a:latin typeface="Times New Roman" panose="02020603050405020304" charset="0"/>
              <a:cs typeface="Times New Roman" panose="02020603050405020304" charset="0"/>
              <a:sym typeface="+mn-ea"/>
            </a:endParaRPr>
          </a:p>
          <a:p>
            <a:pPr algn="just"/>
            <a:endParaRPr lang="zh-CN" altLang="en-US" sz="2000">
              <a:latin typeface="Times New Roman" panose="02020603050405020304" charset="0"/>
              <a:cs typeface="Times New Roman" panose="02020603050405020304" charset="0"/>
              <a:sym typeface="+mn-ea"/>
            </a:endParaRPr>
          </a:p>
          <a:p>
            <a:pPr algn="just"/>
            <a:endParaRPr lang="zh-CN" altLang="en-US" sz="2000">
              <a:latin typeface="Times New Roman" panose="02020603050405020304" charset="0"/>
              <a:cs typeface="Times New Roman" panose="02020603050405020304" charset="0"/>
              <a:sym typeface="+mn-ea"/>
            </a:endParaRPr>
          </a:p>
          <a:p>
            <a:pPr algn="just"/>
            <a:endParaRPr lang="zh-CN" altLang="en-US" sz="2000">
              <a:latin typeface="Times New Roman" panose="02020603050405020304" charset="0"/>
              <a:cs typeface="Times New Roman" panose="02020603050405020304" charset="0"/>
              <a:sym typeface="+mn-ea"/>
            </a:endParaRPr>
          </a:p>
          <a:p>
            <a:pPr algn="just"/>
            <a:endParaRPr lang="zh-CN" altLang="en-US" sz="2000">
              <a:latin typeface="Times New Roman" panose="02020603050405020304" charset="0"/>
              <a:cs typeface="Times New Roman" panose="02020603050405020304" charset="0"/>
              <a:sym typeface="+mn-ea"/>
            </a:endParaRPr>
          </a:p>
          <a:p>
            <a:pPr algn="just"/>
            <a:endParaRPr lang="zh-CN" altLang="en-US" sz="2000">
              <a:latin typeface="Times New Roman" panose="02020603050405020304" charset="0"/>
              <a:cs typeface="Times New Roman" panose="02020603050405020304" charset="0"/>
              <a:sym typeface="+mn-ea"/>
            </a:endParaRPr>
          </a:p>
          <a:p>
            <a:pPr algn="just"/>
            <a:endParaRPr lang="zh-CN" altLang="en-US" sz="2000">
              <a:latin typeface="Times New Roman" panose="02020603050405020304" charset="0"/>
              <a:cs typeface="Times New Roman" panose="02020603050405020304" charset="0"/>
              <a:sym typeface="+mn-ea"/>
            </a:endParaRPr>
          </a:p>
          <a:p>
            <a:pPr algn="ctr"/>
            <a:r>
              <a:rPr lang="en-US" altLang="zh-CN" sz="2000">
                <a:latin typeface="Times New Roman" panose="02020603050405020304" charset="0"/>
                <a:cs typeface="Times New Roman" panose="02020603050405020304" charset="0"/>
                <a:sym typeface="+mn-ea"/>
              </a:rPr>
              <a:t>……</a:t>
            </a:r>
          </a:p>
        </p:txBody>
      </p:sp>
      <p:pic>
        <p:nvPicPr>
          <p:cNvPr id="69" name="图片 68"/>
          <p:cNvPicPr>
            <a:picLocks noChangeAspect="1"/>
          </p:cNvPicPr>
          <p:nvPr>
            <p:custDataLst>
              <p:tags r:id="rId1"/>
            </p:custDataLst>
          </p:nvPr>
        </p:nvPicPr>
        <p:blipFill>
          <a:blip r:embed="rId7"/>
          <a:srcRect b="30474"/>
          <a:stretch>
            <a:fillRect/>
          </a:stretch>
        </p:blipFill>
        <p:spPr>
          <a:xfrm>
            <a:off x="10988675" y="20717510"/>
            <a:ext cx="10034270" cy="2524125"/>
          </a:xfrm>
          <a:prstGeom prst="rect">
            <a:avLst/>
          </a:prstGeom>
        </p:spPr>
      </p:pic>
      <p:sp>
        <p:nvSpPr>
          <p:cNvPr id="10" name="文本框 9">
            <a:extLst>
              <a:ext uri="{FF2B5EF4-FFF2-40B4-BE49-F238E27FC236}">
                <a16:creationId xmlns:a16="http://schemas.microsoft.com/office/drawing/2014/main" id="{81B00ACE-AD0D-9148-5FBD-D811D1F454A6}"/>
              </a:ext>
            </a:extLst>
          </p:cNvPr>
          <p:cNvSpPr txBox="1"/>
          <p:nvPr/>
        </p:nvSpPr>
        <p:spPr>
          <a:xfrm>
            <a:off x="285750" y="7131767"/>
            <a:ext cx="10121900" cy="8710077"/>
          </a:xfrm>
          <a:prstGeom prst="rect">
            <a:avLst/>
          </a:prstGeom>
          <a:noFill/>
        </p:spPr>
        <p:txBody>
          <a:bodyPr wrap="square" rtlCol="0">
            <a:spAutoFit/>
          </a:bodyPr>
          <a:lstStyle/>
          <a:p>
            <a:pPr algn="just"/>
            <a:endParaRPr lang="en-US" altLang="zh-CN" sz="2800" dirty="0">
              <a:latin typeface="Times New Roman" panose="02020603050405020304" pitchFamily="18" charset="0"/>
              <a:cs typeface="Times New Roman" panose="02020603050405020304" pitchFamily="18" charset="0"/>
            </a:endParaRPr>
          </a:p>
          <a:p>
            <a:pPr algn="just"/>
            <a:r>
              <a:rPr lang="en-US" altLang="zh-CN" sz="2800" dirty="0">
                <a:latin typeface="Times New Roman" panose="02020603050405020304" pitchFamily="18" charset="0"/>
                <a:cs typeface="Times New Roman" panose="02020603050405020304" pitchFamily="18" charset="0"/>
              </a:rPr>
              <a:t>	Industrial parks are crucial for China's development, attracting investments, fostering innovation, and driving local economies. However, the conventional industrial park model faces challenges like centralized layouts, single functions, and urban-industrial separation due to the evolving Chinese economy. This outdated model results in issues like poor industrial convergence, suboptimal land use, and inefficiencies in value chain establishment. Moreover, the rapid expansion of industrial parks has outpaced planning and research efforts, rendering traditional approaches obsolete. Therefore, there's a pressing need to optimize the construction model for industrial parks to align with modern demands.</a:t>
            </a:r>
          </a:p>
          <a:p>
            <a:pPr algn="just"/>
            <a:r>
              <a:rPr lang="en-US" altLang="zh-CN" sz="2800" dirty="0">
                <a:latin typeface="Times New Roman" panose="02020603050405020304" pitchFamily="18" charset="0"/>
                <a:cs typeface="Times New Roman" panose="02020603050405020304" pitchFamily="18" charset="0"/>
              </a:rPr>
              <a:t>	In recent years, modular construction has gained traction in the construction industry due to its numerous advantages over traditional methods. Modular construction, with its speed, safety, and environmental benefits, has gained popularity in recent years. It aligns well with the industrial park model, offering standardized designs and factory-based production. This study assesses its suitability in Zhengzhou's industrial park development, aiming to provide insights for its advancement.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GQ2YjZhZjEwYTQ3NWNjOTk2ZjcwZTA3ZDRiYzBkODM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3569240-65a1-480e-bbf2-ea92e3d0d6a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FF7BCD730EFE4E8F4D5D0A93F04B2C" ma:contentTypeVersion="12" ma:contentTypeDescription="Create a new document." ma:contentTypeScope="" ma:versionID="e8a85a89f1b372f087f1524a7bd87573">
  <xsd:schema xmlns:xsd="http://www.w3.org/2001/XMLSchema" xmlns:xs="http://www.w3.org/2001/XMLSchema" xmlns:p="http://schemas.microsoft.com/office/2006/metadata/properties" xmlns:ns3="63569240-65a1-480e-bbf2-ea92e3d0d6a2" xmlns:ns4="4ce98c48-2256-47b6-9651-27f0f5660328" targetNamespace="http://schemas.microsoft.com/office/2006/metadata/properties" ma:root="true" ma:fieldsID="363edca07cabb881bf049a148b93d2a2" ns3:_="" ns4:_="">
    <xsd:import namespace="63569240-65a1-480e-bbf2-ea92e3d0d6a2"/>
    <xsd:import namespace="4ce98c48-2256-47b6-9651-27f0f5660328"/>
    <xsd:element name="properties">
      <xsd:complexType>
        <xsd:sequence>
          <xsd:element name="documentManagement">
            <xsd:complexType>
              <xsd:all>
                <xsd:element ref="ns3:MediaServiceMetadata" minOccurs="0"/>
                <xsd:element ref="ns3:MediaServiceFastMetadata" minOccurs="0"/>
                <xsd:element ref="ns3:_activity"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569240-65a1-480e-bbf2-ea92e3d0d6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e98c48-2256-47b6-9651-27f0f566032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63AE40-D639-42AA-A6A4-9200AD9F3FC5}">
  <ds:schemaRefs/>
</ds:datastoreItem>
</file>

<file path=customXml/itemProps2.xml><?xml version="1.0" encoding="utf-8"?>
<ds:datastoreItem xmlns:ds="http://schemas.openxmlformats.org/officeDocument/2006/customXml" ds:itemID="{09710964-8A33-410A-9DF7-10F2B9011CEB}">
  <ds:schemaRefs/>
</ds:datastoreItem>
</file>

<file path=customXml/itemProps3.xml><?xml version="1.0" encoding="utf-8"?>
<ds:datastoreItem xmlns:ds="http://schemas.openxmlformats.org/officeDocument/2006/customXml" ds:itemID="{BE6EBF35-0E54-4747-AF02-5CC662A73906}">
  <ds:schemaRefs/>
</ds:datastoreItem>
</file>

<file path=docProps/app.xml><?xml version="1.0" encoding="utf-8"?>
<Properties xmlns="http://schemas.openxmlformats.org/officeDocument/2006/extended-properties" xmlns:vt="http://schemas.openxmlformats.org/officeDocument/2006/docPropsVTypes">
  <TotalTime>2</TotalTime>
  <Words>900</Words>
  <Application>Microsoft Office PowerPoint</Application>
  <PresentationFormat>自定义</PresentationFormat>
  <Paragraphs>49</Paragraphs>
  <Slides>1</Slides>
  <Notes>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vt:i4>
      </vt:variant>
    </vt:vector>
  </HeadingPairs>
  <TitlesOfParts>
    <vt:vector size="5" baseType="lpstr">
      <vt:lpstr>Arial</vt:lpstr>
      <vt:lpstr>Calibri</vt:lpstr>
      <vt:lpstr>Times New Roman</vt:lpstr>
      <vt:lpstr>Office Theme</vt:lpstr>
      <vt:lpstr>PowerPoint 演示文稿</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sbsaccess</dc:creator>
  <cp:lastModifiedBy>Anastasia Wu</cp:lastModifiedBy>
  <cp:revision>110</cp:revision>
  <dcterms:created xsi:type="dcterms:W3CDTF">2007-01-10T04:59:00Z</dcterms:created>
  <dcterms:modified xsi:type="dcterms:W3CDTF">2023-10-06T16:56:43Z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0x010100ECFF7BCD730EFE4E8F4D5D0A93F04B2C</vt:lpwstr>
  </property>
  <property fmtid="{D5CDD505-2E9C-101B-9397-08002B2CF9AE}" pid="3" name="ICV">
    <vt:lpwstr>F5963836B5C24FDEBABDABE2877B369E_12</vt:lpwstr>
  </property>
  <property fmtid="{D5CDD505-2E9C-101B-9397-08002B2CF9AE}" pid="4" name="KSOProductBuildVer">
    <vt:lpwstr>2052-12.1.0.15374</vt:lpwstr>
  </property>
</Properties>
</file>