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899" r:id="rId1"/>
  </p:sldMasterIdLst>
  <p:sldIdLst>
    <p:sldId id="256" r:id="rId2"/>
    <p:sldId id="257" r:id="rId3"/>
    <p:sldId id="258" r:id="rId4"/>
    <p:sldId id="259" r:id="rId5"/>
    <p:sldId id="260" r:id="rId6"/>
    <p:sldId id="261" r:id="rId7"/>
    <p:sldId id="262" r:id="rId8"/>
  </p:sldIdLst>
  <p:sldSz cx="9144000" cy="5149850"/>
  <p:notesSz cx="9144000" cy="51498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94" autoAdjust="0"/>
    <p:restoredTop sz="94660"/>
  </p:normalViewPr>
  <p:slideViewPr>
    <p:cSldViewPr>
      <p:cViewPr varScale="1">
        <p:scale>
          <a:sx n="87" d="100"/>
          <a:sy n="87" d="100"/>
        </p:scale>
        <p:origin x="600" y="4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30818" y="602467"/>
            <a:ext cx="6477805" cy="2193239"/>
          </a:xfrm>
        </p:spPr>
        <p:txBody>
          <a:bodyPr bIns="0" anchor="b">
            <a:normAutofit/>
          </a:bodyPr>
          <a:lstStyle>
            <a:lvl1pPr algn="ctr">
              <a:defRPr sz="4950"/>
            </a:lvl1pPr>
          </a:lstStyle>
          <a:p>
            <a:r>
              <a:rPr lang="en-US"/>
              <a:t>Click to edit Master title style</a:t>
            </a:r>
            <a:endParaRPr lang="en-US" dirty="0"/>
          </a:p>
        </p:txBody>
      </p:sp>
      <p:sp>
        <p:nvSpPr>
          <p:cNvPr id="3" name="Subtitle 2"/>
          <p:cNvSpPr>
            <a:spLocks noGrp="1"/>
          </p:cNvSpPr>
          <p:nvPr>
            <p:ph type="subTitle" idx="1"/>
          </p:nvPr>
        </p:nvSpPr>
        <p:spPr>
          <a:xfrm>
            <a:off x="1330818" y="2796504"/>
            <a:ext cx="6477804" cy="734121"/>
          </a:xfrm>
        </p:spPr>
        <p:txBody>
          <a:bodyPr tIns="91440" bIns="91440">
            <a:normAutofit/>
          </a:bodyPr>
          <a:lstStyle>
            <a:lvl1pPr marL="0" indent="0" algn="ctr">
              <a:buNone/>
              <a:defRPr sz="1350" b="0" cap="all" baseline="0">
                <a:solidFill>
                  <a:schemeClr val="tx1"/>
                </a:solidFill>
              </a:defRPr>
            </a:lvl1pPr>
            <a:lvl2pPr marL="342900" indent="0" algn="ctr">
              <a:buNone/>
              <a:defRPr sz="135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10/9/2023</a:t>
            </a:fld>
            <a:endParaRPr lang="en-US"/>
          </a:p>
        </p:txBody>
      </p:sp>
      <p:sp>
        <p:nvSpPr>
          <p:cNvPr id="5" name="Footer Placeholder 4"/>
          <p:cNvSpPr>
            <a:spLocks noGrp="1"/>
          </p:cNvSpPr>
          <p:nvPr>
            <p:ph type="ftr" sz="quarter" idx="11"/>
          </p:nvPr>
        </p:nvSpPr>
        <p:spPr>
          <a:xfrm>
            <a:off x="1088684" y="247286"/>
            <a:ext cx="4220081" cy="232187"/>
          </a:xfrm>
        </p:spPr>
        <p:txBody>
          <a:bodyPr/>
          <a:lstStyle/>
          <a:p>
            <a:endParaRPr lang="en-IN"/>
          </a:p>
        </p:txBody>
      </p:sp>
      <p:sp>
        <p:nvSpPr>
          <p:cNvPr id="6" name="Slide Number Placeholder 5"/>
          <p:cNvSpPr>
            <a:spLocks noGrp="1"/>
          </p:cNvSpPr>
          <p:nvPr>
            <p:ph type="sldNum" sz="quarter" idx="12"/>
          </p:nvPr>
        </p:nvSpPr>
        <p:spPr>
          <a:xfrm>
            <a:off x="357626" y="599969"/>
            <a:ext cx="608264" cy="378150"/>
          </a:xfrm>
        </p:spPr>
        <p:txBody>
          <a:bodyPr/>
          <a:lstStyle/>
          <a:p>
            <a:pPr marL="38100">
              <a:lnSpc>
                <a:spcPct val="100000"/>
              </a:lnSpc>
              <a:spcBef>
                <a:spcPts val="125"/>
              </a:spcBef>
            </a:pPr>
            <a:fld id="{81D60167-4931-47E6-BA6A-407CBD079E47}" type="slidenum">
              <a:rPr lang="en-IN" spc="-25" smtClean="0"/>
              <a:t>‹#›</a:t>
            </a:fld>
            <a:endParaRPr lang="en-IN" spc="-25" dirty="0"/>
          </a:p>
        </p:txBody>
      </p:sp>
    </p:spTree>
    <p:extLst>
      <p:ext uri="{BB962C8B-B14F-4D97-AF65-F5344CB8AC3E}">
        <p14:creationId xmlns:p14="http://schemas.microsoft.com/office/powerpoint/2010/main" val="2469073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10/9/2023</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pPr marL="38100">
              <a:lnSpc>
                <a:spcPct val="100000"/>
              </a:lnSpc>
              <a:spcBef>
                <a:spcPts val="125"/>
              </a:spcBef>
            </a:pPr>
            <a:fld id="{81D60167-4931-47E6-BA6A-407CBD079E47}" type="slidenum">
              <a:rPr lang="en-IN" spc="-25" smtClean="0"/>
              <a:t>‹#›</a:t>
            </a:fld>
            <a:endParaRPr lang="en-IN" spc="-25" dirty="0"/>
          </a:p>
        </p:txBody>
      </p:sp>
    </p:spTree>
    <p:extLst>
      <p:ext uri="{BB962C8B-B14F-4D97-AF65-F5344CB8AC3E}">
        <p14:creationId xmlns:p14="http://schemas.microsoft.com/office/powerpoint/2010/main" val="4097350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5289" y="599970"/>
            <a:ext cx="1211807" cy="349923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83504" y="599970"/>
            <a:ext cx="5638991" cy="349923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10/9/2023</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pPr marL="38100">
              <a:lnSpc>
                <a:spcPct val="100000"/>
              </a:lnSpc>
              <a:spcBef>
                <a:spcPts val="125"/>
              </a:spcBef>
            </a:pPr>
            <a:fld id="{81D60167-4931-47E6-BA6A-407CBD079E47}" type="slidenum">
              <a:rPr lang="en-IN" spc="-25" smtClean="0"/>
              <a:t>‹#›</a:t>
            </a:fld>
            <a:endParaRPr lang="en-IN" spc="-25" dirty="0"/>
          </a:p>
        </p:txBody>
      </p:sp>
    </p:spTree>
    <p:extLst>
      <p:ext uri="{BB962C8B-B14F-4D97-AF65-F5344CB8AC3E}">
        <p14:creationId xmlns:p14="http://schemas.microsoft.com/office/powerpoint/2010/main" val="23826686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424242"/>
                </a:solidFill>
                <a:latin typeface="Trebuchet MS"/>
                <a:cs typeface="Trebuchet MS"/>
              </a:defRPr>
            </a:lvl1pPr>
          </a:lstStyle>
          <a:p>
            <a:endParaRPr/>
          </a:p>
        </p:txBody>
      </p:sp>
      <p:sp>
        <p:nvSpPr>
          <p:cNvPr id="3" name="Holder 3"/>
          <p:cNvSpPr>
            <a:spLocks noGrp="1"/>
          </p:cNvSpPr>
          <p:nvPr>
            <p:ph sz="half" idx="2"/>
          </p:nvPr>
        </p:nvSpPr>
        <p:spPr>
          <a:xfrm>
            <a:off x="457200" y="1184465"/>
            <a:ext cx="3977640" cy="339890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184465"/>
            <a:ext cx="3977640" cy="339890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10/9/2023</a:t>
            </a:fld>
            <a:endParaRPr lang="en-US"/>
          </a:p>
        </p:txBody>
      </p:sp>
      <p:sp>
        <p:nvSpPr>
          <p:cNvPr id="7" name="Holder 7"/>
          <p:cNvSpPr>
            <a:spLocks noGrp="1"/>
          </p:cNvSpPr>
          <p:nvPr>
            <p:ph type="sldNum" sz="quarter" idx="7"/>
          </p:nvPr>
        </p:nvSpPr>
        <p:spPr/>
        <p:txBody>
          <a:bodyPr lIns="0" tIns="0" rIns="0" bIns="0"/>
          <a:lstStyle>
            <a:lvl1pPr>
              <a:defRPr sz="900" b="0" i="0">
                <a:solidFill>
                  <a:srgbClr val="424242"/>
                </a:solidFill>
                <a:latin typeface="Lucida Sans Unicode"/>
                <a:cs typeface="Lucida Sans Unicode"/>
              </a:defRPr>
            </a:lvl1pPr>
          </a:lstStyle>
          <a:p>
            <a:pPr marL="38100">
              <a:lnSpc>
                <a:spcPct val="100000"/>
              </a:lnSpc>
              <a:spcBef>
                <a:spcPts val="125"/>
              </a:spcBef>
            </a:pPr>
            <a:fld id="{81D60167-4931-47E6-BA6A-407CBD079E47}" type="slidenum">
              <a:rPr spc="-25" dirty="0"/>
              <a:t>‹#›</a:t>
            </a:fld>
            <a:endParaRPr spc="-25" dirty="0"/>
          </a:p>
        </p:txBody>
      </p:sp>
    </p:spTree>
    <p:extLst>
      <p:ext uri="{BB962C8B-B14F-4D97-AF65-F5344CB8AC3E}">
        <p14:creationId xmlns:p14="http://schemas.microsoft.com/office/powerpoint/2010/main" val="507867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10/9/2023</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pPr marL="38100">
              <a:lnSpc>
                <a:spcPct val="100000"/>
              </a:lnSpc>
              <a:spcBef>
                <a:spcPts val="125"/>
              </a:spcBef>
            </a:pPr>
            <a:fld id="{81D60167-4931-47E6-BA6A-407CBD079E47}" type="slidenum">
              <a:rPr lang="en-IN" spc="-25" smtClean="0"/>
              <a:t>‹#›</a:t>
            </a:fld>
            <a:endParaRPr lang="en-IN" spc="-25" dirty="0"/>
          </a:p>
        </p:txBody>
      </p:sp>
    </p:spTree>
    <p:extLst>
      <p:ext uri="{BB962C8B-B14F-4D97-AF65-F5344CB8AC3E}">
        <p14:creationId xmlns:p14="http://schemas.microsoft.com/office/powerpoint/2010/main" val="192898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30817" y="1318724"/>
            <a:ext cx="6482366" cy="1478578"/>
          </a:xfrm>
        </p:spPr>
        <p:txBody>
          <a:bodyPr anchor="b">
            <a:normAutofit/>
          </a:bodyPr>
          <a:lstStyle>
            <a:lvl1pPr algn="ctr">
              <a:defRPr sz="2700"/>
            </a:lvl1pPr>
          </a:lstStyle>
          <a:p>
            <a:r>
              <a:rPr lang="en-US"/>
              <a:t>Click to edit Master title style</a:t>
            </a:r>
            <a:endParaRPr lang="en-US" dirty="0"/>
          </a:p>
        </p:txBody>
      </p:sp>
      <p:sp>
        <p:nvSpPr>
          <p:cNvPr id="3" name="Text Placeholder 2"/>
          <p:cNvSpPr>
            <a:spLocks noGrp="1"/>
          </p:cNvSpPr>
          <p:nvPr>
            <p:ph type="body" idx="1"/>
          </p:nvPr>
        </p:nvSpPr>
        <p:spPr>
          <a:xfrm>
            <a:off x="1330817" y="2797302"/>
            <a:ext cx="6482366" cy="821503"/>
          </a:xfrm>
        </p:spPr>
        <p:txBody>
          <a:bodyPr tIns="91440">
            <a:normAutofit/>
          </a:bodyPr>
          <a:lstStyle>
            <a:lvl1pPr marL="0" indent="0" algn="ctr">
              <a:buNone/>
              <a:defRPr sz="1350">
                <a:solidFill>
                  <a:schemeClr val="tx1"/>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10/9/2023</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pPr marL="38100">
              <a:lnSpc>
                <a:spcPct val="100000"/>
              </a:lnSpc>
              <a:spcBef>
                <a:spcPts val="125"/>
              </a:spcBef>
            </a:pPr>
            <a:fld id="{81D60167-4931-47E6-BA6A-407CBD079E47}" type="slidenum">
              <a:rPr lang="en-IN" spc="-25" smtClean="0"/>
              <a:t>‹#›</a:t>
            </a:fld>
            <a:endParaRPr lang="en-IN" spc="-25" dirty="0"/>
          </a:p>
        </p:txBody>
      </p:sp>
    </p:spTree>
    <p:extLst>
      <p:ext uri="{BB962C8B-B14F-4D97-AF65-F5344CB8AC3E}">
        <p14:creationId xmlns:p14="http://schemas.microsoft.com/office/powerpoint/2010/main" val="3172065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86913" y="604412"/>
            <a:ext cx="6970183" cy="79546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85498" y="1510021"/>
            <a:ext cx="3366491" cy="25896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0605" y="1514875"/>
            <a:ext cx="3366491" cy="25843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10/9/2023</a:t>
            </a:fld>
            <a:endParaRPr lang="en-US"/>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pPr marL="38100">
              <a:lnSpc>
                <a:spcPct val="100000"/>
              </a:lnSpc>
              <a:spcBef>
                <a:spcPts val="125"/>
              </a:spcBef>
            </a:pPr>
            <a:fld id="{81D60167-4931-47E6-BA6A-407CBD079E47}" type="slidenum">
              <a:rPr lang="en-IN" spc="-25" smtClean="0"/>
              <a:t>‹#›</a:t>
            </a:fld>
            <a:endParaRPr lang="en-IN" spc="-25" dirty="0"/>
          </a:p>
        </p:txBody>
      </p:sp>
    </p:spTree>
    <p:extLst>
      <p:ext uri="{BB962C8B-B14F-4D97-AF65-F5344CB8AC3E}">
        <p14:creationId xmlns:p14="http://schemas.microsoft.com/office/powerpoint/2010/main" val="2625595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85394" y="603867"/>
            <a:ext cx="6971702" cy="7932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85393" y="1516532"/>
            <a:ext cx="3366596" cy="602200"/>
          </a:xfrm>
        </p:spPr>
        <p:txBody>
          <a:bodyPr anchor="b">
            <a:normAutofit/>
          </a:bodyPr>
          <a:lstStyle>
            <a:lvl1pPr marL="0" indent="0">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85393" y="2120817"/>
            <a:ext cx="3366596" cy="19857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92019" y="1519126"/>
            <a:ext cx="3366596" cy="602421"/>
          </a:xfrm>
        </p:spPr>
        <p:txBody>
          <a:bodyPr anchor="b">
            <a:normAutofit/>
          </a:bodyPr>
          <a:lstStyle>
            <a:lvl1pPr marL="0" indent="0">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92019" y="2118731"/>
            <a:ext cx="3366596" cy="1980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10/9/2023</a:t>
            </a:fld>
            <a:endParaRPr lang="en-US"/>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pPr marL="38100">
              <a:lnSpc>
                <a:spcPct val="100000"/>
              </a:lnSpc>
              <a:spcBef>
                <a:spcPts val="125"/>
              </a:spcBef>
            </a:pPr>
            <a:fld id="{81D60167-4931-47E6-BA6A-407CBD079E47}" type="slidenum">
              <a:rPr lang="en-IN" spc="-25" smtClean="0"/>
              <a:t>‹#›</a:t>
            </a:fld>
            <a:endParaRPr lang="en-IN" spc="-25" dirty="0"/>
          </a:p>
        </p:txBody>
      </p:sp>
    </p:spTree>
    <p:extLst>
      <p:ext uri="{BB962C8B-B14F-4D97-AF65-F5344CB8AC3E}">
        <p14:creationId xmlns:p14="http://schemas.microsoft.com/office/powerpoint/2010/main" val="2403011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t>10/9/2023</a:t>
            </a:fld>
            <a:endParaRPr lang="en-US"/>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pPr marL="38100">
              <a:lnSpc>
                <a:spcPct val="100000"/>
              </a:lnSpc>
              <a:spcBef>
                <a:spcPts val="125"/>
              </a:spcBef>
            </a:pPr>
            <a:fld id="{81D60167-4931-47E6-BA6A-407CBD079E47}" type="slidenum">
              <a:rPr lang="en-IN" spc="-25" smtClean="0"/>
              <a:t>‹#›</a:t>
            </a:fld>
            <a:endParaRPr lang="en-IN" spc="-25" dirty="0"/>
          </a:p>
        </p:txBody>
      </p:sp>
    </p:spTree>
    <p:extLst>
      <p:ext uri="{BB962C8B-B14F-4D97-AF65-F5344CB8AC3E}">
        <p14:creationId xmlns:p14="http://schemas.microsoft.com/office/powerpoint/2010/main" val="918190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10/9/2023</a:t>
            </a:fld>
            <a:endParaRPr lang="en-US"/>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pPr marL="38100">
              <a:lnSpc>
                <a:spcPct val="100000"/>
              </a:lnSpc>
              <a:spcBef>
                <a:spcPts val="125"/>
              </a:spcBef>
            </a:pPr>
            <a:fld id="{81D60167-4931-47E6-BA6A-407CBD079E47}" type="slidenum">
              <a:rPr lang="en-IN" spc="-25" smtClean="0"/>
              <a:t>‹#›</a:t>
            </a:fld>
            <a:endParaRPr lang="en-IN" spc="-25" dirty="0"/>
          </a:p>
        </p:txBody>
      </p:sp>
    </p:spTree>
    <p:extLst>
      <p:ext uri="{BB962C8B-B14F-4D97-AF65-F5344CB8AC3E}">
        <p14:creationId xmlns:p14="http://schemas.microsoft.com/office/powerpoint/2010/main" val="3071041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3504" y="599969"/>
            <a:ext cx="2221475" cy="1807117"/>
          </a:xfrm>
        </p:spPr>
        <p:txBody>
          <a:bodyPr anchor="b">
            <a:normAutofit/>
          </a:bodyPr>
          <a:lstStyle>
            <a:lvl1pPr algn="l">
              <a:defRPr sz="1800"/>
            </a:lvl1pPr>
          </a:lstStyle>
          <a:p>
            <a:r>
              <a:rPr lang="en-US"/>
              <a:t>Click to edit Master title style</a:t>
            </a:r>
            <a:endParaRPr lang="en-US" dirty="0"/>
          </a:p>
        </p:txBody>
      </p:sp>
      <p:sp>
        <p:nvSpPr>
          <p:cNvPr id="3" name="Content Placeholder 2"/>
          <p:cNvSpPr>
            <a:spLocks noGrp="1"/>
          </p:cNvSpPr>
          <p:nvPr>
            <p:ph idx="1"/>
          </p:nvPr>
        </p:nvSpPr>
        <p:spPr>
          <a:xfrm>
            <a:off x="3547743" y="599970"/>
            <a:ext cx="4509353" cy="3498433"/>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83504" y="2407087"/>
            <a:ext cx="2221475" cy="1688217"/>
          </a:xfrm>
        </p:spPr>
        <p:txBody>
          <a:bodyPr/>
          <a:lstStyle>
            <a:lvl1pPr marL="0" indent="0" algn="l">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10/9/2023</a:t>
            </a:fld>
            <a:endParaRPr lang="en-US"/>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pPr marL="38100">
              <a:lnSpc>
                <a:spcPct val="100000"/>
              </a:lnSpc>
              <a:spcBef>
                <a:spcPts val="125"/>
              </a:spcBef>
            </a:pPr>
            <a:fld id="{81D60167-4931-47E6-BA6A-407CBD079E47}" type="slidenum">
              <a:rPr lang="en-IN" spc="-25" smtClean="0"/>
              <a:t>‹#›</a:t>
            </a:fld>
            <a:endParaRPr lang="en-IN" spc="-25" dirty="0"/>
          </a:p>
        </p:txBody>
      </p:sp>
    </p:spTree>
    <p:extLst>
      <p:ext uri="{BB962C8B-B14F-4D97-AF65-F5344CB8AC3E}">
        <p14:creationId xmlns:p14="http://schemas.microsoft.com/office/powerpoint/2010/main" val="3761167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5608041" y="362075"/>
            <a:ext cx="3055900" cy="3866593"/>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088405" y="848180"/>
            <a:ext cx="4149246" cy="1443504"/>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3292" y="842946"/>
            <a:ext cx="2093378" cy="2903325"/>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2400" dirty="0"/>
            </a:lvl1pPr>
          </a:lstStyle>
          <a:p>
            <a:pPr lvl="0" algn="ctr"/>
            <a:r>
              <a:rPr lang="en-US"/>
              <a:t>Click icon to add picture</a:t>
            </a:r>
            <a:endParaRPr lang="en-US" dirty="0"/>
          </a:p>
        </p:txBody>
      </p:sp>
      <p:sp>
        <p:nvSpPr>
          <p:cNvPr id="4" name="Text Placeholder 3"/>
          <p:cNvSpPr>
            <a:spLocks noGrp="1"/>
          </p:cNvSpPr>
          <p:nvPr>
            <p:ph type="body" sz="half" idx="2"/>
          </p:nvPr>
        </p:nvSpPr>
        <p:spPr>
          <a:xfrm>
            <a:off x="1087747" y="2297533"/>
            <a:ext cx="4143303" cy="1569536"/>
          </a:xfrm>
        </p:spPr>
        <p:txBody>
          <a:bodyPr>
            <a:normAutofit/>
          </a:bodyPr>
          <a:lstStyle>
            <a:lvl1pPr marL="0" indent="0" algn="ctr">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085537" y="4107457"/>
            <a:ext cx="4145513" cy="240389"/>
          </a:xfrm>
        </p:spPr>
        <p:txBody>
          <a:bodyPr/>
          <a:lstStyle>
            <a:lvl1pPr algn="l">
              <a:defRPr/>
            </a:lvl1pPr>
          </a:lstStyle>
          <a:p>
            <a:fld id="{1D8BD707-D9CF-40AE-B4C6-C98DA3205C09}" type="datetimeFigureOut">
              <a:rPr lang="en-US" smtClean="0"/>
              <a:t>10/9/2023</a:t>
            </a:fld>
            <a:endParaRPr lang="en-US"/>
          </a:p>
        </p:txBody>
      </p:sp>
      <p:sp>
        <p:nvSpPr>
          <p:cNvPr id="6" name="Footer Placeholder 5"/>
          <p:cNvSpPr>
            <a:spLocks noGrp="1"/>
          </p:cNvSpPr>
          <p:nvPr>
            <p:ph type="ftr" sz="quarter" idx="11"/>
          </p:nvPr>
        </p:nvSpPr>
        <p:spPr>
          <a:xfrm>
            <a:off x="1085537" y="239276"/>
            <a:ext cx="4155753" cy="240995"/>
          </a:xfrm>
        </p:spPr>
        <p:txBody>
          <a:bodyPr/>
          <a:lstStyle/>
          <a:p>
            <a:endParaRPr lang="en-IN"/>
          </a:p>
        </p:txBody>
      </p:sp>
      <p:sp>
        <p:nvSpPr>
          <p:cNvPr id="7" name="Slide Number Placeholder 6"/>
          <p:cNvSpPr>
            <a:spLocks noGrp="1"/>
          </p:cNvSpPr>
          <p:nvPr>
            <p:ph type="sldNum" sz="quarter" idx="12"/>
          </p:nvPr>
        </p:nvSpPr>
        <p:spPr/>
        <p:txBody>
          <a:bodyPr/>
          <a:lstStyle/>
          <a:p>
            <a:pPr marL="38100">
              <a:lnSpc>
                <a:spcPct val="100000"/>
              </a:lnSpc>
              <a:spcBef>
                <a:spcPts val="125"/>
              </a:spcBef>
            </a:pPr>
            <a:fld id="{81D60167-4931-47E6-BA6A-407CBD079E47}" type="slidenum">
              <a:rPr lang="en-IN" spc="-25" smtClean="0"/>
              <a:t>‹#›</a:t>
            </a:fld>
            <a:endParaRPr lang="en-IN" spc="-25" dirty="0"/>
          </a:p>
        </p:txBody>
      </p:sp>
    </p:spTree>
    <p:extLst>
      <p:ext uri="{BB962C8B-B14F-4D97-AF65-F5344CB8AC3E}">
        <p14:creationId xmlns:p14="http://schemas.microsoft.com/office/powerpoint/2010/main" val="2459884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89000"/>
              </a:schemeClr>
            </a:gs>
            <a:gs pos="44000">
              <a:schemeClr val="accent3">
                <a:lumMod val="89000"/>
              </a:schemeClr>
            </a:gs>
            <a:gs pos="55000">
              <a:schemeClr val="accent3">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88685" y="604134"/>
            <a:ext cx="6968411" cy="7878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88685" y="1513666"/>
            <a:ext cx="6968411" cy="259115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31560" y="248084"/>
            <a:ext cx="2625536" cy="232187"/>
          </a:xfrm>
          <a:prstGeom prst="rect">
            <a:avLst/>
          </a:prstGeom>
        </p:spPr>
        <p:txBody>
          <a:bodyPr vert="horz" lIns="91440" tIns="45720" rIns="91440" bIns="45720" rtlCol="0" anchor="ctr"/>
          <a:lstStyle>
            <a:lvl1pPr algn="r">
              <a:defRPr sz="750">
                <a:solidFill>
                  <a:schemeClr val="tx1">
                    <a:tint val="75000"/>
                  </a:schemeClr>
                </a:solidFill>
              </a:defRPr>
            </a:lvl1pPr>
          </a:lstStyle>
          <a:p>
            <a:fld id="{1D8BD707-D9CF-40AE-B4C6-C98DA3205C09}" type="datetimeFigureOut">
              <a:rPr lang="en-US" smtClean="0"/>
              <a:t>10/9/2023</a:t>
            </a:fld>
            <a:endParaRPr lang="en-US"/>
          </a:p>
        </p:txBody>
      </p:sp>
      <p:sp>
        <p:nvSpPr>
          <p:cNvPr id="5" name="Footer Placeholder 4"/>
          <p:cNvSpPr>
            <a:spLocks noGrp="1"/>
          </p:cNvSpPr>
          <p:nvPr>
            <p:ph type="ftr" sz="quarter" idx="3"/>
          </p:nvPr>
        </p:nvSpPr>
        <p:spPr>
          <a:xfrm>
            <a:off x="1088684" y="247286"/>
            <a:ext cx="4220081" cy="232187"/>
          </a:xfrm>
          <a:prstGeom prst="rect">
            <a:avLst/>
          </a:prstGeom>
        </p:spPr>
        <p:txBody>
          <a:bodyPr vert="horz" lIns="91440" tIns="45720" rIns="91440" bIns="45720" rtlCol="0" anchor="ctr"/>
          <a:lstStyle>
            <a:lvl1pPr algn="l">
              <a:defRPr sz="75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360046" y="599969"/>
            <a:ext cx="608264" cy="378150"/>
          </a:xfrm>
          <a:prstGeom prst="rect">
            <a:avLst/>
          </a:prstGeom>
        </p:spPr>
        <p:txBody>
          <a:bodyPr vert="horz" lIns="91440" tIns="45720" rIns="91440" bIns="45720" rtlCol="0" anchor="t"/>
          <a:lstStyle>
            <a:lvl1pPr algn="r">
              <a:defRPr sz="2100">
                <a:solidFill>
                  <a:schemeClr val="accent1"/>
                </a:solidFill>
              </a:defRPr>
            </a:lvl1pPr>
          </a:lstStyle>
          <a:p>
            <a:pPr marL="38100">
              <a:lnSpc>
                <a:spcPct val="100000"/>
              </a:lnSpc>
              <a:spcBef>
                <a:spcPts val="125"/>
              </a:spcBef>
            </a:pPr>
            <a:fld id="{81D60167-4931-47E6-BA6A-407CBD079E47}" type="slidenum">
              <a:rPr lang="en-IN" spc="-25" smtClean="0"/>
              <a:t>‹#›</a:t>
            </a:fld>
            <a:endParaRPr lang="en-IN" spc="-25" dirty="0"/>
          </a:p>
        </p:txBody>
      </p:sp>
      <p:sp>
        <p:nvSpPr>
          <p:cNvPr id="9" name="Rectangle 8"/>
          <p:cNvSpPr/>
          <p:nvPr/>
        </p:nvSpPr>
        <p:spPr>
          <a:xfrm>
            <a:off x="0" y="2720072"/>
            <a:ext cx="9144000" cy="1881808"/>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4" cstate="print">
            <a:extLst>
              <a:ext uri="{28A0092B-C50C-407E-A947-70E740481C1C}">
                <a14:useLocalDpi xmlns:a14="http://schemas.microsoft.com/office/drawing/2010/main" val="0"/>
              </a:ext>
            </a:extLst>
          </a:blip>
          <a:srcRect t="1538" b="-1538"/>
          <a:stretch/>
        </p:blipFill>
        <p:spPr>
          <a:xfrm>
            <a:off x="0" y="4602679"/>
            <a:ext cx="9144000" cy="557900"/>
          </a:xfrm>
          <a:prstGeom prst="rect">
            <a:avLst/>
          </a:prstGeom>
        </p:spPr>
      </p:pic>
      <p:cxnSp>
        <p:nvCxnSpPr>
          <p:cNvPr id="12" name="Straight Connector 11"/>
          <p:cNvCxnSpPr/>
          <p:nvPr/>
        </p:nvCxnSpPr>
        <p:spPr>
          <a:xfrm>
            <a:off x="0" y="4609290"/>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5245950"/>
      </p:ext>
    </p:extLst>
  </p:cSld>
  <p:clrMap bg1="dk1" tx1="lt1" bg2="dk2" tx2="lt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txStyles>
    <p:titleStyle>
      <a:lvl1pPr algn="ctr" defTabSz="685800" rtl="0" eaLnBrk="1" latinLnBrk="0" hangingPunct="1">
        <a:lnSpc>
          <a:spcPct val="90000"/>
        </a:lnSpc>
        <a:spcBef>
          <a:spcPct val="0"/>
        </a:spcBef>
        <a:buNone/>
        <a:defRPr sz="2400" b="0" i="0" kern="1200" cap="all">
          <a:solidFill>
            <a:schemeClr val="accent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accent1"/>
        </a:buClr>
        <a:buSzPct val="100000"/>
        <a:buFont typeface="Arial" panose="020B0604020202020204" pitchFamily="34" charset="0"/>
        <a:buChar char="•"/>
        <a:defRPr sz="150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350" kern="1200" cap="none" baseline="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050" kern="1200" cap="none" baseline="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jp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jpg"/><Relationship Id="rId1" Type="http://schemas.openxmlformats.org/officeDocument/2006/relationships/slideLayout" Target="../slideLayouts/slideLayout12.xml"/><Relationship Id="rId5" Type="http://schemas.openxmlformats.org/officeDocument/2006/relationships/image" Target="../media/image8.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7342632" y="4453127"/>
            <a:ext cx="317500" cy="688975"/>
          </a:xfrm>
          <a:custGeom>
            <a:avLst/>
            <a:gdLst/>
            <a:ahLst/>
            <a:cxnLst/>
            <a:rect l="l" t="t" r="r" b="b"/>
            <a:pathLst>
              <a:path w="317500" h="688975">
                <a:moveTo>
                  <a:pt x="316992" y="158496"/>
                </a:moveTo>
                <a:lnTo>
                  <a:pt x="308902" y="108407"/>
                </a:lnTo>
                <a:lnTo>
                  <a:pt x="286397" y="64897"/>
                </a:lnTo>
                <a:lnTo>
                  <a:pt x="252082" y="30581"/>
                </a:lnTo>
                <a:lnTo>
                  <a:pt x="208572" y="8089"/>
                </a:lnTo>
                <a:lnTo>
                  <a:pt x="158496" y="0"/>
                </a:lnTo>
                <a:lnTo>
                  <a:pt x="108407" y="8089"/>
                </a:lnTo>
                <a:lnTo>
                  <a:pt x="64897" y="30581"/>
                </a:lnTo>
                <a:lnTo>
                  <a:pt x="30581" y="64897"/>
                </a:lnTo>
                <a:lnTo>
                  <a:pt x="8077" y="108407"/>
                </a:lnTo>
                <a:lnTo>
                  <a:pt x="0" y="158496"/>
                </a:lnTo>
                <a:lnTo>
                  <a:pt x="0" y="505968"/>
                </a:lnTo>
                <a:lnTo>
                  <a:pt x="0" y="688848"/>
                </a:lnTo>
                <a:lnTo>
                  <a:pt x="316992" y="688848"/>
                </a:lnTo>
                <a:lnTo>
                  <a:pt x="316992" y="505968"/>
                </a:lnTo>
                <a:lnTo>
                  <a:pt x="316992" y="158496"/>
                </a:lnTo>
                <a:close/>
              </a:path>
            </a:pathLst>
          </a:custGeom>
          <a:solidFill>
            <a:srgbClr val="FFFFFF">
              <a:alpha val="9411"/>
            </a:srgbClr>
          </a:solidFill>
        </p:spPr>
        <p:txBody>
          <a:bodyPr wrap="square" lIns="0" tIns="0" rIns="0" bIns="0" rtlCol="0"/>
          <a:lstStyle/>
          <a:p>
            <a:endParaRPr/>
          </a:p>
        </p:txBody>
      </p:sp>
      <p:sp>
        <p:nvSpPr>
          <p:cNvPr id="4" name="object 4"/>
          <p:cNvSpPr/>
          <p:nvPr/>
        </p:nvSpPr>
        <p:spPr>
          <a:xfrm>
            <a:off x="7799832" y="4105655"/>
            <a:ext cx="317500" cy="1036319"/>
          </a:xfrm>
          <a:custGeom>
            <a:avLst/>
            <a:gdLst/>
            <a:ahLst/>
            <a:cxnLst/>
            <a:rect l="l" t="t" r="r" b="b"/>
            <a:pathLst>
              <a:path w="317500" h="1036320">
                <a:moveTo>
                  <a:pt x="316992" y="158496"/>
                </a:moveTo>
                <a:lnTo>
                  <a:pt x="308902" y="108407"/>
                </a:lnTo>
                <a:lnTo>
                  <a:pt x="286397" y="64897"/>
                </a:lnTo>
                <a:lnTo>
                  <a:pt x="252082" y="30581"/>
                </a:lnTo>
                <a:lnTo>
                  <a:pt x="208572" y="8089"/>
                </a:lnTo>
                <a:lnTo>
                  <a:pt x="158496" y="0"/>
                </a:lnTo>
                <a:lnTo>
                  <a:pt x="108407" y="8089"/>
                </a:lnTo>
                <a:lnTo>
                  <a:pt x="64897" y="30581"/>
                </a:lnTo>
                <a:lnTo>
                  <a:pt x="30581" y="64897"/>
                </a:lnTo>
                <a:lnTo>
                  <a:pt x="8077" y="108407"/>
                </a:lnTo>
                <a:lnTo>
                  <a:pt x="0" y="158496"/>
                </a:lnTo>
                <a:lnTo>
                  <a:pt x="0" y="505968"/>
                </a:lnTo>
                <a:lnTo>
                  <a:pt x="0" y="853440"/>
                </a:lnTo>
                <a:lnTo>
                  <a:pt x="0" y="1036320"/>
                </a:lnTo>
                <a:lnTo>
                  <a:pt x="316992" y="1036320"/>
                </a:lnTo>
                <a:lnTo>
                  <a:pt x="316992" y="853440"/>
                </a:lnTo>
                <a:lnTo>
                  <a:pt x="316992" y="505968"/>
                </a:lnTo>
                <a:lnTo>
                  <a:pt x="316992" y="158496"/>
                </a:lnTo>
                <a:close/>
              </a:path>
            </a:pathLst>
          </a:custGeom>
          <a:solidFill>
            <a:srgbClr val="FFFFFF">
              <a:alpha val="9411"/>
            </a:srgbClr>
          </a:solidFill>
        </p:spPr>
        <p:txBody>
          <a:bodyPr wrap="square" lIns="0" tIns="0" rIns="0" bIns="0" rtlCol="0"/>
          <a:lstStyle/>
          <a:p>
            <a:endParaRPr/>
          </a:p>
        </p:txBody>
      </p:sp>
      <p:sp>
        <p:nvSpPr>
          <p:cNvPr id="5" name="object 5"/>
          <p:cNvSpPr/>
          <p:nvPr/>
        </p:nvSpPr>
        <p:spPr>
          <a:xfrm>
            <a:off x="8260080" y="3758183"/>
            <a:ext cx="317500" cy="1384300"/>
          </a:xfrm>
          <a:custGeom>
            <a:avLst/>
            <a:gdLst/>
            <a:ahLst/>
            <a:cxnLst/>
            <a:rect l="l" t="t" r="r" b="b"/>
            <a:pathLst>
              <a:path w="317500" h="1384300">
                <a:moveTo>
                  <a:pt x="316992" y="158496"/>
                </a:moveTo>
                <a:lnTo>
                  <a:pt x="308902" y="108419"/>
                </a:lnTo>
                <a:lnTo>
                  <a:pt x="286397" y="64909"/>
                </a:lnTo>
                <a:lnTo>
                  <a:pt x="252082" y="30594"/>
                </a:lnTo>
                <a:lnTo>
                  <a:pt x="208572" y="8089"/>
                </a:lnTo>
                <a:lnTo>
                  <a:pt x="158496" y="0"/>
                </a:lnTo>
                <a:lnTo>
                  <a:pt x="108407" y="8089"/>
                </a:lnTo>
                <a:lnTo>
                  <a:pt x="64897" y="30594"/>
                </a:lnTo>
                <a:lnTo>
                  <a:pt x="30581" y="64909"/>
                </a:lnTo>
                <a:lnTo>
                  <a:pt x="8077" y="108419"/>
                </a:lnTo>
                <a:lnTo>
                  <a:pt x="0" y="158496"/>
                </a:lnTo>
                <a:lnTo>
                  <a:pt x="0" y="505968"/>
                </a:lnTo>
                <a:lnTo>
                  <a:pt x="0" y="853440"/>
                </a:lnTo>
                <a:lnTo>
                  <a:pt x="0" y="1200912"/>
                </a:lnTo>
                <a:lnTo>
                  <a:pt x="0" y="1383792"/>
                </a:lnTo>
                <a:lnTo>
                  <a:pt x="316992" y="1383792"/>
                </a:lnTo>
                <a:lnTo>
                  <a:pt x="316992" y="1200912"/>
                </a:lnTo>
                <a:lnTo>
                  <a:pt x="316992" y="853440"/>
                </a:lnTo>
                <a:lnTo>
                  <a:pt x="316992" y="505968"/>
                </a:lnTo>
                <a:lnTo>
                  <a:pt x="316992" y="158496"/>
                </a:lnTo>
                <a:close/>
              </a:path>
            </a:pathLst>
          </a:custGeom>
          <a:solidFill>
            <a:srgbClr val="FFFFFF">
              <a:alpha val="9411"/>
            </a:srgbClr>
          </a:solidFill>
        </p:spPr>
        <p:txBody>
          <a:bodyPr wrap="square" lIns="0" tIns="0" rIns="0" bIns="0" rtlCol="0"/>
          <a:lstStyle/>
          <a:p>
            <a:endParaRPr/>
          </a:p>
        </p:txBody>
      </p:sp>
      <p:sp>
        <p:nvSpPr>
          <p:cNvPr id="6" name="object 6"/>
          <p:cNvSpPr/>
          <p:nvPr/>
        </p:nvSpPr>
        <p:spPr>
          <a:xfrm>
            <a:off x="8717280" y="3410711"/>
            <a:ext cx="317500" cy="1731645"/>
          </a:xfrm>
          <a:custGeom>
            <a:avLst/>
            <a:gdLst/>
            <a:ahLst/>
            <a:cxnLst/>
            <a:rect l="l" t="t" r="r" b="b"/>
            <a:pathLst>
              <a:path w="317500" h="1731645">
                <a:moveTo>
                  <a:pt x="316992" y="158496"/>
                </a:moveTo>
                <a:lnTo>
                  <a:pt x="308902" y="108419"/>
                </a:lnTo>
                <a:lnTo>
                  <a:pt x="286397" y="64909"/>
                </a:lnTo>
                <a:lnTo>
                  <a:pt x="252082" y="30594"/>
                </a:lnTo>
                <a:lnTo>
                  <a:pt x="208572" y="8089"/>
                </a:lnTo>
                <a:lnTo>
                  <a:pt x="158496" y="0"/>
                </a:lnTo>
                <a:lnTo>
                  <a:pt x="108407" y="8089"/>
                </a:lnTo>
                <a:lnTo>
                  <a:pt x="64897" y="30594"/>
                </a:lnTo>
                <a:lnTo>
                  <a:pt x="30581" y="64909"/>
                </a:lnTo>
                <a:lnTo>
                  <a:pt x="8077" y="108419"/>
                </a:lnTo>
                <a:lnTo>
                  <a:pt x="0" y="158496"/>
                </a:lnTo>
                <a:lnTo>
                  <a:pt x="0" y="505968"/>
                </a:lnTo>
                <a:lnTo>
                  <a:pt x="0" y="853440"/>
                </a:lnTo>
                <a:lnTo>
                  <a:pt x="0" y="1200912"/>
                </a:lnTo>
                <a:lnTo>
                  <a:pt x="0" y="1548384"/>
                </a:lnTo>
                <a:lnTo>
                  <a:pt x="0" y="1731264"/>
                </a:lnTo>
                <a:lnTo>
                  <a:pt x="316992" y="1731264"/>
                </a:lnTo>
                <a:lnTo>
                  <a:pt x="316992" y="1548384"/>
                </a:lnTo>
                <a:lnTo>
                  <a:pt x="316992" y="1200912"/>
                </a:lnTo>
                <a:lnTo>
                  <a:pt x="316992" y="853440"/>
                </a:lnTo>
                <a:lnTo>
                  <a:pt x="316992" y="505968"/>
                </a:lnTo>
                <a:lnTo>
                  <a:pt x="316992" y="158496"/>
                </a:lnTo>
                <a:close/>
              </a:path>
            </a:pathLst>
          </a:custGeom>
          <a:solidFill>
            <a:srgbClr val="FFFFFF">
              <a:alpha val="9411"/>
            </a:srgbClr>
          </a:solidFill>
        </p:spPr>
        <p:txBody>
          <a:bodyPr wrap="square" lIns="0" tIns="0" rIns="0" bIns="0" rtlCol="0"/>
          <a:lstStyle/>
          <a:p>
            <a:endParaRPr/>
          </a:p>
        </p:txBody>
      </p:sp>
      <p:sp>
        <p:nvSpPr>
          <p:cNvPr id="7" name="object 7"/>
          <p:cNvSpPr/>
          <p:nvPr/>
        </p:nvSpPr>
        <p:spPr>
          <a:xfrm>
            <a:off x="8461247" y="1816607"/>
            <a:ext cx="396240" cy="399415"/>
          </a:xfrm>
          <a:custGeom>
            <a:avLst/>
            <a:gdLst/>
            <a:ahLst/>
            <a:cxnLst/>
            <a:rect l="l" t="t" r="r" b="b"/>
            <a:pathLst>
              <a:path w="396240" h="399414">
                <a:moveTo>
                  <a:pt x="198120" y="0"/>
                </a:moveTo>
                <a:lnTo>
                  <a:pt x="152675" y="5274"/>
                </a:lnTo>
                <a:lnTo>
                  <a:pt x="110967" y="20296"/>
                </a:lnTo>
                <a:lnTo>
                  <a:pt x="74182" y="43867"/>
                </a:lnTo>
                <a:lnTo>
                  <a:pt x="43507" y="74787"/>
                </a:lnTo>
                <a:lnTo>
                  <a:pt x="20127" y="111856"/>
                </a:lnTo>
                <a:lnTo>
                  <a:pt x="5229" y="153875"/>
                </a:lnTo>
                <a:lnTo>
                  <a:pt x="0" y="199643"/>
                </a:lnTo>
                <a:lnTo>
                  <a:pt x="5229" y="245412"/>
                </a:lnTo>
                <a:lnTo>
                  <a:pt x="20127" y="287431"/>
                </a:lnTo>
                <a:lnTo>
                  <a:pt x="43507" y="324500"/>
                </a:lnTo>
                <a:lnTo>
                  <a:pt x="74182" y="355420"/>
                </a:lnTo>
                <a:lnTo>
                  <a:pt x="110967" y="378991"/>
                </a:lnTo>
                <a:lnTo>
                  <a:pt x="152675" y="394013"/>
                </a:lnTo>
                <a:lnTo>
                  <a:pt x="198120" y="399288"/>
                </a:lnTo>
                <a:lnTo>
                  <a:pt x="243564" y="394013"/>
                </a:lnTo>
                <a:lnTo>
                  <a:pt x="285272" y="378991"/>
                </a:lnTo>
                <a:lnTo>
                  <a:pt x="322057" y="355420"/>
                </a:lnTo>
                <a:lnTo>
                  <a:pt x="352732" y="324500"/>
                </a:lnTo>
                <a:lnTo>
                  <a:pt x="376112" y="287431"/>
                </a:lnTo>
                <a:lnTo>
                  <a:pt x="391010" y="245412"/>
                </a:lnTo>
                <a:lnTo>
                  <a:pt x="396240" y="199643"/>
                </a:lnTo>
                <a:lnTo>
                  <a:pt x="391010" y="153875"/>
                </a:lnTo>
                <a:lnTo>
                  <a:pt x="376112" y="111856"/>
                </a:lnTo>
                <a:lnTo>
                  <a:pt x="352732" y="74787"/>
                </a:lnTo>
                <a:lnTo>
                  <a:pt x="322057" y="43867"/>
                </a:lnTo>
                <a:lnTo>
                  <a:pt x="285272" y="20296"/>
                </a:lnTo>
                <a:lnTo>
                  <a:pt x="243564" y="5274"/>
                </a:lnTo>
                <a:lnTo>
                  <a:pt x="198120" y="0"/>
                </a:lnTo>
                <a:close/>
              </a:path>
            </a:pathLst>
          </a:custGeom>
          <a:solidFill>
            <a:srgbClr val="FFFFFF">
              <a:alpha val="9411"/>
            </a:srgbClr>
          </a:solidFill>
        </p:spPr>
        <p:txBody>
          <a:bodyPr wrap="square" lIns="0" tIns="0" rIns="0" bIns="0" rtlCol="0"/>
          <a:lstStyle/>
          <a:p>
            <a:endParaRPr/>
          </a:p>
        </p:txBody>
      </p:sp>
      <p:sp>
        <p:nvSpPr>
          <p:cNvPr id="8" name="object 8"/>
          <p:cNvSpPr/>
          <p:nvPr/>
        </p:nvSpPr>
        <p:spPr>
          <a:xfrm>
            <a:off x="6469852" y="3480780"/>
            <a:ext cx="320040" cy="320040"/>
          </a:xfrm>
          <a:custGeom>
            <a:avLst/>
            <a:gdLst/>
            <a:ahLst/>
            <a:cxnLst/>
            <a:rect l="l" t="t" r="r" b="b"/>
            <a:pathLst>
              <a:path w="320040" h="320039">
                <a:moveTo>
                  <a:pt x="153676" y="0"/>
                </a:moveTo>
                <a:lnTo>
                  <a:pt x="105169" y="9591"/>
                </a:lnTo>
                <a:lnTo>
                  <a:pt x="62252" y="33233"/>
                </a:lnTo>
                <a:lnTo>
                  <a:pt x="28192" y="69128"/>
                </a:lnTo>
                <a:lnTo>
                  <a:pt x="6258" y="115478"/>
                </a:lnTo>
                <a:lnTo>
                  <a:pt x="0" y="166368"/>
                </a:lnTo>
                <a:lnTo>
                  <a:pt x="9591" y="214906"/>
                </a:lnTo>
                <a:lnTo>
                  <a:pt x="33233" y="257823"/>
                </a:lnTo>
                <a:lnTo>
                  <a:pt x="69128" y="291852"/>
                </a:lnTo>
                <a:lnTo>
                  <a:pt x="115478" y="313725"/>
                </a:lnTo>
                <a:lnTo>
                  <a:pt x="166308" y="319985"/>
                </a:lnTo>
                <a:lnTo>
                  <a:pt x="214814" y="310401"/>
                </a:lnTo>
                <a:lnTo>
                  <a:pt x="257731" y="286778"/>
                </a:lnTo>
                <a:lnTo>
                  <a:pt x="291791" y="250920"/>
                </a:lnTo>
                <a:lnTo>
                  <a:pt x="313725" y="204632"/>
                </a:lnTo>
                <a:lnTo>
                  <a:pt x="319984" y="153741"/>
                </a:lnTo>
                <a:lnTo>
                  <a:pt x="310393" y="105196"/>
                </a:lnTo>
                <a:lnTo>
                  <a:pt x="286750" y="62260"/>
                </a:lnTo>
                <a:lnTo>
                  <a:pt x="250855" y="28193"/>
                </a:lnTo>
                <a:lnTo>
                  <a:pt x="204505" y="6258"/>
                </a:lnTo>
                <a:lnTo>
                  <a:pt x="153676" y="0"/>
                </a:lnTo>
                <a:close/>
              </a:path>
            </a:pathLst>
          </a:custGeom>
          <a:solidFill>
            <a:srgbClr val="FFFFFF">
              <a:alpha val="9411"/>
            </a:srgbClr>
          </a:solidFill>
        </p:spPr>
        <p:txBody>
          <a:bodyPr wrap="square" lIns="0" tIns="0" rIns="0" bIns="0" rtlCol="0"/>
          <a:lstStyle/>
          <a:p>
            <a:endParaRPr/>
          </a:p>
        </p:txBody>
      </p:sp>
      <p:sp>
        <p:nvSpPr>
          <p:cNvPr id="9" name="object 9"/>
          <p:cNvSpPr/>
          <p:nvPr/>
        </p:nvSpPr>
        <p:spPr>
          <a:xfrm>
            <a:off x="7806943" y="2770619"/>
            <a:ext cx="637540" cy="637540"/>
          </a:xfrm>
          <a:custGeom>
            <a:avLst/>
            <a:gdLst/>
            <a:ahLst/>
            <a:cxnLst/>
            <a:rect l="l" t="t" r="r" b="b"/>
            <a:pathLst>
              <a:path w="637540" h="637539">
                <a:moveTo>
                  <a:pt x="637032" y="318516"/>
                </a:moveTo>
                <a:lnTo>
                  <a:pt x="634987" y="290753"/>
                </a:lnTo>
                <a:lnTo>
                  <a:pt x="633958" y="274459"/>
                </a:lnTo>
                <a:lnTo>
                  <a:pt x="633704" y="273354"/>
                </a:lnTo>
                <a:lnTo>
                  <a:pt x="633577" y="271462"/>
                </a:lnTo>
                <a:lnTo>
                  <a:pt x="623747" y="227520"/>
                </a:lnTo>
                <a:lnTo>
                  <a:pt x="623544" y="226542"/>
                </a:lnTo>
                <a:lnTo>
                  <a:pt x="607415" y="184251"/>
                </a:lnTo>
                <a:lnTo>
                  <a:pt x="606844" y="183248"/>
                </a:lnTo>
                <a:lnTo>
                  <a:pt x="606679" y="182778"/>
                </a:lnTo>
                <a:lnTo>
                  <a:pt x="602983" y="176263"/>
                </a:lnTo>
                <a:lnTo>
                  <a:pt x="585711" y="145097"/>
                </a:lnTo>
                <a:lnTo>
                  <a:pt x="584174" y="143065"/>
                </a:lnTo>
                <a:lnTo>
                  <a:pt x="583018" y="141020"/>
                </a:lnTo>
                <a:lnTo>
                  <a:pt x="573671" y="129159"/>
                </a:lnTo>
                <a:lnTo>
                  <a:pt x="558888" y="109562"/>
                </a:lnTo>
                <a:lnTo>
                  <a:pt x="555904" y="106591"/>
                </a:lnTo>
                <a:lnTo>
                  <a:pt x="553085" y="102997"/>
                </a:lnTo>
                <a:lnTo>
                  <a:pt x="540562" y="91249"/>
                </a:lnTo>
                <a:lnTo>
                  <a:pt x="527469" y="78143"/>
                </a:lnTo>
                <a:lnTo>
                  <a:pt x="523138" y="74879"/>
                </a:lnTo>
                <a:lnTo>
                  <a:pt x="518668" y="70675"/>
                </a:lnTo>
                <a:lnTo>
                  <a:pt x="504812" y="61048"/>
                </a:lnTo>
                <a:lnTo>
                  <a:pt x="491934" y="51320"/>
                </a:lnTo>
                <a:lnTo>
                  <a:pt x="486498" y="48310"/>
                </a:lnTo>
                <a:lnTo>
                  <a:pt x="480860" y="44386"/>
                </a:lnTo>
                <a:lnTo>
                  <a:pt x="466293" y="37122"/>
                </a:lnTo>
                <a:lnTo>
                  <a:pt x="452780" y="29616"/>
                </a:lnTo>
                <a:lnTo>
                  <a:pt x="446532" y="27241"/>
                </a:lnTo>
                <a:lnTo>
                  <a:pt x="440372" y="24155"/>
                </a:lnTo>
                <a:lnTo>
                  <a:pt x="425284" y="19138"/>
                </a:lnTo>
                <a:lnTo>
                  <a:pt x="410489" y="13487"/>
                </a:lnTo>
                <a:lnTo>
                  <a:pt x="403961" y="12039"/>
                </a:lnTo>
                <a:lnTo>
                  <a:pt x="397891" y="10007"/>
                </a:lnTo>
                <a:lnTo>
                  <a:pt x="381266" y="6972"/>
                </a:lnTo>
                <a:lnTo>
                  <a:pt x="365569" y="3454"/>
                </a:lnTo>
                <a:lnTo>
                  <a:pt x="359841" y="3035"/>
                </a:lnTo>
                <a:lnTo>
                  <a:pt x="354101" y="1981"/>
                </a:lnTo>
                <a:lnTo>
                  <a:pt x="333781" y="1130"/>
                </a:lnTo>
                <a:lnTo>
                  <a:pt x="318516" y="0"/>
                </a:lnTo>
                <a:lnTo>
                  <a:pt x="314413" y="304"/>
                </a:lnTo>
                <a:lnTo>
                  <a:pt x="309714" y="101"/>
                </a:lnTo>
                <a:lnTo>
                  <a:pt x="286804" y="2336"/>
                </a:lnTo>
                <a:lnTo>
                  <a:pt x="271449" y="3454"/>
                </a:lnTo>
                <a:lnTo>
                  <a:pt x="268554" y="4102"/>
                </a:lnTo>
                <a:lnTo>
                  <a:pt x="265404" y="4406"/>
                </a:lnTo>
                <a:lnTo>
                  <a:pt x="243344" y="9740"/>
                </a:lnTo>
                <a:lnTo>
                  <a:pt x="226529" y="13487"/>
                </a:lnTo>
                <a:lnTo>
                  <a:pt x="224358" y="14325"/>
                </a:lnTo>
                <a:lnTo>
                  <a:pt x="221894" y="14909"/>
                </a:lnTo>
                <a:lnTo>
                  <a:pt x="201180" y="23164"/>
                </a:lnTo>
                <a:lnTo>
                  <a:pt x="184238" y="29616"/>
                </a:lnTo>
                <a:lnTo>
                  <a:pt x="182422" y="30619"/>
                </a:lnTo>
                <a:lnTo>
                  <a:pt x="179844" y="31648"/>
                </a:lnTo>
                <a:lnTo>
                  <a:pt x="162356" y="41744"/>
                </a:lnTo>
                <a:lnTo>
                  <a:pt x="145084" y="51320"/>
                </a:lnTo>
                <a:lnTo>
                  <a:pt x="142824" y="53022"/>
                </a:lnTo>
                <a:lnTo>
                  <a:pt x="139992" y="54660"/>
                </a:lnTo>
                <a:lnTo>
                  <a:pt x="126288" y="65506"/>
                </a:lnTo>
                <a:lnTo>
                  <a:pt x="109550" y="78143"/>
                </a:lnTo>
                <a:lnTo>
                  <a:pt x="106591" y="81102"/>
                </a:lnTo>
                <a:lnTo>
                  <a:pt x="102997" y="83947"/>
                </a:lnTo>
                <a:lnTo>
                  <a:pt x="103352" y="84340"/>
                </a:lnTo>
                <a:lnTo>
                  <a:pt x="78130" y="109562"/>
                </a:lnTo>
                <a:lnTo>
                  <a:pt x="51308" y="145097"/>
                </a:lnTo>
                <a:lnTo>
                  <a:pt x="29603" y="184251"/>
                </a:lnTo>
                <a:lnTo>
                  <a:pt x="13474" y="226542"/>
                </a:lnTo>
                <a:lnTo>
                  <a:pt x="3441" y="271462"/>
                </a:lnTo>
                <a:lnTo>
                  <a:pt x="0" y="318516"/>
                </a:lnTo>
                <a:lnTo>
                  <a:pt x="3441" y="365582"/>
                </a:lnTo>
                <a:lnTo>
                  <a:pt x="13474" y="410502"/>
                </a:lnTo>
                <a:lnTo>
                  <a:pt x="29603" y="452793"/>
                </a:lnTo>
                <a:lnTo>
                  <a:pt x="51308" y="491947"/>
                </a:lnTo>
                <a:lnTo>
                  <a:pt x="78130" y="527481"/>
                </a:lnTo>
                <a:lnTo>
                  <a:pt x="109550" y="558901"/>
                </a:lnTo>
                <a:lnTo>
                  <a:pt x="145084" y="585724"/>
                </a:lnTo>
                <a:lnTo>
                  <a:pt x="184238" y="607428"/>
                </a:lnTo>
                <a:lnTo>
                  <a:pt x="226529" y="623557"/>
                </a:lnTo>
                <a:lnTo>
                  <a:pt x="271449" y="633590"/>
                </a:lnTo>
                <a:lnTo>
                  <a:pt x="318516" y="637032"/>
                </a:lnTo>
                <a:lnTo>
                  <a:pt x="365569" y="633590"/>
                </a:lnTo>
                <a:lnTo>
                  <a:pt x="410489" y="623557"/>
                </a:lnTo>
                <a:lnTo>
                  <a:pt x="452780" y="607428"/>
                </a:lnTo>
                <a:lnTo>
                  <a:pt x="491934" y="585724"/>
                </a:lnTo>
                <a:lnTo>
                  <a:pt x="527469" y="558901"/>
                </a:lnTo>
                <a:lnTo>
                  <a:pt x="558888" y="527481"/>
                </a:lnTo>
                <a:lnTo>
                  <a:pt x="585711" y="491947"/>
                </a:lnTo>
                <a:lnTo>
                  <a:pt x="607415" y="452793"/>
                </a:lnTo>
                <a:lnTo>
                  <a:pt x="623544" y="410502"/>
                </a:lnTo>
                <a:lnTo>
                  <a:pt x="633577" y="365582"/>
                </a:lnTo>
                <a:lnTo>
                  <a:pt x="636714" y="322834"/>
                </a:lnTo>
                <a:lnTo>
                  <a:pt x="637032" y="322834"/>
                </a:lnTo>
                <a:lnTo>
                  <a:pt x="636879" y="320522"/>
                </a:lnTo>
                <a:lnTo>
                  <a:pt x="637032" y="318516"/>
                </a:lnTo>
                <a:close/>
              </a:path>
            </a:pathLst>
          </a:custGeom>
          <a:solidFill>
            <a:srgbClr val="FFFFFF">
              <a:alpha val="9411"/>
            </a:srgbClr>
          </a:solidFill>
        </p:spPr>
        <p:txBody>
          <a:bodyPr wrap="square" lIns="0" tIns="0" rIns="0" bIns="0" rtlCol="0"/>
          <a:lstStyle/>
          <a:p>
            <a:endParaRPr/>
          </a:p>
        </p:txBody>
      </p:sp>
      <p:sp>
        <p:nvSpPr>
          <p:cNvPr id="10" name="object 10"/>
          <p:cNvSpPr/>
          <p:nvPr/>
        </p:nvSpPr>
        <p:spPr>
          <a:xfrm>
            <a:off x="8461360" y="1816607"/>
            <a:ext cx="396240" cy="399415"/>
          </a:xfrm>
          <a:custGeom>
            <a:avLst/>
            <a:gdLst/>
            <a:ahLst/>
            <a:cxnLst/>
            <a:rect l="l" t="t" r="r" b="b"/>
            <a:pathLst>
              <a:path w="396240" h="399414">
                <a:moveTo>
                  <a:pt x="198007" y="0"/>
                </a:moveTo>
                <a:lnTo>
                  <a:pt x="135444" y="10223"/>
                </a:lnTo>
                <a:lnTo>
                  <a:pt x="79262" y="39877"/>
                </a:lnTo>
                <a:lnTo>
                  <a:pt x="46023" y="71563"/>
                </a:lnTo>
                <a:lnTo>
                  <a:pt x="21574" y="108790"/>
                </a:lnTo>
                <a:lnTo>
                  <a:pt x="6154" y="149882"/>
                </a:lnTo>
                <a:lnTo>
                  <a:pt x="0" y="193165"/>
                </a:lnTo>
                <a:lnTo>
                  <a:pt x="3349" y="236963"/>
                </a:lnTo>
                <a:lnTo>
                  <a:pt x="16441" y="279601"/>
                </a:lnTo>
                <a:lnTo>
                  <a:pt x="39511" y="319404"/>
                </a:lnTo>
                <a:lnTo>
                  <a:pt x="70911" y="352845"/>
                </a:lnTo>
                <a:lnTo>
                  <a:pt x="107826" y="377454"/>
                </a:lnTo>
                <a:lnTo>
                  <a:pt x="148589" y="392986"/>
                </a:lnTo>
                <a:lnTo>
                  <a:pt x="191532" y="399195"/>
                </a:lnTo>
                <a:lnTo>
                  <a:pt x="234986" y="395832"/>
                </a:lnTo>
                <a:lnTo>
                  <a:pt x="277282" y="382653"/>
                </a:lnTo>
                <a:lnTo>
                  <a:pt x="316752" y="359409"/>
                </a:lnTo>
                <a:lnTo>
                  <a:pt x="349992" y="327724"/>
                </a:lnTo>
                <a:lnTo>
                  <a:pt x="374441" y="290497"/>
                </a:lnTo>
                <a:lnTo>
                  <a:pt x="389861" y="249405"/>
                </a:lnTo>
                <a:lnTo>
                  <a:pt x="396015" y="206122"/>
                </a:lnTo>
                <a:lnTo>
                  <a:pt x="392665" y="162324"/>
                </a:lnTo>
                <a:lnTo>
                  <a:pt x="379574" y="119686"/>
                </a:lnTo>
                <a:lnTo>
                  <a:pt x="356503" y="79882"/>
                </a:lnTo>
                <a:lnTo>
                  <a:pt x="198007" y="199643"/>
                </a:lnTo>
                <a:lnTo>
                  <a:pt x="198007" y="0"/>
                </a:lnTo>
                <a:close/>
              </a:path>
            </a:pathLst>
          </a:custGeom>
          <a:solidFill>
            <a:srgbClr val="FFFFFF">
              <a:alpha val="9411"/>
            </a:srgbClr>
          </a:solidFill>
        </p:spPr>
        <p:txBody>
          <a:bodyPr wrap="square" lIns="0" tIns="0" rIns="0" bIns="0" rtlCol="0"/>
          <a:lstStyle/>
          <a:p>
            <a:endParaRPr/>
          </a:p>
        </p:txBody>
      </p:sp>
      <p:sp>
        <p:nvSpPr>
          <p:cNvPr id="11" name="object 11"/>
          <p:cNvSpPr/>
          <p:nvPr/>
        </p:nvSpPr>
        <p:spPr>
          <a:xfrm>
            <a:off x="8076692" y="303148"/>
            <a:ext cx="625475" cy="625475"/>
          </a:xfrm>
          <a:custGeom>
            <a:avLst/>
            <a:gdLst/>
            <a:ahLst/>
            <a:cxnLst/>
            <a:rect l="l" t="t" r="r" b="b"/>
            <a:pathLst>
              <a:path w="625475" h="625475">
                <a:moveTo>
                  <a:pt x="625221" y="306197"/>
                </a:moveTo>
                <a:lnTo>
                  <a:pt x="624217" y="295567"/>
                </a:lnTo>
                <a:lnTo>
                  <a:pt x="624001" y="284734"/>
                </a:lnTo>
                <a:lnTo>
                  <a:pt x="622046" y="272618"/>
                </a:lnTo>
                <a:lnTo>
                  <a:pt x="620877" y="260096"/>
                </a:lnTo>
                <a:lnTo>
                  <a:pt x="618464" y="250304"/>
                </a:lnTo>
                <a:lnTo>
                  <a:pt x="617093" y="241681"/>
                </a:lnTo>
                <a:lnTo>
                  <a:pt x="613486" y="229997"/>
                </a:lnTo>
                <a:lnTo>
                  <a:pt x="610120" y="216204"/>
                </a:lnTo>
                <a:lnTo>
                  <a:pt x="606552" y="207416"/>
                </a:lnTo>
                <a:lnTo>
                  <a:pt x="604253" y="199910"/>
                </a:lnTo>
                <a:lnTo>
                  <a:pt x="598881" y="188468"/>
                </a:lnTo>
                <a:lnTo>
                  <a:pt x="593445" y="175031"/>
                </a:lnTo>
                <a:lnTo>
                  <a:pt x="589026" y="167449"/>
                </a:lnTo>
                <a:lnTo>
                  <a:pt x="585597" y="160121"/>
                </a:lnTo>
                <a:lnTo>
                  <a:pt x="578269" y="148971"/>
                </a:lnTo>
                <a:lnTo>
                  <a:pt x="571334" y="137033"/>
                </a:lnTo>
                <a:lnTo>
                  <a:pt x="566013" y="130289"/>
                </a:lnTo>
                <a:lnTo>
                  <a:pt x="561225" y="122974"/>
                </a:lnTo>
                <a:lnTo>
                  <a:pt x="552577" y="113220"/>
                </a:lnTo>
                <a:lnTo>
                  <a:pt x="544309" y="102704"/>
                </a:lnTo>
                <a:lnTo>
                  <a:pt x="537425" y="96113"/>
                </a:lnTo>
                <a:lnTo>
                  <a:pt x="531266" y="89141"/>
                </a:lnTo>
                <a:lnTo>
                  <a:pt x="522414" y="81699"/>
                </a:lnTo>
                <a:lnTo>
                  <a:pt x="512826" y="72491"/>
                </a:lnTo>
                <a:lnTo>
                  <a:pt x="503212" y="65557"/>
                </a:lnTo>
                <a:lnTo>
                  <a:pt x="495808" y="59309"/>
                </a:lnTo>
                <a:lnTo>
                  <a:pt x="487527" y="54216"/>
                </a:lnTo>
                <a:lnTo>
                  <a:pt x="477418" y="46888"/>
                </a:lnTo>
                <a:lnTo>
                  <a:pt x="465378" y="40538"/>
                </a:lnTo>
                <a:lnTo>
                  <a:pt x="456374" y="34975"/>
                </a:lnTo>
                <a:lnTo>
                  <a:pt x="448132" y="31445"/>
                </a:lnTo>
                <a:lnTo>
                  <a:pt x="438543" y="26365"/>
                </a:lnTo>
                <a:lnTo>
                  <a:pt x="425602" y="21742"/>
                </a:lnTo>
                <a:lnTo>
                  <a:pt x="414858" y="17106"/>
                </a:lnTo>
                <a:lnTo>
                  <a:pt x="406196" y="14795"/>
                </a:lnTo>
                <a:lnTo>
                  <a:pt x="396722" y="11391"/>
                </a:lnTo>
                <a:lnTo>
                  <a:pt x="383844" y="8801"/>
                </a:lnTo>
                <a:lnTo>
                  <a:pt x="371944" y="5600"/>
                </a:lnTo>
                <a:lnTo>
                  <a:pt x="362242" y="4445"/>
                </a:lnTo>
                <a:lnTo>
                  <a:pt x="352437" y="2451"/>
                </a:lnTo>
                <a:lnTo>
                  <a:pt x="340601" y="1828"/>
                </a:lnTo>
                <a:lnTo>
                  <a:pt x="328320" y="342"/>
                </a:lnTo>
                <a:lnTo>
                  <a:pt x="316953" y="571"/>
                </a:lnTo>
                <a:lnTo>
                  <a:pt x="306197" y="0"/>
                </a:lnTo>
                <a:lnTo>
                  <a:pt x="295567" y="1003"/>
                </a:lnTo>
                <a:lnTo>
                  <a:pt x="284632" y="1219"/>
                </a:lnTo>
                <a:lnTo>
                  <a:pt x="272402" y="3187"/>
                </a:lnTo>
                <a:lnTo>
                  <a:pt x="260045" y="4343"/>
                </a:lnTo>
                <a:lnTo>
                  <a:pt x="250355" y="6718"/>
                </a:lnTo>
                <a:lnTo>
                  <a:pt x="241566" y="8128"/>
                </a:lnTo>
                <a:lnTo>
                  <a:pt x="229641" y="11798"/>
                </a:lnTo>
                <a:lnTo>
                  <a:pt x="216154" y="15100"/>
                </a:lnTo>
                <a:lnTo>
                  <a:pt x="207505" y="18605"/>
                </a:lnTo>
                <a:lnTo>
                  <a:pt x="199809" y="20967"/>
                </a:lnTo>
                <a:lnTo>
                  <a:pt x="188112" y="26454"/>
                </a:lnTo>
                <a:lnTo>
                  <a:pt x="174967" y="31775"/>
                </a:lnTo>
                <a:lnTo>
                  <a:pt x="167487" y="36131"/>
                </a:lnTo>
                <a:lnTo>
                  <a:pt x="160032" y="39624"/>
                </a:lnTo>
                <a:lnTo>
                  <a:pt x="148717" y="47053"/>
                </a:lnTo>
                <a:lnTo>
                  <a:pt x="136969" y="53886"/>
                </a:lnTo>
                <a:lnTo>
                  <a:pt x="130289" y="59143"/>
                </a:lnTo>
                <a:lnTo>
                  <a:pt x="122897" y="63995"/>
                </a:lnTo>
                <a:lnTo>
                  <a:pt x="113131" y="72656"/>
                </a:lnTo>
                <a:lnTo>
                  <a:pt x="102641" y="80911"/>
                </a:lnTo>
                <a:lnTo>
                  <a:pt x="95961" y="87871"/>
                </a:lnTo>
                <a:lnTo>
                  <a:pt x="89103" y="93954"/>
                </a:lnTo>
                <a:lnTo>
                  <a:pt x="81851" y="102590"/>
                </a:lnTo>
                <a:lnTo>
                  <a:pt x="72440" y="112395"/>
                </a:lnTo>
                <a:lnTo>
                  <a:pt x="65227" y="122364"/>
                </a:lnTo>
                <a:lnTo>
                  <a:pt x="59309" y="129413"/>
                </a:lnTo>
                <a:lnTo>
                  <a:pt x="54457" y="137261"/>
                </a:lnTo>
                <a:lnTo>
                  <a:pt x="46837" y="147802"/>
                </a:lnTo>
                <a:lnTo>
                  <a:pt x="40335" y="160121"/>
                </a:lnTo>
                <a:lnTo>
                  <a:pt x="34963" y="168821"/>
                </a:lnTo>
                <a:lnTo>
                  <a:pt x="31457" y="176936"/>
                </a:lnTo>
                <a:lnTo>
                  <a:pt x="26327" y="186677"/>
                </a:lnTo>
                <a:lnTo>
                  <a:pt x="21704" y="199593"/>
                </a:lnTo>
                <a:lnTo>
                  <a:pt x="17094" y="210299"/>
                </a:lnTo>
                <a:lnTo>
                  <a:pt x="14744" y="219049"/>
                </a:lnTo>
                <a:lnTo>
                  <a:pt x="11366" y="228498"/>
                </a:lnTo>
                <a:lnTo>
                  <a:pt x="8788" y="241274"/>
                </a:lnTo>
                <a:lnTo>
                  <a:pt x="5588" y="253199"/>
                </a:lnTo>
                <a:lnTo>
                  <a:pt x="4406" y="262928"/>
                </a:lnTo>
                <a:lnTo>
                  <a:pt x="2425" y="272783"/>
                </a:lnTo>
                <a:lnTo>
                  <a:pt x="1803" y="284568"/>
                </a:lnTo>
                <a:lnTo>
                  <a:pt x="330" y="296824"/>
                </a:lnTo>
                <a:lnTo>
                  <a:pt x="558" y="308330"/>
                </a:lnTo>
                <a:lnTo>
                  <a:pt x="0" y="319024"/>
                </a:lnTo>
                <a:lnTo>
                  <a:pt x="774" y="319011"/>
                </a:lnTo>
                <a:lnTo>
                  <a:pt x="1206" y="340499"/>
                </a:lnTo>
                <a:lnTo>
                  <a:pt x="8115" y="383552"/>
                </a:lnTo>
                <a:lnTo>
                  <a:pt x="20955" y="425323"/>
                </a:lnTo>
                <a:lnTo>
                  <a:pt x="39611" y="465112"/>
                </a:lnTo>
                <a:lnTo>
                  <a:pt x="63982" y="502259"/>
                </a:lnTo>
                <a:lnTo>
                  <a:pt x="93941" y="536092"/>
                </a:lnTo>
                <a:lnTo>
                  <a:pt x="129413" y="565912"/>
                </a:lnTo>
                <a:lnTo>
                  <a:pt x="168833" y="590257"/>
                </a:lnTo>
                <a:lnTo>
                  <a:pt x="210350" y="608126"/>
                </a:lnTo>
                <a:lnTo>
                  <a:pt x="253263" y="619633"/>
                </a:lnTo>
                <a:lnTo>
                  <a:pt x="296887" y="624890"/>
                </a:lnTo>
                <a:lnTo>
                  <a:pt x="340575" y="624014"/>
                </a:lnTo>
                <a:lnTo>
                  <a:pt x="383641" y="617105"/>
                </a:lnTo>
                <a:lnTo>
                  <a:pt x="425399" y="604266"/>
                </a:lnTo>
                <a:lnTo>
                  <a:pt x="463651" y="586333"/>
                </a:lnTo>
                <a:lnTo>
                  <a:pt x="463918" y="586206"/>
                </a:lnTo>
                <a:lnTo>
                  <a:pt x="465175" y="585609"/>
                </a:lnTo>
                <a:lnTo>
                  <a:pt x="502310" y="561238"/>
                </a:lnTo>
                <a:lnTo>
                  <a:pt x="503872" y="559854"/>
                </a:lnTo>
                <a:lnTo>
                  <a:pt x="504774" y="559257"/>
                </a:lnTo>
                <a:lnTo>
                  <a:pt x="512699" y="552030"/>
                </a:lnTo>
                <a:lnTo>
                  <a:pt x="536105" y="531279"/>
                </a:lnTo>
                <a:lnTo>
                  <a:pt x="538251" y="528726"/>
                </a:lnTo>
                <a:lnTo>
                  <a:pt x="540600" y="526580"/>
                </a:lnTo>
                <a:lnTo>
                  <a:pt x="552450" y="511822"/>
                </a:lnTo>
                <a:lnTo>
                  <a:pt x="565912" y="495808"/>
                </a:lnTo>
                <a:lnTo>
                  <a:pt x="567880" y="492620"/>
                </a:lnTo>
                <a:lnTo>
                  <a:pt x="570725" y="489077"/>
                </a:lnTo>
                <a:lnTo>
                  <a:pt x="579882" y="473189"/>
                </a:lnTo>
                <a:lnTo>
                  <a:pt x="590245" y="456412"/>
                </a:lnTo>
                <a:lnTo>
                  <a:pt x="592289" y="451662"/>
                </a:lnTo>
                <a:lnTo>
                  <a:pt x="594677" y="447522"/>
                </a:lnTo>
                <a:lnTo>
                  <a:pt x="600024" y="433692"/>
                </a:lnTo>
                <a:lnTo>
                  <a:pt x="608114" y="414934"/>
                </a:lnTo>
                <a:lnTo>
                  <a:pt x="609942" y="408076"/>
                </a:lnTo>
                <a:lnTo>
                  <a:pt x="612038" y="402691"/>
                </a:lnTo>
                <a:lnTo>
                  <a:pt x="614807" y="389940"/>
                </a:lnTo>
                <a:lnTo>
                  <a:pt x="619620" y="372033"/>
                </a:lnTo>
                <a:lnTo>
                  <a:pt x="620725" y="362800"/>
                </a:lnTo>
                <a:lnTo>
                  <a:pt x="622363" y="355320"/>
                </a:lnTo>
                <a:lnTo>
                  <a:pt x="623036" y="343636"/>
                </a:lnTo>
                <a:lnTo>
                  <a:pt x="624878" y="328409"/>
                </a:lnTo>
                <a:lnTo>
                  <a:pt x="624624" y="316280"/>
                </a:lnTo>
                <a:lnTo>
                  <a:pt x="625221" y="306197"/>
                </a:lnTo>
                <a:close/>
              </a:path>
            </a:pathLst>
          </a:custGeom>
          <a:solidFill>
            <a:srgbClr val="FFFFFF">
              <a:alpha val="9411"/>
            </a:srgbClr>
          </a:solidFill>
        </p:spPr>
        <p:txBody>
          <a:bodyPr wrap="square" lIns="0" tIns="0" rIns="0" bIns="0" rtlCol="0"/>
          <a:lstStyle/>
          <a:p>
            <a:endParaRPr/>
          </a:p>
        </p:txBody>
      </p:sp>
      <p:sp>
        <p:nvSpPr>
          <p:cNvPr id="16" name="object 16"/>
          <p:cNvSpPr/>
          <p:nvPr/>
        </p:nvSpPr>
        <p:spPr>
          <a:xfrm>
            <a:off x="6717245" y="3175309"/>
            <a:ext cx="540502" cy="465700"/>
          </a:xfrm>
          <a:custGeom>
            <a:avLst/>
            <a:gdLst/>
            <a:ahLst/>
            <a:cxnLst/>
            <a:rect l="l" t="t" r="r" b="b"/>
            <a:pathLst>
              <a:path w="320040" h="320039">
                <a:moveTo>
                  <a:pt x="153024" y="0"/>
                </a:moveTo>
                <a:lnTo>
                  <a:pt x="102859" y="10403"/>
                </a:lnTo>
                <a:lnTo>
                  <a:pt x="58521" y="36062"/>
                </a:lnTo>
                <a:lnTo>
                  <a:pt x="25582" y="72969"/>
                </a:lnTo>
                <a:lnTo>
                  <a:pt x="5567" y="117708"/>
                </a:lnTo>
                <a:lnTo>
                  <a:pt x="0" y="166867"/>
                </a:lnTo>
                <a:lnTo>
                  <a:pt x="10403" y="217032"/>
                </a:lnTo>
                <a:lnTo>
                  <a:pt x="159882" y="160009"/>
                </a:lnTo>
                <a:lnTo>
                  <a:pt x="115432" y="313679"/>
                </a:lnTo>
                <a:lnTo>
                  <a:pt x="140826" y="318900"/>
                </a:lnTo>
                <a:lnTo>
                  <a:pt x="166566" y="319918"/>
                </a:lnTo>
                <a:lnTo>
                  <a:pt x="192138" y="316769"/>
                </a:lnTo>
                <a:lnTo>
                  <a:pt x="261371" y="283841"/>
                </a:lnTo>
                <a:lnTo>
                  <a:pt x="294309" y="246960"/>
                </a:lnTo>
                <a:lnTo>
                  <a:pt x="314325" y="202238"/>
                </a:lnTo>
                <a:lnTo>
                  <a:pt x="319892" y="153073"/>
                </a:lnTo>
                <a:lnTo>
                  <a:pt x="309488" y="102859"/>
                </a:lnTo>
                <a:lnTo>
                  <a:pt x="283829" y="58521"/>
                </a:lnTo>
                <a:lnTo>
                  <a:pt x="246923" y="25582"/>
                </a:lnTo>
                <a:lnTo>
                  <a:pt x="202184" y="5567"/>
                </a:lnTo>
                <a:lnTo>
                  <a:pt x="153024" y="0"/>
                </a:lnTo>
                <a:close/>
              </a:path>
            </a:pathLst>
          </a:custGeom>
          <a:solidFill>
            <a:srgbClr val="FFFFFF">
              <a:alpha val="9411"/>
            </a:srgbClr>
          </a:solidFill>
        </p:spPr>
        <p:txBody>
          <a:bodyPr wrap="square" lIns="0" tIns="0" rIns="0" bIns="0" rtlCol="0"/>
          <a:lstStyle/>
          <a:p>
            <a:endParaRPr/>
          </a:p>
        </p:txBody>
      </p:sp>
      <p:sp>
        <p:nvSpPr>
          <p:cNvPr id="18" name="object 18"/>
          <p:cNvSpPr txBox="1"/>
          <p:nvPr/>
        </p:nvSpPr>
        <p:spPr>
          <a:xfrm>
            <a:off x="222523" y="2655483"/>
            <a:ext cx="5945526" cy="1794850"/>
          </a:xfrm>
          <a:prstGeom prst="rect">
            <a:avLst/>
          </a:prstGeom>
        </p:spPr>
        <p:txBody>
          <a:bodyPr vert="horz" wrap="square" lIns="0" tIns="12065" rIns="0" bIns="0" rtlCol="0">
            <a:spAutoFit/>
          </a:bodyPr>
          <a:lstStyle/>
          <a:p>
            <a:pPr marL="12700">
              <a:lnSpc>
                <a:spcPct val="100000"/>
              </a:lnSpc>
              <a:spcBef>
                <a:spcPts val="95"/>
              </a:spcBef>
            </a:pPr>
            <a:r>
              <a:rPr sz="1200" b="1" spc="-15" dirty="0">
                <a:latin typeface="Times New Roman" panose="02020603050405020304" pitchFamily="18" charset="0"/>
                <a:cs typeface="Times New Roman" panose="02020603050405020304" pitchFamily="18" charset="0"/>
              </a:rPr>
              <a:t>AUTHORS:</a:t>
            </a:r>
            <a:endParaRPr sz="1200" b="1" dirty="0">
              <a:latin typeface="Times New Roman" panose="02020603050405020304" pitchFamily="18" charset="0"/>
              <a:cs typeface="Times New Roman" panose="02020603050405020304" pitchFamily="18" charset="0"/>
            </a:endParaRPr>
          </a:p>
          <a:p>
            <a:pPr>
              <a:lnSpc>
                <a:spcPct val="100000"/>
              </a:lnSpc>
              <a:spcBef>
                <a:spcPts val="5"/>
              </a:spcBef>
            </a:pPr>
            <a:endParaRPr sz="1200" b="1" dirty="0">
              <a:latin typeface="Times New Roman" panose="02020603050405020304" pitchFamily="18" charset="0"/>
              <a:cs typeface="Times New Roman" panose="02020603050405020304" pitchFamily="18" charset="0"/>
            </a:endParaRPr>
          </a:p>
          <a:p>
            <a:pPr marL="356870" indent="-344805">
              <a:lnSpc>
                <a:spcPts val="1739"/>
              </a:lnSpc>
              <a:buSzPct val="123076"/>
              <a:buFontTx/>
              <a:buAutoNum type="arabicPeriod"/>
              <a:tabLst>
                <a:tab pos="356870" algn="l"/>
                <a:tab pos="357505" algn="l"/>
              </a:tabLst>
            </a:pPr>
            <a:r>
              <a:rPr lang="en-US" sz="1200" dirty="0"/>
              <a:t>Dr. L VIJAYARAJA,  DEEE, SRI SAIRAM INSTITUTE OF TECHNOLOGY </a:t>
            </a:r>
            <a:endParaRPr sz="1200" b="1" dirty="0">
              <a:latin typeface="Times New Roman" panose="02020603050405020304" pitchFamily="18" charset="0"/>
              <a:cs typeface="Times New Roman" panose="02020603050405020304" pitchFamily="18" charset="0"/>
            </a:endParaRPr>
          </a:p>
          <a:p>
            <a:pPr marL="342900" indent="-342900">
              <a:buFont typeface="Nunito"/>
              <a:buAutoNum type="arabicPeriod"/>
            </a:pPr>
            <a:r>
              <a:rPr lang="en-US" sz="1200" dirty="0"/>
              <a:t>Dr. R DHANASEKAR, DEEE, SRI SAIRAM INSTITUTE OF TECHNOLOGY </a:t>
            </a:r>
          </a:p>
          <a:p>
            <a:pPr marL="356870" indent="-344805">
              <a:lnSpc>
                <a:spcPts val="1560"/>
              </a:lnSpc>
              <a:buSzPct val="123076"/>
              <a:buAutoNum type="arabicPeriod"/>
              <a:tabLst>
                <a:tab pos="356870" algn="l"/>
                <a:tab pos="357505" algn="l"/>
              </a:tabLst>
            </a:pPr>
            <a:r>
              <a:rPr lang="en-IN" sz="1200" b="1" spc="95" dirty="0">
                <a:latin typeface="Times New Roman" panose="02020603050405020304" pitchFamily="18" charset="0"/>
                <a:cs typeface="Times New Roman" panose="02020603050405020304" pitchFamily="18" charset="0"/>
              </a:rPr>
              <a:t>VIDHYA D</a:t>
            </a:r>
            <a:r>
              <a:rPr lang="en-US" sz="1200" dirty="0"/>
              <a:t>, DEEE, SRI SAIRAM INSTITUTE OF TECHNOLOGY </a:t>
            </a:r>
            <a:endParaRPr lang="en-IN" sz="1200" b="1" spc="95" dirty="0">
              <a:latin typeface="Times New Roman" panose="02020603050405020304" pitchFamily="18" charset="0"/>
              <a:cs typeface="Times New Roman" panose="02020603050405020304" pitchFamily="18" charset="0"/>
            </a:endParaRPr>
          </a:p>
          <a:p>
            <a:pPr marL="356870" indent="-344805">
              <a:lnSpc>
                <a:spcPts val="1560"/>
              </a:lnSpc>
              <a:buSzPct val="123076"/>
              <a:buAutoNum type="arabicPeriod"/>
              <a:tabLst>
                <a:tab pos="356870" algn="l"/>
                <a:tab pos="357505" algn="l"/>
              </a:tabLst>
            </a:pPr>
            <a:r>
              <a:rPr lang="en-IN" sz="1200" b="1" spc="95" dirty="0">
                <a:latin typeface="Times New Roman" panose="02020603050405020304" pitchFamily="18" charset="0"/>
                <a:cs typeface="Times New Roman" panose="02020603050405020304" pitchFamily="18" charset="0"/>
              </a:rPr>
              <a:t>UMA MAGESHWARI K</a:t>
            </a:r>
            <a:r>
              <a:rPr lang="en-US" sz="1200" dirty="0"/>
              <a:t>, DEEE, SRI SAIRAM INSTITUTE OF TECHNOLOGY </a:t>
            </a:r>
            <a:endParaRPr lang="en-IN" sz="1200" b="1" spc="95" dirty="0">
              <a:latin typeface="Times New Roman" panose="02020603050405020304" pitchFamily="18" charset="0"/>
              <a:cs typeface="Times New Roman" panose="02020603050405020304" pitchFamily="18" charset="0"/>
            </a:endParaRPr>
          </a:p>
          <a:p>
            <a:pPr marL="356870" indent="-344805">
              <a:lnSpc>
                <a:spcPts val="1560"/>
              </a:lnSpc>
              <a:buSzPct val="123076"/>
              <a:buFontTx/>
              <a:buAutoNum type="arabicPeriod"/>
              <a:tabLst>
                <a:tab pos="356870" algn="l"/>
                <a:tab pos="357505" algn="l"/>
              </a:tabLst>
            </a:pPr>
            <a:r>
              <a:rPr lang="en-US" sz="1200" dirty="0"/>
              <a:t>Mrs. RUPA KESAVAN, DCSE, SRI VENKATESHWARA COLLEGE OF ENGINEERING</a:t>
            </a:r>
          </a:p>
          <a:p>
            <a:pPr marL="356870" indent="-344805">
              <a:lnSpc>
                <a:spcPts val="1560"/>
              </a:lnSpc>
              <a:buSzPct val="123076"/>
              <a:buAutoNum type="arabicPeriod"/>
              <a:tabLst>
                <a:tab pos="356870" algn="l"/>
                <a:tab pos="357505" algn="l"/>
              </a:tabLst>
            </a:pPr>
            <a:endParaRPr lang="en-IN" sz="1200" b="1" dirty="0">
              <a:latin typeface="Times New Roman" panose="02020603050405020304" pitchFamily="18" charset="0"/>
              <a:cs typeface="Times New Roman" panose="02020603050405020304" pitchFamily="18" charset="0"/>
            </a:endParaRPr>
          </a:p>
        </p:txBody>
      </p:sp>
      <p:pic>
        <p:nvPicPr>
          <p:cNvPr id="19" name="object 19"/>
          <p:cNvPicPr/>
          <p:nvPr/>
        </p:nvPicPr>
        <p:blipFill>
          <a:blip r:embed="rId2" cstate="print"/>
          <a:stretch>
            <a:fillRect/>
          </a:stretch>
        </p:blipFill>
        <p:spPr>
          <a:xfrm>
            <a:off x="7744968" y="0"/>
            <a:ext cx="1399031" cy="923543"/>
          </a:xfrm>
          <a:prstGeom prst="rect">
            <a:avLst/>
          </a:prstGeom>
          <a:solidFill>
            <a:schemeClr val="tx1">
              <a:lumMod val="95000"/>
            </a:schemeClr>
          </a:solidFill>
        </p:spPr>
      </p:pic>
      <p:pic>
        <p:nvPicPr>
          <p:cNvPr id="20" name="object 20"/>
          <p:cNvPicPr/>
          <p:nvPr/>
        </p:nvPicPr>
        <p:blipFill>
          <a:blip r:embed="rId3" cstate="print"/>
          <a:stretch>
            <a:fillRect/>
          </a:stretch>
        </p:blipFill>
        <p:spPr>
          <a:xfrm>
            <a:off x="0" y="0"/>
            <a:ext cx="1027176" cy="1027175"/>
          </a:xfrm>
          <a:prstGeom prst="rect">
            <a:avLst/>
          </a:prstGeom>
        </p:spPr>
      </p:pic>
      <p:sp>
        <p:nvSpPr>
          <p:cNvPr id="21" name="object 21"/>
          <p:cNvSpPr txBox="1">
            <a:spLocks noGrp="1"/>
          </p:cNvSpPr>
          <p:nvPr>
            <p:ph type="sldNum" sz="quarter" idx="12"/>
          </p:nvPr>
        </p:nvSpPr>
        <p:spPr>
          <a:prstGeom prst="rect">
            <a:avLst/>
          </a:prstGeom>
        </p:spPr>
        <p:txBody>
          <a:bodyPr vert="horz" wrap="square" lIns="0" tIns="15875" rIns="0" bIns="0" rtlCol="0">
            <a:spAutoFit/>
          </a:bodyPr>
          <a:lstStyle/>
          <a:p>
            <a:pPr marL="38100">
              <a:lnSpc>
                <a:spcPct val="100000"/>
              </a:lnSpc>
              <a:spcBef>
                <a:spcPts val="125"/>
              </a:spcBef>
            </a:pPr>
            <a:fld id="{81D60167-4931-47E6-BA6A-407CBD079E47}" type="slidenum">
              <a:rPr spc="-25" dirty="0"/>
              <a:t>1</a:t>
            </a:fld>
            <a:endParaRPr spc="-25" dirty="0"/>
          </a:p>
        </p:txBody>
      </p:sp>
      <p:sp>
        <p:nvSpPr>
          <p:cNvPr id="25" name="TextBox 24">
            <a:extLst>
              <a:ext uri="{FF2B5EF4-FFF2-40B4-BE49-F238E27FC236}">
                <a16:creationId xmlns:a16="http://schemas.microsoft.com/office/drawing/2014/main" id="{8A3FA11A-ED33-F766-313C-855CD4B3C091}"/>
              </a:ext>
            </a:extLst>
          </p:cNvPr>
          <p:cNvSpPr txBox="1"/>
          <p:nvPr/>
        </p:nvSpPr>
        <p:spPr>
          <a:xfrm>
            <a:off x="631103" y="1163921"/>
            <a:ext cx="8113609" cy="1015663"/>
          </a:xfrm>
          <a:prstGeom prst="rect">
            <a:avLst/>
          </a:prstGeom>
          <a:noFill/>
        </p:spPr>
        <p:txBody>
          <a:bodyPr wrap="square">
            <a:spAutoFit/>
          </a:bodyPr>
          <a:lstStyle/>
          <a:p>
            <a:pPr algn="just"/>
            <a:r>
              <a:rPr lang="en-US" sz="2000" b="1" dirty="0">
                <a:effectLst/>
                <a:latin typeface="Times New Roman" panose="02020603050405020304" pitchFamily="18" charset="0"/>
                <a:ea typeface="Palatino Linotype" panose="02040502050505030304" pitchFamily="18" charset="0"/>
                <a:cs typeface="Times New Roman" panose="02020603050405020304" pitchFamily="18" charset="0"/>
              </a:rPr>
              <a:t>DEVELOPMENT OF A COMPACT IOT-ENABLED DEVICE TO MONITOR AIR POLLUTION FOR ENVIRONMENTAL</a:t>
            </a:r>
          </a:p>
          <a:p>
            <a:pPr algn="just"/>
            <a:r>
              <a:rPr lang="en-US" sz="2000" b="1" dirty="0">
                <a:latin typeface="Times New Roman" panose="02020603050405020304" pitchFamily="18" charset="0"/>
                <a:ea typeface="Palatino Linotype" panose="02040502050505030304" pitchFamily="18" charset="0"/>
                <a:cs typeface="Times New Roman" panose="02020603050405020304" pitchFamily="18" charset="0"/>
              </a:rPr>
              <a:t>                               </a:t>
            </a:r>
            <a:r>
              <a:rPr lang="en-US" sz="2000" b="1" dirty="0">
                <a:effectLst/>
                <a:latin typeface="Times New Roman" panose="02020603050405020304" pitchFamily="18" charset="0"/>
                <a:ea typeface="Palatino Linotype" panose="02040502050505030304" pitchFamily="18" charset="0"/>
                <a:cs typeface="Times New Roman" panose="02020603050405020304" pitchFamily="18" charset="0"/>
              </a:rPr>
              <a:t>     SUSTAINABILITY</a:t>
            </a:r>
            <a:endParaRPr lang="en-IN" sz="2000" dirty="0">
              <a:latin typeface="Times New Roman" panose="02020603050405020304" pitchFamily="18" charset="0"/>
              <a:cs typeface="Times New Roman" panose="02020603050405020304" pitchFamily="18" charset="0"/>
            </a:endParaRPr>
          </a:p>
        </p:txBody>
      </p:sp>
      <p:sp>
        <p:nvSpPr>
          <p:cNvPr id="26" name="object 9">
            <a:extLst>
              <a:ext uri="{FF2B5EF4-FFF2-40B4-BE49-F238E27FC236}">
                <a16:creationId xmlns:a16="http://schemas.microsoft.com/office/drawing/2014/main" id="{B43B3365-A582-CDCA-4DC3-B048DAA59E75}"/>
              </a:ext>
            </a:extLst>
          </p:cNvPr>
          <p:cNvSpPr/>
          <p:nvPr/>
        </p:nvSpPr>
        <p:spPr>
          <a:xfrm>
            <a:off x="6130111" y="1330590"/>
            <a:ext cx="1669721" cy="1613232"/>
          </a:xfrm>
          <a:custGeom>
            <a:avLst/>
            <a:gdLst/>
            <a:ahLst/>
            <a:cxnLst/>
            <a:rect l="l" t="t" r="r" b="b"/>
            <a:pathLst>
              <a:path w="637540" h="637539">
                <a:moveTo>
                  <a:pt x="637032" y="318516"/>
                </a:moveTo>
                <a:lnTo>
                  <a:pt x="634987" y="290753"/>
                </a:lnTo>
                <a:lnTo>
                  <a:pt x="633958" y="274459"/>
                </a:lnTo>
                <a:lnTo>
                  <a:pt x="633704" y="273354"/>
                </a:lnTo>
                <a:lnTo>
                  <a:pt x="633577" y="271462"/>
                </a:lnTo>
                <a:lnTo>
                  <a:pt x="623747" y="227520"/>
                </a:lnTo>
                <a:lnTo>
                  <a:pt x="623544" y="226542"/>
                </a:lnTo>
                <a:lnTo>
                  <a:pt x="607415" y="184251"/>
                </a:lnTo>
                <a:lnTo>
                  <a:pt x="606844" y="183248"/>
                </a:lnTo>
                <a:lnTo>
                  <a:pt x="606679" y="182778"/>
                </a:lnTo>
                <a:lnTo>
                  <a:pt x="602983" y="176263"/>
                </a:lnTo>
                <a:lnTo>
                  <a:pt x="585711" y="145097"/>
                </a:lnTo>
                <a:lnTo>
                  <a:pt x="584174" y="143065"/>
                </a:lnTo>
                <a:lnTo>
                  <a:pt x="583018" y="141020"/>
                </a:lnTo>
                <a:lnTo>
                  <a:pt x="573671" y="129159"/>
                </a:lnTo>
                <a:lnTo>
                  <a:pt x="558888" y="109562"/>
                </a:lnTo>
                <a:lnTo>
                  <a:pt x="555904" y="106591"/>
                </a:lnTo>
                <a:lnTo>
                  <a:pt x="553085" y="102997"/>
                </a:lnTo>
                <a:lnTo>
                  <a:pt x="540562" y="91249"/>
                </a:lnTo>
                <a:lnTo>
                  <a:pt x="527469" y="78143"/>
                </a:lnTo>
                <a:lnTo>
                  <a:pt x="523138" y="74879"/>
                </a:lnTo>
                <a:lnTo>
                  <a:pt x="518668" y="70675"/>
                </a:lnTo>
                <a:lnTo>
                  <a:pt x="504812" y="61048"/>
                </a:lnTo>
                <a:lnTo>
                  <a:pt x="491934" y="51320"/>
                </a:lnTo>
                <a:lnTo>
                  <a:pt x="486498" y="48310"/>
                </a:lnTo>
                <a:lnTo>
                  <a:pt x="480860" y="44386"/>
                </a:lnTo>
                <a:lnTo>
                  <a:pt x="466293" y="37122"/>
                </a:lnTo>
                <a:lnTo>
                  <a:pt x="452780" y="29616"/>
                </a:lnTo>
                <a:lnTo>
                  <a:pt x="446532" y="27241"/>
                </a:lnTo>
                <a:lnTo>
                  <a:pt x="440372" y="24155"/>
                </a:lnTo>
                <a:lnTo>
                  <a:pt x="425284" y="19138"/>
                </a:lnTo>
                <a:lnTo>
                  <a:pt x="410489" y="13487"/>
                </a:lnTo>
                <a:lnTo>
                  <a:pt x="403961" y="12039"/>
                </a:lnTo>
                <a:lnTo>
                  <a:pt x="397891" y="10007"/>
                </a:lnTo>
                <a:lnTo>
                  <a:pt x="381266" y="6972"/>
                </a:lnTo>
                <a:lnTo>
                  <a:pt x="365569" y="3454"/>
                </a:lnTo>
                <a:lnTo>
                  <a:pt x="359841" y="3035"/>
                </a:lnTo>
                <a:lnTo>
                  <a:pt x="354101" y="1981"/>
                </a:lnTo>
                <a:lnTo>
                  <a:pt x="333781" y="1130"/>
                </a:lnTo>
                <a:lnTo>
                  <a:pt x="318516" y="0"/>
                </a:lnTo>
                <a:lnTo>
                  <a:pt x="314413" y="304"/>
                </a:lnTo>
                <a:lnTo>
                  <a:pt x="309714" y="101"/>
                </a:lnTo>
                <a:lnTo>
                  <a:pt x="286804" y="2336"/>
                </a:lnTo>
                <a:lnTo>
                  <a:pt x="271449" y="3454"/>
                </a:lnTo>
                <a:lnTo>
                  <a:pt x="268554" y="4102"/>
                </a:lnTo>
                <a:lnTo>
                  <a:pt x="265404" y="4406"/>
                </a:lnTo>
                <a:lnTo>
                  <a:pt x="243344" y="9740"/>
                </a:lnTo>
                <a:lnTo>
                  <a:pt x="226529" y="13487"/>
                </a:lnTo>
                <a:lnTo>
                  <a:pt x="224358" y="14325"/>
                </a:lnTo>
                <a:lnTo>
                  <a:pt x="221894" y="14909"/>
                </a:lnTo>
                <a:lnTo>
                  <a:pt x="201180" y="23164"/>
                </a:lnTo>
                <a:lnTo>
                  <a:pt x="184238" y="29616"/>
                </a:lnTo>
                <a:lnTo>
                  <a:pt x="182422" y="30619"/>
                </a:lnTo>
                <a:lnTo>
                  <a:pt x="179844" y="31648"/>
                </a:lnTo>
                <a:lnTo>
                  <a:pt x="162356" y="41744"/>
                </a:lnTo>
                <a:lnTo>
                  <a:pt x="145084" y="51320"/>
                </a:lnTo>
                <a:lnTo>
                  <a:pt x="142824" y="53022"/>
                </a:lnTo>
                <a:lnTo>
                  <a:pt x="139992" y="54660"/>
                </a:lnTo>
                <a:lnTo>
                  <a:pt x="126288" y="65506"/>
                </a:lnTo>
                <a:lnTo>
                  <a:pt x="109550" y="78143"/>
                </a:lnTo>
                <a:lnTo>
                  <a:pt x="106591" y="81102"/>
                </a:lnTo>
                <a:lnTo>
                  <a:pt x="102997" y="83947"/>
                </a:lnTo>
                <a:lnTo>
                  <a:pt x="103352" y="84340"/>
                </a:lnTo>
                <a:lnTo>
                  <a:pt x="78130" y="109562"/>
                </a:lnTo>
                <a:lnTo>
                  <a:pt x="51308" y="145097"/>
                </a:lnTo>
                <a:lnTo>
                  <a:pt x="29603" y="184251"/>
                </a:lnTo>
                <a:lnTo>
                  <a:pt x="13474" y="226542"/>
                </a:lnTo>
                <a:lnTo>
                  <a:pt x="3441" y="271462"/>
                </a:lnTo>
                <a:lnTo>
                  <a:pt x="0" y="318516"/>
                </a:lnTo>
                <a:lnTo>
                  <a:pt x="3441" y="365582"/>
                </a:lnTo>
                <a:lnTo>
                  <a:pt x="13474" y="410502"/>
                </a:lnTo>
                <a:lnTo>
                  <a:pt x="29603" y="452793"/>
                </a:lnTo>
                <a:lnTo>
                  <a:pt x="51308" y="491947"/>
                </a:lnTo>
                <a:lnTo>
                  <a:pt x="78130" y="527481"/>
                </a:lnTo>
                <a:lnTo>
                  <a:pt x="109550" y="558901"/>
                </a:lnTo>
                <a:lnTo>
                  <a:pt x="145084" y="585724"/>
                </a:lnTo>
                <a:lnTo>
                  <a:pt x="184238" y="607428"/>
                </a:lnTo>
                <a:lnTo>
                  <a:pt x="226529" y="623557"/>
                </a:lnTo>
                <a:lnTo>
                  <a:pt x="271449" y="633590"/>
                </a:lnTo>
                <a:lnTo>
                  <a:pt x="318516" y="637032"/>
                </a:lnTo>
                <a:lnTo>
                  <a:pt x="365569" y="633590"/>
                </a:lnTo>
                <a:lnTo>
                  <a:pt x="410489" y="623557"/>
                </a:lnTo>
                <a:lnTo>
                  <a:pt x="452780" y="607428"/>
                </a:lnTo>
                <a:lnTo>
                  <a:pt x="491934" y="585724"/>
                </a:lnTo>
                <a:lnTo>
                  <a:pt x="527469" y="558901"/>
                </a:lnTo>
                <a:lnTo>
                  <a:pt x="558888" y="527481"/>
                </a:lnTo>
                <a:lnTo>
                  <a:pt x="585711" y="491947"/>
                </a:lnTo>
                <a:lnTo>
                  <a:pt x="607415" y="452793"/>
                </a:lnTo>
                <a:lnTo>
                  <a:pt x="623544" y="410502"/>
                </a:lnTo>
                <a:lnTo>
                  <a:pt x="633577" y="365582"/>
                </a:lnTo>
                <a:lnTo>
                  <a:pt x="636714" y="322834"/>
                </a:lnTo>
                <a:lnTo>
                  <a:pt x="637032" y="322834"/>
                </a:lnTo>
                <a:lnTo>
                  <a:pt x="636879" y="320522"/>
                </a:lnTo>
                <a:lnTo>
                  <a:pt x="637032" y="318516"/>
                </a:lnTo>
                <a:close/>
              </a:path>
            </a:pathLst>
          </a:custGeom>
          <a:solidFill>
            <a:srgbClr val="FFFFFF">
              <a:alpha val="9411"/>
            </a:srgbClr>
          </a:solidFill>
        </p:spPr>
        <p:txBody>
          <a:bodyPr wrap="square" lIns="0" tIns="0" rIns="0" bIns="0" rtlCol="0"/>
          <a:lstStyle/>
          <a:p>
            <a:endParaRPr/>
          </a:p>
        </p:txBody>
      </p:sp>
      <p:pic>
        <p:nvPicPr>
          <p:cNvPr id="3078" name="Picture 6" descr="Air Quality Monitor icon with loupe and clouds Air Quality Monitor - screening of atmosphere condition, CO2 and greenhouse gases, emissions. Isolated vector icon with loupe and clouds air quality monitoring stock illustrations">
            <a:extLst>
              <a:ext uri="{FF2B5EF4-FFF2-40B4-BE49-F238E27FC236}">
                <a16:creationId xmlns:a16="http://schemas.microsoft.com/office/drawing/2014/main" id="{4A40C6FA-C117-76A3-7567-1599749AEC5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69852" y="2150730"/>
            <a:ext cx="2272490" cy="227249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02319677-76B6-B06E-0DA9-2A97A1FE22F4}"/>
              </a:ext>
            </a:extLst>
          </p:cNvPr>
          <p:cNvSpPr txBox="1"/>
          <p:nvPr/>
        </p:nvSpPr>
        <p:spPr>
          <a:xfrm>
            <a:off x="1143000" y="180188"/>
            <a:ext cx="6656832" cy="830997"/>
          </a:xfrm>
          <a:prstGeom prst="rect">
            <a:avLst/>
          </a:prstGeom>
          <a:noFill/>
        </p:spPr>
        <p:txBody>
          <a:bodyPr wrap="square">
            <a:spAutoFit/>
          </a:bodyPr>
          <a:lstStyle/>
          <a:p>
            <a:pPr algn="ctr"/>
            <a:r>
              <a:rPr lang="en-US" sz="2400" b="1" dirty="0">
                <a:latin typeface="Times New Roman" panose="02020603050405020304" pitchFamily="18" charset="0"/>
                <a:cs typeface="Times New Roman" panose="02020603050405020304" pitchFamily="18" charset="0"/>
              </a:rPr>
              <a:t>THE 10TH INTERNATIONAL CONFERENCE ON SENSOR AND APPLICATION</a:t>
            </a:r>
          </a:p>
        </p:txBody>
      </p:sp>
    </p:spTree>
  </p:cSld>
  <p:clrMapOvr>
    <a:masterClrMapping/>
  </p:clrMapOvr>
  <mc:AlternateContent xmlns:mc="http://schemas.openxmlformats.org/markup-compatibility/2006" xmlns:p14="http://schemas.microsoft.com/office/powerpoint/2010/main">
    <mc:Choice Requires="p14">
      <p:transition spd="slow" p14:dur="2000" advClick="0" advTm="8000"/>
    </mc:Choice>
    <mc:Fallback xmlns="">
      <p:transition spd="slow" advClick="0" advTm="8000"/>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140820"/>
            <a:ext cx="9067800" cy="414216"/>
          </a:xfrm>
          <a:prstGeom prst="rect">
            <a:avLst/>
          </a:prstGeom>
        </p:spPr>
        <p:txBody>
          <a:bodyPr vert="horz" wrap="square" lIns="0" tIns="13970" rIns="0" bIns="0" rtlCol="0">
            <a:spAutoFit/>
          </a:bodyPr>
          <a:lstStyle/>
          <a:p>
            <a:pPr marL="12700" algn="ctr">
              <a:lnSpc>
                <a:spcPct val="100000"/>
              </a:lnSpc>
              <a:spcBef>
                <a:spcPts val="110"/>
              </a:spcBef>
            </a:pPr>
            <a:r>
              <a:rPr sz="2600" b="1" spc="45" dirty="0">
                <a:solidFill>
                  <a:schemeClr val="tx1"/>
                </a:solidFill>
                <a:latin typeface="Times New Roman" panose="02020603050405020304" pitchFamily="18" charset="0"/>
                <a:cs typeface="Times New Roman" panose="02020603050405020304" pitchFamily="18" charset="0"/>
              </a:rPr>
              <a:t>OBJECT</a:t>
            </a:r>
            <a:r>
              <a:rPr sz="2600" b="1" spc="30" dirty="0">
                <a:solidFill>
                  <a:schemeClr val="tx1"/>
                </a:solidFill>
                <a:latin typeface="Times New Roman" panose="02020603050405020304" pitchFamily="18" charset="0"/>
                <a:cs typeface="Times New Roman" panose="02020603050405020304" pitchFamily="18" charset="0"/>
              </a:rPr>
              <a:t>I</a:t>
            </a:r>
            <a:r>
              <a:rPr sz="2600" b="1" spc="160" dirty="0">
                <a:solidFill>
                  <a:schemeClr val="tx1"/>
                </a:solidFill>
                <a:latin typeface="Times New Roman" panose="02020603050405020304" pitchFamily="18" charset="0"/>
                <a:cs typeface="Times New Roman" panose="02020603050405020304" pitchFamily="18" charset="0"/>
              </a:rPr>
              <a:t>VE</a:t>
            </a:r>
          </a:p>
        </p:txBody>
      </p:sp>
      <p:sp>
        <p:nvSpPr>
          <p:cNvPr id="28" name="object 28"/>
          <p:cNvSpPr txBox="1">
            <a:spLocks noGrp="1"/>
          </p:cNvSpPr>
          <p:nvPr>
            <p:ph type="sldNum" sz="quarter" idx="12"/>
          </p:nvPr>
        </p:nvSpPr>
        <p:spPr>
          <a:prstGeom prst="rect">
            <a:avLst/>
          </a:prstGeom>
        </p:spPr>
        <p:txBody>
          <a:bodyPr vert="horz" wrap="square" lIns="0" tIns="15875" rIns="0" bIns="0" rtlCol="0">
            <a:spAutoFit/>
          </a:bodyPr>
          <a:lstStyle/>
          <a:p>
            <a:pPr marL="38100">
              <a:lnSpc>
                <a:spcPct val="100000"/>
              </a:lnSpc>
              <a:spcBef>
                <a:spcPts val="125"/>
              </a:spcBef>
            </a:pPr>
            <a:fld id="{81D60167-4931-47E6-BA6A-407CBD079E47}" type="slidenum">
              <a:rPr spc="-25" dirty="0"/>
              <a:t>2</a:t>
            </a:fld>
            <a:endParaRPr spc="-25" dirty="0"/>
          </a:p>
        </p:txBody>
      </p:sp>
      <p:grpSp>
        <p:nvGrpSpPr>
          <p:cNvPr id="24" name="object 24"/>
          <p:cNvGrpSpPr/>
          <p:nvPr/>
        </p:nvGrpSpPr>
        <p:grpSpPr>
          <a:xfrm>
            <a:off x="0" y="0"/>
            <a:ext cx="1064260" cy="1064260"/>
            <a:chOff x="0" y="0"/>
            <a:chExt cx="1064260" cy="1064260"/>
          </a:xfrm>
        </p:grpSpPr>
        <p:pic>
          <p:nvPicPr>
            <p:cNvPr id="25" name="object 25"/>
            <p:cNvPicPr/>
            <p:nvPr/>
          </p:nvPicPr>
          <p:blipFill>
            <a:blip r:embed="rId2" cstate="print"/>
            <a:stretch>
              <a:fillRect/>
            </a:stretch>
          </p:blipFill>
          <p:spPr>
            <a:xfrm>
              <a:off x="0" y="0"/>
              <a:ext cx="1063752" cy="1063751"/>
            </a:xfrm>
            <a:prstGeom prst="rect">
              <a:avLst/>
            </a:prstGeom>
          </p:spPr>
        </p:pic>
        <p:pic>
          <p:nvPicPr>
            <p:cNvPr id="26" name="object 26"/>
            <p:cNvPicPr/>
            <p:nvPr/>
          </p:nvPicPr>
          <p:blipFill>
            <a:blip r:embed="rId3" cstate="print"/>
            <a:stretch>
              <a:fillRect/>
            </a:stretch>
          </p:blipFill>
          <p:spPr>
            <a:xfrm>
              <a:off x="0" y="0"/>
              <a:ext cx="1027176" cy="1027175"/>
            </a:xfrm>
            <a:prstGeom prst="rect">
              <a:avLst/>
            </a:prstGeom>
          </p:spPr>
        </p:pic>
      </p:grpSp>
      <p:pic>
        <p:nvPicPr>
          <p:cNvPr id="27" name="object 27"/>
          <p:cNvPicPr/>
          <p:nvPr/>
        </p:nvPicPr>
        <p:blipFill>
          <a:blip r:embed="rId4" cstate="print"/>
          <a:stretch>
            <a:fillRect/>
          </a:stretch>
        </p:blipFill>
        <p:spPr>
          <a:xfrm>
            <a:off x="7744968" y="0"/>
            <a:ext cx="1399031" cy="923543"/>
          </a:xfrm>
          <a:prstGeom prst="rect">
            <a:avLst/>
          </a:prstGeom>
          <a:solidFill>
            <a:schemeClr val="tx1">
              <a:lumMod val="95000"/>
            </a:schemeClr>
          </a:solidFill>
        </p:spPr>
      </p:pic>
      <p:sp>
        <p:nvSpPr>
          <p:cNvPr id="30" name="TextBox 29">
            <a:extLst>
              <a:ext uri="{FF2B5EF4-FFF2-40B4-BE49-F238E27FC236}">
                <a16:creationId xmlns:a16="http://schemas.microsoft.com/office/drawing/2014/main" id="{28120040-B9F0-C3E3-32B1-829637267998}"/>
              </a:ext>
            </a:extLst>
          </p:cNvPr>
          <p:cNvSpPr txBox="1"/>
          <p:nvPr/>
        </p:nvSpPr>
        <p:spPr>
          <a:xfrm>
            <a:off x="2286000" y="2390284"/>
            <a:ext cx="4572000" cy="369332"/>
          </a:xfrm>
          <a:prstGeom prst="rect">
            <a:avLst/>
          </a:prstGeom>
          <a:noFill/>
        </p:spPr>
        <p:txBody>
          <a:bodyPr wrap="square">
            <a:spAutoFit/>
          </a:bodyPr>
          <a:lstStyle/>
          <a:p>
            <a:endParaRPr lang="en-IN" dirty="0"/>
          </a:p>
        </p:txBody>
      </p:sp>
      <p:sp>
        <p:nvSpPr>
          <p:cNvPr id="37" name="TextBox 36">
            <a:extLst>
              <a:ext uri="{FF2B5EF4-FFF2-40B4-BE49-F238E27FC236}">
                <a16:creationId xmlns:a16="http://schemas.microsoft.com/office/drawing/2014/main" id="{4B514B5A-8F81-29A1-020F-2779577318FA}"/>
              </a:ext>
            </a:extLst>
          </p:cNvPr>
          <p:cNvSpPr txBox="1"/>
          <p:nvPr/>
        </p:nvSpPr>
        <p:spPr>
          <a:xfrm>
            <a:off x="1191768" y="1128470"/>
            <a:ext cx="6553200" cy="2246769"/>
          </a:xfrm>
          <a:prstGeom prst="rect">
            <a:avLst/>
          </a:prstGeom>
          <a:noFill/>
        </p:spPr>
        <p:txBody>
          <a:bodyPr wrap="square">
            <a:spAutoFit/>
          </a:bodyPr>
          <a:lstStyle/>
          <a:p>
            <a:pPr marL="342900" indent="-342900" algn="l">
              <a:buFont typeface="Wingdings" panose="05000000000000000000" pitchFamily="2" charset="2"/>
              <a:buChar char="v"/>
            </a:pPr>
            <a:r>
              <a:rPr lang="en-US" sz="2000" b="0" i="0" dirty="0">
                <a:effectLst/>
                <a:latin typeface="Times New Roman" panose="02020603050405020304" pitchFamily="18" charset="0"/>
                <a:cs typeface="Times New Roman" panose="02020603050405020304" pitchFamily="18" charset="0"/>
              </a:rPr>
              <a:t>Assess air quality</a:t>
            </a:r>
          </a:p>
          <a:p>
            <a:pPr marL="342900" indent="-342900" algn="l">
              <a:buFont typeface="Wingdings" panose="05000000000000000000" pitchFamily="2" charset="2"/>
              <a:buChar char="v"/>
            </a:pPr>
            <a:r>
              <a:rPr lang="en-US" sz="2000" b="0" i="0" dirty="0">
                <a:effectLst/>
                <a:latin typeface="Times New Roman" panose="02020603050405020304" pitchFamily="18" charset="0"/>
                <a:cs typeface="Times New Roman" panose="02020603050405020304" pitchFamily="18" charset="0"/>
              </a:rPr>
              <a:t>Protect human health and the environment</a:t>
            </a:r>
          </a:p>
          <a:p>
            <a:pPr marL="342900" indent="-342900" algn="l">
              <a:buFont typeface="Wingdings" panose="05000000000000000000" pitchFamily="2" charset="2"/>
              <a:buChar char="v"/>
            </a:pPr>
            <a:r>
              <a:rPr lang="en-US" sz="2000" b="0" i="0" dirty="0">
                <a:effectLst/>
                <a:latin typeface="Times New Roman" panose="02020603050405020304" pitchFamily="18" charset="0"/>
                <a:cs typeface="Times New Roman" panose="02020603050405020304" pitchFamily="18" charset="0"/>
              </a:rPr>
              <a:t>Identify pollution sources</a:t>
            </a:r>
          </a:p>
          <a:p>
            <a:pPr marL="342900" indent="-342900" algn="l">
              <a:buFont typeface="Wingdings" panose="05000000000000000000" pitchFamily="2" charset="2"/>
              <a:buChar char="v"/>
            </a:pPr>
            <a:r>
              <a:rPr lang="en-US" sz="2000" b="0" i="0" dirty="0">
                <a:effectLst/>
                <a:latin typeface="Times New Roman" panose="02020603050405020304" pitchFamily="18" charset="0"/>
                <a:cs typeface="Times New Roman" panose="02020603050405020304" pitchFamily="18" charset="0"/>
              </a:rPr>
              <a:t>Issue alerts when pollution levels exceed safe limits</a:t>
            </a:r>
          </a:p>
          <a:p>
            <a:pPr marL="342900" indent="-342900" algn="l">
              <a:buFont typeface="Wingdings" panose="05000000000000000000" pitchFamily="2" charset="2"/>
              <a:buChar char="v"/>
            </a:pPr>
            <a:r>
              <a:rPr lang="en-US" sz="2000" b="0" i="0" dirty="0">
                <a:effectLst/>
                <a:latin typeface="Times New Roman" panose="02020603050405020304" pitchFamily="18" charset="0"/>
                <a:cs typeface="Times New Roman" panose="02020603050405020304" pitchFamily="18" charset="0"/>
              </a:rPr>
              <a:t>Collect data for research and policy development</a:t>
            </a:r>
          </a:p>
          <a:p>
            <a:pPr marL="342900" indent="-342900" algn="l">
              <a:buFont typeface="Wingdings" panose="05000000000000000000" pitchFamily="2" charset="2"/>
              <a:buChar char="v"/>
            </a:pPr>
            <a:r>
              <a:rPr lang="en-US" sz="2000" b="0" i="0" dirty="0">
                <a:effectLst/>
                <a:latin typeface="Times New Roman" panose="02020603050405020304" pitchFamily="18" charset="0"/>
                <a:cs typeface="Times New Roman" panose="02020603050405020304" pitchFamily="18" charset="0"/>
              </a:rPr>
              <a:t>Raise public awareness</a:t>
            </a:r>
          </a:p>
          <a:p>
            <a:pPr marL="342900" indent="-342900" algn="l">
              <a:buFont typeface="Wingdings" panose="05000000000000000000" pitchFamily="2" charset="2"/>
              <a:buChar char="v"/>
            </a:pPr>
            <a:r>
              <a:rPr lang="en-US" sz="2000" b="0" i="0" dirty="0">
                <a:effectLst/>
                <a:latin typeface="Times New Roman" panose="02020603050405020304" pitchFamily="18" charset="0"/>
                <a:cs typeface="Times New Roman" panose="02020603050405020304" pitchFamily="18" charset="0"/>
              </a:rPr>
              <a:t>Ensure compliance with emissions regulations.</a:t>
            </a:r>
          </a:p>
        </p:txBody>
      </p:sp>
      <p:pic>
        <p:nvPicPr>
          <p:cNvPr id="1030" name="Picture 6" descr="Containment of global warming abstract concept vector illustrations. Containment of global warming abstract concept vector illustration set. Air quality control, reforestation, reduction of gas emissions, climate change, carbon footprint, woodland abstract metaphor. air quality monitoring stock illustrations">
            <a:extLst>
              <a:ext uri="{FF2B5EF4-FFF2-40B4-BE49-F238E27FC236}">
                <a16:creationId xmlns:a16="http://schemas.microsoft.com/office/drawing/2014/main" id="{D0C13AF8-C3AF-DB1F-9EC4-90911EF2F8A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91001" y="3373894"/>
            <a:ext cx="4860340" cy="1679228"/>
          </a:xfrm>
          <a:prstGeom prst="rect">
            <a:avLst/>
          </a:prstGeom>
          <a:solidFill>
            <a:schemeClr val="bg1"/>
          </a:solidFill>
        </p:spPr>
      </p:pic>
    </p:spTree>
  </p:cSld>
  <p:clrMapOvr>
    <a:masterClrMapping/>
  </p:clrMapOvr>
  <mc:AlternateContent xmlns:mc="http://schemas.openxmlformats.org/markup-compatibility/2006" xmlns:p14="http://schemas.microsoft.com/office/powerpoint/2010/main">
    <mc:Choice Requires="p14">
      <p:transition spd="slow" p14:dur="2000" advClick="0" advTm="21000"/>
    </mc:Choice>
    <mc:Fallback xmlns="">
      <p:transition spd="slow" advClick="0" advTm="21000"/>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8394" y="118300"/>
            <a:ext cx="9025508" cy="413575"/>
          </a:xfrm>
          <a:prstGeom prst="rect">
            <a:avLst/>
          </a:prstGeom>
        </p:spPr>
        <p:txBody>
          <a:bodyPr vert="horz" wrap="square" lIns="0" tIns="13335" rIns="0" bIns="0" rtlCol="0">
            <a:spAutoFit/>
          </a:bodyPr>
          <a:lstStyle/>
          <a:p>
            <a:pPr marL="12700" algn="ctr">
              <a:lnSpc>
                <a:spcPct val="100000"/>
              </a:lnSpc>
              <a:spcBef>
                <a:spcPts val="105"/>
              </a:spcBef>
            </a:pPr>
            <a:r>
              <a:rPr sz="2600" spc="114" dirty="0">
                <a:solidFill>
                  <a:schemeClr val="tx1"/>
                </a:solidFill>
                <a:latin typeface="Times New Roman" panose="02020603050405020304" pitchFamily="18" charset="0"/>
                <a:cs typeface="Times New Roman" panose="02020603050405020304" pitchFamily="18" charset="0"/>
              </a:rPr>
              <a:t>ABSTRACT</a:t>
            </a:r>
          </a:p>
        </p:txBody>
      </p:sp>
      <p:sp>
        <p:nvSpPr>
          <p:cNvPr id="33" name="object 33"/>
          <p:cNvSpPr txBox="1">
            <a:spLocks noGrp="1"/>
          </p:cNvSpPr>
          <p:nvPr>
            <p:ph type="sldNum" sz="quarter" idx="7"/>
          </p:nvPr>
        </p:nvSpPr>
        <p:spPr>
          <a:prstGeom prst="rect">
            <a:avLst/>
          </a:prstGeom>
        </p:spPr>
        <p:txBody>
          <a:bodyPr vert="horz" wrap="square" lIns="0" tIns="15875" rIns="0" bIns="0" rtlCol="0">
            <a:spAutoFit/>
          </a:bodyPr>
          <a:lstStyle/>
          <a:p>
            <a:pPr marL="38100">
              <a:lnSpc>
                <a:spcPct val="100000"/>
              </a:lnSpc>
              <a:spcBef>
                <a:spcPts val="125"/>
              </a:spcBef>
            </a:pPr>
            <a:fld id="{81D60167-4931-47E6-BA6A-407CBD079E47}" type="slidenum">
              <a:rPr spc="-25" dirty="0"/>
              <a:t>3</a:t>
            </a:fld>
            <a:endParaRPr spc="-25" dirty="0"/>
          </a:p>
        </p:txBody>
      </p:sp>
      <p:grpSp>
        <p:nvGrpSpPr>
          <p:cNvPr id="29" name="object 29"/>
          <p:cNvGrpSpPr/>
          <p:nvPr/>
        </p:nvGrpSpPr>
        <p:grpSpPr>
          <a:xfrm>
            <a:off x="0" y="0"/>
            <a:ext cx="1064260" cy="1064260"/>
            <a:chOff x="0" y="0"/>
            <a:chExt cx="1064260" cy="1064260"/>
          </a:xfrm>
        </p:grpSpPr>
        <p:pic>
          <p:nvPicPr>
            <p:cNvPr id="30" name="object 30"/>
            <p:cNvPicPr/>
            <p:nvPr/>
          </p:nvPicPr>
          <p:blipFill>
            <a:blip r:embed="rId2" cstate="print"/>
            <a:stretch>
              <a:fillRect/>
            </a:stretch>
          </p:blipFill>
          <p:spPr>
            <a:xfrm>
              <a:off x="0" y="0"/>
              <a:ext cx="1063752" cy="1063751"/>
            </a:xfrm>
            <a:prstGeom prst="rect">
              <a:avLst/>
            </a:prstGeom>
          </p:spPr>
        </p:pic>
        <p:pic>
          <p:nvPicPr>
            <p:cNvPr id="31" name="object 31"/>
            <p:cNvPicPr/>
            <p:nvPr/>
          </p:nvPicPr>
          <p:blipFill>
            <a:blip r:embed="rId3" cstate="print"/>
            <a:stretch>
              <a:fillRect/>
            </a:stretch>
          </p:blipFill>
          <p:spPr>
            <a:xfrm>
              <a:off x="0" y="0"/>
              <a:ext cx="1027176" cy="1027175"/>
            </a:xfrm>
            <a:prstGeom prst="rect">
              <a:avLst/>
            </a:prstGeom>
          </p:spPr>
        </p:pic>
      </p:grpSp>
      <p:pic>
        <p:nvPicPr>
          <p:cNvPr id="32" name="object 32"/>
          <p:cNvPicPr/>
          <p:nvPr/>
        </p:nvPicPr>
        <p:blipFill>
          <a:blip r:embed="rId4" cstate="print"/>
          <a:stretch>
            <a:fillRect/>
          </a:stretch>
        </p:blipFill>
        <p:spPr>
          <a:xfrm>
            <a:off x="7744968" y="0"/>
            <a:ext cx="1399031" cy="923543"/>
          </a:xfrm>
          <a:prstGeom prst="rect">
            <a:avLst/>
          </a:prstGeom>
          <a:solidFill>
            <a:schemeClr val="tx1">
              <a:lumMod val="95000"/>
            </a:schemeClr>
          </a:solidFill>
        </p:spPr>
      </p:pic>
      <p:sp>
        <p:nvSpPr>
          <p:cNvPr id="35" name="TextBox 34">
            <a:extLst>
              <a:ext uri="{FF2B5EF4-FFF2-40B4-BE49-F238E27FC236}">
                <a16:creationId xmlns:a16="http://schemas.microsoft.com/office/drawing/2014/main" id="{D1522268-E25E-DB9F-68DE-1E6DF5584576}"/>
              </a:ext>
            </a:extLst>
          </p:cNvPr>
          <p:cNvSpPr txBox="1"/>
          <p:nvPr/>
        </p:nvSpPr>
        <p:spPr>
          <a:xfrm>
            <a:off x="762000" y="1153170"/>
            <a:ext cx="7772400" cy="2585323"/>
          </a:xfrm>
          <a:prstGeom prst="rect">
            <a:avLst/>
          </a:prstGeom>
          <a:noFill/>
        </p:spPr>
        <p:txBody>
          <a:bodyPr wrap="square">
            <a:spAutoFit/>
          </a:bodyPr>
          <a:lstStyle/>
          <a:p>
            <a:pPr algn="just"/>
            <a:r>
              <a:rPr lang="en-US" b="0" i="0" dirty="0">
                <a:effectLst/>
                <a:latin typeface="Times New Roman" panose="02020603050405020304" pitchFamily="18" charset="0"/>
                <a:cs typeface="Times New Roman" panose="02020603050405020304" pitchFamily="18" charset="0"/>
              </a:rPr>
              <a:t>An IoT-based Air Pollution Surveillance System (APSS) has been developed to combat worsening air quality worldwide. Deploying IoT sensors in urban and industrial areas, it monitors pollutants like PM2.5, NO2, CO, and more. It predicts air quality using regression models considering weather and traffic, categorizes it, and triggers alarms for poor air quality. The system employs an MQ-135 gas sensor, shares data via the internet, and alerts authorities and the public if pollution exceeds safe levels. User-friendly web and mobile interfaces provide real-time air quality data. Field trials validate its effectiveness in promoting environmental sustainability and citizen engagement.</a:t>
            </a:r>
            <a:endParaRPr lang="en-IN" dirty="0">
              <a:latin typeface="Times New Roman" panose="02020603050405020304" pitchFamily="18" charset="0"/>
              <a:cs typeface="Times New Roman" panose="02020603050405020304" pitchFamily="18" charset="0"/>
            </a:endParaRPr>
          </a:p>
        </p:txBody>
      </p:sp>
      <p:pic>
        <p:nvPicPr>
          <p:cNvPr id="36" name="Picture 2" descr="hand holding a magnifying glass to check the  good air quality and clean outdoor air quality safe from pollution dust PM 2.5 Wind Stock Photo">
            <a:extLst>
              <a:ext uri="{FF2B5EF4-FFF2-40B4-BE49-F238E27FC236}">
                <a16:creationId xmlns:a16="http://schemas.microsoft.com/office/drawing/2014/main" id="{449EEC5E-A38E-7F45-2257-BEF10D0C605E}"/>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39607" t="28360" r="15218" b="38342"/>
          <a:stretch/>
        </p:blipFill>
        <p:spPr bwMode="auto">
          <a:xfrm>
            <a:off x="5769852" y="3485696"/>
            <a:ext cx="3350373" cy="164706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advClick="0" advTm="34000"/>
    </mc:Choice>
    <mc:Fallback xmlns="">
      <p:transition spd="slow" advClick="0" advTm="34000"/>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98170" y="148851"/>
            <a:ext cx="9448800" cy="412292"/>
          </a:xfrm>
          <a:prstGeom prst="rect">
            <a:avLst/>
          </a:prstGeom>
        </p:spPr>
        <p:txBody>
          <a:bodyPr vert="horz" wrap="square" lIns="0" tIns="12065" rIns="0" bIns="0" rtlCol="0">
            <a:spAutoFit/>
          </a:bodyPr>
          <a:lstStyle/>
          <a:p>
            <a:pPr marL="12700" algn="ctr">
              <a:lnSpc>
                <a:spcPct val="100000"/>
              </a:lnSpc>
              <a:spcBef>
                <a:spcPts val="95"/>
              </a:spcBef>
            </a:pPr>
            <a:r>
              <a:rPr sz="2600" spc="145" dirty="0">
                <a:solidFill>
                  <a:schemeClr val="tx1"/>
                </a:solidFill>
                <a:latin typeface="Times New Roman" panose="02020603050405020304" pitchFamily="18" charset="0"/>
                <a:cs typeface="Times New Roman" panose="02020603050405020304" pitchFamily="18" charset="0"/>
              </a:rPr>
              <a:t>PROPOSED</a:t>
            </a:r>
            <a:r>
              <a:rPr sz="2600" spc="-125" dirty="0">
                <a:solidFill>
                  <a:schemeClr val="tx1"/>
                </a:solidFill>
                <a:latin typeface="Times New Roman" panose="02020603050405020304" pitchFamily="18" charset="0"/>
                <a:cs typeface="Times New Roman" panose="02020603050405020304" pitchFamily="18" charset="0"/>
              </a:rPr>
              <a:t> </a:t>
            </a:r>
            <a:r>
              <a:rPr sz="2600" spc="75" dirty="0">
                <a:solidFill>
                  <a:schemeClr val="tx1"/>
                </a:solidFill>
                <a:latin typeface="Times New Roman" panose="02020603050405020304" pitchFamily="18" charset="0"/>
                <a:cs typeface="Times New Roman" panose="02020603050405020304" pitchFamily="18" charset="0"/>
              </a:rPr>
              <a:t>SOLUTION</a:t>
            </a:r>
            <a:endParaRPr sz="2600" dirty="0">
              <a:solidFill>
                <a:schemeClr val="tx1"/>
              </a:solidFill>
              <a:latin typeface="Times New Roman" panose="02020603050405020304" pitchFamily="18" charset="0"/>
              <a:cs typeface="Times New Roman" panose="02020603050405020304" pitchFamily="18" charset="0"/>
            </a:endParaRPr>
          </a:p>
        </p:txBody>
      </p:sp>
      <p:sp>
        <p:nvSpPr>
          <p:cNvPr id="47" name="object 47"/>
          <p:cNvSpPr txBox="1">
            <a:spLocks noGrp="1"/>
          </p:cNvSpPr>
          <p:nvPr>
            <p:ph type="sldNum" sz="quarter" idx="7"/>
          </p:nvPr>
        </p:nvSpPr>
        <p:spPr>
          <a:prstGeom prst="rect">
            <a:avLst/>
          </a:prstGeom>
        </p:spPr>
        <p:txBody>
          <a:bodyPr vert="horz" wrap="square" lIns="0" tIns="15875" rIns="0" bIns="0" rtlCol="0">
            <a:spAutoFit/>
          </a:bodyPr>
          <a:lstStyle/>
          <a:p>
            <a:pPr marL="38100">
              <a:lnSpc>
                <a:spcPct val="100000"/>
              </a:lnSpc>
              <a:spcBef>
                <a:spcPts val="125"/>
              </a:spcBef>
            </a:pPr>
            <a:fld id="{81D60167-4931-47E6-BA6A-407CBD079E47}" type="slidenum">
              <a:rPr spc="-25" dirty="0"/>
              <a:t>4</a:t>
            </a:fld>
            <a:endParaRPr spc="-25" dirty="0"/>
          </a:p>
        </p:txBody>
      </p:sp>
      <p:sp>
        <p:nvSpPr>
          <p:cNvPr id="6" name="object 6"/>
          <p:cNvSpPr txBox="1"/>
          <p:nvPr/>
        </p:nvSpPr>
        <p:spPr>
          <a:xfrm>
            <a:off x="6478015" y="1328166"/>
            <a:ext cx="81915" cy="146685"/>
          </a:xfrm>
          <a:prstGeom prst="rect">
            <a:avLst/>
          </a:prstGeom>
        </p:spPr>
        <p:txBody>
          <a:bodyPr vert="horz" wrap="square" lIns="0" tIns="11430" rIns="0" bIns="0" rtlCol="0">
            <a:spAutoFit/>
          </a:bodyPr>
          <a:lstStyle/>
          <a:p>
            <a:pPr marL="12700">
              <a:lnSpc>
                <a:spcPct val="100000"/>
              </a:lnSpc>
              <a:spcBef>
                <a:spcPts val="90"/>
              </a:spcBef>
            </a:pPr>
            <a:r>
              <a:rPr sz="800" spc="-10" dirty="0">
                <a:solidFill>
                  <a:srgbClr val="FFFFFF"/>
                </a:solidFill>
                <a:latin typeface="Roboto"/>
                <a:cs typeface="Roboto"/>
              </a:rPr>
              <a:t>5</a:t>
            </a:r>
            <a:endParaRPr sz="800">
              <a:latin typeface="Roboto"/>
              <a:cs typeface="Roboto"/>
            </a:endParaRPr>
          </a:p>
        </p:txBody>
      </p:sp>
      <p:sp>
        <p:nvSpPr>
          <p:cNvPr id="7" name="object 7"/>
          <p:cNvSpPr/>
          <p:nvPr/>
        </p:nvSpPr>
        <p:spPr>
          <a:xfrm>
            <a:off x="8284718" y="1511553"/>
            <a:ext cx="40005" cy="204470"/>
          </a:xfrm>
          <a:custGeom>
            <a:avLst/>
            <a:gdLst/>
            <a:ahLst/>
            <a:cxnLst/>
            <a:rect l="l" t="t" r="r" b="b"/>
            <a:pathLst>
              <a:path w="40004" h="204469">
                <a:moveTo>
                  <a:pt x="39624" y="0"/>
                </a:moveTo>
                <a:lnTo>
                  <a:pt x="0" y="0"/>
                </a:lnTo>
                <a:lnTo>
                  <a:pt x="0" y="204215"/>
                </a:lnTo>
                <a:lnTo>
                  <a:pt x="39624" y="204215"/>
                </a:lnTo>
                <a:lnTo>
                  <a:pt x="39624" y="0"/>
                </a:lnTo>
                <a:close/>
              </a:path>
            </a:pathLst>
          </a:custGeom>
          <a:solidFill>
            <a:srgbClr val="F7F7F8"/>
          </a:solidFill>
        </p:spPr>
        <p:txBody>
          <a:bodyPr wrap="square" lIns="0" tIns="0" rIns="0" bIns="0" rtlCol="0"/>
          <a:lstStyle/>
          <a:p>
            <a:endParaRPr/>
          </a:p>
        </p:txBody>
      </p:sp>
      <p:sp>
        <p:nvSpPr>
          <p:cNvPr id="12" name="object 12"/>
          <p:cNvSpPr txBox="1"/>
          <p:nvPr/>
        </p:nvSpPr>
        <p:spPr>
          <a:xfrm>
            <a:off x="6479540" y="2396489"/>
            <a:ext cx="81915" cy="146685"/>
          </a:xfrm>
          <a:prstGeom prst="rect">
            <a:avLst/>
          </a:prstGeom>
        </p:spPr>
        <p:txBody>
          <a:bodyPr vert="horz" wrap="square" lIns="0" tIns="11430" rIns="0" bIns="0" rtlCol="0">
            <a:spAutoFit/>
          </a:bodyPr>
          <a:lstStyle/>
          <a:p>
            <a:pPr marL="12700">
              <a:lnSpc>
                <a:spcPct val="100000"/>
              </a:lnSpc>
              <a:spcBef>
                <a:spcPts val="90"/>
              </a:spcBef>
            </a:pPr>
            <a:r>
              <a:rPr sz="800" spc="-10" dirty="0">
                <a:solidFill>
                  <a:srgbClr val="FFFFFF"/>
                </a:solidFill>
                <a:latin typeface="Roboto"/>
                <a:cs typeface="Roboto"/>
              </a:rPr>
              <a:t>3</a:t>
            </a:r>
            <a:endParaRPr sz="800">
              <a:latin typeface="Roboto"/>
              <a:cs typeface="Roboto"/>
            </a:endParaRPr>
          </a:p>
        </p:txBody>
      </p:sp>
      <p:sp>
        <p:nvSpPr>
          <p:cNvPr id="17" name="object 17"/>
          <p:cNvSpPr txBox="1"/>
          <p:nvPr/>
        </p:nvSpPr>
        <p:spPr>
          <a:xfrm>
            <a:off x="6479540" y="3674745"/>
            <a:ext cx="81915" cy="146685"/>
          </a:xfrm>
          <a:prstGeom prst="rect">
            <a:avLst/>
          </a:prstGeom>
        </p:spPr>
        <p:txBody>
          <a:bodyPr vert="horz" wrap="square" lIns="0" tIns="11430" rIns="0" bIns="0" rtlCol="0">
            <a:spAutoFit/>
          </a:bodyPr>
          <a:lstStyle/>
          <a:p>
            <a:pPr marL="12700">
              <a:lnSpc>
                <a:spcPct val="100000"/>
              </a:lnSpc>
              <a:spcBef>
                <a:spcPts val="90"/>
              </a:spcBef>
            </a:pPr>
            <a:r>
              <a:rPr sz="800" spc="-10" dirty="0">
                <a:solidFill>
                  <a:srgbClr val="FFFFFF"/>
                </a:solidFill>
                <a:latin typeface="Roboto"/>
                <a:cs typeface="Roboto"/>
              </a:rPr>
              <a:t>1</a:t>
            </a:r>
            <a:endParaRPr sz="800">
              <a:latin typeface="Roboto"/>
              <a:cs typeface="Roboto"/>
            </a:endParaRPr>
          </a:p>
        </p:txBody>
      </p:sp>
      <p:pic>
        <p:nvPicPr>
          <p:cNvPr id="45" name="object 45"/>
          <p:cNvPicPr/>
          <p:nvPr/>
        </p:nvPicPr>
        <p:blipFill>
          <a:blip r:embed="rId2" cstate="print"/>
          <a:stretch>
            <a:fillRect/>
          </a:stretch>
        </p:blipFill>
        <p:spPr>
          <a:xfrm>
            <a:off x="7924800" y="1"/>
            <a:ext cx="1219199" cy="858100"/>
          </a:xfrm>
          <a:prstGeom prst="rect">
            <a:avLst/>
          </a:prstGeom>
          <a:solidFill>
            <a:schemeClr val="tx1">
              <a:lumMod val="95000"/>
            </a:schemeClr>
          </a:solidFill>
        </p:spPr>
      </p:pic>
      <p:pic>
        <p:nvPicPr>
          <p:cNvPr id="46" name="object 46"/>
          <p:cNvPicPr/>
          <p:nvPr/>
        </p:nvPicPr>
        <p:blipFill>
          <a:blip r:embed="rId3" cstate="print"/>
          <a:stretch>
            <a:fillRect/>
          </a:stretch>
        </p:blipFill>
        <p:spPr>
          <a:xfrm>
            <a:off x="0" y="-21946"/>
            <a:ext cx="1027176" cy="1027175"/>
          </a:xfrm>
          <a:prstGeom prst="rect">
            <a:avLst/>
          </a:prstGeom>
        </p:spPr>
      </p:pic>
      <p:sp>
        <p:nvSpPr>
          <p:cNvPr id="49" name="TextBox 48">
            <a:extLst>
              <a:ext uri="{FF2B5EF4-FFF2-40B4-BE49-F238E27FC236}">
                <a16:creationId xmlns:a16="http://schemas.microsoft.com/office/drawing/2014/main" id="{CAEDFDB1-8D9D-7690-10D0-38C97B065CF5}"/>
              </a:ext>
            </a:extLst>
          </p:cNvPr>
          <p:cNvSpPr txBox="1"/>
          <p:nvPr/>
        </p:nvSpPr>
        <p:spPr>
          <a:xfrm>
            <a:off x="288699" y="1044055"/>
            <a:ext cx="4330628" cy="2862322"/>
          </a:xfrm>
          <a:prstGeom prst="rect">
            <a:avLst/>
          </a:prstGeom>
          <a:noFill/>
        </p:spPr>
        <p:txBody>
          <a:bodyPr wrap="square">
            <a:spAutoFit/>
          </a:bodyPr>
          <a:lstStyle/>
          <a:p>
            <a:pPr algn="just"/>
            <a:r>
              <a:rPr lang="en-US" sz="1500" dirty="0">
                <a:effectLst/>
                <a:latin typeface="Times New Roman" panose="02020603050405020304" pitchFamily="18" charset="0"/>
                <a:ea typeface="Palatino Linotype" panose="02040502050505030304" pitchFamily="18" charset="0"/>
                <a:cs typeface="Times New Roman" panose="02020603050405020304" pitchFamily="18" charset="0"/>
              </a:rPr>
              <a:t>The proposed air pollution surveillance system shown in Fig. 1. The power supply is given to the Arduino UNO. The MQ-135 sensor detects ammonia, sulfur, benzene, carbon dioxide, s</a:t>
            </a:r>
            <a:r>
              <a:rPr lang="en-US" sz="1500" dirty="0">
                <a:latin typeface="Times New Roman" panose="02020603050405020304" pitchFamily="18" charset="0"/>
                <a:ea typeface="Palatino Linotype" panose="02040502050505030304" pitchFamily="18" charset="0"/>
                <a:cs typeface="Times New Roman" panose="02020603050405020304" pitchFamily="18" charset="0"/>
              </a:rPr>
              <a:t>mo</a:t>
            </a:r>
            <a:r>
              <a:rPr lang="en-US" sz="1500" dirty="0">
                <a:effectLst/>
                <a:latin typeface="Times New Roman" panose="02020603050405020304" pitchFamily="18" charset="0"/>
                <a:ea typeface="Palatino Linotype" panose="02040502050505030304" pitchFamily="18" charset="0"/>
                <a:cs typeface="Times New Roman" panose="02020603050405020304" pitchFamily="18" charset="0"/>
              </a:rPr>
              <a:t>ke, and other similar harmful gases and sends them to the Arduino UNO. It is connected with the wi-fi module, as shown in Fig. 1, which sends data when the pollution rate received from the gas sensor is high. Then the data is sent to the pollution control board through a hybrid cloud that combines both public and private cloud resources, which takes steps and takes action towards reducing pollution in the air. </a:t>
            </a:r>
            <a:endParaRPr lang="en-IN" sz="1500" dirty="0">
              <a:latin typeface="Times New Roman" panose="02020603050405020304" pitchFamily="18" charset="0"/>
              <a:cs typeface="Times New Roman" panose="02020603050405020304" pitchFamily="18" charset="0"/>
            </a:endParaRPr>
          </a:p>
        </p:txBody>
      </p:sp>
      <p:pic>
        <p:nvPicPr>
          <p:cNvPr id="50" name="Picture 49">
            <a:extLst>
              <a:ext uri="{FF2B5EF4-FFF2-40B4-BE49-F238E27FC236}">
                <a16:creationId xmlns:a16="http://schemas.microsoft.com/office/drawing/2014/main" id="{1A56F2BE-9EFF-8A47-FC6B-DD3EAD68F2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35384" y="912604"/>
            <a:ext cx="3962399" cy="2831957"/>
          </a:xfrm>
          <a:prstGeom prst="rect">
            <a:avLst/>
          </a:prstGeom>
        </p:spPr>
      </p:pic>
      <p:sp>
        <p:nvSpPr>
          <p:cNvPr id="52" name="TextBox 51">
            <a:extLst>
              <a:ext uri="{FF2B5EF4-FFF2-40B4-BE49-F238E27FC236}">
                <a16:creationId xmlns:a16="http://schemas.microsoft.com/office/drawing/2014/main" id="{F1C72DD8-DC7C-6A2D-531F-B1949FFD25C8}"/>
              </a:ext>
            </a:extLst>
          </p:cNvPr>
          <p:cNvSpPr txBox="1"/>
          <p:nvPr/>
        </p:nvSpPr>
        <p:spPr>
          <a:xfrm>
            <a:off x="5120066" y="3895558"/>
            <a:ext cx="3478403" cy="303481"/>
          </a:xfrm>
          <a:prstGeom prst="rect">
            <a:avLst/>
          </a:prstGeom>
          <a:noFill/>
        </p:spPr>
        <p:txBody>
          <a:bodyPr wrap="square">
            <a:spAutoFit/>
          </a:bodyPr>
          <a:lstStyle/>
          <a:p>
            <a:pPr marR="91440" algn="just">
              <a:lnSpc>
                <a:spcPct val="98000"/>
              </a:lnSpc>
            </a:pPr>
            <a:r>
              <a:rPr lang="en-US" sz="1400" b="1" dirty="0">
                <a:effectLst/>
                <a:latin typeface="Times New Roman" panose="02020603050405020304" pitchFamily="18" charset="0"/>
                <a:ea typeface="Palatino Linotype" panose="02040502050505030304" pitchFamily="18" charset="0"/>
                <a:cs typeface="Times New Roman" panose="02020603050405020304" pitchFamily="18" charset="0"/>
              </a:rPr>
              <a:t>Fig.1.Air pollution surveillance system </a:t>
            </a:r>
            <a:endParaRPr lang="en-IN" sz="1400" dirty="0">
              <a:effectLst/>
              <a:latin typeface="Times New Roman" panose="02020603050405020304" pitchFamily="18" charset="0"/>
              <a:ea typeface="Palatino Linotype" panose="02040502050505030304" pitchFamily="18" charset="0"/>
              <a:cs typeface="Times New Roman" panose="02020603050405020304" pitchFamily="18" charset="0"/>
            </a:endParaRPr>
          </a:p>
        </p:txBody>
      </p:sp>
      <p:sp>
        <p:nvSpPr>
          <p:cNvPr id="53" name="Rectangle 52">
            <a:extLst>
              <a:ext uri="{FF2B5EF4-FFF2-40B4-BE49-F238E27FC236}">
                <a16:creationId xmlns:a16="http://schemas.microsoft.com/office/drawing/2014/main" id="{FA223A3C-095E-E11E-4BC1-BCCAEE04719A}"/>
              </a:ext>
            </a:extLst>
          </p:cNvPr>
          <p:cNvSpPr/>
          <p:nvPr/>
        </p:nvSpPr>
        <p:spPr>
          <a:xfrm>
            <a:off x="6059807" y="1177169"/>
            <a:ext cx="681988" cy="139775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4" name="Rectangle 53">
            <a:extLst>
              <a:ext uri="{FF2B5EF4-FFF2-40B4-BE49-F238E27FC236}">
                <a16:creationId xmlns:a16="http://schemas.microsoft.com/office/drawing/2014/main" id="{9713E1E2-1833-7992-AB6E-835F7DC2C904}"/>
              </a:ext>
            </a:extLst>
          </p:cNvPr>
          <p:cNvSpPr/>
          <p:nvPr/>
        </p:nvSpPr>
        <p:spPr>
          <a:xfrm>
            <a:off x="4984136" y="1414296"/>
            <a:ext cx="807063" cy="62108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5" name="Rectangle 54">
            <a:extLst>
              <a:ext uri="{FF2B5EF4-FFF2-40B4-BE49-F238E27FC236}">
                <a16:creationId xmlns:a16="http://schemas.microsoft.com/office/drawing/2014/main" id="{D887DA41-03FE-0BC5-C98B-E027A1EC4746}"/>
              </a:ext>
            </a:extLst>
          </p:cNvPr>
          <p:cNvSpPr/>
          <p:nvPr/>
        </p:nvSpPr>
        <p:spPr>
          <a:xfrm>
            <a:off x="7010402" y="1584325"/>
            <a:ext cx="380997" cy="42205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6" name="Cloud 55">
            <a:extLst>
              <a:ext uri="{FF2B5EF4-FFF2-40B4-BE49-F238E27FC236}">
                <a16:creationId xmlns:a16="http://schemas.microsoft.com/office/drawing/2014/main" id="{CD73B8AD-3E28-6EF9-5AF6-9F3F082D8E72}"/>
              </a:ext>
            </a:extLst>
          </p:cNvPr>
          <p:cNvSpPr/>
          <p:nvPr/>
        </p:nvSpPr>
        <p:spPr>
          <a:xfrm>
            <a:off x="7563613" y="1511553"/>
            <a:ext cx="781811" cy="588010"/>
          </a:xfrm>
          <a:prstGeom prst="cloud">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7" name="Rectangle 56">
            <a:extLst>
              <a:ext uri="{FF2B5EF4-FFF2-40B4-BE49-F238E27FC236}">
                <a16:creationId xmlns:a16="http://schemas.microsoft.com/office/drawing/2014/main" id="{7D20BCEE-AE4D-CDDF-144F-A18446902109}"/>
              </a:ext>
            </a:extLst>
          </p:cNvPr>
          <p:cNvSpPr/>
          <p:nvPr/>
        </p:nvSpPr>
        <p:spPr>
          <a:xfrm>
            <a:off x="7507224" y="2558917"/>
            <a:ext cx="894587" cy="80118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8" name="Rectangle 57">
            <a:extLst>
              <a:ext uri="{FF2B5EF4-FFF2-40B4-BE49-F238E27FC236}">
                <a16:creationId xmlns:a16="http://schemas.microsoft.com/office/drawing/2014/main" id="{3D5AA88B-2418-3D91-A566-3E536DCC7998}"/>
              </a:ext>
            </a:extLst>
          </p:cNvPr>
          <p:cNvSpPr/>
          <p:nvPr/>
        </p:nvSpPr>
        <p:spPr>
          <a:xfrm>
            <a:off x="6001070" y="3055936"/>
            <a:ext cx="858198" cy="44062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9" name="TextBox 58">
            <a:extLst>
              <a:ext uri="{FF2B5EF4-FFF2-40B4-BE49-F238E27FC236}">
                <a16:creationId xmlns:a16="http://schemas.microsoft.com/office/drawing/2014/main" id="{D5BC39AE-CEE0-DE25-5CA5-462082162B5B}"/>
              </a:ext>
            </a:extLst>
          </p:cNvPr>
          <p:cNvSpPr txBox="1"/>
          <p:nvPr/>
        </p:nvSpPr>
        <p:spPr>
          <a:xfrm>
            <a:off x="4997250" y="1494621"/>
            <a:ext cx="945535" cy="461665"/>
          </a:xfrm>
          <a:prstGeom prst="rect">
            <a:avLst/>
          </a:prstGeom>
          <a:noFill/>
        </p:spPr>
        <p:txBody>
          <a:bodyPr wrap="square" rtlCol="0">
            <a:spAutoFit/>
          </a:bodyPr>
          <a:lstStyle/>
          <a:p>
            <a:r>
              <a:rPr lang="en-IN" sz="1200" dirty="0">
                <a:latin typeface="Times New Roman" panose="02020603050405020304" pitchFamily="18" charset="0"/>
                <a:cs typeface="Times New Roman" panose="02020603050405020304" pitchFamily="18" charset="0"/>
              </a:rPr>
              <a:t>MQ-135 SENSOR</a:t>
            </a:r>
          </a:p>
        </p:txBody>
      </p:sp>
      <p:sp>
        <p:nvSpPr>
          <p:cNvPr id="60" name="TextBox 59">
            <a:extLst>
              <a:ext uri="{FF2B5EF4-FFF2-40B4-BE49-F238E27FC236}">
                <a16:creationId xmlns:a16="http://schemas.microsoft.com/office/drawing/2014/main" id="{0AC3F023-4334-EFEF-7365-5C91AD3DB795}"/>
              </a:ext>
            </a:extLst>
          </p:cNvPr>
          <p:cNvSpPr txBox="1"/>
          <p:nvPr/>
        </p:nvSpPr>
        <p:spPr>
          <a:xfrm>
            <a:off x="6005247" y="1476661"/>
            <a:ext cx="945535" cy="553998"/>
          </a:xfrm>
          <a:prstGeom prst="rect">
            <a:avLst/>
          </a:prstGeom>
          <a:noFill/>
        </p:spPr>
        <p:txBody>
          <a:bodyPr wrap="square" rtlCol="0">
            <a:spAutoFit/>
          </a:bodyPr>
          <a:lstStyle/>
          <a:p>
            <a:r>
              <a:rPr lang="en-IN" sz="1200" dirty="0">
                <a:latin typeface="Times New Roman" panose="02020603050405020304" pitchFamily="18" charset="0"/>
                <a:cs typeface="Times New Roman" panose="02020603050405020304" pitchFamily="18" charset="0"/>
              </a:rPr>
              <a:t>ARDUNO</a:t>
            </a:r>
            <a:r>
              <a:rPr lang="en-IN" dirty="0">
                <a:latin typeface="Times New Roman" panose="02020603050405020304" pitchFamily="18" charset="0"/>
                <a:cs typeface="Times New Roman" panose="02020603050405020304" pitchFamily="18" charset="0"/>
              </a:rPr>
              <a:t> </a:t>
            </a:r>
            <a:r>
              <a:rPr lang="en-IN" sz="1200" dirty="0">
                <a:latin typeface="Times New Roman" panose="02020603050405020304" pitchFamily="18" charset="0"/>
                <a:cs typeface="Times New Roman" panose="02020603050405020304" pitchFamily="18" charset="0"/>
              </a:rPr>
              <a:t>UNO</a:t>
            </a:r>
          </a:p>
        </p:txBody>
      </p:sp>
      <p:sp>
        <p:nvSpPr>
          <p:cNvPr id="61" name="TextBox 60">
            <a:extLst>
              <a:ext uri="{FF2B5EF4-FFF2-40B4-BE49-F238E27FC236}">
                <a16:creationId xmlns:a16="http://schemas.microsoft.com/office/drawing/2014/main" id="{8A63A859-71B1-1420-2E30-3720FDF0C916}"/>
              </a:ext>
            </a:extLst>
          </p:cNvPr>
          <p:cNvSpPr txBox="1"/>
          <p:nvPr/>
        </p:nvSpPr>
        <p:spPr>
          <a:xfrm>
            <a:off x="6950782" y="1689350"/>
            <a:ext cx="681988" cy="246221"/>
          </a:xfrm>
          <a:prstGeom prst="rect">
            <a:avLst/>
          </a:prstGeom>
          <a:noFill/>
        </p:spPr>
        <p:txBody>
          <a:bodyPr wrap="square" rtlCol="0">
            <a:spAutoFit/>
          </a:bodyPr>
          <a:lstStyle/>
          <a:p>
            <a:r>
              <a:rPr lang="en-IN" sz="1000" dirty="0">
                <a:latin typeface="Times New Roman" panose="02020603050405020304" pitchFamily="18" charset="0"/>
                <a:cs typeface="Times New Roman" panose="02020603050405020304" pitchFamily="18" charset="0"/>
              </a:rPr>
              <a:t>WI-FI</a:t>
            </a:r>
          </a:p>
        </p:txBody>
      </p:sp>
      <p:sp>
        <p:nvSpPr>
          <p:cNvPr id="62" name="TextBox 61">
            <a:extLst>
              <a:ext uri="{FF2B5EF4-FFF2-40B4-BE49-F238E27FC236}">
                <a16:creationId xmlns:a16="http://schemas.microsoft.com/office/drawing/2014/main" id="{2B06DCD0-C9DA-824F-6B93-06766348A794}"/>
              </a:ext>
            </a:extLst>
          </p:cNvPr>
          <p:cNvSpPr txBox="1"/>
          <p:nvPr/>
        </p:nvSpPr>
        <p:spPr>
          <a:xfrm>
            <a:off x="7574892" y="1656854"/>
            <a:ext cx="1131117" cy="276999"/>
          </a:xfrm>
          <a:prstGeom prst="rect">
            <a:avLst/>
          </a:prstGeom>
          <a:noFill/>
        </p:spPr>
        <p:txBody>
          <a:bodyPr wrap="square" rtlCol="0">
            <a:spAutoFit/>
          </a:bodyPr>
          <a:lstStyle/>
          <a:p>
            <a:r>
              <a:rPr lang="en-IN" sz="1200" dirty="0">
                <a:latin typeface="Times New Roman" panose="02020603050405020304" pitchFamily="18" charset="0"/>
                <a:cs typeface="Times New Roman" panose="02020603050405020304" pitchFamily="18" charset="0"/>
              </a:rPr>
              <a:t>CLOUD</a:t>
            </a:r>
          </a:p>
        </p:txBody>
      </p:sp>
      <p:sp>
        <p:nvSpPr>
          <p:cNvPr id="63" name="TextBox 62">
            <a:extLst>
              <a:ext uri="{FF2B5EF4-FFF2-40B4-BE49-F238E27FC236}">
                <a16:creationId xmlns:a16="http://schemas.microsoft.com/office/drawing/2014/main" id="{24DD4385-5416-6418-422F-BA2C5A4F1026}"/>
              </a:ext>
            </a:extLst>
          </p:cNvPr>
          <p:cNvSpPr txBox="1"/>
          <p:nvPr/>
        </p:nvSpPr>
        <p:spPr>
          <a:xfrm>
            <a:off x="7442385" y="2587306"/>
            <a:ext cx="1255398" cy="646331"/>
          </a:xfrm>
          <a:prstGeom prst="rect">
            <a:avLst/>
          </a:prstGeom>
          <a:noFill/>
        </p:spPr>
        <p:txBody>
          <a:bodyPr wrap="square" rtlCol="0">
            <a:spAutoFit/>
          </a:bodyPr>
          <a:lstStyle/>
          <a:p>
            <a:r>
              <a:rPr lang="en-IN" sz="1200" dirty="0">
                <a:latin typeface="Times New Roman" panose="02020603050405020304" pitchFamily="18" charset="0"/>
                <a:cs typeface="Times New Roman" panose="02020603050405020304" pitchFamily="18" charset="0"/>
              </a:rPr>
              <a:t>POLLUTION CONTROL BOARD</a:t>
            </a:r>
          </a:p>
        </p:txBody>
      </p:sp>
      <p:sp>
        <p:nvSpPr>
          <p:cNvPr id="64" name="TextBox 63">
            <a:extLst>
              <a:ext uri="{FF2B5EF4-FFF2-40B4-BE49-F238E27FC236}">
                <a16:creationId xmlns:a16="http://schemas.microsoft.com/office/drawing/2014/main" id="{992F5535-6240-06CB-7B5D-0D4C092137AD}"/>
              </a:ext>
            </a:extLst>
          </p:cNvPr>
          <p:cNvSpPr txBox="1"/>
          <p:nvPr/>
        </p:nvSpPr>
        <p:spPr>
          <a:xfrm>
            <a:off x="6044835" y="3037384"/>
            <a:ext cx="838202" cy="461665"/>
          </a:xfrm>
          <a:prstGeom prst="rect">
            <a:avLst/>
          </a:prstGeom>
          <a:noFill/>
        </p:spPr>
        <p:txBody>
          <a:bodyPr wrap="square" rtlCol="0">
            <a:spAutoFit/>
          </a:bodyPr>
          <a:lstStyle/>
          <a:p>
            <a:r>
              <a:rPr lang="en-IN" sz="1200" dirty="0">
                <a:latin typeface="Times New Roman" panose="02020603050405020304" pitchFamily="18" charset="0"/>
                <a:cs typeface="Times New Roman" panose="02020603050405020304" pitchFamily="18" charset="0"/>
              </a:rPr>
              <a:t>POWER SUPPLY</a:t>
            </a:r>
          </a:p>
        </p:txBody>
      </p:sp>
    </p:spTree>
  </p:cSld>
  <p:clrMapOvr>
    <a:masterClrMapping/>
  </p:clrMapOvr>
  <mc:AlternateContent xmlns:mc="http://schemas.openxmlformats.org/markup-compatibility/2006" xmlns:p14="http://schemas.microsoft.com/office/powerpoint/2010/main">
    <mc:Choice Requires="p14">
      <p:transition spd="slow" p14:dur="2000" advClick="0" advTm="27000"/>
    </mc:Choice>
    <mc:Fallback xmlns="">
      <p:transition spd="slow" advClick="0" advTm="27000"/>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137469"/>
            <a:ext cx="9067800" cy="412292"/>
          </a:xfrm>
          <a:prstGeom prst="rect">
            <a:avLst/>
          </a:prstGeom>
        </p:spPr>
        <p:txBody>
          <a:bodyPr vert="horz" wrap="square" lIns="0" tIns="12065" rIns="0" bIns="0" rtlCol="0">
            <a:spAutoFit/>
          </a:bodyPr>
          <a:lstStyle/>
          <a:p>
            <a:pPr marL="12700" algn="ctr">
              <a:lnSpc>
                <a:spcPct val="100000"/>
              </a:lnSpc>
              <a:spcBef>
                <a:spcPts val="95"/>
              </a:spcBef>
            </a:pPr>
            <a:r>
              <a:rPr lang="en-US" sz="2600" b="1" spc="-5" dirty="0">
                <a:solidFill>
                  <a:schemeClr val="tx1"/>
                </a:solidFill>
                <a:effectLst/>
                <a:latin typeface="Times New Roman" panose="02020603050405020304" pitchFamily="18" charset="0"/>
                <a:ea typeface="Palatino Linotype" panose="02040502050505030304" pitchFamily="18" charset="0"/>
                <a:cs typeface="Times New Roman" panose="02020603050405020304" pitchFamily="18" charset="0"/>
              </a:rPr>
              <a:t>SIMULATION</a:t>
            </a:r>
            <a:endParaRPr lang="en-US" sz="2600" dirty="0">
              <a:solidFill>
                <a:schemeClr val="tx1"/>
              </a:solidFill>
              <a:latin typeface="Times New Roman" panose="02020603050405020304" pitchFamily="18" charset="0"/>
              <a:cs typeface="Times New Roman" panose="02020603050405020304" pitchFamily="18" charset="0"/>
            </a:endParaRPr>
          </a:p>
        </p:txBody>
      </p:sp>
      <p:sp>
        <p:nvSpPr>
          <p:cNvPr id="7" name="object 7"/>
          <p:cNvSpPr txBox="1">
            <a:spLocks noGrp="1"/>
          </p:cNvSpPr>
          <p:nvPr>
            <p:ph type="sldNum" sz="quarter" idx="12"/>
          </p:nvPr>
        </p:nvSpPr>
        <p:spPr>
          <a:prstGeom prst="rect">
            <a:avLst/>
          </a:prstGeom>
        </p:spPr>
        <p:txBody>
          <a:bodyPr vert="horz" wrap="square" lIns="0" tIns="15875" rIns="0" bIns="0" rtlCol="0">
            <a:spAutoFit/>
          </a:bodyPr>
          <a:lstStyle/>
          <a:p>
            <a:pPr marL="38100">
              <a:lnSpc>
                <a:spcPct val="100000"/>
              </a:lnSpc>
              <a:spcBef>
                <a:spcPts val="125"/>
              </a:spcBef>
            </a:pPr>
            <a:fld id="{81D60167-4931-47E6-BA6A-407CBD079E47}" type="slidenum">
              <a:rPr spc="-25" dirty="0"/>
              <a:t>5</a:t>
            </a:fld>
            <a:endParaRPr spc="-25" dirty="0"/>
          </a:p>
        </p:txBody>
      </p:sp>
      <p:pic>
        <p:nvPicPr>
          <p:cNvPr id="5" name="object 5"/>
          <p:cNvPicPr/>
          <p:nvPr/>
        </p:nvPicPr>
        <p:blipFill>
          <a:blip r:embed="rId2" cstate="print"/>
          <a:stretch>
            <a:fillRect/>
          </a:stretch>
        </p:blipFill>
        <p:spPr>
          <a:xfrm>
            <a:off x="7744968" y="0"/>
            <a:ext cx="1399031" cy="923543"/>
          </a:xfrm>
          <a:prstGeom prst="rect">
            <a:avLst/>
          </a:prstGeom>
          <a:solidFill>
            <a:schemeClr val="tx1">
              <a:lumMod val="95000"/>
            </a:schemeClr>
          </a:solidFill>
        </p:spPr>
      </p:pic>
      <p:pic>
        <p:nvPicPr>
          <p:cNvPr id="6" name="object 6"/>
          <p:cNvPicPr/>
          <p:nvPr/>
        </p:nvPicPr>
        <p:blipFill>
          <a:blip r:embed="rId3" cstate="print"/>
          <a:stretch>
            <a:fillRect/>
          </a:stretch>
        </p:blipFill>
        <p:spPr>
          <a:xfrm>
            <a:off x="0" y="-7315"/>
            <a:ext cx="1027176" cy="1027175"/>
          </a:xfrm>
          <a:prstGeom prst="rect">
            <a:avLst/>
          </a:prstGeom>
        </p:spPr>
      </p:pic>
      <p:sp>
        <p:nvSpPr>
          <p:cNvPr id="9" name="TextBox 8">
            <a:extLst>
              <a:ext uri="{FF2B5EF4-FFF2-40B4-BE49-F238E27FC236}">
                <a16:creationId xmlns:a16="http://schemas.microsoft.com/office/drawing/2014/main" id="{406CD68E-D656-D034-F7DB-D6A3B6677691}"/>
              </a:ext>
            </a:extLst>
          </p:cNvPr>
          <p:cNvSpPr txBox="1"/>
          <p:nvPr/>
        </p:nvSpPr>
        <p:spPr>
          <a:xfrm>
            <a:off x="968310" y="1023614"/>
            <a:ext cx="7848600" cy="369332"/>
          </a:xfrm>
          <a:prstGeom prst="rect">
            <a:avLst/>
          </a:prstGeom>
          <a:noFill/>
        </p:spPr>
        <p:txBody>
          <a:bodyPr wrap="square">
            <a:spAutoFit/>
          </a:bodyPr>
          <a:lstStyle/>
          <a:p>
            <a:pPr algn="ctr"/>
            <a:r>
              <a:rPr lang="en-US" sz="1800" b="1" dirty="0">
                <a:effectLst/>
                <a:latin typeface="Palatino Linotype" panose="02040502050505030304" pitchFamily="18" charset="0"/>
                <a:ea typeface="Palatino Linotype" panose="02040502050505030304" pitchFamily="18" charset="0"/>
                <a:cs typeface="Palatino Linotype" panose="02040502050505030304" pitchFamily="18" charset="0"/>
              </a:rPr>
              <a:t>MODELING OF AIR POLLUTION SURVEILLANCESYSTEM</a:t>
            </a:r>
            <a:endParaRPr lang="en-IN" dirty="0"/>
          </a:p>
        </p:txBody>
      </p:sp>
      <p:sp>
        <p:nvSpPr>
          <p:cNvPr id="11" name="TextBox 10">
            <a:extLst>
              <a:ext uri="{FF2B5EF4-FFF2-40B4-BE49-F238E27FC236}">
                <a16:creationId xmlns:a16="http://schemas.microsoft.com/office/drawing/2014/main" id="{187C2D7D-255A-CD38-6106-6EF13E976FD4}"/>
              </a:ext>
            </a:extLst>
          </p:cNvPr>
          <p:cNvSpPr txBox="1"/>
          <p:nvPr/>
        </p:nvSpPr>
        <p:spPr>
          <a:xfrm>
            <a:off x="-1676400" y="1582678"/>
            <a:ext cx="6096000" cy="2354491"/>
          </a:xfrm>
          <a:prstGeom prst="rect">
            <a:avLst/>
          </a:prstGeom>
          <a:noFill/>
        </p:spPr>
        <p:txBody>
          <a:bodyPr wrap="square">
            <a:spAutoFit/>
          </a:bodyPr>
          <a:lstStyle/>
          <a:p>
            <a:pPr marL="1943735" marR="71755" indent="-35560" algn="just">
              <a:lnSpc>
                <a:spcPct val="98000"/>
              </a:lnSpc>
              <a:spcAft>
                <a:spcPts val="0"/>
              </a:spcAft>
            </a:pPr>
            <a:r>
              <a:rPr lang="en-US" sz="1500" dirty="0">
                <a:effectLst/>
                <a:latin typeface="Times New Roman" panose="02020603050405020304" pitchFamily="18" charset="0"/>
                <a:ea typeface="MS Mincho" panose="02020609040205080304" pitchFamily="49" charset="-128"/>
                <a:cs typeface="Times New Roman" panose="02020603050405020304" pitchFamily="18" charset="0"/>
              </a:rPr>
              <a:t> As shown in Fig. 2, Connections are provided in accordance with the circuit. Data is sent from the MQ-135 to alarm system sounds and the alert message is shown on the LCD when the level of smoke or pollution is excessive. The pollution control board receives the data on a continuous basis along with its PPM value. The LCD shows a safe message when the pollution level is below the set threshold. When the circuit is closed, the safe green LED illuminates. </a:t>
            </a:r>
            <a:endParaRPr lang="en-IN" sz="1500" dirty="0">
              <a:effectLst/>
              <a:latin typeface="Times New Roman" panose="02020603050405020304" pitchFamily="18" charset="0"/>
              <a:ea typeface="MS Mincho" panose="02020609040205080304" pitchFamily="49" charset="-128"/>
              <a:cs typeface="Times New Roman" panose="02020603050405020304" pitchFamily="18" charset="0"/>
            </a:endParaRPr>
          </a:p>
        </p:txBody>
      </p:sp>
      <p:pic>
        <p:nvPicPr>
          <p:cNvPr id="12" name="Picture 11">
            <a:extLst>
              <a:ext uri="{FF2B5EF4-FFF2-40B4-BE49-F238E27FC236}">
                <a16:creationId xmlns:a16="http://schemas.microsoft.com/office/drawing/2014/main" id="{B0549666-9E3B-90E9-B083-FDB8B0FA31BC}"/>
              </a:ext>
            </a:extLst>
          </p:cNvPr>
          <p:cNvPicPr>
            <a:picLocks noChangeAspect="1"/>
          </p:cNvPicPr>
          <p:nvPr/>
        </p:nvPicPr>
        <p:blipFill>
          <a:blip r:embed="rId4" cstate="print"/>
          <a:stretch>
            <a:fillRect/>
          </a:stretch>
        </p:blipFill>
        <p:spPr>
          <a:xfrm>
            <a:off x="4515549" y="1582678"/>
            <a:ext cx="4012973" cy="2354491"/>
          </a:xfrm>
          <a:prstGeom prst="rect">
            <a:avLst/>
          </a:prstGeom>
        </p:spPr>
      </p:pic>
      <p:sp>
        <p:nvSpPr>
          <p:cNvPr id="14" name="TextBox 13">
            <a:extLst>
              <a:ext uri="{FF2B5EF4-FFF2-40B4-BE49-F238E27FC236}">
                <a16:creationId xmlns:a16="http://schemas.microsoft.com/office/drawing/2014/main" id="{3C17E249-08A8-5A03-F27F-500A83AD5BFA}"/>
              </a:ext>
            </a:extLst>
          </p:cNvPr>
          <p:cNvSpPr txBox="1"/>
          <p:nvPr/>
        </p:nvSpPr>
        <p:spPr>
          <a:xfrm>
            <a:off x="5499577" y="4022725"/>
            <a:ext cx="2971800" cy="369332"/>
          </a:xfrm>
          <a:prstGeom prst="rect">
            <a:avLst/>
          </a:prstGeom>
          <a:noFill/>
        </p:spPr>
        <p:txBody>
          <a:bodyPr wrap="square">
            <a:spAutoFit/>
          </a:bodyPr>
          <a:lstStyle/>
          <a:p>
            <a:r>
              <a:rPr lang="en-US" sz="1800" b="1" spc="-5" dirty="0">
                <a:effectLst/>
                <a:latin typeface="Times New Roman" panose="02020603050405020304" pitchFamily="18" charset="0"/>
                <a:ea typeface="Palatino Linotype" panose="02040502050505030304" pitchFamily="18" charset="0"/>
                <a:cs typeface="Times New Roman" panose="02020603050405020304" pitchFamily="18" charset="0"/>
              </a:rPr>
              <a:t> </a:t>
            </a:r>
            <a:r>
              <a:rPr lang="en-US" sz="1400" b="1" spc="-5" dirty="0">
                <a:effectLst/>
                <a:latin typeface="Times New Roman" panose="02020603050405020304" pitchFamily="18" charset="0"/>
                <a:ea typeface="Palatino Linotype" panose="02040502050505030304" pitchFamily="18" charset="0"/>
                <a:cs typeface="Times New Roman" panose="02020603050405020304" pitchFamily="18" charset="0"/>
              </a:rPr>
              <a:t>Fig.2.</a:t>
            </a:r>
            <a:r>
              <a:rPr lang="en-US" sz="1400" b="1" spc="-35" dirty="0">
                <a:effectLst/>
                <a:latin typeface="Times New Roman" panose="02020603050405020304" pitchFamily="18" charset="0"/>
                <a:ea typeface="Palatino Linotype" panose="02040502050505030304" pitchFamily="18" charset="0"/>
                <a:cs typeface="Times New Roman" panose="02020603050405020304" pitchFamily="18" charset="0"/>
              </a:rPr>
              <a:t> </a:t>
            </a:r>
            <a:r>
              <a:rPr lang="en-US" sz="1400" b="1" spc="-5" dirty="0">
                <a:effectLst/>
                <a:latin typeface="Times New Roman" panose="02020603050405020304" pitchFamily="18" charset="0"/>
                <a:ea typeface="Palatino Linotype" panose="02040502050505030304" pitchFamily="18" charset="0"/>
                <a:cs typeface="Times New Roman" panose="02020603050405020304" pitchFamily="18" charset="0"/>
              </a:rPr>
              <a:t>APSS-Simulation</a:t>
            </a:r>
            <a:endParaRPr lang="en-IN" sz="1400"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24000"/>
    </mc:Choice>
    <mc:Fallback xmlns="">
      <p:transition spd="slow" advClick="0" advTm="24000"/>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199" y="131677"/>
            <a:ext cx="9067799" cy="413575"/>
          </a:xfrm>
          <a:prstGeom prst="rect">
            <a:avLst/>
          </a:prstGeom>
        </p:spPr>
        <p:txBody>
          <a:bodyPr vert="horz" wrap="square" lIns="0" tIns="13335" rIns="0" bIns="0" rtlCol="0">
            <a:spAutoFit/>
          </a:bodyPr>
          <a:lstStyle/>
          <a:p>
            <a:pPr marL="12700" algn="ctr">
              <a:lnSpc>
                <a:spcPct val="100000"/>
              </a:lnSpc>
              <a:spcBef>
                <a:spcPts val="105"/>
              </a:spcBef>
            </a:pPr>
            <a:r>
              <a:rPr lang="en-IN" sz="2600" b="1" spc="200" dirty="0">
                <a:solidFill>
                  <a:schemeClr val="tx1"/>
                </a:solidFill>
                <a:latin typeface="Times New Roman" panose="02020603050405020304" pitchFamily="18" charset="0"/>
                <a:cs typeface="Times New Roman" panose="02020603050405020304" pitchFamily="18" charset="0"/>
              </a:rPr>
              <a:t>HARDWARE</a:t>
            </a:r>
            <a:r>
              <a:rPr lang="en-IN" sz="2600" b="1" spc="-170" dirty="0">
                <a:solidFill>
                  <a:schemeClr val="tx1"/>
                </a:solidFill>
                <a:latin typeface="Times New Roman" panose="02020603050405020304" pitchFamily="18" charset="0"/>
                <a:cs typeface="Times New Roman" panose="02020603050405020304" pitchFamily="18" charset="0"/>
              </a:rPr>
              <a:t> </a:t>
            </a:r>
            <a:r>
              <a:rPr lang="en-IN" sz="2600" b="1" spc="130" dirty="0">
                <a:solidFill>
                  <a:schemeClr val="tx1"/>
                </a:solidFill>
                <a:latin typeface="Times New Roman" panose="02020603050405020304" pitchFamily="18" charset="0"/>
                <a:cs typeface="Times New Roman" panose="02020603050405020304" pitchFamily="18" charset="0"/>
              </a:rPr>
              <a:t>MODEL</a:t>
            </a:r>
          </a:p>
        </p:txBody>
      </p:sp>
      <p:sp>
        <p:nvSpPr>
          <p:cNvPr id="10" name="object 10"/>
          <p:cNvSpPr txBox="1">
            <a:spLocks noGrp="1"/>
          </p:cNvSpPr>
          <p:nvPr>
            <p:ph type="sldNum" sz="quarter" idx="12"/>
          </p:nvPr>
        </p:nvSpPr>
        <p:spPr>
          <a:prstGeom prst="rect">
            <a:avLst/>
          </a:prstGeom>
        </p:spPr>
        <p:txBody>
          <a:bodyPr vert="horz" wrap="square" lIns="0" tIns="15875" rIns="0" bIns="0" rtlCol="0">
            <a:spAutoFit/>
          </a:bodyPr>
          <a:lstStyle/>
          <a:p>
            <a:pPr marL="38100">
              <a:lnSpc>
                <a:spcPct val="100000"/>
              </a:lnSpc>
              <a:spcBef>
                <a:spcPts val="125"/>
              </a:spcBef>
            </a:pPr>
            <a:fld id="{81D60167-4931-47E6-BA6A-407CBD079E47}" type="slidenum">
              <a:rPr spc="-25" dirty="0"/>
              <a:t>6</a:t>
            </a:fld>
            <a:endParaRPr spc="-25" dirty="0"/>
          </a:p>
        </p:txBody>
      </p:sp>
      <p:pic>
        <p:nvPicPr>
          <p:cNvPr id="9" name="object 9"/>
          <p:cNvPicPr/>
          <p:nvPr/>
        </p:nvPicPr>
        <p:blipFill>
          <a:blip r:embed="rId2" cstate="print"/>
          <a:stretch>
            <a:fillRect/>
          </a:stretch>
        </p:blipFill>
        <p:spPr>
          <a:xfrm>
            <a:off x="7744968" y="0"/>
            <a:ext cx="1399031" cy="923543"/>
          </a:xfrm>
          <a:prstGeom prst="rect">
            <a:avLst/>
          </a:prstGeom>
          <a:solidFill>
            <a:schemeClr val="tx1">
              <a:lumMod val="95000"/>
            </a:schemeClr>
          </a:solidFill>
        </p:spPr>
      </p:pic>
      <p:pic>
        <p:nvPicPr>
          <p:cNvPr id="11" name="object 6">
            <a:extLst>
              <a:ext uri="{FF2B5EF4-FFF2-40B4-BE49-F238E27FC236}">
                <a16:creationId xmlns:a16="http://schemas.microsoft.com/office/drawing/2014/main" id="{96FF71E9-B4C5-4AA3-E253-3E9164E49E85}"/>
              </a:ext>
            </a:extLst>
          </p:cNvPr>
          <p:cNvPicPr/>
          <p:nvPr/>
        </p:nvPicPr>
        <p:blipFill>
          <a:blip r:embed="rId3" cstate="print"/>
          <a:stretch>
            <a:fillRect/>
          </a:stretch>
        </p:blipFill>
        <p:spPr>
          <a:xfrm>
            <a:off x="0" y="0"/>
            <a:ext cx="1027176" cy="1027175"/>
          </a:xfrm>
          <a:prstGeom prst="rect">
            <a:avLst/>
          </a:prstGeom>
        </p:spPr>
      </p:pic>
      <p:pic>
        <p:nvPicPr>
          <p:cNvPr id="12" name="image5.jpeg">
            <a:extLst>
              <a:ext uri="{FF2B5EF4-FFF2-40B4-BE49-F238E27FC236}">
                <a16:creationId xmlns:a16="http://schemas.microsoft.com/office/drawing/2014/main" id="{36336773-9F1C-ADE8-3804-601AFD1CAA36}"/>
              </a:ext>
            </a:extLst>
          </p:cNvPr>
          <p:cNvPicPr>
            <a:picLocks noChangeAspect="1"/>
          </p:cNvPicPr>
          <p:nvPr/>
        </p:nvPicPr>
        <p:blipFill>
          <a:blip r:embed="rId4" cstate="print"/>
          <a:stretch>
            <a:fillRect/>
          </a:stretch>
        </p:blipFill>
        <p:spPr>
          <a:xfrm>
            <a:off x="1170118" y="750327"/>
            <a:ext cx="3681561" cy="2467619"/>
          </a:xfrm>
          <a:prstGeom prst="rect">
            <a:avLst/>
          </a:prstGeom>
        </p:spPr>
      </p:pic>
      <p:pic>
        <p:nvPicPr>
          <p:cNvPr id="13" name="image4.png">
            <a:extLst>
              <a:ext uri="{FF2B5EF4-FFF2-40B4-BE49-F238E27FC236}">
                <a16:creationId xmlns:a16="http://schemas.microsoft.com/office/drawing/2014/main" id="{824F04D1-79DA-F89A-8766-9AAF44E4F42C}"/>
              </a:ext>
            </a:extLst>
          </p:cNvPr>
          <p:cNvPicPr>
            <a:picLocks noChangeAspect="1"/>
          </p:cNvPicPr>
          <p:nvPr/>
        </p:nvPicPr>
        <p:blipFill>
          <a:blip r:embed="rId5" cstate="print"/>
          <a:stretch>
            <a:fillRect/>
          </a:stretch>
        </p:blipFill>
        <p:spPr>
          <a:xfrm>
            <a:off x="5029200" y="970822"/>
            <a:ext cx="3657600" cy="1633286"/>
          </a:xfrm>
          <a:prstGeom prst="rect">
            <a:avLst/>
          </a:prstGeom>
        </p:spPr>
      </p:pic>
      <p:sp>
        <p:nvSpPr>
          <p:cNvPr id="17" name="TextBox 16">
            <a:extLst>
              <a:ext uri="{FF2B5EF4-FFF2-40B4-BE49-F238E27FC236}">
                <a16:creationId xmlns:a16="http://schemas.microsoft.com/office/drawing/2014/main" id="{D07B5673-9EA9-3C60-0B2F-CCC05B7DA11A}"/>
              </a:ext>
            </a:extLst>
          </p:cNvPr>
          <p:cNvSpPr txBox="1"/>
          <p:nvPr/>
        </p:nvSpPr>
        <p:spPr>
          <a:xfrm>
            <a:off x="228600" y="3568479"/>
            <a:ext cx="8666988" cy="1384995"/>
          </a:xfrm>
          <a:prstGeom prst="rect">
            <a:avLst/>
          </a:prstGeom>
          <a:noFill/>
        </p:spPr>
        <p:txBody>
          <a:bodyPr wrap="square">
            <a:spAutoFit/>
          </a:bodyPr>
          <a:lstStyle/>
          <a:p>
            <a:pPr algn="just"/>
            <a:r>
              <a:rPr lang="en-IN" sz="1400" dirty="0">
                <a:latin typeface="Times New Roman" panose="02020603050405020304" pitchFamily="18" charset="0"/>
                <a:cs typeface="Times New Roman" panose="02020603050405020304" pitchFamily="18" charset="0"/>
              </a:rPr>
              <a:t>The proposed Air Pollution Surveillance System (APSS) employs components including the MQ-135 gas sensor, Arduino UNO, Wi-Fi Module, LCD display, alert system, and LED lights. It detects gases like CO2, smoke, alcohol, benzene, and NH3, monitoring air quality in PPM. When PPM exceeds 1000, the LCD displays an alert message with a red LED indicator; otherwise, it shows a safe message with a green LED as shown in Fig 4. Data is sent via Wi-Fi to the pollution control board, indicating PPM levels, and triggering an audible alert and message when the levels are dangerous. This system enables prompt pollution control actions as shown in Fig 3.</a:t>
            </a:r>
          </a:p>
        </p:txBody>
      </p:sp>
      <p:sp>
        <p:nvSpPr>
          <p:cNvPr id="19" name="TextBox 18">
            <a:extLst>
              <a:ext uri="{FF2B5EF4-FFF2-40B4-BE49-F238E27FC236}">
                <a16:creationId xmlns:a16="http://schemas.microsoft.com/office/drawing/2014/main" id="{9E89FCEF-54E2-DCB6-5EDF-0665935F2C94}"/>
              </a:ext>
            </a:extLst>
          </p:cNvPr>
          <p:cNvSpPr txBox="1"/>
          <p:nvPr/>
        </p:nvSpPr>
        <p:spPr>
          <a:xfrm>
            <a:off x="2209800" y="3291479"/>
            <a:ext cx="2438400" cy="307777"/>
          </a:xfrm>
          <a:prstGeom prst="rect">
            <a:avLst/>
          </a:prstGeom>
          <a:noFill/>
        </p:spPr>
        <p:txBody>
          <a:bodyPr wrap="square">
            <a:spAutoFit/>
          </a:bodyPr>
          <a:lstStyle/>
          <a:p>
            <a:r>
              <a:rPr lang="en-US" sz="1400" b="1" dirty="0">
                <a:effectLst/>
                <a:latin typeface="Times New Roman" panose="02020603050405020304" pitchFamily="18" charset="0"/>
                <a:ea typeface="Palatino Linotype" panose="02040502050505030304" pitchFamily="18" charset="0"/>
                <a:cs typeface="Times New Roman" panose="02020603050405020304" pitchFamily="18" charset="0"/>
              </a:rPr>
              <a:t>Fig.3.</a:t>
            </a:r>
            <a:r>
              <a:rPr lang="en-US" sz="1400" b="1" spc="-50" dirty="0">
                <a:effectLst/>
                <a:latin typeface="Times New Roman" panose="02020603050405020304" pitchFamily="18" charset="0"/>
                <a:ea typeface="Palatino Linotype" panose="02040502050505030304" pitchFamily="18" charset="0"/>
                <a:cs typeface="Times New Roman" panose="02020603050405020304" pitchFamily="18" charset="0"/>
              </a:rPr>
              <a:t> </a:t>
            </a:r>
            <a:r>
              <a:rPr lang="en-US" sz="1400" b="1" dirty="0">
                <a:effectLst/>
                <a:latin typeface="Times New Roman" panose="02020603050405020304" pitchFamily="18" charset="0"/>
                <a:ea typeface="Palatino Linotype" panose="02040502050505030304" pitchFamily="18" charset="0"/>
                <a:cs typeface="Times New Roman" panose="02020603050405020304" pitchFamily="18" charset="0"/>
              </a:rPr>
              <a:t>Result</a:t>
            </a:r>
            <a:r>
              <a:rPr lang="en-US" sz="1400" b="1" spc="-30" dirty="0">
                <a:effectLst/>
                <a:latin typeface="Times New Roman" panose="02020603050405020304" pitchFamily="18" charset="0"/>
                <a:ea typeface="Palatino Linotype" panose="02040502050505030304" pitchFamily="18" charset="0"/>
                <a:cs typeface="Times New Roman" panose="02020603050405020304" pitchFamily="18" charset="0"/>
              </a:rPr>
              <a:t> </a:t>
            </a:r>
            <a:r>
              <a:rPr lang="en-US" sz="1400" b="1" dirty="0">
                <a:effectLst/>
                <a:latin typeface="Times New Roman" panose="02020603050405020304" pitchFamily="18" charset="0"/>
                <a:ea typeface="Palatino Linotype" panose="02040502050505030304" pitchFamily="18" charset="0"/>
                <a:cs typeface="Times New Roman" panose="02020603050405020304" pitchFamily="18" charset="0"/>
              </a:rPr>
              <a:t>of</a:t>
            </a:r>
            <a:r>
              <a:rPr lang="en-US" sz="1400" b="1" spc="-30" dirty="0">
                <a:effectLst/>
                <a:latin typeface="Times New Roman" panose="02020603050405020304" pitchFamily="18" charset="0"/>
                <a:ea typeface="Palatino Linotype" panose="02040502050505030304" pitchFamily="18" charset="0"/>
                <a:cs typeface="Times New Roman" panose="02020603050405020304" pitchFamily="18" charset="0"/>
              </a:rPr>
              <a:t> </a:t>
            </a:r>
            <a:r>
              <a:rPr lang="en-US" sz="1400" b="1" dirty="0">
                <a:effectLst/>
                <a:latin typeface="Times New Roman" panose="02020603050405020304" pitchFamily="18" charset="0"/>
                <a:ea typeface="Palatino Linotype" panose="02040502050505030304" pitchFamily="18" charset="0"/>
                <a:cs typeface="Times New Roman" panose="02020603050405020304" pitchFamily="18" charset="0"/>
              </a:rPr>
              <a:t>APSS</a:t>
            </a:r>
            <a:endParaRPr lang="en-IN" sz="1400" dirty="0">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id="{AB818076-2B5F-F33D-C5C8-F0C6255CF6AB}"/>
              </a:ext>
            </a:extLst>
          </p:cNvPr>
          <p:cNvSpPr txBox="1"/>
          <p:nvPr/>
        </p:nvSpPr>
        <p:spPr>
          <a:xfrm>
            <a:off x="5638800" y="2755759"/>
            <a:ext cx="4572000" cy="579582"/>
          </a:xfrm>
          <a:prstGeom prst="rect">
            <a:avLst/>
          </a:prstGeom>
          <a:noFill/>
        </p:spPr>
        <p:txBody>
          <a:bodyPr wrap="square">
            <a:spAutoFit/>
          </a:bodyPr>
          <a:lstStyle/>
          <a:p>
            <a:pPr marL="69215"/>
            <a:r>
              <a:rPr lang="en-US" sz="1300" dirty="0">
                <a:effectLst/>
                <a:latin typeface="Times New Roman" panose="02020603050405020304" pitchFamily="18" charset="0"/>
                <a:ea typeface="Palatino Linotype" panose="02040502050505030304" pitchFamily="18" charset="0"/>
                <a:cs typeface="Times New Roman" panose="02020603050405020304" pitchFamily="18" charset="0"/>
              </a:rPr>
              <a:t> </a:t>
            </a:r>
            <a:r>
              <a:rPr lang="en-US" sz="1400" b="1" dirty="0">
                <a:effectLst/>
                <a:latin typeface="Times New Roman" panose="02020603050405020304" pitchFamily="18" charset="0"/>
                <a:ea typeface="Palatino Linotype" panose="02040502050505030304" pitchFamily="18" charset="0"/>
                <a:cs typeface="Times New Roman" panose="02020603050405020304" pitchFamily="18" charset="0"/>
              </a:rPr>
              <a:t>Fig.</a:t>
            </a:r>
            <a:r>
              <a:rPr lang="en-US" sz="1400" b="1" dirty="0">
                <a:latin typeface="Times New Roman" panose="02020603050405020304" pitchFamily="18" charset="0"/>
                <a:ea typeface="Palatino Linotype" panose="02040502050505030304" pitchFamily="18" charset="0"/>
                <a:cs typeface="Times New Roman" panose="02020603050405020304" pitchFamily="18" charset="0"/>
              </a:rPr>
              <a:t>4</a:t>
            </a:r>
            <a:r>
              <a:rPr lang="en-US" sz="1400" b="1" dirty="0">
                <a:effectLst/>
                <a:latin typeface="Times New Roman" panose="02020603050405020304" pitchFamily="18" charset="0"/>
                <a:ea typeface="Palatino Linotype" panose="02040502050505030304" pitchFamily="18" charset="0"/>
                <a:cs typeface="Times New Roman" panose="02020603050405020304" pitchFamily="18" charset="0"/>
              </a:rPr>
              <a:t>.</a:t>
            </a:r>
            <a:r>
              <a:rPr lang="en-US" sz="1400" b="1" spc="-55" dirty="0">
                <a:effectLst/>
                <a:latin typeface="Times New Roman" panose="02020603050405020304" pitchFamily="18" charset="0"/>
                <a:ea typeface="Palatino Linotype" panose="02040502050505030304" pitchFamily="18" charset="0"/>
                <a:cs typeface="Times New Roman" panose="02020603050405020304" pitchFamily="18" charset="0"/>
              </a:rPr>
              <a:t> </a:t>
            </a:r>
            <a:r>
              <a:rPr lang="en-US" sz="1400" b="1" dirty="0">
                <a:effectLst/>
                <a:latin typeface="Times New Roman" panose="02020603050405020304" pitchFamily="18" charset="0"/>
                <a:ea typeface="Palatino Linotype" panose="02040502050505030304" pitchFamily="18" charset="0"/>
                <a:cs typeface="Times New Roman" panose="02020603050405020304" pitchFamily="18" charset="0"/>
              </a:rPr>
              <a:t>Result</a:t>
            </a:r>
            <a:r>
              <a:rPr lang="en-US" sz="1400" b="1" spc="-35" dirty="0">
                <a:effectLst/>
                <a:latin typeface="Times New Roman" panose="02020603050405020304" pitchFamily="18" charset="0"/>
                <a:ea typeface="Palatino Linotype" panose="02040502050505030304" pitchFamily="18" charset="0"/>
                <a:cs typeface="Times New Roman" panose="02020603050405020304" pitchFamily="18" charset="0"/>
              </a:rPr>
              <a:t> </a:t>
            </a:r>
            <a:r>
              <a:rPr lang="en-US" sz="1400" b="1" dirty="0">
                <a:effectLst/>
                <a:latin typeface="Times New Roman" panose="02020603050405020304" pitchFamily="18" charset="0"/>
                <a:ea typeface="Palatino Linotype" panose="02040502050505030304" pitchFamily="18" charset="0"/>
                <a:cs typeface="Times New Roman" panose="02020603050405020304" pitchFamily="18" charset="0"/>
              </a:rPr>
              <a:t>of</a:t>
            </a:r>
            <a:r>
              <a:rPr lang="en-US" sz="1400" b="1" spc="-35" dirty="0">
                <a:effectLst/>
                <a:latin typeface="Times New Roman" panose="02020603050405020304" pitchFamily="18" charset="0"/>
                <a:ea typeface="Palatino Linotype" panose="02040502050505030304" pitchFamily="18" charset="0"/>
                <a:cs typeface="Times New Roman" panose="02020603050405020304" pitchFamily="18" charset="0"/>
              </a:rPr>
              <a:t> </a:t>
            </a:r>
            <a:r>
              <a:rPr lang="en-US" sz="1400" b="1" dirty="0">
                <a:effectLst/>
                <a:latin typeface="Times New Roman" panose="02020603050405020304" pitchFamily="18" charset="0"/>
                <a:ea typeface="Palatino Linotype" panose="02040502050505030304" pitchFamily="18" charset="0"/>
                <a:cs typeface="Times New Roman" panose="02020603050405020304" pitchFamily="18" charset="0"/>
              </a:rPr>
              <a:t>APSS</a:t>
            </a:r>
            <a:r>
              <a:rPr lang="en-US" sz="1400" b="1" spc="-50" dirty="0">
                <a:effectLst/>
                <a:latin typeface="Times New Roman" panose="02020603050405020304" pitchFamily="18" charset="0"/>
                <a:ea typeface="Palatino Linotype" panose="02040502050505030304" pitchFamily="18" charset="0"/>
                <a:cs typeface="Times New Roman" panose="02020603050405020304" pitchFamily="18" charset="0"/>
              </a:rPr>
              <a:t> </a:t>
            </a:r>
            <a:r>
              <a:rPr lang="en-US" sz="1400" b="1" dirty="0">
                <a:effectLst/>
                <a:latin typeface="Times New Roman" panose="02020603050405020304" pitchFamily="18" charset="0"/>
                <a:ea typeface="Palatino Linotype" panose="02040502050505030304" pitchFamily="18" charset="0"/>
                <a:cs typeface="Times New Roman" panose="02020603050405020304" pitchFamily="18" charset="0"/>
              </a:rPr>
              <a:t>for</a:t>
            </a:r>
            <a:r>
              <a:rPr lang="en-US" sz="1400" b="1" spc="-25" dirty="0">
                <a:effectLst/>
                <a:latin typeface="Times New Roman" panose="02020603050405020304" pitchFamily="18" charset="0"/>
                <a:ea typeface="Palatino Linotype" panose="02040502050505030304" pitchFamily="18" charset="0"/>
                <a:cs typeface="Times New Roman" panose="02020603050405020304" pitchFamily="18" charset="0"/>
              </a:rPr>
              <a:t> </a:t>
            </a:r>
            <a:r>
              <a:rPr lang="en-US" sz="1400" b="1" dirty="0">
                <a:effectLst/>
                <a:latin typeface="Times New Roman" panose="02020603050405020304" pitchFamily="18" charset="0"/>
                <a:ea typeface="Palatino Linotype" panose="02040502050505030304" pitchFamily="18" charset="0"/>
                <a:cs typeface="Times New Roman" panose="02020603050405020304" pitchFamily="18" charset="0"/>
              </a:rPr>
              <a:t>LCD</a:t>
            </a:r>
            <a:endParaRPr lang="en-IN" sz="1400" dirty="0">
              <a:effectLst/>
              <a:latin typeface="Times New Roman" panose="02020603050405020304" pitchFamily="18" charset="0"/>
              <a:ea typeface="Palatino Linotype" panose="02040502050505030304" pitchFamily="18" charset="0"/>
              <a:cs typeface="Times New Roman" panose="02020603050405020304" pitchFamily="18" charset="0"/>
            </a:endParaRPr>
          </a:p>
          <a:p>
            <a:pPr marR="323850">
              <a:lnSpc>
                <a:spcPct val="102000"/>
              </a:lnSpc>
              <a:tabLst>
                <a:tab pos="731520" algn="l"/>
              </a:tabLst>
            </a:pPr>
            <a:r>
              <a:rPr lang="en-US" sz="1800" b="1" dirty="0">
                <a:effectLst/>
                <a:latin typeface="Palatino Linotype" panose="02040502050505030304" pitchFamily="18" charset="0"/>
                <a:ea typeface="Palatino Linotype" panose="02040502050505030304" pitchFamily="18" charset="0"/>
                <a:cs typeface="Palatino Linotype" panose="02040502050505030304" pitchFamily="18" charset="0"/>
              </a:rPr>
              <a:t> </a:t>
            </a:r>
            <a:endParaRPr lang="en-IN" dirty="0"/>
          </a:p>
        </p:txBody>
      </p:sp>
    </p:spTree>
  </p:cSld>
  <p:clrMapOvr>
    <a:masterClrMapping/>
  </p:clrMapOvr>
  <mc:AlternateContent xmlns:mc="http://schemas.openxmlformats.org/markup-compatibility/2006" xmlns:p14="http://schemas.microsoft.com/office/powerpoint/2010/main">
    <mc:Choice Requires="p14">
      <p:transition spd="slow" p14:dur="2000" advClick="0" advTm="33000"/>
    </mc:Choice>
    <mc:Fallback xmlns="">
      <p:transition spd="slow" advClick="0" advTm="33000"/>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7744968" y="0"/>
            <a:ext cx="1399031" cy="923543"/>
          </a:xfrm>
          <a:prstGeom prst="rect">
            <a:avLst/>
          </a:prstGeom>
          <a:solidFill>
            <a:schemeClr val="tx1">
              <a:lumMod val="95000"/>
            </a:schemeClr>
          </a:solidFill>
        </p:spPr>
      </p:pic>
      <p:pic>
        <p:nvPicPr>
          <p:cNvPr id="4" name="object 4"/>
          <p:cNvPicPr/>
          <p:nvPr/>
        </p:nvPicPr>
        <p:blipFill>
          <a:blip r:embed="rId3" cstate="print"/>
          <a:stretch>
            <a:fillRect/>
          </a:stretch>
        </p:blipFill>
        <p:spPr>
          <a:xfrm>
            <a:off x="0" y="0"/>
            <a:ext cx="1027176" cy="1027175"/>
          </a:xfrm>
          <a:prstGeom prst="rect">
            <a:avLst/>
          </a:prstGeom>
        </p:spPr>
      </p:pic>
      <p:sp>
        <p:nvSpPr>
          <p:cNvPr id="5" name="object 5"/>
          <p:cNvSpPr txBox="1">
            <a:spLocks noGrp="1"/>
          </p:cNvSpPr>
          <p:nvPr>
            <p:ph type="sldNum" sz="quarter" idx="12"/>
          </p:nvPr>
        </p:nvSpPr>
        <p:spPr>
          <a:prstGeom prst="rect">
            <a:avLst/>
          </a:prstGeom>
        </p:spPr>
        <p:txBody>
          <a:bodyPr vert="horz" wrap="square" lIns="0" tIns="15875" rIns="0" bIns="0" rtlCol="0">
            <a:spAutoFit/>
          </a:bodyPr>
          <a:lstStyle/>
          <a:p>
            <a:pPr marL="38100">
              <a:lnSpc>
                <a:spcPct val="100000"/>
              </a:lnSpc>
              <a:spcBef>
                <a:spcPts val="125"/>
              </a:spcBef>
            </a:pPr>
            <a:fld id="{81D60167-4931-47E6-BA6A-407CBD079E47}" type="slidenum">
              <a:rPr spc="-25" dirty="0"/>
              <a:t>7</a:t>
            </a:fld>
            <a:endParaRPr spc="-25" dirty="0"/>
          </a:p>
        </p:txBody>
      </p:sp>
      <p:sp>
        <p:nvSpPr>
          <p:cNvPr id="12" name="TextBox 11">
            <a:extLst>
              <a:ext uri="{FF2B5EF4-FFF2-40B4-BE49-F238E27FC236}">
                <a16:creationId xmlns:a16="http://schemas.microsoft.com/office/drawing/2014/main" id="{43A0A37C-605F-1803-03EE-C88FDAB82795}"/>
              </a:ext>
            </a:extLst>
          </p:cNvPr>
          <p:cNvSpPr txBox="1"/>
          <p:nvPr/>
        </p:nvSpPr>
        <p:spPr>
          <a:xfrm>
            <a:off x="2743200" y="1965325"/>
            <a:ext cx="5257800" cy="830997"/>
          </a:xfrm>
          <a:prstGeom prst="rect">
            <a:avLst/>
          </a:prstGeom>
          <a:noFill/>
        </p:spPr>
        <p:txBody>
          <a:bodyPr wrap="square" rtlCol="0">
            <a:spAutoFit/>
          </a:bodyPr>
          <a:lstStyle/>
          <a:p>
            <a:r>
              <a:rPr lang="en-IN" sz="4800" b="1" dirty="0">
                <a:latin typeface="Times New Roman" panose="02020603050405020304" pitchFamily="18" charset="0"/>
                <a:cs typeface="Times New Roman" panose="02020603050405020304" pitchFamily="18" charset="0"/>
              </a:rPr>
              <a:t>THANK YOU</a:t>
            </a: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
</file>

<file path=ppt/theme/theme1.xml><?xml version="1.0" encoding="utf-8"?>
<a:theme xmlns:a="http://schemas.openxmlformats.org/drawingml/2006/main" name="Gallery">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
  <TotalTime>387</TotalTime>
  <Words>634</Words>
  <Application>Microsoft Office PowerPoint</Application>
  <PresentationFormat>Custom</PresentationFormat>
  <Paragraphs>49</Paragraphs>
  <Slides>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vt:i4>
      </vt:variant>
    </vt:vector>
  </HeadingPairs>
  <TitlesOfParts>
    <vt:vector size="17" baseType="lpstr">
      <vt:lpstr>Arial</vt:lpstr>
      <vt:lpstr>Lucida Sans Unicode</vt:lpstr>
      <vt:lpstr>Nunito</vt:lpstr>
      <vt:lpstr>Palatino Linotype</vt:lpstr>
      <vt:lpstr>Roboto</vt:lpstr>
      <vt:lpstr>Rockwell</vt:lpstr>
      <vt:lpstr>Times New Roman</vt:lpstr>
      <vt:lpstr>Trebuchet MS</vt:lpstr>
      <vt:lpstr>Wingdings</vt:lpstr>
      <vt:lpstr>Gallery</vt:lpstr>
      <vt:lpstr>PowerPoint Presentation</vt:lpstr>
      <vt:lpstr>OBJECTIVE</vt:lpstr>
      <vt:lpstr>ABSTRACT</vt:lpstr>
      <vt:lpstr>PROPOSED SOLUTION</vt:lpstr>
      <vt:lpstr>SIMULATION</vt:lpstr>
      <vt:lpstr>HARDWARE MODEL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Vidhya Devaraj</dc:creator>
  <cp:lastModifiedBy>Vidhya Devaraj</cp:lastModifiedBy>
  <cp:revision>15</cp:revision>
  <dcterms:created xsi:type="dcterms:W3CDTF">2023-09-28T13:46:45Z</dcterms:created>
  <dcterms:modified xsi:type="dcterms:W3CDTF">2023-10-09T09:04:01Z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2023-09-14T00:00:00Z</vt:filetime>
  </property>
  <property fmtid="{D5CDD505-2E9C-101B-9397-08002B2CF9AE}" pid="3" name="Creator">
    <vt:lpwstr>Microsoft® PowerPoint® 2016</vt:lpwstr>
  </property>
  <property fmtid="{D5CDD505-2E9C-101B-9397-08002B2CF9AE}" pid="4" name="LastSaved">
    <vt:filetime>2023-09-28T00:00:00Z</vt:filetime>
  </property>
</Properties>
</file>