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6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329B81-BAB3-8291-5287-6199CE9FC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6248FC9-FD62-C1D1-E569-4F7CEA2E49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14CBD2-CCE5-6B6D-8AFB-F1870D440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E93D95-8E4F-249C-F85C-F1A16B84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284DF9-5984-0A4C-F5F0-D9EE2220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64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AE5554-89A5-1C95-9FA4-F7E575DB5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FA3696F-DEF8-24DC-1F37-2ACA3EE2E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F8B58A-6985-0C5D-7A6E-02737FE9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5F4381B-1087-7ECF-2609-DF75B77D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5B1B3C-0FDD-2662-068B-317D8DD9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543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F1B0C2E-BEC6-E2C9-08AF-440387788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606E593-B97D-2FDE-9AF3-E4B772BD6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B42FA3-EEB0-306D-CC76-98F1FD4C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930A96-8B93-B8E7-9D3A-6FC9909A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ABB9F6-4640-8843-7820-F8E4679D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769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F8D57-1411-2B9E-5AB9-93FA3962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88B4CE-3831-FB31-9CCD-498076230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90E4F4-FD82-4C8F-2A19-0A138FFB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594D8A-75E8-BC57-735B-951FA595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237A73-1617-9030-E920-4F37C7510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145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C34F9-79D2-DD3A-AC8F-1E822EE77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EC0F393-E4F8-E61A-C764-421C40AA0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0C5222-0426-C3B5-CF70-2D65F981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378E7C3-C3E7-7A9C-FAAE-C3E482F4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DFDFE9-6110-3857-48A4-5FC276198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351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499F28-851F-CA33-E9EE-3BFDA5FA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6E3EFE-B501-BA2C-AFC1-03CCB445E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1A9551-6087-B497-6CA4-C40256C03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3DFEEE-E7DD-A7A8-B593-0F1D3F36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B53713-246F-A3AD-ED98-FE1A7480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5D8C98-CEC6-54B2-4C47-00E4D45F7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5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ED6A74-0964-C138-F775-5A4504FF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465992-CE6F-8DD6-3904-E859D44A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90D86B-00BE-E20B-EB5C-1E8CDA901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4C428A0-5840-98B2-21F4-EC7CD8177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87FCE8-A505-FCF4-5EA4-2E9DA5845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81184AE-A9D7-C36D-AA7E-A0AA6071D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A5DE9A0-1795-57E8-3B96-E1EBDBA2C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C11022-C1C6-2907-F76E-09752D28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66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E98D72-98F3-9591-80A3-D4806B99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A770B75-383C-3E67-34E9-B7B83A7B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4AF0E8-57F0-2FAE-0F37-74599B9D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B618A82-242D-7D92-8166-7199EFAD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13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1AA8D52-A09C-0C01-7E12-25C3398B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2D8A208-A337-D3B2-CA30-3B26883E4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3E01D2E-21B4-9E17-E31A-E4EE46DA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99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BF5407-9514-9EAF-4A84-67BF5341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5310298-7CD4-A221-6660-FF8764548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1AD0E56-E4BE-4FA1-F253-0A3130264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455475-AB68-D378-0065-241F6A9D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4BCB686-AB95-E683-EB3D-F35BC6F95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2FA31D-FD87-7E94-92D9-AC3F1686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12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84FD6-E4C7-7EC8-6517-F64B6108A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1C67938-759C-4C75-0551-D0728C7C5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A39AA1-5612-F909-31A4-72DBDA6B5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0CD18D-27D9-081A-BF7C-3264C2B0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9FC7286-AE0F-A8D4-26C3-27700BF3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C6EAAF-57F2-F000-9884-0655B73B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21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F0AB776-F264-FE36-73B5-D449E8985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2F6BE1-B348-2A88-E75E-E98CBC06F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475058-C332-BE83-15CC-34F32F585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0C99-FFC5-4191-A9F2-C7C61B8B509C}" type="datetimeFigureOut">
              <a:rPr lang="zh-CN" altLang="en-US" smtClean="0"/>
              <a:t>2023/11/29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88C351-B733-0A73-4ED7-01365F7CF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562148-06E0-5085-DAA5-EBC1E5C61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6837C-E91D-4A61-ADBE-5762A5B5AD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73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">
            <a:extLst>
              <a:ext uri="{FF2B5EF4-FFF2-40B4-BE49-F238E27FC236}">
                <a16:creationId xmlns:a16="http://schemas.microsoft.com/office/drawing/2014/main" id="{348986D1-5C5B-D9EA-675D-E55052C86A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61817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F9513D6-64AC-6A81-2C5C-22DA76913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71" y="0"/>
            <a:ext cx="9617113" cy="5214097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53A0B346-8897-81AB-D667-A2955F02DF62}"/>
              </a:ext>
            </a:extLst>
          </p:cNvPr>
          <p:cNvSpPr txBox="1"/>
          <p:nvPr/>
        </p:nvSpPr>
        <p:spPr>
          <a:xfrm>
            <a:off x="2745664" y="5457099"/>
            <a:ext cx="8338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Nuclear power plant sludge deposition detection: automatic collection, automatic sludge measurement and analysis, etc</a:t>
            </a:r>
          </a:p>
        </p:txBody>
      </p:sp>
    </p:spTree>
    <p:extLst>
      <p:ext uri="{BB962C8B-B14F-4D97-AF65-F5344CB8AC3E}">
        <p14:creationId xmlns:p14="http://schemas.microsoft.com/office/powerpoint/2010/main" val="907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宽屏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微软雅黑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nx4065</dc:creator>
  <cp:lastModifiedBy>nx4065</cp:lastModifiedBy>
  <cp:revision>1</cp:revision>
  <cp:lastPrinted>2023-11-29T03:08:36Z</cp:lastPrinted>
  <dcterms:created xsi:type="dcterms:W3CDTF">2023-11-29T03:05:05Z</dcterms:created>
  <dcterms:modified xsi:type="dcterms:W3CDTF">2023-11-29T03:08:38Z</dcterms:modified>
</cp:coreProperties>
</file>