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6419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4736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3308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0562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7572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6338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462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1084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4787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4992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8745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F2FD-8B64-4466-9B4D-9DFDDC93D394}" type="datetimeFigureOut">
              <a:rPr lang="mk-MK" smtClean="0"/>
              <a:t>15.10.2023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8954-FCDC-439C-8041-D5A828202E1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1196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4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1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Sofija Kostandinovska</dc:creator>
  <cp:lastModifiedBy>Sofija Kostandinovska</cp:lastModifiedBy>
  <cp:revision>1</cp:revision>
  <dcterms:created xsi:type="dcterms:W3CDTF">2023-10-15T15:15:57Z</dcterms:created>
  <dcterms:modified xsi:type="dcterms:W3CDTF">2023-10-15T15:16:01Z</dcterms:modified>
</cp:coreProperties>
</file>