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2" r:id="rId1"/>
  </p:sldMasterIdLst>
  <p:notesMasterIdLst>
    <p:notesMasterId r:id="rId13"/>
  </p:notesMasterIdLst>
  <p:sldIdLst>
    <p:sldId id="257" r:id="rId2"/>
    <p:sldId id="299" r:id="rId3"/>
    <p:sldId id="258" r:id="rId4"/>
    <p:sldId id="281" r:id="rId5"/>
    <p:sldId id="283" r:id="rId6"/>
    <p:sldId id="282" r:id="rId7"/>
    <p:sldId id="300" r:id="rId8"/>
    <p:sldId id="294" r:id="rId9"/>
    <p:sldId id="295" r:id="rId10"/>
    <p:sldId id="29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F2"/>
    <a:srgbClr val="0033CC"/>
    <a:srgbClr val="E1E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78059-2A29-4657-BB4D-3027AE9B458F}" v="30" dt="2023-10-26T18:40:31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3" autoAdjust="0"/>
    <p:restoredTop sz="94660"/>
  </p:normalViewPr>
  <p:slideViewPr>
    <p:cSldViewPr>
      <p:cViewPr varScale="1">
        <p:scale>
          <a:sx n="74" d="100"/>
          <a:sy n="74" d="100"/>
        </p:scale>
        <p:origin x="173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mita Bambole" userId="f877da4cdf9a71e5" providerId="LiveId" clId="{0F478059-2A29-4657-BB4D-3027AE9B458F}"/>
    <pc:docChg chg="undo custSel addSld modSld">
      <pc:chgData name="Asmita Bambole" userId="f877da4cdf9a71e5" providerId="LiveId" clId="{0F478059-2A29-4657-BB4D-3027AE9B458F}" dt="2023-10-26T18:39:18.579" v="103"/>
      <pc:docMkLst>
        <pc:docMk/>
      </pc:docMkLst>
      <pc:sldChg chg="addSp delSp modSp mod">
        <pc:chgData name="Asmita Bambole" userId="f877da4cdf9a71e5" providerId="LiveId" clId="{0F478059-2A29-4657-BB4D-3027AE9B458F}" dt="2023-10-26T18:36:28.142" v="93" actId="1076"/>
        <pc:sldMkLst>
          <pc:docMk/>
          <pc:sldMk cId="1453718033" sldId="276"/>
        </pc:sldMkLst>
        <pc:spChg chg="mod">
          <ac:chgData name="Asmita Bambole" userId="f877da4cdf9a71e5" providerId="LiveId" clId="{0F478059-2A29-4657-BB4D-3027AE9B458F}" dt="2023-10-26T18:36:28.142" v="93" actId="1076"/>
          <ac:spMkLst>
            <pc:docMk/>
            <pc:sldMk cId="1453718033" sldId="276"/>
            <ac:spMk id="2" creationId="{00000000-0000-0000-0000-000000000000}"/>
          </ac:spMkLst>
        </pc:spChg>
        <pc:graphicFrameChg chg="add del mod">
          <ac:chgData name="Asmita Bambole" userId="f877da4cdf9a71e5" providerId="LiveId" clId="{0F478059-2A29-4657-BB4D-3027AE9B458F}" dt="2023-10-26T18:32:27.336" v="11" actId="21"/>
          <ac:graphicFrameMkLst>
            <pc:docMk/>
            <pc:sldMk cId="1453718033" sldId="276"/>
            <ac:graphicFrameMk id="4" creationId="{9F5F7307-A2F5-2C7B-8940-ECD62F6FB212}"/>
          </ac:graphicFrameMkLst>
        </pc:graphicFrameChg>
        <pc:graphicFrameChg chg="mod modGraphic">
          <ac:chgData name="Asmita Bambole" userId="f877da4cdf9a71e5" providerId="LiveId" clId="{0F478059-2A29-4657-BB4D-3027AE9B458F}" dt="2023-10-26T18:32:13.093" v="9" actId="14100"/>
          <ac:graphicFrameMkLst>
            <pc:docMk/>
            <pc:sldMk cId="1453718033" sldId="276"/>
            <ac:graphicFrameMk id="9" creationId="{E3083DD0-274E-5731-5D8A-5B3127735EF7}"/>
          </ac:graphicFrameMkLst>
        </pc:graphicFrameChg>
      </pc:sldChg>
      <pc:sldChg chg="addSp delSp modSp new mod">
        <pc:chgData name="Asmita Bambole" userId="f877da4cdf9a71e5" providerId="LiveId" clId="{0F478059-2A29-4657-BB4D-3027AE9B458F}" dt="2023-10-26T18:39:18.579" v="103"/>
        <pc:sldMkLst>
          <pc:docMk/>
          <pc:sldMk cId="2568420371" sldId="300"/>
        </pc:sldMkLst>
        <pc:spChg chg="del">
          <ac:chgData name="Asmita Bambole" userId="f877da4cdf9a71e5" providerId="LiveId" clId="{0F478059-2A29-4657-BB4D-3027AE9B458F}" dt="2023-10-26T18:32:38.478" v="14" actId="478"/>
          <ac:spMkLst>
            <pc:docMk/>
            <pc:sldMk cId="2568420371" sldId="300"/>
            <ac:spMk id="2" creationId="{217461C8-2CEF-FAC8-9571-05F7C1F5E897}"/>
          </ac:spMkLst>
        </pc:spChg>
        <pc:spChg chg="del">
          <ac:chgData name="Asmita Bambole" userId="f877da4cdf9a71e5" providerId="LiveId" clId="{0F478059-2A29-4657-BB4D-3027AE9B458F}" dt="2023-10-26T18:32:43.105" v="15" actId="478"/>
          <ac:spMkLst>
            <pc:docMk/>
            <pc:sldMk cId="2568420371" sldId="300"/>
            <ac:spMk id="3" creationId="{FB830408-AEEE-A74C-0A36-ADC0BEFFA6BA}"/>
          </ac:spMkLst>
        </pc:spChg>
        <pc:spChg chg="add mod">
          <ac:chgData name="Asmita Bambole" userId="f877da4cdf9a71e5" providerId="LiveId" clId="{0F478059-2A29-4657-BB4D-3027AE9B458F}" dt="2023-10-26T18:36:00.681" v="92" actId="20577"/>
          <ac:spMkLst>
            <pc:docMk/>
            <pc:sldMk cId="2568420371" sldId="300"/>
            <ac:spMk id="6" creationId="{F72CFA96-2196-A099-3D00-D08F35748771}"/>
          </ac:spMkLst>
        </pc:spChg>
        <pc:graphicFrameChg chg="add mod">
          <ac:chgData name="Asmita Bambole" userId="f877da4cdf9a71e5" providerId="LiveId" clId="{0F478059-2A29-4657-BB4D-3027AE9B458F}" dt="2023-10-26T18:39:18.579" v="103"/>
          <ac:graphicFrameMkLst>
            <pc:docMk/>
            <pc:sldMk cId="2568420371" sldId="300"/>
            <ac:graphicFrameMk id="5" creationId="{9AC371B4-6D40-F94B-37FF-38DD5E1A335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f4cd5ec5cbe6567/Desktop/PhD/My%20PhD/Practical%20data%20and%20images/antibiogram/AS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f4cd5ec5cbe6567/Desktop/PhD/My%20PhD/Practical%20data%20and%20images/spectrometric%20analysis/cefo%20timepoint%20degrad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2400" b="1" dirty="0">
                <a:solidFill>
                  <a:sysClr val="windowText" lastClr="000000"/>
                </a:solidFill>
              </a:rPr>
              <a:t>Antibiogram of isolates</a:t>
            </a:r>
          </a:p>
        </c:rich>
      </c:tx>
      <c:layout>
        <c:manualLayout>
          <c:xMode val="edge"/>
          <c:yMode val="edge"/>
          <c:x val="0.32009962479654747"/>
          <c:y val="1.2247867520892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531637648598173E-2"/>
          <c:y val="8.5937376853530312E-2"/>
          <c:w val="0.96192852168407317"/>
          <c:h val="0.81861893306211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'[AST data.xlsx]Sheet1'!$C$24</c:f>
              <c:strCache>
                <c:ptCount val="1"/>
                <c:pt idx="0">
                  <c:v>Resistant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'[AST data.xlsx]Sheet1'!$B$25:$B$38</c:f>
              <c:strCache>
                <c:ptCount val="14"/>
                <c:pt idx="0">
                  <c:v>cefoxitin</c:v>
                </c:pt>
                <c:pt idx="1">
                  <c:v>Micazadole</c:v>
                </c:pt>
                <c:pt idx="2">
                  <c:v>Meropenem</c:v>
                </c:pt>
                <c:pt idx="3">
                  <c:v>Gentamicin</c:v>
                </c:pt>
                <c:pt idx="4">
                  <c:v>Chloramphenicol</c:v>
                </c:pt>
                <c:pt idx="5">
                  <c:v>Colistin</c:v>
                </c:pt>
                <c:pt idx="6">
                  <c:v>Aztreonam</c:v>
                </c:pt>
                <c:pt idx="7">
                  <c:v>Tetracycline</c:v>
                </c:pt>
                <c:pt idx="8">
                  <c:v>Cefotaxime</c:v>
                </c:pt>
                <c:pt idx="9">
                  <c:v>Vancomycin</c:v>
                </c:pt>
                <c:pt idx="10">
                  <c:v>CAZ</c:v>
                </c:pt>
                <c:pt idx="11">
                  <c:v>Imipenem</c:v>
                </c:pt>
                <c:pt idx="12">
                  <c:v>Cefodinir</c:v>
                </c:pt>
                <c:pt idx="13">
                  <c:v>Penicillin</c:v>
                </c:pt>
              </c:strCache>
            </c:strRef>
          </c:cat>
          <c:val>
            <c:numRef>
              <c:f>'[AST data.xlsx]Sheet1'!$C$25:$C$38</c:f>
              <c:numCache>
                <c:formatCode>General</c:formatCode>
                <c:ptCount val="14"/>
                <c:pt idx="0">
                  <c:v>16</c:v>
                </c:pt>
                <c:pt idx="1">
                  <c:v>16</c:v>
                </c:pt>
                <c:pt idx="2">
                  <c:v>13</c:v>
                </c:pt>
                <c:pt idx="3">
                  <c:v>1</c:v>
                </c:pt>
                <c:pt idx="4">
                  <c:v>8</c:v>
                </c:pt>
                <c:pt idx="5">
                  <c:v>10</c:v>
                </c:pt>
                <c:pt idx="6">
                  <c:v>16</c:v>
                </c:pt>
                <c:pt idx="7">
                  <c:v>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0</c:v>
                </c:pt>
                <c:pt idx="12">
                  <c:v>16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0-4DF6-908F-10E8F1EDEEB7}"/>
            </c:ext>
          </c:extLst>
        </c:ser>
        <c:ser>
          <c:idx val="1"/>
          <c:order val="1"/>
          <c:tx>
            <c:strRef>
              <c:f>'[AST data.xlsx]Sheet1'!$D$24</c:f>
              <c:strCache>
                <c:ptCount val="1"/>
                <c:pt idx="0">
                  <c:v>Intermidiate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'[AST data.xlsx]Sheet1'!$B$25:$B$38</c:f>
              <c:strCache>
                <c:ptCount val="14"/>
                <c:pt idx="0">
                  <c:v>cefoxitin</c:v>
                </c:pt>
                <c:pt idx="1">
                  <c:v>Micazadole</c:v>
                </c:pt>
                <c:pt idx="2">
                  <c:v>Meropenem</c:v>
                </c:pt>
                <c:pt idx="3">
                  <c:v>Gentamicin</c:v>
                </c:pt>
                <c:pt idx="4">
                  <c:v>Chloramphenicol</c:v>
                </c:pt>
                <c:pt idx="5">
                  <c:v>Colistin</c:v>
                </c:pt>
                <c:pt idx="6">
                  <c:v>Aztreonam</c:v>
                </c:pt>
                <c:pt idx="7">
                  <c:v>Tetracycline</c:v>
                </c:pt>
                <c:pt idx="8">
                  <c:v>Cefotaxime</c:v>
                </c:pt>
                <c:pt idx="9">
                  <c:v>Vancomycin</c:v>
                </c:pt>
                <c:pt idx="10">
                  <c:v>CAZ</c:v>
                </c:pt>
                <c:pt idx="11">
                  <c:v>Imipenem</c:v>
                </c:pt>
                <c:pt idx="12">
                  <c:v>Cefodinir</c:v>
                </c:pt>
                <c:pt idx="13">
                  <c:v>Penicillin</c:v>
                </c:pt>
              </c:strCache>
            </c:strRef>
          </c:cat>
          <c:val>
            <c:numRef>
              <c:f>'[AST data.xlsx]Sheet1'!$D$25:$D$38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0-4DF6-908F-10E8F1EDEEB7}"/>
            </c:ext>
          </c:extLst>
        </c:ser>
        <c:ser>
          <c:idx val="2"/>
          <c:order val="2"/>
          <c:tx>
            <c:strRef>
              <c:f>'[AST data.xlsx]Sheet1'!$E$24</c:f>
              <c:strCache>
                <c:ptCount val="1"/>
                <c:pt idx="0">
                  <c:v>Susceptible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'[AST data.xlsx]Sheet1'!$B$25:$B$38</c:f>
              <c:strCache>
                <c:ptCount val="14"/>
                <c:pt idx="0">
                  <c:v>cefoxitin</c:v>
                </c:pt>
                <c:pt idx="1">
                  <c:v>Micazadole</c:v>
                </c:pt>
                <c:pt idx="2">
                  <c:v>Meropenem</c:v>
                </c:pt>
                <c:pt idx="3">
                  <c:v>Gentamicin</c:v>
                </c:pt>
                <c:pt idx="4">
                  <c:v>Chloramphenicol</c:v>
                </c:pt>
                <c:pt idx="5">
                  <c:v>Colistin</c:v>
                </c:pt>
                <c:pt idx="6">
                  <c:v>Aztreonam</c:v>
                </c:pt>
                <c:pt idx="7">
                  <c:v>Tetracycline</c:v>
                </c:pt>
                <c:pt idx="8">
                  <c:v>Cefotaxime</c:v>
                </c:pt>
                <c:pt idx="9">
                  <c:v>Vancomycin</c:v>
                </c:pt>
                <c:pt idx="10">
                  <c:v>CAZ</c:v>
                </c:pt>
                <c:pt idx="11">
                  <c:v>Imipenem</c:v>
                </c:pt>
                <c:pt idx="12">
                  <c:v>Cefodinir</c:v>
                </c:pt>
                <c:pt idx="13">
                  <c:v>Penicillin</c:v>
                </c:pt>
              </c:strCache>
            </c:strRef>
          </c:cat>
          <c:val>
            <c:numRef>
              <c:f>'[AST data.xlsx]Sheet1'!$E$25:$E$38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8</c:v>
                </c:pt>
                <c:pt idx="5">
                  <c:v>6</c:v>
                </c:pt>
                <c:pt idx="6">
                  <c:v>0</c:v>
                </c:pt>
                <c:pt idx="7">
                  <c:v>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16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0-4DF6-908F-10E8F1EDEE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9158559"/>
        <c:axId val="390418575"/>
      </c:barChart>
      <c:catAx>
        <c:axId val="34915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18575"/>
        <c:crosses val="autoZero"/>
        <c:auto val="1"/>
        <c:lblAlgn val="ctr"/>
        <c:lblOffset val="100"/>
        <c:noMultiLvlLbl val="0"/>
      </c:catAx>
      <c:valAx>
        <c:axId val="39041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58559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31781684829328"/>
          <c:y val="7.4660808263612793E-2"/>
          <c:w val="0.38423209562057248"/>
          <c:h val="7.848529714128560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5345216419689"/>
          <c:y val="6.241289982868705E-2"/>
          <c:w val="0.86113237948791233"/>
          <c:h val="0.65225833873366867"/>
        </c:manualLayout>
      </c:layout>
      <c:lineChart>
        <c:grouping val="standard"/>
        <c:varyColors val="0"/>
        <c:ser>
          <c:idx val="1"/>
          <c:order val="1"/>
          <c:tx>
            <c:v>control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Sheet2!$EG$3:$EG$1003</c:f>
              <c:numCache>
                <c:formatCode>General</c:formatCode>
                <c:ptCount val="1001"/>
                <c:pt idx="0">
                  <c:v>200</c:v>
                </c:pt>
                <c:pt idx="1">
                  <c:v>200.2</c:v>
                </c:pt>
                <c:pt idx="2">
                  <c:v>200.4</c:v>
                </c:pt>
                <c:pt idx="3">
                  <c:v>200.6</c:v>
                </c:pt>
                <c:pt idx="4">
                  <c:v>200.8</c:v>
                </c:pt>
                <c:pt idx="5">
                  <c:v>201</c:v>
                </c:pt>
                <c:pt idx="6">
                  <c:v>201.2</c:v>
                </c:pt>
                <c:pt idx="7">
                  <c:v>201.4</c:v>
                </c:pt>
                <c:pt idx="8">
                  <c:v>201.6</c:v>
                </c:pt>
                <c:pt idx="9">
                  <c:v>201.8</c:v>
                </c:pt>
                <c:pt idx="10">
                  <c:v>202</c:v>
                </c:pt>
                <c:pt idx="11">
                  <c:v>202.2</c:v>
                </c:pt>
                <c:pt idx="12">
                  <c:v>202.4</c:v>
                </c:pt>
                <c:pt idx="13">
                  <c:v>202.6</c:v>
                </c:pt>
                <c:pt idx="14">
                  <c:v>202.8</c:v>
                </c:pt>
                <c:pt idx="15">
                  <c:v>203</c:v>
                </c:pt>
                <c:pt idx="16">
                  <c:v>203.2</c:v>
                </c:pt>
                <c:pt idx="17">
                  <c:v>203.4</c:v>
                </c:pt>
                <c:pt idx="18">
                  <c:v>203.6</c:v>
                </c:pt>
                <c:pt idx="19">
                  <c:v>203.8</c:v>
                </c:pt>
                <c:pt idx="20">
                  <c:v>204</c:v>
                </c:pt>
                <c:pt idx="21">
                  <c:v>204.2</c:v>
                </c:pt>
                <c:pt idx="22">
                  <c:v>204.4</c:v>
                </c:pt>
                <c:pt idx="23">
                  <c:v>204.6</c:v>
                </c:pt>
                <c:pt idx="24">
                  <c:v>204.8</c:v>
                </c:pt>
                <c:pt idx="25">
                  <c:v>205</c:v>
                </c:pt>
                <c:pt idx="26">
                  <c:v>205.2</c:v>
                </c:pt>
                <c:pt idx="27">
                  <c:v>205.4</c:v>
                </c:pt>
                <c:pt idx="28">
                  <c:v>205.6</c:v>
                </c:pt>
                <c:pt idx="29">
                  <c:v>205.8</c:v>
                </c:pt>
                <c:pt idx="30">
                  <c:v>206</c:v>
                </c:pt>
                <c:pt idx="31">
                  <c:v>206.2</c:v>
                </c:pt>
                <c:pt idx="32">
                  <c:v>206.4</c:v>
                </c:pt>
                <c:pt idx="33">
                  <c:v>206.6</c:v>
                </c:pt>
                <c:pt idx="34">
                  <c:v>206.8</c:v>
                </c:pt>
                <c:pt idx="35">
                  <c:v>207</c:v>
                </c:pt>
                <c:pt idx="36">
                  <c:v>207.2</c:v>
                </c:pt>
                <c:pt idx="37">
                  <c:v>207.4</c:v>
                </c:pt>
                <c:pt idx="38">
                  <c:v>207.6</c:v>
                </c:pt>
                <c:pt idx="39">
                  <c:v>207.8</c:v>
                </c:pt>
                <c:pt idx="40">
                  <c:v>208</c:v>
                </c:pt>
                <c:pt idx="41">
                  <c:v>208.2</c:v>
                </c:pt>
                <c:pt idx="42">
                  <c:v>208.4</c:v>
                </c:pt>
                <c:pt idx="43">
                  <c:v>208.6</c:v>
                </c:pt>
                <c:pt idx="44">
                  <c:v>208.8</c:v>
                </c:pt>
                <c:pt idx="45">
                  <c:v>209</c:v>
                </c:pt>
                <c:pt idx="46">
                  <c:v>209.2</c:v>
                </c:pt>
                <c:pt idx="47">
                  <c:v>209.4</c:v>
                </c:pt>
                <c:pt idx="48">
                  <c:v>209.6</c:v>
                </c:pt>
                <c:pt idx="49">
                  <c:v>209.8</c:v>
                </c:pt>
                <c:pt idx="50">
                  <c:v>210</c:v>
                </c:pt>
                <c:pt idx="51">
                  <c:v>210.2</c:v>
                </c:pt>
                <c:pt idx="52">
                  <c:v>210.4</c:v>
                </c:pt>
                <c:pt idx="53">
                  <c:v>210.6</c:v>
                </c:pt>
                <c:pt idx="54">
                  <c:v>210.8</c:v>
                </c:pt>
                <c:pt idx="55">
                  <c:v>211</c:v>
                </c:pt>
                <c:pt idx="56">
                  <c:v>211.2</c:v>
                </c:pt>
                <c:pt idx="57">
                  <c:v>211.4</c:v>
                </c:pt>
                <c:pt idx="58">
                  <c:v>211.6</c:v>
                </c:pt>
                <c:pt idx="59">
                  <c:v>211.8</c:v>
                </c:pt>
                <c:pt idx="60">
                  <c:v>212</c:v>
                </c:pt>
                <c:pt idx="61">
                  <c:v>212.2</c:v>
                </c:pt>
                <c:pt idx="62">
                  <c:v>212.4</c:v>
                </c:pt>
                <c:pt idx="63">
                  <c:v>212.6</c:v>
                </c:pt>
                <c:pt idx="64">
                  <c:v>212.8</c:v>
                </c:pt>
                <c:pt idx="65">
                  <c:v>213</c:v>
                </c:pt>
                <c:pt idx="66">
                  <c:v>213.2</c:v>
                </c:pt>
                <c:pt idx="67">
                  <c:v>213.4</c:v>
                </c:pt>
                <c:pt idx="68">
                  <c:v>213.6</c:v>
                </c:pt>
                <c:pt idx="69">
                  <c:v>213.8</c:v>
                </c:pt>
                <c:pt idx="70">
                  <c:v>214</c:v>
                </c:pt>
                <c:pt idx="71">
                  <c:v>214.2</c:v>
                </c:pt>
                <c:pt idx="72">
                  <c:v>214.4</c:v>
                </c:pt>
                <c:pt idx="73">
                  <c:v>214.6</c:v>
                </c:pt>
                <c:pt idx="74">
                  <c:v>214.8</c:v>
                </c:pt>
                <c:pt idx="75">
                  <c:v>215</c:v>
                </c:pt>
                <c:pt idx="76">
                  <c:v>215.2</c:v>
                </c:pt>
                <c:pt idx="77">
                  <c:v>215.4</c:v>
                </c:pt>
                <c:pt idx="78">
                  <c:v>215.6</c:v>
                </c:pt>
                <c:pt idx="79">
                  <c:v>215.8</c:v>
                </c:pt>
                <c:pt idx="80">
                  <c:v>216</c:v>
                </c:pt>
                <c:pt idx="81">
                  <c:v>216.2</c:v>
                </c:pt>
                <c:pt idx="82">
                  <c:v>216.4</c:v>
                </c:pt>
                <c:pt idx="83">
                  <c:v>216.6</c:v>
                </c:pt>
                <c:pt idx="84">
                  <c:v>216.8</c:v>
                </c:pt>
                <c:pt idx="85">
                  <c:v>217</c:v>
                </c:pt>
                <c:pt idx="86">
                  <c:v>217.2</c:v>
                </c:pt>
                <c:pt idx="87">
                  <c:v>217.4</c:v>
                </c:pt>
                <c:pt idx="88">
                  <c:v>217.6</c:v>
                </c:pt>
                <c:pt idx="89">
                  <c:v>217.8</c:v>
                </c:pt>
                <c:pt idx="90">
                  <c:v>218</c:v>
                </c:pt>
                <c:pt idx="91">
                  <c:v>218.2</c:v>
                </c:pt>
                <c:pt idx="92">
                  <c:v>218.4</c:v>
                </c:pt>
                <c:pt idx="93">
                  <c:v>218.6</c:v>
                </c:pt>
                <c:pt idx="94">
                  <c:v>218.8</c:v>
                </c:pt>
                <c:pt idx="95">
                  <c:v>219</c:v>
                </c:pt>
                <c:pt idx="96">
                  <c:v>219.2</c:v>
                </c:pt>
                <c:pt idx="97">
                  <c:v>219.4</c:v>
                </c:pt>
                <c:pt idx="98">
                  <c:v>219.6</c:v>
                </c:pt>
                <c:pt idx="99">
                  <c:v>219.8</c:v>
                </c:pt>
                <c:pt idx="100">
                  <c:v>220</c:v>
                </c:pt>
                <c:pt idx="101">
                  <c:v>220.2</c:v>
                </c:pt>
                <c:pt idx="102">
                  <c:v>220.4</c:v>
                </c:pt>
                <c:pt idx="103">
                  <c:v>220.6</c:v>
                </c:pt>
                <c:pt idx="104">
                  <c:v>220.8</c:v>
                </c:pt>
                <c:pt idx="105">
                  <c:v>221</c:v>
                </c:pt>
                <c:pt idx="106">
                  <c:v>221.2</c:v>
                </c:pt>
                <c:pt idx="107">
                  <c:v>221.4</c:v>
                </c:pt>
                <c:pt idx="108">
                  <c:v>221.6</c:v>
                </c:pt>
                <c:pt idx="109">
                  <c:v>221.8</c:v>
                </c:pt>
                <c:pt idx="110">
                  <c:v>222</c:v>
                </c:pt>
                <c:pt idx="111">
                  <c:v>222.2</c:v>
                </c:pt>
                <c:pt idx="112">
                  <c:v>222.4</c:v>
                </c:pt>
                <c:pt idx="113">
                  <c:v>222.6</c:v>
                </c:pt>
                <c:pt idx="114">
                  <c:v>222.8</c:v>
                </c:pt>
                <c:pt idx="115">
                  <c:v>223</c:v>
                </c:pt>
                <c:pt idx="116">
                  <c:v>223.2</c:v>
                </c:pt>
                <c:pt idx="117">
                  <c:v>223.4</c:v>
                </c:pt>
                <c:pt idx="118">
                  <c:v>223.6</c:v>
                </c:pt>
                <c:pt idx="119">
                  <c:v>223.8</c:v>
                </c:pt>
                <c:pt idx="120">
                  <c:v>224</c:v>
                </c:pt>
                <c:pt idx="121">
                  <c:v>224.2</c:v>
                </c:pt>
                <c:pt idx="122">
                  <c:v>224.4</c:v>
                </c:pt>
                <c:pt idx="123">
                  <c:v>224.6</c:v>
                </c:pt>
                <c:pt idx="124">
                  <c:v>224.8</c:v>
                </c:pt>
                <c:pt idx="125">
                  <c:v>225</c:v>
                </c:pt>
                <c:pt idx="126">
                  <c:v>225.2</c:v>
                </c:pt>
                <c:pt idx="127">
                  <c:v>225.4</c:v>
                </c:pt>
                <c:pt idx="128">
                  <c:v>225.6</c:v>
                </c:pt>
                <c:pt idx="129">
                  <c:v>225.8</c:v>
                </c:pt>
                <c:pt idx="130">
                  <c:v>226</c:v>
                </c:pt>
                <c:pt idx="131">
                  <c:v>226.2</c:v>
                </c:pt>
                <c:pt idx="132">
                  <c:v>226.4</c:v>
                </c:pt>
                <c:pt idx="133">
                  <c:v>226.6</c:v>
                </c:pt>
                <c:pt idx="134">
                  <c:v>226.8</c:v>
                </c:pt>
                <c:pt idx="135">
                  <c:v>227</c:v>
                </c:pt>
                <c:pt idx="136">
                  <c:v>227.2</c:v>
                </c:pt>
                <c:pt idx="137">
                  <c:v>227.4</c:v>
                </c:pt>
                <c:pt idx="138">
                  <c:v>227.6</c:v>
                </c:pt>
                <c:pt idx="139">
                  <c:v>227.8</c:v>
                </c:pt>
                <c:pt idx="140">
                  <c:v>228</c:v>
                </c:pt>
                <c:pt idx="141">
                  <c:v>228.2</c:v>
                </c:pt>
                <c:pt idx="142">
                  <c:v>228.4</c:v>
                </c:pt>
                <c:pt idx="143">
                  <c:v>228.6</c:v>
                </c:pt>
                <c:pt idx="144">
                  <c:v>228.8</c:v>
                </c:pt>
                <c:pt idx="145">
                  <c:v>229</c:v>
                </c:pt>
                <c:pt idx="146">
                  <c:v>229.2</c:v>
                </c:pt>
                <c:pt idx="147">
                  <c:v>229.4</c:v>
                </c:pt>
                <c:pt idx="148">
                  <c:v>229.6</c:v>
                </c:pt>
                <c:pt idx="149">
                  <c:v>229.8</c:v>
                </c:pt>
                <c:pt idx="150">
                  <c:v>230</c:v>
                </c:pt>
                <c:pt idx="151">
                  <c:v>230.2</c:v>
                </c:pt>
                <c:pt idx="152">
                  <c:v>230.4</c:v>
                </c:pt>
                <c:pt idx="153">
                  <c:v>230.6</c:v>
                </c:pt>
                <c:pt idx="154">
                  <c:v>230.8</c:v>
                </c:pt>
                <c:pt idx="155">
                  <c:v>231</c:v>
                </c:pt>
                <c:pt idx="156">
                  <c:v>231.2</c:v>
                </c:pt>
                <c:pt idx="157">
                  <c:v>231.4</c:v>
                </c:pt>
                <c:pt idx="158">
                  <c:v>231.6</c:v>
                </c:pt>
                <c:pt idx="159">
                  <c:v>231.8</c:v>
                </c:pt>
                <c:pt idx="160">
                  <c:v>232</c:v>
                </c:pt>
                <c:pt idx="161">
                  <c:v>232.2</c:v>
                </c:pt>
                <c:pt idx="162">
                  <c:v>232.4</c:v>
                </c:pt>
                <c:pt idx="163">
                  <c:v>232.6</c:v>
                </c:pt>
                <c:pt idx="164">
                  <c:v>232.8</c:v>
                </c:pt>
                <c:pt idx="165">
                  <c:v>233</c:v>
                </c:pt>
                <c:pt idx="166">
                  <c:v>233.2</c:v>
                </c:pt>
                <c:pt idx="167">
                  <c:v>233.4</c:v>
                </c:pt>
                <c:pt idx="168">
                  <c:v>233.6</c:v>
                </c:pt>
                <c:pt idx="169">
                  <c:v>233.8</c:v>
                </c:pt>
                <c:pt idx="170">
                  <c:v>234</c:v>
                </c:pt>
                <c:pt idx="171">
                  <c:v>234.2</c:v>
                </c:pt>
                <c:pt idx="172">
                  <c:v>234.4</c:v>
                </c:pt>
                <c:pt idx="173">
                  <c:v>234.6</c:v>
                </c:pt>
                <c:pt idx="174">
                  <c:v>234.8</c:v>
                </c:pt>
                <c:pt idx="175">
                  <c:v>235</c:v>
                </c:pt>
                <c:pt idx="176">
                  <c:v>235.2</c:v>
                </c:pt>
                <c:pt idx="177">
                  <c:v>235.4</c:v>
                </c:pt>
                <c:pt idx="178">
                  <c:v>235.6</c:v>
                </c:pt>
                <c:pt idx="179">
                  <c:v>235.8</c:v>
                </c:pt>
                <c:pt idx="180">
                  <c:v>236</c:v>
                </c:pt>
                <c:pt idx="181">
                  <c:v>236.2</c:v>
                </c:pt>
                <c:pt idx="182">
                  <c:v>236.4</c:v>
                </c:pt>
                <c:pt idx="183">
                  <c:v>236.6</c:v>
                </c:pt>
                <c:pt idx="184">
                  <c:v>236.8</c:v>
                </c:pt>
                <c:pt idx="185">
                  <c:v>237</c:v>
                </c:pt>
                <c:pt idx="186">
                  <c:v>237.2</c:v>
                </c:pt>
                <c:pt idx="187">
                  <c:v>237.4</c:v>
                </c:pt>
                <c:pt idx="188">
                  <c:v>237.6</c:v>
                </c:pt>
                <c:pt idx="189">
                  <c:v>237.8</c:v>
                </c:pt>
                <c:pt idx="190">
                  <c:v>238</c:v>
                </c:pt>
                <c:pt idx="191">
                  <c:v>238.2</c:v>
                </c:pt>
                <c:pt idx="192">
                  <c:v>238.4</c:v>
                </c:pt>
                <c:pt idx="193">
                  <c:v>238.6</c:v>
                </c:pt>
                <c:pt idx="194">
                  <c:v>238.8</c:v>
                </c:pt>
                <c:pt idx="195">
                  <c:v>239</c:v>
                </c:pt>
                <c:pt idx="196">
                  <c:v>239.2</c:v>
                </c:pt>
                <c:pt idx="197">
                  <c:v>239.4</c:v>
                </c:pt>
                <c:pt idx="198">
                  <c:v>239.6</c:v>
                </c:pt>
                <c:pt idx="199">
                  <c:v>239.8</c:v>
                </c:pt>
                <c:pt idx="200">
                  <c:v>240</c:v>
                </c:pt>
                <c:pt idx="201">
                  <c:v>240.2</c:v>
                </c:pt>
                <c:pt idx="202">
                  <c:v>240.4</c:v>
                </c:pt>
                <c:pt idx="203">
                  <c:v>240.6</c:v>
                </c:pt>
                <c:pt idx="204">
                  <c:v>240.8</c:v>
                </c:pt>
                <c:pt idx="205">
                  <c:v>241</c:v>
                </c:pt>
                <c:pt idx="206">
                  <c:v>241.2</c:v>
                </c:pt>
                <c:pt idx="207">
                  <c:v>241.4</c:v>
                </c:pt>
                <c:pt idx="208">
                  <c:v>241.6</c:v>
                </c:pt>
                <c:pt idx="209">
                  <c:v>241.8</c:v>
                </c:pt>
                <c:pt idx="210">
                  <c:v>242</c:v>
                </c:pt>
                <c:pt idx="211">
                  <c:v>242.2</c:v>
                </c:pt>
                <c:pt idx="212">
                  <c:v>242.4</c:v>
                </c:pt>
                <c:pt idx="213">
                  <c:v>242.6</c:v>
                </c:pt>
                <c:pt idx="214">
                  <c:v>242.8</c:v>
                </c:pt>
                <c:pt idx="215">
                  <c:v>243</c:v>
                </c:pt>
                <c:pt idx="216">
                  <c:v>243.2</c:v>
                </c:pt>
                <c:pt idx="217">
                  <c:v>243.4</c:v>
                </c:pt>
                <c:pt idx="218">
                  <c:v>243.6</c:v>
                </c:pt>
                <c:pt idx="219">
                  <c:v>243.8</c:v>
                </c:pt>
                <c:pt idx="220">
                  <c:v>244</c:v>
                </c:pt>
                <c:pt idx="221">
                  <c:v>244.2</c:v>
                </c:pt>
                <c:pt idx="222">
                  <c:v>244.4</c:v>
                </c:pt>
                <c:pt idx="223">
                  <c:v>244.6</c:v>
                </c:pt>
                <c:pt idx="224">
                  <c:v>244.8</c:v>
                </c:pt>
                <c:pt idx="225">
                  <c:v>245</c:v>
                </c:pt>
                <c:pt idx="226">
                  <c:v>245.2</c:v>
                </c:pt>
                <c:pt idx="227">
                  <c:v>245.4</c:v>
                </c:pt>
                <c:pt idx="228">
                  <c:v>245.6</c:v>
                </c:pt>
                <c:pt idx="229">
                  <c:v>245.8</c:v>
                </c:pt>
                <c:pt idx="230">
                  <c:v>246</c:v>
                </c:pt>
                <c:pt idx="231">
                  <c:v>246.2</c:v>
                </c:pt>
                <c:pt idx="232">
                  <c:v>246.4</c:v>
                </c:pt>
                <c:pt idx="233">
                  <c:v>246.6</c:v>
                </c:pt>
                <c:pt idx="234">
                  <c:v>246.8</c:v>
                </c:pt>
                <c:pt idx="235">
                  <c:v>247</c:v>
                </c:pt>
                <c:pt idx="236">
                  <c:v>247.2</c:v>
                </c:pt>
                <c:pt idx="237">
                  <c:v>247.4</c:v>
                </c:pt>
                <c:pt idx="238">
                  <c:v>247.6</c:v>
                </c:pt>
                <c:pt idx="239">
                  <c:v>247.8</c:v>
                </c:pt>
                <c:pt idx="240">
                  <c:v>248</c:v>
                </c:pt>
                <c:pt idx="241">
                  <c:v>248.2</c:v>
                </c:pt>
                <c:pt idx="242">
                  <c:v>248.4</c:v>
                </c:pt>
                <c:pt idx="243">
                  <c:v>248.6</c:v>
                </c:pt>
                <c:pt idx="244">
                  <c:v>248.8</c:v>
                </c:pt>
                <c:pt idx="245">
                  <c:v>249</c:v>
                </c:pt>
                <c:pt idx="246">
                  <c:v>249.2</c:v>
                </c:pt>
                <c:pt idx="247">
                  <c:v>249.4</c:v>
                </c:pt>
                <c:pt idx="248">
                  <c:v>249.6</c:v>
                </c:pt>
                <c:pt idx="249">
                  <c:v>249.8</c:v>
                </c:pt>
                <c:pt idx="250">
                  <c:v>250</c:v>
                </c:pt>
                <c:pt idx="251">
                  <c:v>250.2</c:v>
                </c:pt>
                <c:pt idx="252">
                  <c:v>250.4</c:v>
                </c:pt>
                <c:pt idx="253">
                  <c:v>250.6</c:v>
                </c:pt>
                <c:pt idx="254">
                  <c:v>250.8</c:v>
                </c:pt>
                <c:pt idx="255">
                  <c:v>251</c:v>
                </c:pt>
                <c:pt idx="256">
                  <c:v>251.2</c:v>
                </c:pt>
                <c:pt idx="257">
                  <c:v>251.4</c:v>
                </c:pt>
                <c:pt idx="258">
                  <c:v>251.6</c:v>
                </c:pt>
                <c:pt idx="259">
                  <c:v>251.8</c:v>
                </c:pt>
                <c:pt idx="260">
                  <c:v>252</c:v>
                </c:pt>
                <c:pt idx="261">
                  <c:v>252.2</c:v>
                </c:pt>
                <c:pt idx="262">
                  <c:v>252.4</c:v>
                </c:pt>
                <c:pt idx="263">
                  <c:v>252.6</c:v>
                </c:pt>
                <c:pt idx="264">
                  <c:v>252.8</c:v>
                </c:pt>
                <c:pt idx="265">
                  <c:v>253</c:v>
                </c:pt>
                <c:pt idx="266">
                  <c:v>253.2</c:v>
                </c:pt>
                <c:pt idx="267">
                  <c:v>253.4</c:v>
                </c:pt>
                <c:pt idx="268">
                  <c:v>253.6</c:v>
                </c:pt>
                <c:pt idx="269">
                  <c:v>253.8</c:v>
                </c:pt>
                <c:pt idx="270">
                  <c:v>254</c:v>
                </c:pt>
                <c:pt idx="271">
                  <c:v>254.2</c:v>
                </c:pt>
                <c:pt idx="272">
                  <c:v>254.4</c:v>
                </c:pt>
                <c:pt idx="273">
                  <c:v>254.6</c:v>
                </c:pt>
                <c:pt idx="274">
                  <c:v>254.8</c:v>
                </c:pt>
                <c:pt idx="275">
                  <c:v>255</c:v>
                </c:pt>
                <c:pt idx="276">
                  <c:v>255.2</c:v>
                </c:pt>
                <c:pt idx="277">
                  <c:v>255.4</c:v>
                </c:pt>
                <c:pt idx="278">
                  <c:v>255.6</c:v>
                </c:pt>
                <c:pt idx="279">
                  <c:v>255.8</c:v>
                </c:pt>
                <c:pt idx="280">
                  <c:v>256</c:v>
                </c:pt>
                <c:pt idx="281">
                  <c:v>256.2</c:v>
                </c:pt>
                <c:pt idx="282">
                  <c:v>256.39999999999998</c:v>
                </c:pt>
                <c:pt idx="283">
                  <c:v>256.60000000000002</c:v>
                </c:pt>
                <c:pt idx="284">
                  <c:v>256.8</c:v>
                </c:pt>
                <c:pt idx="285">
                  <c:v>257</c:v>
                </c:pt>
                <c:pt idx="286">
                  <c:v>257.2</c:v>
                </c:pt>
                <c:pt idx="287">
                  <c:v>257.39999999999998</c:v>
                </c:pt>
                <c:pt idx="288">
                  <c:v>257.60000000000002</c:v>
                </c:pt>
                <c:pt idx="289">
                  <c:v>257.8</c:v>
                </c:pt>
                <c:pt idx="290">
                  <c:v>258</c:v>
                </c:pt>
                <c:pt idx="291">
                  <c:v>258.2</c:v>
                </c:pt>
                <c:pt idx="292">
                  <c:v>258.39999999999998</c:v>
                </c:pt>
                <c:pt idx="293">
                  <c:v>258.60000000000002</c:v>
                </c:pt>
                <c:pt idx="294">
                  <c:v>258.8</c:v>
                </c:pt>
                <c:pt idx="295">
                  <c:v>259</c:v>
                </c:pt>
                <c:pt idx="296">
                  <c:v>259.2</c:v>
                </c:pt>
                <c:pt idx="297">
                  <c:v>259.39999999999998</c:v>
                </c:pt>
                <c:pt idx="298">
                  <c:v>259.60000000000002</c:v>
                </c:pt>
                <c:pt idx="299">
                  <c:v>259.8</c:v>
                </c:pt>
                <c:pt idx="300">
                  <c:v>260</c:v>
                </c:pt>
                <c:pt idx="301">
                  <c:v>260.2</c:v>
                </c:pt>
                <c:pt idx="302">
                  <c:v>260.39999999999998</c:v>
                </c:pt>
                <c:pt idx="303">
                  <c:v>260.60000000000002</c:v>
                </c:pt>
                <c:pt idx="304">
                  <c:v>260.8</c:v>
                </c:pt>
                <c:pt idx="305">
                  <c:v>261</c:v>
                </c:pt>
                <c:pt idx="306">
                  <c:v>261.2</c:v>
                </c:pt>
                <c:pt idx="307">
                  <c:v>261.39999999999998</c:v>
                </c:pt>
                <c:pt idx="308">
                  <c:v>261.60000000000002</c:v>
                </c:pt>
                <c:pt idx="309">
                  <c:v>261.8</c:v>
                </c:pt>
                <c:pt idx="310">
                  <c:v>262</c:v>
                </c:pt>
                <c:pt idx="311">
                  <c:v>262.2</c:v>
                </c:pt>
                <c:pt idx="312">
                  <c:v>262.39999999999998</c:v>
                </c:pt>
                <c:pt idx="313">
                  <c:v>262.60000000000002</c:v>
                </c:pt>
                <c:pt idx="314">
                  <c:v>262.8</c:v>
                </c:pt>
                <c:pt idx="315">
                  <c:v>263</c:v>
                </c:pt>
                <c:pt idx="316">
                  <c:v>263.2</c:v>
                </c:pt>
                <c:pt idx="317">
                  <c:v>263.39999999999998</c:v>
                </c:pt>
                <c:pt idx="318">
                  <c:v>263.60000000000002</c:v>
                </c:pt>
                <c:pt idx="319">
                  <c:v>263.8</c:v>
                </c:pt>
                <c:pt idx="320">
                  <c:v>264</c:v>
                </c:pt>
                <c:pt idx="321">
                  <c:v>264.2</c:v>
                </c:pt>
                <c:pt idx="322">
                  <c:v>264.39999999999998</c:v>
                </c:pt>
                <c:pt idx="323">
                  <c:v>264.60000000000002</c:v>
                </c:pt>
                <c:pt idx="324">
                  <c:v>264.8</c:v>
                </c:pt>
                <c:pt idx="325">
                  <c:v>265</c:v>
                </c:pt>
                <c:pt idx="326">
                  <c:v>265.2</c:v>
                </c:pt>
                <c:pt idx="327">
                  <c:v>265.39999999999998</c:v>
                </c:pt>
                <c:pt idx="328">
                  <c:v>265.60000000000002</c:v>
                </c:pt>
                <c:pt idx="329">
                  <c:v>265.8</c:v>
                </c:pt>
                <c:pt idx="330">
                  <c:v>266</c:v>
                </c:pt>
                <c:pt idx="331">
                  <c:v>266.2</c:v>
                </c:pt>
                <c:pt idx="332">
                  <c:v>266.39999999999998</c:v>
                </c:pt>
                <c:pt idx="333">
                  <c:v>266.60000000000002</c:v>
                </c:pt>
                <c:pt idx="334">
                  <c:v>266.8</c:v>
                </c:pt>
                <c:pt idx="335">
                  <c:v>267</c:v>
                </c:pt>
                <c:pt idx="336">
                  <c:v>267.2</c:v>
                </c:pt>
                <c:pt idx="337">
                  <c:v>267.39999999999998</c:v>
                </c:pt>
                <c:pt idx="338">
                  <c:v>267.60000000000002</c:v>
                </c:pt>
                <c:pt idx="339">
                  <c:v>267.8</c:v>
                </c:pt>
                <c:pt idx="340">
                  <c:v>268</c:v>
                </c:pt>
                <c:pt idx="341">
                  <c:v>268.2</c:v>
                </c:pt>
                <c:pt idx="342">
                  <c:v>268.39999999999998</c:v>
                </c:pt>
                <c:pt idx="343">
                  <c:v>268.60000000000002</c:v>
                </c:pt>
                <c:pt idx="344">
                  <c:v>268.8</c:v>
                </c:pt>
                <c:pt idx="345">
                  <c:v>269</c:v>
                </c:pt>
                <c:pt idx="346">
                  <c:v>269.2</c:v>
                </c:pt>
                <c:pt idx="347">
                  <c:v>269.39999999999998</c:v>
                </c:pt>
                <c:pt idx="348">
                  <c:v>269.60000000000002</c:v>
                </c:pt>
                <c:pt idx="349">
                  <c:v>269.8</c:v>
                </c:pt>
                <c:pt idx="350">
                  <c:v>270</c:v>
                </c:pt>
                <c:pt idx="351">
                  <c:v>270.2</c:v>
                </c:pt>
                <c:pt idx="352">
                  <c:v>270.39999999999998</c:v>
                </c:pt>
                <c:pt idx="353">
                  <c:v>270.60000000000002</c:v>
                </c:pt>
                <c:pt idx="354">
                  <c:v>270.8</c:v>
                </c:pt>
                <c:pt idx="355">
                  <c:v>271</c:v>
                </c:pt>
                <c:pt idx="356">
                  <c:v>271.2</c:v>
                </c:pt>
                <c:pt idx="357">
                  <c:v>271.39999999999998</c:v>
                </c:pt>
                <c:pt idx="358">
                  <c:v>271.60000000000002</c:v>
                </c:pt>
                <c:pt idx="359">
                  <c:v>271.8</c:v>
                </c:pt>
                <c:pt idx="360">
                  <c:v>272</c:v>
                </c:pt>
                <c:pt idx="361">
                  <c:v>272.2</c:v>
                </c:pt>
                <c:pt idx="362">
                  <c:v>272.39999999999998</c:v>
                </c:pt>
                <c:pt idx="363">
                  <c:v>272.60000000000002</c:v>
                </c:pt>
                <c:pt idx="364">
                  <c:v>272.8</c:v>
                </c:pt>
                <c:pt idx="365">
                  <c:v>273</c:v>
                </c:pt>
                <c:pt idx="366">
                  <c:v>273.2</c:v>
                </c:pt>
                <c:pt idx="367">
                  <c:v>273.39999999999998</c:v>
                </c:pt>
                <c:pt idx="368">
                  <c:v>273.60000000000002</c:v>
                </c:pt>
                <c:pt idx="369">
                  <c:v>273.8</c:v>
                </c:pt>
                <c:pt idx="370">
                  <c:v>274</c:v>
                </c:pt>
                <c:pt idx="371">
                  <c:v>274.2</c:v>
                </c:pt>
                <c:pt idx="372">
                  <c:v>274.39999999999998</c:v>
                </c:pt>
                <c:pt idx="373">
                  <c:v>274.60000000000002</c:v>
                </c:pt>
                <c:pt idx="374">
                  <c:v>274.8</c:v>
                </c:pt>
                <c:pt idx="375">
                  <c:v>275</c:v>
                </c:pt>
                <c:pt idx="376">
                  <c:v>275.2</c:v>
                </c:pt>
                <c:pt idx="377">
                  <c:v>275.39999999999998</c:v>
                </c:pt>
                <c:pt idx="378">
                  <c:v>275.60000000000002</c:v>
                </c:pt>
                <c:pt idx="379">
                  <c:v>275.8</c:v>
                </c:pt>
                <c:pt idx="380">
                  <c:v>276</c:v>
                </c:pt>
                <c:pt idx="381">
                  <c:v>276.2</c:v>
                </c:pt>
                <c:pt idx="382">
                  <c:v>276.39999999999998</c:v>
                </c:pt>
                <c:pt idx="383">
                  <c:v>276.60000000000002</c:v>
                </c:pt>
                <c:pt idx="384">
                  <c:v>276.8</c:v>
                </c:pt>
                <c:pt idx="385">
                  <c:v>277</c:v>
                </c:pt>
                <c:pt idx="386">
                  <c:v>277.2</c:v>
                </c:pt>
                <c:pt idx="387">
                  <c:v>277.39999999999998</c:v>
                </c:pt>
                <c:pt idx="388">
                  <c:v>277.60000000000002</c:v>
                </c:pt>
                <c:pt idx="389">
                  <c:v>277.8</c:v>
                </c:pt>
                <c:pt idx="390">
                  <c:v>278</c:v>
                </c:pt>
                <c:pt idx="391">
                  <c:v>278.2</c:v>
                </c:pt>
                <c:pt idx="392">
                  <c:v>278.39999999999998</c:v>
                </c:pt>
                <c:pt idx="393">
                  <c:v>278.60000000000002</c:v>
                </c:pt>
                <c:pt idx="394">
                  <c:v>278.8</c:v>
                </c:pt>
                <c:pt idx="395">
                  <c:v>279</c:v>
                </c:pt>
                <c:pt idx="396">
                  <c:v>279.2</c:v>
                </c:pt>
                <c:pt idx="397">
                  <c:v>279.39999999999998</c:v>
                </c:pt>
                <c:pt idx="398">
                  <c:v>279.60000000000002</c:v>
                </c:pt>
                <c:pt idx="399">
                  <c:v>279.8</c:v>
                </c:pt>
                <c:pt idx="400">
                  <c:v>280</c:v>
                </c:pt>
                <c:pt idx="401">
                  <c:v>280.2</c:v>
                </c:pt>
                <c:pt idx="402">
                  <c:v>280.39999999999998</c:v>
                </c:pt>
                <c:pt idx="403">
                  <c:v>280.60000000000002</c:v>
                </c:pt>
                <c:pt idx="404">
                  <c:v>280.8</c:v>
                </c:pt>
                <c:pt idx="405">
                  <c:v>281</c:v>
                </c:pt>
                <c:pt idx="406">
                  <c:v>281.2</c:v>
                </c:pt>
                <c:pt idx="407">
                  <c:v>281.39999999999998</c:v>
                </c:pt>
                <c:pt idx="408">
                  <c:v>281.60000000000002</c:v>
                </c:pt>
                <c:pt idx="409">
                  <c:v>281.8</c:v>
                </c:pt>
                <c:pt idx="410">
                  <c:v>282</c:v>
                </c:pt>
                <c:pt idx="411">
                  <c:v>282.2</c:v>
                </c:pt>
                <c:pt idx="412">
                  <c:v>282.39999999999998</c:v>
                </c:pt>
                <c:pt idx="413">
                  <c:v>282.60000000000002</c:v>
                </c:pt>
                <c:pt idx="414">
                  <c:v>282.8</c:v>
                </c:pt>
                <c:pt idx="415">
                  <c:v>283</c:v>
                </c:pt>
                <c:pt idx="416">
                  <c:v>283.2</c:v>
                </c:pt>
                <c:pt idx="417">
                  <c:v>283.39999999999998</c:v>
                </c:pt>
                <c:pt idx="418">
                  <c:v>283.60000000000002</c:v>
                </c:pt>
                <c:pt idx="419">
                  <c:v>283.8</c:v>
                </c:pt>
                <c:pt idx="420">
                  <c:v>284</c:v>
                </c:pt>
                <c:pt idx="421">
                  <c:v>284.2</c:v>
                </c:pt>
                <c:pt idx="422">
                  <c:v>284.39999999999998</c:v>
                </c:pt>
                <c:pt idx="423">
                  <c:v>284.60000000000002</c:v>
                </c:pt>
                <c:pt idx="424">
                  <c:v>284.8</c:v>
                </c:pt>
                <c:pt idx="425">
                  <c:v>285</c:v>
                </c:pt>
                <c:pt idx="426">
                  <c:v>285.2</c:v>
                </c:pt>
                <c:pt idx="427">
                  <c:v>285.39999999999998</c:v>
                </c:pt>
                <c:pt idx="428">
                  <c:v>285.60000000000002</c:v>
                </c:pt>
                <c:pt idx="429">
                  <c:v>285.8</c:v>
                </c:pt>
                <c:pt idx="430">
                  <c:v>286</c:v>
                </c:pt>
                <c:pt idx="431">
                  <c:v>286.2</c:v>
                </c:pt>
                <c:pt idx="432">
                  <c:v>286.39999999999998</c:v>
                </c:pt>
                <c:pt idx="433">
                  <c:v>286.60000000000002</c:v>
                </c:pt>
                <c:pt idx="434">
                  <c:v>286.8</c:v>
                </c:pt>
                <c:pt idx="435">
                  <c:v>287</c:v>
                </c:pt>
                <c:pt idx="436">
                  <c:v>287.2</c:v>
                </c:pt>
                <c:pt idx="437">
                  <c:v>287.39999999999998</c:v>
                </c:pt>
                <c:pt idx="438">
                  <c:v>287.60000000000002</c:v>
                </c:pt>
                <c:pt idx="439">
                  <c:v>287.8</c:v>
                </c:pt>
                <c:pt idx="440">
                  <c:v>288</c:v>
                </c:pt>
                <c:pt idx="441">
                  <c:v>288.2</c:v>
                </c:pt>
                <c:pt idx="442">
                  <c:v>288.39999999999998</c:v>
                </c:pt>
                <c:pt idx="443">
                  <c:v>288.60000000000002</c:v>
                </c:pt>
                <c:pt idx="444">
                  <c:v>288.8</c:v>
                </c:pt>
                <c:pt idx="445">
                  <c:v>289</c:v>
                </c:pt>
                <c:pt idx="446">
                  <c:v>289.2</c:v>
                </c:pt>
                <c:pt idx="447">
                  <c:v>289.39999999999998</c:v>
                </c:pt>
                <c:pt idx="448">
                  <c:v>289.60000000000002</c:v>
                </c:pt>
                <c:pt idx="449">
                  <c:v>289.8</c:v>
                </c:pt>
                <c:pt idx="450">
                  <c:v>290</c:v>
                </c:pt>
                <c:pt idx="451">
                  <c:v>290.2</c:v>
                </c:pt>
                <c:pt idx="452">
                  <c:v>290.39999999999998</c:v>
                </c:pt>
                <c:pt idx="453">
                  <c:v>290.60000000000002</c:v>
                </c:pt>
                <c:pt idx="454">
                  <c:v>290.8</c:v>
                </c:pt>
                <c:pt idx="455">
                  <c:v>291</c:v>
                </c:pt>
                <c:pt idx="456">
                  <c:v>291.2</c:v>
                </c:pt>
                <c:pt idx="457">
                  <c:v>291.39999999999998</c:v>
                </c:pt>
                <c:pt idx="458">
                  <c:v>291.60000000000002</c:v>
                </c:pt>
                <c:pt idx="459">
                  <c:v>291.8</c:v>
                </c:pt>
                <c:pt idx="460">
                  <c:v>292</c:v>
                </c:pt>
                <c:pt idx="461">
                  <c:v>292.2</c:v>
                </c:pt>
                <c:pt idx="462">
                  <c:v>292.39999999999998</c:v>
                </c:pt>
                <c:pt idx="463">
                  <c:v>292.60000000000002</c:v>
                </c:pt>
                <c:pt idx="464">
                  <c:v>292.8</c:v>
                </c:pt>
                <c:pt idx="465">
                  <c:v>293</c:v>
                </c:pt>
                <c:pt idx="466">
                  <c:v>293.2</c:v>
                </c:pt>
                <c:pt idx="467">
                  <c:v>293.39999999999998</c:v>
                </c:pt>
                <c:pt idx="468">
                  <c:v>293.60000000000002</c:v>
                </c:pt>
                <c:pt idx="469">
                  <c:v>293.8</c:v>
                </c:pt>
                <c:pt idx="470">
                  <c:v>294</c:v>
                </c:pt>
                <c:pt idx="471">
                  <c:v>294.2</c:v>
                </c:pt>
                <c:pt idx="472">
                  <c:v>294.39999999999998</c:v>
                </c:pt>
                <c:pt idx="473">
                  <c:v>294.60000000000002</c:v>
                </c:pt>
                <c:pt idx="474">
                  <c:v>294.8</c:v>
                </c:pt>
                <c:pt idx="475">
                  <c:v>295</c:v>
                </c:pt>
                <c:pt idx="476">
                  <c:v>295.2</c:v>
                </c:pt>
                <c:pt idx="477">
                  <c:v>295.39999999999998</c:v>
                </c:pt>
                <c:pt idx="478">
                  <c:v>295.60000000000002</c:v>
                </c:pt>
                <c:pt idx="479">
                  <c:v>295.8</c:v>
                </c:pt>
                <c:pt idx="480">
                  <c:v>296</c:v>
                </c:pt>
                <c:pt idx="481">
                  <c:v>296.2</c:v>
                </c:pt>
                <c:pt idx="482">
                  <c:v>296.39999999999998</c:v>
                </c:pt>
                <c:pt idx="483">
                  <c:v>296.60000000000002</c:v>
                </c:pt>
                <c:pt idx="484">
                  <c:v>296.8</c:v>
                </c:pt>
                <c:pt idx="485">
                  <c:v>297</c:v>
                </c:pt>
                <c:pt idx="486">
                  <c:v>297.2</c:v>
                </c:pt>
                <c:pt idx="487">
                  <c:v>297.39999999999998</c:v>
                </c:pt>
                <c:pt idx="488">
                  <c:v>297.60000000000002</c:v>
                </c:pt>
                <c:pt idx="489">
                  <c:v>297.8</c:v>
                </c:pt>
                <c:pt idx="490">
                  <c:v>298</c:v>
                </c:pt>
                <c:pt idx="491">
                  <c:v>298.2</c:v>
                </c:pt>
                <c:pt idx="492">
                  <c:v>298.39999999999998</c:v>
                </c:pt>
                <c:pt idx="493">
                  <c:v>298.60000000000002</c:v>
                </c:pt>
                <c:pt idx="494">
                  <c:v>298.8</c:v>
                </c:pt>
                <c:pt idx="495">
                  <c:v>299</c:v>
                </c:pt>
                <c:pt idx="496">
                  <c:v>299.2</c:v>
                </c:pt>
                <c:pt idx="497">
                  <c:v>299.39999999999998</c:v>
                </c:pt>
                <c:pt idx="498">
                  <c:v>299.60000000000002</c:v>
                </c:pt>
                <c:pt idx="499">
                  <c:v>299.8</c:v>
                </c:pt>
                <c:pt idx="500">
                  <c:v>300</c:v>
                </c:pt>
                <c:pt idx="501">
                  <c:v>300.2</c:v>
                </c:pt>
                <c:pt idx="502">
                  <c:v>300.39999999999998</c:v>
                </c:pt>
                <c:pt idx="503">
                  <c:v>300.60000000000002</c:v>
                </c:pt>
                <c:pt idx="504">
                  <c:v>300.8</c:v>
                </c:pt>
                <c:pt idx="505">
                  <c:v>301</c:v>
                </c:pt>
                <c:pt idx="506">
                  <c:v>301.2</c:v>
                </c:pt>
                <c:pt idx="507">
                  <c:v>301.39999999999998</c:v>
                </c:pt>
                <c:pt idx="508">
                  <c:v>301.60000000000002</c:v>
                </c:pt>
                <c:pt idx="509">
                  <c:v>301.8</c:v>
                </c:pt>
                <c:pt idx="510">
                  <c:v>302</c:v>
                </c:pt>
                <c:pt idx="511">
                  <c:v>302.2</c:v>
                </c:pt>
                <c:pt idx="512">
                  <c:v>302.39999999999998</c:v>
                </c:pt>
                <c:pt idx="513">
                  <c:v>302.60000000000002</c:v>
                </c:pt>
                <c:pt idx="514">
                  <c:v>302.8</c:v>
                </c:pt>
                <c:pt idx="515">
                  <c:v>303</c:v>
                </c:pt>
                <c:pt idx="516">
                  <c:v>303.2</c:v>
                </c:pt>
                <c:pt idx="517">
                  <c:v>303.39999999999998</c:v>
                </c:pt>
                <c:pt idx="518">
                  <c:v>303.60000000000002</c:v>
                </c:pt>
                <c:pt idx="519">
                  <c:v>303.8</c:v>
                </c:pt>
                <c:pt idx="520">
                  <c:v>304</c:v>
                </c:pt>
                <c:pt idx="521">
                  <c:v>304.2</c:v>
                </c:pt>
                <c:pt idx="522">
                  <c:v>304.39999999999998</c:v>
                </c:pt>
                <c:pt idx="523">
                  <c:v>304.60000000000002</c:v>
                </c:pt>
                <c:pt idx="524">
                  <c:v>304.8</c:v>
                </c:pt>
                <c:pt idx="525">
                  <c:v>305</c:v>
                </c:pt>
                <c:pt idx="526">
                  <c:v>305.2</c:v>
                </c:pt>
                <c:pt idx="527">
                  <c:v>305.39999999999998</c:v>
                </c:pt>
                <c:pt idx="528">
                  <c:v>305.60000000000002</c:v>
                </c:pt>
                <c:pt idx="529">
                  <c:v>305.8</c:v>
                </c:pt>
                <c:pt idx="530">
                  <c:v>306</c:v>
                </c:pt>
                <c:pt idx="531">
                  <c:v>306.2</c:v>
                </c:pt>
                <c:pt idx="532">
                  <c:v>306.39999999999998</c:v>
                </c:pt>
                <c:pt idx="533">
                  <c:v>306.60000000000002</c:v>
                </c:pt>
                <c:pt idx="534">
                  <c:v>306.8</c:v>
                </c:pt>
                <c:pt idx="535">
                  <c:v>307</c:v>
                </c:pt>
                <c:pt idx="536">
                  <c:v>307.2</c:v>
                </c:pt>
                <c:pt idx="537">
                  <c:v>307.39999999999998</c:v>
                </c:pt>
                <c:pt idx="538">
                  <c:v>307.60000000000002</c:v>
                </c:pt>
                <c:pt idx="539">
                  <c:v>307.8</c:v>
                </c:pt>
                <c:pt idx="540">
                  <c:v>308</c:v>
                </c:pt>
                <c:pt idx="541">
                  <c:v>308.2</c:v>
                </c:pt>
                <c:pt idx="542">
                  <c:v>308.39999999999998</c:v>
                </c:pt>
                <c:pt idx="543">
                  <c:v>308.60000000000002</c:v>
                </c:pt>
                <c:pt idx="544">
                  <c:v>308.8</c:v>
                </c:pt>
                <c:pt idx="545">
                  <c:v>309</c:v>
                </c:pt>
                <c:pt idx="546">
                  <c:v>309.2</c:v>
                </c:pt>
                <c:pt idx="547">
                  <c:v>309.39999999999998</c:v>
                </c:pt>
                <c:pt idx="548">
                  <c:v>309.60000000000002</c:v>
                </c:pt>
                <c:pt idx="549">
                  <c:v>309.8</c:v>
                </c:pt>
                <c:pt idx="550">
                  <c:v>310</c:v>
                </c:pt>
                <c:pt idx="551">
                  <c:v>310.2</c:v>
                </c:pt>
                <c:pt idx="552">
                  <c:v>310.39999999999998</c:v>
                </c:pt>
                <c:pt idx="553">
                  <c:v>310.60000000000002</c:v>
                </c:pt>
                <c:pt idx="554">
                  <c:v>310.8</c:v>
                </c:pt>
                <c:pt idx="555">
                  <c:v>311</c:v>
                </c:pt>
                <c:pt idx="556">
                  <c:v>311.2</c:v>
                </c:pt>
                <c:pt idx="557">
                  <c:v>311.39999999999998</c:v>
                </c:pt>
                <c:pt idx="558">
                  <c:v>311.60000000000002</c:v>
                </c:pt>
                <c:pt idx="559">
                  <c:v>311.8</c:v>
                </c:pt>
                <c:pt idx="560">
                  <c:v>312</c:v>
                </c:pt>
                <c:pt idx="561">
                  <c:v>312.2</c:v>
                </c:pt>
                <c:pt idx="562">
                  <c:v>312.39999999999998</c:v>
                </c:pt>
                <c:pt idx="563">
                  <c:v>312.60000000000002</c:v>
                </c:pt>
                <c:pt idx="564">
                  <c:v>312.8</c:v>
                </c:pt>
                <c:pt idx="565">
                  <c:v>313</c:v>
                </c:pt>
                <c:pt idx="566">
                  <c:v>313.2</c:v>
                </c:pt>
                <c:pt idx="567">
                  <c:v>313.39999999999998</c:v>
                </c:pt>
                <c:pt idx="568">
                  <c:v>313.60000000000002</c:v>
                </c:pt>
                <c:pt idx="569">
                  <c:v>313.8</c:v>
                </c:pt>
                <c:pt idx="570">
                  <c:v>314</c:v>
                </c:pt>
                <c:pt idx="571">
                  <c:v>314.2</c:v>
                </c:pt>
                <c:pt idx="572">
                  <c:v>314.39999999999998</c:v>
                </c:pt>
                <c:pt idx="573">
                  <c:v>314.60000000000002</c:v>
                </c:pt>
                <c:pt idx="574">
                  <c:v>314.8</c:v>
                </c:pt>
                <c:pt idx="575">
                  <c:v>315</c:v>
                </c:pt>
                <c:pt idx="576">
                  <c:v>315.2</c:v>
                </c:pt>
                <c:pt idx="577">
                  <c:v>315.39999999999998</c:v>
                </c:pt>
                <c:pt idx="578">
                  <c:v>315.60000000000002</c:v>
                </c:pt>
                <c:pt idx="579">
                  <c:v>315.8</c:v>
                </c:pt>
                <c:pt idx="580">
                  <c:v>316</c:v>
                </c:pt>
                <c:pt idx="581">
                  <c:v>316.2</c:v>
                </c:pt>
                <c:pt idx="582">
                  <c:v>316.39999999999998</c:v>
                </c:pt>
                <c:pt idx="583">
                  <c:v>316.60000000000002</c:v>
                </c:pt>
                <c:pt idx="584">
                  <c:v>316.8</c:v>
                </c:pt>
                <c:pt idx="585">
                  <c:v>317</c:v>
                </c:pt>
                <c:pt idx="586">
                  <c:v>317.2</c:v>
                </c:pt>
                <c:pt idx="587">
                  <c:v>317.39999999999998</c:v>
                </c:pt>
                <c:pt idx="588">
                  <c:v>317.60000000000002</c:v>
                </c:pt>
                <c:pt idx="589">
                  <c:v>317.8</c:v>
                </c:pt>
                <c:pt idx="590">
                  <c:v>318</c:v>
                </c:pt>
                <c:pt idx="591">
                  <c:v>318.2</c:v>
                </c:pt>
                <c:pt idx="592">
                  <c:v>318.39999999999998</c:v>
                </c:pt>
                <c:pt idx="593">
                  <c:v>318.60000000000002</c:v>
                </c:pt>
                <c:pt idx="594">
                  <c:v>318.8</c:v>
                </c:pt>
                <c:pt idx="595">
                  <c:v>319</c:v>
                </c:pt>
                <c:pt idx="596">
                  <c:v>319.2</c:v>
                </c:pt>
                <c:pt idx="597">
                  <c:v>319.39999999999998</c:v>
                </c:pt>
                <c:pt idx="598">
                  <c:v>319.60000000000002</c:v>
                </c:pt>
                <c:pt idx="599">
                  <c:v>319.8</c:v>
                </c:pt>
                <c:pt idx="600">
                  <c:v>320</c:v>
                </c:pt>
                <c:pt idx="601">
                  <c:v>320.2</c:v>
                </c:pt>
                <c:pt idx="602">
                  <c:v>320.39999999999998</c:v>
                </c:pt>
                <c:pt idx="603">
                  <c:v>320.60000000000002</c:v>
                </c:pt>
                <c:pt idx="604">
                  <c:v>320.8</c:v>
                </c:pt>
                <c:pt idx="605">
                  <c:v>321</c:v>
                </c:pt>
                <c:pt idx="606">
                  <c:v>321.2</c:v>
                </c:pt>
                <c:pt idx="607">
                  <c:v>321.39999999999998</c:v>
                </c:pt>
                <c:pt idx="608">
                  <c:v>321.60000000000002</c:v>
                </c:pt>
                <c:pt idx="609">
                  <c:v>321.8</c:v>
                </c:pt>
                <c:pt idx="610">
                  <c:v>322</c:v>
                </c:pt>
                <c:pt idx="611">
                  <c:v>322.2</c:v>
                </c:pt>
                <c:pt idx="612">
                  <c:v>322.39999999999998</c:v>
                </c:pt>
                <c:pt idx="613">
                  <c:v>322.60000000000002</c:v>
                </c:pt>
                <c:pt idx="614">
                  <c:v>322.8</c:v>
                </c:pt>
                <c:pt idx="615">
                  <c:v>323</c:v>
                </c:pt>
                <c:pt idx="616">
                  <c:v>323.2</c:v>
                </c:pt>
                <c:pt idx="617">
                  <c:v>323.39999999999998</c:v>
                </c:pt>
                <c:pt idx="618">
                  <c:v>323.60000000000002</c:v>
                </c:pt>
                <c:pt idx="619">
                  <c:v>323.8</c:v>
                </c:pt>
                <c:pt idx="620">
                  <c:v>324</c:v>
                </c:pt>
                <c:pt idx="621">
                  <c:v>324.2</c:v>
                </c:pt>
                <c:pt idx="622">
                  <c:v>324.39999999999998</c:v>
                </c:pt>
                <c:pt idx="623">
                  <c:v>324.60000000000002</c:v>
                </c:pt>
                <c:pt idx="624">
                  <c:v>324.8</c:v>
                </c:pt>
                <c:pt idx="625">
                  <c:v>325</c:v>
                </c:pt>
                <c:pt idx="626">
                  <c:v>325.2</c:v>
                </c:pt>
                <c:pt idx="627">
                  <c:v>325.39999999999998</c:v>
                </c:pt>
                <c:pt idx="628">
                  <c:v>325.60000000000002</c:v>
                </c:pt>
                <c:pt idx="629">
                  <c:v>325.8</c:v>
                </c:pt>
                <c:pt idx="630">
                  <c:v>326</c:v>
                </c:pt>
                <c:pt idx="631">
                  <c:v>326.2</c:v>
                </c:pt>
                <c:pt idx="632">
                  <c:v>326.39999999999998</c:v>
                </c:pt>
                <c:pt idx="633">
                  <c:v>326.60000000000002</c:v>
                </c:pt>
                <c:pt idx="634">
                  <c:v>326.8</c:v>
                </c:pt>
                <c:pt idx="635">
                  <c:v>327</c:v>
                </c:pt>
                <c:pt idx="636">
                  <c:v>327.2</c:v>
                </c:pt>
                <c:pt idx="637">
                  <c:v>327.39999999999998</c:v>
                </c:pt>
                <c:pt idx="638">
                  <c:v>327.60000000000002</c:v>
                </c:pt>
                <c:pt idx="639">
                  <c:v>327.8</c:v>
                </c:pt>
                <c:pt idx="640">
                  <c:v>328</c:v>
                </c:pt>
                <c:pt idx="641">
                  <c:v>328.2</c:v>
                </c:pt>
                <c:pt idx="642">
                  <c:v>328.4</c:v>
                </c:pt>
                <c:pt idx="643">
                  <c:v>328.6</c:v>
                </c:pt>
                <c:pt idx="644">
                  <c:v>328.8</c:v>
                </c:pt>
                <c:pt idx="645">
                  <c:v>329</c:v>
                </c:pt>
                <c:pt idx="646">
                  <c:v>329.2</c:v>
                </c:pt>
                <c:pt idx="647">
                  <c:v>329.4</c:v>
                </c:pt>
                <c:pt idx="648">
                  <c:v>329.6</c:v>
                </c:pt>
                <c:pt idx="649">
                  <c:v>329.8</c:v>
                </c:pt>
                <c:pt idx="650">
                  <c:v>330</c:v>
                </c:pt>
                <c:pt idx="651">
                  <c:v>330.2</c:v>
                </c:pt>
                <c:pt idx="652">
                  <c:v>330.4</c:v>
                </c:pt>
                <c:pt idx="653">
                  <c:v>330.6</c:v>
                </c:pt>
                <c:pt idx="654">
                  <c:v>330.8</c:v>
                </c:pt>
                <c:pt idx="655">
                  <c:v>331</c:v>
                </c:pt>
                <c:pt idx="656">
                  <c:v>331.2</c:v>
                </c:pt>
                <c:pt idx="657">
                  <c:v>331.4</c:v>
                </c:pt>
                <c:pt idx="658">
                  <c:v>331.6</c:v>
                </c:pt>
                <c:pt idx="659">
                  <c:v>331.8</c:v>
                </c:pt>
                <c:pt idx="660">
                  <c:v>332</c:v>
                </c:pt>
                <c:pt idx="661">
                  <c:v>332.2</c:v>
                </c:pt>
                <c:pt idx="662">
                  <c:v>332.4</c:v>
                </c:pt>
                <c:pt idx="663">
                  <c:v>332.6</c:v>
                </c:pt>
                <c:pt idx="664">
                  <c:v>332.8</c:v>
                </c:pt>
                <c:pt idx="665">
                  <c:v>333</c:v>
                </c:pt>
                <c:pt idx="666">
                  <c:v>333.2</c:v>
                </c:pt>
                <c:pt idx="667">
                  <c:v>333.4</c:v>
                </c:pt>
                <c:pt idx="668">
                  <c:v>333.6</c:v>
                </c:pt>
                <c:pt idx="669">
                  <c:v>333.8</c:v>
                </c:pt>
                <c:pt idx="670">
                  <c:v>334</c:v>
                </c:pt>
                <c:pt idx="671">
                  <c:v>334.2</c:v>
                </c:pt>
                <c:pt idx="672">
                  <c:v>334.4</c:v>
                </c:pt>
                <c:pt idx="673">
                  <c:v>334.6</c:v>
                </c:pt>
                <c:pt idx="674">
                  <c:v>334.8</c:v>
                </c:pt>
                <c:pt idx="675">
                  <c:v>335</c:v>
                </c:pt>
                <c:pt idx="676">
                  <c:v>335.2</c:v>
                </c:pt>
                <c:pt idx="677">
                  <c:v>335.4</c:v>
                </c:pt>
                <c:pt idx="678">
                  <c:v>335.6</c:v>
                </c:pt>
                <c:pt idx="679">
                  <c:v>335.8</c:v>
                </c:pt>
                <c:pt idx="680">
                  <c:v>336</c:v>
                </c:pt>
                <c:pt idx="681">
                  <c:v>336.2</c:v>
                </c:pt>
                <c:pt idx="682">
                  <c:v>336.4</c:v>
                </c:pt>
                <c:pt idx="683">
                  <c:v>336.6</c:v>
                </c:pt>
                <c:pt idx="684">
                  <c:v>336.8</c:v>
                </c:pt>
                <c:pt idx="685">
                  <c:v>337</c:v>
                </c:pt>
                <c:pt idx="686">
                  <c:v>337.2</c:v>
                </c:pt>
                <c:pt idx="687">
                  <c:v>337.4</c:v>
                </c:pt>
                <c:pt idx="688">
                  <c:v>337.6</c:v>
                </c:pt>
                <c:pt idx="689">
                  <c:v>337.8</c:v>
                </c:pt>
                <c:pt idx="690">
                  <c:v>338</c:v>
                </c:pt>
                <c:pt idx="691">
                  <c:v>338.2</c:v>
                </c:pt>
                <c:pt idx="692">
                  <c:v>338.4</c:v>
                </c:pt>
                <c:pt idx="693">
                  <c:v>338.6</c:v>
                </c:pt>
                <c:pt idx="694">
                  <c:v>338.8</c:v>
                </c:pt>
                <c:pt idx="695">
                  <c:v>339</c:v>
                </c:pt>
                <c:pt idx="696">
                  <c:v>339.2</c:v>
                </c:pt>
                <c:pt idx="697">
                  <c:v>339.4</c:v>
                </c:pt>
                <c:pt idx="698">
                  <c:v>339.6</c:v>
                </c:pt>
                <c:pt idx="699">
                  <c:v>339.8</c:v>
                </c:pt>
                <c:pt idx="700">
                  <c:v>340</c:v>
                </c:pt>
                <c:pt idx="701">
                  <c:v>340.2</c:v>
                </c:pt>
                <c:pt idx="702">
                  <c:v>340.4</c:v>
                </c:pt>
                <c:pt idx="703">
                  <c:v>340.6</c:v>
                </c:pt>
                <c:pt idx="704">
                  <c:v>340.8</c:v>
                </c:pt>
                <c:pt idx="705">
                  <c:v>341</c:v>
                </c:pt>
                <c:pt idx="706">
                  <c:v>341.2</c:v>
                </c:pt>
                <c:pt idx="707">
                  <c:v>341.4</c:v>
                </c:pt>
                <c:pt idx="708">
                  <c:v>341.6</c:v>
                </c:pt>
                <c:pt idx="709">
                  <c:v>341.8</c:v>
                </c:pt>
                <c:pt idx="710">
                  <c:v>342</c:v>
                </c:pt>
                <c:pt idx="711">
                  <c:v>342.2</c:v>
                </c:pt>
                <c:pt idx="712">
                  <c:v>342.4</c:v>
                </c:pt>
                <c:pt idx="713">
                  <c:v>342.6</c:v>
                </c:pt>
                <c:pt idx="714">
                  <c:v>342.8</c:v>
                </c:pt>
                <c:pt idx="715">
                  <c:v>343</c:v>
                </c:pt>
                <c:pt idx="716">
                  <c:v>343.2</c:v>
                </c:pt>
                <c:pt idx="717">
                  <c:v>343.4</c:v>
                </c:pt>
                <c:pt idx="718">
                  <c:v>343.6</c:v>
                </c:pt>
                <c:pt idx="719">
                  <c:v>343.8</c:v>
                </c:pt>
                <c:pt idx="720">
                  <c:v>344</c:v>
                </c:pt>
                <c:pt idx="721">
                  <c:v>344.2</c:v>
                </c:pt>
                <c:pt idx="722">
                  <c:v>344.4</c:v>
                </c:pt>
                <c:pt idx="723">
                  <c:v>344.6</c:v>
                </c:pt>
                <c:pt idx="724">
                  <c:v>344.8</c:v>
                </c:pt>
                <c:pt idx="725">
                  <c:v>345</c:v>
                </c:pt>
                <c:pt idx="726">
                  <c:v>345.2</c:v>
                </c:pt>
                <c:pt idx="727">
                  <c:v>345.4</c:v>
                </c:pt>
                <c:pt idx="728">
                  <c:v>345.6</c:v>
                </c:pt>
                <c:pt idx="729">
                  <c:v>345.8</c:v>
                </c:pt>
                <c:pt idx="730">
                  <c:v>346</c:v>
                </c:pt>
                <c:pt idx="731">
                  <c:v>346.2</c:v>
                </c:pt>
                <c:pt idx="732">
                  <c:v>346.4</c:v>
                </c:pt>
                <c:pt idx="733">
                  <c:v>346.6</c:v>
                </c:pt>
                <c:pt idx="734">
                  <c:v>346.8</c:v>
                </c:pt>
                <c:pt idx="735">
                  <c:v>347</c:v>
                </c:pt>
                <c:pt idx="736">
                  <c:v>347.2</c:v>
                </c:pt>
                <c:pt idx="737">
                  <c:v>347.4</c:v>
                </c:pt>
                <c:pt idx="738">
                  <c:v>347.6</c:v>
                </c:pt>
                <c:pt idx="739">
                  <c:v>347.8</c:v>
                </c:pt>
                <c:pt idx="740">
                  <c:v>348</c:v>
                </c:pt>
                <c:pt idx="741">
                  <c:v>348.2</c:v>
                </c:pt>
                <c:pt idx="742">
                  <c:v>348.4</c:v>
                </c:pt>
                <c:pt idx="743">
                  <c:v>348.6</c:v>
                </c:pt>
                <c:pt idx="744">
                  <c:v>348.8</c:v>
                </c:pt>
                <c:pt idx="745">
                  <c:v>349</c:v>
                </c:pt>
                <c:pt idx="746">
                  <c:v>349.2</c:v>
                </c:pt>
                <c:pt idx="747">
                  <c:v>349.4</c:v>
                </c:pt>
                <c:pt idx="748">
                  <c:v>349.6</c:v>
                </c:pt>
                <c:pt idx="749">
                  <c:v>349.8</c:v>
                </c:pt>
                <c:pt idx="750">
                  <c:v>350</c:v>
                </c:pt>
                <c:pt idx="751">
                  <c:v>350.2</c:v>
                </c:pt>
                <c:pt idx="752">
                  <c:v>350.4</c:v>
                </c:pt>
                <c:pt idx="753">
                  <c:v>350.6</c:v>
                </c:pt>
                <c:pt idx="754">
                  <c:v>350.8</c:v>
                </c:pt>
                <c:pt idx="755">
                  <c:v>351</c:v>
                </c:pt>
                <c:pt idx="756">
                  <c:v>351.2</c:v>
                </c:pt>
                <c:pt idx="757">
                  <c:v>351.4</c:v>
                </c:pt>
                <c:pt idx="758">
                  <c:v>351.6</c:v>
                </c:pt>
                <c:pt idx="759">
                  <c:v>351.8</c:v>
                </c:pt>
                <c:pt idx="760">
                  <c:v>352</c:v>
                </c:pt>
                <c:pt idx="761">
                  <c:v>352.2</c:v>
                </c:pt>
                <c:pt idx="762">
                  <c:v>352.4</c:v>
                </c:pt>
                <c:pt idx="763">
                  <c:v>352.6</c:v>
                </c:pt>
                <c:pt idx="764">
                  <c:v>352.8</c:v>
                </c:pt>
                <c:pt idx="765">
                  <c:v>353</c:v>
                </c:pt>
                <c:pt idx="766">
                  <c:v>353.2</c:v>
                </c:pt>
                <c:pt idx="767">
                  <c:v>353.4</c:v>
                </c:pt>
                <c:pt idx="768">
                  <c:v>353.6</c:v>
                </c:pt>
                <c:pt idx="769">
                  <c:v>353.8</c:v>
                </c:pt>
                <c:pt idx="770">
                  <c:v>354</c:v>
                </c:pt>
                <c:pt idx="771">
                  <c:v>354.2</c:v>
                </c:pt>
                <c:pt idx="772">
                  <c:v>354.4</c:v>
                </c:pt>
                <c:pt idx="773">
                  <c:v>354.6</c:v>
                </c:pt>
                <c:pt idx="774">
                  <c:v>354.8</c:v>
                </c:pt>
                <c:pt idx="775">
                  <c:v>355</c:v>
                </c:pt>
                <c:pt idx="776">
                  <c:v>355.2</c:v>
                </c:pt>
                <c:pt idx="777">
                  <c:v>355.4</c:v>
                </c:pt>
                <c:pt idx="778">
                  <c:v>355.6</c:v>
                </c:pt>
                <c:pt idx="779">
                  <c:v>355.8</c:v>
                </c:pt>
                <c:pt idx="780">
                  <c:v>356</c:v>
                </c:pt>
                <c:pt idx="781">
                  <c:v>356.2</c:v>
                </c:pt>
                <c:pt idx="782">
                  <c:v>356.4</c:v>
                </c:pt>
                <c:pt idx="783">
                  <c:v>356.6</c:v>
                </c:pt>
                <c:pt idx="784">
                  <c:v>356.8</c:v>
                </c:pt>
                <c:pt idx="785">
                  <c:v>357</c:v>
                </c:pt>
                <c:pt idx="786">
                  <c:v>357.2</c:v>
                </c:pt>
                <c:pt idx="787">
                  <c:v>357.4</c:v>
                </c:pt>
                <c:pt idx="788">
                  <c:v>357.6</c:v>
                </c:pt>
                <c:pt idx="789">
                  <c:v>357.8</c:v>
                </c:pt>
                <c:pt idx="790">
                  <c:v>358</c:v>
                </c:pt>
                <c:pt idx="791">
                  <c:v>358.2</c:v>
                </c:pt>
                <c:pt idx="792">
                  <c:v>358.4</c:v>
                </c:pt>
                <c:pt idx="793">
                  <c:v>358.6</c:v>
                </c:pt>
                <c:pt idx="794">
                  <c:v>358.8</c:v>
                </c:pt>
                <c:pt idx="795">
                  <c:v>359</c:v>
                </c:pt>
                <c:pt idx="796">
                  <c:v>359.2</c:v>
                </c:pt>
                <c:pt idx="797">
                  <c:v>359.4</c:v>
                </c:pt>
                <c:pt idx="798">
                  <c:v>359.6</c:v>
                </c:pt>
                <c:pt idx="799">
                  <c:v>359.8</c:v>
                </c:pt>
                <c:pt idx="800">
                  <c:v>360</c:v>
                </c:pt>
                <c:pt idx="801">
                  <c:v>360.2</c:v>
                </c:pt>
                <c:pt idx="802">
                  <c:v>360.4</c:v>
                </c:pt>
                <c:pt idx="803">
                  <c:v>360.6</c:v>
                </c:pt>
                <c:pt idx="804">
                  <c:v>360.8</c:v>
                </c:pt>
                <c:pt idx="805">
                  <c:v>361</c:v>
                </c:pt>
                <c:pt idx="806">
                  <c:v>361.2</c:v>
                </c:pt>
                <c:pt idx="807">
                  <c:v>361.4</c:v>
                </c:pt>
                <c:pt idx="808">
                  <c:v>361.6</c:v>
                </c:pt>
                <c:pt idx="809">
                  <c:v>361.8</c:v>
                </c:pt>
                <c:pt idx="810">
                  <c:v>362</c:v>
                </c:pt>
                <c:pt idx="811">
                  <c:v>362.2</c:v>
                </c:pt>
                <c:pt idx="812">
                  <c:v>362.4</c:v>
                </c:pt>
                <c:pt idx="813">
                  <c:v>362.6</c:v>
                </c:pt>
                <c:pt idx="814">
                  <c:v>362.8</c:v>
                </c:pt>
                <c:pt idx="815">
                  <c:v>363</c:v>
                </c:pt>
                <c:pt idx="816">
                  <c:v>363.2</c:v>
                </c:pt>
                <c:pt idx="817">
                  <c:v>363.4</c:v>
                </c:pt>
                <c:pt idx="818">
                  <c:v>363.6</c:v>
                </c:pt>
                <c:pt idx="819">
                  <c:v>363.8</c:v>
                </c:pt>
                <c:pt idx="820">
                  <c:v>364</c:v>
                </c:pt>
                <c:pt idx="821">
                  <c:v>364.2</c:v>
                </c:pt>
                <c:pt idx="822">
                  <c:v>364.4</c:v>
                </c:pt>
                <c:pt idx="823">
                  <c:v>364.6</c:v>
                </c:pt>
                <c:pt idx="824">
                  <c:v>364.8</c:v>
                </c:pt>
                <c:pt idx="825">
                  <c:v>365</c:v>
                </c:pt>
                <c:pt idx="826">
                  <c:v>365.2</c:v>
                </c:pt>
                <c:pt idx="827">
                  <c:v>365.4</c:v>
                </c:pt>
                <c:pt idx="828">
                  <c:v>365.6</c:v>
                </c:pt>
                <c:pt idx="829">
                  <c:v>365.8</c:v>
                </c:pt>
                <c:pt idx="830">
                  <c:v>366</c:v>
                </c:pt>
                <c:pt idx="831">
                  <c:v>366.2</c:v>
                </c:pt>
                <c:pt idx="832">
                  <c:v>366.4</c:v>
                </c:pt>
                <c:pt idx="833">
                  <c:v>366.6</c:v>
                </c:pt>
                <c:pt idx="834">
                  <c:v>366.8</c:v>
                </c:pt>
                <c:pt idx="835">
                  <c:v>367</c:v>
                </c:pt>
                <c:pt idx="836">
                  <c:v>367.2</c:v>
                </c:pt>
                <c:pt idx="837">
                  <c:v>367.4</c:v>
                </c:pt>
                <c:pt idx="838">
                  <c:v>367.6</c:v>
                </c:pt>
                <c:pt idx="839">
                  <c:v>367.8</c:v>
                </c:pt>
                <c:pt idx="840">
                  <c:v>368</c:v>
                </c:pt>
                <c:pt idx="841">
                  <c:v>368.2</c:v>
                </c:pt>
                <c:pt idx="842">
                  <c:v>368.4</c:v>
                </c:pt>
                <c:pt idx="843">
                  <c:v>368.6</c:v>
                </c:pt>
                <c:pt idx="844">
                  <c:v>368.8</c:v>
                </c:pt>
                <c:pt idx="845">
                  <c:v>369</c:v>
                </c:pt>
                <c:pt idx="846">
                  <c:v>369.2</c:v>
                </c:pt>
                <c:pt idx="847">
                  <c:v>369.4</c:v>
                </c:pt>
                <c:pt idx="848">
                  <c:v>369.6</c:v>
                </c:pt>
                <c:pt idx="849">
                  <c:v>369.8</c:v>
                </c:pt>
                <c:pt idx="850">
                  <c:v>370</c:v>
                </c:pt>
                <c:pt idx="851">
                  <c:v>370.2</c:v>
                </c:pt>
                <c:pt idx="852">
                  <c:v>370.4</c:v>
                </c:pt>
                <c:pt idx="853">
                  <c:v>370.6</c:v>
                </c:pt>
                <c:pt idx="854">
                  <c:v>370.8</c:v>
                </c:pt>
                <c:pt idx="855">
                  <c:v>371</c:v>
                </c:pt>
                <c:pt idx="856">
                  <c:v>371.2</c:v>
                </c:pt>
                <c:pt idx="857">
                  <c:v>371.4</c:v>
                </c:pt>
                <c:pt idx="858">
                  <c:v>371.6</c:v>
                </c:pt>
                <c:pt idx="859">
                  <c:v>371.8</c:v>
                </c:pt>
                <c:pt idx="860">
                  <c:v>372</c:v>
                </c:pt>
                <c:pt idx="861">
                  <c:v>372.2</c:v>
                </c:pt>
                <c:pt idx="862">
                  <c:v>372.4</c:v>
                </c:pt>
                <c:pt idx="863">
                  <c:v>372.6</c:v>
                </c:pt>
                <c:pt idx="864">
                  <c:v>372.8</c:v>
                </c:pt>
                <c:pt idx="865">
                  <c:v>373</c:v>
                </c:pt>
                <c:pt idx="866">
                  <c:v>373.2</c:v>
                </c:pt>
                <c:pt idx="867">
                  <c:v>373.4</c:v>
                </c:pt>
                <c:pt idx="868">
                  <c:v>373.6</c:v>
                </c:pt>
                <c:pt idx="869">
                  <c:v>373.8</c:v>
                </c:pt>
                <c:pt idx="870">
                  <c:v>374</c:v>
                </c:pt>
                <c:pt idx="871">
                  <c:v>374.2</c:v>
                </c:pt>
                <c:pt idx="872">
                  <c:v>374.4</c:v>
                </c:pt>
                <c:pt idx="873">
                  <c:v>374.6</c:v>
                </c:pt>
                <c:pt idx="874">
                  <c:v>374.8</c:v>
                </c:pt>
                <c:pt idx="875">
                  <c:v>375</c:v>
                </c:pt>
                <c:pt idx="876">
                  <c:v>375.2</c:v>
                </c:pt>
                <c:pt idx="877">
                  <c:v>375.4</c:v>
                </c:pt>
                <c:pt idx="878">
                  <c:v>375.6</c:v>
                </c:pt>
                <c:pt idx="879">
                  <c:v>375.8</c:v>
                </c:pt>
                <c:pt idx="880">
                  <c:v>376</c:v>
                </c:pt>
                <c:pt idx="881">
                  <c:v>376.2</c:v>
                </c:pt>
                <c:pt idx="882">
                  <c:v>376.4</c:v>
                </c:pt>
                <c:pt idx="883">
                  <c:v>376.6</c:v>
                </c:pt>
                <c:pt idx="884">
                  <c:v>376.8</c:v>
                </c:pt>
                <c:pt idx="885">
                  <c:v>377</c:v>
                </c:pt>
                <c:pt idx="886">
                  <c:v>377.2</c:v>
                </c:pt>
                <c:pt idx="887">
                  <c:v>377.4</c:v>
                </c:pt>
                <c:pt idx="888">
                  <c:v>377.6</c:v>
                </c:pt>
                <c:pt idx="889">
                  <c:v>377.8</c:v>
                </c:pt>
                <c:pt idx="890">
                  <c:v>378</c:v>
                </c:pt>
                <c:pt idx="891">
                  <c:v>378.2</c:v>
                </c:pt>
                <c:pt idx="892">
                  <c:v>378.4</c:v>
                </c:pt>
                <c:pt idx="893">
                  <c:v>378.6</c:v>
                </c:pt>
                <c:pt idx="894">
                  <c:v>378.8</c:v>
                </c:pt>
                <c:pt idx="895">
                  <c:v>379</c:v>
                </c:pt>
                <c:pt idx="896">
                  <c:v>379.2</c:v>
                </c:pt>
                <c:pt idx="897">
                  <c:v>379.4</c:v>
                </c:pt>
                <c:pt idx="898">
                  <c:v>379.6</c:v>
                </c:pt>
                <c:pt idx="899">
                  <c:v>379.8</c:v>
                </c:pt>
                <c:pt idx="900">
                  <c:v>380</c:v>
                </c:pt>
                <c:pt idx="901">
                  <c:v>380.2</c:v>
                </c:pt>
                <c:pt idx="902">
                  <c:v>380.4</c:v>
                </c:pt>
                <c:pt idx="903">
                  <c:v>380.6</c:v>
                </c:pt>
                <c:pt idx="904">
                  <c:v>380.8</c:v>
                </c:pt>
                <c:pt idx="905">
                  <c:v>381</c:v>
                </c:pt>
                <c:pt idx="906">
                  <c:v>381.2</c:v>
                </c:pt>
                <c:pt idx="907">
                  <c:v>381.4</c:v>
                </c:pt>
                <c:pt idx="908">
                  <c:v>381.6</c:v>
                </c:pt>
                <c:pt idx="909">
                  <c:v>381.8</c:v>
                </c:pt>
                <c:pt idx="910">
                  <c:v>382</c:v>
                </c:pt>
                <c:pt idx="911">
                  <c:v>382.2</c:v>
                </c:pt>
                <c:pt idx="912">
                  <c:v>382.4</c:v>
                </c:pt>
                <c:pt idx="913">
                  <c:v>382.6</c:v>
                </c:pt>
                <c:pt idx="914">
                  <c:v>382.8</c:v>
                </c:pt>
                <c:pt idx="915">
                  <c:v>383</c:v>
                </c:pt>
                <c:pt idx="916">
                  <c:v>383.2</c:v>
                </c:pt>
                <c:pt idx="917">
                  <c:v>383.4</c:v>
                </c:pt>
                <c:pt idx="918">
                  <c:v>383.6</c:v>
                </c:pt>
                <c:pt idx="919">
                  <c:v>383.8</c:v>
                </c:pt>
                <c:pt idx="920">
                  <c:v>384</c:v>
                </c:pt>
                <c:pt idx="921">
                  <c:v>384.2</c:v>
                </c:pt>
                <c:pt idx="922">
                  <c:v>384.4</c:v>
                </c:pt>
                <c:pt idx="923">
                  <c:v>384.6</c:v>
                </c:pt>
                <c:pt idx="924">
                  <c:v>384.8</c:v>
                </c:pt>
                <c:pt idx="925">
                  <c:v>385</c:v>
                </c:pt>
                <c:pt idx="926">
                  <c:v>385.2</c:v>
                </c:pt>
                <c:pt idx="927">
                  <c:v>385.4</c:v>
                </c:pt>
                <c:pt idx="928">
                  <c:v>385.6</c:v>
                </c:pt>
                <c:pt idx="929">
                  <c:v>385.8</c:v>
                </c:pt>
                <c:pt idx="930">
                  <c:v>386</c:v>
                </c:pt>
                <c:pt idx="931">
                  <c:v>386.2</c:v>
                </c:pt>
                <c:pt idx="932">
                  <c:v>386.4</c:v>
                </c:pt>
                <c:pt idx="933">
                  <c:v>386.6</c:v>
                </c:pt>
                <c:pt idx="934">
                  <c:v>386.8</c:v>
                </c:pt>
                <c:pt idx="935">
                  <c:v>387</c:v>
                </c:pt>
                <c:pt idx="936">
                  <c:v>387.2</c:v>
                </c:pt>
                <c:pt idx="937">
                  <c:v>387.4</c:v>
                </c:pt>
                <c:pt idx="938">
                  <c:v>387.6</c:v>
                </c:pt>
                <c:pt idx="939">
                  <c:v>387.8</c:v>
                </c:pt>
                <c:pt idx="940">
                  <c:v>388</c:v>
                </c:pt>
                <c:pt idx="941">
                  <c:v>388.2</c:v>
                </c:pt>
                <c:pt idx="942">
                  <c:v>388.4</c:v>
                </c:pt>
                <c:pt idx="943">
                  <c:v>388.6</c:v>
                </c:pt>
                <c:pt idx="944">
                  <c:v>388.8</c:v>
                </c:pt>
                <c:pt idx="945">
                  <c:v>389</c:v>
                </c:pt>
                <c:pt idx="946">
                  <c:v>389.2</c:v>
                </c:pt>
                <c:pt idx="947">
                  <c:v>389.4</c:v>
                </c:pt>
                <c:pt idx="948">
                  <c:v>389.6</c:v>
                </c:pt>
                <c:pt idx="949">
                  <c:v>389.8</c:v>
                </c:pt>
                <c:pt idx="950">
                  <c:v>390</c:v>
                </c:pt>
                <c:pt idx="951">
                  <c:v>390.2</c:v>
                </c:pt>
                <c:pt idx="952">
                  <c:v>390.4</c:v>
                </c:pt>
                <c:pt idx="953">
                  <c:v>390.6</c:v>
                </c:pt>
                <c:pt idx="954">
                  <c:v>390.8</c:v>
                </c:pt>
                <c:pt idx="955">
                  <c:v>391</c:v>
                </c:pt>
                <c:pt idx="956">
                  <c:v>391.2</c:v>
                </c:pt>
                <c:pt idx="957">
                  <c:v>391.4</c:v>
                </c:pt>
                <c:pt idx="958">
                  <c:v>391.6</c:v>
                </c:pt>
                <c:pt idx="959">
                  <c:v>391.8</c:v>
                </c:pt>
                <c:pt idx="960">
                  <c:v>392</c:v>
                </c:pt>
                <c:pt idx="961">
                  <c:v>392.2</c:v>
                </c:pt>
                <c:pt idx="962">
                  <c:v>392.4</c:v>
                </c:pt>
                <c:pt idx="963">
                  <c:v>392.6</c:v>
                </c:pt>
                <c:pt idx="964">
                  <c:v>392.8</c:v>
                </c:pt>
                <c:pt idx="965">
                  <c:v>393</c:v>
                </c:pt>
                <c:pt idx="966">
                  <c:v>393.2</c:v>
                </c:pt>
                <c:pt idx="967">
                  <c:v>393.4</c:v>
                </c:pt>
                <c:pt idx="968">
                  <c:v>393.6</c:v>
                </c:pt>
                <c:pt idx="969">
                  <c:v>393.8</c:v>
                </c:pt>
                <c:pt idx="970">
                  <c:v>394</c:v>
                </c:pt>
                <c:pt idx="971">
                  <c:v>394.2</c:v>
                </c:pt>
                <c:pt idx="972">
                  <c:v>394.4</c:v>
                </c:pt>
                <c:pt idx="973">
                  <c:v>394.6</c:v>
                </c:pt>
                <c:pt idx="974">
                  <c:v>394.8</c:v>
                </c:pt>
                <c:pt idx="975">
                  <c:v>395</c:v>
                </c:pt>
                <c:pt idx="976">
                  <c:v>395.2</c:v>
                </c:pt>
                <c:pt idx="977">
                  <c:v>395.4</c:v>
                </c:pt>
                <c:pt idx="978">
                  <c:v>395.6</c:v>
                </c:pt>
                <c:pt idx="979">
                  <c:v>395.8</c:v>
                </c:pt>
                <c:pt idx="980">
                  <c:v>396</c:v>
                </c:pt>
                <c:pt idx="981">
                  <c:v>396.2</c:v>
                </c:pt>
                <c:pt idx="982">
                  <c:v>396.4</c:v>
                </c:pt>
                <c:pt idx="983">
                  <c:v>396.6</c:v>
                </c:pt>
                <c:pt idx="984">
                  <c:v>396.8</c:v>
                </c:pt>
                <c:pt idx="985">
                  <c:v>397</c:v>
                </c:pt>
                <c:pt idx="986">
                  <c:v>397.2</c:v>
                </c:pt>
                <c:pt idx="987">
                  <c:v>397.4</c:v>
                </c:pt>
                <c:pt idx="988">
                  <c:v>397.6</c:v>
                </c:pt>
                <c:pt idx="989">
                  <c:v>397.8</c:v>
                </c:pt>
                <c:pt idx="990">
                  <c:v>398</c:v>
                </c:pt>
                <c:pt idx="991">
                  <c:v>398.2</c:v>
                </c:pt>
                <c:pt idx="992">
                  <c:v>398.4</c:v>
                </c:pt>
                <c:pt idx="993">
                  <c:v>398.6</c:v>
                </c:pt>
                <c:pt idx="994">
                  <c:v>398.8</c:v>
                </c:pt>
                <c:pt idx="995">
                  <c:v>399</c:v>
                </c:pt>
                <c:pt idx="996">
                  <c:v>399.2</c:v>
                </c:pt>
                <c:pt idx="997">
                  <c:v>399.4</c:v>
                </c:pt>
                <c:pt idx="998">
                  <c:v>399.6</c:v>
                </c:pt>
                <c:pt idx="999">
                  <c:v>399.8</c:v>
                </c:pt>
                <c:pt idx="1000">
                  <c:v>400</c:v>
                </c:pt>
              </c:numCache>
            </c:numRef>
          </c:cat>
          <c:val>
            <c:numRef>
              <c:f>Sheet2!$EH$3:$EH$1003</c:f>
              <c:numCache>
                <c:formatCode>General</c:formatCode>
                <c:ptCount val="1001"/>
                <c:pt idx="0">
                  <c:v>1.1879999999999999</c:v>
                </c:pt>
                <c:pt idx="1">
                  <c:v>1.181</c:v>
                </c:pt>
                <c:pt idx="2">
                  <c:v>1.1719999999999999</c:v>
                </c:pt>
                <c:pt idx="3">
                  <c:v>1.1619999999999999</c:v>
                </c:pt>
                <c:pt idx="4">
                  <c:v>1.1539999999999999</c:v>
                </c:pt>
                <c:pt idx="5">
                  <c:v>1.145</c:v>
                </c:pt>
                <c:pt idx="6">
                  <c:v>1.139</c:v>
                </c:pt>
                <c:pt idx="7">
                  <c:v>1.129</c:v>
                </c:pt>
                <c:pt idx="8">
                  <c:v>1.1200000000000001</c:v>
                </c:pt>
                <c:pt idx="9">
                  <c:v>1.109</c:v>
                </c:pt>
                <c:pt idx="10">
                  <c:v>1.099</c:v>
                </c:pt>
                <c:pt idx="11">
                  <c:v>1.0900000000000001</c:v>
                </c:pt>
                <c:pt idx="12">
                  <c:v>1.0820000000000001</c:v>
                </c:pt>
                <c:pt idx="13">
                  <c:v>1.075</c:v>
                </c:pt>
                <c:pt idx="14">
                  <c:v>1.0660000000000001</c:v>
                </c:pt>
                <c:pt idx="15">
                  <c:v>1.06</c:v>
                </c:pt>
                <c:pt idx="16">
                  <c:v>1.05</c:v>
                </c:pt>
                <c:pt idx="17">
                  <c:v>1.0429999999999999</c:v>
                </c:pt>
                <c:pt idx="18">
                  <c:v>1.034</c:v>
                </c:pt>
                <c:pt idx="19">
                  <c:v>1.0249999999999999</c:v>
                </c:pt>
                <c:pt idx="20">
                  <c:v>1.0169999999999999</c:v>
                </c:pt>
                <c:pt idx="21">
                  <c:v>1.01</c:v>
                </c:pt>
                <c:pt idx="22">
                  <c:v>1.004</c:v>
                </c:pt>
                <c:pt idx="23">
                  <c:v>0.996</c:v>
                </c:pt>
                <c:pt idx="24">
                  <c:v>0.98899999999999999</c:v>
                </c:pt>
                <c:pt idx="25">
                  <c:v>0.98099999999999998</c:v>
                </c:pt>
                <c:pt idx="26">
                  <c:v>0.97299999999999998</c:v>
                </c:pt>
                <c:pt idx="27">
                  <c:v>0.96499999999999997</c:v>
                </c:pt>
                <c:pt idx="28">
                  <c:v>0.95799999999999996</c:v>
                </c:pt>
                <c:pt idx="29">
                  <c:v>0.95299999999999996</c:v>
                </c:pt>
                <c:pt idx="30">
                  <c:v>0.94599999999999995</c:v>
                </c:pt>
                <c:pt idx="31">
                  <c:v>0.94</c:v>
                </c:pt>
                <c:pt idx="32">
                  <c:v>0.93300000000000005</c:v>
                </c:pt>
                <c:pt idx="33">
                  <c:v>0.92600000000000005</c:v>
                </c:pt>
                <c:pt idx="34">
                  <c:v>0.91800000000000004</c:v>
                </c:pt>
                <c:pt idx="35">
                  <c:v>0.91200000000000003</c:v>
                </c:pt>
                <c:pt idx="36">
                  <c:v>0.90700000000000003</c:v>
                </c:pt>
                <c:pt idx="37">
                  <c:v>0.90200000000000002</c:v>
                </c:pt>
                <c:pt idx="38">
                  <c:v>0.89600000000000002</c:v>
                </c:pt>
                <c:pt idx="39">
                  <c:v>0.88900000000000001</c:v>
                </c:pt>
                <c:pt idx="40">
                  <c:v>0.88300000000000001</c:v>
                </c:pt>
                <c:pt idx="41">
                  <c:v>0.877</c:v>
                </c:pt>
                <c:pt idx="42">
                  <c:v>0.872</c:v>
                </c:pt>
                <c:pt idx="43">
                  <c:v>0.86699999999999999</c:v>
                </c:pt>
                <c:pt idx="44">
                  <c:v>0.86199999999999999</c:v>
                </c:pt>
                <c:pt idx="45">
                  <c:v>0.85599999999999998</c:v>
                </c:pt>
                <c:pt idx="46">
                  <c:v>0.85099999999999998</c:v>
                </c:pt>
                <c:pt idx="47">
                  <c:v>0.84599999999999997</c:v>
                </c:pt>
                <c:pt idx="48">
                  <c:v>0.84099999999999997</c:v>
                </c:pt>
                <c:pt idx="49">
                  <c:v>0.83699999999999997</c:v>
                </c:pt>
                <c:pt idx="50">
                  <c:v>0.83199999999999996</c:v>
                </c:pt>
                <c:pt idx="51">
                  <c:v>0.82699999999999996</c:v>
                </c:pt>
                <c:pt idx="52">
                  <c:v>0.82099999999999995</c:v>
                </c:pt>
                <c:pt idx="53">
                  <c:v>0.81699999999999995</c:v>
                </c:pt>
                <c:pt idx="54">
                  <c:v>0.81200000000000006</c:v>
                </c:pt>
                <c:pt idx="55">
                  <c:v>0.80700000000000005</c:v>
                </c:pt>
                <c:pt idx="56">
                  <c:v>0.80300000000000005</c:v>
                </c:pt>
                <c:pt idx="57">
                  <c:v>0.79800000000000004</c:v>
                </c:pt>
                <c:pt idx="58">
                  <c:v>0.79400000000000004</c:v>
                </c:pt>
                <c:pt idx="59">
                  <c:v>0.79</c:v>
                </c:pt>
                <c:pt idx="60">
                  <c:v>0.78600000000000003</c:v>
                </c:pt>
                <c:pt idx="61">
                  <c:v>0.78100000000000003</c:v>
                </c:pt>
                <c:pt idx="62">
                  <c:v>0.77600000000000002</c:v>
                </c:pt>
                <c:pt idx="63">
                  <c:v>0.77200000000000002</c:v>
                </c:pt>
                <c:pt idx="64">
                  <c:v>0.76800000000000002</c:v>
                </c:pt>
                <c:pt idx="65">
                  <c:v>0.76400000000000001</c:v>
                </c:pt>
                <c:pt idx="66">
                  <c:v>0.76100000000000001</c:v>
                </c:pt>
                <c:pt idx="67">
                  <c:v>0.75700000000000001</c:v>
                </c:pt>
                <c:pt idx="68">
                  <c:v>0.752</c:v>
                </c:pt>
                <c:pt idx="69">
                  <c:v>0.749</c:v>
                </c:pt>
                <c:pt idx="70">
                  <c:v>0.745</c:v>
                </c:pt>
                <c:pt idx="71">
                  <c:v>0.74099999999999999</c:v>
                </c:pt>
                <c:pt idx="72">
                  <c:v>0.73699999999999999</c:v>
                </c:pt>
                <c:pt idx="73">
                  <c:v>0.73299999999999998</c:v>
                </c:pt>
                <c:pt idx="74">
                  <c:v>0.72899999999999998</c:v>
                </c:pt>
                <c:pt idx="75">
                  <c:v>0.72499999999999998</c:v>
                </c:pt>
                <c:pt idx="76">
                  <c:v>0.72099999999999997</c:v>
                </c:pt>
                <c:pt idx="77">
                  <c:v>0.71699999999999997</c:v>
                </c:pt>
                <c:pt idx="78">
                  <c:v>0.71299999999999997</c:v>
                </c:pt>
                <c:pt idx="79">
                  <c:v>0.70899999999999996</c:v>
                </c:pt>
                <c:pt idx="80">
                  <c:v>0.70499999999999996</c:v>
                </c:pt>
                <c:pt idx="81">
                  <c:v>0.70099999999999996</c:v>
                </c:pt>
                <c:pt idx="82">
                  <c:v>0.69799999999999995</c:v>
                </c:pt>
                <c:pt idx="83">
                  <c:v>0.69399999999999995</c:v>
                </c:pt>
                <c:pt idx="84">
                  <c:v>0.68899999999999995</c:v>
                </c:pt>
                <c:pt idx="85">
                  <c:v>0.68500000000000005</c:v>
                </c:pt>
                <c:pt idx="86">
                  <c:v>0.68200000000000005</c:v>
                </c:pt>
                <c:pt idx="87">
                  <c:v>0.67800000000000005</c:v>
                </c:pt>
                <c:pt idx="88">
                  <c:v>0.67400000000000004</c:v>
                </c:pt>
                <c:pt idx="89">
                  <c:v>0.66900000000000004</c:v>
                </c:pt>
                <c:pt idx="90">
                  <c:v>0.66500000000000004</c:v>
                </c:pt>
                <c:pt idx="91">
                  <c:v>0.66200000000000003</c:v>
                </c:pt>
                <c:pt idx="92">
                  <c:v>0.65800000000000003</c:v>
                </c:pt>
                <c:pt idx="93">
                  <c:v>0.65400000000000003</c:v>
                </c:pt>
                <c:pt idx="94">
                  <c:v>0.65</c:v>
                </c:pt>
                <c:pt idx="95">
                  <c:v>0.64500000000000002</c:v>
                </c:pt>
                <c:pt idx="96">
                  <c:v>0.64100000000000001</c:v>
                </c:pt>
                <c:pt idx="97">
                  <c:v>0.63600000000000001</c:v>
                </c:pt>
                <c:pt idx="98">
                  <c:v>0.63200000000000001</c:v>
                </c:pt>
                <c:pt idx="99">
                  <c:v>0.628</c:v>
                </c:pt>
                <c:pt idx="100">
                  <c:v>0.624</c:v>
                </c:pt>
                <c:pt idx="101">
                  <c:v>0.61899999999999999</c:v>
                </c:pt>
                <c:pt idx="102">
                  <c:v>0.61399999999999999</c:v>
                </c:pt>
                <c:pt idx="103">
                  <c:v>0.60899999999999999</c:v>
                </c:pt>
                <c:pt idx="104">
                  <c:v>0.60499999999999998</c:v>
                </c:pt>
                <c:pt idx="105">
                  <c:v>0.6</c:v>
                </c:pt>
                <c:pt idx="106">
                  <c:v>0.59499999999999997</c:v>
                </c:pt>
                <c:pt idx="107">
                  <c:v>0.59</c:v>
                </c:pt>
                <c:pt idx="108">
                  <c:v>0.58499999999999996</c:v>
                </c:pt>
                <c:pt idx="109">
                  <c:v>0.57999999999999996</c:v>
                </c:pt>
                <c:pt idx="110">
                  <c:v>0.57499999999999996</c:v>
                </c:pt>
                <c:pt idx="111">
                  <c:v>0.56999999999999995</c:v>
                </c:pt>
                <c:pt idx="112">
                  <c:v>0.56499999999999995</c:v>
                </c:pt>
                <c:pt idx="113">
                  <c:v>0.55900000000000005</c:v>
                </c:pt>
                <c:pt idx="114">
                  <c:v>0.55400000000000005</c:v>
                </c:pt>
                <c:pt idx="115">
                  <c:v>0.54800000000000004</c:v>
                </c:pt>
                <c:pt idx="116">
                  <c:v>0.54300000000000004</c:v>
                </c:pt>
                <c:pt idx="117">
                  <c:v>0.53700000000000003</c:v>
                </c:pt>
                <c:pt idx="118">
                  <c:v>0.53200000000000003</c:v>
                </c:pt>
                <c:pt idx="119">
                  <c:v>0.52700000000000002</c:v>
                </c:pt>
                <c:pt idx="120">
                  <c:v>0.52100000000000002</c:v>
                </c:pt>
                <c:pt idx="121">
                  <c:v>0.51600000000000001</c:v>
                </c:pt>
                <c:pt idx="122">
                  <c:v>0.51</c:v>
                </c:pt>
                <c:pt idx="123">
                  <c:v>0.505</c:v>
                </c:pt>
                <c:pt idx="124">
                  <c:v>0.499</c:v>
                </c:pt>
                <c:pt idx="125">
                  <c:v>0.49399999999999999</c:v>
                </c:pt>
                <c:pt idx="126">
                  <c:v>0.48899999999999999</c:v>
                </c:pt>
                <c:pt idx="127">
                  <c:v>0.48399999999999999</c:v>
                </c:pt>
                <c:pt idx="128">
                  <c:v>0.47899999999999998</c:v>
                </c:pt>
                <c:pt idx="129">
                  <c:v>0.47399999999999998</c:v>
                </c:pt>
                <c:pt idx="130">
                  <c:v>0.46800000000000003</c:v>
                </c:pt>
                <c:pt idx="131">
                  <c:v>0.46300000000000002</c:v>
                </c:pt>
                <c:pt idx="132">
                  <c:v>0.45800000000000002</c:v>
                </c:pt>
                <c:pt idx="133">
                  <c:v>0.45300000000000001</c:v>
                </c:pt>
                <c:pt idx="134">
                  <c:v>0.44800000000000001</c:v>
                </c:pt>
                <c:pt idx="135">
                  <c:v>0.443</c:v>
                </c:pt>
                <c:pt idx="136">
                  <c:v>0.439</c:v>
                </c:pt>
                <c:pt idx="137">
                  <c:v>0.434</c:v>
                </c:pt>
                <c:pt idx="138">
                  <c:v>0.43</c:v>
                </c:pt>
                <c:pt idx="139">
                  <c:v>0.42599999999999999</c:v>
                </c:pt>
                <c:pt idx="140">
                  <c:v>0.42099999999999999</c:v>
                </c:pt>
                <c:pt idx="141">
                  <c:v>0.41699999999999998</c:v>
                </c:pt>
                <c:pt idx="142">
                  <c:v>0.41299999999999998</c:v>
                </c:pt>
                <c:pt idx="143">
                  <c:v>0.40799999999999997</c:v>
                </c:pt>
                <c:pt idx="144">
                  <c:v>0.40400000000000003</c:v>
                </c:pt>
                <c:pt idx="145">
                  <c:v>0.4</c:v>
                </c:pt>
                <c:pt idx="146">
                  <c:v>0.39700000000000002</c:v>
                </c:pt>
                <c:pt idx="147">
                  <c:v>0.39300000000000002</c:v>
                </c:pt>
                <c:pt idx="148">
                  <c:v>0.38900000000000001</c:v>
                </c:pt>
                <c:pt idx="149">
                  <c:v>0.38500000000000001</c:v>
                </c:pt>
                <c:pt idx="150">
                  <c:v>0.38200000000000001</c:v>
                </c:pt>
                <c:pt idx="151">
                  <c:v>0.379</c:v>
                </c:pt>
                <c:pt idx="152">
                  <c:v>0.376</c:v>
                </c:pt>
                <c:pt idx="153">
                  <c:v>0.373</c:v>
                </c:pt>
                <c:pt idx="154">
                  <c:v>0.37</c:v>
                </c:pt>
                <c:pt idx="155">
                  <c:v>0.36699999999999999</c:v>
                </c:pt>
                <c:pt idx="156">
                  <c:v>0.36399999999999999</c:v>
                </c:pt>
                <c:pt idx="157">
                  <c:v>0.36099999999999999</c:v>
                </c:pt>
                <c:pt idx="158">
                  <c:v>0.35899999999999999</c:v>
                </c:pt>
                <c:pt idx="159">
                  <c:v>0.35599999999999998</c:v>
                </c:pt>
                <c:pt idx="160">
                  <c:v>0.35399999999999998</c:v>
                </c:pt>
                <c:pt idx="161">
                  <c:v>0.35099999999999998</c:v>
                </c:pt>
                <c:pt idx="162">
                  <c:v>0.34899999999999998</c:v>
                </c:pt>
                <c:pt idx="163">
                  <c:v>0.34699999999999998</c:v>
                </c:pt>
                <c:pt idx="164">
                  <c:v>0.34499999999999997</c:v>
                </c:pt>
                <c:pt idx="165">
                  <c:v>0.34300000000000003</c:v>
                </c:pt>
                <c:pt idx="166">
                  <c:v>0.34100000000000003</c:v>
                </c:pt>
                <c:pt idx="167">
                  <c:v>0.34</c:v>
                </c:pt>
                <c:pt idx="168">
                  <c:v>0.33800000000000002</c:v>
                </c:pt>
                <c:pt idx="169">
                  <c:v>0.33600000000000002</c:v>
                </c:pt>
                <c:pt idx="170">
                  <c:v>0.33500000000000002</c:v>
                </c:pt>
                <c:pt idx="171">
                  <c:v>0.33300000000000002</c:v>
                </c:pt>
                <c:pt idx="172">
                  <c:v>0.33200000000000002</c:v>
                </c:pt>
                <c:pt idx="173">
                  <c:v>0.33</c:v>
                </c:pt>
                <c:pt idx="174">
                  <c:v>0.32900000000000001</c:v>
                </c:pt>
                <c:pt idx="175">
                  <c:v>0.32700000000000001</c:v>
                </c:pt>
                <c:pt idx="176">
                  <c:v>0.32600000000000001</c:v>
                </c:pt>
                <c:pt idx="177">
                  <c:v>0.32500000000000001</c:v>
                </c:pt>
                <c:pt idx="178">
                  <c:v>0.32400000000000001</c:v>
                </c:pt>
                <c:pt idx="179">
                  <c:v>0.32200000000000001</c:v>
                </c:pt>
                <c:pt idx="180">
                  <c:v>0.32100000000000001</c:v>
                </c:pt>
                <c:pt idx="181">
                  <c:v>0.32</c:v>
                </c:pt>
                <c:pt idx="182">
                  <c:v>0.31900000000000001</c:v>
                </c:pt>
                <c:pt idx="183">
                  <c:v>0.318</c:v>
                </c:pt>
                <c:pt idx="184">
                  <c:v>0.317</c:v>
                </c:pt>
                <c:pt idx="185">
                  <c:v>0.316</c:v>
                </c:pt>
                <c:pt idx="186">
                  <c:v>0.315</c:v>
                </c:pt>
                <c:pt idx="187">
                  <c:v>0.314</c:v>
                </c:pt>
                <c:pt idx="188">
                  <c:v>0.313</c:v>
                </c:pt>
                <c:pt idx="189">
                  <c:v>0.312</c:v>
                </c:pt>
                <c:pt idx="190">
                  <c:v>0.311</c:v>
                </c:pt>
                <c:pt idx="191">
                  <c:v>0.311</c:v>
                </c:pt>
                <c:pt idx="192">
                  <c:v>0.31</c:v>
                </c:pt>
                <c:pt idx="193">
                  <c:v>0.309</c:v>
                </c:pt>
                <c:pt idx="194">
                  <c:v>0.308</c:v>
                </c:pt>
                <c:pt idx="195">
                  <c:v>0.308</c:v>
                </c:pt>
                <c:pt idx="196">
                  <c:v>0.307</c:v>
                </c:pt>
                <c:pt idx="197">
                  <c:v>0.30599999999999999</c:v>
                </c:pt>
                <c:pt idx="198">
                  <c:v>0.30599999999999999</c:v>
                </c:pt>
                <c:pt idx="199">
                  <c:v>0.30499999999999999</c:v>
                </c:pt>
                <c:pt idx="200">
                  <c:v>0.30499999999999999</c:v>
                </c:pt>
                <c:pt idx="201">
                  <c:v>0.30399999999999999</c:v>
                </c:pt>
                <c:pt idx="202">
                  <c:v>0.30399999999999999</c:v>
                </c:pt>
                <c:pt idx="203">
                  <c:v>0.30299999999999999</c:v>
                </c:pt>
                <c:pt idx="204">
                  <c:v>0.30299999999999999</c:v>
                </c:pt>
                <c:pt idx="205">
                  <c:v>0.30199999999999999</c:v>
                </c:pt>
                <c:pt idx="206">
                  <c:v>0.30199999999999999</c:v>
                </c:pt>
                <c:pt idx="207">
                  <c:v>0.30099999999999999</c:v>
                </c:pt>
                <c:pt idx="208">
                  <c:v>0.30099999999999999</c:v>
                </c:pt>
                <c:pt idx="209">
                  <c:v>0.30099999999999999</c:v>
                </c:pt>
                <c:pt idx="210">
                  <c:v>0.3</c:v>
                </c:pt>
                <c:pt idx="211">
                  <c:v>0.3</c:v>
                </c:pt>
                <c:pt idx="212">
                  <c:v>0.3</c:v>
                </c:pt>
                <c:pt idx="213">
                  <c:v>0.29899999999999999</c:v>
                </c:pt>
                <c:pt idx="214">
                  <c:v>0.29899999999999999</c:v>
                </c:pt>
                <c:pt idx="215">
                  <c:v>0.29899999999999999</c:v>
                </c:pt>
                <c:pt idx="216">
                  <c:v>0.29899999999999999</c:v>
                </c:pt>
                <c:pt idx="217">
                  <c:v>0.29799999999999999</c:v>
                </c:pt>
                <c:pt idx="218">
                  <c:v>0.29799999999999999</c:v>
                </c:pt>
                <c:pt idx="219">
                  <c:v>0.29799999999999999</c:v>
                </c:pt>
                <c:pt idx="220">
                  <c:v>0.29799999999999999</c:v>
                </c:pt>
                <c:pt idx="221">
                  <c:v>0.29799999999999999</c:v>
                </c:pt>
                <c:pt idx="222">
                  <c:v>0.29699999999999999</c:v>
                </c:pt>
                <c:pt idx="223">
                  <c:v>0.29699999999999999</c:v>
                </c:pt>
                <c:pt idx="224">
                  <c:v>0.29699999999999999</c:v>
                </c:pt>
                <c:pt idx="225">
                  <c:v>0.29699999999999999</c:v>
                </c:pt>
                <c:pt idx="226">
                  <c:v>0.29699999999999999</c:v>
                </c:pt>
                <c:pt idx="227">
                  <c:v>0.29699999999999999</c:v>
                </c:pt>
                <c:pt idx="228">
                  <c:v>0.29699999999999999</c:v>
                </c:pt>
                <c:pt idx="229">
                  <c:v>0.29599999999999999</c:v>
                </c:pt>
                <c:pt idx="230">
                  <c:v>0.29599999999999999</c:v>
                </c:pt>
                <c:pt idx="231">
                  <c:v>0.29599999999999999</c:v>
                </c:pt>
                <c:pt idx="232">
                  <c:v>0.29599999999999999</c:v>
                </c:pt>
                <c:pt idx="233">
                  <c:v>0.29599999999999999</c:v>
                </c:pt>
                <c:pt idx="234">
                  <c:v>0.29599999999999999</c:v>
                </c:pt>
                <c:pt idx="235">
                  <c:v>0.29599999999999999</c:v>
                </c:pt>
                <c:pt idx="236">
                  <c:v>0.29599999999999999</c:v>
                </c:pt>
                <c:pt idx="237">
                  <c:v>0.29599999999999999</c:v>
                </c:pt>
                <c:pt idx="238">
                  <c:v>0.29599999999999999</c:v>
                </c:pt>
                <c:pt idx="239">
                  <c:v>0.29599999999999999</c:v>
                </c:pt>
                <c:pt idx="240">
                  <c:v>0.29499999999999998</c:v>
                </c:pt>
                <c:pt idx="241">
                  <c:v>0.29499999999999998</c:v>
                </c:pt>
                <c:pt idx="242">
                  <c:v>0.29499999999999998</c:v>
                </c:pt>
                <c:pt idx="243">
                  <c:v>0.29499999999999998</c:v>
                </c:pt>
                <c:pt idx="244">
                  <c:v>0.29499999999999998</c:v>
                </c:pt>
                <c:pt idx="245">
                  <c:v>0.29499999999999998</c:v>
                </c:pt>
                <c:pt idx="246">
                  <c:v>0.29499999999999998</c:v>
                </c:pt>
                <c:pt idx="247">
                  <c:v>0.29499999999999998</c:v>
                </c:pt>
                <c:pt idx="248">
                  <c:v>0.29499999999999998</c:v>
                </c:pt>
                <c:pt idx="249">
                  <c:v>0.29499999999999998</c:v>
                </c:pt>
                <c:pt idx="250">
                  <c:v>0.29499999999999998</c:v>
                </c:pt>
                <c:pt idx="251">
                  <c:v>0.29499999999999998</c:v>
                </c:pt>
                <c:pt idx="252">
                  <c:v>0.29499999999999998</c:v>
                </c:pt>
                <c:pt idx="253">
                  <c:v>0.29399999999999998</c:v>
                </c:pt>
                <c:pt idx="254">
                  <c:v>0.29399999999999998</c:v>
                </c:pt>
                <c:pt idx="255">
                  <c:v>0.29399999999999998</c:v>
                </c:pt>
                <c:pt idx="256">
                  <c:v>0.29399999999999998</c:v>
                </c:pt>
                <c:pt idx="257">
                  <c:v>0.29399999999999998</c:v>
                </c:pt>
                <c:pt idx="258">
                  <c:v>0.29399999999999998</c:v>
                </c:pt>
                <c:pt idx="259">
                  <c:v>0.29399999999999998</c:v>
                </c:pt>
                <c:pt idx="260">
                  <c:v>0.29399999999999998</c:v>
                </c:pt>
                <c:pt idx="261">
                  <c:v>0.29299999999999998</c:v>
                </c:pt>
                <c:pt idx="262">
                  <c:v>0.29299999999999998</c:v>
                </c:pt>
                <c:pt idx="263">
                  <c:v>0.29299999999999998</c:v>
                </c:pt>
                <c:pt idx="264">
                  <c:v>0.29299999999999998</c:v>
                </c:pt>
                <c:pt idx="265">
                  <c:v>0.29299999999999998</c:v>
                </c:pt>
                <c:pt idx="266">
                  <c:v>0.29199999999999998</c:v>
                </c:pt>
                <c:pt idx="267">
                  <c:v>0.29199999999999998</c:v>
                </c:pt>
                <c:pt idx="268">
                  <c:v>0.29199999999999998</c:v>
                </c:pt>
                <c:pt idx="269">
                  <c:v>0.29099999999999998</c:v>
                </c:pt>
                <c:pt idx="270">
                  <c:v>0.29099999999999998</c:v>
                </c:pt>
                <c:pt idx="271">
                  <c:v>0.29099999999999998</c:v>
                </c:pt>
                <c:pt idx="272">
                  <c:v>0.28999999999999998</c:v>
                </c:pt>
                <c:pt idx="273">
                  <c:v>0.28999999999999998</c:v>
                </c:pt>
                <c:pt idx="274">
                  <c:v>0.28999999999999998</c:v>
                </c:pt>
                <c:pt idx="275">
                  <c:v>0.28899999999999998</c:v>
                </c:pt>
                <c:pt idx="276">
                  <c:v>0.28899999999999998</c:v>
                </c:pt>
                <c:pt idx="277">
                  <c:v>0.28799999999999998</c:v>
                </c:pt>
                <c:pt idx="278">
                  <c:v>0.28799999999999998</c:v>
                </c:pt>
                <c:pt idx="279">
                  <c:v>0.28799999999999998</c:v>
                </c:pt>
                <c:pt idx="280">
                  <c:v>0.28699999999999998</c:v>
                </c:pt>
                <c:pt idx="281">
                  <c:v>0.28699999999999998</c:v>
                </c:pt>
                <c:pt idx="282">
                  <c:v>0.28599999999999998</c:v>
                </c:pt>
                <c:pt idx="283">
                  <c:v>0.28599999999999998</c:v>
                </c:pt>
                <c:pt idx="284">
                  <c:v>0.28499999999999998</c:v>
                </c:pt>
                <c:pt idx="285">
                  <c:v>0.28499999999999998</c:v>
                </c:pt>
                <c:pt idx="286">
                  <c:v>0.28399999999999997</c:v>
                </c:pt>
                <c:pt idx="287">
                  <c:v>0.28399999999999997</c:v>
                </c:pt>
                <c:pt idx="288">
                  <c:v>0.28299999999999997</c:v>
                </c:pt>
                <c:pt idx="289">
                  <c:v>0.28199999999999997</c:v>
                </c:pt>
                <c:pt idx="290">
                  <c:v>0.28199999999999997</c:v>
                </c:pt>
                <c:pt idx="291">
                  <c:v>0.28100000000000003</c:v>
                </c:pt>
                <c:pt idx="292">
                  <c:v>0.28000000000000003</c:v>
                </c:pt>
                <c:pt idx="293">
                  <c:v>0.27900000000000003</c:v>
                </c:pt>
                <c:pt idx="294">
                  <c:v>0.27900000000000003</c:v>
                </c:pt>
                <c:pt idx="295">
                  <c:v>0.27800000000000002</c:v>
                </c:pt>
                <c:pt idx="296">
                  <c:v>0.27700000000000002</c:v>
                </c:pt>
                <c:pt idx="297">
                  <c:v>0.27600000000000002</c:v>
                </c:pt>
                <c:pt idx="298">
                  <c:v>0.27500000000000002</c:v>
                </c:pt>
                <c:pt idx="299">
                  <c:v>0.27500000000000002</c:v>
                </c:pt>
                <c:pt idx="300">
                  <c:v>0.27400000000000002</c:v>
                </c:pt>
                <c:pt idx="301">
                  <c:v>0.27300000000000002</c:v>
                </c:pt>
                <c:pt idx="302">
                  <c:v>0.27200000000000002</c:v>
                </c:pt>
                <c:pt idx="303">
                  <c:v>0.27100000000000002</c:v>
                </c:pt>
                <c:pt idx="304">
                  <c:v>0.27</c:v>
                </c:pt>
                <c:pt idx="305">
                  <c:v>0.26900000000000002</c:v>
                </c:pt>
                <c:pt idx="306">
                  <c:v>0.26800000000000002</c:v>
                </c:pt>
                <c:pt idx="307">
                  <c:v>0.26700000000000002</c:v>
                </c:pt>
                <c:pt idx="308">
                  <c:v>0.26600000000000001</c:v>
                </c:pt>
                <c:pt idx="309">
                  <c:v>0.26500000000000001</c:v>
                </c:pt>
                <c:pt idx="310">
                  <c:v>0.26400000000000001</c:v>
                </c:pt>
                <c:pt idx="311">
                  <c:v>0.26300000000000001</c:v>
                </c:pt>
                <c:pt idx="312">
                  <c:v>0.26200000000000001</c:v>
                </c:pt>
                <c:pt idx="313">
                  <c:v>0.26200000000000001</c:v>
                </c:pt>
                <c:pt idx="314">
                  <c:v>0.26100000000000001</c:v>
                </c:pt>
                <c:pt idx="315">
                  <c:v>0.25900000000000001</c:v>
                </c:pt>
                <c:pt idx="316">
                  <c:v>0.25800000000000001</c:v>
                </c:pt>
                <c:pt idx="317">
                  <c:v>0.25700000000000001</c:v>
                </c:pt>
                <c:pt idx="318">
                  <c:v>0.25600000000000001</c:v>
                </c:pt>
                <c:pt idx="319">
                  <c:v>0.255</c:v>
                </c:pt>
                <c:pt idx="320">
                  <c:v>0.254</c:v>
                </c:pt>
                <c:pt idx="321">
                  <c:v>0.253</c:v>
                </c:pt>
                <c:pt idx="322">
                  <c:v>0.252</c:v>
                </c:pt>
                <c:pt idx="323">
                  <c:v>0.251</c:v>
                </c:pt>
                <c:pt idx="324">
                  <c:v>0.25</c:v>
                </c:pt>
                <c:pt idx="325">
                  <c:v>0.249</c:v>
                </c:pt>
                <c:pt idx="326">
                  <c:v>0.247</c:v>
                </c:pt>
                <c:pt idx="327">
                  <c:v>0.246</c:v>
                </c:pt>
                <c:pt idx="328">
                  <c:v>0.245</c:v>
                </c:pt>
                <c:pt idx="329">
                  <c:v>0.24399999999999999</c:v>
                </c:pt>
                <c:pt idx="330">
                  <c:v>0.24299999999999999</c:v>
                </c:pt>
                <c:pt idx="331">
                  <c:v>0.24199999999999999</c:v>
                </c:pt>
                <c:pt idx="332">
                  <c:v>0.24099999999999999</c:v>
                </c:pt>
                <c:pt idx="333">
                  <c:v>0.23899999999999999</c:v>
                </c:pt>
                <c:pt idx="334">
                  <c:v>0.23799999999999999</c:v>
                </c:pt>
                <c:pt idx="335">
                  <c:v>0.23699999999999999</c:v>
                </c:pt>
                <c:pt idx="336">
                  <c:v>0.23599999999999999</c:v>
                </c:pt>
                <c:pt idx="337">
                  <c:v>0.23499999999999999</c:v>
                </c:pt>
                <c:pt idx="338">
                  <c:v>0.23300000000000001</c:v>
                </c:pt>
                <c:pt idx="339">
                  <c:v>0.23200000000000001</c:v>
                </c:pt>
                <c:pt idx="340">
                  <c:v>0.23100000000000001</c:v>
                </c:pt>
                <c:pt idx="341">
                  <c:v>0.23</c:v>
                </c:pt>
                <c:pt idx="342">
                  <c:v>0.22900000000000001</c:v>
                </c:pt>
                <c:pt idx="343">
                  <c:v>0.22700000000000001</c:v>
                </c:pt>
                <c:pt idx="344">
                  <c:v>0.22600000000000001</c:v>
                </c:pt>
                <c:pt idx="345">
                  <c:v>0.22500000000000001</c:v>
                </c:pt>
                <c:pt idx="346">
                  <c:v>0.224</c:v>
                </c:pt>
                <c:pt idx="347">
                  <c:v>0.223</c:v>
                </c:pt>
                <c:pt idx="348">
                  <c:v>0.222</c:v>
                </c:pt>
                <c:pt idx="349">
                  <c:v>0.22</c:v>
                </c:pt>
                <c:pt idx="350">
                  <c:v>0.219</c:v>
                </c:pt>
                <c:pt idx="351">
                  <c:v>0.218</c:v>
                </c:pt>
                <c:pt idx="352">
                  <c:v>0.217</c:v>
                </c:pt>
                <c:pt idx="353">
                  <c:v>0.215</c:v>
                </c:pt>
                <c:pt idx="354">
                  <c:v>0.214</c:v>
                </c:pt>
                <c:pt idx="355">
                  <c:v>0.21299999999999999</c:v>
                </c:pt>
                <c:pt idx="356">
                  <c:v>0.21099999999999999</c:v>
                </c:pt>
                <c:pt idx="357">
                  <c:v>0.21</c:v>
                </c:pt>
                <c:pt idx="358">
                  <c:v>0.20899999999999999</c:v>
                </c:pt>
                <c:pt idx="359">
                  <c:v>0.20799999999999999</c:v>
                </c:pt>
                <c:pt idx="360">
                  <c:v>0.20599999999999999</c:v>
                </c:pt>
                <c:pt idx="361">
                  <c:v>0.20499999999999999</c:v>
                </c:pt>
                <c:pt idx="362">
                  <c:v>0.20399999999999999</c:v>
                </c:pt>
                <c:pt idx="363">
                  <c:v>0.20300000000000001</c:v>
                </c:pt>
                <c:pt idx="364">
                  <c:v>0.20100000000000001</c:v>
                </c:pt>
                <c:pt idx="365">
                  <c:v>0.2</c:v>
                </c:pt>
                <c:pt idx="366">
                  <c:v>0.19900000000000001</c:v>
                </c:pt>
                <c:pt idx="367">
                  <c:v>0.19800000000000001</c:v>
                </c:pt>
                <c:pt idx="368">
                  <c:v>0.19700000000000001</c:v>
                </c:pt>
                <c:pt idx="369">
                  <c:v>0.19600000000000001</c:v>
                </c:pt>
                <c:pt idx="370">
                  <c:v>0.19400000000000001</c:v>
                </c:pt>
                <c:pt idx="371">
                  <c:v>0.193</c:v>
                </c:pt>
                <c:pt idx="372">
                  <c:v>0.192</c:v>
                </c:pt>
                <c:pt idx="373">
                  <c:v>0.191</c:v>
                </c:pt>
                <c:pt idx="374">
                  <c:v>0.19</c:v>
                </c:pt>
                <c:pt idx="375">
                  <c:v>0.189</c:v>
                </c:pt>
                <c:pt idx="376">
                  <c:v>0.188</c:v>
                </c:pt>
                <c:pt idx="377">
                  <c:v>0.186</c:v>
                </c:pt>
                <c:pt idx="378">
                  <c:v>0.185</c:v>
                </c:pt>
                <c:pt idx="379">
                  <c:v>0.184</c:v>
                </c:pt>
                <c:pt idx="380">
                  <c:v>0.183</c:v>
                </c:pt>
                <c:pt idx="381">
                  <c:v>0.182</c:v>
                </c:pt>
                <c:pt idx="382">
                  <c:v>0.18099999999999999</c:v>
                </c:pt>
                <c:pt idx="383">
                  <c:v>0.18</c:v>
                </c:pt>
                <c:pt idx="384">
                  <c:v>0.17899999999999999</c:v>
                </c:pt>
                <c:pt idx="385">
                  <c:v>0.17799999999999999</c:v>
                </c:pt>
                <c:pt idx="386">
                  <c:v>0.17699999999999999</c:v>
                </c:pt>
                <c:pt idx="387">
                  <c:v>0.17599999999999999</c:v>
                </c:pt>
                <c:pt idx="388">
                  <c:v>0.17499999999999999</c:v>
                </c:pt>
                <c:pt idx="389">
                  <c:v>0.17399999999999999</c:v>
                </c:pt>
                <c:pt idx="390">
                  <c:v>0.17299999999999999</c:v>
                </c:pt>
                <c:pt idx="391">
                  <c:v>0.17199999999999999</c:v>
                </c:pt>
                <c:pt idx="392">
                  <c:v>0.17100000000000001</c:v>
                </c:pt>
                <c:pt idx="393">
                  <c:v>0.17</c:v>
                </c:pt>
                <c:pt idx="394">
                  <c:v>0.16900000000000001</c:v>
                </c:pt>
                <c:pt idx="395">
                  <c:v>0.16800000000000001</c:v>
                </c:pt>
                <c:pt idx="396">
                  <c:v>0.16700000000000001</c:v>
                </c:pt>
                <c:pt idx="397">
                  <c:v>0.16600000000000001</c:v>
                </c:pt>
                <c:pt idx="398">
                  <c:v>0.16500000000000001</c:v>
                </c:pt>
                <c:pt idx="399">
                  <c:v>0.16400000000000001</c:v>
                </c:pt>
                <c:pt idx="400">
                  <c:v>0.16300000000000001</c:v>
                </c:pt>
                <c:pt idx="401">
                  <c:v>0.16200000000000001</c:v>
                </c:pt>
                <c:pt idx="402">
                  <c:v>0.16200000000000001</c:v>
                </c:pt>
                <c:pt idx="403">
                  <c:v>0.161</c:v>
                </c:pt>
                <c:pt idx="404">
                  <c:v>0.16</c:v>
                </c:pt>
                <c:pt idx="405">
                  <c:v>0.159</c:v>
                </c:pt>
                <c:pt idx="406">
                  <c:v>0.158</c:v>
                </c:pt>
                <c:pt idx="407">
                  <c:v>0.157</c:v>
                </c:pt>
                <c:pt idx="408">
                  <c:v>0.156</c:v>
                </c:pt>
                <c:pt idx="409">
                  <c:v>0.155</c:v>
                </c:pt>
                <c:pt idx="410">
                  <c:v>0.154</c:v>
                </c:pt>
                <c:pt idx="411">
                  <c:v>0.154</c:v>
                </c:pt>
                <c:pt idx="412">
                  <c:v>0.153</c:v>
                </c:pt>
                <c:pt idx="413">
                  <c:v>0.152</c:v>
                </c:pt>
                <c:pt idx="414">
                  <c:v>0.151</c:v>
                </c:pt>
                <c:pt idx="415">
                  <c:v>0.15</c:v>
                </c:pt>
                <c:pt idx="416">
                  <c:v>0.14899999999999999</c:v>
                </c:pt>
                <c:pt idx="417">
                  <c:v>0.14799999999999999</c:v>
                </c:pt>
                <c:pt idx="418">
                  <c:v>0.14699999999999999</c:v>
                </c:pt>
                <c:pt idx="419">
                  <c:v>0.14699999999999999</c:v>
                </c:pt>
                <c:pt idx="420">
                  <c:v>0.14599999999999999</c:v>
                </c:pt>
                <c:pt idx="421">
                  <c:v>0.14499999999999999</c:v>
                </c:pt>
                <c:pt idx="422">
                  <c:v>0.14499999999999999</c:v>
                </c:pt>
                <c:pt idx="423">
                  <c:v>0.14399999999999999</c:v>
                </c:pt>
                <c:pt idx="424">
                  <c:v>0.14299999999999999</c:v>
                </c:pt>
                <c:pt idx="425">
                  <c:v>0.14299999999999999</c:v>
                </c:pt>
                <c:pt idx="426">
                  <c:v>0.14199999999999999</c:v>
                </c:pt>
                <c:pt idx="427">
                  <c:v>0.14099999999999999</c:v>
                </c:pt>
                <c:pt idx="428">
                  <c:v>0.14099999999999999</c:v>
                </c:pt>
                <c:pt idx="429">
                  <c:v>0.14000000000000001</c:v>
                </c:pt>
                <c:pt idx="430">
                  <c:v>0.13900000000000001</c:v>
                </c:pt>
                <c:pt idx="431">
                  <c:v>0.13900000000000001</c:v>
                </c:pt>
                <c:pt idx="432">
                  <c:v>0.13800000000000001</c:v>
                </c:pt>
                <c:pt idx="433">
                  <c:v>0.13800000000000001</c:v>
                </c:pt>
                <c:pt idx="434">
                  <c:v>0.13700000000000001</c:v>
                </c:pt>
                <c:pt idx="435">
                  <c:v>0.13700000000000001</c:v>
                </c:pt>
                <c:pt idx="436">
                  <c:v>0.13600000000000001</c:v>
                </c:pt>
                <c:pt idx="437">
                  <c:v>0.13500000000000001</c:v>
                </c:pt>
                <c:pt idx="438">
                  <c:v>0.13500000000000001</c:v>
                </c:pt>
                <c:pt idx="439">
                  <c:v>0.13400000000000001</c:v>
                </c:pt>
                <c:pt idx="440">
                  <c:v>0.13300000000000001</c:v>
                </c:pt>
                <c:pt idx="441">
                  <c:v>0.13300000000000001</c:v>
                </c:pt>
                <c:pt idx="442">
                  <c:v>0.13200000000000001</c:v>
                </c:pt>
                <c:pt idx="443">
                  <c:v>0.13200000000000001</c:v>
                </c:pt>
                <c:pt idx="444">
                  <c:v>0.13100000000000001</c:v>
                </c:pt>
                <c:pt idx="445">
                  <c:v>0.13100000000000001</c:v>
                </c:pt>
                <c:pt idx="446">
                  <c:v>0.13</c:v>
                </c:pt>
                <c:pt idx="447">
                  <c:v>0.129</c:v>
                </c:pt>
                <c:pt idx="448">
                  <c:v>0.129</c:v>
                </c:pt>
                <c:pt idx="449">
                  <c:v>0.129</c:v>
                </c:pt>
                <c:pt idx="450">
                  <c:v>0.128</c:v>
                </c:pt>
                <c:pt idx="451">
                  <c:v>0.128</c:v>
                </c:pt>
                <c:pt idx="452">
                  <c:v>0.127</c:v>
                </c:pt>
                <c:pt idx="453">
                  <c:v>0.127</c:v>
                </c:pt>
                <c:pt idx="454">
                  <c:v>0.126</c:v>
                </c:pt>
                <c:pt idx="455">
                  <c:v>0.126</c:v>
                </c:pt>
                <c:pt idx="456">
                  <c:v>0.125</c:v>
                </c:pt>
                <c:pt idx="457">
                  <c:v>0.125</c:v>
                </c:pt>
                <c:pt idx="458">
                  <c:v>0.125</c:v>
                </c:pt>
                <c:pt idx="459">
                  <c:v>0.124</c:v>
                </c:pt>
                <c:pt idx="460">
                  <c:v>0.124</c:v>
                </c:pt>
                <c:pt idx="461">
                  <c:v>0.123</c:v>
                </c:pt>
                <c:pt idx="462">
                  <c:v>0.123</c:v>
                </c:pt>
                <c:pt idx="463">
                  <c:v>0.123</c:v>
                </c:pt>
                <c:pt idx="464">
                  <c:v>0.122</c:v>
                </c:pt>
                <c:pt idx="465">
                  <c:v>0.122</c:v>
                </c:pt>
                <c:pt idx="466">
                  <c:v>0.122</c:v>
                </c:pt>
                <c:pt idx="467">
                  <c:v>0.121</c:v>
                </c:pt>
                <c:pt idx="468">
                  <c:v>0.121</c:v>
                </c:pt>
                <c:pt idx="469">
                  <c:v>0.121</c:v>
                </c:pt>
                <c:pt idx="470">
                  <c:v>0.12</c:v>
                </c:pt>
                <c:pt idx="471">
                  <c:v>0.12</c:v>
                </c:pt>
                <c:pt idx="472">
                  <c:v>0.12</c:v>
                </c:pt>
                <c:pt idx="473">
                  <c:v>0.12</c:v>
                </c:pt>
                <c:pt idx="474">
                  <c:v>0.11899999999999999</c:v>
                </c:pt>
                <c:pt idx="475">
                  <c:v>0.11899999999999999</c:v>
                </c:pt>
                <c:pt idx="476">
                  <c:v>0.11899999999999999</c:v>
                </c:pt>
                <c:pt idx="477">
                  <c:v>0.11799999999999999</c:v>
                </c:pt>
                <c:pt idx="478">
                  <c:v>0.11799999999999999</c:v>
                </c:pt>
                <c:pt idx="479">
                  <c:v>0.11799999999999999</c:v>
                </c:pt>
                <c:pt idx="480">
                  <c:v>0.11799999999999999</c:v>
                </c:pt>
                <c:pt idx="481">
                  <c:v>0.11799999999999999</c:v>
                </c:pt>
                <c:pt idx="482">
                  <c:v>0.11799999999999999</c:v>
                </c:pt>
                <c:pt idx="483">
                  <c:v>0.11700000000000001</c:v>
                </c:pt>
                <c:pt idx="484">
                  <c:v>0.11700000000000001</c:v>
                </c:pt>
                <c:pt idx="485">
                  <c:v>0.11700000000000001</c:v>
                </c:pt>
                <c:pt idx="486">
                  <c:v>0.11700000000000001</c:v>
                </c:pt>
                <c:pt idx="487">
                  <c:v>0.11700000000000001</c:v>
                </c:pt>
                <c:pt idx="488">
                  <c:v>0.11700000000000001</c:v>
                </c:pt>
                <c:pt idx="489">
                  <c:v>0.11600000000000001</c:v>
                </c:pt>
                <c:pt idx="490">
                  <c:v>0.11600000000000001</c:v>
                </c:pt>
                <c:pt idx="491">
                  <c:v>0.11600000000000001</c:v>
                </c:pt>
                <c:pt idx="492">
                  <c:v>0.11600000000000001</c:v>
                </c:pt>
                <c:pt idx="493">
                  <c:v>0.11600000000000001</c:v>
                </c:pt>
                <c:pt idx="494">
                  <c:v>0.115</c:v>
                </c:pt>
                <c:pt idx="495">
                  <c:v>0.115</c:v>
                </c:pt>
                <c:pt idx="496">
                  <c:v>0.115</c:v>
                </c:pt>
                <c:pt idx="497">
                  <c:v>0.115</c:v>
                </c:pt>
                <c:pt idx="498">
                  <c:v>0.115</c:v>
                </c:pt>
                <c:pt idx="499">
                  <c:v>0.115</c:v>
                </c:pt>
                <c:pt idx="500">
                  <c:v>0.115</c:v>
                </c:pt>
                <c:pt idx="501">
                  <c:v>0.115</c:v>
                </c:pt>
                <c:pt idx="502">
                  <c:v>0.115</c:v>
                </c:pt>
                <c:pt idx="503">
                  <c:v>0.115</c:v>
                </c:pt>
                <c:pt idx="504">
                  <c:v>0.115</c:v>
                </c:pt>
                <c:pt idx="505">
                  <c:v>0.115</c:v>
                </c:pt>
                <c:pt idx="506">
                  <c:v>0.114</c:v>
                </c:pt>
                <c:pt idx="507">
                  <c:v>0.114</c:v>
                </c:pt>
                <c:pt idx="508">
                  <c:v>0.114</c:v>
                </c:pt>
                <c:pt idx="509">
                  <c:v>0.114</c:v>
                </c:pt>
                <c:pt idx="510">
                  <c:v>0.114</c:v>
                </c:pt>
                <c:pt idx="511">
                  <c:v>0.114</c:v>
                </c:pt>
                <c:pt idx="512">
                  <c:v>0.114</c:v>
                </c:pt>
                <c:pt idx="513">
                  <c:v>0.114</c:v>
                </c:pt>
                <c:pt idx="514">
                  <c:v>0.114</c:v>
                </c:pt>
                <c:pt idx="515">
                  <c:v>0.114</c:v>
                </c:pt>
                <c:pt idx="516">
                  <c:v>0.114</c:v>
                </c:pt>
                <c:pt idx="517">
                  <c:v>0.114</c:v>
                </c:pt>
                <c:pt idx="518">
                  <c:v>0.114</c:v>
                </c:pt>
                <c:pt idx="519">
                  <c:v>0.114</c:v>
                </c:pt>
                <c:pt idx="520">
                  <c:v>0.114</c:v>
                </c:pt>
                <c:pt idx="521">
                  <c:v>0.114</c:v>
                </c:pt>
                <c:pt idx="522">
                  <c:v>0.114</c:v>
                </c:pt>
                <c:pt idx="523">
                  <c:v>0.114</c:v>
                </c:pt>
                <c:pt idx="524">
                  <c:v>0.114</c:v>
                </c:pt>
                <c:pt idx="525">
                  <c:v>0.114</c:v>
                </c:pt>
                <c:pt idx="526">
                  <c:v>0.114</c:v>
                </c:pt>
                <c:pt idx="527">
                  <c:v>0.114</c:v>
                </c:pt>
                <c:pt idx="528">
                  <c:v>0.115</c:v>
                </c:pt>
                <c:pt idx="529">
                  <c:v>0.11600000000000001</c:v>
                </c:pt>
                <c:pt idx="530">
                  <c:v>0.11700000000000001</c:v>
                </c:pt>
                <c:pt idx="531">
                  <c:v>0.11700000000000001</c:v>
                </c:pt>
                <c:pt idx="532">
                  <c:v>0.11700000000000001</c:v>
                </c:pt>
                <c:pt idx="533">
                  <c:v>0.11600000000000001</c:v>
                </c:pt>
                <c:pt idx="534">
                  <c:v>0.11600000000000001</c:v>
                </c:pt>
                <c:pt idx="535">
                  <c:v>0.11600000000000001</c:v>
                </c:pt>
                <c:pt idx="536">
                  <c:v>0.11600000000000001</c:v>
                </c:pt>
                <c:pt idx="537">
                  <c:v>0.11600000000000001</c:v>
                </c:pt>
                <c:pt idx="538">
                  <c:v>0.11600000000000001</c:v>
                </c:pt>
                <c:pt idx="539">
                  <c:v>0.11600000000000001</c:v>
                </c:pt>
                <c:pt idx="540">
                  <c:v>0.11600000000000001</c:v>
                </c:pt>
                <c:pt idx="541">
                  <c:v>0.11600000000000001</c:v>
                </c:pt>
                <c:pt idx="542">
                  <c:v>0.11600000000000001</c:v>
                </c:pt>
                <c:pt idx="543">
                  <c:v>0.11600000000000001</c:v>
                </c:pt>
                <c:pt idx="544">
                  <c:v>0.11600000000000001</c:v>
                </c:pt>
                <c:pt idx="545">
                  <c:v>0.11600000000000001</c:v>
                </c:pt>
                <c:pt idx="546">
                  <c:v>0.11600000000000001</c:v>
                </c:pt>
                <c:pt idx="547">
                  <c:v>0.11600000000000001</c:v>
                </c:pt>
                <c:pt idx="548">
                  <c:v>0.11600000000000001</c:v>
                </c:pt>
                <c:pt idx="549">
                  <c:v>0.11600000000000001</c:v>
                </c:pt>
                <c:pt idx="550">
                  <c:v>0.11600000000000001</c:v>
                </c:pt>
                <c:pt idx="551">
                  <c:v>0.11600000000000001</c:v>
                </c:pt>
                <c:pt idx="552">
                  <c:v>0.11600000000000001</c:v>
                </c:pt>
                <c:pt idx="553">
                  <c:v>0.11600000000000001</c:v>
                </c:pt>
                <c:pt idx="554">
                  <c:v>0.11600000000000001</c:v>
                </c:pt>
                <c:pt idx="555">
                  <c:v>0.11600000000000001</c:v>
                </c:pt>
                <c:pt idx="556">
                  <c:v>0.11600000000000001</c:v>
                </c:pt>
                <c:pt idx="557">
                  <c:v>0.11600000000000001</c:v>
                </c:pt>
                <c:pt idx="558">
                  <c:v>0.11600000000000001</c:v>
                </c:pt>
                <c:pt idx="559">
                  <c:v>0.11600000000000001</c:v>
                </c:pt>
                <c:pt idx="560">
                  <c:v>0.11600000000000001</c:v>
                </c:pt>
                <c:pt idx="561">
                  <c:v>0.11600000000000001</c:v>
                </c:pt>
                <c:pt idx="562">
                  <c:v>0.11600000000000001</c:v>
                </c:pt>
                <c:pt idx="563">
                  <c:v>0.115</c:v>
                </c:pt>
                <c:pt idx="564">
                  <c:v>0.115</c:v>
                </c:pt>
                <c:pt idx="565">
                  <c:v>0.115</c:v>
                </c:pt>
                <c:pt idx="566">
                  <c:v>0.115</c:v>
                </c:pt>
                <c:pt idx="567">
                  <c:v>0.115</c:v>
                </c:pt>
                <c:pt idx="568">
                  <c:v>0.115</c:v>
                </c:pt>
                <c:pt idx="569">
                  <c:v>0.115</c:v>
                </c:pt>
                <c:pt idx="570">
                  <c:v>0.115</c:v>
                </c:pt>
                <c:pt idx="571">
                  <c:v>0.115</c:v>
                </c:pt>
                <c:pt idx="572">
                  <c:v>0.115</c:v>
                </c:pt>
                <c:pt idx="573">
                  <c:v>0.115</c:v>
                </c:pt>
                <c:pt idx="574">
                  <c:v>0.115</c:v>
                </c:pt>
                <c:pt idx="575">
                  <c:v>0.115</c:v>
                </c:pt>
                <c:pt idx="576">
                  <c:v>0.115</c:v>
                </c:pt>
                <c:pt idx="577">
                  <c:v>0.114</c:v>
                </c:pt>
                <c:pt idx="578">
                  <c:v>0.114</c:v>
                </c:pt>
                <c:pt idx="579">
                  <c:v>0.114</c:v>
                </c:pt>
                <c:pt idx="580">
                  <c:v>0.114</c:v>
                </c:pt>
                <c:pt idx="581">
                  <c:v>0.114</c:v>
                </c:pt>
                <c:pt idx="582">
                  <c:v>0.114</c:v>
                </c:pt>
                <c:pt idx="583">
                  <c:v>0.114</c:v>
                </c:pt>
                <c:pt idx="584">
                  <c:v>0.113</c:v>
                </c:pt>
                <c:pt idx="585">
                  <c:v>0.113</c:v>
                </c:pt>
                <c:pt idx="586">
                  <c:v>0.113</c:v>
                </c:pt>
                <c:pt idx="587">
                  <c:v>0.113</c:v>
                </c:pt>
                <c:pt idx="588">
                  <c:v>0.113</c:v>
                </c:pt>
                <c:pt idx="589">
                  <c:v>0.113</c:v>
                </c:pt>
                <c:pt idx="590">
                  <c:v>0.113</c:v>
                </c:pt>
                <c:pt idx="591">
                  <c:v>0.112</c:v>
                </c:pt>
                <c:pt idx="592">
                  <c:v>0.112</c:v>
                </c:pt>
                <c:pt idx="593">
                  <c:v>0.112</c:v>
                </c:pt>
                <c:pt idx="594">
                  <c:v>0.111</c:v>
                </c:pt>
                <c:pt idx="595">
                  <c:v>0.111</c:v>
                </c:pt>
                <c:pt idx="596">
                  <c:v>0.111</c:v>
                </c:pt>
                <c:pt idx="597">
                  <c:v>0.111</c:v>
                </c:pt>
                <c:pt idx="598">
                  <c:v>0.11</c:v>
                </c:pt>
                <c:pt idx="599">
                  <c:v>0.11</c:v>
                </c:pt>
                <c:pt idx="600">
                  <c:v>0.11</c:v>
                </c:pt>
                <c:pt idx="601">
                  <c:v>0.11</c:v>
                </c:pt>
                <c:pt idx="602">
                  <c:v>0.11</c:v>
                </c:pt>
                <c:pt idx="603">
                  <c:v>0.11</c:v>
                </c:pt>
                <c:pt idx="604">
                  <c:v>0.109</c:v>
                </c:pt>
                <c:pt idx="605">
                  <c:v>0.109</c:v>
                </c:pt>
                <c:pt idx="606">
                  <c:v>0.109</c:v>
                </c:pt>
                <c:pt idx="607">
                  <c:v>0.109</c:v>
                </c:pt>
                <c:pt idx="608">
                  <c:v>0.108</c:v>
                </c:pt>
                <c:pt idx="609">
                  <c:v>0.108</c:v>
                </c:pt>
                <c:pt idx="610">
                  <c:v>0.107</c:v>
                </c:pt>
                <c:pt idx="611">
                  <c:v>0.107</c:v>
                </c:pt>
                <c:pt idx="612">
                  <c:v>0.107</c:v>
                </c:pt>
                <c:pt idx="613">
                  <c:v>0.107</c:v>
                </c:pt>
                <c:pt idx="614">
                  <c:v>0.106</c:v>
                </c:pt>
                <c:pt idx="615">
                  <c:v>0.106</c:v>
                </c:pt>
                <c:pt idx="616">
                  <c:v>0.105</c:v>
                </c:pt>
                <c:pt idx="617">
                  <c:v>0.105</c:v>
                </c:pt>
                <c:pt idx="618">
                  <c:v>0.104</c:v>
                </c:pt>
                <c:pt idx="619">
                  <c:v>0.104</c:v>
                </c:pt>
                <c:pt idx="620">
                  <c:v>0.104</c:v>
                </c:pt>
                <c:pt idx="621">
                  <c:v>0.10299999999999999</c:v>
                </c:pt>
                <c:pt idx="622">
                  <c:v>0.10299999999999999</c:v>
                </c:pt>
                <c:pt idx="623">
                  <c:v>0.10199999999999999</c:v>
                </c:pt>
                <c:pt idx="624">
                  <c:v>0.10199999999999999</c:v>
                </c:pt>
                <c:pt idx="625">
                  <c:v>0.10199999999999999</c:v>
                </c:pt>
                <c:pt idx="626">
                  <c:v>0.10100000000000001</c:v>
                </c:pt>
                <c:pt idx="627">
                  <c:v>0.10100000000000001</c:v>
                </c:pt>
                <c:pt idx="628">
                  <c:v>0.10100000000000001</c:v>
                </c:pt>
                <c:pt idx="629">
                  <c:v>0.1</c:v>
                </c:pt>
                <c:pt idx="630">
                  <c:v>0.1</c:v>
                </c:pt>
                <c:pt idx="631">
                  <c:v>9.9000000000000005E-2</c:v>
                </c:pt>
                <c:pt idx="632">
                  <c:v>9.9000000000000005E-2</c:v>
                </c:pt>
                <c:pt idx="633">
                  <c:v>9.8000000000000004E-2</c:v>
                </c:pt>
                <c:pt idx="634">
                  <c:v>9.7000000000000003E-2</c:v>
                </c:pt>
                <c:pt idx="635">
                  <c:v>9.7000000000000003E-2</c:v>
                </c:pt>
                <c:pt idx="636">
                  <c:v>9.6000000000000002E-2</c:v>
                </c:pt>
                <c:pt idx="637">
                  <c:v>9.6000000000000002E-2</c:v>
                </c:pt>
                <c:pt idx="638">
                  <c:v>9.5000000000000001E-2</c:v>
                </c:pt>
                <c:pt idx="639">
                  <c:v>9.5000000000000001E-2</c:v>
                </c:pt>
                <c:pt idx="640">
                  <c:v>9.4E-2</c:v>
                </c:pt>
                <c:pt idx="641">
                  <c:v>9.4E-2</c:v>
                </c:pt>
                <c:pt idx="642">
                  <c:v>9.2999999999999999E-2</c:v>
                </c:pt>
                <c:pt idx="643">
                  <c:v>9.2999999999999999E-2</c:v>
                </c:pt>
                <c:pt idx="644">
                  <c:v>9.1999999999999998E-2</c:v>
                </c:pt>
                <c:pt idx="645">
                  <c:v>9.1999999999999998E-2</c:v>
                </c:pt>
                <c:pt idx="646">
                  <c:v>9.0999999999999998E-2</c:v>
                </c:pt>
                <c:pt idx="647">
                  <c:v>0.09</c:v>
                </c:pt>
                <c:pt idx="648">
                  <c:v>0.09</c:v>
                </c:pt>
                <c:pt idx="649">
                  <c:v>8.8999999999999996E-2</c:v>
                </c:pt>
                <c:pt idx="650">
                  <c:v>8.8999999999999996E-2</c:v>
                </c:pt>
                <c:pt idx="651">
                  <c:v>8.7999999999999995E-2</c:v>
                </c:pt>
                <c:pt idx="652">
                  <c:v>8.6999999999999994E-2</c:v>
                </c:pt>
                <c:pt idx="653">
                  <c:v>8.5999999999999993E-2</c:v>
                </c:pt>
                <c:pt idx="654">
                  <c:v>8.5999999999999993E-2</c:v>
                </c:pt>
                <c:pt idx="655">
                  <c:v>8.5000000000000006E-2</c:v>
                </c:pt>
                <c:pt idx="656">
                  <c:v>8.5000000000000006E-2</c:v>
                </c:pt>
                <c:pt idx="657">
                  <c:v>8.4000000000000005E-2</c:v>
                </c:pt>
                <c:pt idx="658">
                  <c:v>8.3000000000000004E-2</c:v>
                </c:pt>
                <c:pt idx="659">
                  <c:v>8.2000000000000003E-2</c:v>
                </c:pt>
                <c:pt idx="660">
                  <c:v>8.2000000000000003E-2</c:v>
                </c:pt>
                <c:pt idx="661">
                  <c:v>8.1000000000000003E-2</c:v>
                </c:pt>
                <c:pt idx="662">
                  <c:v>8.1000000000000003E-2</c:v>
                </c:pt>
                <c:pt idx="663">
                  <c:v>0.08</c:v>
                </c:pt>
                <c:pt idx="664">
                  <c:v>7.9000000000000001E-2</c:v>
                </c:pt>
                <c:pt idx="665">
                  <c:v>7.8E-2</c:v>
                </c:pt>
                <c:pt idx="666">
                  <c:v>7.6999999999999999E-2</c:v>
                </c:pt>
                <c:pt idx="667">
                  <c:v>7.6999999999999999E-2</c:v>
                </c:pt>
                <c:pt idx="668">
                  <c:v>7.5999999999999998E-2</c:v>
                </c:pt>
                <c:pt idx="669">
                  <c:v>7.4999999999999997E-2</c:v>
                </c:pt>
                <c:pt idx="670">
                  <c:v>7.3999999999999996E-2</c:v>
                </c:pt>
                <c:pt idx="671">
                  <c:v>7.3999999999999996E-2</c:v>
                </c:pt>
                <c:pt idx="672">
                  <c:v>7.2999999999999995E-2</c:v>
                </c:pt>
                <c:pt idx="673">
                  <c:v>7.2999999999999995E-2</c:v>
                </c:pt>
                <c:pt idx="674">
                  <c:v>7.1999999999999995E-2</c:v>
                </c:pt>
                <c:pt idx="675">
                  <c:v>7.0999999999999994E-2</c:v>
                </c:pt>
                <c:pt idx="676">
                  <c:v>7.0000000000000007E-2</c:v>
                </c:pt>
                <c:pt idx="677">
                  <c:v>7.0000000000000007E-2</c:v>
                </c:pt>
                <c:pt idx="678">
                  <c:v>6.9000000000000006E-2</c:v>
                </c:pt>
                <c:pt idx="679">
                  <c:v>6.9000000000000006E-2</c:v>
                </c:pt>
                <c:pt idx="680">
                  <c:v>6.8000000000000005E-2</c:v>
                </c:pt>
                <c:pt idx="681">
                  <c:v>6.7000000000000004E-2</c:v>
                </c:pt>
                <c:pt idx="682">
                  <c:v>6.6000000000000003E-2</c:v>
                </c:pt>
                <c:pt idx="683">
                  <c:v>6.6000000000000003E-2</c:v>
                </c:pt>
                <c:pt idx="684">
                  <c:v>6.5000000000000002E-2</c:v>
                </c:pt>
                <c:pt idx="685">
                  <c:v>6.4000000000000001E-2</c:v>
                </c:pt>
                <c:pt idx="686">
                  <c:v>6.3E-2</c:v>
                </c:pt>
                <c:pt idx="687">
                  <c:v>6.3E-2</c:v>
                </c:pt>
                <c:pt idx="688">
                  <c:v>6.2E-2</c:v>
                </c:pt>
                <c:pt idx="689">
                  <c:v>6.2E-2</c:v>
                </c:pt>
                <c:pt idx="690">
                  <c:v>6.0999999999999999E-2</c:v>
                </c:pt>
                <c:pt idx="691">
                  <c:v>0.06</c:v>
                </c:pt>
                <c:pt idx="692">
                  <c:v>5.8999999999999997E-2</c:v>
                </c:pt>
                <c:pt idx="693">
                  <c:v>5.8000000000000003E-2</c:v>
                </c:pt>
                <c:pt idx="694">
                  <c:v>5.8000000000000003E-2</c:v>
                </c:pt>
                <c:pt idx="695">
                  <c:v>5.7000000000000002E-2</c:v>
                </c:pt>
                <c:pt idx="696">
                  <c:v>5.6000000000000001E-2</c:v>
                </c:pt>
                <c:pt idx="697">
                  <c:v>5.5E-2</c:v>
                </c:pt>
                <c:pt idx="698">
                  <c:v>5.5E-2</c:v>
                </c:pt>
                <c:pt idx="699">
                  <c:v>5.3999999999999999E-2</c:v>
                </c:pt>
                <c:pt idx="700">
                  <c:v>5.2999999999999999E-2</c:v>
                </c:pt>
                <c:pt idx="701">
                  <c:v>5.2999999999999999E-2</c:v>
                </c:pt>
                <c:pt idx="702">
                  <c:v>5.1999999999999998E-2</c:v>
                </c:pt>
                <c:pt idx="703">
                  <c:v>5.0999999999999997E-2</c:v>
                </c:pt>
                <c:pt idx="704">
                  <c:v>0.05</c:v>
                </c:pt>
                <c:pt idx="705">
                  <c:v>4.9000000000000002E-2</c:v>
                </c:pt>
                <c:pt idx="706">
                  <c:v>4.9000000000000002E-2</c:v>
                </c:pt>
                <c:pt idx="707">
                  <c:v>4.8000000000000001E-2</c:v>
                </c:pt>
                <c:pt idx="708">
                  <c:v>4.7E-2</c:v>
                </c:pt>
                <c:pt idx="709">
                  <c:v>4.5999999999999999E-2</c:v>
                </c:pt>
                <c:pt idx="710">
                  <c:v>4.5999999999999999E-2</c:v>
                </c:pt>
                <c:pt idx="711">
                  <c:v>4.4999999999999998E-2</c:v>
                </c:pt>
                <c:pt idx="712">
                  <c:v>4.3999999999999997E-2</c:v>
                </c:pt>
                <c:pt idx="713">
                  <c:v>4.3999999999999997E-2</c:v>
                </c:pt>
                <c:pt idx="714">
                  <c:v>4.2999999999999997E-2</c:v>
                </c:pt>
                <c:pt idx="715">
                  <c:v>4.2999999999999997E-2</c:v>
                </c:pt>
                <c:pt idx="716">
                  <c:v>4.2000000000000003E-2</c:v>
                </c:pt>
                <c:pt idx="717">
                  <c:v>4.1000000000000002E-2</c:v>
                </c:pt>
                <c:pt idx="718">
                  <c:v>4.1000000000000002E-2</c:v>
                </c:pt>
                <c:pt idx="719">
                  <c:v>0.04</c:v>
                </c:pt>
                <c:pt idx="720">
                  <c:v>3.9E-2</c:v>
                </c:pt>
                <c:pt idx="721">
                  <c:v>3.9E-2</c:v>
                </c:pt>
                <c:pt idx="722">
                  <c:v>3.7999999999999999E-2</c:v>
                </c:pt>
                <c:pt idx="723">
                  <c:v>3.7999999999999999E-2</c:v>
                </c:pt>
                <c:pt idx="724">
                  <c:v>3.7999999999999999E-2</c:v>
                </c:pt>
                <c:pt idx="725">
                  <c:v>3.6999999999999998E-2</c:v>
                </c:pt>
                <c:pt idx="726">
                  <c:v>3.6999999999999998E-2</c:v>
                </c:pt>
                <c:pt idx="727">
                  <c:v>3.5999999999999997E-2</c:v>
                </c:pt>
                <c:pt idx="728">
                  <c:v>3.5999999999999997E-2</c:v>
                </c:pt>
                <c:pt idx="729">
                  <c:v>3.5000000000000003E-2</c:v>
                </c:pt>
                <c:pt idx="730">
                  <c:v>3.5000000000000003E-2</c:v>
                </c:pt>
                <c:pt idx="731">
                  <c:v>3.5000000000000003E-2</c:v>
                </c:pt>
                <c:pt idx="732">
                  <c:v>3.4000000000000002E-2</c:v>
                </c:pt>
                <c:pt idx="733">
                  <c:v>3.4000000000000002E-2</c:v>
                </c:pt>
                <c:pt idx="734">
                  <c:v>3.3000000000000002E-2</c:v>
                </c:pt>
                <c:pt idx="735">
                  <c:v>3.3000000000000002E-2</c:v>
                </c:pt>
                <c:pt idx="736">
                  <c:v>3.3000000000000002E-2</c:v>
                </c:pt>
                <c:pt idx="737">
                  <c:v>3.2000000000000001E-2</c:v>
                </c:pt>
                <c:pt idx="738">
                  <c:v>3.2000000000000001E-2</c:v>
                </c:pt>
                <c:pt idx="739">
                  <c:v>3.1E-2</c:v>
                </c:pt>
                <c:pt idx="740">
                  <c:v>3.1E-2</c:v>
                </c:pt>
                <c:pt idx="741">
                  <c:v>0.03</c:v>
                </c:pt>
                <c:pt idx="742">
                  <c:v>0.03</c:v>
                </c:pt>
                <c:pt idx="743">
                  <c:v>0.03</c:v>
                </c:pt>
                <c:pt idx="744">
                  <c:v>0.03</c:v>
                </c:pt>
                <c:pt idx="745">
                  <c:v>2.9000000000000001E-2</c:v>
                </c:pt>
                <c:pt idx="746">
                  <c:v>2.9000000000000001E-2</c:v>
                </c:pt>
                <c:pt idx="747">
                  <c:v>2.8000000000000001E-2</c:v>
                </c:pt>
                <c:pt idx="748">
                  <c:v>2.8000000000000001E-2</c:v>
                </c:pt>
                <c:pt idx="749">
                  <c:v>2.8000000000000001E-2</c:v>
                </c:pt>
                <c:pt idx="750">
                  <c:v>2.7E-2</c:v>
                </c:pt>
                <c:pt idx="751">
                  <c:v>2.7E-2</c:v>
                </c:pt>
                <c:pt idx="752">
                  <c:v>2.7E-2</c:v>
                </c:pt>
                <c:pt idx="753">
                  <c:v>2.7E-2</c:v>
                </c:pt>
                <c:pt idx="754">
                  <c:v>2.5999999999999999E-2</c:v>
                </c:pt>
                <c:pt idx="755">
                  <c:v>2.5999999999999999E-2</c:v>
                </c:pt>
                <c:pt idx="756">
                  <c:v>2.5999999999999999E-2</c:v>
                </c:pt>
                <c:pt idx="757">
                  <c:v>2.5000000000000001E-2</c:v>
                </c:pt>
                <c:pt idx="758">
                  <c:v>2.5000000000000001E-2</c:v>
                </c:pt>
                <c:pt idx="759">
                  <c:v>2.5000000000000001E-2</c:v>
                </c:pt>
                <c:pt idx="760">
                  <c:v>2.5000000000000001E-2</c:v>
                </c:pt>
                <c:pt idx="761">
                  <c:v>2.5000000000000001E-2</c:v>
                </c:pt>
                <c:pt idx="762">
                  <c:v>2.5000000000000001E-2</c:v>
                </c:pt>
                <c:pt idx="763">
                  <c:v>2.4E-2</c:v>
                </c:pt>
                <c:pt idx="764">
                  <c:v>2.4E-2</c:v>
                </c:pt>
                <c:pt idx="765">
                  <c:v>2.4E-2</c:v>
                </c:pt>
                <c:pt idx="766">
                  <c:v>2.3E-2</c:v>
                </c:pt>
                <c:pt idx="767">
                  <c:v>2.3E-2</c:v>
                </c:pt>
                <c:pt idx="768">
                  <c:v>2.3E-2</c:v>
                </c:pt>
                <c:pt idx="769">
                  <c:v>2.3E-2</c:v>
                </c:pt>
                <c:pt idx="770">
                  <c:v>2.3E-2</c:v>
                </c:pt>
                <c:pt idx="771">
                  <c:v>2.1999999999999999E-2</c:v>
                </c:pt>
                <c:pt idx="772">
                  <c:v>2.1999999999999999E-2</c:v>
                </c:pt>
                <c:pt idx="773">
                  <c:v>2.1999999999999999E-2</c:v>
                </c:pt>
                <c:pt idx="774">
                  <c:v>2.1999999999999999E-2</c:v>
                </c:pt>
                <c:pt idx="775">
                  <c:v>2.1999999999999999E-2</c:v>
                </c:pt>
                <c:pt idx="776">
                  <c:v>2.1000000000000001E-2</c:v>
                </c:pt>
                <c:pt idx="777">
                  <c:v>2.1000000000000001E-2</c:v>
                </c:pt>
                <c:pt idx="778">
                  <c:v>2.1000000000000001E-2</c:v>
                </c:pt>
                <c:pt idx="779">
                  <c:v>2.1000000000000001E-2</c:v>
                </c:pt>
                <c:pt idx="780">
                  <c:v>2.1000000000000001E-2</c:v>
                </c:pt>
                <c:pt idx="781">
                  <c:v>0.02</c:v>
                </c:pt>
                <c:pt idx="782">
                  <c:v>0.02</c:v>
                </c:pt>
                <c:pt idx="783">
                  <c:v>0.02</c:v>
                </c:pt>
                <c:pt idx="784">
                  <c:v>0.02</c:v>
                </c:pt>
                <c:pt idx="785">
                  <c:v>0.02</c:v>
                </c:pt>
                <c:pt idx="786">
                  <c:v>0.02</c:v>
                </c:pt>
                <c:pt idx="787">
                  <c:v>0.02</c:v>
                </c:pt>
                <c:pt idx="788">
                  <c:v>1.9E-2</c:v>
                </c:pt>
                <c:pt idx="789">
                  <c:v>1.9E-2</c:v>
                </c:pt>
                <c:pt idx="790">
                  <c:v>1.9E-2</c:v>
                </c:pt>
                <c:pt idx="791">
                  <c:v>1.9E-2</c:v>
                </c:pt>
                <c:pt idx="792">
                  <c:v>1.9E-2</c:v>
                </c:pt>
                <c:pt idx="793">
                  <c:v>1.9E-2</c:v>
                </c:pt>
                <c:pt idx="794">
                  <c:v>1.9E-2</c:v>
                </c:pt>
                <c:pt idx="795">
                  <c:v>1.9E-2</c:v>
                </c:pt>
                <c:pt idx="796">
                  <c:v>1.9E-2</c:v>
                </c:pt>
                <c:pt idx="797">
                  <c:v>1.9E-2</c:v>
                </c:pt>
                <c:pt idx="798">
                  <c:v>1.9E-2</c:v>
                </c:pt>
                <c:pt idx="799">
                  <c:v>1.9E-2</c:v>
                </c:pt>
                <c:pt idx="800">
                  <c:v>1.7999999999999999E-2</c:v>
                </c:pt>
                <c:pt idx="801">
                  <c:v>1.7999999999999999E-2</c:v>
                </c:pt>
                <c:pt idx="802">
                  <c:v>1.7999999999999999E-2</c:v>
                </c:pt>
                <c:pt idx="803">
                  <c:v>1.7999999999999999E-2</c:v>
                </c:pt>
                <c:pt idx="804">
                  <c:v>1.7999999999999999E-2</c:v>
                </c:pt>
                <c:pt idx="805">
                  <c:v>1.7999999999999999E-2</c:v>
                </c:pt>
                <c:pt idx="806">
                  <c:v>1.7999999999999999E-2</c:v>
                </c:pt>
                <c:pt idx="807">
                  <c:v>1.7999999999999999E-2</c:v>
                </c:pt>
                <c:pt idx="808">
                  <c:v>1.7999999999999999E-2</c:v>
                </c:pt>
                <c:pt idx="809">
                  <c:v>1.7999999999999999E-2</c:v>
                </c:pt>
                <c:pt idx="810">
                  <c:v>1.7999999999999999E-2</c:v>
                </c:pt>
                <c:pt idx="811">
                  <c:v>1.7999999999999999E-2</c:v>
                </c:pt>
                <c:pt idx="812">
                  <c:v>1.7999999999999999E-2</c:v>
                </c:pt>
                <c:pt idx="813">
                  <c:v>1.7000000000000001E-2</c:v>
                </c:pt>
                <c:pt idx="814">
                  <c:v>1.7000000000000001E-2</c:v>
                </c:pt>
                <c:pt idx="815">
                  <c:v>1.7000000000000001E-2</c:v>
                </c:pt>
                <c:pt idx="816">
                  <c:v>1.7999999999999999E-2</c:v>
                </c:pt>
                <c:pt idx="817">
                  <c:v>1.7999999999999999E-2</c:v>
                </c:pt>
                <c:pt idx="818">
                  <c:v>1.7000000000000001E-2</c:v>
                </c:pt>
                <c:pt idx="819">
                  <c:v>1.7999999999999999E-2</c:v>
                </c:pt>
                <c:pt idx="820">
                  <c:v>1.7999999999999999E-2</c:v>
                </c:pt>
                <c:pt idx="821">
                  <c:v>1.7999999999999999E-2</c:v>
                </c:pt>
                <c:pt idx="822">
                  <c:v>1.7999999999999999E-2</c:v>
                </c:pt>
                <c:pt idx="823">
                  <c:v>1.7999999999999999E-2</c:v>
                </c:pt>
                <c:pt idx="824">
                  <c:v>1.7000000000000001E-2</c:v>
                </c:pt>
                <c:pt idx="825">
                  <c:v>1.7000000000000001E-2</c:v>
                </c:pt>
                <c:pt idx="826">
                  <c:v>1.6E-2</c:v>
                </c:pt>
                <c:pt idx="827">
                  <c:v>1.6E-2</c:v>
                </c:pt>
                <c:pt idx="828">
                  <c:v>1.6E-2</c:v>
                </c:pt>
                <c:pt idx="829">
                  <c:v>1.6E-2</c:v>
                </c:pt>
                <c:pt idx="830">
                  <c:v>1.6E-2</c:v>
                </c:pt>
                <c:pt idx="831">
                  <c:v>1.6E-2</c:v>
                </c:pt>
                <c:pt idx="832">
                  <c:v>1.6E-2</c:v>
                </c:pt>
                <c:pt idx="833">
                  <c:v>1.4999999999999999E-2</c:v>
                </c:pt>
                <c:pt idx="834">
                  <c:v>1.4999999999999999E-2</c:v>
                </c:pt>
                <c:pt idx="835">
                  <c:v>1.4999999999999999E-2</c:v>
                </c:pt>
                <c:pt idx="836">
                  <c:v>1.4999999999999999E-2</c:v>
                </c:pt>
                <c:pt idx="837">
                  <c:v>1.6E-2</c:v>
                </c:pt>
                <c:pt idx="838">
                  <c:v>1.6E-2</c:v>
                </c:pt>
                <c:pt idx="839">
                  <c:v>1.6E-2</c:v>
                </c:pt>
                <c:pt idx="840">
                  <c:v>1.6E-2</c:v>
                </c:pt>
                <c:pt idx="841">
                  <c:v>1.6E-2</c:v>
                </c:pt>
                <c:pt idx="842">
                  <c:v>1.6E-2</c:v>
                </c:pt>
                <c:pt idx="843">
                  <c:v>1.6E-2</c:v>
                </c:pt>
                <c:pt idx="844">
                  <c:v>1.6E-2</c:v>
                </c:pt>
                <c:pt idx="845">
                  <c:v>1.4999999999999999E-2</c:v>
                </c:pt>
                <c:pt idx="846">
                  <c:v>1.4999999999999999E-2</c:v>
                </c:pt>
                <c:pt idx="847">
                  <c:v>1.4999999999999999E-2</c:v>
                </c:pt>
                <c:pt idx="848">
                  <c:v>1.4999999999999999E-2</c:v>
                </c:pt>
                <c:pt idx="849">
                  <c:v>1.4999999999999999E-2</c:v>
                </c:pt>
                <c:pt idx="850">
                  <c:v>1.4999999999999999E-2</c:v>
                </c:pt>
                <c:pt idx="851">
                  <c:v>1.4999999999999999E-2</c:v>
                </c:pt>
                <c:pt idx="852">
                  <c:v>1.4999999999999999E-2</c:v>
                </c:pt>
                <c:pt idx="853">
                  <c:v>1.4999999999999999E-2</c:v>
                </c:pt>
                <c:pt idx="854">
                  <c:v>1.4999999999999999E-2</c:v>
                </c:pt>
                <c:pt idx="855">
                  <c:v>1.4999999999999999E-2</c:v>
                </c:pt>
                <c:pt idx="856">
                  <c:v>1.4999999999999999E-2</c:v>
                </c:pt>
                <c:pt idx="857">
                  <c:v>1.4999999999999999E-2</c:v>
                </c:pt>
                <c:pt idx="858">
                  <c:v>1.4999999999999999E-2</c:v>
                </c:pt>
                <c:pt idx="859">
                  <c:v>1.4999999999999999E-2</c:v>
                </c:pt>
                <c:pt idx="860">
                  <c:v>1.4999999999999999E-2</c:v>
                </c:pt>
                <c:pt idx="861">
                  <c:v>1.4999999999999999E-2</c:v>
                </c:pt>
                <c:pt idx="862">
                  <c:v>1.4999999999999999E-2</c:v>
                </c:pt>
                <c:pt idx="863">
                  <c:v>1.4999999999999999E-2</c:v>
                </c:pt>
                <c:pt idx="864">
                  <c:v>1.4999999999999999E-2</c:v>
                </c:pt>
                <c:pt idx="865">
                  <c:v>1.6E-2</c:v>
                </c:pt>
                <c:pt idx="866">
                  <c:v>1.6E-2</c:v>
                </c:pt>
                <c:pt idx="867">
                  <c:v>1.7000000000000001E-2</c:v>
                </c:pt>
                <c:pt idx="868">
                  <c:v>1.6E-2</c:v>
                </c:pt>
                <c:pt idx="869">
                  <c:v>1.4999999999999999E-2</c:v>
                </c:pt>
                <c:pt idx="870">
                  <c:v>1.4999999999999999E-2</c:v>
                </c:pt>
                <c:pt idx="871">
                  <c:v>1.4999999999999999E-2</c:v>
                </c:pt>
                <c:pt idx="872">
                  <c:v>1.4999999999999999E-2</c:v>
                </c:pt>
                <c:pt idx="873">
                  <c:v>1.4999999999999999E-2</c:v>
                </c:pt>
                <c:pt idx="874">
                  <c:v>1.4999999999999999E-2</c:v>
                </c:pt>
                <c:pt idx="875">
                  <c:v>1.4999999999999999E-2</c:v>
                </c:pt>
                <c:pt idx="876">
                  <c:v>1.4999999999999999E-2</c:v>
                </c:pt>
                <c:pt idx="877">
                  <c:v>1.4999999999999999E-2</c:v>
                </c:pt>
                <c:pt idx="878">
                  <c:v>1.4999999999999999E-2</c:v>
                </c:pt>
                <c:pt idx="879">
                  <c:v>1.4999999999999999E-2</c:v>
                </c:pt>
                <c:pt idx="880">
                  <c:v>1.4999999999999999E-2</c:v>
                </c:pt>
                <c:pt idx="881">
                  <c:v>1.4999999999999999E-2</c:v>
                </c:pt>
                <c:pt idx="882">
                  <c:v>1.4999999999999999E-2</c:v>
                </c:pt>
                <c:pt idx="883">
                  <c:v>1.4999999999999999E-2</c:v>
                </c:pt>
                <c:pt idx="884">
                  <c:v>1.4999999999999999E-2</c:v>
                </c:pt>
                <c:pt idx="885">
                  <c:v>1.4999999999999999E-2</c:v>
                </c:pt>
                <c:pt idx="886">
                  <c:v>1.4999999999999999E-2</c:v>
                </c:pt>
                <c:pt idx="887">
                  <c:v>1.4999999999999999E-2</c:v>
                </c:pt>
                <c:pt idx="888">
                  <c:v>1.4999999999999999E-2</c:v>
                </c:pt>
                <c:pt idx="889">
                  <c:v>1.4999999999999999E-2</c:v>
                </c:pt>
                <c:pt idx="890">
                  <c:v>1.4999999999999999E-2</c:v>
                </c:pt>
                <c:pt idx="891">
                  <c:v>1.4999999999999999E-2</c:v>
                </c:pt>
                <c:pt idx="892">
                  <c:v>1.4999999999999999E-2</c:v>
                </c:pt>
                <c:pt idx="893">
                  <c:v>1.4999999999999999E-2</c:v>
                </c:pt>
                <c:pt idx="894">
                  <c:v>1.4999999999999999E-2</c:v>
                </c:pt>
                <c:pt idx="895">
                  <c:v>1.4999999999999999E-2</c:v>
                </c:pt>
                <c:pt idx="896">
                  <c:v>1.6E-2</c:v>
                </c:pt>
                <c:pt idx="897">
                  <c:v>1.4999999999999999E-2</c:v>
                </c:pt>
                <c:pt idx="898">
                  <c:v>1.4999999999999999E-2</c:v>
                </c:pt>
                <c:pt idx="899">
                  <c:v>1.4999999999999999E-2</c:v>
                </c:pt>
                <c:pt idx="900">
                  <c:v>1.4999999999999999E-2</c:v>
                </c:pt>
                <c:pt idx="901">
                  <c:v>1.4999999999999999E-2</c:v>
                </c:pt>
                <c:pt idx="902">
                  <c:v>1.4999999999999999E-2</c:v>
                </c:pt>
                <c:pt idx="903">
                  <c:v>1.4999999999999999E-2</c:v>
                </c:pt>
                <c:pt idx="904">
                  <c:v>1.4999999999999999E-2</c:v>
                </c:pt>
                <c:pt idx="905">
                  <c:v>1.4999999999999999E-2</c:v>
                </c:pt>
                <c:pt idx="906">
                  <c:v>1.4999999999999999E-2</c:v>
                </c:pt>
                <c:pt idx="907">
                  <c:v>1.4999999999999999E-2</c:v>
                </c:pt>
                <c:pt idx="908">
                  <c:v>1.4999999999999999E-2</c:v>
                </c:pt>
                <c:pt idx="909">
                  <c:v>1.4999999999999999E-2</c:v>
                </c:pt>
                <c:pt idx="910">
                  <c:v>1.4999999999999999E-2</c:v>
                </c:pt>
                <c:pt idx="911">
                  <c:v>1.4999999999999999E-2</c:v>
                </c:pt>
                <c:pt idx="912">
                  <c:v>1.4999999999999999E-2</c:v>
                </c:pt>
                <c:pt idx="913">
                  <c:v>1.4999999999999999E-2</c:v>
                </c:pt>
                <c:pt idx="914">
                  <c:v>1.4999999999999999E-2</c:v>
                </c:pt>
                <c:pt idx="915">
                  <c:v>1.4999999999999999E-2</c:v>
                </c:pt>
                <c:pt idx="916">
                  <c:v>1.4999999999999999E-2</c:v>
                </c:pt>
                <c:pt idx="917">
                  <c:v>1.4999999999999999E-2</c:v>
                </c:pt>
                <c:pt idx="918">
                  <c:v>1.4999999999999999E-2</c:v>
                </c:pt>
                <c:pt idx="919">
                  <c:v>1.4999999999999999E-2</c:v>
                </c:pt>
                <c:pt idx="920">
                  <c:v>1.4999999999999999E-2</c:v>
                </c:pt>
                <c:pt idx="921">
                  <c:v>1.4999999999999999E-2</c:v>
                </c:pt>
                <c:pt idx="922">
                  <c:v>1.4999999999999999E-2</c:v>
                </c:pt>
                <c:pt idx="923">
                  <c:v>1.4999999999999999E-2</c:v>
                </c:pt>
                <c:pt idx="924">
                  <c:v>1.4999999999999999E-2</c:v>
                </c:pt>
                <c:pt idx="925">
                  <c:v>1.4999999999999999E-2</c:v>
                </c:pt>
                <c:pt idx="926">
                  <c:v>1.4999999999999999E-2</c:v>
                </c:pt>
                <c:pt idx="927">
                  <c:v>1.4999999999999999E-2</c:v>
                </c:pt>
                <c:pt idx="928">
                  <c:v>1.4999999999999999E-2</c:v>
                </c:pt>
                <c:pt idx="929">
                  <c:v>1.4999999999999999E-2</c:v>
                </c:pt>
                <c:pt idx="930">
                  <c:v>1.4999999999999999E-2</c:v>
                </c:pt>
                <c:pt idx="931">
                  <c:v>1.4999999999999999E-2</c:v>
                </c:pt>
                <c:pt idx="932">
                  <c:v>1.4999999999999999E-2</c:v>
                </c:pt>
                <c:pt idx="933">
                  <c:v>1.6E-2</c:v>
                </c:pt>
                <c:pt idx="934">
                  <c:v>1.4999999999999999E-2</c:v>
                </c:pt>
                <c:pt idx="935">
                  <c:v>1.4999999999999999E-2</c:v>
                </c:pt>
                <c:pt idx="936">
                  <c:v>1.4999999999999999E-2</c:v>
                </c:pt>
                <c:pt idx="937">
                  <c:v>1.4999999999999999E-2</c:v>
                </c:pt>
                <c:pt idx="938">
                  <c:v>1.4999999999999999E-2</c:v>
                </c:pt>
                <c:pt idx="939">
                  <c:v>1.4999999999999999E-2</c:v>
                </c:pt>
                <c:pt idx="940">
                  <c:v>1.4999999999999999E-2</c:v>
                </c:pt>
                <c:pt idx="941">
                  <c:v>1.4999999999999999E-2</c:v>
                </c:pt>
                <c:pt idx="942">
                  <c:v>1.4999999999999999E-2</c:v>
                </c:pt>
                <c:pt idx="943">
                  <c:v>1.4999999999999999E-2</c:v>
                </c:pt>
                <c:pt idx="944">
                  <c:v>1.4999999999999999E-2</c:v>
                </c:pt>
                <c:pt idx="945">
                  <c:v>1.4999999999999999E-2</c:v>
                </c:pt>
                <c:pt idx="946">
                  <c:v>1.4999999999999999E-2</c:v>
                </c:pt>
                <c:pt idx="947">
                  <c:v>1.4999999999999999E-2</c:v>
                </c:pt>
                <c:pt idx="948">
                  <c:v>1.4999999999999999E-2</c:v>
                </c:pt>
                <c:pt idx="949">
                  <c:v>1.4999999999999999E-2</c:v>
                </c:pt>
                <c:pt idx="950">
                  <c:v>1.4999999999999999E-2</c:v>
                </c:pt>
                <c:pt idx="951">
                  <c:v>1.4999999999999999E-2</c:v>
                </c:pt>
                <c:pt idx="952">
                  <c:v>1.4999999999999999E-2</c:v>
                </c:pt>
                <c:pt idx="953">
                  <c:v>1.4999999999999999E-2</c:v>
                </c:pt>
                <c:pt idx="954">
                  <c:v>1.4999999999999999E-2</c:v>
                </c:pt>
                <c:pt idx="955">
                  <c:v>1.4999999999999999E-2</c:v>
                </c:pt>
                <c:pt idx="956">
                  <c:v>1.4E-2</c:v>
                </c:pt>
                <c:pt idx="957">
                  <c:v>1.4E-2</c:v>
                </c:pt>
                <c:pt idx="958">
                  <c:v>1.4E-2</c:v>
                </c:pt>
                <c:pt idx="959">
                  <c:v>1.4E-2</c:v>
                </c:pt>
                <c:pt idx="960">
                  <c:v>1.4E-2</c:v>
                </c:pt>
                <c:pt idx="961">
                  <c:v>1.4999999999999999E-2</c:v>
                </c:pt>
                <c:pt idx="962">
                  <c:v>1.4999999999999999E-2</c:v>
                </c:pt>
                <c:pt idx="963">
                  <c:v>1.4999999999999999E-2</c:v>
                </c:pt>
                <c:pt idx="964">
                  <c:v>1.4999999999999999E-2</c:v>
                </c:pt>
                <c:pt idx="965">
                  <c:v>1.4999999999999999E-2</c:v>
                </c:pt>
                <c:pt idx="966">
                  <c:v>1.4999999999999999E-2</c:v>
                </c:pt>
                <c:pt idx="967">
                  <c:v>1.4999999999999999E-2</c:v>
                </c:pt>
                <c:pt idx="968">
                  <c:v>1.4999999999999999E-2</c:v>
                </c:pt>
                <c:pt idx="969">
                  <c:v>1.4999999999999999E-2</c:v>
                </c:pt>
                <c:pt idx="970">
                  <c:v>1.6E-2</c:v>
                </c:pt>
                <c:pt idx="971">
                  <c:v>1.6E-2</c:v>
                </c:pt>
                <c:pt idx="972">
                  <c:v>1.4999999999999999E-2</c:v>
                </c:pt>
                <c:pt idx="973">
                  <c:v>1.4999999999999999E-2</c:v>
                </c:pt>
                <c:pt idx="974">
                  <c:v>1.4999999999999999E-2</c:v>
                </c:pt>
                <c:pt idx="975">
                  <c:v>1.4999999999999999E-2</c:v>
                </c:pt>
                <c:pt idx="976">
                  <c:v>1.4999999999999999E-2</c:v>
                </c:pt>
                <c:pt idx="977">
                  <c:v>1.4999999999999999E-2</c:v>
                </c:pt>
                <c:pt idx="978">
                  <c:v>1.4999999999999999E-2</c:v>
                </c:pt>
                <c:pt idx="979">
                  <c:v>1.6E-2</c:v>
                </c:pt>
                <c:pt idx="980">
                  <c:v>1.6E-2</c:v>
                </c:pt>
                <c:pt idx="981">
                  <c:v>1.4999999999999999E-2</c:v>
                </c:pt>
                <c:pt idx="982">
                  <c:v>1.4999999999999999E-2</c:v>
                </c:pt>
                <c:pt idx="983">
                  <c:v>1.4999999999999999E-2</c:v>
                </c:pt>
                <c:pt idx="984">
                  <c:v>1.4999999999999999E-2</c:v>
                </c:pt>
                <c:pt idx="985">
                  <c:v>1.6E-2</c:v>
                </c:pt>
                <c:pt idx="986">
                  <c:v>1.6E-2</c:v>
                </c:pt>
                <c:pt idx="987">
                  <c:v>1.6E-2</c:v>
                </c:pt>
                <c:pt idx="988">
                  <c:v>1.6E-2</c:v>
                </c:pt>
                <c:pt idx="989">
                  <c:v>1.6E-2</c:v>
                </c:pt>
                <c:pt idx="990">
                  <c:v>1.6E-2</c:v>
                </c:pt>
                <c:pt idx="991">
                  <c:v>1.6E-2</c:v>
                </c:pt>
                <c:pt idx="992">
                  <c:v>1.6E-2</c:v>
                </c:pt>
                <c:pt idx="993">
                  <c:v>1.6E-2</c:v>
                </c:pt>
                <c:pt idx="994">
                  <c:v>1.7000000000000001E-2</c:v>
                </c:pt>
                <c:pt idx="995">
                  <c:v>1.7000000000000001E-2</c:v>
                </c:pt>
                <c:pt idx="996">
                  <c:v>1.7000000000000001E-2</c:v>
                </c:pt>
                <c:pt idx="997">
                  <c:v>1.7000000000000001E-2</c:v>
                </c:pt>
                <c:pt idx="998">
                  <c:v>1.7000000000000001E-2</c:v>
                </c:pt>
                <c:pt idx="999">
                  <c:v>1.7000000000000001E-2</c:v>
                </c:pt>
                <c:pt idx="1000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F5-4447-9602-AC683B8C2848}"/>
            </c:ext>
          </c:extLst>
        </c:ser>
        <c:ser>
          <c:idx val="3"/>
          <c:order val="2"/>
          <c:tx>
            <c:v>13 hr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Sheet2!$EG$3:$EG$1003</c:f>
              <c:numCache>
                <c:formatCode>General</c:formatCode>
                <c:ptCount val="1001"/>
                <c:pt idx="0">
                  <c:v>200</c:v>
                </c:pt>
                <c:pt idx="1">
                  <c:v>200.2</c:v>
                </c:pt>
                <c:pt idx="2">
                  <c:v>200.4</c:v>
                </c:pt>
                <c:pt idx="3">
                  <c:v>200.6</c:v>
                </c:pt>
                <c:pt idx="4">
                  <c:v>200.8</c:v>
                </c:pt>
                <c:pt idx="5">
                  <c:v>201</c:v>
                </c:pt>
                <c:pt idx="6">
                  <c:v>201.2</c:v>
                </c:pt>
                <c:pt idx="7">
                  <c:v>201.4</c:v>
                </c:pt>
                <c:pt idx="8">
                  <c:v>201.6</c:v>
                </c:pt>
                <c:pt idx="9">
                  <c:v>201.8</c:v>
                </c:pt>
                <c:pt idx="10">
                  <c:v>202</c:v>
                </c:pt>
                <c:pt idx="11">
                  <c:v>202.2</c:v>
                </c:pt>
                <c:pt idx="12">
                  <c:v>202.4</c:v>
                </c:pt>
                <c:pt idx="13">
                  <c:v>202.6</c:v>
                </c:pt>
                <c:pt idx="14">
                  <c:v>202.8</c:v>
                </c:pt>
                <c:pt idx="15">
                  <c:v>203</c:v>
                </c:pt>
                <c:pt idx="16">
                  <c:v>203.2</c:v>
                </c:pt>
                <c:pt idx="17">
                  <c:v>203.4</c:v>
                </c:pt>
                <c:pt idx="18">
                  <c:v>203.6</c:v>
                </c:pt>
                <c:pt idx="19">
                  <c:v>203.8</c:v>
                </c:pt>
                <c:pt idx="20">
                  <c:v>204</c:v>
                </c:pt>
                <c:pt idx="21">
                  <c:v>204.2</c:v>
                </c:pt>
                <c:pt idx="22">
                  <c:v>204.4</c:v>
                </c:pt>
                <c:pt idx="23">
                  <c:v>204.6</c:v>
                </c:pt>
                <c:pt idx="24">
                  <c:v>204.8</c:v>
                </c:pt>
                <c:pt idx="25">
                  <c:v>205</c:v>
                </c:pt>
                <c:pt idx="26">
                  <c:v>205.2</c:v>
                </c:pt>
                <c:pt idx="27">
                  <c:v>205.4</c:v>
                </c:pt>
                <c:pt idx="28">
                  <c:v>205.6</c:v>
                </c:pt>
                <c:pt idx="29">
                  <c:v>205.8</c:v>
                </c:pt>
                <c:pt idx="30">
                  <c:v>206</c:v>
                </c:pt>
                <c:pt idx="31">
                  <c:v>206.2</c:v>
                </c:pt>
                <c:pt idx="32">
                  <c:v>206.4</c:v>
                </c:pt>
                <c:pt idx="33">
                  <c:v>206.6</c:v>
                </c:pt>
                <c:pt idx="34">
                  <c:v>206.8</c:v>
                </c:pt>
                <c:pt idx="35">
                  <c:v>207</c:v>
                </c:pt>
                <c:pt idx="36">
                  <c:v>207.2</c:v>
                </c:pt>
                <c:pt idx="37">
                  <c:v>207.4</c:v>
                </c:pt>
                <c:pt idx="38">
                  <c:v>207.6</c:v>
                </c:pt>
                <c:pt idx="39">
                  <c:v>207.8</c:v>
                </c:pt>
                <c:pt idx="40">
                  <c:v>208</c:v>
                </c:pt>
                <c:pt idx="41">
                  <c:v>208.2</c:v>
                </c:pt>
                <c:pt idx="42">
                  <c:v>208.4</c:v>
                </c:pt>
                <c:pt idx="43">
                  <c:v>208.6</c:v>
                </c:pt>
                <c:pt idx="44">
                  <c:v>208.8</c:v>
                </c:pt>
                <c:pt idx="45">
                  <c:v>209</c:v>
                </c:pt>
                <c:pt idx="46">
                  <c:v>209.2</c:v>
                </c:pt>
                <c:pt idx="47">
                  <c:v>209.4</c:v>
                </c:pt>
                <c:pt idx="48">
                  <c:v>209.6</c:v>
                </c:pt>
                <c:pt idx="49">
                  <c:v>209.8</c:v>
                </c:pt>
                <c:pt idx="50">
                  <c:v>210</c:v>
                </c:pt>
                <c:pt idx="51">
                  <c:v>210.2</c:v>
                </c:pt>
                <c:pt idx="52">
                  <c:v>210.4</c:v>
                </c:pt>
                <c:pt idx="53">
                  <c:v>210.6</c:v>
                </c:pt>
                <c:pt idx="54">
                  <c:v>210.8</c:v>
                </c:pt>
                <c:pt idx="55">
                  <c:v>211</c:v>
                </c:pt>
                <c:pt idx="56">
                  <c:v>211.2</c:v>
                </c:pt>
                <c:pt idx="57">
                  <c:v>211.4</c:v>
                </c:pt>
                <c:pt idx="58">
                  <c:v>211.6</c:v>
                </c:pt>
                <c:pt idx="59">
                  <c:v>211.8</c:v>
                </c:pt>
                <c:pt idx="60">
                  <c:v>212</c:v>
                </c:pt>
                <c:pt idx="61">
                  <c:v>212.2</c:v>
                </c:pt>
                <c:pt idx="62">
                  <c:v>212.4</c:v>
                </c:pt>
                <c:pt idx="63">
                  <c:v>212.6</c:v>
                </c:pt>
                <c:pt idx="64">
                  <c:v>212.8</c:v>
                </c:pt>
                <c:pt idx="65">
                  <c:v>213</c:v>
                </c:pt>
                <c:pt idx="66">
                  <c:v>213.2</c:v>
                </c:pt>
                <c:pt idx="67">
                  <c:v>213.4</c:v>
                </c:pt>
                <c:pt idx="68">
                  <c:v>213.6</c:v>
                </c:pt>
                <c:pt idx="69">
                  <c:v>213.8</c:v>
                </c:pt>
                <c:pt idx="70">
                  <c:v>214</c:v>
                </c:pt>
                <c:pt idx="71">
                  <c:v>214.2</c:v>
                </c:pt>
                <c:pt idx="72">
                  <c:v>214.4</c:v>
                </c:pt>
                <c:pt idx="73">
                  <c:v>214.6</c:v>
                </c:pt>
                <c:pt idx="74">
                  <c:v>214.8</c:v>
                </c:pt>
                <c:pt idx="75">
                  <c:v>215</c:v>
                </c:pt>
                <c:pt idx="76">
                  <c:v>215.2</c:v>
                </c:pt>
                <c:pt idx="77">
                  <c:v>215.4</c:v>
                </c:pt>
                <c:pt idx="78">
                  <c:v>215.6</c:v>
                </c:pt>
                <c:pt idx="79">
                  <c:v>215.8</c:v>
                </c:pt>
                <c:pt idx="80">
                  <c:v>216</c:v>
                </c:pt>
                <c:pt idx="81">
                  <c:v>216.2</c:v>
                </c:pt>
                <c:pt idx="82">
                  <c:v>216.4</c:v>
                </c:pt>
                <c:pt idx="83">
                  <c:v>216.6</c:v>
                </c:pt>
                <c:pt idx="84">
                  <c:v>216.8</c:v>
                </c:pt>
                <c:pt idx="85">
                  <c:v>217</c:v>
                </c:pt>
                <c:pt idx="86">
                  <c:v>217.2</c:v>
                </c:pt>
                <c:pt idx="87">
                  <c:v>217.4</c:v>
                </c:pt>
                <c:pt idx="88">
                  <c:v>217.6</c:v>
                </c:pt>
                <c:pt idx="89">
                  <c:v>217.8</c:v>
                </c:pt>
                <c:pt idx="90">
                  <c:v>218</c:v>
                </c:pt>
                <c:pt idx="91">
                  <c:v>218.2</c:v>
                </c:pt>
                <c:pt idx="92">
                  <c:v>218.4</c:v>
                </c:pt>
                <c:pt idx="93">
                  <c:v>218.6</c:v>
                </c:pt>
                <c:pt idx="94">
                  <c:v>218.8</c:v>
                </c:pt>
                <c:pt idx="95">
                  <c:v>219</c:v>
                </c:pt>
                <c:pt idx="96">
                  <c:v>219.2</c:v>
                </c:pt>
                <c:pt idx="97">
                  <c:v>219.4</c:v>
                </c:pt>
                <c:pt idx="98">
                  <c:v>219.6</c:v>
                </c:pt>
                <c:pt idx="99">
                  <c:v>219.8</c:v>
                </c:pt>
                <c:pt idx="100">
                  <c:v>220</c:v>
                </c:pt>
                <c:pt idx="101">
                  <c:v>220.2</c:v>
                </c:pt>
                <c:pt idx="102">
                  <c:v>220.4</c:v>
                </c:pt>
                <c:pt idx="103">
                  <c:v>220.6</c:v>
                </c:pt>
                <c:pt idx="104">
                  <c:v>220.8</c:v>
                </c:pt>
                <c:pt idx="105">
                  <c:v>221</c:v>
                </c:pt>
                <c:pt idx="106">
                  <c:v>221.2</c:v>
                </c:pt>
                <c:pt idx="107">
                  <c:v>221.4</c:v>
                </c:pt>
                <c:pt idx="108">
                  <c:v>221.6</c:v>
                </c:pt>
                <c:pt idx="109">
                  <c:v>221.8</c:v>
                </c:pt>
                <c:pt idx="110">
                  <c:v>222</c:v>
                </c:pt>
                <c:pt idx="111">
                  <c:v>222.2</c:v>
                </c:pt>
                <c:pt idx="112">
                  <c:v>222.4</c:v>
                </c:pt>
                <c:pt idx="113">
                  <c:v>222.6</c:v>
                </c:pt>
                <c:pt idx="114">
                  <c:v>222.8</c:v>
                </c:pt>
                <c:pt idx="115">
                  <c:v>223</c:v>
                </c:pt>
                <c:pt idx="116">
                  <c:v>223.2</c:v>
                </c:pt>
                <c:pt idx="117">
                  <c:v>223.4</c:v>
                </c:pt>
                <c:pt idx="118">
                  <c:v>223.6</c:v>
                </c:pt>
                <c:pt idx="119">
                  <c:v>223.8</c:v>
                </c:pt>
                <c:pt idx="120">
                  <c:v>224</c:v>
                </c:pt>
                <c:pt idx="121">
                  <c:v>224.2</c:v>
                </c:pt>
                <c:pt idx="122">
                  <c:v>224.4</c:v>
                </c:pt>
                <c:pt idx="123">
                  <c:v>224.6</c:v>
                </c:pt>
                <c:pt idx="124">
                  <c:v>224.8</c:v>
                </c:pt>
                <c:pt idx="125">
                  <c:v>225</c:v>
                </c:pt>
                <c:pt idx="126">
                  <c:v>225.2</c:v>
                </c:pt>
                <c:pt idx="127">
                  <c:v>225.4</c:v>
                </c:pt>
                <c:pt idx="128">
                  <c:v>225.6</c:v>
                </c:pt>
                <c:pt idx="129">
                  <c:v>225.8</c:v>
                </c:pt>
                <c:pt idx="130">
                  <c:v>226</c:v>
                </c:pt>
                <c:pt idx="131">
                  <c:v>226.2</c:v>
                </c:pt>
                <c:pt idx="132">
                  <c:v>226.4</c:v>
                </c:pt>
                <c:pt idx="133">
                  <c:v>226.6</c:v>
                </c:pt>
                <c:pt idx="134">
                  <c:v>226.8</c:v>
                </c:pt>
                <c:pt idx="135">
                  <c:v>227</c:v>
                </c:pt>
                <c:pt idx="136">
                  <c:v>227.2</c:v>
                </c:pt>
                <c:pt idx="137">
                  <c:v>227.4</c:v>
                </c:pt>
                <c:pt idx="138">
                  <c:v>227.6</c:v>
                </c:pt>
                <c:pt idx="139">
                  <c:v>227.8</c:v>
                </c:pt>
                <c:pt idx="140">
                  <c:v>228</c:v>
                </c:pt>
                <c:pt idx="141">
                  <c:v>228.2</c:v>
                </c:pt>
                <c:pt idx="142">
                  <c:v>228.4</c:v>
                </c:pt>
                <c:pt idx="143">
                  <c:v>228.6</c:v>
                </c:pt>
                <c:pt idx="144">
                  <c:v>228.8</c:v>
                </c:pt>
                <c:pt idx="145">
                  <c:v>229</c:v>
                </c:pt>
                <c:pt idx="146">
                  <c:v>229.2</c:v>
                </c:pt>
                <c:pt idx="147">
                  <c:v>229.4</c:v>
                </c:pt>
                <c:pt idx="148">
                  <c:v>229.6</c:v>
                </c:pt>
                <c:pt idx="149">
                  <c:v>229.8</c:v>
                </c:pt>
                <c:pt idx="150">
                  <c:v>230</c:v>
                </c:pt>
                <c:pt idx="151">
                  <c:v>230.2</c:v>
                </c:pt>
                <c:pt idx="152">
                  <c:v>230.4</c:v>
                </c:pt>
                <c:pt idx="153">
                  <c:v>230.6</c:v>
                </c:pt>
                <c:pt idx="154">
                  <c:v>230.8</c:v>
                </c:pt>
                <c:pt idx="155">
                  <c:v>231</c:v>
                </c:pt>
                <c:pt idx="156">
                  <c:v>231.2</c:v>
                </c:pt>
                <c:pt idx="157">
                  <c:v>231.4</c:v>
                </c:pt>
                <c:pt idx="158">
                  <c:v>231.6</c:v>
                </c:pt>
                <c:pt idx="159">
                  <c:v>231.8</c:v>
                </c:pt>
                <c:pt idx="160">
                  <c:v>232</c:v>
                </c:pt>
                <c:pt idx="161">
                  <c:v>232.2</c:v>
                </c:pt>
                <c:pt idx="162">
                  <c:v>232.4</c:v>
                </c:pt>
                <c:pt idx="163">
                  <c:v>232.6</c:v>
                </c:pt>
                <c:pt idx="164">
                  <c:v>232.8</c:v>
                </c:pt>
                <c:pt idx="165">
                  <c:v>233</c:v>
                </c:pt>
                <c:pt idx="166">
                  <c:v>233.2</c:v>
                </c:pt>
                <c:pt idx="167">
                  <c:v>233.4</c:v>
                </c:pt>
                <c:pt idx="168">
                  <c:v>233.6</c:v>
                </c:pt>
                <c:pt idx="169">
                  <c:v>233.8</c:v>
                </c:pt>
                <c:pt idx="170">
                  <c:v>234</c:v>
                </c:pt>
                <c:pt idx="171">
                  <c:v>234.2</c:v>
                </c:pt>
                <c:pt idx="172">
                  <c:v>234.4</c:v>
                </c:pt>
                <c:pt idx="173">
                  <c:v>234.6</c:v>
                </c:pt>
                <c:pt idx="174">
                  <c:v>234.8</c:v>
                </c:pt>
                <c:pt idx="175">
                  <c:v>235</c:v>
                </c:pt>
                <c:pt idx="176">
                  <c:v>235.2</c:v>
                </c:pt>
                <c:pt idx="177">
                  <c:v>235.4</c:v>
                </c:pt>
                <c:pt idx="178">
                  <c:v>235.6</c:v>
                </c:pt>
                <c:pt idx="179">
                  <c:v>235.8</c:v>
                </c:pt>
                <c:pt idx="180">
                  <c:v>236</c:v>
                </c:pt>
                <c:pt idx="181">
                  <c:v>236.2</c:v>
                </c:pt>
                <c:pt idx="182">
                  <c:v>236.4</c:v>
                </c:pt>
                <c:pt idx="183">
                  <c:v>236.6</c:v>
                </c:pt>
                <c:pt idx="184">
                  <c:v>236.8</c:v>
                </c:pt>
                <c:pt idx="185">
                  <c:v>237</c:v>
                </c:pt>
                <c:pt idx="186">
                  <c:v>237.2</c:v>
                </c:pt>
                <c:pt idx="187">
                  <c:v>237.4</c:v>
                </c:pt>
                <c:pt idx="188">
                  <c:v>237.6</c:v>
                </c:pt>
                <c:pt idx="189">
                  <c:v>237.8</c:v>
                </c:pt>
                <c:pt idx="190">
                  <c:v>238</c:v>
                </c:pt>
                <c:pt idx="191">
                  <c:v>238.2</c:v>
                </c:pt>
                <c:pt idx="192">
                  <c:v>238.4</c:v>
                </c:pt>
                <c:pt idx="193">
                  <c:v>238.6</c:v>
                </c:pt>
                <c:pt idx="194">
                  <c:v>238.8</c:v>
                </c:pt>
                <c:pt idx="195">
                  <c:v>239</c:v>
                </c:pt>
                <c:pt idx="196">
                  <c:v>239.2</c:v>
                </c:pt>
                <c:pt idx="197">
                  <c:v>239.4</c:v>
                </c:pt>
                <c:pt idx="198">
                  <c:v>239.6</c:v>
                </c:pt>
                <c:pt idx="199">
                  <c:v>239.8</c:v>
                </c:pt>
                <c:pt idx="200">
                  <c:v>240</c:v>
                </c:pt>
                <c:pt idx="201">
                  <c:v>240.2</c:v>
                </c:pt>
                <c:pt idx="202">
                  <c:v>240.4</c:v>
                </c:pt>
                <c:pt idx="203">
                  <c:v>240.6</c:v>
                </c:pt>
                <c:pt idx="204">
                  <c:v>240.8</c:v>
                </c:pt>
                <c:pt idx="205">
                  <c:v>241</c:v>
                </c:pt>
                <c:pt idx="206">
                  <c:v>241.2</c:v>
                </c:pt>
                <c:pt idx="207">
                  <c:v>241.4</c:v>
                </c:pt>
                <c:pt idx="208">
                  <c:v>241.6</c:v>
                </c:pt>
                <c:pt idx="209">
                  <c:v>241.8</c:v>
                </c:pt>
                <c:pt idx="210">
                  <c:v>242</c:v>
                </c:pt>
                <c:pt idx="211">
                  <c:v>242.2</c:v>
                </c:pt>
                <c:pt idx="212">
                  <c:v>242.4</c:v>
                </c:pt>
                <c:pt idx="213">
                  <c:v>242.6</c:v>
                </c:pt>
                <c:pt idx="214">
                  <c:v>242.8</c:v>
                </c:pt>
                <c:pt idx="215">
                  <c:v>243</c:v>
                </c:pt>
                <c:pt idx="216">
                  <c:v>243.2</c:v>
                </c:pt>
                <c:pt idx="217">
                  <c:v>243.4</c:v>
                </c:pt>
                <c:pt idx="218">
                  <c:v>243.6</c:v>
                </c:pt>
                <c:pt idx="219">
                  <c:v>243.8</c:v>
                </c:pt>
                <c:pt idx="220">
                  <c:v>244</c:v>
                </c:pt>
                <c:pt idx="221">
                  <c:v>244.2</c:v>
                </c:pt>
                <c:pt idx="222">
                  <c:v>244.4</c:v>
                </c:pt>
                <c:pt idx="223">
                  <c:v>244.6</c:v>
                </c:pt>
                <c:pt idx="224">
                  <c:v>244.8</c:v>
                </c:pt>
                <c:pt idx="225">
                  <c:v>245</c:v>
                </c:pt>
                <c:pt idx="226">
                  <c:v>245.2</c:v>
                </c:pt>
                <c:pt idx="227">
                  <c:v>245.4</c:v>
                </c:pt>
                <c:pt idx="228">
                  <c:v>245.6</c:v>
                </c:pt>
                <c:pt idx="229">
                  <c:v>245.8</c:v>
                </c:pt>
                <c:pt idx="230">
                  <c:v>246</c:v>
                </c:pt>
                <c:pt idx="231">
                  <c:v>246.2</c:v>
                </c:pt>
                <c:pt idx="232">
                  <c:v>246.4</c:v>
                </c:pt>
                <c:pt idx="233">
                  <c:v>246.6</c:v>
                </c:pt>
                <c:pt idx="234">
                  <c:v>246.8</c:v>
                </c:pt>
                <c:pt idx="235">
                  <c:v>247</c:v>
                </c:pt>
                <c:pt idx="236">
                  <c:v>247.2</c:v>
                </c:pt>
                <c:pt idx="237">
                  <c:v>247.4</c:v>
                </c:pt>
                <c:pt idx="238">
                  <c:v>247.6</c:v>
                </c:pt>
                <c:pt idx="239">
                  <c:v>247.8</c:v>
                </c:pt>
                <c:pt idx="240">
                  <c:v>248</c:v>
                </c:pt>
                <c:pt idx="241">
                  <c:v>248.2</c:v>
                </c:pt>
                <c:pt idx="242">
                  <c:v>248.4</c:v>
                </c:pt>
                <c:pt idx="243">
                  <c:v>248.6</c:v>
                </c:pt>
                <c:pt idx="244">
                  <c:v>248.8</c:v>
                </c:pt>
                <c:pt idx="245">
                  <c:v>249</c:v>
                </c:pt>
                <c:pt idx="246">
                  <c:v>249.2</c:v>
                </c:pt>
                <c:pt idx="247">
                  <c:v>249.4</c:v>
                </c:pt>
                <c:pt idx="248">
                  <c:v>249.6</c:v>
                </c:pt>
                <c:pt idx="249">
                  <c:v>249.8</c:v>
                </c:pt>
                <c:pt idx="250">
                  <c:v>250</c:v>
                </c:pt>
                <c:pt idx="251">
                  <c:v>250.2</c:v>
                </c:pt>
                <c:pt idx="252">
                  <c:v>250.4</c:v>
                </c:pt>
                <c:pt idx="253">
                  <c:v>250.6</c:v>
                </c:pt>
                <c:pt idx="254">
                  <c:v>250.8</c:v>
                </c:pt>
                <c:pt idx="255">
                  <c:v>251</c:v>
                </c:pt>
                <c:pt idx="256">
                  <c:v>251.2</c:v>
                </c:pt>
                <c:pt idx="257">
                  <c:v>251.4</c:v>
                </c:pt>
                <c:pt idx="258">
                  <c:v>251.6</c:v>
                </c:pt>
                <c:pt idx="259">
                  <c:v>251.8</c:v>
                </c:pt>
                <c:pt idx="260">
                  <c:v>252</c:v>
                </c:pt>
                <c:pt idx="261">
                  <c:v>252.2</c:v>
                </c:pt>
                <c:pt idx="262">
                  <c:v>252.4</c:v>
                </c:pt>
                <c:pt idx="263">
                  <c:v>252.6</c:v>
                </c:pt>
                <c:pt idx="264">
                  <c:v>252.8</c:v>
                </c:pt>
                <c:pt idx="265">
                  <c:v>253</c:v>
                </c:pt>
                <c:pt idx="266">
                  <c:v>253.2</c:v>
                </c:pt>
                <c:pt idx="267">
                  <c:v>253.4</c:v>
                </c:pt>
                <c:pt idx="268">
                  <c:v>253.6</c:v>
                </c:pt>
                <c:pt idx="269">
                  <c:v>253.8</c:v>
                </c:pt>
                <c:pt idx="270">
                  <c:v>254</c:v>
                </c:pt>
                <c:pt idx="271">
                  <c:v>254.2</c:v>
                </c:pt>
                <c:pt idx="272">
                  <c:v>254.4</c:v>
                </c:pt>
                <c:pt idx="273">
                  <c:v>254.6</c:v>
                </c:pt>
                <c:pt idx="274">
                  <c:v>254.8</c:v>
                </c:pt>
                <c:pt idx="275">
                  <c:v>255</c:v>
                </c:pt>
                <c:pt idx="276">
                  <c:v>255.2</c:v>
                </c:pt>
                <c:pt idx="277">
                  <c:v>255.4</c:v>
                </c:pt>
                <c:pt idx="278">
                  <c:v>255.6</c:v>
                </c:pt>
                <c:pt idx="279">
                  <c:v>255.8</c:v>
                </c:pt>
                <c:pt idx="280">
                  <c:v>256</c:v>
                </c:pt>
                <c:pt idx="281">
                  <c:v>256.2</c:v>
                </c:pt>
                <c:pt idx="282">
                  <c:v>256.39999999999998</c:v>
                </c:pt>
                <c:pt idx="283">
                  <c:v>256.60000000000002</c:v>
                </c:pt>
                <c:pt idx="284">
                  <c:v>256.8</c:v>
                </c:pt>
                <c:pt idx="285">
                  <c:v>257</c:v>
                </c:pt>
                <c:pt idx="286">
                  <c:v>257.2</c:v>
                </c:pt>
                <c:pt idx="287">
                  <c:v>257.39999999999998</c:v>
                </c:pt>
                <c:pt idx="288">
                  <c:v>257.60000000000002</c:v>
                </c:pt>
                <c:pt idx="289">
                  <c:v>257.8</c:v>
                </c:pt>
                <c:pt idx="290">
                  <c:v>258</c:v>
                </c:pt>
                <c:pt idx="291">
                  <c:v>258.2</c:v>
                </c:pt>
                <c:pt idx="292">
                  <c:v>258.39999999999998</c:v>
                </c:pt>
                <c:pt idx="293">
                  <c:v>258.60000000000002</c:v>
                </c:pt>
                <c:pt idx="294">
                  <c:v>258.8</c:v>
                </c:pt>
                <c:pt idx="295">
                  <c:v>259</c:v>
                </c:pt>
                <c:pt idx="296">
                  <c:v>259.2</c:v>
                </c:pt>
                <c:pt idx="297">
                  <c:v>259.39999999999998</c:v>
                </c:pt>
                <c:pt idx="298">
                  <c:v>259.60000000000002</c:v>
                </c:pt>
                <c:pt idx="299">
                  <c:v>259.8</c:v>
                </c:pt>
                <c:pt idx="300">
                  <c:v>260</c:v>
                </c:pt>
                <c:pt idx="301">
                  <c:v>260.2</c:v>
                </c:pt>
                <c:pt idx="302">
                  <c:v>260.39999999999998</c:v>
                </c:pt>
                <c:pt idx="303">
                  <c:v>260.60000000000002</c:v>
                </c:pt>
                <c:pt idx="304">
                  <c:v>260.8</c:v>
                </c:pt>
                <c:pt idx="305">
                  <c:v>261</c:v>
                </c:pt>
                <c:pt idx="306">
                  <c:v>261.2</c:v>
                </c:pt>
                <c:pt idx="307">
                  <c:v>261.39999999999998</c:v>
                </c:pt>
                <c:pt idx="308">
                  <c:v>261.60000000000002</c:v>
                </c:pt>
                <c:pt idx="309">
                  <c:v>261.8</c:v>
                </c:pt>
                <c:pt idx="310">
                  <c:v>262</c:v>
                </c:pt>
                <c:pt idx="311">
                  <c:v>262.2</c:v>
                </c:pt>
                <c:pt idx="312">
                  <c:v>262.39999999999998</c:v>
                </c:pt>
                <c:pt idx="313">
                  <c:v>262.60000000000002</c:v>
                </c:pt>
                <c:pt idx="314">
                  <c:v>262.8</c:v>
                </c:pt>
                <c:pt idx="315">
                  <c:v>263</c:v>
                </c:pt>
                <c:pt idx="316">
                  <c:v>263.2</c:v>
                </c:pt>
                <c:pt idx="317">
                  <c:v>263.39999999999998</c:v>
                </c:pt>
                <c:pt idx="318">
                  <c:v>263.60000000000002</c:v>
                </c:pt>
                <c:pt idx="319">
                  <c:v>263.8</c:v>
                </c:pt>
                <c:pt idx="320">
                  <c:v>264</c:v>
                </c:pt>
                <c:pt idx="321">
                  <c:v>264.2</c:v>
                </c:pt>
                <c:pt idx="322">
                  <c:v>264.39999999999998</c:v>
                </c:pt>
                <c:pt idx="323">
                  <c:v>264.60000000000002</c:v>
                </c:pt>
                <c:pt idx="324">
                  <c:v>264.8</c:v>
                </c:pt>
                <c:pt idx="325">
                  <c:v>265</c:v>
                </c:pt>
                <c:pt idx="326">
                  <c:v>265.2</c:v>
                </c:pt>
                <c:pt idx="327">
                  <c:v>265.39999999999998</c:v>
                </c:pt>
                <c:pt idx="328">
                  <c:v>265.60000000000002</c:v>
                </c:pt>
                <c:pt idx="329">
                  <c:v>265.8</c:v>
                </c:pt>
                <c:pt idx="330">
                  <c:v>266</c:v>
                </c:pt>
                <c:pt idx="331">
                  <c:v>266.2</c:v>
                </c:pt>
                <c:pt idx="332">
                  <c:v>266.39999999999998</c:v>
                </c:pt>
                <c:pt idx="333">
                  <c:v>266.60000000000002</c:v>
                </c:pt>
                <c:pt idx="334">
                  <c:v>266.8</c:v>
                </c:pt>
                <c:pt idx="335">
                  <c:v>267</c:v>
                </c:pt>
                <c:pt idx="336">
                  <c:v>267.2</c:v>
                </c:pt>
                <c:pt idx="337">
                  <c:v>267.39999999999998</c:v>
                </c:pt>
                <c:pt idx="338">
                  <c:v>267.60000000000002</c:v>
                </c:pt>
                <c:pt idx="339">
                  <c:v>267.8</c:v>
                </c:pt>
                <c:pt idx="340">
                  <c:v>268</c:v>
                </c:pt>
                <c:pt idx="341">
                  <c:v>268.2</c:v>
                </c:pt>
                <c:pt idx="342">
                  <c:v>268.39999999999998</c:v>
                </c:pt>
                <c:pt idx="343">
                  <c:v>268.60000000000002</c:v>
                </c:pt>
                <c:pt idx="344">
                  <c:v>268.8</c:v>
                </c:pt>
                <c:pt idx="345">
                  <c:v>269</c:v>
                </c:pt>
                <c:pt idx="346">
                  <c:v>269.2</c:v>
                </c:pt>
                <c:pt idx="347">
                  <c:v>269.39999999999998</c:v>
                </c:pt>
                <c:pt idx="348">
                  <c:v>269.60000000000002</c:v>
                </c:pt>
                <c:pt idx="349">
                  <c:v>269.8</c:v>
                </c:pt>
                <c:pt idx="350">
                  <c:v>270</c:v>
                </c:pt>
                <c:pt idx="351">
                  <c:v>270.2</c:v>
                </c:pt>
                <c:pt idx="352">
                  <c:v>270.39999999999998</c:v>
                </c:pt>
                <c:pt idx="353">
                  <c:v>270.60000000000002</c:v>
                </c:pt>
                <c:pt idx="354">
                  <c:v>270.8</c:v>
                </c:pt>
                <c:pt idx="355">
                  <c:v>271</c:v>
                </c:pt>
                <c:pt idx="356">
                  <c:v>271.2</c:v>
                </c:pt>
                <c:pt idx="357">
                  <c:v>271.39999999999998</c:v>
                </c:pt>
                <c:pt idx="358">
                  <c:v>271.60000000000002</c:v>
                </c:pt>
                <c:pt idx="359">
                  <c:v>271.8</c:v>
                </c:pt>
                <c:pt idx="360">
                  <c:v>272</c:v>
                </c:pt>
                <c:pt idx="361">
                  <c:v>272.2</c:v>
                </c:pt>
                <c:pt idx="362">
                  <c:v>272.39999999999998</c:v>
                </c:pt>
                <c:pt idx="363">
                  <c:v>272.60000000000002</c:v>
                </c:pt>
                <c:pt idx="364">
                  <c:v>272.8</c:v>
                </c:pt>
                <c:pt idx="365">
                  <c:v>273</c:v>
                </c:pt>
                <c:pt idx="366">
                  <c:v>273.2</c:v>
                </c:pt>
                <c:pt idx="367">
                  <c:v>273.39999999999998</c:v>
                </c:pt>
                <c:pt idx="368">
                  <c:v>273.60000000000002</c:v>
                </c:pt>
                <c:pt idx="369">
                  <c:v>273.8</c:v>
                </c:pt>
                <c:pt idx="370">
                  <c:v>274</c:v>
                </c:pt>
                <c:pt idx="371">
                  <c:v>274.2</c:v>
                </c:pt>
                <c:pt idx="372">
                  <c:v>274.39999999999998</c:v>
                </c:pt>
                <c:pt idx="373">
                  <c:v>274.60000000000002</c:v>
                </c:pt>
                <c:pt idx="374">
                  <c:v>274.8</c:v>
                </c:pt>
                <c:pt idx="375">
                  <c:v>275</c:v>
                </c:pt>
                <c:pt idx="376">
                  <c:v>275.2</c:v>
                </c:pt>
                <c:pt idx="377">
                  <c:v>275.39999999999998</c:v>
                </c:pt>
                <c:pt idx="378">
                  <c:v>275.60000000000002</c:v>
                </c:pt>
                <c:pt idx="379">
                  <c:v>275.8</c:v>
                </c:pt>
                <c:pt idx="380">
                  <c:v>276</c:v>
                </c:pt>
                <c:pt idx="381">
                  <c:v>276.2</c:v>
                </c:pt>
                <c:pt idx="382">
                  <c:v>276.39999999999998</c:v>
                </c:pt>
                <c:pt idx="383">
                  <c:v>276.60000000000002</c:v>
                </c:pt>
                <c:pt idx="384">
                  <c:v>276.8</c:v>
                </c:pt>
                <c:pt idx="385">
                  <c:v>277</c:v>
                </c:pt>
                <c:pt idx="386">
                  <c:v>277.2</c:v>
                </c:pt>
                <c:pt idx="387">
                  <c:v>277.39999999999998</c:v>
                </c:pt>
                <c:pt idx="388">
                  <c:v>277.60000000000002</c:v>
                </c:pt>
                <c:pt idx="389">
                  <c:v>277.8</c:v>
                </c:pt>
                <c:pt idx="390">
                  <c:v>278</c:v>
                </c:pt>
                <c:pt idx="391">
                  <c:v>278.2</c:v>
                </c:pt>
                <c:pt idx="392">
                  <c:v>278.39999999999998</c:v>
                </c:pt>
                <c:pt idx="393">
                  <c:v>278.60000000000002</c:v>
                </c:pt>
                <c:pt idx="394">
                  <c:v>278.8</c:v>
                </c:pt>
                <c:pt idx="395">
                  <c:v>279</c:v>
                </c:pt>
                <c:pt idx="396">
                  <c:v>279.2</c:v>
                </c:pt>
                <c:pt idx="397">
                  <c:v>279.39999999999998</c:v>
                </c:pt>
                <c:pt idx="398">
                  <c:v>279.60000000000002</c:v>
                </c:pt>
                <c:pt idx="399">
                  <c:v>279.8</c:v>
                </c:pt>
                <c:pt idx="400">
                  <c:v>280</c:v>
                </c:pt>
                <c:pt idx="401">
                  <c:v>280.2</c:v>
                </c:pt>
                <c:pt idx="402">
                  <c:v>280.39999999999998</c:v>
                </c:pt>
                <c:pt idx="403">
                  <c:v>280.60000000000002</c:v>
                </c:pt>
                <c:pt idx="404">
                  <c:v>280.8</c:v>
                </c:pt>
                <c:pt idx="405">
                  <c:v>281</c:v>
                </c:pt>
                <c:pt idx="406">
                  <c:v>281.2</c:v>
                </c:pt>
                <c:pt idx="407">
                  <c:v>281.39999999999998</c:v>
                </c:pt>
                <c:pt idx="408">
                  <c:v>281.60000000000002</c:v>
                </c:pt>
                <c:pt idx="409">
                  <c:v>281.8</c:v>
                </c:pt>
                <c:pt idx="410">
                  <c:v>282</c:v>
                </c:pt>
                <c:pt idx="411">
                  <c:v>282.2</c:v>
                </c:pt>
                <c:pt idx="412">
                  <c:v>282.39999999999998</c:v>
                </c:pt>
                <c:pt idx="413">
                  <c:v>282.60000000000002</c:v>
                </c:pt>
                <c:pt idx="414">
                  <c:v>282.8</c:v>
                </c:pt>
                <c:pt idx="415">
                  <c:v>283</c:v>
                </c:pt>
                <c:pt idx="416">
                  <c:v>283.2</c:v>
                </c:pt>
                <c:pt idx="417">
                  <c:v>283.39999999999998</c:v>
                </c:pt>
                <c:pt idx="418">
                  <c:v>283.60000000000002</c:v>
                </c:pt>
                <c:pt idx="419">
                  <c:v>283.8</c:v>
                </c:pt>
                <c:pt idx="420">
                  <c:v>284</c:v>
                </c:pt>
                <c:pt idx="421">
                  <c:v>284.2</c:v>
                </c:pt>
                <c:pt idx="422">
                  <c:v>284.39999999999998</c:v>
                </c:pt>
                <c:pt idx="423">
                  <c:v>284.60000000000002</c:v>
                </c:pt>
                <c:pt idx="424">
                  <c:v>284.8</c:v>
                </c:pt>
                <c:pt idx="425">
                  <c:v>285</c:v>
                </c:pt>
                <c:pt idx="426">
                  <c:v>285.2</c:v>
                </c:pt>
                <c:pt idx="427">
                  <c:v>285.39999999999998</c:v>
                </c:pt>
                <c:pt idx="428">
                  <c:v>285.60000000000002</c:v>
                </c:pt>
                <c:pt idx="429">
                  <c:v>285.8</c:v>
                </c:pt>
                <c:pt idx="430">
                  <c:v>286</c:v>
                </c:pt>
                <c:pt idx="431">
                  <c:v>286.2</c:v>
                </c:pt>
                <c:pt idx="432">
                  <c:v>286.39999999999998</c:v>
                </c:pt>
                <c:pt idx="433">
                  <c:v>286.60000000000002</c:v>
                </c:pt>
                <c:pt idx="434">
                  <c:v>286.8</c:v>
                </c:pt>
                <c:pt idx="435">
                  <c:v>287</c:v>
                </c:pt>
                <c:pt idx="436">
                  <c:v>287.2</c:v>
                </c:pt>
                <c:pt idx="437">
                  <c:v>287.39999999999998</c:v>
                </c:pt>
                <c:pt idx="438">
                  <c:v>287.60000000000002</c:v>
                </c:pt>
                <c:pt idx="439">
                  <c:v>287.8</c:v>
                </c:pt>
                <c:pt idx="440">
                  <c:v>288</c:v>
                </c:pt>
                <c:pt idx="441">
                  <c:v>288.2</c:v>
                </c:pt>
                <c:pt idx="442">
                  <c:v>288.39999999999998</c:v>
                </c:pt>
                <c:pt idx="443">
                  <c:v>288.60000000000002</c:v>
                </c:pt>
                <c:pt idx="444">
                  <c:v>288.8</c:v>
                </c:pt>
                <c:pt idx="445">
                  <c:v>289</c:v>
                </c:pt>
                <c:pt idx="446">
                  <c:v>289.2</c:v>
                </c:pt>
                <c:pt idx="447">
                  <c:v>289.39999999999998</c:v>
                </c:pt>
                <c:pt idx="448">
                  <c:v>289.60000000000002</c:v>
                </c:pt>
                <c:pt idx="449">
                  <c:v>289.8</c:v>
                </c:pt>
                <c:pt idx="450">
                  <c:v>290</c:v>
                </c:pt>
                <c:pt idx="451">
                  <c:v>290.2</c:v>
                </c:pt>
                <c:pt idx="452">
                  <c:v>290.39999999999998</c:v>
                </c:pt>
                <c:pt idx="453">
                  <c:v>290.60000000000002</c:v>
                </c:pt>
                <c:pt idx="454">
                  <c:v>290.8</c:v>
                </c:pt>
                <c:pt idx="455">
                  <c:v>291</c:v>
                </c:pt>
                <c:pt idx="456">
                  <c:v>291.2</c:v>
                </c:pt>
                <c:pt idx="457">
                  <c:v>291.39999999999998</c:v>
                </c:pt>
                <c:pt idx="458">
                  <c:v>291.60000000000002</c:v>
                </c:pt>
                <c:pt idx="459">
                  <c:v>291.8</c:v>
                </c:pt>
                <c:pt idx="460">
                  <c:v>292</c:v>
                </c:pt>
                <c:pt idx="461">
                  <c:v>292.2</c:v>
                </c:pt>
                <c:pt idx="462">
                  <c:v>292.39999999999998</c:v>
                </c:pt>
                <c:pt idx="463">
                  <c:v>292.60000000000002</c:v>
                </c:pt>
                <c:pt idx="464">
                  <c:v>292.8</c:v>
                </c:pt>
                <c:pt idx="465">
                  <c:v>293</c:v>
                </c:pt>
                <c:pt idx="466">
                  <c:v>293.2</c:v>
                </c:pt>
                <c:pt idx="467">
                  <c:v>293.39999999999998</c:v>
                </c:pt>
                <c:pt idx="468">
                  <c:v>293.60000000000002</c:v>
                </c:pt>
                <c:pt idx="469">
                  <c:v>293.8</c:v>
                </c:pt>
                <c:pt idx="470">
                  <c:v>294</c:v>
                </c:pt>
                <c:pt idx="471">
                  <c:v>294.2</c:v>
                </c:pt>
                <c:pt idx="472">
                  <c:v>294.39999999999998</c:v>
                </c:pt>
                <c:pt idx="473">
                  <c:v>294.60000000000002</c:v>
                </c:pt>
                <c:pt idx="474">
                  <c:v>294.8</c:v>
                </c:pt>
                <c:pt idx="475">
                  <c:v>295</c:v>
                </c:pt>
                <c:pt idx="476">
                  <c:v>295.2</c:v>
                </c:pt>
                <c:pt idx="477">
                  <c:v>295.39999999999998</c:v>
                </c:pt>
                <c:pt idx="478">
                  <c:v>295.60000000000002</c:v>
                </c:pt>
                <c:pt idx="479">
                  <c:v>295.8</c:v>
                </c:pt>
                <c:pt idx="480">
                  <c:v>296</c:v>
                </c:pt>
                <c:pt idx="481">
                  <c:v>296.2</c:v>
                </c:pt>
                <c:pt idx="482">
                  <c:v>296.39999999999998</c:v>
                </c:pt>
                <c:pt idx="483">
                  <c:v>296.60000000000002</c:v>
                </c:pt>
                <c:pt idx="484">
                  <c:v>296.8</c:v>
                </c:pt>
                <c:pt idx="485">
                  <c:v>297</c:v>
                </c:pt>
                <c:pt idx="486">
                  <c:v>297.2</c:v>
                </c:pt>
                <c:pt idx="487">
                  <c:v>297.39999999999998</c:v>
                </c:pt>
                <c:pt idx="488">
                  <c:v>297.60000000000002</c:v>
                </c:pt>
                <c:pt idx="489">
                  <c:v>297.8</c:v>
                </c:pt>
                <c:pt idx="490">
                  <c:v>298</c:v>
                </c:pt>
                <c:pt idx="491">
                  <c:v>298.2</c:v>
                </c:pt>
                <c:pt idx="492">
                  <c:v>298.39999999999998</c:v>
                </c:pt>
                <c:pt idx="493">
                  <c:v>298.60000000000002</c:v>
                </c:pt>
                <c:pt idx="494">
                  <c:v>298.8</c:v>
                </c:pt>
                <c:pt idx="495">
                  <c:v>299</c:v>
                </c:pt>
                <c:pt idx="496">
                  <c:v>299.2</c:v>
                </c:pt>
                <c:pt idx="497">
                  <c:v>299.39999999999998</c:v>
                </c:pt>
                <c:pt idx="498">
                  <c:v>299.60000000000002</c:v>
                </c:pt>
                <c:pt idx="499">
                  <c:v>299.8</c:v>
                </c:pt>
                <c:pt idx="500">
                  <c:v>300</c:v>
                </c:pt>
                <c:pt idx="501">
                  <c:v>300.2</c:v>
                </c:pt>
                <c:pt idx="502">
                  <c:v>300.39999999999998</c:v>
                </c:pt>
                <c:pt idx="503">
                  <c:v>300.60000000000002</c:v>
                </c:pt>
                <c:pt idx="504">
                  <c:v>300.8</c:v>
                </c:pt>
                <c:pt idx="505">
                  <c:v>301</c:v>
                </c:pt>
                <c:pt idx="506">
                  <c:v>301.2</c:v>
                </c:pt>
                <c:pt idx="507">
                  <c:v>301.39999999999998</c:v>
                </c:pt>
                <c:pt idx="508">
                  <c:v>301.60000000000002</c:v>
                </c:pt>
                <c:pt idx="509">
                  <c:v>301.8</c:v>
                </c:pt>
                <c:pt idx="510">
                  <c:v>302</c:v>
                </c:pt>
                <c:pt idx="511">
                  <c:v>302.2</c:v>
                </c:pt>
                <c:pt idx="512">
                  <c:v>302.39999999999998</c:v>
                </c:pt>
                <c:pt idx="513">
                  <c:v>302.60000000000002</c:v>
                </c:pt>
                <c:pt idx="514">
                  <c:v>302.8</c:v>
                </c:pt>
                <c:pt idx="515">
                  <c:v>303</c:v>
                </c:pt>
                <c:pt idx="516">
                  <c:v>303.2</c:v>
                </c:pt>
                <c:pt idx="517">
                  <c:v>303.39999999999998</c:v>
                </c:pt>
                <c:pt idx="518">
                  <c:v>303.60000000000002</c:v>
                </c:pt>
                <c:pt idx="519">
                  <c:v>303.8</c:v>
                </c:pt>
                <c:pt idx="520">
                  <c:v>304</c:v>
                </c:pt>
                <c:pt idx="521">
                  <c:v>304.2</c:v>
                </c:pt>
                <c:pt idx="522">
                  <c:v>304.39999999999998</c:v>
                </c:pt>
                <c:pt idx="523">
                  <c:v>304.60000000000002</c:v>
                </c:pt>
                <c:pt idx="524">
                  <c:v>304.8</c:v>
                </c:pt>
                <c:pt idx="525">
                  <c:v>305</c:v>
                </c:pt>
                <c:pt idx="526">
                  <c:v>305.2</c:v>
                </c:pt>
                <c:pt idx="527">
                  <c:v>305.39999999999998</c:v>
                </c:pt>
                <c:pt idx="528">
                  <c:v>305.60000000000002</c:v>
                </c:pt>
                <c:pt idx="529">
                  <c:v>305.8</c:v>
                </c:pt>
                <c:pt idx="530">
                  <c:v>306</c:v>
                </c:pt>
                <c:pt idx="531">
                  <c:v>306.2</c:v>
                </c:pt>
                <c:pt idx="532">
                  <c:v>306.39999999999998</c:v>
                </c:pt>
                <c:pt idx="533">
                  <c:v>306.60000000000002</c:v>
                </c:pt>
                <c:pt idx="534">
                  <c:v>306.8</c:v>
                </c:pt>
                <c:pt idx="535">
                  <c:v>307</c:v>
                </c:pt>
                <c:pt idx="536">
                  <c:v>307.2</c:v>
                </c:pt>
                <c:pt idx="537">
                  <c:v>307.39999999999998</c:v>
                </c:pt>
                <c:pt idx="538">
                  <c:v>307.60000000000002</c:v>
                </c:pt>
                <c:pt idx="539">
                  <c:v>307.8</c:v>
                </c:pt>
                <c:pt idx="540">
                  <c:v>308</c:v>
                </c:pt>
                <c:pt idx="541">
                  <c:v>308.2</c:v>
                </c:pt>
                <c:pt idx="542">
                  <c:v>308.39999999999998</c:v>
                </c:pt>
                <c:pt idx="543">
                  <c:v>308.60000000000002</c:v>
                </c:pt>
                <c:pt idx="544">
                  <c:v>308.8</c:v>
                </c:pt>
                <c:pt idx="545">
                  <c:v>309</c:v>
                </c:pt>
                <c:pt idx="546">
                  <c:v>309.2</c:v>
                </c:pt>
                <c:pt idx="547">
                  <c:v>309.39999999999998</c:v>
                </c:pt>
                <c:pt idx="548">
                  <c:v>309.60000000000002</c:v>
                </c:pt>
                <c:pt idx="549">
                  <c:v>309.8</c:v>
                </c:pt>
                <c:pt idx="550">
                  <c:v>310</c:v>
                </c:pt>
                <c:pt idx="551">
                  <c:v>310.2</c:v>
                </c:pt>
                <c:pt idx="552">
                  <c:v>310.39999999999998</c:v>
                </c:pt>
                <c:pt idx="553">
                  <c:v>310.60000000000002</c:v>
                </c:pt>
                <c:pt idx="554">
                  <c:v>310.8</c:v>
                </c:pt>
                <c:pt idx="555">
                  <c:v>311</c:v>
                </c:pt>
                <c:pt idx="556">
                  <c:v>311.2</c:v>
                </c:pt>
                <c:pt idx="557">
                  <c:v>311.39999999999998</c:v>
                </c:pt>
                <c:pt idx="558">
                  <c:v>311.60000000000002</c:v>
                </c:pt>
                <c:pt idx="559">
                  <c:v>311.8</c:v>
                </c:pt>
                <c:pt idx="560">
                  <c:v>312</c:v>
                </c:pt>
                <c:pt idx="561">
                  <c:v>312.2</c:v>
                </c:pt>
                <c:pt idx="562">
                  <c:v>312.39999999999998</c:v>
                </c:pt>
                <c:pt idx="563">
                  <c:v>312.60000000000002</c:v>
                </c:pt>
                <c:pt idx="564">
                  <c:v>312.8</c:v>
                </c:pt>
                <c:pt idx="565">
                  <c:v>313</c:v>
                </c:pt>
                <c:pt idx="566">
                  <c:v>313.2</c:v>
                </c:pt>
                <c:pt idx="567">
                  <c:v>313.39999999999998</c:v>
                </c:pt>
                <c:pt idx="568">
                  <c:v>313.60000000000002</c:v>
                </c:pt>
                <c:pt idx="569">
                  <c:v>313.8</c:v>
                </c:pt>
                <c:pt idx="570">
                  <c:v>314</c:v>
                </c:pt>
                <c:pt idx="571">
                  <c:v>314.2</c:v>
                </c:pt>
                <c:pt idx="572">
                  <c:v>314.39999999999998</c:v>
                </c:pt>
                <c:pt idx="573">
                  <c:v>314.60000000000002</c:v>
                </c:pt>
                <c:pt idx="574">
                  <c:v>314.8</c:v>
                </c:pt>
                <c:pt idx="575">
                  <c:v>315</c:v>
                </c:pt>
                <c:pt idx="576">
                  <c:v>315.2</c:v>
                </c:pt>
                <c:pt idx="577">
                  <c:v>315.39999999999998</c:v>
                </c:pt>
                <c:pt idx="578">
                  <c:v>315.60000000000002</c:v>
                </c:pt>
                <c:pt idx="579">
                  <c:v>315.8</c:v>
                </c:pt>
                <c:pt idx="580">
                  <c:v>316</c:v>
                </c:pt>
                <c:pt idx="581">
                  <c:v>316.2</c:v>
                </c:pt>
                <c:pt idx="582">
                  <c:v>316.39999999999998</c:v>
                </c:pt>
                <c:pt idx="583">
                  <c:v>316.60000000000002</c:v>
                </c:pt>
                <c:pt idx="584">
                  <c:v>316.8</c:v>
                </c:pt>
                <c:pt idx="585">
                  <c:v>317</c:v>
                </c:pt>
                <c:pt idx="586">
                  <c:v>317.2</c:v>
                </c:pt>
                <c:pt idx="587">
                  <c:v>317.39999999999998</c:v>
                </c:pt>
                <c:pt idx="588">
                  <c:v>317.60000000000002</c:v>
                </c:pt>
                <c:pt idx="589">
                  <c:v>317.8</c:v>
                </c:pt>
                <c:pt idx="590">
                  <c:v>318</c:v>
                </c:pt>
                <c:pt idx="591">
                  <c:v>318.2</c:v>
                </c:pt>
                <c:pt idx="592">
                  <c:v>318.39999999999998</c:v>
                </c:pt>
                <c:pt idx="593">
                  <c:v>318.60000000000002</c:v>
                </c:pt>
                <c:pt idx="594">
                  <c:v>318.8</c:v>
                </c:pt>
                <c:pt idx="595">
                  <c:v>319</c:v>
                </c:pt>
                <c:pt idx="596">
                  <c:v>319.2</c:v>
                </c:pt>
                <c:pt idx="597">
                  <c:v>319.39999999999998</c:v>
                </c:pt>
                <c:pt idx="598">
                  <c:v>319.60000000000002</c:v>
                </c:pt>
                <c:pt idx="599">
                  <c:v>319.8</c:v>
                </c:pt>
                <c:pt idx="600">
                  <c:v>320</c:v>
                </c:pt>
                <c:pt idx="601">
                  <c:v>320.2</c:v>
                </c:pt>
                <c:pt idx="602">
                  <c:v>320.39999999999998</c:v>
                </c:pt>
                <c:pt idx="603">
                  <c:v>320.60000000000002</c:v>
                </c:pt>
                <c:pt idx="604">
                  <c:v>320.8</c:v>
                </c:pt>
                <c:pt idx="605">
                  <c:v>321</c:v>
                </c:pt>
                <c:pt idx="606">
                  <c:v>321.2</c:v>
                </c:pt>
                <c:pt idx="607">
                  <c:v>321.39999999999998</c:v>
                </c:pt>
                <c:pt idx="608">
                  <c:v>321.60000000000002</c:v>
                </c:pt>
                <c:pt idx="609">
                  <c:v>321.8</c:v>
                </c:pt>
                <c:pt idx="610">
                  <c:v>322</c:v>
                </c:pt>
                <c:pt idx="611">
                  <c:v>322.2</c:v>
                </c:pt>
                <c:pt idx="612">
                  <c:v>322.39999999999998</c:v>
                </c:pt>
                <c:pt idx="613">
                  <c:v>322.60000000000002</c:v>
                </c:pt>
                <c:pt idx="614">
                  <c:v>322.8</c:v>
                </c:pt>
                <c:pt idx="615">
                  <c:v>323</c:v>
                </c:pt>
                <c:pt idx="616">
                  <c:v>323.2</c:v>
                </c:pt>
                <c:pt idx="617">
                  <c:v>323.39999999999998</c:v>
                </c:pt>
                <c:pt idx="618">
                  <c:v>323.60000000000002</c:v>
                </c:pt>
                <c:pt idx="619">
                  <c:v>323.8</c:v>
                </c:pt>
                <c:pt idx="620">
                  <c:v>324</c:v>
                </c:pt>
                <c:pt idx="621">
                  <c:v>324.2</c:v>
                </c:pt>
                <c:pt idx="622">
                  <c:v>324.39999999999998</c:v>
                </c:pt>
                <c:pt idx="623">
                  <c:v>324.60000000000002</c:v>
                </c:pt>
                <c:pt idx="624">
                  <c:v>324.8</c:v>
                </c:pt>
                <c:pt idx="625">
                  <c:v>325</c:v>
                </c:pt>
                <c:pt idx="626">
                  <c:v>325.2</c:v>
                </c:pt>
                <c:pt idx="627">
                  <c:v>325.39999999999998</c:v>
                </c:pt>
                <c:pt idx="628">
                  <c:v>325.60000000000002</c:v>
                </c:pt>
                <c:pt idx="629">
                  <c:v>325.8</c:v>
                </c:pt>
                <c:pt idx="630">
                  <c:v>326</c:v>
                </c:pt>
                <c:pt idx="631">
                  <c:v>326.2</c:v>
                </c:pt>
                <c:pt idx="632">
                  <c:v>326.39999999999998</c:v>
                </c:pt>
                <c:pt idx="633">
                  <c:v>326.60000000000002</c:v>
                </c:pt>
                <c:pt idx="634">
                  <c:v>326.8</c:v>
                </c:pt>
                <c:pt idx="635">
                  <c:v>327</c:v>
                </c:pt>
                <c:pt idx="636">
                  <c:v>327.2</c:v>
                </c:pt>
                <c:pt idx="637">
                  <c:v>327.39999999999998</c:v>
                </c:pt>
                <c:pt idx="638">
                  <c:v>327.60000000000002</c:v>
                </c:pt>
                <c:pt idx="639">
                  <c:v>327.8</c:v>
                </c:pt>
                <c:pt idx="640">
                  <c:v>328</c:v>
                </c:pt>
                <c:pt idx="641">
                  <c:v>328.2</c:v>
                </c:pt>
                <c:pt idx="642">
                  <c:v>328.4</c:v>
                </c:pt>
                <c:pt idx="643">
                  <c:v>328.6</c:v>
                </c:pt>
                <c:pt idx="644">
                  <c:v>328.8</c:v>
                </c:pt>
                <c:pt idx="645">
                  <c:v>329</c:v>
                </c:pt>
                <c:pt idx="646">
                  <c:v>329.2</c:v>
                </c:pt>
                <c:pt idx="647">
                  <c:v>329.4</c:v>
                </c:pt>
                <c:pt idx="648">
                  <c:v>329.6</c:v>
                </c:pt>
                <c:pt idx="649">
                  <c:v>329.8</c:v>
                </c:pt>
                <c:pt idx="650">
                  <c:v>330</c:v>
                </c:pt>
                <c:pt idx="651">
                  <c:v>330.2</c:v>
                </c:pt>
                <c:pt idx="652">
                  <c:v>330.4</c:v>
                </c:pt>
                <c:pt idx="653">
                  <c:v>330.6</c:v>
                </c:pt>
                <c:pt idx="654">
                  <c:v>330.8</c:v>
                </c:pt>
                <c:pt idx="655">
                  <c:v>331</c:v>
                </c:pt>
                <c:pt idx="656">
                  <c:v>331.2</c:v>
                </c:pt>
                <c:pt idx="657">
                  <c:v>331.4</c:v>
                </c:pt>
                <c:pt idx="658">
                  <c:v>331.6</c:v>
                </c:pt>
                <c:pt idx="659">
                  <c:v>331.8</c:v>
                </c:pt>
                <c:pt idx="660">
                  <c:v>332</c:v>
                </c:pt>
                <c:pt idx="661">
                  <c:v>332.2</c:v>
                </c:pt>
                <c:pt idx="662">
                  <c:v>332.4</c:v>
                </c:pt>
                <c:pt idx="663">
                  <c:v>332.6</c:v>
                </c:pt>
                <c:pt idx="664">
                  <c:v>332.8</c:v>
                </c:pt>
                <c:pt idx="665">
                  <c:v>333</c:v>
                </c:pt>
                <c:pt idx="666">
                  <c:v>333.2</c:v>
                </c:pt>
                <c:pt idx="667">
                  <c:v>333.4</c:v>
                </c:pt>
                <c:pt idx="668">
                  <c:v>333.6</c:v>
                </c:pt>
                <c:pt idx="669">
                  <c:v>333.8</c:v>
                </c:pt>
                <c:pt idx="670">
                  <c:v>334</c:v>
                </c:pt>
                <c:pt idx="671">
                  <c:v>334.2</c:v>
                </c:pt>
                <c:pt idx="672">
                  <c:v>334.4</c:v>
                </c:pt>
                <c:pt idx="673">
                  <c:v>334.6</c:v>
                </c:pt>
                <c:pt idx="674">
                  <c:v>334.8</c:v>
                </c:pt>
                <c:pt idx="675">
                  <c:v>335</c:v>
                </c:pt>
                <c:pt idx="676">
                  <c:v>335.2</c:v>
                </c:pt>
                <c:pt idx="677">
                  <c:v>335.4</c:v>
                </c:pt>
                <c:pt idx="678">
                  <c:v>335.6</c:v>
                </c:pt>
                <c:pt idx="679">
                  <c:v>335.8</c:v>
                </c:pt>
                <c:pt idx="680">
                  <c:v>336</c:v>
                </c:pt>
                <c:pt idx="681">
                  <c:v>336.2</c:v>
                </c:pt>
                <c:pt idx="682">
                  <c:v>336.4</c:v>
                </c:pt>
                <c:pt idx="683">
                  <c:v>336.6</c:v>
                </c:pt>
                <c:pt idx="684">
                  <c:v>336.8</c:v>
                </c:pt>
                <c:pt idx="685">
                  <c:v>337</c:v>
                </c:pt>
                <c:pt idx="686">
                  <c:v>337.2</c:v>
                </c:pt>
                <c:pt idx="687">
                  <c:v>337.4</c:v>
                </c:pt>
                <c:pt idx="688">
                  <c:v>337.6</c:v>
                </c:pt>
                <c:pt idx="689">
                  <c:v>337.8</c:v>
                </c:pt>
                <c:pt idx="690">
                  <c:v>338</c:v>
                </c:pt>
                <c:pt idx="691">
                  <c:v>338.2</c:v>
                </c:pt>
                <c:pt idx="692">
                  <c:v>338.4</c:v>
                </c:pt>
                <c:pt idx="693">
                  <c:v>338.6</c:v>
                </c:pt>
                <c:pt idx="694">
                  <c:v>338.8</c:v>
                </c:pt>
                <c:pt idx="695">
                  <c:v>339</c:v>
                </c:pt>
                <c:pt idx="696">
                  <c:v>339.2</c:v>
                </c:pt>
                <c:pt idx="697">
                  <c:v>339.4</c:v>
                </c:pt>
                <c:pt idx="698">
                  <c:v>339.6</c:v>
                </c:pt>
                <c:pt idx="699">
                  <c:v>339.8</c:v>
                </c:pt>
                <c:pt idx="700">
                  <c:v>340</c:v>
                </c:pt>
                <c:pt idx="701">
                  <c:v>340.2</c:v>
                </c:pt>
                <c:pt idx="702">
                  <c:v>340.4</c:v>
                </c:pt>
                <c:pt idx="703">
                  <c:v>340.6</c:v>
                </c:pt>
                <c:pt idx="704">
                  <c:v>340.8</c:v>
                </c:pt>
                <c:pt idx="705">
                  <c:v>341</c:v>
                </c:pt>
                <c:pt idx="706">
                  <c:v>341.2</c:v>
                </c:pt>
                <c:pt idx="707">
                  <c:v>341.4</c:v>
                </c:pt>
                <c:pt idx="708">
                  <c:v>341.6</c:v>
                </c:pt>
                <c:pt idx="709">
                  <c:v>341.8</c:v>
                </c:pt>
                <c:pt idx="710">
                  <c:v>342</c:v>
                </c:pt>
                <c:pt idx="711">
                  <c:v>342.2</c:v>
                </c:pt>
                <c:pt idx="712">
                  <c:v>342.4</c:v>
                </c:pt>
                <c:pt idx="713">
                  <c:v>342.6</c:v>
                </c:pt>
                <c:pt idx="714">
                  <c:v>342.8</c:v>
                </c:pt>
                <c:pt idx="715">
                  <c:v>343</c:v>
                </c:pt>
                <c:pt idx="716">
                  <c:v>343.2</c:v>
                </c:pt>
                <c:pt idx="717">
                  <c:v>343.4</c:v>
                </c:pt>
                <c:pt idx="718">
                  <c:v>343.6</c:v>
                </c:pt>
                <c:pt idx="719">
                  <c:v>343.8</c:v>
                </c:pt>
                <c:pt idx="720">
                  <c:v>344</c:v>
                </c:pt>
                <c:pt idx="721">
                  <c:v>344.2</c:v>
                </c:pt>
                <c:pt idx="722">
                  <c:v>344.4</c:v>
                </c:pt>
                <c:pt idx="723">
                  <c:v>344.6</c:v>
                </c:pt>
                <c:pt idx="724">
                  <c:v>344.8</c:v>
                </c:pt>
                <c:pt idx="725">
                  <c:v>345</c:v>
                </c:pt>
                <c:pt idx="726">
                  <c:v>345.2</c:v>
                </c:pt>
                <c:pt idx="727">
                  <c:v>345.4</c:v>
                </c:pt>
                <c:pt idx="728">
                  <c:v>345.6</c:v>
                </c:pt>
                <c:pt idx="729">
                  <c:v>345.8</c:v>
                </c:pt>
                <c:pt idx="730">
                  <c:v>346</c:v>
                </c:pt>
                <c:pt idx="731">
                  <c:v>346.2</c:v>
                </c:pt>
                <c:pt idx="732">
                  <c:v>346.4</c:v>
                </c:pt>
                <c:pt idx="733">
                  <c:v>346.6</c:v>
                </c:pt>
                <c:pt idx="734">
                  <c:v>346.8</c:v>
                </c:pt>
                <c:pt idx="735">
                  <c:v>347</c:v>
                </c:pt>
                <c:pt idx="736">
                  <c:v>347.2</c:v>
                </c:pt>
                <c:pt idx="737">
                  <c:v>347.4</c:v>
                </c:pt>
                <c:pt idx="738">
                  <c:v>347.6</c:v>
                </c:pt>
                <c:pt idx="739">
                  <c:v>347.8</c:v>
                </c:pt>
                <c:pt idx="740">
                  <c:v>348</c:v>
                </c:pt>
                <c:pt idx="741">
                  <c:v>348.2</c:v>
                </c:pt>
                <c:pt idx="742">
                  <c:v>348.4</c:v>
                </c:pt>
                <c:pt idx="743">
                  <c:v>348.6</c:v>
                </c:pt>
                <c:pt idx="744">
                  <c:v>348.8</c:v>
                </c:pt>
                <c:pt idx="745">
                  <c:v>349</c:v>
                </c:pt>
                <c:pt idx="746">
                  <c:v>349.2</c:v>
                </c:pt>
                <c:pt idx="747">
                  <c:v>349.4</c:v>
                </c:pt>
                <c:pt idx="748">
                  <c:v>349.6</c:v>
                </c:pt>
                <c:pt idx="749">
                  <c:v>349.8</c:v>
                </c:pt>
                <c:pt idx="750">
                  <c:v>350</c:v>
                </c:pt>
                <c:pt idx="751">
                  <c:v>350.2</c:v>
                </c:pt>
                <c:pt idx="752">
                  <c:v>350.4</c:v>
                </c:pt>
                <c:pt idx="753">
                  <c:v>350.6</c:v>
                </c:pt>
                <c:pt idx="754">
                  <c:v>350.8</c:v>
                </c:pt>
                <c:pt idx="755">
                  <c:v>351</c:v>
                </c:pt>
                <c:pt idx="756">
                  <c:v>351.2</c:v>
                </c:pt>
                <c:pt idx="757">
                  <c:v>351.4</c:v>
                </c:pt>
                <c:pt idx="758">
                  <c:v>351.6</c:v>
                </c:pt>
                <c:pt idx="759">
                  <c:v>351.8</c:v>
                </c:pt>
                <c:pt idx="760">
                  <c:v>352</c:v>
                </c:pt>
                <c:pt idx="761">
                  <c:v>352.2</c:v>
                </c:pt>
                <c:pt idx="762">
                  <c:v>352.4</c:v>
                </c:pt>
                <c:pt idx="763">
                  <c:v>352.6</c:v>
                </c:pt>
                <c:pt idx="764">
                  <c:v>352.8</c:v>
                </c:pt>
                <c:pt idx="765">
                  <c:v>353</c:v>
                </c:pt>
                <c:pt idx="766">
                  <c:v>353.2</c:v>
                </c:pt>
                <c:pt idx="767">
                  <c:v>353.4</c:v>
                </c:pt>
                <c:pt idx="768">
                  <c:v>353.6</c:v>
                </c:pt>
                <c:pt idx="769">
                  <c:v>353.8</c:v>
                </c:pt>
                <c:pt idx="770">
                  <c:v>354</c:v>
                </c:pt>
                <c:pt idx="771">
                  <c:v>354.2</c:v>
                </c:pt>
                <c:pt idx="772">
                  <c:v>354.4</c:v>
                </c:pt>
                <c:pt idx="773">
                  <c:v>354.6</c:v>
                </c:pt>
                <c:pt idx="774">
                  <c:v>354.8</c:v>
                </c:pt>
                <c:pt idx="775">
                  <c:v>355</c:v>
                </c:pt>
                <c:pt idx="776">
                  <c:v>355.2</c:v>
                </c:pt>
                <c:pt idx="777">
                  <c:v>355.4</c:v>
                </c:pt>
                <c:pt idx="778">
                  <c:v>355.6</c:v>
                </c:pt>
                <c:pt idx="779">
                  <c:v>355.8</c:v>
                </c:pt>
                <c:pt idx="780">
                  <c:v>356</c:v>
                </c:pt>
                <c:pt idx="781">
                  <c:v>356.2</c:v>
                </c:pt>
                <c:pt idx="782">
                  <c:v>356.4</c:v>
                </c:pt>
                <c:pt idx="783">
                  <c:v>356.6</c:v>
                </c:pt>
                <c:pt idx="784">
                  <c:v>356.8</c:v>
                </c:pt>
                <c:pt idx="785">
                  <c:v>357</c:v>
                </c:pt>
                <c:pt idx="786">
                  <c:v>357.2</c:v>
                </c:pt>
                <c:pt idx="787">
                  <c:v>357.4</c:v>
                </c:pt>
                <c:pt idx="788">
                  <c:v>357.6</c:v>
                </c:pt>
                <c:pt idx="789">
                  <c:v>357.8</c:v>
                </c:pt>
                <c:pt idx="790">
                  <c:v>358</c:v>
                </c:pt>
                <c:pt idx="791">
                  <c:v>358.2</c:v>
                </c:pt>
                <c:pt idx="792">
                  <c:v>358.4</c:v>
                </c:pt>
                <c:pt idx="793">
                  <c:v>358.6</c:v>
                </c:pt>
                <c:pt idx="794">
                  <c:v>358.8</c:v>
                </c:pt>
                <c:pt idx="795">
                  <c:v>359</c:v>
                </c:pt>
                <c:pt idx="796">
                  <c:v>359.2</c:v>
                </c:pt>
                <c:pt idx="797">
                  <c:v>359.4</c:v>
                </c:pt>
                <c:pt idx="798">
                  <c:v>359.6</c:v>
                </c:pt>
                <c:pt idx="799">
                  <c:v>359.8</c:v>
                </c:pt>
                <c:pt idx="800">
                  <c:v>360</c:v>
                </c:pt>
                <c:pt idx="801">
                  <c:v>360.2</c:v>
                </c:pt>
                <c:pt idx="802">
                  <c:v>360.4</c:v>
                </c:pt>
                <c:pt idx="803">
                  <c:v>360.6</c:v>
                </c:pt>
                <c:pt idx="804">
                  <c:v>360.8</c:v>
                </c:pt>
                <c:pt idx="805">
                  <c:v>361</c:v>
                </c:pt>
                <c:pt idx="806">
                  <c:v>361.2</c:v>
                </c:pt>
                <c:pt idx="807">
                  <c:v>361.4</c:v>
                </c:pt>
                <c:pt idx="808">
                  <c:v>361.6</c:v>
                </c:pt>
                <c:pt idx="809">
                  <c:v>361.8</c:v>
                </c:pt>
                <c:pt idx="810">
                  <c:v>362</c:v>
                </c:pt>
                <c:pt idx="811">
                  <c:v>362.2</c:v>
                </c:pt>
                <c:pt idx="812">
                  <c:v>362.4</c:v>
                </c:pt>
                <c:pt idx="813">
                  <c:v>362.6</c:v>
                </c:pt>
                <c:pt idx="814">
                  <c:v>362.8</c:v>
                </c:pt>
                <c:pt idx="815">
                  <c:v>363</c:v>
                </c:pt>
                <c:pt idx="816">
                  <c:v>363.2</c:v>
                </c:pt>
                <c:pt idx="817">
                  <c:v>363.4</c:v>
                </c:pt>
                <c:pt idx="818">
                  <c:v>363.6</c:v>
                </c:pt>
                <c:pt idx="819">
                  <c:v>363.8</c:v>
                </c:pt>
                <c:pt idx="820">
                  <c:v>364</c:v>
                </c:pt>
                <c:pt idx="821">
                  <c:v>364.2</c:v>
                </c:pt>
                <c:pt idx="822">
                  <c:v>364.4</c:v>
                </c:pt>
                <c:pt idx="823">
                  <c:v>364.6</c:v>
                </c:pt>
                <c:pt idx="824">
                  <c:v>364.8</c:v>
                </c:pt>
                <c:pt idx="825">
                  <c:v>365</c:v>
                </c:pt>
                <c:pt idx="826">
                  <c:v>365.2</c:v>
                </c:pt>
                <c:pt idx="827">
                  <c:v>365.4</c:v>
                </c:pt>
                <c:pt idx="828">
                  <c:v>365.6</c:v>
                </c:pt>
                <c:pt idx="829">
                  <c:v>365.8</c:v>
                </c:pt>
                <c:pt idx="830">
                  <c:v>366</c:v>
                </c:pt>
                <c:pt idx="831">
                  <c:v>366.2</c:v>
                </c:pt>
                <c:pt idx="832">
                  <c:v>366.4</c:v>
                </c:pt>
                <c:pt idx="833">
                  <c:v>366.6</c:v>
                </c:pt>
                <c:pt idx="834">
                  <c:v>366.8</c:v>
                </c:pt>
                <c:pt idx="835">
                  <c:v>367</c:v>
                </c:pt>
                <c:pt idx="836">
                  <c:v>367.2</c:v>
                </c:pt>
                <c:pt idx="837">
                  <c:v>367.4</c:v>
                </c:pt>
                <c:pt idx="838">
                  <c:v>367.6</c:v>
                </c:pt>
                <c:pt idx="839">
                  <c:v>367.8</c:v>
                </c:pt>
                <c:pt idx="840">
                  <c:v>368</c:v>
                </c:pt>
                <c:pt idx="841">
                  <c:v>368.2</c:v>
                </c:pt>
                <c:pt idx="842">
                  <c:v>368.4</c:v>
                </c:pt>
                <c:pt idx="843">
                  <c:v>368.6</c:v>
                </c:pt>
                <c:pt idx="844">
                  <c:v>368.8</c:v>
                </c:pt>
                <c:pt idx="845">
                  <c:v>369</c:v>
                </c:pt>
                <c:pt idx="846">
                  <c:v>369.2</c:v>
                </c:pt>
                <c:pt idx="847">
                  <c:v>369.4</c:v>
                </c:pt>
                <c:pt idx="848">
                  <c:v>369.6</c:v>
                </c:pt>
                <c:pt idx="849">
                  <c:v>369.8</c:v>
                </c:pt>
                <c:pt idx="850">
                  <c:v>370</c:v>
                </c:pt>
                <c:pt idx="851">
                  <c:v>370.2</c:v>
                </c:pt>
                <c:pt idx="852">
                  <c:v>370.4</c:v>
                </c:pt>
                <c:pt idx="853">
                  <c:v>370.6</c:v>
                </c:pt>
                <c:pt idx="854">
                  <c:v>370.8</c:v>
                </c:pt>
                <c:pt idx="855">
                  <c:v>371</c:v>
                </c:pt>
                <c:pt idx="856">
                  <c:v>371.2</c:v>
                </c:pt>
                <c:pt idx="857">
                  <c:v>371.4</c:v>
                </c:pt>
                <c:pt idx="858">
                  <c:v>371.6</c:v>
                </c:pt>
                <c:pt idx="859">
                  <c:v>371.8</c:v>
                </c:pt>
                <c:pt idx="860">
                  <c:v>372</c:v>
                </c:pt>
                <c:pt idx="861">
                  <c:v>372.2</c:v>
                </c:pt>
                <c:pt idx="862">
                  <c:v>372.4</c:v>
                </c:pt>
                <c:pt idx="863">
                  <c:v>372.6</c:v>
                </c:pt>
                <c:pt idx="864">
                  <c:v>372.8</c:v>
                </c:pt>
                <c:pt idx="865">
                  <c:v>373</c:v>
                </c:pt>
                <c:pt idx="866">
                  <c:v>373.2</c:v>
                </c:pt>
                <c:pt idx="867">
                  <c:v>373.4</c:v>
                </c:pt>
                <c:pt idx="868">
                  <c:v>373.6</c:v>
                </c:pt>
                <c:pt idx="869">
                  <c:v>373.8</c:v>
                </c:pt>
                <c:pt idx="870">
                  <c:v>374</c:v>
                </c:pt>
                <c:pt idx="871">
                  <c:v>374.2</c:v>
                </c:pt>
                <c:pt idx="872">
                  <c:v>374.4</c:v>
                </c:pt>
                <c:pt idx="873">
                  <c:v>374.6</c:v>
                </c:pt>
                <c:pt idx="874">
                  <c:v>374.8</c:v>
                </c:pt>
                <c:pt idx="875">
                  <c:v>375</c:v>
                </c:pt>
                <c:pt idx="876">
                  <c:v>375.2</c:v>
                </c:pt>
                <c:pt idx="877">
                  <c:v>375.4</c:v>
                </c:pt>
                <c:pt idx="878">
                  <c:v>375.6</c:v>
                </c:pt>
                <c:pt idx="879">
                  <c:v>375.8</c:v>
                </c:pt>
                <c:pt idx="880">
                  <c:v>376</c:v>
                </c:pt>
                <c:pt idx="881">
                  <c:v>376.2</c:v>
                </c:pt>
                <c:pt idx="882">
                  <c:v>376.4</c:v>
                </c:pt>
                <c:pt idx="883">
                  <c:v>376.6</c:v>
                </c:pt>
                <c:pt idx="884">
                  <c:v>376.8</c:v>
                </c:pt>
                <c:pt idx="885">
                  <c:v>377</c:v>
                </c:pt>
                <c:pt idx="886">
                  <c:v>377.2</c:v>
                </c:pt>
                <c:pt idx="887">
                  <c:v>377.4</c:v>
                </c:pt>
                <c:pt idx="888">
                  <c:v>377.6</c:v>
                </c:pt>
                <c:pt idx="889">
                  <c:v>377.8</c:v>
                </c:pt>
                <c:pt idx="890">
                  <c:v>378</c:v>
                </c:pt>
                <c:pt idx="891">
                  <c:v>378.2</c:v>
                </c:pt>
                <c:pt idx="892">
                  <c:v>378.4</c:v>
                </c:pt>
                <c:pt idx="893">
                  <c:v>378.6</c:v>
                </c:pt>
                <c:pt idx="894">
                  <c:v>378.8</c:v>
                </c:pt>
                <c:pt idx="895">
                  <c:v>379</c:v>
                </c:pt>
                <c:pt idx="896">
                  <c:v>379.2</c:v>
                </c:pt>
                <c:pt idx="897">
                  <c:v>379.4</c:v>
                </c:pt>
                <c:pt idx="898">
                  <c:v>379.6</c:v>
                </c:pt>
                <c:pt idx="899">
                  <c:v>379.8</c:v>
                </c:pt>
                <c:pt idx="900">
                  <c:v>380</c:v>
                </c:pt>
                <c:pt idx="901">
                  <c:v>380.2</c:v>
                </c:pt>
                <c:pt idx="902">
                  <c:v>380.4</c:v>
                </c:pt>
                <c:pt idx="903">
                  <c:v>380.6</c:v>
                </c:pt>
                <c:pt idx="904">
                  <c:v>380.8</c:v>
                </c:pt>
                <c:pt idx="905">
                  <c:v>381</c:v>
                </c:pt>
                <c:pt idx="906">
                  <c:v>381.2</c:v>
                </c:pt>
                <c:pt idx="907">
                  <c:v>381.4</c:v>
                </c:pt>
                <c:pt idx="908">
                  <c:v>381.6</c:v>
                </c:pt>
                <c:pt idx="909">
                  <c:v>381.8</c:v>
                </c:pt>
                <c:pt idx="910">
                  <c:v>382</c:v>
                </c:pt>
                <c:pt idx="911">
                  <c:v>382.2</c:v>
                </c:pt>
                <c:pt idx="912">
                  <c:v>382.4</c:v>
                </c:pt>
                <c:pt idx="913">
                  <c:v>382.6</c:v>
                </c:pt>
                <c:pt idx="914">
                  <c:v>382.8</c:v>
                </c:pt>
                <c:pt idx="915">
                  <c:v>383</c:v>
                </c:pt>
                <c:pt idx="916">
                  <c:v>383.2</c:v>
                </c:pt>
                <c:pt idx="917">
                  <c:v>383.4</c:v>
                </c:pt>
                <c:pt idx="918">
                  <c:v>383.6</c:v>
                </c:pt>
                <c:pt idx="919">
                  <c:v>383.8</c:v>
                </c:pt>
                <c:pt idx="920">
                  <c:v>384</c:v>
                </c:pt>
                <c:pt idx="921">
                  <c:v>384.2</c:v>
                </c:pt>
                <c:pt idx="922">
                  <c:v>384.4</c:v>
                </c:pt>
                <c:pt idx="923">
                  <c:v>384.6</c:v>
                </c:pt>
                <c:pt idx="924">
                  <c:v>384.8</c:v>
                </c:pt>
                <c:pt idx="925">
                  <c:v>385</c:v>
                </c:pt>
                <c:pt idx="926">
                  <c:v>385.2</c:v>
                </c:pt>
                <c:pt idx="927">
                  <c:v>385.4</c:v>
                </c:pt>
                <c:pt idx="928">
                  <c:v>385.6</c:v>
                </c:pt>
                <c:pt idx="929">
                  <c:v>385.8</c:v>
                </c:pt>
                <c:pt idx="930">
                  <c:v>386</c:v>
                </c:pt>
                <c:pt idx="931">
                  <c:v>386.2</c:v>
                </c:pt>
                <c:pt idx="932">
                  <c:v>386.4</c:v>
                </c:pt>
                <c:pt idx="933">
                  <c:v>386.6</c:v>
                </c:pt>
                <c:pt idx="934">
                  <c:v>386.8</c:v>
                </c:pt>
                <c:pt idx="935">
                  <c:v>387</c:v>
                </c:pt>
                <c:pt idx="936">
                  <c:v>387.2</c:v>
                </c:pt>
                <c:pt idx="937">
                  <c:v>387.4</c:v>
                </c:pt>
                <c:pt idx="938">
                  <c:v>387.6</c:v>
                </c:pt>
                <c:pt idx="939">
                  <c:v>387.8</c:v>
                </c:pt>
                <c:pt idx="940">
                  <c:v>388</c:v>
                </c:pt>
                <c:pt idx="941">
                  <c:v>388.2</c:v>
                </c:pt>
                <c:pt idx="942">
                  <c:v>388.4</c:v>
                </c:pt>
                <c:pt idx="943">
                  <c:v>388.6</c:v>
                </c:pt>
                <c:pt idx="944">
                  <c:v>388.8</c:v>
                </c:pt>
                <c:pt idx="945">
                  <c:v>389</c:v>
                </c:pt>
                <c:pt idx="946">
                  <c:v>389.2</c:v>
                </c:pt>
                <c:pt idx="947">
                  <c:v>389.4</c:v>
                </c:pt>
                <c:pt idx="948">
                  <c:v>389.6</c:v>
                </c:pt>
                <c:pt idx="949">
                  <c:v>389.8</c:v>
                </c:pt>
                <c:pt idx="950">
                  <c:v>390</c:v>
                </c:pt>
                <c:pt idx="951">
                  <c:v>390.2</c:v>
                </c:pt>
                <c:pt idx="952">
                  <c:v>390.4</c:v>
                </c:pt>
                <c:pt idx="953">
                  <c:v>390.6</c:v>
                </c:pt>
                <c:pt idx="954">
                  <c:v>390.8</c:v>
                </c:pt>
                <c:pt idx="955">
                  <c:v>391</c:v>
                </c:pt>
                <c:pt idx="956">
                  <c:v>391.2</c:v>
                </c:pt>
                <c:pt idx="957">
                  <c:v>391.4</c:v>
                </c:pt>
                <c:pt idx="958">
                  <c:v>391.6</c:v>
                </c:pt>
                <c:pt idx="959">
                  <c:v>391.8</c:v>
                </c:pt>
                <c:pt idx="960">
                  <c:v>392</c:v>
                </c:pt>
                <c:pt idx="961">
                  <c:v>392.2</c:v>
                </c:pt>
                <c:pt idx="962">
                  <c:v>392.4</c:v>
                </c:pt>
                <c:pt idx="963">
                  <c:v>392.6</c:v>
                </c:pt>
                <c:pt idx="964">
                  <c:v>392.8</c:v>
                </c:pt>
                <c:pt idx="965">
                  <c:v>393</c:v>
                </c:pt>
                <c:pt idx="966">
                  <c:v>393.2</c:v>
                </c:pt>
                <c:pt idx="967">
                  <c:v>393.4</c:v>
                </c:pt>
                <c:pt idx="968">
                  <c:v>393.6</c:v>
                </c:pt>
                <c:pt idx="969">
                  <c:v>393.8</c:v>
                </c:pt>
                <c:pt idx="970">
                  <c:v>394</c:v>
                </c:pt>
                <c:pt idx="971">
                  <c:v>394.2</c:v>
                </c:pt>
                <c:pt idx="972">
                  <c:v>394.4</c:v>
                </c:pt>
                <c:pt idx="973">
                  <c:v>394.6</c:v>
                </c:pt>
                <c:pt idx="974">
                  <c:v>394.8</c:v>
                </c:pt>
                <c:pt idx="975">
                  <c:v>395</c:v>
                </c:pt>
                <c:pt idx="976">
                  <c:v>395.2</c:v>
                </c:pt>
                <c:pt idx="977">
                  <c:v>395.4</c:v>
                </c:pt>
                <c:pt idx="978">
                  <c:v>395.6</c:v>
                </c:pt>
                <c:pt idx="979">
                  <c:v>395.8</c:v>
                </c:pt>
                <c:pt idx="980">
                  <c:v>396</c:v>
                </c:pt>
                <c:pt idx="981">
                  <c:v>396.2</c:v>
                </c:pt>
                <c:pt idx="982">
                  <c:v>396.4</c:v>
                </c:pt>
                <c:pt idx="983">
                  <c:v>396.6</c:v>
                </c:pt>
                <c:pt idx="984">
                  <c:v>396.8</c:v>
                </c:pt>
                <c:pt idx="985">
                  <c:v>397</c:v>
                </c:pt>
                <c:pt idx="986">
                  <c:v>397.2</c:v>
                </c:pt>
                <c:pt idx="987">
                  <c:v>397.4</c:v>
                </c:pt>
                <c:pt idx="988">
                  <c:v>397.6</c:v>
                </c:pt>
                <c:pt idx="989">
                  <c:v>397.8</c:v>
                </c:pt>
                <c:pt idx="990">
                  <c:v>398</c:v>
                </c:pt>
                <c:pt idx="991">
                  <c:v>398.2</c:v>
                </c:pt>
                <c:pt idx="992">
                  <c:v>398.4</c:v>
                </c:pt>
                <c:pt idx="993">
                  <c:v>398.6</c:v>
                </c:pt>
                <c:pt idx="994">
                  <c:v>398.8</c:v>
                </c:pt>
                <c:pt idx="995">
                  <c:v>399</c:v>
                </c:pt>
                <c:pt idx="996">
                  <c:v>399.2</c:v>
                </c:pt>
                <c:pt idx="997">
                  <c:v>399.4</c:v>
                </c:pt>
                <c:pt idx="998">
                  <c:v>399.6</c:v>
                </c:pt>
                <c:pt idx="999">
                  <c:v>399.8</c:v>
                </c:pt>
                <c:pt idx="1000">
                  <c:v>400</c:v>
                </c:pt>
              </c:numCache>
            </c:numRef>
          </c:cat>
          <c:val>
            <c:numRef>
              <c:f>Sheet2!$EJ$3:$EJ$1003</c:f>
              <c:numCache>
                <c:formatCode>General</c:formatCode>
                <c:ptCount val="1001"/>
                <c:pt idx="0">
                  <c:v>0.91800000000000004</c:v>
                </c:pt>
                <c:pt idx="1">
                  <c:v>0.91600000000000004</c:v>
                </c:pt>
                <c:pt idx="2">
                  <c:v>0.91</c:v>
                </c:pt>
                <c:pt idx="3">
                  <c:v>0.90200000000000002</c:v>
                </c:pt>
                <c:pt idx="4">
                  <c:v>0.89400000000000002</c:v>
                </c:pt>
                <c:pt idx="5">
                  <c:v>0.88700000000000001</c:v>
                </c:pt>
                <c:pt idx="6">
                  <c:v>0.879</c:v>
                </c:pt>
                <c:pt idx="7">
                  <c:v>0.871</c:v>
                </c:pt>
                <c:pt idx="8">
                  <c:v>0.86299999999999999</c:v>
                </c:pt>
                <c:pt idx="9">
                  <c:v>0.85499999999999998</c:v>
                </c:pt>
                <c:pt idx="10">
                  <c:v>0.84799999999999998</c:v>
                </c:pt>
                <c:pt idx="11">
                  <c:v>0.84099999999999997</c:v>
                </c:pt>
                <c:pt idx="12">
                  <c:v>0.83399999999999996</c:v>
                </c:pt>
                <c:pt idx="13">
                  <c:v>0.82699999999999996</c:v>
                </c:pt>
                <c:pt idx="14">
                  <c:v>0.82099999999999995</c:v>
                </c:pt>
                <c:pt idx="15">
                  <c:v>0.81499999999999995</c:v>
                </c:pt>
                <c:pt idx="16">
                  <c:v>0.80800000000000005</c:v>
                </c:pt>
                <c:pt idx="17">
                  <c:v>0.8</c:v>
                </c:pt>
                <c:pt idx="18">
                  <c:v>0.79300000000000004</c:v>
                </c:pt>
                <c:pt idx="19">
                  <c:v>0.78700000000000003</c:v>
                </c:pt>
                <c:pt idx="20">
                  <c:v>0.78100000000000003</c:v>
                </c:pt>
                <c:pt idx="21">
                  <c:v>0.77500000000000002</c:v>
                </c:pt>
                <c:pt idx="22">
                  <c:v>0.76700000000000002</c:v>
                </c:pt>
                <c:pt idx="23">
                  <c:v>0.76200000000000001</c:v>
                </c:pt>
                <c:pt idx="24">
                  <c:v>0.755</c:v>
                </c:pt>
                <c:pt idx="25">
                  <c:v>0.749</c:v>
                </c:pt>
                <c:pt idx="26">
                  <c:v>0.74099999999999999</c:v>
                </c:pt>
                <c:pt idx="27">
                  <c:v>0.73499999999999999</c:v>
                </c:pt>
                <c:pt idx="28">
                  <c:v>0.73</c:v>
                </c:pt>
                <c:pt idx="29">
                  <c:v>0.72399999999999998</c:v>
                </c:pt>
                <c:pt idx="30">
                  <c:v>0.71899999999999997</c:v>
                </c:pt>
                <c:pt idx="31">
                  <c:v>0.71299999999999997</c:v>
                </c:pt>
                <c:pt idx="32">
                  <c:v>0.70599999999999996</c:v>
                </c:pt>
                <c:pt idx="33">
                  <c:v>0.7</c:v>
                </c:pt>
                <c:pt idx="34">
                  <c:v>0.69499999999999995</c:v>
                </c:pt>
                <c:pt idx="35">
                  <c:v>0.69</c:v>
                </c:pt>
                <c:pt idx="36">
                  <c:v>0.68500000000000005</c:v>
                </c:pt>
                <c:pt idx="37">
                  <c:v>0.68</c:v>
                </c:pt>
                <c:pt idx="38">
                  <c:v>0.67400000000000004</c:v>
                </c:pt>
                <c:pt idx="39">
                  <c:v>0.66900000000000004</c:v>
                </c:pt>
                <c:pt idx="40">
                  <c:v>0.66400000000000003</c:v>
                </c:pt>
                <c:pt idx="41">
                  <c:v>0.66</c:v>
                </c:pt>
                <c:pt idx="42">
                  <c:v>0.65600000000000003</c:v>
                </c:pt>
                <c:pt idx="43">
                  <c:v>0.65100000000000002</c:v>
                </c:pt>
                <c:pt idx="44">
                  <c:v>0.64600000000000002</c:v>
                </c:pt>
                <c:pt idx="45">
                  <c:v>0.64100000000000001</c:v>
                </c:pt>
                <c:pt idx="46">
                  <c:v>0.63700000000000001</c:v>
                </c:pt>
                <c:pt idx="47">
                  <c:v>0.63300000000000001</c:v>
                </c:pt>
                <c:pt idx="48">
                  <c:v>0.629</c:v>
                </c:pt>
                <c:pt idx="49">
                  <c:v>0.624</c:v>
                </c:pt>
                <c:pt idx="50">
                  <c:v>0.62</c:v>
                </c:pt>
                <c:pt idx="51">
                  <c:v>0.61499999999999999</c:v>
                </c:pt>
                <c:pt idx="52">
                  <c:v>0.61099999999999999</c:v>
                </c:pt>
                <c:pt idx="53">
                  <c:v>0.60699999999999998</c:v>
                </c:pt>
                <c:pt idx="54">
                  <c:v>0.60299999999999998</c:v>
                </c:pt>
                <c:pt idx="55">
                  <c:v>0.59899999999999998</c:v>
                </c:pt>
                <c:pt idx="56">
                  <c:v>0.59499999999999997</c:v>
                </c:pt>
                <c:pt idx="57">
                  <c:v>0.59</c:v>
                </c:pt>
                <c:pt idx="58">
                  <c:v>0.58699999999999997</c:v>
                </c:pt>
                <c:pt idx="59">
                  <c:v>0.58299999999999996</c:v>
                </c:pt>
                <c:pt idx="60">
                  <c:v>0.57899999999999996</c:v>
                </c:pt>
                <c:pt idx="61">
                  <c:v>0.57599999999999996</c:v>
                </c:pt>
                <c:pt idx="62">
                  <c:v>0.57199999999999995</c:v>
                </c:pt>
                <c:pt idx="63">
                  <c:v>0.56799999999999995</c:v>
                </c:pt>
                <c:pt idx="64">
                  <c:v>0.56499999999999995</c:v>
                </c:pt>
                <c:pt idx="65">
                  <c:v>0.56200000000000006</c:v>
                </c:pt>
                <c:pt idx="66">
                  <c:v>0.55800000000000005</c:v>
                </c:pt>
                <c:pt idx="67">
                  <c:v>0.55500000000000005</c:v>
                </c:pt>
                <c:pt idx="68">
                  <c:v>0.55100000000000005</c:v>
                </c:pt>
                <c:pt idx="69">
                  <c:v>0.54800000000000004</c:v>
                </c:pt>
                <c:pt idx="70">
                  <c:v>0.54500000000000004</c:v>
                </c:pt>
                <c:pt idx="71">
                  <c:v>0.54200000000000004</c:v>
                </c:pt>
                <c:pt idx="72">
                  <c:v>0.53800000000000003</c:v>
                </c:pt>
                <c:pt idx="73">
                  <c:v>0.53500000000000003</c:v>
                </c:pt>
                <c:pt idx="74">
                  <c:v>0.53200000000000003</c:v>
                </c:pt>
                <c:pt idx="75">
                  <c:v>0.52900000000000003</c:v>
                </c:pt>
                <c:pt idx="76">
                  <c:v>0.52700000000000002</c:v>
                </c:pt>
                <c:pt idx="77">
                  <c:v>0.52300000000000002</c:v>
                </c:pt>
                <c:pt idx="78">
                  <c:v>0.52</c:v>
                </c:pt>
                <c:pt idx="79">
                  <c:v>0.51700000000000002</c:v>
                </c:pt>
                <c:pt idx="80">
                  <c:v>0.51400000000000001</c:v>
                </c:pt>
                <c:pt idx="81">
                  <c:v>0.51200000000000001</c:v>
                </c:pt>
                <c:pt idx="82">
                  <c:v>0.50900000000000001</c:v>
                </c:pt>
                <c:pt idx="83">
                  <c:v>0.50600000000000001</c:v>
                </c:pt>
                <c:pt idx="84">
                  <c:v>0.503</c:v>
                </c:pt>
                <c:pt idx="85">
                  <c:v>0.5</c:v>
                </c:pt>
                <c:pt idx="86">
                  <c:v>0.497</c:v>
                </c:pt>
                <c:pt idx="87">
                  <c:v>0.49399999999999999</c:v>
                </c:pt>
                <c:pt idx="88">
                  <c:v>0.49099999999999999</c:v>
                </c:pt>
                <c:pt idx="89">
                  <c:v>0.48799999999999999</c:v>
                </c:pt>
                <c:pt idx="90">
                  <c:v>0.48499999999999999</c:v>
                </c:pt>
                <c:pt idx="91">
                  <c:v>0.48199999999999998</c:v>
                </c:pt>
                <c:pt idx="92">
                  <c:v>0.47899999999999998</c:v>
                </c:pt>
                <c:pt idx="93">
                  <c:v>0.47599999999999998</c:v>
                </c:pt>
                <c:pt idx="94">
                  <c:v>0.47299999999999998</c:v>
                </c:pt>
                <c:pt idx="95">
                  <c:v>0.47</c:v>
                </c:pt>
                <c:pt idx="96">
                  <c:v>0.46700000000000003</c:v>
                </c:pt>
                <c:pt idx="97">
                  <c:v>0.46400000000000002</c:v>
                </c:pt>
                <c:pt idx="98">
                  <c:v>0.46100000000000002</c:v>
                </c:pt>
                <c:pt idx="99">
                  <c:v>0.45800000000000002</c:v>
                </c:pt>
                <c:pt idx="100">
                  <c:v>0.45500000000000002</c:v>
                </c:pt>
                <c:pt idx="101">
                  <c:v>0.45200000000000001</c:v>
                </c:pt>
                <c:pt idx="102">
                  <c:v>0.44900000000000001</c:v>
                </c:pt>
                <c:pt idx="103">
                  <c:v>0.44600000000000001</c:v>
                </c:pt>
                <c:pt idx="104">
                  <c:v>0.443</c:v>
                </c:pt>
                <c:pt idx="105">
                  <c:v>0.44</c:v>
                </c:pt>
                <c:pt idx="106">
                  <c:v>0.437</c:v>
                </c:pt>
                <c:pt idx="107">
                  <c:v>0.433</c:v>
                </c:pt>
                <c:pt idx="108">
                  <c:v>0.43</c:v>
                </c:pt>
                <c:pt idx="109">
                  <c:v>0.42699999999999999</c:v>
                </c:pt>
                <c:pt idx="110">
                  <c:v>0.42299999999999999</c:v>
                </c:pt>
                <c:pt idx="111">
                  <c:v>0.42</c:v>
                </c:pt>
                <c:pt idx="112">
                  <c:v>0.41699999999999998</c:v>
                </c:pt>
                <c:pt idx="113">
                  <c:v>0.41399999999999998</c:v>
                </c:pt>
                <c:pt idx="114">
                  <c:v>0.41</c:v>
                </c:pt>
                <c:pt idx="115">
                  <c:v>0.40600000000000003</c:v>
                </c:pt>
                <c:pt idx="116">
                  <c:v>0.40200000000000002</c:v>
                </c:pt>
                <c:pt idx="117">
                  <c:v>0.39800000000000002</c:v>
                </c:pt>
                <c:pt idx="118">
                  <c:v>0.39500000000000002</c:v>
                </c:pt>
                <c:pt idx="119">
                  <c:v>0.39100000000000001</c:v>
                </c:pt>
                <c:pt idx="120">
                  <c:v>0.38800000000000001</c:v>
                </c:pt>
                <c:pt idx="121">
                  <c:v>0.38400000000000001</c:v>
                </c:pt>
                <c:pt idx="122">
                  <c:v>0.38</c:v>
                </c:pt>
                <c:pt idx="123">
                  <c:v>0.376</c:v>
                </c:pt>
                <c:pt idx="124">
                  <c:v>0.372</c:v>
                </c:pt>
                <c:pt idx="125">
                  <c:v>0.36799999999999999</c:v>
                </c:pt>
                <c:pt idx="126">
                  <c:v>0.36499999999999999</c:v>
                </c:pt>
                <c:pt idx="127">
                  <c:v>0.36099999999999999</c:v>
                </c:pt>
                <c:pt idx="128">
                  <c:v>0.35799999999999998</c:v>
                </c:pt>
                <c:pt idx="129">
                  <c:v>0.35399999999999998</c:v>
                </c:pt>
                <c:pt idx="130">
                  <c:v>0.35</c:v>
                </c:pt>
                <c:pt idx="131">
                  <c:v>0.34599999999999997</c:v>
                </c:pt>
                <c:pt idx="132">
                  <c:v>0.34200000000000003</c:v>
                </c:pt>
                <c:pt idx="133">
                  <c:v>0.33800000000000002</c:v>
                </c:pt>
                <c:pt idx="134">
                  <c:v>0.33400000000000002</c:v>
                </c:pt>
                <c:pt idx="135">
                  <c:v>0.33</c:v>
                </c:pt>
                <c:pt idx="136">
                  <c:v>0.32600000000000001</c:v>
                </c:pt>
                <c:pt idx="137">
                  <c:v>0.32300000000000001</c:v>
                </c:pt>
                <c:pt idx="138">
                  <c:v>0.32</c:v>
                </c:pt>
                <c:pt idx="139">
                  <c:v>0.316</c:v>
                </c:pt>
                <c:pt idx="140">
                  <c:v>0.312</c:v>
                </c:pt>
                <c:pt idx="141">
                  <c:v>0.308</c:v>
                </c:pt>
                <c:pt idx="142">
                  <c:v>0.30499999999999999</c:v>
                </c:pt>
                <c:pt idx="143">
                  <c:v>0.30099999999999999</c:v>
                </c:pt>
                <c:pt idx="144">
                  <c:v>0.29699999999999999</c:v>
                </c:pt>
                <c:pt idx="145">
                  <c:v>0.29399999999999998</c:v>
                </c:pt>
                <c:pt idx="146">
                  <c:v>0.28999999999999998</c:v>
                </c:pt>
                <c:pt idx="147">
                  <c:v>0.28699999999999998</c:v>
                </c:pt>
                <c:pt idx="148">
                  <c:v>0.28299999999999997</c:v>
                </c:pt>
                <c:pt idx="149">
                  <c:v>0.28000000000000003</c:v>
                </c:pt>
                <c:pt idx="150">
                  <c:v>0.27700000000000002</c:v>
                </c:pt>
                <c:pt idx="151">
                  <c:v>0.27400000000000002</c:v>
                </c:pt>
                <c:pt idx="152">
                  <c:v>0.27100000000000002</c:v>
                </c:pt>
                <c:pt idx="153">
                  <c:v>0.26800000000000002</c:v>
                </c:pt>
                <c:pt idx="154">
                  <c:v>0.26500000000000001</c:v>
                </c:pt>
                <c:pt idx="155">
                  <c:v>0.26200000000000001</c:v>
                </c:pt>
                <c:pt idx="156">
                  <c:v>0.26</c:v>
                </c:pt>
                <c:pt idx="157">
                  <c:v>0.25700000000000001</c:v>
                </c:pt>
                <c:pt idx="158">
                  <c:v>0.254</c:v>
                </c:pt>
                <c:pt idx="159">
                  <c:v>0.252</c:v>
                </c:pt>
                <c:pt idx="160">
                  <c:v>0.249</c:v>
                </c:pt>
                <c:pt idx="161">
                  <c:v>0.247</c:v>
                </c:pt>
                <c:pt idx="162">
                  <c:v>0.24399999999999999</c:v>
                </c:pt>
                <c:pt idx="163">
                  <c:v>0.24199999999999999</c:v>
                </c:pt>
                <c:pt idx="164">
                  <c:v>0.24</c:v>
                </c:pt>
                <c:pt idx="165">
                  <c:v>0.23699999999999999</c:v>
                </c:pt>
                <c:pt idx="166">
                  <c:v>0.23499999999999999</c:v>
                </c:pt>
                <c:pt idx="167">
                  <c:v>0.23300000000000001</c:v>
                </c:pt>
                <c:pt idx="168">
                  <c:v>0.23100000000000001</c:v>
                </c:pt>
                <c:pt idx="169">
                  <c:v>0.22900000000000001</c:v>
                </c:pt>
                <c:pt idx="170">
                  <c:v>0.22700000000000001</c:v>
                </c:pt>
                <c:pt idx="171">
                  <c:v>0.22600000000000001</c:v>
                </c:pt>
                <c:pt idx="172">
                  <c:v>0.224</c:v>
                </c:pt>
                <c:pt idx="173">
                  <c:v>0.222</c:v>
                </c:pt>
                <c:pt idx="174">
                  <c:v>0.221</c:v>
                </c:pt>
                <c:pt idx="175">
                  <c:v>0.219</c:v>
                </c:pt>
                <c:pt idx="176">
                  <c:v>0.218</c:v>
                </c:pt>
                <c:pt idx="177">
                  <c:v>0.216</c:v>
                </c:pt>
                <c:pt idx="178">
                  <c:v>0.215</c:v>
                </c:pt>
                <c:pt idx="179">
                  <c:v>0.21299999999999999</c:v>
                </c:pt>
                <c:pt idx="180">
                  <c:v>0.21199999999999999</c:v>
                </c:pt>
                <c:pt idx="181">
                  <c:v>0.21099999999999999</c:v>
                </c:pt>
                <c:pt idx="182">
                  <c:v>0.21</c:v>
                </c:pt>
                <c:pt idx="183">
                  <c:v>0.20799999999999999</c:v>
                </c:pt>
                <c:pt idx="184">
                  <c:v>0.20699999999999999</c:v>
                </c:pt>
                <c:pt idx="185">
                  <c:v>0.20599999999999999</c:v>
                </c:pt>
                <c:pt idx="186">
                  <c:v>0.20499999999999999</c:v>
                </c:pt>
                <c:pt idx="187">
                  <c:v>0.20300000000000001</c:v>
                </c:pt>
                <c:pt idx="188">
                  <c:v>0.20200000000000001</c:v>
                </c:pt>
                <c:pt idx="189">
                  <c:v>0.20100000000000001</c:v>
                </c:pt>
                <c:pt idx="190">
                  <c:v>0.2</c:v>
                </c:pt>
                <c:pt idx="191">
                  <c:v>0.19900000000000001</c:v>
                </c:pt>
                <c:pt idx="192">
                  <c:v>0.19800000000000001</c:v>
                </c:pt>
                <c:pt idx="193">
                  <c:v>0.19700000000000001</c:v>
                </c:pt>
                <c:pt idx="194">
                  <c:v>0.19600000000000001</c:v>
                </c:pt>
                <c:pt idx="195">
                  <c:v>0.19500000000000001</c:v>
                </c:pt>
                <c:pt idx="196">
                  <c:v>0.19400000000000001</c:v>
                </c:pt>
                <c:pt idx="197">
                  <c:v>0.193</c:v>
                </c:pt>
                <c:pt idx="198">
                  <c:v>0.192</c:v>
                </c:pt>
                <c:pt idx="199">
                  <c:v>0.191</c:v>
                </c:pt>
                <c:pt idx="200">
                  <c:v>0.19</c:v>
                </c:pt>
                <c:pt idx="201">
                  <c:v>0.19</c:v>
                </c:pt>
                <c:pt idx="202">
                  <c:v>0.189</c:v>
                </c:pt>
                <c:pt idx="203">
                  <c:v>0.188</c:v>
                </c:pt>
                <c:pt idx="204">
                  <c:v>0.187</c:v>
                </c:pt>
                <c:pt idx="205">
                  <c:v>0.186</c:v>
                </c:pt>
                <c:pt idx="206">
                  <c:v>0.186</c:v>
                </c:pt>
                <c:pt idx="207">
                  <c:v>0.185</c:v>
                </c:pt>
                <c:pt idx="208">
                  <c:v>0.184</c:v>
                </c:pt>
                <c:pt idx="209">
                  <c:v>0.183</c:v>
                </c:pt>
                <c:pt idx="210">
                  <c:v>0.183</c:v>
                </c:pt>
                <c:pt idx="211">
                  <c:v>0.182</c:v>
                </c:pt>
                <c:pt idx="212">
                  <c:v>0.18099999999999999</c:v>
                </c:pt>
                <c:pt idx="213">
                  <c:v>0.18099999999999999</c:v>
                </c:pt>
                <c:pt idx="214">
                  <c:v>0.18</c:v>
                </c:pt>
                <c:pt idx="215">
                  <c:v>0.17899999999999999</c:v>
                </c:pt>
                <c:pt idx="216">
                  <c:v>0.17799999999999999</c:v>
                </c:pt>
                <c:pt idx="217">
                  <c:v>0.17799999999999999</c:v>
                </c:pt>
                <c:pt idx="218">
                  <c:v>0.17699999999999999</c:v>
                </c:pt>
                <c:pt idx="219">
                  <c:v>0.17699999999999999</c:v>
                </c:pt>
                <c:pt idx="220">
                  <c:v>0.17599999999999999</c:v>
                </c:pt>
                <c:pt idx="221">
                  <c:v>0.17599999999999999</c:v>
                </c:pt>
                <c:pt idx="222">
                  <c:v>0.17499999999999999</c:v>
                </c:pt>
                <c:pt idx="223">
                  <c:v>0.17499999999999999</c:v>
                </c:pt>
                <c:pt idx="224">
                  <c:v>0.17399999999999999</c:v>
                </c:pt>
                <c:pt idx="225">
                  <c:v>0.17299999999999999</c:v>
                </c:pt>
                <c:pt idx="226">
                  <c:v>0.17299999999999999</c:v>
                </c:pt>
                <c:pt idx="227">
                  <c:v>0.17199999999999999</c:v>
                </c:pt>
                <c:pt idx="228">
                  <c:v>0.17199999999999999</c:v>
                </c:pt>
                <c:pt idx="229">
                  <c:v>0.17199999999999999</c:v>
                </c:pt>
                <c:pt idx="230">
                  <c:v>0.17100000000000001</c:v>
                </c:pt>
                <c:pt idx="231">
                  <c:v>0.17100000000000001</c:v>
                </c:pt>
                <c:pt idx="232">
                  <c:v>0.17</c:v>
                </c:pt>
                <c:pt idx="233">
                  <c:v>0.17</c:v>
                </c:pt>
                <c:pt idx="234">
                  <c:v>0.16900000000000001</c:v>
                </c:pt>
                <c:pt idx="235">
                  <c:v>0.16800000000000001</c:v>
                </c:pt>
                <c:pt idx="236">
                  <c:v>0.16800000000000001</c:v>
                </c:pt>
                <c:pt idx="237">
                  <c:v>0.16800000000000001</c:v>
                </c:pt>
                <c:pt idx="238">
                  <c:v>0.16700000000000001</c:v>
                </c:pt>
                <c:pt idx="239">
                  <c:v>0.16700000000000001</c:v>
                </c:pt>
                <c:pt idx="240">
                  <c:v>0.16600000000000001</c:v>
                </c:pt>
                <c:pt idx="241">
                  <c:v>0.16600000000000001</c:v>
                </c:pt>
                <c:pt idx="242">
                  <c:v>0.16600000000000001</c:v>
                </c:pt>
                <c:pt idx="243">
                  <c:v>0.16500000000000001</c:v>
                </c:pt>
                <c:pt idx="244">
                  <c:v>0.16500000000000001</c:v>
                </c:pt>
                <c:pt idx="245">
                  <c:v>0.16400000000000001</c:v>
                </c:pt>
                <c:pt idx="246">
                  <c:v>0.16400000000000001</c:v>
                </c:pt>
                <c:pt idx="247">
                  <c:v>0.16400000000000001</c:v>
                </c:pt>
                <c:pt idx="248">
                  <c:v>0.16300000000000001</c:v>
                </c:pt>
                <c:pt idx="249">
                  <c:v>0.16300000000000001</c:v>
                </c:pt>
                <c:pt idx="250">
                  <c:v>0.16300000000000001</c:v>
                </c:pt>
                <c:pt idx="251">
                  <c:v>0.16200000000000001</c:v>
                </c:pt>
                <c:pt idx="252">
                  <c:v>0.16200000000000001</c:v>
                </c:pt>
                <c:pt idx="253">
                  <c:v>0.161</c:v>
                </c:pt>
                <c:pt idx="254">
                  <c:v>0.161</c:v>
                </c:pt>
                <c:pt idx="255">
                  <c:v>0.161</c:v>
                </c:pt>
                <c:pt idx="256">
                  <c:v>0.16</c:v>
                </c:pt>
                <c:pt idx="257">
                  <c:v>0.16</c:v>
                </c:pt>
                <c:pt idx="258">
                  <c:v>0.16</c:v>
                </c:pt>
                <c:pt idx="259">
                  <c:v>0.159</c:v>
                </c:pt>
                <c:pt idx="260">
                  <c:v>0.159</c:v>
                </c:pt>
                <c:pt idx="261">
                  <c:v>0.159</c:v>
                </c:pt>
                <c:pt idx="262">
                  <c:v>0.159</c:v>
                </c:pt>
                <c:pt idx="263">
                  <c:v>0.158</c:v>
                </c:pt>
                <c:pt idx="264">
                  <c:v>0.158</c:v>
                </c:pt>
                <c:pt idx="265">
                  <c:v>0.158</c:v>
                </c:pt>
                <c:pt idx="266">
                  <c:v>0.157</c:v>
                </c:pt>
                <c:pt idx="267">
                  <c:v>0.157</c:v>
                </c:pt>
                <c:pt idx="268">
                  <c:v>0.156</c:v>
                </c:pt>
                <c:pt idx="269">
                  <c:v>0.156</c:v>
                </c:pt>
                <c:pt idx="270">
                  <c:v>0.156</c:v>
                </c:pt>
                <c:pt idx="271">
                  <c:v>0.156</c:v>
                </c:pt>
                <c:pt idx="272">
                  <c:v>0.155</c:v>
                </c:pt>
                <c:pt idx="273">
                  <c:v>0.155</c:v>
                </c:pt>
                <c:pt idx="274">
                  <c:v>0.155</c:v>
                </c:pt>
                <c:pt idx="275">
                  <c:v>0.154</c:v>
                </c:pt>
                <c:pt idx="276">
                  <c:v>0.154</c:v>
                </c:pt>
                <c:pt idx="277">
                  <c:v>0.154</c:v>
                </c:pt>
                <c:pt idx="278">
                  <c:v>0.153</c:v>
                </c:pt>
                <c:pt idx="279">
                  <c:v>0.153</c:v>
                </c:pt>
                <c:pt idx="280">
                  <c:v>0.152</c:v>
                </c:pt>
                <c:pt idx="281">
                  <c:v>0.152</c:v>
                </c:pt>
                <c:pt idx="282">
                  <c:v>0.152</c:v>
                </c:pt>
                <c:pt idx="283">
                  <c:v>0.151</c:v>
                </c:pt>
                <c:pt idx="284">
                  <c:v>0.151</c:v>
                </c:pt>
                <c:pt idx="285">
                  <c:v>0.151</c:v>
                </c:pt>
                <c:pt idx="286">
                  <c:v>0.15</c:v>
                </c:pt>
                <c:pt idx="287">
                  <c:v>0.15</c:v>
                </c:pt>
                <c:pt idx="288">
                  <c:v>0.14899999999999999</c:v>
                </c:pt>
                <c:pt idx="289">
                  <c:v>0.14899999999999999</c:v>
                </c:pt>
                <c:pt idx="290">
                  <c:v>0.14799999999999999</c:v>
                </c:pt>
                <c:pt idx="291">
                  <c:v>0.14799999999999999</c:v>
                </c:pt>
                <c:pt idx="292">
                  <c:v>0.14799999999999999</c:v>
                </c:pt>
                <c:pt idx="293">
                  <c:v>0.14699999999999999</c:v>
                </c:pt>
                <c:pt idx="294">
                  <c:v>0.14699999999999999</c:v>
                </c:pt>
                <c:pt idx="295">
                  <c:v>0.14599999999999999</c:v>
                </c:pt>
                <c:pt idx="296">
                  <c:v>0.14599999999999999</c:v>
                </c:pt>
                <c:pt idx="297">
                  <c:v>0.14499999999999999</c:v>
                </c:pt>
                <c:pt idx="298">
                  <c:v>0.14499999999999999</c:v>
                </c:pt>
                <c:pt idx="299">
                  <c:v>0.14399999999999999</c:v>
                </c:pt>
                <c:pt idx="300">
                  <c:v>0.14399999999999999</c:v>
                </c:pt>
                <c:pt idx="301">
                  <c:v>0.14299999999999999</c:v>
                </c:pt>
                <c:pt idx="302">
                  <c:v>0.14299999999999999</c:v>
                </c:pt>
                <c:pt idx="303">
                  <c:v>0.14199999999999999</c:v>
                </c:pt>
                <c:pt idx="304">
                  <c:v>0.14199999999999999</c:v>
                </c:pt>
                <c:pt idx="305">
                  <c:v>0.14099999999999999</c:v>
                </c:pt>
                <c:pt idx="306">
                  <c:v>0.14099999999999999</c:v>
                </c:pt>
                <c:pt idx="307">
                  <c:v>0.14000000000000001</c:v>
                </c:pt>
                <c:pt idx="308">
                  <c:v>0.14000000000000001</c:v>
                </c:pt>
                <c:pt idx="309">
                  <c:v>0.13900000000000001</c:v>
                </c:pt>
                <c:pt idx="310">
                  <c:v>0.13900000000000001</c:v>
                </c:pt>
                <c:pt idx="311">
                  <c:v>0.13800000000000001</c:v>
                </c:pt>
                <c:pt idx="312">
                  <c:v>0.13800000000000001</c:v>
                </c:pt>
                <c:pt idx="313">
                  <c:v>0.13700000000000001</c:v>
                </c:pt>
                <c:pt idx="314">
                  <c:v>0.13700000000000001</c:v>
                </c:pt>
                <c:pt idx="315">
                  <c:v>0.13600000000000001</c:v>
                </c:pt>
                <c:pt idx="316">
                  <c:v>0.13500000000000001</c:v>
                </c:pt>
                <c:pt idx="317">
                  <c:v>0.13500000000000001</c:v>
                </c:pt>
                <c:pt idx="318">
                  <c:v>0.13400000000000001</c:v>
                </c:pt>
                <c:pt idx="319">
                  <c:v>0.13400000000000001</c:v>
                </c:pt>
                <c:pt idx="320">
                  <c:v>0.13300000000000001</c:v>
                </c:pt>
                <c:pt idx="321">
                  <c:v>0.13200000000000001</c:v>
                </c:pt>
                <c:pt idx="322">
                  <c:v>0.13200000000000001</c:v>
                </c:pt>
                <c:pt idx="323">
                  <c:v>0.13100000000000001</c:v>
                </c:pt>
                <c:pt idx="324">
                  <c:v>0.13100000000000001</c:v>
                </c:pt>
                <c:pt idx="325">
                  <c:v>0.13</c:v>
                </c:pt>
                <c:pt idx="326">
                  <c:v>0.129</c:v>
                </c:pt>
                <c:pt idx="327">
                  <c:v>0.129</c:v>
                </c:pt>
                <c:pt idx="328">
                  <c:v>0.128</c:v>
                </c:pt>
                <c:pt idx="329">
                  <c:v>0.128</c:v>
                </c:pt>
                <c:pt idx="330">
                  <c:v>0.127</c:v>
                </c:pt>
                <c:pt idx="331">
                  <c:v>0.127</c:v>
                </c:pt>
                <c:pt idx="332">
                  <c:v>0.126</c:v>
                </c:pt>
                <c:pt idx="333">
                  <c:v>0.125</c:v>
                </c:pt>
                <c:pt idx="334">
                  <c:v>0.125</c:v>
                </c:pt>
                <c:pt idx="335">
                  <c:v>0.124</c:v>
                </c:pt>
                <c:pt idx="336">
                  <c:v>0.124</c:v>
                </c:pt>
                <c:pt idx="337">
                  <c:v>0.123</c:v>
                </c:pt>
                <c:pt idx="338">
                  <c:v>0.122</c:v>
                </c:pt>
                <c:pt idx="339">
                  <c:v>0.122</c:v>
                </c:pt>
                <c:pt idx="340">
                  <c:v>0.121</c:v>
                </c:pt>
                <c:pt idx="341">
                  <c:v>0.121</c:v>
                </c:pt>
                <c:pt idx="342">
                  <c:v>0.12</c:v>
                </c:pt>
                <c:pt idx="343">
                  <c:v>0.12</c:v>
                </c:pt>
                <c:pt idx="344">
                  <c:v>0.11899999999999999</c:v>
                </c:pt>
                <c:pt idx="345">
                  <c:v>0.11899999999999999</c:v>
                </c:pt>
                <c:pt idx="346">
                  <c:v>0.11799999999999999</c:v>
                </c:pt>
                <c:pt idx="347">
                  <c:v>0.11799999999999999</c:v>
                </c:pt>
                <c:pt idx="348">
                  <c:v>0.11799999999999999</c:v>
                </c:pt>
                <c:pt idx="349">
                  <c:v>0.11700000000000001</c:v>
                </c:pt>
                <c:pt idx="350">
                  <c:v>0.11700000000000001</c:v>
                </c:pt>
                <c:pt idx="351">
                  <c:v>0.11600000000000001</c:v>
                </c:pt>
                <c:pt idx="352">
                  <c:v>0.11600000000000001</c:v>
                </c:pt>
                <c:pt idx="353">
                  <c:v>0.115</c:v>
                </c:pt>
                <c:pt idx="354">
                  <c:v>0.115</c:v>
                </c:pt>
                <c:pt idx="355">
                  <c:v>0.114</c:v>
                </c:pt>
                <c:pt idx="356">
                  <c:v>0.114</c:v>
                </c:pt>
                <c:pt idx="357">
                  <c:v>0.113</c:v>
                </c:pt>
                <c:pt idx="358">
                  <c:v>0.113</c:v>
                </c:pt>
                <c:pt idx="359">
                  <c:v>0.112</c:v>
                </c:pt>
                <c:pt idx="360">
                  <c:v>0.112</c:v>
                </c:pt>
                <c:pt idx="361">
                  <c:v>0.112</c:v>
                </c:pt>
                <c:pt idx="362">
                  <c:v>0.111</c:v>
                </c:pt>
                <c:pt idx="363">
                  <c:v>0.111</c:v>
                </c:pt>
                <c:pt idx="364">
                  <c:v>0.11</c:v>
                </c:pt>
                <c:pt idx="365">
                  <c:v>0.11</c:v>
                </c:pt>
                <c:pt idx="366">
                  <c:v>0.11</c:v>
                </c:pt>
                <c:pt idx="367">
                  <c:v>0.109</c:v>
                </c:pt>
                <c:pt idx="368">
                  <c:v>0.109</c:v>
                </c:pt>
                <c:pt idx="369">
                  <c:v>0.108</c:v>
                </c:pt>
                <c:pt idx="370">
                  <c:v>0.108</c:v>
                </c:pt>
                <c:pt idx="371">
                  <c:v>0.108</c:v>
                </c:pt>
                <c:pt idx="372">
                  <c:v>0.107</c:v>
                </c:pt>
                <c:pt idx="373">
                  <c:v>0.107</c:v>
                </c:pt>
                <c:pt idx="374">
                  <c:v>0.107</c:v>
                </c:pt>
                <c:pt idx="375">
                  <c:v>0.106</c:v>
                </c:pt>
                <c:pt idx="376">
                  <c:v>0.106</c:v>
                </c:pt>
                <c:pt idx="377">
                  <c:v>0.106</c:v>
                </c:pt>
                <c:pt idx="378">
                  <c:v>0.105</c:v>
                </c:pt>
                <c:pt idx="379">
                  <c:v>0.105</c:v>
                </c:pt>
                <c:pt idx="380">
                  <c:v>0.105</c:v>
                </c:pt>
                <c:pt idx="381">
                  <c:v>0.104</c:v>
                </c:pt>
                <c:pt idx="382">
                  <c:v>0.104</c:v>
                </c:pt>
                <c:pt idx="383">
                  <c:v>0.104</c:v>
                </c:pt>
                <c:pt idx="384">
                  <c:v>0.10299999999999999</c:v>
                </c:pt>
                <c:pt idx="385">
                  <c:v>0.10299999999999999</c:v>
                </c:pt>
                <c:pt idx="386">
                  <c:v>0.10299999999999999</c:v>
                </c:pt>
                <c:pt idx="387">
                  <c:v>0.10299999999999999</c:v>
                </c:pt>
                <c:pt idx="388">
                  <c:v>0.10199999999999999</c:v>
                </c:pt>
                <c:pt idx="389">
                  <c:v>0.10199999999999999</c:v>
                </c:pt>
                <c:pt idx="390">
                  <c:v>0.10199999999999999</c:v>
                </c:pt>
                <c:pt idx="391">
                  <c:v>0.10199999999999999</c:v>
                </c:pt>
                <c:pt idx="392">
                  <c:v>0.10199999999999999</c:v>
                </c:pt>
                <c:pt idx="393">
                  <c:v>0.10100000000000001</c:v>
                </c:pt>
                <c:pt idx="394">
                  <c:v>0.10100000000000001</c:v>
                </c:pt>
                <c:pt idx="395">
                  <c:v>0.10100000000000001</c:v>
                </c:pt>
                <c:pt idx="396">
                  <c:v>0.10100000000000001</c:v>
                </c:pt>
                <c:pt idx="397">
                  <c:v>0.1</c:v>
                </c:pt>
                <c:pt idx="398">
                  <c:v>0.1</c:v>
                </c:pt>
                <c:pt idx="399">
                  <c:v>0.1</c:v>
                </c:pt>
                <c:pt idx="400">
                  <c:v>0.1</c:v>
                </c:pt>
                <c:pt idx="401">
                  <c:v>0.1</c:v>
                </c:pt>
                <c:pt idx="402">
                  <c:v>9.9000000000000005E-2</c:v>
                </c:pt>
                <c:pt idx="403">
                  <c:v>9.9000000000000005E-2</c:v>
                </c:pt>
                <c:pt idx="404">
                  <c:v>9.9000000000000005E-2</c:v>
                </c:pt>
                <c:pt idx="405">
                  <c:v>9.9000000000000005E-2</c:v>
                </c:pt>
                <c:pt idx="406">
                  <c:v>9.9000000000000005E-2</c:v>
                </c:pt>
                <c:pt idx="407">
                  <c:v>9.9000000000000005E-2</c:v>
                </c:pt>
                <c:pt idx="408">
                  <c:v>9.9000000000000005E-2</c:v>
                </c:pt>
                <c:pt idx="409">
                  <c:v>9.8000000000000004E-2</c:v>
                </c:pt>
                <c:pt idx="410">
                  <c:v>9.8000000000000004E-2</c:v>
                </c:pt>
                <c:pt idx="411">
                  <c:v>9.8000000000000004E-2</c:v>
                </c:pt>
                <c:pt idx="412">
                  <c:v>9.8000000000000004E-2</c:v>
                </c:pt>
                <c:pt idx="413">
                  <c:v>9.8000000000000004E-2</c:v>
                </c:pt>
                <c:pt idx="414">
                  <c:v>9.8000000000000004E-2</c:v>
                </c:pt>
                <c:pt idx="415">
                  <c:v>9.7000000000000003E-2</c:v>
                </c:pt>
                <c:pt idx="416">
                  <c:v>9.7000000000000003E-2</c:v>
                </c:pt>
                <c:pt idx="417">
                  <c:v>9.7000000000000003E-2</c:v>
                </c:pt>
                <c:pt idx="418">
                  <c:v>9.7000000000000003E-2</c:v>
                </c:pt>
                <c:pt idx="419">
                  <c:v>9.7000000000000003E-2</c:v>
                </c:pt>
                <c:pt idx="420">
                  <c:v>9.7000000000000003E-2</c:v>
                </c:pt>
                <c:pt idx="421">
                  <c:v>9.6000000000000002E-2</c:v>
                </c:pt>
                <c:pt idx="422">
                  <c:v>9.6000000000000002E-2</c:v>
                </c:pt>
                <c:pt idx="423">
                  <c:v>9.6000000000000002E-2</c:v>
                </c:pt>
                <c:pt idx="424">
                  <c:v>9.6000000000000002E-2</c:v>
                </c:pt>
                <c:pt idx="425">
                  <c:v>9.6000000000000002E-2</c:v>
                </c:pt>
                <c:pt idx="426">
                  <c:v>9.6000000000000002E-2</c:v>
                </c:pt>
                <c:pt idx="427">
                  <c:v>9.5000000000000001E-2</c:v>
                </c:pt>
                <c:pt idx="428">
                  <c:v>9.5000000000000001E-2</c:v>
                </c:pt>
                <c:pt idx="429">
                  <c:v>9.5000000000000001E-2</c:v>
                </c:pt>
                <c:pt idx="430">
                  <c:v>9.5000000000000001E-2</c:v>
                </c:pt>
                <c:pt idx="431">
                  <c:v>9.5000000000000001E-2</c:v>
                </c:pt>
                <c:pt idx="432">
                  <c:v>9.5000000000000001E-2</c:v>
                </c:pt>
                <c:pt idx="433">
                  <c:v>9.5000000000000001E-2</c:v>
                </c:pt>
                <c:pt idx="434">
                  <c:v>9.4E-2</c:v>
                </c:pt>
                <c:pt idx="435">
                  <c:v>9.4E-2</c:v>
                </c:pt>
                <c:pt idx="436">
                  <c:v>9.4E-2</c:v>
                </c:pt>
                <c:pt idx="437">
                  <c:v>9.4E-2</c:v>
                </c:pt>
                <c:pt idx="438">
                  <c:v>9.4E-2</c:v>
                </c:pt>
                <c:pt idx="439">
                  <c:v>9.2999999999999999E-2</c:v>
                </c:pt>
                <c:pt idx="440">
                  <c:v>9.2999999999999999E-2</c:v>
                </c:pt>
                <c:pt idx="441">
                  <c:v>9.2999999999999999E-2</c:v>
                </c:pt>
                <c:pt idx="442">
                  <c:v>9.2999999999999999E-2</c:v>
                </c:pt>
                <c:pt idx="443">
                  <c:v>9.2999999999999999E-2</c:v>
                </c:pt>
                <c:pt idx="444">
                  <c:v>9.2999999999999999E-2</c:v>
                </c:pt>
                <c:pt idx="445">
                  <c:v>9.2999999999999999E-2</c:v>
                </c:pt>
                <c:pt idx="446">
                  <c:v>9.2999999999999999E-2</c:v>
                </c:pt>
                <c:pt idx="447">
                  <c:v>9.1999999999999998E-2</c:v>
                </c:pt>
                <c:pt idx="448">
                  <c:v>9.1999999999999998E-2</c:v>
                </c:pt>
                <c:pt idx="449">
                  <c:v>9.1999999999999998E-2</c:v>
                </c:pt>
                <c:pt idx="450">
                  <c:v>9.1999999999999998E-2</c:v>
                </c:pt>
                <c:pt idx="451">
                  <c:v>9.1999999999999998E-2</c:v>
                </c:pt>
                <c:pt idx="452">
                  <c:v>9.1999999999999998E-2</c:v>
                </c:pt>
                <c:pt idx="453">
                  <c:v>9.1999999999999998E-2</c:v>
                </c:pt>
                <c:pt idx="454">
                  <c:v>9.0999999999999998E-2</c:v>
                </c:pt>
                <c:pt idx="455">
                  <c:v>9.0999999999999998E-2</c:v>
                </c:pt>
                <c:pt idx="456">
                  <c:v>9.0999999999999998E-2</c:v>
                </c:pt>
                <c:pt idx="457">
                  <c:v>9.0999999999999998E-2</c:v>
                </c:pt>
                <c:pt idx="458">
                  <c:v>9.0999999999999998E-2</c:v>
                </c:pt>
                <c:pt idx="459">
                  <c:v>0.09</c:v>
                </c:pt>
                <c:pt idx="460">
                  <c:v>0.09</c:v>
                </c:pt>
                <c:pt idx="461">
                  <c:v>0.09</c:v>
                </c:pt>
                <c:pt idx="462">
                  <c:v>0.09</c:v>
                </c:pt>
                <c:pt idx="463">
                  <c:v>0.09</c:v>
                </c:pt>
                <c:pt idx="464">
                  <c:v>0.09</c:v>
                </c:pt>
                <c:pt idx="465">
                  <c:v>8.8999999999999996E-2</c:v>
                </c:pt>
                <c:pt idx="466">
                  <c:v>8.8999999999999996E-2</c:v>
                </c:pt>
                <c:pt idx="467">
                  <c:v>8.8999999999999996E-2</c:v>
                </c:pt>
                <c:pt idx="468">
                  <c:v>8.8999999999999996E-2</c:v>
                </c:pt>
                <c:pt idx="469">
                  <c:v>8.7999999999999995E-2</c:v>
                </c:pt>
                <c:pt idx="470">
                  <c:v>8.7999999999999995E-2</c:v>
                </c:pt>
                <c:pt idx="471">
                  <c:v>8.7999999999999995E-2</c:v>
                </c:pt>
                <c:pt idx="472">
                  <c:v>8.7999999999999995E-2</c:v>
                </c:pt>
                <c:pt idx="473">
                  <c:v>8.7999999999999995E-2</c:v>
                </c:pt>
                <c:pt idx="474">
                  <c:v>8.7999999999999995E-2</c:v>
                </c:pt>
                <c:pt idx="475">
                  <c:v>8.6999999999999994E-2</c:v>
                </c:pt>
                <c:pt idx="476">
                  <c:v>8.6999999999999994E-2</c:v>
                </c:pt>
                <c:pt idx="477">
                  <c:v>8.6999999999999994E-2</c:v>
                </c:pt>
                <c:pt idx="478">
                  <c:v>8.6999999999999994E-2</c:v>
                </c:pt>
                <c:pt idx="479">
                  <c:v>8.6999999999999994E-2</c:v>
                </c:pt>
                <c:pt idx="480">
                  <c:v>8.6999999999999994E-2</c:v>
                </c:pt>
                <c:pt idx="481">
                  <c:v>8.6999999999999994E-2</c:v>
                </c:pt>
                <c:pt idx="482">
                  <c:v>8.6999999999999994E-2</c:v>
                </c:pt>
                <c:pt idx="483">
                  <c:v>8.6999999999999994E-2</c:v>
                </c:pt>
                <c:pt idx="484">
                  <c:v>8.5999999999999993E-2</c:v>
                </c:pt>
                <c:pt idx="485">
                  <c:v>8.5999999999999993E-2</c:v>
                </c:pt>
                <c:pt idx="486">
                  <c:v>8.5999999999999993E-2</c:v>
                </c:pt>
                <c:pt idx="487">
                  <c:v>8.5999999999999993E-2</c:v>
                </c:pt>
                <c:pt idx="488">
                  <c:v>8.5999999999999993E-2</c:v>
                </c:pt>
                <c:pt idx="489">
                  <c:v>8.5999999999999993E-2</c:v>
                </c:pt>
                <c:pt idx="490">
                  <c:v>8.5000000000000006E-2</c:v>
                </c:pt>
                <c:pt idx="491">
                  <c:v>8.5000000000000006E-2</c:v>
                </c:pt>
                <c:pt idx="492">
                  <c:v>8.5000000000000006E-2</c:v>
                </c:pt>
                <c:pt idx="493">
                  <c:v>8.5000000000000006E-2</c:v>
                </c:pt>
                <c:pt idx="494">
                  <c:v>8.5000000000000006E-2</c:v>
                </c:pt>
                <c:pt idx="495">
                  <c:v>8.5000000000000006E-2</c:v>
                </c:pt>
                <c:pt idx="496">
                  <c:v>8.5000000000000006E-2</c:v>
                </c:pt>
                <c:pt idx="497">
                  <c:v>8.5000000000000006E-2</c:v>
                </c:pt>
                <c:pt idx="498">
                  <c:v>8.5000000000000006E-2</c:v>
                </c:pt>
                <c:pt idx="499">
                  <c:v>8.5000000000000006E-2</c:v>
                </c:pt>
                <c:pt idx="500">
                  <c:v>8.4000000000000005E-2</c:v>
                </c:pt>
                <c:pt idx="501">
                  <c:v>8.4000000000000005E-2</c:v>
                </c:pt>
                <c:pt idx="502">
                  <c:v>8.4000000000000005E-2</c:v>
                </c:pt>
                <c:pt idx="503">
                  <c:v>8.4000000000000005E-2</c:v>
                </c:pt>
                <c:pt idx="504">
                  <c:v>8.4000000000000005E-2</c:v>
                </c:pt>
                <c:pt idx="505">
                  <c:v>8.4000000000000005E-2</c:v>
                </c:pt>
                <c:pt idx="506">
                  <c:v>8.4000000000000005E-2</c:v>
                </c:pt>
                <c:pt idx="507">
                  <c:v>8.3000000000000004E-2</c:v>
                </c:pt>
                <c:pt idx="508">
                  <c:v>8.3000000000000004E-2</c:v>
                </c:pt>
                <c:pt idx="509">
                  <c:v>8.3000000000000004E-2</c:v>
                </c:pt>
                <c:pt idx="510">
                  <c:v>8.3000000000000004E-2</c:v>
                </c:pt>
                <c:pt idx="511">
                  <c:v>8.3000000000000004E-2</c:v>
                </c:pt>
                <c:pt idx="512">
                  <c:v>8.3000000000000004E-2</c:v>
                </c:pt>
                <c:pt idx="513">
                  <c:v>8.3000000000000004E-2</c:v>
                </c:pt>
                <c:pt idx="514">
                  <c:v>8.3000000000000004E-2</c:v>
                </c:pt>
                <c:pt idx="515">
                  <c:v>8.3000000000000004E-2</c:v>
                </c:pt>
                <c:pt idx="516">
                  <c:v>8.3000000000000004E-2</c:v>
                </c:pt>
                <c:pt idx="517">
                  <c:v>8.3000000000000004E-2</c:v>
                </c:pt>
                <c:pt idx="518">
                  <c:v>8.3000000000000004E-2</c:v>
                </c:pt>
                <c:pt idx="519">
                  <c:v>8.3000000000000004E-2</c:v>
                </c:pt>
                <c:pt idx="520">
                  <c:v>8.3000000000000004E-2</c:v>
                </c:pt>
                <c:pt idx="521">
                  <c:v>8.3000000000000004E-2</c:v>
                </c:pt>
                <c:pt idx="522">
                  <c:v>8.3000000000000004E-2</c:v>
                </c:pt>
                <c:pt idx="523">
                  <c:v>8.3000000000000004E-2</c:v>
                </c:pt>
                <c:pt idx="524">
                  <c:v>8.2000000000000003E-2</c:v>
                </c:pt>
                <c:pt idx="525">
                  <c:v>8.2000000000000003E-2</c:v>
                </c:pt>
                <c:pt idx="526">
                  <c:v>8.2000000000000003E-2</c:v>
                </c:pt>
                <c:pt idx="527">
                  <c:v>8.2000000000000003E-2</c:v>
                </c:pt>
                <c:pt idx="528">
                  <c:v>8.2000000000000003E-2</c:v>
                </c:pt>
                <c:pt idx="529">
                  <c:v>8.2000000000000003E-2</c:v>
                </c:pt>
                <c:pt idx="530">
                  <c:v>8.2000000000000003E-2</c:v>
                </c:pt>
                <c:pt idx="531">
                  <c:v>8.2000000000000003E-2</c:v>
                </c:pt>
                <c:pt idx="532">
                  <c:v>8.2000000000000003E-2</c:v>
                </c:pt>
                <c:pt idx="533">
                  <c:v>8.2000000000000003E-2</c:v>
                </c:pt>
                <c:pt idx="534">
                  <c:v>8.2000000000000003E-2</c:v>
                </c:pt>
                <c:pt idx="535">
                  <c:v>8.2000000000000003E-2</c:v>
                </c:pt>
                <c:pt idx="536">
                  <c:v>8.2000000000000003E-2</c:v>
                </c:pt>
                <c:pt idx="537">
                  <c:v>8.2000000000000003E-2</c:v>
                </c:pt>
                <c:pt idx="538">
                  <c:v>8.2000000000000003E-2</c:v>
                </c:pt>
                <c:pt idx="539">
                  <c:v>8.2000000000000003E-2</c:v>
                </c:pt>
                <c:pt idx="540">
                  <c:v>8.2000000000000003E-2</c:v>
                </c:pt>
                <c:pt idx="541">
                  <c:v>8.2000000000000003E-2</c:v>
                </c:pt>
                <c:pt idx="542">
                  <c:v>8.2000000000000003E-2</c:v>
                </c:pt>
                <c:pt idx="543">
                  <c:v>8.2000000000000003E-2</c:v>
                </c:pt>
                <c:pt idx="544">
                  <c:v>8.2000000000000003E-2</c:v>
                </c:pt>
                <c:pt idx="545">
                  <c:v>8.2000000000000003E-2</c:v>
                </c:pt>
                <c:pt idx="546">
                  <c:v>8.2000000000000003E-2</c:v>
                </c:pt>
                <c:pt idx="547">
                  <c:v>8.1000000000000003E-2</c:v>
                </c:pt>
                <c:pt idx="548">
                  <c:v>8.1000000000000003E-2</c:v>
                </c:pt>
                <c:pt idx="549">
                  <c:v>8.1000000000000003E-2</c:v>
                </c:pt>
                <c:pt idx="550">
                  <c:v>8.1000000000000003E-2</c:v>
                </c:pt>
                <c:pt idx="551">
                  <c:v>8.1000000000000003E-2</c:v>
                </c:pt>
                <c:pt idx="552">
                  <c:v>8.1000000000000003E-2</c:v>
                </c:pt>
                <c:pt idx="553">
                  <c:v>8.1000000000000003E-2</c:v>
                </c:pt>
                <c:pt idx="554">
                  <c:v>8.1000000000000003E-2</c:v>
                </c:pt>
                <c:pt idx="555">
                  <c:v>8.1000000000000003E-2</c:v>
                </c:pt>
                <c:pt idx="556">
                  <c:v>8.1000000000000003E-2</c:v>
                </c:pt>
                <c:pt idx="557">
                  <c:v>8.1000000000000003E-2</c:v>
                </c:pt>
                <c:pt idx="558">
                  <c:v>8.1000000000000003E-2</c:v>
                </c:pt>
                <c:pt idx="559">
                  <c:v>8.1000000000000003E-2</c:v>
                </c:pt>
                <c:pt idx="560">
                  <c:v>8.1000000000000003E-2</c:v>
                </c:pt>
                <c:pt idx="561">
                  <c:v>8.1000000000000003E-2</c:v>
                </c:pt>
                <c:pt idx="562">
                  <c:v>0.08</c:v>
                </c:pt>
                <c:pt idx="563">
                  <c:v>8.1000000000000003E-2</c:v>
                </c:pt>
                <c:pt idx="564">
                  <c:v>8.1000000000000003E-2</c:v>
                </c:pt>
                <c:pt idx="565">
                  <c:v>0.08</c:v>
                </c:pt>
                <c:pt idx="566">
                  <c:v>0.08</c:v>
                </c:pt>
                <c:pt idx="567">
                  <c:v>0.08</c:v>
                </c:pt>
                <c:pt idx="568">
                  <c:v>0.08</c:v>
                </c:pt>
                <c:pt idx="569">
                  <c:v>0.08</c:v>
                </c:pt>
                <c:pt idx="570">
                  <c:v>0.08</c:v>
                </c:pt>
                <c:pt idx="571">
                  <c:v>0.08</c:v>
                </c:pt>
                <c:pt idx="572">
                  <c:v>0.08</c:v>
                </c:pt>
                <c:pt idx="573">
                  <c:v>0.08</c:v>
                </c:pt>
                <c:pt idx="574">
                  <c:v>0.08</c:v>
                </c:pt>
                <c:pt idx="575">
                  <c:v>0.08</c:v>
                </c:pt>
                <c:pt idx="576">
                  <c:v>7.9000000000000001E-2</c:v>
                </c:pt>
                <c:pt idx="577">
                  <c:v>7.9000000000000001E-2</c:v>
                </c:pt>
                <c:pt idx="578">
                  <c:v>7.9000000000000001E-2</c:v>
                </c:pt>
                <c:pt idx="579">
                  <c:v>7.9000000000000001E-2</c:v>
                </c:pt>
                <c:pt idx="580">
                  <c:v>7.9000000000000001E-2</c:v>
                </c:pt>
                <c:pt idx="581">
                  <c:v>7.9000000000000001E-2</c:v>
                </c:pt>
                <c:pt idx="582">
                  <c:v>7.9000000000000001E-2</c:v>
                </c:pt>
                <c:pt idx="583">
                  <c:v>7.9000000000000001E-2</c:v>
                </c:pt>
                <c:pt idx="584">
                  <c:v>7.9000000000000001E-2</c:v>
                </c:pt>
                <c:pt idx="585">
                  <c:v>7.9000000000000001E-2</c:v>
                </c:pt>
                <c:pt idx="586">
                  <c:v>7.9000000000000001E-2</c:v>
                </c:pt>
                <c:pt idx="587">
                  <c:v>7.9000000000000001E-2</c:v>
                </c:pt>
                <c:pt idx="588">
                  <c:v>7.9000000000000001E-2</c:v>
                </c:pt>
                <c:pt idx="589">
                  <c:v>7.8E-2</c:v>
                </c:pt>
                <c:pt idx="590">
                  <c:v>7.8E-2</c:v>
                </c:pt>
                <c:pt idx="591">
                  <c:v>7.8E-2</c:v>
                </c:pt>
                <c:pt idx="592">
                  <c:v>7.8E-2</c:v>
                </c:pt>
                <c:pt idx="593">
                  <c:v>7.8E-2</c:v>
                </c:pt>
                <c:pt idx="594">
                  <c:v>7.8E-2</c:v>
                </c:pt>
                <c:pt idx="595">
                  <c:v>7.6999999999999999E-2</c:v>
                </c:pt>
                <c:pt idx="596">
                  <c:v>7.6999999999999999E-2</c:v>
                </c:pt>
                <c:pt idx="597">
                  <c:v>7.6999999999999999E-2</c:v>
                </c:pt>
                <c:pt idx="598">
                  <c:v>7.6999999999999999E-2</c:v>
                </c:pt>
                <c:pt idx="599">
                  <c:v>7.6999999999999999E-2</c:v>
                </c:pt>
                <c:pt idx="600">
                  <c:v>7.6999999999999999E-2</c:v>
                </c:pt>
                <c:pt idx="601">
                  <c:v>7.5999999999999998E-2</c:v>
                </c:pt>
                <c:pt idx="602">
                  <c:v>7.5999999999999998E-2</c:v>
                </c:pt>
                <c:pt idx="603">
                  <c:v>7.5999999999999998E-2</c:v>
                </c:pt>
                <c:pt idx="604">
                  <c:v>7.5999999999999998E-2</c:v>
                </c:pt>
                <c:pt idx="605">
                  <c:v>7.5999999999999998E-2</c:v>
                </c:pt>
                <c:pt idx="606">
                  <c:v>7.4999999999999997E-2</c:v>
                </c:pt>
                <c:pt idx="607">
                  <c:v>7.4999999999999997E-2</c:v>
                </c:pt>
                <c:pt idx="608">
                  <c:v>7.4999999999999997E-2</c:v>
                </c:pt>
                <c:pt idx="609">
                  <c:v>7.4999999999999997E-2</c:v>
                </c:pt>
                <c:pt idx="610">
                  <c:v>7.4999999999999997E-2</c:v>
                </c:pt>
                <c:pt idx="611">
                  <c:v>7.4999999999999997E-2</c:v>
                </c:pt>
                <c:pt idx="612">
                  <c:v>7.3999999999999996E-2</c:v>
                </c:pt>
                <c:pt idx="613">
                  <c:v>7.3999999999999996E-2</c:v>
                </c:pt>
                <c:pt idx="614">
                  <c:v>7.3999999999999996E-2</c:v>
                </c:pt>
                <c:pt idx="615">
                  <c:v>7.3999999999999996E-2</c:v>
                </c:pt>
                <c:pt idx="616">
                  <c:v>7.2999999999999995E-2</c:v>
                </c:pt>
                <c:pt idx="617">
                  <c:v>7.2999999999999995E-2</c:v>
                </c:pt>
                <c:pt idx="618">
                  <c:v>7.2999999999999995E-2</c:v>
                </c:pt>
                <c:pt idx="619">
                  <c:v>7.2999999999999995E-2</c:v>
                </c:pt>
                <c:pt idx="620">
                  <c:v>7.2999999999999995E-2</c:v>
                </c:pt>
                <c:pt idx="621">
                  <c:v>7.1999999999999995E-2</c:v>
                </c:pt>
                <c:pt idx="622">
                  <c:v>7.1999999999999995E-2</c:v>
                </c:pt>
                <c:pt idx="623">
                  <c:v>7.1999999999999995E-2</c:v>
                </c:pt>
                <c:pt idx="624">
                  <c:v>7.0999999999999994E-2</c:v>
                </c:pt>
                <c:pt idx="625">
                  <c:v>7.0999999999999994E-2</c:v>
                </c:pt>
                <c:pt idx="626">
                  <c:v>7.0000000000000007E-2</c:v>
                </c:pt>
                <c:pt idx="627">
                  <c:v>7.0000000000000007E-2</c:v>
                </c:pt>
                <c:pt idx="628">
                  <c:v>7.0000000000000007E-2</c:v>
                </c:pt>
                <c:pt idx="629">
                  <c:v>6.9000000000000006E-2</c:v>
                </c:pt>
                <c:pt idx="630">
                  <c:v>6.9000000000000006E-2</c:v>
                </c:pt>
                <c:pt idx="631">
                  <c:v>6.9000000000000006E-2</c:v>
                </c:pt>
                <c:pt idx="632">
                  <c:v>6.9000000000000006E-2</c:v>
                </c:pt>
                <c:pt idx="633">
                  <c:v>6.8000000000000005E-2</c:v>
                </c:pt>
                <c:pt idx="634">
                  <c:v>6.8000000000000005E-2</c:v>
                </c:pt>
                <c:pt idx="635">
                  <c:v>6.8000000000000005E-2</c:v>
                </c:pt>
                <c:pt idx="636">
                  <c:v>6.7000000000000004E-2</c:v>
                </c:pt>
                <c:pt idx="637">
                  <c:v>6.7000000000000004E-2</c:v>
                </c:pt>
                <c:pt idx="638">
                  <c:v>6.6000000000000003E-2</c:v>
                </c:pt>
                <c:pt idx="639">
                  <c:v>6.6000000000000003E-2</c:v>
                </c:pt>
                <c:pt idx="640">
                  <c:v>6.6000000000000003E-2</c:v>
                </c:pt>
                <c:pt idx="641">
                  <c:v>6.5000000000000002E-2</c:v>
                </c:pt>
                <c:pt idx="642">
                  <c:v>6.4000000000000001E-2</c:v>
                </c:pt>
                <c:pt idx="643">
                  <c:v>6.4000000000000001E-2</c:v>
                </c:pt>
                <c:pt idx="644">
                  <c:v>6.4000000000000001E-2</c:v>
                </c:pt>
                <c:pt idx="645">
                  <c:v>6.3E-2</c:v>
                </c:pt>
                <c:pt idx="646">
                  <c:v>6.3E-2</c:v>
                </c:pt>
                <c:pt idx="647">
                  <c:v>6.3E-2</c:v>
                </c:pt>
                <c:pt idx="648">
                  <c:v>6.2E-2</c:v>
                </c:pt>
                <c:pt idx="649">
                  <c:v>6.2E-2</c:v>
                </c:pt>
                <c:pt idx="650">
                  <c:v>6.2E-2</c:v>
                </c:pt>
                <c:pt idx="651">
                  <c:v>6.0999999999999999E-2</c:v>
                </c:pt>
                <c:pt idx="652">
                  <c:v>6.0999999999999999E-2</c:v>
                </c:pt>
                <c:pt idx="653">
                  <c:v>6.0999999999999999E-2</c:v>
                </c:pt>
                <c:pt idx="654">
                  <c:v>0.06</c:v>
                </c:pt>
                <c:pt idx="655">
                  <c:v>0.06</c:v>
                </c:pt>
                <c:pt idx="656">
                  <c:v>5.8999999999999997E-2</c:v>
                </c:pt>
                <c:pt idx="657">
                  <c:v>5.8999999999999997E-2</c:v>
                </c:pt>
                <c:pt idx="658">
                  <c:v>5.8000000000000003E-2</c:v>
                </c:pt>
                <c:pt idx="659">
                  <c:v>5.8000000000000003E-2</c:v>
                </c:pt>
                <c:pt idx="660">
                  <c:v>5.7000000000000002E-2</c:v>
                </c:pt>
                <c:pt idx="661">
                  <c:v>5.7000000000000002E-2</c:v>
                </c:pt>
                <c:pt idx="662">
                  <c:v>5.6000000000000001E-2</c:v>
                </c:pt>
                <c:pt idx="663">
                  <c:v>5.6000000000000001E-2</c:v>
                </c:pt>
                <c:pt idx="664">
                  <c:v>5.5E-2</c:v>
                </c:pt>
                <c:pt idx="665">
                  <c:v>5.5E-2</c:v>
                </c:pt>
                <c:pt idx="666">
                  <c:v>5.3999999999999999E-2</c:v>
                </c:pt>
                <c:pt idx="667">
                  <c:v>5.3999999999999999E-2</c:v>
                </c:pt>
                <c:pt idx="668">
                  <c:v>5.2999999999999999E-2</c:v>
                </c:pt>
                <c:pt idx="669">
                  <c:v>5.2999999999999999E-2</c:v>
                </c:pt>
                <c:pt idx="670">
                  <c:v>5.1999999999999998E-2</c:v>
                </c:pt>
                <c:pt idx="671">
                  <c:v>5.1999999999999998E-2</c:v>
                </c:pt>
                <c:pt idx="672">
                  <c:v>5.0999999999999997E-2</c:v>
                </c:pt>
                <c:pt idx="673">
                  <c:v>5.0999999999999997E-2</c:v>
                </c:pt>
                <c:pt idx="674">
                  <c:v>0.05</c:v>
                </c:pt>
                <c:pt idx="675">
                  <c:v>0.05</c:v>
                </c:pt>
                <c:pt idx="676">
                  <c:v>4.9000000000000002E-2</c:v>
                </c:pt>
                <c:pt idx="677">
                  <c:v>4.8000000000000001E-2</c:v>
                </c:pt>
                <c:pt idx="678">
                  <c:v>4.8000000000000001E-2</c:v>
                </c:pt>
                <c:pt idx="679">
                  <c:v>4.8000000000000001E-2</c:v>
                </c:pt>
                <c:pt idx="680">
                  <c:v>4.7E-2</c:v>
                </c:pt>
                <c:pt idx="681">
                  <c:v>4.7E-2</c:v>
                </c:pt>
                <c:pt idx="682">
                  <c:v>4.5999999999999999E-2</c:v>
                </c:pt>
                <c:pt idx="683">
                  <c:v>4.5999999999999999E-2</c:v>
                </c:pt>
                <c:pt idx="684">
                  <c:v>4.4999999999999998E-2</c:v>
                </c:pt>
                <c:pt idx="685">
                  <c:v>4.4999999999999998E-2</c:v>
                </c:pt>
                <c:pt idx="686">
                  <c:v>4.4999999999999998E-2</c:v>
                </c:pt>
                <c:pt idx="687">
                  <c:v>4.3999999999999997E-2</c:v>
                </c:pt>
                <c:pt idx="688">
                  <c:v>4.2999999999999997E-2</c:v>
                </c:pt>
                <c:pt idx="689">
                  <c:v>4.2000000000000003E-2</c:v>
                </c:pt>
                <c:pt idx="690">
                  <c:v>4.2000000000000003E-2</c:v>
                </c:pt>
                <c:pt idx="691">
                  <c:v>4.1000000000000002E-2</c:v>
                </c:pt>
                <c:pt idx="692">
                  <c:v>4.1000000000000002E-2</c:v>
                </c:pt>
                <c:pt idx="693">
                  <c:v>0.04</c:v>
                </c:pt>
                <c:pt idx="694">
                  <c:v>0.04</c:v>
                </c:pt>
                <c:pt idx="695">
                  <c:v>3.9E-2</c:v>
                </c:pt>
                <c:pt idx="696">
                  <c:v>3.7999999999999999E-2</c:v>
                </c:pt>
                <c:pt idx="697">
                  <c:v>3.7999999999999999E-2</c:v>
                </c:pt>
                <c:pt idx="698">
                  <c:v>3.7999999999999999E-2</c:v>
                </c:pt>
                <c:pt idx="699">
                  <c:v>3.6999999999999998E-2</c:v>
                </c:pt>
                <c:pt idx="700">
                  <c:v>3.6999999999999998E-2</c:v>
                </c:pt>
                <c:pt idx="701">
                  <c:v>3.6999999999999998E-2</c:v>
                </c:pt>
                <c:pt idx="702">
                  <c:v>3.5999999999999997E-2</c:v>
                </c:pt>
                <c:pt idx="703">
                  <c:v>3.5000000000000003E-2</c:v>
                </c:pt>
                <c:pt idx="704">
                  <c:v>3.4000000000000002E-2</c:v>
                </c:pt>
                <c:pt idx="705">
                  <c:v>3.4000000000000002E-2</c:v>
                </c:pt>
                <c:pt idx="706">
                  <c:v>3.3000000000000002E-2</c:v>
                </c:pt>
                <c:pt idx="707">
                  <c:v>3.2000000000000001E-2</c:v>
                </c:pt>
                <c:pt idx="708">
                  <c:v>3.2000000000000001E-2</c:v>
                </c:pt>
                <c:pt idx="709">
                  <c:v>3.1E-2</c:v>
                </c:pt>
                <c:pt idx="710">
                  <c:v>0.03</c:v>
                </c:pt>
                <c:pt idx="711">
                  <c:v>0.03</c:v>
                </c:pt>
                <c:pt idx="712">
                  <c:v>0.03</c:v>
                </c:pt>
                <c:pt idx="713">
                  <c:v>2.9000000000000001E-2</c:v>
                </c:pt>
                <c:pt idx="714">
                  <c:v>2.9000000000000001E-2</c:v>
                </c:pt>
                <c:pt idx="715">
                  <c:v>2.8000000000000001E-2</c:v>
                </c:pt>
                <c:pt idx="716">
                  <c:v>2.8000000000000001E-2</c:v>
                </c:pt>
                <c:pt idx="717">
                  <c:v>2.7E-2</c:v>
                </c:pt>
                <c:pt idx="718">
                  <c:v>2.7E-2</c:v>
                </c:pt>
                <c:pt idx="719">
                  <c:v>2.7E-2</c:v>
                </c:pt>
                <c:pt idx="720">
                  <c:v>2.5999999999999999E-2</c:v>
                </c:pt>
                <c:pt idx="721">
                  <c:v>2.5000000000000001E-2</c:v>
                </c:pt>
                <c:pt idx="722">
                  <c:v>2.5000000000000001E-2</c:v>
                </c:pt>
                <c:pt idx="723">
                  <c:v>2.5000000000000001E-2</c:v>
                </c:pt>
                <c:pt idx="724">
                  <c:v>2.4E-2</c:v>
                </c:pt>
                <c:pt idx="725">
                  <c:v>2.4E-2</c:v>
                </c:pt>
                <c:pt idx="726">
                  <c:v>2.4E-2</c:v>
                </c:pt>
                <c:pt idx="727">
                  <c:v>2.3E-2</c:v>
                </c:pt>
                <c:pt idx="728">
                  <c:v>2.3E-2</c:v>
                </c:pt>
                <c:pt idx="729">
                  <c:v>2.1999999999999999E-2</c:v>
                </c:pt>
                <c:pt idx="730">
                  <c:v>2.1999999999999999E-2</c:v>
                </c:pt>
                <c:pt idx="731">
                  <c:v>2.1000000000000001E-2</c:v>
                </c:pt>
                <c:pt idx="732">
                  <c:v>2.1000000000000001E-2</c:v>
                </c:pt>
                <c:pt idx="733">
                  <c:v>0.02</c:v>
                </c:pt>
                <c:pt idx="734">
                  <c:v>0.02</c:v>
                </c:pt>
                <c:pt idx="735">
                  <c:v>0.02</c:v>
                </c:pt>
                <c:pt idx="736">
                  <c:v>1.9E-2</c:v>
                </c:pt>
                <c:pt idx="737">
                  <c:v>1.9E-2</c:v>
                </c:pt>
                <c:pt idx="738">
                  <c:v>1.9E-2</c:v>
                </c:pt>
                <c:pt idx="739">
                  <c:v>1.9E-2</c:v>
                </c:pt>
                <c:pt idx="740">
                  <c:v>1.7999999999999999E-2</c:v>
                </c:pt>
                <c:pt idx="741">
                  <c:v>1.7999999999999999E-2</c:v>
                </c:pt>
                <c:pt idx="742">
                  <c:v>1.7000000000000001E-2</c:v>
                </c:pt>
                <c:pt idx="743">
                  <c:v>1.7000000000000001E-2</c:v>
                </c:pt>
                <c:pt idx="744">
                  <c:v>1.7000000000000001E-2</c:v>
                </c:pt>
                <c:pt idx="745">
                  <c:v>1.6E-2</c:v>
                </c:pt>
                <c:pt idx="746">
                  <c:v>1.6E-2</c:v>
                </c:pt>
                <c:pt idx="747">
                  <c:v>1.6E-2</c:v>
                </c:pt>
                <c:pt idx="748">
                  <c:v>1.4999999999999999E-2</c:v>
                </c:pt>
                <c:pt idx="749">
                  <c:v>1.4999999999999999E-2</c:v>
                </c:pt>
                <c:pt idx="750">
                  <c:v>1.4999999999999999E-2</c:v>
                </c:pt>
                <c:pt idx="751">
                  <c:v>1.4E-2</c:v>
                </c:pt>
                <c:pt idx="752">
                  <c:v>1.4E-2</c:v>
                </c:pt>
                <c:pt idx="753">
                  <c:v>1.4E-2</c:v>
                </c:pt>
                <c:pt idx="754">
                  <c:v>1.4E-2</c:v>
                </c:pt>
                <c:pt idx="755">
                  <c:v>1.4E-2</c:v>
                </c:pt>
                <c:pt idx="756">
                  <c:v>1.4E-2</c:v>
                </c:pt>
                <c:pt idx="757">
                  <c:v>1.4E-2</c:v>
                </c:pt>
                <c:pt idx="758">
                  <c:v>1.2999999999999999E-2</c:v>
                </c:pt>
                <c:pt idx="759">
                  <c:v>1.2999999999999999E-2</c:v>
                </c:pt>
                <c:pt idx="760">
                  <c:v>1.2999999999999999E-2</c:v>
                </c:pt>
                <c:pt idx="761">
                  <c:v>1.2999999999999999E-2</c:v>
                </c:pt>
                <c:pt idx="762">
                  <c:v>1.2E-2</c:v>
                </c:pt>
                <c:pt idx="763">
                  <c:v>1.2E-2</c:v>
                </c:pt>
                <c:pt idx="764">
                  <c:v>1.2E-2</c:v>
                </c:pt>
                <c:pt idx="765">
                  <c:v>1.2E-2</c:v>
                </c:pt>
                <c:pt idx="766">
                  <c:v>1.0999999999999999E-2</c:v>
                </c:pt>
                <c:pt idx="767">
                  <c:v>1.0999999999999999E-2</c:v>
                </c:pt>
                <c:pt idx="768">
                  <c:v>1.0999999999999999E-2</c:v>
                </c:pt>
                <c:pt idx="769">
                  <c:v>0.01</c:v>
                </c:pt>
                <c:pt idx="770">
                  <c:v>0.01</c:v>
                </c:pt>
                <c:pt idx="771">
                  <c:v>0.01</c:v>
                </c:pt>
                <c:pt idx="772">
                  <c:v>0.01</c:v>
                </c:pt>
                <c:pt idx="773">
                  <c:v>0.01</c:v>
                </c:pt>
                <c:pt idx="774">
                  <c:v>0.01</c:v>
                </c:pt>
                <c:pt idx="775">
                  <c:v>0.01</c:v>
                </c:pt>
                <c:pt idx="776">
                  <c:v>0.01</c:v>
                </c:pt>
                <c:pt idx="777">
                  <c:v>8.9999999999999993E-3</c:v>
                </c:pt>
                <c:pt idx="778">
                  <c:v>8.9999999999999993E-3</c:v>
                </c:pt>
                <c:pt idx="779">
                  <c:v>8.9999999999999993E-3</c:v>
                </c:pt>
                <c:pt idx="780">
                  <c:v>8.9999999999999993E-3</c:v>
                </c:pt>
                <c:pt idx="781">
                  <c:v>8.9999999999999993E-3</c:v>
                </c:pt>
                <c:pt idx="782">
                  <c:v>8.9999999999999993E-3</c:v>
                </c:pt>
                <c:pt idx="783">
                  <c:v>8.0000000000000002E-3</c:v>
                </c:pt>
                <c:pt idx="784">
                  <c:v>8.0000000000000002E-3</c:v>
                </c:pt>
                <c:pt idx="785">
                  <c:v>8.0000000000000002E-3</c:v>
                </c:pt>
                <c:pt idx="786">
                  <c:v>8.0000000000000002E-3</c:v>
                </c:pt>
                <c:pt idx="787">
                  <c:v>8.0000000000000002E-3</c:v>
                </c:pt>
                <c:pt idx="788">
                  <c:v>8.0000000000000002E-3</c:v>
                </c:pt>
                <c:pt idx="789">
                  <c:v>8.0000000000000002E-3</c:v>
                </c:pt>
                <c:pt idx="790">
                  <c:v>8.0000000000000002E-3</c:v>
                </c:pt>
                <c:pt idx="791">
                  <c:v>8.0000000000000002E-3</c:v>
                </c:pt>
                <c:pt idx="792">
                  <c:v>8.0000000000000002E-3</c:v>
                </c:pt>
                <c:pt idx="793">
                  <c:v>7.0000000000000001E-3</c:v>
                </c:pt>
                <c:pt idx="794">
                  <c:v>7.0000000000000001E-3</c:v>
                </c:pt>
                <c:pt idx="795">
                  <c:v>7.0000000000000001E-3</c:v>
                </c:pt>
                <c:pt idx="796">
                  <c:v>7.0000000000000001E-3</c:v>
                </c:pt>
                <c:pt idx="797">
                  <c:v>7.0000000000000001E-3</c:v>
                </c:pt>
                <c:pt idx="798">
                  <c:v>7.0000000000000001E-3</c:v>
                </c:pt>
                <c:pt idx="799">
                  <c:v>7.0000000000000001E-3</c:v>
                </c:pt>
                <c:pt idx="800">
                  <c:v>7.0000000000000001E-3</c:v>
                </c:pt>
                <c:pt idx="801">
                  <c:v>7.0000000000000001E-3</c:v>
                </c:pt>
                <c:pt idx="802">
                  <c:v>7.0000000000000001E-3</c:v>
                </c:pt>
                <c:pt idx="803">
                  <c:v>6.0000000000000001E-3</c:v>
                </c:pt>
                <c:pt idx="804">
                  <c:v>6.0000000000000001E-3</c:v>
                </c:pt>
                <c:pt idx="805">
                  <c:v>6.0000000000000001E-3</c:v>
                </c:pt>
                <c:pt idx="806">
                  <c:v>6.0000000000000001E-3</c:v>
                </c:pt>
                <c:pt idx="807">
                  <c:v>6.0000000000000001E-3</c:v>
                </c:pt>
                <c:pt idx="808">
                  <c:v>6.0000000000000001E-3</c:v>
                </c:pt>
                <c:pt idx="809">
                  <c:v>6.0000000000000001E-3</c:v>
                </c:pt>
                <c:pt idx="810">
                  <c:v>6.0000000000000001E-3</c:v>
                </c:pt>
                <c:pt idx="811">
                  <c:v>6.0000000000000001E-3</c:v>
                </c:pt>
                <c:pt idx="812">
                  <c:v>6.0000000000000001E-3</c:v>
                </c:pt>
                <c:pt idx="813">
                  <c:v>6.0000000000000001E-3</c:v>
                </c:pt>
                <c:pt idx="814">
                  <c:v>6.0000000000000001E-3</c:v>
                </c:pt>
                <c:pt idx="815">
                  <c:v>6.0000000000000001E-3</c:v>
                </c:pt>
                <c:pt idx="816">
                  <c:v>5.0000000000000001E-3</c:v>
                </c:pt>
                <c:pt idx="817">
                  <c:v>5.0000000000000001E-3</c:v>
                </c:pt>
                <c:pt idx="818">
                  <c:v>4.0000000000000001E-3</c:v>
                </c:pt>
                <c:pt idx="819">
                  <c:v>5.0000000000000001E-3</c:v>
                </c:pt>
                <c:pt idx="820">
                  <c:v>6.0000000000000001E-3</c:v>
                </c:pt>
                <c:pt idx="821">
                  <c:v>6.0000000000000001E-3</c:v>
                </c:pt>
                <c:pt idx="822">
                  <c:v>6.0000000000000001E-3</c:v>
                </c:pt>
                <c:pt idx="823">
                  <c:v>6.0000000000000001E-3</c:v>
                </c:pt>
                <c:pt idx="824">
                  <c:v>5.0000000000000001E-3</c:v>
                </c:pt>
                <c:pt idx="825">
                  <c:v>5.0000000000000001E-3</c:v>
                </c:pt>
                <c:pt idx="826">
                  <c:v>5.0000000000000001E-3</c:v>
                </c:pt>
                <c:pt idx="827">
                  <c:v>5.0000000000000001E-3</c:v>
                </c:pt>
                <c:pt idx="828">
                  <c:v>5.0000000000000001E-3</c:v>
                </c:pt>
                <c:pt idx="829">
                  <c:v>5.0000000000000001E-3</c:v>
                </c:pt>
                <c:pt idx="830">
                  <c:v>5.0000000000000001E-3</c:v>
                </c:pt>
                <c:pt idx="831">
                  <c:v>5.0000000000000001E-3</c:v>
                </c:pt>
                <c:pt idx="832">
                  <c:v>5.0000000000000001E-3</c:v>
                </c:pt>
                <c:pt idx="833">
                  <c:v>5.0000000000000001E-3</c:v>
                </c:pt>
                <c:pt idx="834">
                  <c:v>5.0000000000000001E-3</c:v>
                </c:pt>
                <c:pt idx="835">
                  <c:v>5.0000000000000001E-3</c:v>
                </c:pt>
                <c:pt idx="836">
                  <c:v>5.0000000000000001E-3</c:v>
                </c:pt>
                <c:pt idx="837">
                  <c:v>5.0000000000000001E-3</c:v>
                </c:pt>
                <c:pt idx="838">
                  <c:v>5.0000000000000001E-3</c:v>
                </c:pt>
                <c:pt idx="839">
                  <c:v>5.0000000000000001E-3</c:v>
                </c:pt>
                <c:pt idx="840">
                  <c:v>5.0000000000000001E-3</c:v>
                </c:pt>
                <c:pt idx="841">
                  <c:v>4.0000000000000001E-3</c:v>
                </c:pt>
                <c:pt idx="842">
                  <c:v>4.0000000000000001E-3</c:v>
                </c:pt>
                <c:pt idx="843">
                  <c:v>4.0000000000000001E-3</c:v>
                </c:pt>
                <c:pt idx="844">
                  <c:v>4.0000000000000001E-3</c:v>
                </c:pt>
                <c:pt idx="845">
                  <c:v>5.0000000000000001E-3</c:v>
                </c:pt>
                <c:pt idx="846">
                  <c:v>5.0000000000000001E-3</c:v>
                </c:pt>
                <c:pt idx="847">
                  <c:v>5.0000000000000001E-3</c:v>
                </c:pt>
                <c:pt idx="848">
                  <c:v>5.0000000000000001E-3</c:v>
                </c:pt>
                <c:pt idx="849">
                  <c:v>4.0000000000000001E-3</c:v>
                </c:pt>
                <c:pt idx="850">
                  <c:v>5.0000000000000001E-3</c:v>
                </c:pt>
                <c:pt idx="851">
                  <c:v>5.0000000000000001E-3</c:v>
                </c:pt>
                <c:pt idx="852">
                  <c:v>5.0000000000000001E-3</c:v>
                </c:pt>
                <c:pt idx="853">
                  <c:v>5.0000000000000001E-3</c:v>
                </c:pt>
                <c:pt idx="854">
                  <c:v>5.0000000000000001E-3</c:v>
                </c:pt>
                <c:pt idx="855">
                  <c:v>4.0000000000000001E-3</c:v>
                </c:pt>
                <c:pt idx="856">
                  <c:v>4.0000000000000001E-3</c:v>
                </c:pt>
                <c:pt idx="857">
                  <c:v>4.0000000000000001E-3</c:v>
                </c:pt>
                <c:pt idx="858">
                  <c:v>4.0000000000000001E-3</c:v>
                </c:pt>
                <c:pt idx="859">
                  <c:v>4.0000000000000001E-3</c:v>
                </c:pt>
                <c:pt idx="860">
                  <c:v>4.0000000000000001E-3</c:v>
                </c:pt>
                <c:pt idx="861">
                  <c:v>4.0000000000000001E-3</c:v>
                </c:pt>
                <c:pt idx="862">
                  <c:v>4.0000000000000001E-3</c:v>
                </c:pt>
                <c:pt idx="863">
                  <c:v>4.0000000000000001E-3</c:v>
                </c:pt>
                <c:pt idx="864">
                  <c:v>4.0000000000000001E-3</c:v>
                </c:pt>
                <c:pt idx="865">
                  <c:v>4.0000000000000001E-3</c:v>
                </c:pt>
                <c:pt idx="866">
                  <c:v>4.0000000000000001E-3</c:v>
                </c:pt>
                <c:pt idx="867">
                  <c:v>4.0000000000000001E-3</c:v>
                </c:pt>
                <c:pt idx="868">
                  <c:v>4.0000000000000001E-3</c:v>
                </c:pt>
                <c:pt idx="869">
                  <c:v>4.0000000000000001E-3</c:v>
                </c:pt>
                <c:pt idx="870">
                  <c:v>4.0000000000000001E-3</c:v>
                </c:pt>
                <c:pt idx="871">
                  <c:v>4.0000000000000001E-3</c:v>
                </c:pt>
                <c:pt idx="872">
                  <c:v>4.0000000000000001E-3</c:v>
                </c:pt>
                <c:pt idx="873">
                  <c:v>4.0000000000000001E-3</c:v>
                </c:pt>
                <c:pt idx="874">
                  <c:v>4.0000000000000001E-3</c:v>
                </c:pt>
                <c:pt idx="875">
                  <c:v>4.0000000000000001E-3</c:v>
                </c:pt>
                <c:pt idx="876">
                  <c:v>4.0000000000000001E-3</c:v>
                </c:pt>
                <c:pt idx="877">
                  <c:v>4.0000000000000001E-3</c:v>
                </c:pt>
                <c:pt idx="878">
                  <c:v>4.0000000000000001E-3</c:v>
                </c:pt>
                <c:pt idx="879">
                  <c:v>5.0000000000000001E-3</c:v>
                </c:pt>
                <c:pt idx="880">
                  <c:v>4.0000000000000001E-3</c:v>
                </c:pt>
                <c:pt idx="881">
                  <c:v>4.0000000000000001E-3</c:v>
                </c:pt>
                <c:pt idx="882">
                  <c:v>4.0000000000000001E-3</c:v>
                </c:pt>
                <c:pt idx="883">
                  <c:v>4.0000000000000001E-3</c:v>
                </c:pt>
                <c:pt idx="884">
                  <c:v>4.0000000000000001E-3</c:v>
                </c:pt>
                <c:pt idx="885">
                  <c:v>4.0000000000000001E-3</c:v>
                </c:pt>
                <c:pt idx="886">
                  <c:v>4.0000000000000001E-3</c:v>
                </c:pt>
                <c:pt idx="887">
                  <c:v>4.0000000000000001E-3</c:v>
                </c:pt>
                <c:pt idx="888">
                  <c:v>4.0000000000000001E-3</c:v>
                </c:pt>
                <c:pt idx="889">
                  <c:v>4.0000000000000001E-3</c:v>
                </c:pt>
                <c:pt idx="890">
                  <c:v>4.0000000000000001E-3</c:v>
                </c:pt>
                <c:pt idx="891">
                  <c:v>4.0000000000000001E-3</c:v>
                </c:pt>
                <c:pt idx="892">
                  <c:v>4.0000000000000001E-3</c:v>
                </c:pt>
                <c:pt idx="893">
                  <c:v>4.0000000000000001E-3</c:v>
                </c:pt>
                <c:pt idx="894">
                  <c:v>4.0000000000000001E-3</c:v>
                </c:pt>
                <c:pt idx="895">
                  <c:v>4.0000000000000001E-3</c:v>
                </c:pt>
                <c:pt idx="896">
                  <c:v>4.0000000000000001E-3</c:v>
                </c:pt>
                <c:pt idx="897">
                  <c:v>4.0000000000000001E-3</c:v>
                </c:pt>
                <c:pt idx="898">
                  <c:v>4.0000000000000001E-3</c:v>
                </c:pt>
                <c:pt idx="899">
                  <c:v>4.0000000000000001E-3</c:v>
                </c:pt>
                <c:pt idx="900">
                  <c:v>4.0000000000000001E-3</c:v>
                </c:pt>
                <c:pt idx="901">
                  <c:v>4.0000000000000001E-3</c:v>
                </c:pt>
                <c:pt idx="902">
                  <c:v>4.0000000000000001E-3</c:v>
                </c:pt>
                <c:pt idx="903">
                  <c:v>4.0000000000000001E-3</c:v>
                </c:pt>
                <c:pt idx="904">
                  <c:v>4.0000000000000001E-3</c:v>
                </c:pt>
                <c:pt idx="905">
                  <c:v>4.0000000000000001E-3</c:v>
                </c:pt>
                <c:pt idx="906">
                  <c:v>4.0000000000000001E-3</c:v>
                </c:pt>
                <c:pt idx="907">
                  <c:v>4.0000000000000001E-3</c:v>
                </c:pt>
                <c:pt idx="908">
                  <c:v>4.0000000000000001E-3</c:v>
                </c:pt>
                <c:pt idx="909">
                  <c:v>4.0000000000000001E-3</c:v>
                </c:pt>
                <c:pt idx="910">
                  <c:v>4.0000000000000001E-3</c:v>
                </c:pt>
                <c:pt idx="911">
                  <c:v>4.0000000000000001E-3</c:v>
                </c:pt>
                <c:pt idx="912">
                  <c:v>4.0000000000000001E-3</c:v>
                </c:pt>
                <c:pt idx="913">
                  <c:v>4.0000000000000001E-3</c:v>
                </c:pt>
                <c:pt idx="914">
                  <c:v>4.0000000000000001E-3</c:v>
                </c:pt>
                <c:pt idx="915">
                  <c:v>4.0000000000000001E-3</c:v>
                </c:pt>
                <c:pt idx="916">
                  <c:v>4.0000000000000001E-3</c:v>
                </c:pt>
                <c:pt idx="917">
                  <c:v>4.0000000000000001E-3</c:v>
                </c:pt>
                <c:pt idx="918">
                  <c:v>4.0000000000000001E-3</c:v>
                </c:pt>
                <c:pt idx="919">
                  <c:v>4.0000000000000001E-3</c:v>
                </c:pt>
                <c:pt idx="920">
                  <c:v>4.0000000000000001E-3</c:v>
                </c:pt>
                <c:pt idx="921">
                  <c:v>4.0000000000000001E-3</c:v>
                </c:pt>
                <c:pt idx="922">
                  <c:v>4.0000000000000001E-3</c:v>
                </c:pt>
                <c:pt idx="923">
                  <c:v>4.0000000000000001E-3</c:v>
                </c:pt>
                <c:pt idx="924">
                  <c:v>4.0000000000000001E-3</c:v>
                </c:pt>
                <c:pt idx="925">
                  <c:v>4.0000000000000001E-3</c:v>
                </c:pt>
                <c:pt idx="926">
                  <c:v>4.0000000000000001E-3</c:v>
                </c:pt>
                <c:pt idx="927">
                  <c:v>3.0000000000000001E-3</c:v>
                </c:pt>
                <c:pt idx="928">
                  <c:v>4.0000000000000001E-3</c:v>
                </c:pt>
                <c:pt idx="929">
                  <c:v>4.0000000000000001E-3</c:v>
                </c:pt>
                <c:pt idx="930">
                  <c:v>4.0000000000000001E-3</c:v>
                </c:pt>
                <c:pt idx="931">
                  <c:v>4.0000000000000001E-3</c:v>
                </c:pt>
                <c:pt idx="932">
                  <c:v>4.0000000000000001E-3</c:v>
                </c:pt>
                <c:pt idx="933">
                  <c:v>4.0000000000000001E-3</c:v>
                </c:pt>
                <c:pt idx="934">
                  <c:v>4.0000000000000001E-3</c:v>
                </c:pt>
                <c:pt idx="935">
                  <c:v>4.0000000000000001E-3</c:v>
                </c:pt>
                <c:pt idx="936">
                  <c:v>3.0000000000000001E-3</c:v>
                </c:pt>
                <c:pt idx="937">
                  <c:v>3.0000000000000001E-3</c:v>
                </c:pt>
                <c:pt idx="938">
                  <c:v>3.0000000000000001E-3</c:v>
                </c:pt>
                <c:pt idx="939">
                  <c:v>3.0000000000000001E-3</c:v>
                </c:pt>
                <c:pt idx="940">
                  <c:v>3.0000000000000001E-3</c:v>
                </c:pt>
                <c:pt idx="941">
                  <c:v>3.0000000000000001E-3</c:v>
                </c:pt>
                <c:pt idx="942">
                  <c:v>3.0000000000000001E-3</c:v>
                </c:pt>
                <c:pt idx="943">
                  <c:v>3.0000000000000001E-3</c:v>
                </c:pt>
                <c:pt idx="944">
                  <c:v>3.0000000000000001E-3</c:v>
                </c:pt>
                <c:pt idx="945">
                  <c:v>3.0000000000000001E-3</c:v>
                </c:pt>
                <c:pt idx="946">
                  <c:v>3.0000000000000001E-3</c:v>
                </c:pt>
                <c:pt idx="947">
                  <c:v>3.0000000000000001E-3</c:v>
                </c:pt>
                <c:pt idx="948">
                  <c:v>3.0000000000000001E-3</c:v>
                </c:pt>
                <c:pt idx="949">
                  <c:v>3.0000000000000001E-3</c:v>
                </c:pt>
                <c:pt idx="950">
                  <c:v>3.0000000000000001E-3</c:v>
                </c:pt>
                <c:pt idx="951">
                  <c:v>3.0000000000000001E-3</c:v>
                </c:pt>
                <c:pt idx="952">
                  <c:v>3.0000000000000001E-3</c:v>
                </c:pt>
                <c:pt idx="953">
                  <c:v>3.0000000000000001E-3</c:v>
                </c:pt>
                <c:pt idx="954">
                  <c:v>3.0000000000000001E-3</c:v>
                </c:pt>
                <c:pt idx="955">
                  <c:v>3.0000000000000001E-3</c:v>
                </c:pt>
                <c:pt idx="956">
                  <c:v>3.0000000000000001E-3</c:v>
                </c:pt>
                <c:pt idx="957">
                  <c:v>3.0000000000000001E-3</c:v>
                </c:pt>
                <c:pt idx="958">
                  <c:v>3.0000000000000001E-3</c:v>
                </c:pt>
                <c:pt idx="959">
                  <c:v>3.0000000000000001E-3</c:v>
                </c:pt>
                <c:pt idx="960">
                  <c:v>3.0000000000000001E-3</c:v>
                </c:pt>
                <c:pt idx="961">
                  <c:v>3.0000000000000001E-3</c:v>
                </c:pt>
                <c:pt idx="962">
                  <c:v>3.0000000000000001E-3</c:v>
                </c:pt>
                <c:pt idx="963">
                  <c:v>3.0000000000000001E-3</c:v>
                </c:pt>
                <c:pt idx="964">
                  <c:v>3.0000000000000001E-3</c:v>
                </c:pt>
                <c:pt idx="965">
                  <c:v>3.0000000000000001E-3</c:v>
                </c:pt>
                <c:pt idx="966">
                  <c:v>3.0000000000000001E-3</c:v>
                </c:pt>
                <c:pt idx="967">
                  <c:v>3.0000000000000001E-3</c:v>
                </c:pt>
                <c:pt idx="968">
                  <c:v>3.0000000000000001E-3</c:v>
                </c:pt>
                <c:pt idx="969">
                  <c:v>3.0000000000000001E-3</c:v>
                </c:pt>
                <c:pt idx="970">
                  <c:v>3.0000000000000001E-3</c:v>
                </c:pt>
                <c:pt idx="971">
                  <c:v>3.0000000000000001E-3</c:v>
                </c:pt>
                <c:pt idx="972">
                  <c:v>3.0000000000000001E-3</c:v>
                </c:pt>
                <c:pt idx="973">
                  <c:v>3.0000000000000001E-3</c:v>
                </c:pt>
                <c:pt idx="974">
                  <c:v>3.0000000000000001E-3</c:v>
                </c:pt>
                <c:pt idx="975">
                  <c:v>3.0000000000000001E-3</c:v>
                </c:pt>
                <c:pt idx="976">
                  <c:v>3.0000000000000001E-3</c:v>
                </c:pt>
                <c:pt idx="977">
                  <c:v>3.0000000000000001E-3</c:v>
                </c:pt>
                <c:pt idx="978">
                  <c:v>3.0000000000000001E-3</c:v>
                </c:pt>
                <c:pt idx="979">
                  <c:v>3.0000000000000001E-3</c:v>
                </c:pt>
                <c:pt idx="980">
                  <c:v>2E-3</c:v>
                </c:pt>
                <c:pt idx="981">
                  <c:v>2E-3</c:v>
                </c:pt>
                <c:pt idx="982">
                  <c:v>2E-3</c:v>
                </c:pt>
                <c:pt idx="983">
                  <c:v>2E-3</c:v>
                </c:pt>
                <c:pt idx="984">
                  <c:v>3.0000000000000001E-3</c:v>
                </c:pt>
                <c:pt idx="985">
                  <c:v>3.0000000000000001E-3</c:v>
                </c:pt>
                <c:pt idx="986">
                  <c:v>3.0000000000000001E-3</c:v>
                </c:pt>
                <c:pt idx="987">
                  <c:v>3.0000000000000001E-3</c:v>
                </c:pt>
                <c:pt idx="988">
                  <c:v>3.0000000000000001E-3</c:v>
                </c:pt>
                <c:pt idx="989">
                  <c:v>3.0000000000000001E-3</c:v>
                </c:pt>
                <c:pt idx="990">
                  <c:v>3.0000000000000001E-3</c:v>
                </c:pt>
                <c:pt idx="991">
                  <c:v>3.0000000000000001E-3</c:v>
                </c:pt>
                <c:pt idx="992">
                  <c:v>3.0000000000000001E-3</c:v>
                </c:pt>
                <c:pt idx="993">
                  <c:v>3.0000000000000001E-3</c:v>
                </c:pt>
                <c:pt idx="994">
                  <c:v>3.0000000000000001E-3</c:v>
                </c:pt>
                <c:pt idx="995">
                  <c:v>3.0000000000000001E-3</c:v>
                </c:pt>
                <c:pt idx="996">
                  <c:v>3.0000000000000001E-3</c:v>
                </c:pt>
                <c:pt idx="997">
                  <c:v>3.0000000000000001E-3</c:v>
                </c:pt>
                <c:pt idx="998">
                  <c:v>3.0000000000000001E-3</c:v>
                </c:pt>
                <c:pt idx="999">
                  <c:v>2E-3</c:v>
                </c:pt>
                <c:pt idx="1000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F5-4447-9602-AC683B8C2848}"/>
            </c:ext>
          </c:extLst>
        </c:ser>
        <c:ser>
          <c:idx val="4"/>
          <c:order val="3"/>
          <c:tx>
            <c:v>24 hr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Sheet2!$EG$3:$EG$1003</c:f>
              <c:numCache>
                <c:formatCode>General</c:formatCode>
                <c:ptCount val="1001"/>
                <c:pt idx="0">
                  <c:v>200</c:v>
                </c:pt>
                <c:pt idx="1">
                  <c:v>200.2</c:v>
                </c:pt>
                <c:pt idx="2">
                  <c:v>200.4</c:v>
                </c:pt>
                <c:pt idx="3">
                  <c:v>200.6</c:v>
                </c:pt>
                <c:pt idx="4">
                  <c:v>200.8</c:v>
                </c:pt>
                <c:pt idx="5">
                  <c:v>201</c:v>
                </c:pt>
                <c:pt idx="6">
                  <c:v>201.2</c:v>
                </c:pt>
                <c:pt idx="7">
                  <c:v>201.4</c:v>
                </c:pt>
                <c:pt idx="8">
                  <c:v>201.6</c:v>
                </c:pt>
                <c:pt idx="9">
                  <c:v>201.8</c:v>
                </c:pt>
                <c:pt idx="10">
                  <c:v>202</c:v>
                </c:pt>
                <c:pt idx="11">
                  <c:v>202.2</c:v>
                </c:pt>
                <c:pt idx="12">
                  <c:v>202.4</c:v>
                </c:pt>
                <c:pt idx="13">
                  <c:v>202.6</c:v>
                </c:pt>
                <c:pt idx="14">
                  <c:v>202.8</c:v>
                </c:pt>
                <c:pt idx="15">
                  <c:v>203</c:v>
                </c:pt>
                <c:pt idx="16">
                  <c:v>203.2</c:v>
                </c:pt>
                <c:pt idx="17">
                  <c:v>203.4</c:v>
                </c:pt>
                <c:pt idx="18">
                  <c:v>203.6</c:v>
                </c:pt>
                <c:pt idx="19">
                  <c:v>203.8</c:v>
                </c:pt>
                <c:pt idx="20">
                  <c:v>204</c:v>
                </c:pt>
                <c:pt idx="21">
                  <c:v>204.2</c:v>
                </c:pt>
                <c:pt idx="22">
                  <c:v>204.4</c:v>
                </c:pt>
                <c:pt idx="23">
                  <c:v>204.6</c:v>
                </c:pt>
                <c:pt idx="24">
                  <c:v>204.8</c:v>
                </c:pt>
                <c:pt idx="25">
                  <c:v>205</c:v>
                </c:pt>
                <c:pt idx="26">
                  <c:v>205.2</c:v>
                </c:pt>
                <c:pt idx="27">
                  <c:v>205.4</c:v>
                </c:pt>
                <c:pt idx="28">
                  <c:v>205.6</c:v>
                </c:pt>
                <c:pt idx="29">
                  <c:v>205.8</c:v>
                </c:pt>
                <c:pt idx="30">
                  <c:v>206</c:v>
                </c:pt>
                <c:pt idx="31">
                  <c:v>206.2</c:v>
                </c:pt>
                <c:pt idx="32">
                  <c:v>206.4</c:v>
                </c:pt>
                <c:pt idx="33">
                  <c:v>206.6</c:v>
                </c:pt>
                <c:pt idx="34">
                  <c:v>206.8</c:v>
                </c:pt>
                <c:pt idx="35">
                  <c:v>207</c:v>
                </c:pt>
                <c:pt idx="36">
                  <c:v>207.2</c:v>
                </c:pt>
                <c:pt idx="37">
                  <c:v>207.4</c:v>
                </c:pt>
                <c:pt idx="38">
                  <c:v>207.6</c:v>
                </c:pt>
                <c:pt idx="39">
                  <c:v>207.8</c:v>
                </c:pt>
                <c:pt idx="40">
                  <c:v>208</c:v>
                </c:pt>
                <c:pt idx="41">
                  <c:v>208.2</c:v>
                </c:pt>
                <c:pt idx="42">
                  <c:v>208.4</c:v>
                </c:pt>
                <c:pt idx="43">
                  <c:v>208.6</c:v>
                </c:pt>
                <c:pt idx="44">
                  <c:v>208.8</c:v>
                </c:pt>
                <c:pt idx="45">
                  <c:v>209</c:v>
                </c:pt>
                <c:pt idx="46">
                  <c:v>209.2</c:v>
                </c:pt>
                <c:pt idx="47">
                  <c:v>209.4</c:v>
                </c:pt>
                <c:pt idx="48">
                  <c:v>209.6</c:v>
                </c:pt>
                <c:pt idx="49">
                  <c:v>209.8</c:v>
                </c:pt>
                <c:pt idx="50">
                  <c:v>210</c:v>
                </c:pt>
                <c:pt idx="51">
                  <c:v>210.2</c:v>
                </c:pt>
                <c:pt idx="52">
                  <c:v>210.4</c:v>
                </c:pt>
                <c:pt idx="53">
                  <c:v>210.6</c:v>
                </c:pt>
                <c:pt idx="54">
                  <c:v>210.8</c:v>
                </c:pt>
                <c:pt idx="55">
                  <c:v>211</c:v>
                </c:pt>
                <c:pt idx="56">
                  <c:v>211.2</c:v>
                </c:pt>
                <c:pt idx="57">
                  <c:v>211.4</c:v>
                </c:pt>
                <c:pt idx="58">
                  <c:v>211.6</c:v>
                </c:pt>
                <c:pt idx="59">
                  <c:v>211.8</c:v>
                </c:pt>
                <c:pt idx="60">
                  <c:v>212</c:v>
                </c:pt>
                <c:pt idx="61">
                  <c:v>212.2</c:v>
                </c:pt>
                <c:pt idx="62">
                  <c:v>212.4</c:v>
                </c:pt>
                <c:pt idx="63">
                  <c:v>212.6</c:v>
                </c:pt>
                <c:pt idx="64">
                  <c:v>212.8</c:v>
                </c:pt>
                <c:pt idx="65">
                  <c:v>213</c:v>
                </c:pt>
                <c:pt idx="66">
                  <c:v>213.2</c:v>
                </c:pt>
                <c:pt idx="67">
                  <c:v>213.4</c:v>
                </c:pt>
                <c:pt idx="68">
                  <c:v>213.6</c:v>
                </c:pt>
                <c:pt idx="69">
                  <c:v>213.8</c:v>
                </c:pt>
                <c:pt idx="70">
                  <c:v>214</c:v>
                </c:pt>
                <c:pt idx="71">
                  <c:v>214.2</c:v>
                </c:pt>
                <c:pt idx="72">
                  <c:v>214.4</c:v>
                </c:pt>
                <c:pt idx="73">
                  <c:v>214.6</c:v>
                </c:pt>
                <c:pt idx="74">
                  <c:v>214.8</c:v>
                </c:pt>
                <c:pt idx="75">
                  <c:v>215</c:v>
                </c:pt>
                <c:pt idx="76">
                  <c:v>215.2</c:v>
                </c:pt>
                <c:pt idx="77">
                  <c:v>215.4</c:v>
                </c:pt>
                <c:pt idx="78">
                  <c:v>215.6</c:v>
                </c:pt>
                <c:pt idx="79">
                  <c:v>215.8</c:v>
                </c:pt>
                <c:pt idx="80">
                  <c:v>216</c:v>
                </c:pt>
                <c:pt idx="81">
                  <c:v>216.2</c:v>
                </c:pt>
                <c:pt idx="82">
                  <c:v>216.4</c:v>
                </c:pt>
                <c:pt idx="83">
                  <c:v>216.6</c:v>
                </c:pt>
                <c:pt idx="84">
                  <c:v>216.8</c:v>
                </c:pt>
                <c:pt idx="85">
                  <c:v>217</c:v>
                </c:pt>
                <c:pt idx="86">
                  <c:v>217.2</c:v>
                </c:pt>
                <c:pt idx="87">
                  <c:v>217.4</c:v>
                </c:pt>
                <c:pt idx="88">
                  <c:v>217.6</c:v>
                </c:pt>
                <c:pt idx="89">
                  <c:v>217.8</c:v>
                </c:pt>
                <c:pt idx="90">
                  <c:v>218</c:v>
                </c:pt>
                <c:pt idx="91">
                  <c:v>218.2</c:v>
                </c:pt>
                <c:pt idx="92">
                  <c:v>218.4</c:v>
                </c:pt>
                <c:pt idx="93">
                  <c:v>218.6</c:v>
                </c:pt>
                <c:pt idx="94">
                  <c:v>218.8</c:v>
                </c:pt>
                <c:pt idx="95">
                  <c:v>219</c:v>
                </c:pt>
                <c:pt idx="96">
                  <c:v>219.2</c:v>
                </c:pt>
                <c:pt idx="97">
                  <c:v>219.4</c:v>
                </c:pt>
                <c:pt idx="98">
                  <c:v>219.6</c:v>
                </c:pt>
                <c:pt idx="99">
                  <c:v>219.8</c:v>
                </c:pt>
                <c:pt idx="100">
                  <c:v>220</c:v>
                </c:pt>
                <c:pt idx="101">
                  <c:v>220.2</c:v>
                </c:pt>
                <c:pt idx="102">
                  <c:v>220.4</c:v>
                </c:pt>
                <c:pt idx="103">
                  <c:v>220.6</c:v>
                </c:pt>
                <c:pt idx="104">
                  <c:v>220.8</c:v>
                </c:pt>
                <c:pt idx="105">
                  <c:v>221</c:v>
                </c:pt>
                <c:pt idx="106">
                  <c:v>221.2</c:v>
                </c:pt>
                <c:pt idx="107">
                  <c:v>221.4</c:v>
                </c:pt>
                <c:pt idx="108">
                  <c:v>221.6</c:v>
                </c:pt>
                <c:pt idx="109">
                  <c:v>221.8</c:v>
                </c:pt>
                <c:pt idx="110">
                  <c:v>222</c:v>
                </c:pt>
                <c:pt idx="111">
                  <c:v>222.2</c:v>
                </c:pt>
                <c:pt idx="112">
                  <c:v>222.4</c:v>
                </c:pt>
                <c:pt idx="113">
                  <c:v>222.6</c:v>
                </c:pt>
                <c:pt idx="114">
                  <c:v>222.8</c:v>
                </c:pt>
                <c:pt idx="115">
                  <c:v>223</c:v>
                </c:pt>
                <c:pt idx="116">
                  <c:v>223.2</c:v>
                </c:pt>
                <c:pt idx="117">
                  <c:v>223.4</c:v>
                </c:pt>
                <c:pt idx="118">
                  <c:v>223.6</c:v>
                </c:pt>
                <c:pt idx="119">
                  <c:v>223.8</c:v>
                </c:pt>
                <c:pt idx="120">
                  <c:v>224</c:v>
                </c:pt>
                <c:pt idx="121">
                  <c:v>224.2</c:v>
                </c:pt>
                <c:pt idx="122">
                  <c:v>224.4</c:v>
                </c:pt>
                <c:pt idx="123">
                  <c:v>224.6</c:v>
                </c:pt>
                <c:pt idx="124">
                  <c:v>224.8</c:v>
                </c:pt>
                <c:pt idx="125">
                  <c:v>225</c:v>
                </c:pt>
                <c:pt idx="126">
                  <c:v>225.2</c:v>
                </c:pt>
                <c:pt idx="127">
                  <c:v>225.4</c:v>
                </c:pt>
                <c:pt idx="128">
                  <c:v>225.6</c:v>
                </c:pt>
                <c:pt idx="129">
                  <c:v>225.8</c:v>
                </c:pt>
                <c:pt idx="130">
                  <c:v>226</c:v>
                </c:pt>
                <c:pt idx="131">
                  <c:v>226.2</c:v>
                </c:pt>
                <c:pt idx="132">
                  <c:v>226.4</c:v>
                </c:pt>
                <c:pt idx="133">
                  <c:v>226.6</c:v>
                </c:pt>
                <c:pt idx="134">
                  <c:v>226.8</c:v>
                </c:pt>
                <c:pt idx="135">
                  <c:v>227</c:v>
                </c:pt>
                <c:pt idx="136">
                  <c:v>227.2</c:v>
                </c:pt>
                <c:pt idx="137">
                  <c:v>227.4</c:v>
                </c:pt>
                <c:pt idx="138">
                  <c:v>227.6</c:v>
                </c:pt>
                <c:pt idx="139">
                  <c:v>227.8</c:v>
                </c:pt>
                <c:pt idx="140">
                  <c:v>228</c:v>
                </c:pt>
                <c:pt idx="141">
                  <c:v>228.2</c:v>
                </c:pt>
                <c:pt idx="142">
                  <c:v>228.4</c:v>
                </c:pt>
                <c:pt idx="143">
                  <c:v>228.6</c:v>
                </c:pt>
                <c:pt idx="144">
                  <c:v>228.8</c:v>
                </c:pt>
                <c:pt idx="145">
                  <c:v>229</c:v>
                </c:pt>
                <c:pt idx="146">
                  <c:v>229.2</c:v>
                </c:pt>
                <c:pt idx="147">
                  <c:v>229.4</c:v>
                </c:pt>
                <c:pt idx="148">
                  <c:v>229.6</c:v>
                </c:pt>
                <c:pt idx="149">
                  <c:v>229.8</c:v>
                </c:pt>
                <c:pt idx="150">
                  <c:v>230</c:v>
                </c:pt>
                <c:pt idx="151">
                  <c:v>230.2</c:v>
                </c:pt>
                <c:pt idx="152">
                  <c:v>230.4</c:v>
                </c:pt>
                <c:pt idx="153">
                  <c:v>230.6</c:v>
                </c:pt>
                <c:pt idx="154">
                  <c:v>230.8</c:v>
                </c:pt>
                <c:pt idx="155">
                  <c:v>231</c:v>
                </c:pt>
                <c:pt idx="156">
                  <c:v>231.2</c:v>
                </c:pt>
                <c:pt idx="157">
                  <c:v>231.4</c:v>
                </c:pt>
                <c:pt idx="158">
                  <c:v>231.6</c:v>
                </c:pt>
                <c:pt idx="159">
                  <c:v>231.8</c:v>
                </c:pt>
                <c:pt idx="160">
                  <c:v>232</c:v>
                </c:pt>
                <c:pt idx="161">
                  <c:v>232.2</c:v>
                </c:pt>
                <c:pt idx="162">
                  <c:v>232.4</c:v>
                </c:pt>
                <c:pt idx="163">
                  <c:v>232.6</c:v>
                </c:pt>
                <c:pt idx="164">
                  <c:v>232.8</c:v>
                </c:pt>
                <c:pt idx="165">
                  <c:v>233</c:v>
                </c:pt>
                <c:pt idx="166">
                  <c:v>233.2</c:v>
                </c:pt>
                <c:pt idx="167">
                  <c:v>233.4</c:v>
                </c:pt>
                <c:pt idx="168">
                  <c:v>233.6</c:v>
                </c:pt>
                <c:pt idx="169">
                  <c:v>233.8</c:v>
                </c:pt>
                <c:pt idx="170">
                  <c:v>234</c:v>
                </c:pt>
                <c:pt idx="171">
                  <c:v>234.2</c:v>
                </c:pt>
                <c:pt idx="172">
                  <c:v>234.4</c:v>
                </c:pt>
                <c:pt idx="173">
                  <c:v>234.6</c:v>
                </c:pt>
                <c:pt idx="174">
                  <c:v>234.8</c:v>
                </c:pt>
                <c:pt idx="175">
                  <c:v>235</c:v>
                </c:pt>
                <c:pt idx="176">
                  <c:v>235.2</c:v>
                </c:pt>
                <c:pt idx="177">
                  <c:v>235.4</c:v>
                </c:pt>
                <c:pt idx="178">
                  <c:v>235.6</c:v>
                </c:pt>
                <c:pt idx="179">
                  <c:v>235.8</c:v>
                </c:pt>
                <c:pt idx="180">
                  <c:v>236</c:v>
                </c:pt>
                <c:pt idx="181">
                  <c:v>236.2</c:v>
                </c:pt>
                <c:pt idx="182">
                  <c:v>236.4</c:v>
                </c:pt>
                <c:pt idx="183">
                  <c:v>236.6</c:v>
                </c:pt>
                <c:pt idx="184">
                  <c:v>236.8</c:v>
                </c:pt>
                <c:pt idx="185">
                  <c:v>237</c:v>
                </c:pt>
                <c:pt idx="186">
                  <c:v>237.2</c:v>
                </c:pt>
                <c:pt idx="187">
                  <c:v>237.4</c:v>
                </c:pt>
                <c:pt idx="188">
                  <c:v>237.6</c:v>
                </c:pt>
                <c:pt idx="189">
                  <c:v>237.8</c:v>
                </c:pt>
                <c:pt idx="190">
                  <c:v>238</c:v>
                </c:pt>
                <c:pt idx="191">
                  <c:v>238.2</c:v>
                </c:pt>
                <c:pt idx="192">
                  <c:v>238.4</c:v>
                </c:pt>
                <c:pt idx="193">
                  <c:v>238.6</c:v>
                </c:pt>
                <c:pt idx="194">
                  <c:v>238.8</c:v>
                </c:pt>
                <c:pt idx="195">
                  <c:v>239</c:v>
                </c:pt>
                <c:pt idx="196">
                  <c:v>239.2</c:v>
                </c:pt>
                <c:pt idx="197">
                  <c:v>239.4</c:v>
                </c:pt>
                <c:pt idx="198">
                  <c:v>239.6</c:v>
                </c:pt>
                <c:pt idx="199">
                  <c:v>239.8</c:v>
                </c:pt>
                <c:pt idx="200">
                  <c:v>240</c:v>
                </c:pt>
                <c:pt idx="201">
                  <c:v>240.2</c:v>
                </c:pt>
                <c:pt idx="202">
                  <c:v>240.4</c:v>
                </c:pt>
                <c:pt idx="203">
                  <c:v>240.6</c:v>
                </c:pt>
                <c:pt idx="204">
                  <c:v>240.8</c:v>
                </c:pt>
                <c:pt idx="205">
                  <c:v>241</c:v>
                </c:pt>
                <c:pt idx="206">
                  <c:v>241.2</c:v>
                </c:pt>
                <c:pt idx="207">
                  <c:v>241.4</c:v>
                </c:pt>
                <c:pt idx="208">
                  <c:v>241.6</c:v>
                </c:pt>
                <c:pt idx="209">
                  <c:v>241.8</c:v>
                </c:pt>
                <c:pt idx="210">
                  <c:v>242</c:v>
                </c:pt>
                <c:pt idx="211">
                  <c:v>242.2</c:v>
                </c:pt>
                <c:pt idx="212">
                  <c:v>242.4</c:v>
                </c:pt>
                <c:pt idx="213">
                  <c:v>242.6</c:v>
                </c:pt>
                <c:pt idx="214">
                  <c:v>242.8</c:v>
                </c:pt>
                <c:pt idx="215">
                  <c:v>243</c:v>
                </c:pt>
                <c:pt idx="216">
                  <c:v>243.2</c:v>
                </c:pt>
                <c:pt idx="217">
                  <c:v>243.4</c:v>
                </c:pt>
                <c:pt idx="218">
                  <c:v>243.6</c:v>
                </c:pt>
                <c:pt idx="219">
                  <c:v>243.8</c:v>
                </c:pt>
                <c:pt idx="220">
                  <c:v>244</c:v>
                </c:pt>
                <c:pt idx="221">
                  <c:v>244.2</c:v>
                </c:pt>
                <c:pt idx="222">
                  <c:v>244.4</c:v>
                </c:pt>
                <c:pt idx="223">
                  <c:v>244.6</c:v>
                </c:pt>
                <c:pt idx="224">
                  <c:v>244.8</c:v>
                </c:pt>
                <c:pt idx="225">
                  <c:v>245</c:v>
                </c:pt>
                <c:pt idx="226">
                  <c:v>245.2</c:v>
                </c:pt>
                <c:pt idx="227">
                  <c:v>245.4</c:v>
                </c:pt>
                <c:pt idx="228">
                  <c:v>245.6</c:v>
                </c:pt>
                <c:pt idx="229">
                  <c:v>245.8</c:v>
                </c:pt>
                <c:pt idx="230">
                  <c:v>246</c:v>
                </c:pt>
                <c:pt idx="231">
                  <c:v>246.2</c:v>
                </c:pt>
                <c:pt idx="232">
                  <c:v>246.4</c:v>
                </c:pt>
                <c:pt idx="233">
                  <c:v>246.6</c:v>
                </c:pt>
                <c:pt idx="234">
                  <c:v>246.8</c:v>
                </c:pt>
                <c:pt idx="235">
                  <c:v>247</c:v>
                </c:pt>
                <c:pt idx="236">
                  <c:v>247.2</c:v>
                </c:pt>
                <c:pt idx="237">
                  <c:v>247.4</c:v>
                </c:pt>
                <c:pt idx="238">
                  <c:v>247.6</c:v>
                </c:pt>
                <c:pt idx="239">
                  <c:v>247.8</c:v>
                </c:pt>
                <c:pt idx="240">
                  <c:v>248</c:v>
                </c:pt>
                <c:pt idx="241">
                  <c:v>248.2</c:v>
                </c:pt>
                <c:pt idx="242">
                  <c:v>248.4</c:v>
                </c:pt>
                <c:pt idx="243">
                  <c:v>248.6</c:v>
                </c:pt>
                <c:pt idx="244">
                  <c:v>248.8</c:v>
                </c:pt>
                <c:pt idx="245">
                  <c:v>249</c:v>
                </c:pt>
                <c:pt idx="246">
                  <c:v>249.2</c:v>
                </c:pt>
                <c:pt idx="247">
                  <c:v>249.4</c:v>
                </c:pt>
                <c:pt idx="248">
                  <c:v>249.6</c:v>
                </c:pt>
                <c:pt idx="249">
                  <c:v>249.8</c:v>
                </c:pt>
                <c:pt idx="250">
                  <c:v>250</c:v>
                </c:pt>
                <c:pt idx="251">
                  <c:v>250.2</c:v>
                </c:pt>
                <c:pt idx="252">
                  <c:v>250.4</c:v>
                </c:pt>
                <c:pt idx="253">
                  <c:v>250.6</c:v>
                </c:pt>
                <c:pt idx="254">
                  <c:v>250.8</c:v>
                </c:pt>
                <c:pt idx="255">
                  <c:v>251</c:v>
                </c:pt>
                <c:pt idx="256">
                  <c:v>251.2</c:v>
                </c:pt>
                <c:pt idx="257">
                  <c:v>251.4</c:v>
                </c:pt>
                <c:pt idx="258">
                  <c:v>251.6</c:v>
                </c:pt>
                <c:pt idx="259">
                  <c:v>251.8</c:v>
                </c:pt>
                <c:pt idx="260">
                  <c:v>252</c:v>
                </c:pt>
                <c:pt idx="261">
                  <c:v>252.2</c:v>
                </c:pt>
                <c:pt idx="262">
                  <c:v>252.4</c:v>
                </c:pt>
                <c:pt idx="263">
                  <c:v>252.6</c:v>
                </c:pt>
                <c:pt idx="264">
                  <c:v>252.8</c:v>
                </c:pt>
                <c:pt idx="265">
                  <c:v>253</c:v>
                </c:pt>
                <c:pt idx="266">
                  <c:v>253.2</c:v>
                </c:pt>
                <c:pt idx="267">
                  <c:v>253.4</c:v>
                </c:pt>
                <c:pt idx="268">
                  <c:v>253.6</c:v>
                </c:pt>
                <c:pt idx="269">
                  <c:v>253.8</c:v>
                </c:pt>
                <c:pt idx="270">
                  <c:v>254</c:v>
                </c:pt>
                <c:pt idx="271">
                  <c:v>254.2</c:v>
                </c:pt>
                <c:pt idx="272">
                  <c:v>254.4</c:v>
                </c:pt>
                <c:pt idx="273">
                  <c:v>254.6</c:v>
                </c:pt>
                <c:pt idx="274">
                  <c:v>254.8</c:v>
                </c:pt>
                <c:pt idx="275">
                  <c:v>255</c:v>
                </c:pt>
                <c:pt idx="276">
                  <c:v>255.2</c:v>
                </c:pt>
                <c:pt idx="277">
                  <c:v>255.4</c:v>
                </c:pt>
                <c:pt idx="278">
                  <c:v>255.6</c:v>
                </c:pt>
                <c:pt idx="279">
                  <c:v>255.8</c:v>
                </c:pt>
                <c:pt idx="280">
                  <c:v>256</c:v>
                </c:pt>
                <c:pt idx="281">
                  <c:v>256.2</c:v>
                </c:pt>
                <c:pt idx="282">
                  <c:v>256.39999999999998</c:v>
                </c:pt>
                <c:pt idx="283">
                  <c:v>256.60000000000002</c:v>
                </c:pt>
                <c:pt idx="284">
                  <c:v>256.8</c:v>
                </c:pt>
                <c:pt idx="285">
                  <c:v>257</c:v>
                </c:pt>
                <c:pt idx="286">
                  <c:v>257.2</c:v>
                </c:pt>
                <c:pt idx="287">
                  <c:v>257.39999999999998</c:v>
                </c:pt>
                <c:pt idx="288">
                  <c:v>257.60000000000002</c:v>
                </c:pt>
                <c:pt idx="289">
                  <c:v>257.8</c:v>
                </c:pt>
                <c:pt idx="290">
                  <c:v>258</c:v>
                </c:pt>
                <c:pt idx="291">
                  <c:v>258.2</c:v>
                </c:pt>
                <c:pt idx="292">
                  <c:v>258.39999999999998</c:v>
                </c:pt>
                <c:pt idx="293">
                  <c:v>258.60000000000002</c:v>
                </c:pt>
                <c:pt idx="294">
                  <c:v>258.8</c:v>
                </c:pt>
                <c:pt idx="295">
                  <c:v>259</c:v>
                </c:pt>
                <c:pt idx="296">
                  <c:v>259.2</c:v>
                </c:pt>
                <c:pt idx="297">
                  <c:v>259.39999999999998</c:v>
                </c:pt>
                <c:pt idx="298">
                  <c:v>259.60000000000002</c:v>
                </c:pt>
                <c:pt idx="299">
                  <c:v>259.8</c:v>
                </c:pt>
                <c:pt idx="300">
                  <c:v>260</c:v>
                </c:pt>
                <c:pt idx="301">
                  <c:v>260.2</c:v>
                </c:pt>
                <c:pt idx="302">
                  <c:v>260.39999999999998</c:v>
                </c:pt>
                <c:pt idx="303">
                  <c:v>260.60000000000002</c:v>
                </c:pt>
                <c:pt idx="304">
                  <c:v>260.8</c:v>
                </c:pt>
                <c:pt idx="305">
                  <c:v>261</c:v>
                </c:pt>
                <c:pt idx="306">
                  <c:v>261.2</c:v>
                </c:pt>
                <c:pt idx="307">
                  <c:v>261.39999999999998</c:v>
                </c:pt>
                <c:pt idx="308">
                  <c:v>261.60000000000002</c:v>
                </c:pt>
                <c:pt idx="309">
                  <c:v>261.8</c:v>
                </c:pt>
                <c:pt idx="310">
                  <c:v>262</c:v>
                </c:pt>
                <c:pt idx="311">
                  <c:v>262.2</c:v>
                </c:pt>
                <c:pt idx="312">
                  <c:v>262.39999999999998</c:v>
                </c:pt>
                <c:pt idx="313">
                  <c:v>262.60000000000002</c:v>
                </c:pt>
                <c:pt idx="314">
                  <c:v>262.8</c:v>
                </c:pt>
                <c:pt idx="315">
                  <c:v>263</c:v>
                </c:pt>
                <c:pt idx="316">
                  <c:v>263.2</c:v>
                </c:pt>
                <c:pt idx="317">
                  <c:v>263.39999999999998</c:v>
                </c:pt>
                <c:pt idx="318">
                  <c:v>263.60000000000002</c:v>
                </c:pt>
                <c:pt idx="319">
                  <c:v>263.8</c:v>
                </c:pt>
                <c:pt idx="320">
                  <c:v>264</c:v>
                </c:pt>
                <c:pt idx="321">
                  <c:v>264.2</c:v>
                </c:pt>
                <c:pt idx="322">
                  <c:v>264.39999999999998</c:v>
                </c:pt>
                <c:pt idx="323">
                  <c:v>264.60000000000002</c:v>
                </c:pt>
                <c:pt idx="324">
                  <c:v>264.8</c:v>
                </c:pt>
                <c:pt idx="325">
                  <c:v>265</c:v>
                </c:pt>
                <c:pt idx="326">
                  <c:v>265.2</c:v>
                </c:pt>
                <c:pt idx="327">
                  <c:v>265.39999999999998</c:v>
                </c:pt>
                <c:pt idx="328">
                  <c:v>265.60000000000002</c:v>
                </c:pt>
                <c:pt idx="329">
                  <c:v>265.8</c:v>
                </c:pt>
                <c:pt idx="330">
                  <c:v>266</c:v>
                </c:pt>
                <c:pt idx="331">
                  <c:v>266.2</c:v>
                </c:pt>
                <c:pt idx="332">
                  <c:v>266.39999999999998</c:v>
                </c:pt>
                <c:pt idx="333">
                  <c:v>266.60000000000002</c:v>
                </c:pt>
                <c:pt idx="334">
                  <c:v>266.8</c:v>
                </c:pt>
                <c:pt idx="335">
                  <c:v>267</c:v>
                </c:pt>
                <c:pt idx="336">
                  <c:v>267.2</c:v>
                </c:pt>
                <c:pt idx="337">
                  <c:v>267.39999999999998</c:v>
                </c:pt>
                <c:pt idx="338">
                  <c:v>267.60000000000002</c:v>
                </c:pt>
                <c:pt idx="339">
                  <c:v>267.8</c:v>
                </c:pt>
                <c:pt idx="340">
                  <c:v>268</c:v>
                </c:pt>
                <c:pt idx="341">
                  <c:v>268.2</c:v>
                </c:pt>
                <c:pt idx="342">
                  <c:v>268.39999999999998</c:v>
                </c:pt>
                <c:pt idx="343">
                  <c:v>268.60000000000002</c:v>
                </c:pt>
                <c:pt idx="344">
                  <c:v>268.8</c:v>
                </c:pt>
                <c:pt idx="345">
                  <c:v>269</c:v>
                </c:pt>
                <c:pt idx="346">
                  <c:v>269.2</c:v>
                </c:pt>
                <c:pt idx="347">
                  <c:v>269.39999999999998</c:v>
                </c:pt>
                <c:pt idx="348">
                  <c:v>269.60000000000002</c:v>
                </c:pt>
                <c:pt idx="349">
                  <c:v>269.8</c:v>
                </c:pt>
                <c:pt idx="350">
                  <c:v>270</c:v>
                </c:pt>
                <c:pt idx="351">
                  <c:v>270.2</c:v>
                </c:pt>
                <c:pt idx="352">
                  <c:v>270.39999999999998</c:v>
                </c:pt>
                <c:pt idx="353">
                  <c:v>270.60000000000002</c:v>
                </c:pt>
                <c:pt idx="354">
                  <c:v>270.8</c:v>
                </c:pt>
                <c:pt idx="355">
                  <c:v>271</c:v>
                </c:pt>
                <c:pt idx="356">
                  <c:v>271.2</c:v>
                </c:pt>
                <c:pt idx="357">
                  <c:v>271.39999999999998</c:v>
                </c:pt>
                <c:pt idx="358">
                  <c:v>271.60000000000002</c:v>
                </c:pt>
                <c:pt idx="359">
                  <c:v>271.8</c:v>
                </c:pt>
                <c:pt idx="360">
                  <c:v>272</c:v>
                </c:pt>
                <c:pt idx="361">
                  <c:v>272.2</c:v>
                </c:pt>
                <c:pt idx="362">
                  <c:v>272.39999999999998</c:v>
                </c:pt>
                <c:pt idx="363">
                  <c:v>272.60000000000002</c:v>
                </c:pt>
                <c:pt idx="364">
                  <c:v>272.8</c:v>
                </c:pt>
                <c:pt idx="365">
                  <c:v>273</c:v>
                </c:pt>
                <c:pt idx="366">
                  <c:v>273.2</c:v>
                </c:pt>
                <c:pt idx="367">
                  <c:v>273.39999999999998</c:v>
                </c:pt>
                <c:pt idx="368">
                  <c:v>273.60000000000002</c:v>
                </c:pt>
                <c:pt idx="369">
                  <c:v>273.8</c:v>
                </c:pt>
                <c:pt idx="370">
                  <c:v>274</c:v>
                </c:pt>
                <c:pt idx="371">
                  <c:v>274.2</c:v>
                </c:pt>
                <c:pt idx="372">
                  <c:v>274.39999999999998</c:v>
                </c:pt>
                <c:pt idx="373">
                  <c:v>274.60000000000002</c:v>
                </c:pt>
                <c:pt idx="374">
                  <c:v>274.8</c:v>
                </c:pt>
                <c:pt idx="375">
                  <c:v>275</c:v>
                </c:pt>
                <c:pt idx="376">
                  <c:v>275.2</c:v>
                </c:pt>
                <c:pt idx="377">
                  <c:v>275.39999999999998</c:v>
                </c:pt>
                <c:pt idx="378">
                  <c:v>275.60000000000002</c:v>
                </c:pt>
                <c:pt idx="379">
                  <c:v>275.8</c:v>
                </c:pt>
                <c:pt idx="380">
                  <c:v>276</c:v>
                </c:pt>
                <c:pt idx="381">
                  <c:v>276.2</c:v>
                </c:pt>
                <c:pt idx="382">
                  <c:v>276.39999999999998</c:v>
                </c:pt>
                <c:pt idx="383">
                  <c:v>276.60000000000002</c:v>
                </c:pt>
                <c:pt idx="384">
                  <c:v>276.8</c:v>
                </c:pt>
                <c:pt idx="385">
                  <c:v>277</c:v>
                </c:pt>
                <c:pt idx="386">
                  <c:v>277.2</c:v>
                </c:pt>
                <c:pt idx="387">
                  <c:v>277.39999999999998</c:v>
                </c:pt>
                <c:pt idx="388">
                  <c:v>277.60000000000002</c:v>
                </c:pt>
                <c:pt idx="389">
                  <c:v>277.8</c:v>
                </c:pt>
                <c:pt idx="390">
                  <c:v>278</c:v>
                </c:pt>
                <c:pt idx="391">
                  <c:v>278.2</c:v>
                </c:pt>
                <c:pt idx="392">
                  <c:v>278.39999999999998</c:v>
                </c:pt>
                <c:pt idx="393">
                  <c:v>278.60000000000002</c:v>
                </c:pt>
                <c:pt idx="394">
                  <c:v>278.8</c:v>
                </c:pt>
                <c:pt idx="395">
                  <c:v>279</c:v>
                </c:pt>
                <c:pt idx="396">
                  <c:v>279.2</c:v>
                </c:pt>
                <c:pt idx="397">
                  <c:v>279.39999999999998</c:v>
                </c:pt>
                <c:pt idx="398">
                  <c:v>279.60000000000002</c:v>
                </c:pt>
                <c:pt idx="399">
                  <c:v>279.8</c:v>
                </c:pt>
                <c:pt idx="400">
                  <c:v>280</c:v>
                </c:pt>
                <c:pt idx="401">
                  <c:v>280.2</c:v>
                </c:pt>
                <c:pt idx="402">
                  <c:v>280.39999999999998</c:v>
                </c:pt>
                <c:pt idx="403">
                  <c:v>280.60000000000002</c:v>
                </c:pt>
                <c:pt idx="404">
                  <c:v>280.8</c:v>
                </c:pt>
                <c:pt idx="405">
                  <c:v>281</c:v>
                </c:pt>
                <c:pt idx="406">
                  <c:v>281.2</c:v>
                </c:pt>
                <c:pt idx="407">
                  <c:v>281.39999999999998</c:v>
                </c:pt>
                <c:pt idx="408">
                  <c:v>281.60000000000002</c:v>
                </c:pt>
                <c:pt idx="409">
                  <c:v>281.8</c:v>
                </c:pt>
                <c:pt idx="410">
                  <c:v>282</c:v>
                </c:pt>
                <c:pt idx="411">
                  <c:v>282.2</c:v>
                </c:pt>
                <c:pt idx="412">
                  <c:v>282.39999999999998</c:v>
                </c:pt>
                <c:pt idx="413">
                  <c:v>282.60000000000002</c:v>
                </c:pt>
                <c:pt idx="414">
                  <c:v>282.8</c:v>
                </c:pt>
                <c:pt idx="415">
                  <c:v>283</c:v>
                </c:pt>
                <c:pt idx="416">
                  <c:v>283.2</c:v>
                </c:pt>
                <c:pt idx="417">
                  <c:v>283.39999999999998</c:v>
                </c:pt>
                <c:pt idx="418">
                  <c:v>283.60000000000002</c:v>
                </c:pt>
                <c:pt idx="419">
                  <c:v>283.8</c:v>
                </c:pt>
                <c:pt idx="420">
                  <c:v>284</c:v>
                </c:pt>
                <c:pt idx="421">
                  <c:v>284.2</c:v>
                </c:pt>
                <c:pt idx="422">
                  <c:v>284.39999999999998</c:v>
                </c:pt>
                <c:pt idx="423">
                  <c:v>284.60000000000002</c:v>
                </c:pt>
                <c:pt idx="424">
                  <c:v>284.8</c:v>
                </c:pt>
                <c:pt idx="425">
                  <c:v>285</c:v>
                </c:pt>
                <c:pt idx="426">
                  <c:v>285.2</c:v>
                </c:pt>
                <c:pt idx="427">
                  <c:v>285.39999999999998</c:v>
                </c:pt>
                <c:pt idx="428">
                  <c:v>285.60000000000002</c:v>
                </c:pt>
                <c:pt idx="429">
                  <c:v>285.8</c:v>
                </c:pt>
                <c:pt idx="430">
                  <c:v>286</c:v>
                </c:pt>
                <c:pt idx="431">
                  <c:v>286.2</c:v>
                </c:pt>
                <c:pt idx="432">
                  <c:v>286.39999999999998</c:v>
                </c:pt>
                <c:pt idx="433">
                  <c:v>286.60000000000002</c:v>
                </c:pt>
                <c:pt idx="434">
                  <c:v>286.8</c:v>
                </c:pt>
                <c:pt idx="435">
                  <c:v>287</c:v>
                </c:pt>
                <c:pt idx="436">
                  <c:v>287.2</c:v>
                </c:pt>
                <c:pt idx="437">
                  <c:v>287.39999999999998</c:v>
                </c:pt>
                <c:pt idx="438">
                  <c:v>287.60000000000002</c:v>
                </c:pt>
                <c:pt idx="439">
                  <c:v>287.8</c:v>
                </c:pt>
                <c:pt idx="440">
                  <c:v>288</c:v>
                </c:pt>
                <c:pt idx="441">
                  <c:v>288.2</c:v>
                </c:pt>
                <c:pt idx="442">
                  <c:v>288.39999999999998</c:v>
                </c:pt>
                <c:pt idx="443">
                  <c:v>288.60000000000002</c:v>
                </c:pt>
                <c:pt idx="444">
                  <c:v>288.8</c:v>
                </c:pt>
                <c:pt idx="445">
                  <c:v>289</c:v>
                </c:pt>
                <c:pt idx="446">
                  <c:v>289.2</c:v>
                </c:pt>
                <c:pt idx="447">
                  <c:v>289.39999999999998</c:v>
                </c:pt>
                <c:pt idx="448">
                  <c:v>289.60000000000002</c:v>
                </c:pt>
                <c:pt idx="449">
                  <c:v>289.8</c:v>
                </c:pt>
                <c:pt idx="450">
                  <c:v>290</c:v>
                </c:pt>
                <c:pt idx="451">
                  <c:v>290.2</c:v>
                </c:pt>
                <c:pt idx="452">
                  <c:v>290.39999999999998</c:v>
                </c:pt>
                <c:pt idx="453">
                  <c:v>290.60000000000002</c:v>
                </c:pt>
                <c:pt idx="454">
                  <c:v>290.8</c:v>
                </c:pt>
                <c:pt idx="455">
                  <c:v>291</c:v>
                </c:pt>
                <c:pt idx="456">
                  <c:v>291.2</c:v>
                </c:pt>
                <c:pt idx="457">
                  <c:v>291.39999999999998</c:v>
                </c:pt>
                <c:pt idx="458">
                  <c:v>291.60000000000002</c:v>
                </c:pt>
                <c:pt idx="459">
                  <c:v>291.8</c:v>
                </c:pt>
                <c:pt idx="460">
                  <c:v>292</c:v>
                </c:pt>
                <c:pt idx="461">
                  <c:v>292.2</c:v>
                </c:pt>
                <c:pt idx="462">
                  <c:v>292.39999999999998</c:v>
                </c:pt>
                <c:pt idx="463">
                  <c:v>292.60000000000002</c:v>
                </c:pt>
                <c:pt idx="464">
                  <c:v>292.8</c:v>
                </c:pt>
                <c:pt idx="465">
                  <c:v>293</c:v>
                </c:pt>
                <c:pt idx="466">
                  <c:v>293.2</c:v>
                </c:pt>
                <c:pt idx="467">
                  <c:v>293.39999999999998</c:v>
                </c:pt>
                <c:pt idx="468">
                  <c:v>293.60000000000002</c:v>
                </c:pt>
                <c:pt idx="469">
                  <c:v>293.8</c:v>
                </c:pt>
                <c:pt idx="470">
                  <c:v>294</c:v>
                </c:pt>
                <c:pt idx="471">
                  <c:v>294.2</c:v>
                </c:pt>
                <c:pt idx="472">
                  <c:v>294.39999999999998</c:v>
                </c:pt>
                <c:pt idx="473">
                  <c:v>294.60000000000002</c:v>
                </c:pt>
                <c:pt idx="474">
                  <c:v>294.8</c:v>
                </c:pt>
                <c:pt idx="475">
                  <c:v>295</c:v>
                </c:pt>
                <c:pt idx="476">
                  <c:v>295.2</c:v>
                </c:pt>
                <c:pt idx="477">
                  <c:v>295.39999999999998</c:v>
                </c:pt>
                <c:pt idx="478">
                  <c:v>295.60000000000002</c:v>
                </c:pt>
                <c:pt idx="479">
                  <c:v>295.8</c:v>
                </c:pt>
                <c:pt idx="480">
                  <c:v>296</c:v>
                </c:pt>
                <c:pt idx="481">
                  <c:v>296.2</c:v>
                </c:pt>
                <c:pt idx="482">
                  <c:v>296.39999999999998</c:v>
                </c:pt>
                <c:pt idx="483">
                  <c:v>296.60000000000002</c:v>
                </c:pt>
                <c:pt idx="484">
                  <c:v>296.8</c:v>
                </c:pt>
                <c:pt idx="485">
                  <c:v>297</c:v>
                </c:pt>
                <c:pt idx="486">
                  <c:v>297.2</c:v>
                </c:pt>
                <c:pt idx="487">
                  <c:v>297.39999999999998</c:v>
                </c:pt>
                <c:pt idx="488">
                  <c:v>297.60000000000002</c:v>
                </c:pt>
                <c:pt idx="489">
                  <c:v>297.8</c:v>
                </c:pt>
                <c:pt idx="490">
                  <c:v>298</c:v>
                </c:pt>
                <c:pt idx="491">
                  <c:v>298.2</c:v>
                </c:pt>
                <c:pt idx="492">
                  <c:v>298.39999999999998</c:v>
                </c:pt>
                <c:pt idx="493">
                  <c:v>298.60000000000002</c:v>
                </c:pt>
                <c:pt idx="494">
                  <c:v>298.8</c:v>
                </c:pt>
                <c:pt idx="495">
                  <c:v>299</c:v>
                </c:pt>
                <c:pt idx="496">
                  <c:v>299.2</c:v>
                </c:pt>
                <c:pt idx="497">
                  <c:v>299.39999999999998</c:v>
                </c:pt>
                <c:pt idx="498">
                  <c:v>299.60000000000002</c:v>
                </c:pt>
                <c:pt idx="499">
                  <c:v>299.8</c:v>
                </c:pt>
                <c:pt idx="500">
                  <c:v>300</c:v>
                </c:pt>
                <c:pt idx="501">
                  <c:v>300.2</c:v>
                </c:pt>
                <c:pt idx="502">
                  <c:v>300.39999999999998</c:v>
                </c:pt>
                <c:pt idx="503">
                  <c:v>300.60000000000002</c:v>
                </c:pt>
                <c:pt idx="504">
                  <c:v>300.8</c:v>
                </c:pt>
                <c:pt idx="505">
                  <c:v>301</c:v>
                </c:pt>
                <c:pt idx="506">
                  <c:v>301.2</c:v>
                </c:pt>
                <c:pt idx="507">
                  <c:v>301.39999999999998</c:v>
                </c:pt>
                <c:pt idx="508">
                  <c:v>301.60000000000002</c:v>
                </c:pt>
                <c:pt idx="509">
                  <c:v>301.8</c:v>
                </c:pt>
                <c:pt idx="510">
                  <c:v>302</c:v>
                </c:pt>
                <c:pt idx="511">
                  <c:v>302.2</c:v>
                </c:pt>
                <c:pt idx="512">
                  <c:v>302.39999999999998</c:v>
                </c:pt>
                <c:pt idx="513">
                  <c:v>302.60000000000002</c:v>
                </c:pt>
                <c:pt idx="514">
                  <c:v>302.8</c:v>
                </c:pt>
                <c:pt idx="515">
                  <c:v>303</c:v>
                </c:pt>
                <c:pt idx="516">
                  <c:v>303.2</c:v>
                </c:pt>
                <c:pt idx="517">
                  <c:v>303.39999999999998</c:v>
                </c:pt>
                <c:pt idx="518">
                  <c:v>303.60000000000002</c:v>
                </c:pt>
                <c:pt idx="519">
                  <c:v>303.8</c:v>
                </c:pt>
                <c:pt idx="520">
                  <c:v>304</c:v>
                </c:pt>
                <c:pt idx="521">
                  <c:v>304.2</c:v>
                </c:pt>
                <c:pt idx="522">
                  <c:v>304.39999999999998</c:v>
                </c:pt>
                <c:pt idx="523">
                  <c:v>304.60000000000002</c:v>
                </c:pt>
                <c:pt idx="524">
                  <c:v>304.8</c:v>
                </c:pt>
                <c:pt idx="525">
                  <c:v>305</c:v>
                </c:pt>
                <c:pt idx="526">
                  <c:v>305.2</c:v>
                </c:pt>
                <c:pt idx="527">
                  <c:v>305.39999999999998</c:v>
                </c:pt>
                <c:pt idx="528">
                  <c:v>305.60000000000002</c:v>
                </c:pt>
                <c:pt idx="529">
                  <c:v>305.8</c:v>
                </c:pt>
                <c:pt idx="530">
                  <c:v>306</c:v>
                </c:pt>
                <c:pt idx="531">
                  <c:v>306.2</c:v>
                </c:pt>
                <c:pt idx="532">
                  <c:v>306.39999999999998</c:v>
                </c:pt>
                <c:pt idx="533">
                  <c:v>306.60000000000002</c:v>
                </c:pt>
                <c:pt idx="534">
                  <c:v>306.8</c:v>
                </c:pt>
                <c:pt idx="535">
                  <c:v>307</c:v>
                </c:pt>
                <c:pt idx="536">
                  <c:v>307.2</c:v>
                </c:pt>
                <c:pt idx="537">
                  <c:v>307.39999999999998</c:v>
                </c:pt>
                <c:pt idx="538">
                  <c:v>307.60000000000002</c:v>
                </c:pt>
                <c:pt idx="539">
                  <c:v>307.8</c:v>
                </c:pt>
                <c:pt idx="540">
                  <c:v>308</c:v>
                </c:pt>
                <c:pt idx="541">
                  <c:v>308.2</c:v>
                </c:pt>
                <c:pt idx="542">
                  <c:v>308.39999999999998</c:v>
                </c:pt>
                <c:pt idx="543">
                  <c:v>308.60000000000002</c:v>
                </c:pt>
                <c:pt idx="544">
                  <c:v>308.8</c:v>
                </c:pt>
                <c:pt idx="545">
                  <c:v>309</c:v>
                </c:pt>
                <c:pt idx="546">
                  <c:v>309.2</c:v>
                </c:pt>
                <c:pt idx="547">
                  <c:v>309.39999999999998</c:v>
                </c:pt>
                <c:pt idx="548">
                  <c:v>309.60000000000002</c:v>
                </c:pt>
                <c:pt idx="549">
                  <c:v>309.8</c:v>
                </c:pt>
                <c:pt idx="550">
                  <c:v>310</c:v>
                </c:pt>
                <c:pt idx="551">
                  <c:v>310.2</c:v>
                </c:pt>
                <c:pt idx="552">
                  <c:v>310.39999999999998</c:v>
                </c:pt>
                <c:pt idx="553">
                  <c:v>310.60000000000002</c:v>
                </c:pt>
                <c:pt idx="554">
                  <c:v>310.8</c:v>
                </c:pt>
                <c:pt idx="555">
                  <c:v>311</c:v>
                </c:pt>
                <c:pt idx="556">
                  <c:v>311.2</c:v>
                </c:pt>
                <c:pt idx="557">
                  <c:v>311.39999999999998</c:v>
                </c:pt>
                <c:pt idx="558">
                  <c:v>311.60000000000002</c:v>
                </c:pt>
                <c:pt idx="559">
                  <c:v>311.8</c:v>
                </c:pt>
                <c:pt idx="560">
                  <c:v>312</c:v>
                </c:pt>
                <c:pt idx="561">
                  <c:v>312.2</c:v>
                </c:pt>
                <c:pt idx="562">
                  <c:v>312.39999999999998</c:v>
                </c:pt>
                <c:pt idx="563">
                  <c:v>312.60000000000002</c:v>
                </c:pt>
                <c:pt idx="564">
                  <c:v>312.8</c:v>
                </c:pt>
                <c:pt idx="565">
                  <c:v>313</c:v>
                </c:pt>
                <c:pt idx="566">
                  <c:v>313.2</c:v>
                </c:pt>
                <c:pt idx="567">
                  <c:v>313.39999999999998</c:v>
                </c:pt>
                <c:pt idx="568">
                  <c:v>313.60000000000002</c:v>
                </c:pt>
                <c:pt idx="569">
                  <c:v>313.8</c:v>
                </c:pt>
                <c:pt idx="570">
                  <c:v>314</c:v>
                </c:pt>
                <c:pt idx="571">
                  <c:v>314.2</c:v>
                </c:pt>
                <c:pt idx="572">
                  <c:v>314.39999999999998</c:v>
                </c:pt>
                <c:pt idx="573">
                  <c:v>314.60000000000002</c:v>
                </c:pt>
                <c:pt idx="574">
                  <c:v>314.8</c:v>
                </c:pt>
                <c:pt idx="575">
                  <c:v>315</c:v>
                </c:pt>
                <c:pt idx="576">
                  <c:v>315.2</c:v>
                </c:pt>
                <c:pt idx="577">
                  <c:v>315.39999999999998</c:v>
                </c:pt>
                <c:pt idx="578">
                  <c:v>315.60000000000002</c:v>
                </c:pt>
                <c:pt idx="579">
                  <c:v>315.8</c:v>
                </c:pt>
                <c:pt idx="580">
                  <c:v>316</c:v>
                </c:pt>
                <c:pt idx="581">
                  <c:v>316.2</c:v>
                </c:pt>
                <c:pt idx="582">
                  <c:v>316.39999999999998</c:v>
                </c:pt>
                <c:pt idx="583">
                  <c:v>316.60000000000002</c:v>
                </c:pt>
                <c:pt idx="584">
                  <c:v>316.8</c:v>
                </c:pt>
                <c:pt idx="585">
                  <c:v>317</c:v>
                </c:pt>
                <c:pt idx="586">
                  <c:v>317.2</c:v>
                </c:pt>
                <c:pt idx="587">
                  <c:v>317.39999999999998</c:v>
                </c:pt>
                <c:pt idx="588">
                  <c:v>317.60000000000002</c:v>
                </c:pt>
                <c:pt idx="589">
                  <c:v>317.8</c:v>
                </c:pt>
                <c:pt idx="590">
                  <c:v>318</c:v>
                </c:pt>
                <c:pt idx="591">
                  <c:v>318.2</c:v>
                </c:pt>
                <c:pt idx="592">
                  <c:v>318.39999999999998</c:v>
                </c:pt>
                <c:pt idx="593">
                  <c:v>318.60000000000002</c:v>
                </c:pt>
                <c:pt idx="594">
                  <c:v>318.8</c:v>
                </c:pt>
                <c:pt idx="595">
                  <c:v>319</c:v>
                </c:pt>
                <c:pt idx="596">
                  <c:v>319.2</c:v>
                </c:pt>
                <c:pt idx="597">
                  <c:v>319.39999999999998</c:v>
                </c:pt>
                <c:pt idx="598">
                  <c:v>319.60000000000002</c:v>
                </c:pt>
                <c:pt idx="599">
                  <c:v>319.8</c:v>
                </c:pt>
                <c:pt idx="600">
                  <c:v>320</c:v>
                </c:pt>
                <c:pt idx="601">
                  <c:v>320.2</c:v>
                </c:pt>
                <c:pt idx="602">
                  <c:v>320.39999999999998</c:v>
                </c:pt>
                <c:pt idx="603">
                  <c:v>320.60000000000002</c:v>
                </c:pt>
                <c:pt idx="604">
                  <c:v>320.8</c:v>
                </c:pt>
                <c:pt idx="605">
                  <c:v>321</c:v>
                </c:pt>
                <c:pt idx="606">
                  <c:v>321.2</c:v>
                </c:pt>
                <c:pt idx="607">
                  <c:v>321.39999999999998</c:v>
                </c:pt>
                <c:pt idx="608">
                  <c:v>321.60000000000002</c:v>
                </c:pt>
                <c:pt idx="609">
                  <c:v>321.8</c:v>
                </c:pt>
                <c:pt idx="610">
                  <c:v>322</c:v>
                </c:pt>
                <c:pt idx="611">
                  <c:v>322.2</c:v>
                </c:pt>
                <c:pt idx="612">
                  <c:v>322.39999999999998</c:v>
                </c:pt>
                <c:pt idx="613">
                  <c:v>322.60000000000002</c:v>
                </c:pt>
                <c:pt idx="614">
                  <c:v>322.8</c:v>
                </c:pt>
                <c:pt idx="615">
                  <c:v>323</c:v>
                </c:pt>
                <c:pt idx="616">
                  <c:v>323.2</c:v>
                </c:pt>
                <c:pt idx="617">
                  <c:v>323.39999999999998</c:v>
                </c:pt>
                <c:pt idx="618">
                  <c:v>323.60000000000002</c:v>
                </c:pt>
                <c:pt idx="619">
                  <c:v>323.8</c:v>
                </c:pt>
                <c:pt idx="620">
                  <c:v>324</c:v>
                </c:pt>
                <c:pt idx="621">
                  <c:v>324.2</c:v>
                </c:pt>
                <c:pt idx="622">
                  <c:v>324.39999999999998</c:v>
                </c:pt>
                <c:pt idx="623">
                  <c:v>324.60000000000002</c:v>
                </c:pt>
                <c:pt idx="624">
                  <c:v>324.8</c:v>
                </c:pt>
                <c:pt idx="625">
                  <c:v>325</c:v>
                </c:pt>
                <c:pt idx="626">
                  <c:v>325.2</c:v>
                </c:pt>
                <c:pt idx="627">
                  <c:v>325.39999999999998</c:v>
                </c:pt>
                <c:pt idx="628">
                  <c:v>325.60000000000002</c:v>
                </c:pt>
                <c:pt idx="629">
                  <c:v>325.8</c:v>
                </c:pt>
                <c:pt idx="630">
                  <c:v>326</c:v>
                </c:pt>
                <c:pt idx="631">
                  <c:v>326.2</c:v>
                </c:pt>
                <c:pt idx="632">
                  <c:v>326.39999999999998</c:v>
                </c:pt>
                <c:pt idx="633">
                  <c:v>326.60000000000002</c:v>
                </c:pt>
                <c:pt idx="634">
                  <c:v>326.8</c:v>
                </c:pt>
                <c:pt idx="635">
                  <c:v>327</c:v>
                </c:pt>
                <c:pt idx="636">
                  <c:v>327.2</c:v>
                </c:pt>
                <c:pt idx="637">
                  <c:v>327.39999999999998</c:v>
                </c:pt>
                <c:pt idx="638">
                  <c:v>327.60000000000002</c:v>
                </c:pt>
                <c:pt idx="639">
                  <c:v>327.8</c:v>
                </c:pt>
                <c:pt idx="640">
                  <c:v>328</c:v>
                </c:pt>
                <c:pt idx="641">
                  <c:v>328.2</c:v>
                </c:pt>
                <c:pt idx="642">
                  <c:v>328.4</c:v>
                </c:pt>
                <c:pt idx="643">
                  <c:v>328.6</c:v>
                </c:pt>
                <c:pt idx="644">
                  <c:v>328.8</c:v>
                </c:pt>
                <c:pt idx="645">
                  <c:v>329</c:v>
                </c:pt>
                <c:pt idx="646">
                  <c:v>329.2</c:v>
                </c:pt>
                <c:pt idx="647">
                  <c:v>329.4</c:v>
                </c:pt>
                <c:pt idx="648">
                  <c:v>329.6</c:v>
                </c:pt>
                <c:pt idx="649">
                  <c:v>329.8</c:v>
                </c:pt>
                <c:pt idx="650">
                  <c:v>330</c:v>
                </c:pt>
                <c:pt idx="651">
                  <c:v>330.2</c:v>
                </c:pt>
                <c:pt idx="652">
                  <c:v>330.4</c:v>
                </c:pt>
                <c:pt idx="653">
                  <c:v>330.6</c:v>
                </c:pt>
                <c:pt idx="654">
                  <c:v>330.8</c:v>
                </c:pt>
                <c:pt idx="655">
                  <c:v>331</c:v>
                </c:pt>
                <c:pt idx="656">
                  <c:v>331.2</c:v>
                </c:pt>
                <c:pt idx="657">
                  <c:v>331.4</c:v>
                </c:pt>
                <c:pt idx="658">
                  <c:v>331.6</c:v>
                </c:pt>
                <c:pt idx="659">
                  <c:v>331.8</c:v>
                </c:pt>
                <c:pt idx="660">
                  <c:v>332</c:v>
                </c:pt>
                <c:pt idx="661">
                  <c:v>332.2</c:v>
                </c:pt>
                <c:pt idx="662">
                  <c:v>332.4</c:v>
                </c:pt>
                <c:pt idx="663">
                  <c:v>332.6</c:v>
                </c:pt>
                <c:pt idx="664">
                  <c:v>332.8</c:v>
                </c:pt>
                <c:pt idx="665">
                  <c:v>333</c:v>
                </c:pt>
                <c:pt idx="666">
                  <c:v>333.2</c:v>
                </c:pt>
                <c:pt idx="667">
                  <c:v>333.4</c:v>
                </c:pt>
                <c:pt idx="668">
                  <c:v>333.6</c:v>
                </c:pt>
                <c:pt idx="669">
                  <c:v>333.8</c:v>
                </c:pt>
                <c:pt idx="670">
                  <c:v>334</c:v>
                </c:pt>
                <c:pt idx="671">
                  <c:v>334.2</c:v>
                </c:pt>
                <c:pt idx="672">
                  <c:v>334.4</c:v>
                </c:pt>
                <c:pt idx="673">
                  <c:v>334.6</c:v>
                </c:pt>
                <c:pt idx="674">
                  <c:v>334.8</c:v>
                </c:pt>
                <c:pt idx="675">
                  <c:v>335</c:v>
                </c:pt>
                <c:pt idx="676">
                  <c:v>335.2</c:v>
                </c:pt>
                <c:pt idx="677">
                  <c:v>335.4</c:v>
                </c:pt>
                <c:pt idx="678">
                  <c:v>335.6</c:v>
                </c:pt>
                <c:pt idx="679">
                  <c:v>335.8</c:v>
                </c:pt>
                <c:pt idx="680">
                  <c:v>336</c:v>
                </c:pt>
                <c:pt idx="681">
                  <c:v>336.2</c:v>
                </c:pt>
                <c:pt idx="682">
                  <c:v>336.4</c:v>
                </c:pt>
                <c:pt idx="683">
                  <c:v>336.6</c:v>
                </c:pt>
                <c:pt idx="684">
                  <c:v>336.8</c:v>
                </c:pt>
                <c:pt idx="685">
                  <c:v>337</c:v>
                </c:pt>
                <c:pt idx="686">
                  <c:v>337.2</c:v>
                </c:pt>
                <c:pt idx="687">
                  <c:v>337.4</c:v>
                </c:pt>
                <c:pt idx="688">
                  <c:v>337.6</c:v>
                </c:pt>
                <c:pt idx="689">
                  <c:v>337.8</c:v>
                </c:pt>
                <c:pt idx="690">
                  <c:v>338</c:v>
                </c:pt>
                <c:pt idx="691">
                  <c:v>338.2</c:v>
                </c:pt>
                <c:pt idx="692">
                  <c:v>338.4</c:v>
                </c:pt>
                <c:pt idx="693">
                  <c:v>338.6</c:v>
                </c:pt>
                <c:pt idx="694">
                  <c:v>338.8</c:v>
                </c:pt>
                <c:pt idx="695">
                  <c:v>339</c:v>
                </c:pt>
                <c:pt idx="696">
                  <c:v>339.2</c:v>
                </c:pt>
                <c:pt idx="697">
                  <c:v>339.4</c:v>
                </c:pt>
                <c:pt idx="698">
                  <c:v>339.6</c:v>
                </c:pt>
                <c:pt idx="699">
                  <c:v>339.8</c:v>
                </c:pt>
                <c:pt idx="700">
                  <c:v>340</c:v>
                </c:pt>
                <c:pt idx="701">
                  <c:v>340.2</c:v>
                </c:pt>
                <c:pt idx="702">
                  <c:v>340.4</c:v>
                </c:pt>
                <c:pt idx="703">
                  <c:v>340.6</c:v>
                </c:pt>
                <c:pt idx="704">
                  <c:v>340.8</c:v>
                </c:pt>
                <c:pt idx="705">
                  <c:v>341</c:v>
                </c:pt>
                <c:pt idx="706">
                  <c:v>341.2</c:v>
                </c:pt>
                <c:pt idx="707">
                  <c:v>341.4</c:v>
                </c:pt>
                <c:pt idx="708">
                  <c:v>341.6</c:v>
                </c:pt>
                <c:pt idx="709">
                  <c:v>341.8</c:v>
                </c:pt>
                <c:pt idx="710">
                  <c:v>342</c:v>
                </c:pt>
                <c:pt idx="711">
                  <c:v>342.2</c:v>
                </c:pt>
                <c:pt idx="712">
                  <c:v>342.4</c:v>
                </c:pt>
                <c:pt idx="713">
                  <c:v>342.6</c:v>
                </c:pt>
                <c:pt idx="714">
                  <c:v>342.8</c:v>
                </c:pt>
                <c:pt idx="715">
                  <c:v>343</c:v>
                </c:pt>
                <c:pt idx="716">
                  <c:v>343.2</c:v>
                </c:pt>
                <c:pt idx="717">
                  <c:v>343.4</c:v>
                </c:pt>
                <c:pt idx="718">
                  <c:v>343.6</c:v>
                </c:pt>
                <c:pt idx="719">
                  <c:v>343.8</c:v>
                </c:pt>
                <c:pt idx="720">
                  <c:v>344</c:v>
                </c:pt>
                <c:pt idx="721">
                  <c:v>344.2</c:v>
                </c:pt>
                <c:pt idx="722">
                  <c:v>344.4</c:v>
                </c:pt>
                <c:pt idx="723">
                  <c:v>344.6</c:v>
                </c:pt>
                <c:pt idx="724">
                  <c:v>344.8</c:v>
                </c:pt>
                <c:pt idx="725">
                  <c:v>345</c:v>
                </c:pt>
                <c:pt idx="726">
                  <c:v>345.2</c:v>
                </c:pt>
                <c:pt idx="727">
                  <c:v>345.4</c:v>
                </c:pt>
                <c:pt idx="728">
                  <c:v>345.6</c:v>
                </c:pt>
                <c:pt idx="729">
                  <c:v>345.8</c:v>
                </c:pt>
                <c:pt idx="730">
                  <c:v>346</c:v>
                </c:pt>
                <c:pt idx="731">
                  <c:v>346.2</c:v>
                </c:pt>
                <c:pt idx="732">
                  <c:v>346.4</c:v>
                </c:pt>
                <c:pt idx="733">
                  <c:v>346.6</c:v>
                </c:pt>
                <c:pt idx="734">
                  <c:v>346.8</c:v>
                </c:pt>
                <c:pt idx="735">
                  <c:v>347</c:v>
                </c:pt>
                <c:pt idx="736">
                  <c:v>347.2</c:v>
                </c:pt>
                <c:pt idx="737">
                  <c:v>347.4</c:v>
                </c:pt>
                <c:pt idx="738">
                  <c:v>347.6</c:v>
                </c:pt>
                <c:pt idx="739">
                  <c:v>347.8</c:v>
                </c:pt>
                <c:pt idx="740">
                  <c:v>348</c:v>
                </c:pt>
                <c:pt idx="741">
                  <c:v>348.2</c:v>
                </c:pt>
                <c:pt idx="742">
                  <c:v>348.4</c:v>
                </c:pt>
                <c:pt idx="743">
                  <c:v>348.6</c:v>
                </c:pt>
                <c:pt idx="744">
                  <c:v>348.8</c:v>
                </c:pt>
                <c:pt idx="745">
                  <c:v>349</c:v>
                </c:pt>
                <c:pt idx="746">
                  <c:v>349.2</c:v>
                </c:pt>
                <c:pt idx="747">
                  <c:v>349.4</c:v>
                </c:pt>
                <c:pt idx="748">
                  <c:v>349.6</c:v>
                </c:pt>
                <c:pt idx="749">
                  <c:v>349.8</c:v>
                </c:pt>
                <c:pt idx="750">
                  <c:v>350</c:v>
                </c:pt>
                <c:pt idx="751">
                  <c:v>350.2</c:v>
                </c:pt>
                <c:pt idx="752">
                  <c:v>350.4</c:v>
                </c:pt>
                <c:pt idx="753">
                  <c:v>350.6</c:v>
                </c:pt>
                <c:pt idx="754">
                  <c:v>350.8</c:v>
                </c:pt>
                <c:pt idx="755">
                  <c:v>351</c:v>
                </c:pt>
                <c:pt idx="756">
                  <c:v>351.2</c:v>
                </c:pt>
                <c:pt idx="757">
                  <c:v>351.4</c:v>
                </c:pt>
                <c:pt idx="758">
                  <c:v>351.6</c:v>
                </c:pt>
                <c:pt idx="759">
                  <c:v>351.8</c:v>
                </c:pt>
                <c:pt idx="760">
                  <c:v>352</c:v>
                </c:pt>
                <c:pt idx="761">
                  <c:v>352.2</c:v>
                </c:pt>
                <c:pt idx="762">
                  <c:v>352.4</c:v>
                </c:pt>
                <c:pt idx="763">
                  <c:v>352.6</c:v>
                </c:pt>
                <c:pt idx="764">
                  <c:v>352.8</c:v>
                </c:pt>
                <c:pt idx="765">
                  <c:v>353</c:v>
                </c:pt>
                <c:pt idx="766">
                  <c:v>353.2</c:v>
                </c:pt>
                <c:pt idx="767">
                  <c:v>353.4</c:v>
                </c:pt>
                <c:pt idx="768">
                  <c:v>353.6</c:v>
                </c:pt>
                <c:pt idx="769">
                  <c:v>353.8</c:v>
                </c:pt>
                <c:pt idx="770">
                  <c:v>354</c:v>
                </c:pt>
                <c:pt idx="771">
                  <c:v>354.2</c:v>
                </c:pt>
                <c:pt idx="772">
                  <c:v>354.4</c:v>
                </c:pt>
                <c:pt idx="773">
                  <c:v>354.6</c:v>
                </c:pt>
                <c:pt idx="774">
                  <c:v>354.8</c:v>
                </c:pt>
                <c:pt idx="775">
                  <c:v>355</c:v>
                </c:pt>
                <c:pt idx="776">
                  <c:v>355.2</c:v>
                </c:pt>
                <c:pt idx="777">
                  <c:v>355.4</c:v>
                </c:pt>
                <c:pt idx="778">
                  <c:v>355.6</c:v>
                </c:pt>
                <c:pt idx="779">
                  <c:v>355.8</c:v>
                </c:pt>
                <c:pt idx="780">
                  <c:v>356</c:v>
                </c:pt>
                <c:pt idx="781">
                  <c:v>356.2</c:v>
                </c:pt>
                <c:pt idx="782">
                  <c:v>356.4</c:v>
                </c:pt>
                <c:pt idx="783">
                  <c:v>356.6</c:v>
                </c:pt>
                <c:pt idx="784">
                  <c:v>356.8</c:v>
                </c:pt>
                <c:pt idx="785">
                  <c:v>357</c:v>
                </c:pt>
                <c:pt idx="786">
                  <c:v>357.2</c:v>
                </c:pt>
                <c:pt idx="787">
                  <c:v>357.4</c:v>
                </c:pt>
                <c:pt idx="788">
                  <c:v>357.6</c:v>
                </c:pt>
                <c:pt idx="789">
                  <c:v>357.8</c:v>
                </c:pt>
                <c:pt idx="790">
                  <c:v>358</c:v>
                </c:pt>
                <c:pt idx="791">
                  <c:v>358.2</c:v>
                </c:pt>
                <c:pt idx="792">
                  <c:v>358.4</c:v>
                </c:pt>
                <c:pt idx="793">
                  <c:v>358.6</c:v>
                </c:pt>
                <c:pt idx="794">
                  <c:v>358.8</c:v>
                </c:pt>
                <c:pt idx="795">
                  <c:v>359</c:v>
                </c:pt>
                <c:pt idx="796">
                  <c:v>359.2</c:v>
                </c:pt>
                <c:pt idx="797">
                  <c:v>359.4</c:v>
                </c:pt>
                <c:pt idx="798">
                  <c:v>359.6</c:v>
                </c:pt>
                <c:pt idx="799">
                  <c:v>359.8</c:v>
                </c:pt>
                <c:pt idx="800">
                  <c:v>360</c:v>
                </c:pt>
                <c:pt idx="801">
                  <c:v>360.2</c:v>
                </c:pt>
                <c:pt idx="802">
                  <c:v>360.4</c:v>
                </c:pt>
                <c:pt idx="803">
                  <c:v>360.6</c:v>
                </c:pt>
                <c:pt idx="804">
                  <c:v>360.8</c:v>
                </c:pt>
                <c:pt idx="805">
                  <c:v>361</c:v>
                </c:pt>
                <c:pt idx="806">
                  <c:v>361.2</c:v>
                </c:pt>
                <c:pt idx="807">
                  <c:v>361.4</c:v>
                </c:pt>
                <c:pt idx="808">
                  <c:v>361.6</c:v>
                </c:pt>
                <c:pt idx="809">
                  <c:v>361.8</c:v>
                </c:pt>
                <c:pt idx="810">
                  <c:v>362</c:v>
                </c:pt>
                <c:pt idx="811">
                  <c:v>362.2</c:v>
                </c:pt>
                <c:pt idx="812">
                  <c:v>362.4</c:v>
                </c:pt>
                <c:pt idx="813">
                  <c:v>362.6</c:v>
                </c:pt>
                <c:pt idx="814">
                  <c:v>362.8</c:v>
                </c:pt>
                <c:pt idx="815">
                  <c:v>363</c:v>
                </c:pt>
                <c:pt idx="816">
                  <c:v>363.2</c:v>
                </c:pt>
                <c:pt idx="817">
                  <c:v>363.4</c:v>
                </c:pt>
                <c:pt idx="818">
                  <c:v>363.6</c:v>
                </c:pt>
                <c:pt idx="819">
                  <c:v>363.8</c:v>
                </c:pt>
                <c:pt idx="820">
                  <c:v>364</c:v>
                </c:pt>
                <c:pt idx="821">
                  <c:v>364.2</c:v>
                </c:pt>
                <c:pt idx="822">
                  <c:v>364.4</c:v>
                </c:pt>
                <c:pt idx="823">
                  <c:v>364.6</c:v>
                </c:pt>
                <c:pt idx="824">
                  <c:v>364.8</c:v>
                </c:pt>
                <c:pt idx="825">
                  <c:v>365</c:v>
                </c:pt>
                <c:pt idx="826">
                  <c:v>365.2</c:v>
                </c:pt>
                <c:pt idx="827">
                  <c:v>365.4</c:v>
                </c:pt>
                <c:pt idx="828">
                  <c:v>365.6</c:v>
                </c:pt>
                <c:pt idx="829">
                  <c:v>365.8</c:v>
                </c:pt>
                <c:pt idx="830">
                  <c:v>366</c:v>
                </c:pt>
                <c:pt idx="831">
                  <c:v>366.2</c:v>
                </c:pt>
                <c:pt idx="832">
                  <c:v>366.4</c:v>
                </c:pt>
                <c:pt idx="833">
                  <c:v>366.6</c:v>
                </c:pt>
                <c:pt idx="834">
                  <c:v>366.8</c:v>
                </c:pt>
                <c:pt idx="835">
                  <c:v>367</c:v>
                </c:pt>
                <c:pt idx="836">
                  <c:v>367.2</c:v>
                </c:pt>
                <c:pt idx="837">
                  <c:v>367.4</c:v>
                </c:pt>
                <c:pt idx="838">
                  <c:v>367.6</c:v>
                </c:pt>
                <c:pt idx="839">
                  <c:v>367.8</c:v>
                </c:pt>
                <c:pt idx="840">
                  <c:v>368</c:v>
                </c:pt>
                <c:pt idx="841">
                  <c:v>368.2</c:v>
                </c:pt>
                <c:pt idx="842">
                  <c:v>368.4</c:v>
                </c:pt>
                <c:pt idx="843">
                  <c:v>368.6</c:v>
                </c:pt>
                <c:pt idx="844">
                  <c:v>368.8</c:v>
                </c:pt>
                <c:pt idx="845">
                  <c:v>369</c:v>
                </c:pt>
                <c:pt idx="846">
                  <c:v>369.2</c:v>
                </c:pt>
                <c:pt idx="847">
                  <c:v>369.4</c:v>
                </c:pt>
                <c:pt idx="848">
                  <c:v>369.6</c:v>
                </c:pt>
                <c:pt idx="849">
                  <c:v>369.8</c:v>
                </c:pt>
                <c:pt idx="850">
                  <c:v>370</c:v>
                </c:pt>
                <c:pt idx="851">
                  <c:v>370.2</c:v>
                </c:pt>
                <c:pt idx="852">
                  <c:v>370.4</c:v>
                </c:pt>
                <c:pt idx="853">
                  <c:v>370.6</c:v>
                </c:pt>
                <c:pt idx="854">
                  <c:v>370.8</c:v>
                </c:pt>
                <c:pt idx="855">
                  <c:v>371</c:v>
                </c:pt>
                <c:pt idx="856">
                  <c:v>371.2</c:v>
                </c:pt>
                <c:pt idx="857">
                  <c:v>371.4</c:v>
                </c:pt>
                <c:pt idx="858">
                  <c:v>371.6</c:v>
                </c:pt>
                <c:pt idx="859">
                  <c:v>371.8</c:v>
                </c:pt>
                <c:pt idx="860">
                  <c:v>372</c:v>
                </c:pt>
                <c:pt idx="861">
                  <c:v>372.2</c:v>
                </c:pt>
                <c:pt idx="862">
                  <c:v>372.4</c:v>
                </c:pt>
                <c:pt idx="863">
                  <c:v>372.6</c:v>
                </c:pt>
                <c:pt idx="864">
                  <c:v>372.8</c:v>
                </c:pt>
                <c:pt idx="865">
                  <c:v>373</c:v>
                </c:pt>
                <c:pt idx="866">
                  <c:v>373.2</c:v>
                </c:pt>
                <c:pt idx="867">
                  <c:v>373.4</c:v>
                </c:pt>
                <c:pt idx="868">
                  <c:v>373.6</c:v>
                </c:pt>
                <c:pt idx="869">
                  <c:v>373.8</c:v>
                </c:pt>
                <c:pt idx="870">
                  <c:v>374</c:v>
                </c:pt>
                <c:pt idx="871">
                  <c:v>374.2</c:v>
                </c:pt>
                <c:pt idx="872">
                  <c:v>374.4</c:v>
                </c:pt>
                <c:pt idx="873">
                  <c:v>374.6</c:v>
                </c:pt>
                <c:pt idx="874">
                  <c:v>374.8</c:v>
                </c:pt>
                <c:pt idx="875">
                  <c:v>375</c:v>
                </c:pt>
                <c:pt idx="876">
                  <c:v>375.2</c:v>
                </c:pt>
                <c:pt idx="877">
                  <c:v>375.4</c:v>
                </c:pt>
                <c:pt idx="878">
                  <c:v>375.6</c:v>
                </c:pt>
                <c:pt idx="879">
                  <c:v>375.8</c:v>
                </c:pt>
                <c:pt idx="880">
                  <c:v>376</c:v>
                </c:pt>
                <c:pt idx="881">
                  <c:v>376.2</c:v>
                </c:pt>
                <c:pt idx="882">
                  <c:v>376.4</c:v>
                </c:pt>
                <c:pt idx="883">
                  <c:v>376.6</c:v>
                </c:pt>
                <c:pt idx="884">
                  <c:v>376.8</c:v>
                </c:pt>
                <c:pt idx="885">
                  <c:v>377</c:v>
                </c:pt>
                <c:pt idx="886">
                  <c:v>377.2</c:v>
                </c:pt>
                <c:pt idx="887">
                  <c:v>377.4</c:v>
                </c:pt>
                <c:pt idx="888">
                  <c:v>377.6</c:v>
                </c:pt>
                <c:pt idx="889">
                  <c:v>377.8</c:v>
                </c:pt>
                <c:pt idx="890">
                  <c:v>378</c:v>
                </c:pt>
                <c:pt idx="891">
                  <c:v>378.2</c:v>
                </c:pt>
                <c:pt idx="892">
                  <c:v>378.4</c:v>
                </c:pt>
                <c:pt idx="893">
                  <c:v>378.6</c:v>
                </c:pt>
                <c:pt idx="894">
                  <c:v>378.8</c:v>
                </c:pt>
                <c:pt idx="895">
                  <c:v>379</c:v>
                </c:pt>
                <c:pt idx="896">
                  <c:v>379.2</c:v>
                </c:pt>
                <c:pt idx="897">
                  <c:v>379.4</c:v>
                </c:pt>
                <c:pt idx="898">
                  <c:v>379.6</c:v>
                </c:pt>
                <c:pt idx="899">
                  <c:v>379.8</c:v>
                </c:pt>
                <c:pt idx="900">
                  <c:v>380</c:v>
                </c:pt>
                <c:pt idx="901">
                  <c:v>380.2</c:v>
                </c:pt>
                <c:pt idx="902">
                  <c:v>380.4</c:v>
                </c:pt>
                <c:pt idx="903">
                  <c:v>380.6</c:v>
                </c:pt>
                <c:pt idx="904">
                  <c:v>380.8</c:v>
                </c:pt>
                <c:pt idx="905">
                  <c:v>381</c:v>
                </c:pt>
                <c:pt idx="906">
                  <c:v>381.2</c:v>
                </c:pt>
                <c:pt idx="907">
                  <c:v>381.4</c:v>
                </c:pt>
                <c:pt idx="908">
                  <c:v>381.6</c:v>
                </c:pt>
                <c:pt idx="909">
                  <c:v>381.8</c:v>
                </c:pt>
                <c:pt idx="910">
                  <c:v>382</c:v>
                </c:pt>
                <c:pt idx="911">
                  <c:v>382.2</c:v>
                </c:pt>
                <c:pt idx="912">
                  <c:v>382.4</c:v>
                </c:pt>
                <c:pt idx="913">
                  <c:v>382.6</c:v>
                </c:pt>
                <c:pt idx="914">
                  <c:v>382.8</c:v>
                </c:pt>
                <c:pt idx="915">
                  <c:v>383</c:v>
                </c:pt>
                <c:pt idx="916">
                  <c:v>383.2</c:v>
                </c:pt>
                <c:pt idx="917">
                  <c:v>383.4</c:v>
                </c:pt>
                <c:pt idx="918">
                  <c:v>383.6</c:v>
                </c:pt>
                <c:pt idx="919">
                  <c:v>383.8</c:v>
                </c:pt>
                <c:pt idx="920">
                  <c:v>384</c:v>
                </c:pt>
                <c:pt idx="921">
                  <c:v>384.2</c:v>
                </c:pt>
                <c:pt idx="922">
                  <c:v>384.4</c:v>
                </c:pt>
                <c:pt idx="923">
                  <c:v>384.6</c:v>
                </c:pt>
                <c:pt idx="924">
                  <c:v>384.8</c:v>
                </c:pt>
                <c:pt idx="925">
                  <c:v>385</c:v>
                </c:pt>
                <c:pt idx="926">
                  <c:v>385.2</c:v>
                </c:pt>
                <c:pt idx="927">
                  <c:v>385.4</c:v>
                </c:pt>
                <c:pt idx="928">
                  <c:v>385.6</c:v>
                </c:pt>
                <c:pt idx="929">
                  <c:v>385.8</c:v>
                </c:pt>
                <c:pt idx="930">
                  <c:v>386</c:v>
                </c:pt>
                <c:pt idx="931">
                  <c:v>386.2</c:v>
                </c:pt>
                <c:pt idx="932">
                  <c:v>386.4</c:v>
                </c:pt>
                <c:pt idx="933">
                  <c:v>386.6</c:v>
                </c:pt>
                <c:pt idx="934">
                  <c:v>386.8</c:v>
                </c:pt>
                <c:pt idx="935">
                  <c:v>387</c:v>
                </c:pt>
                <c:pt idx="936">
                  <c:v>387.2</c:v>
                </c:pt>
                <c:pt idx="937">
                  <c:v>387.4</c:v>
                </c:pt>
                <c:pt idx="938">
                  <c:v>387.6</c:v>
                </c:pt>
                <c:pt idx="939">
                  <c:v>387.8</c:v>
                </c:pt>
                <c:pt idx="940">
                  <c:v>388</c:v>
                </c:pt>
                <c:pt idx="941">
                  <c:v>388.2</c:v>
                </c:pt>
                <c:pt idx="942">
                  <c:v>388.4</c:v>
                </c:pt>
                <c:pt idx="943">
                  <c:v>388.6</c:v>
                </c:pt>
                <c:pt idx="944">
                  <c:v>388.8</c:v>
                </c:pt>
                <c:pt idx="945">
                  <c:v>389</c:v>
                </c:pt>
                <c:pt idx="946">
                  <c:v>389.2</c:v>
                </c:pt>
                <c:pt idx="947">
                  <c:v>389.4</c:v>
                </c:pt>
                <c:pt idx="948">
                  <c:v>389.6</c:v>
                </c:pt>
                <c:pt idx="949">
                  <c:v>389.8</c:v>
                </c:pt>
                <c:pt idx="950">
                  <c:v>390</c:v>
                </c:pt>
                <c:pt idx="951">
                  <c:v>390.2</c:v>
                </c:pt>
                <c:pt idx="952">
                  <c:v>390.4</c:v>
                </c:pt>
                <c:pt idx="953">
                  <c:v>390.6</c:v>
                </c:pt>
                <c:pt idx="954">
                  <c:v>390.8</c:v>
                </c:pt>
                <c:pt idx="955">
                  <c:v>391</c:v>
                </c:pt>
                <c:pt idx="956">
                  <c:v>391.2</c:v>
                </c:pt>
                <c:pt idx="957">
                  <c:v>391.4</c:v>
                </c:pt>
                <c:pt idx="958">
                  <c:v>391.6</c:v>
                </c:pt>
                <c:pt idx="959">
                  <c:v>391.8</c:v>
                </c:pt>
                <c:pt idx="960">
                  <c:v>392</c:v>
                </c:pt>
                <c:pt idx="961">
                  <c:v>392.2</c:v>
                </c:pt>
                <c:pt idx="962">
                  <c:v>392.4</c:v>
                </c:pt>
                <c:pt idx="963">
                  <c:v>392.6</c:v>
                </c:pt>
                <c:pt idx="964">
                  <c:v>392.8</c:v>
                </c:pt>
                <c:pt idx="965">
                  <c:v>393</c:v>
                </c:pt>
                <c:pt idx="966">
                  <c:v>393.2</c:v>
                </c:pt>
                <c:pt idx="967">
                  <c:v>393.4</c:v>
                </c:pt>
                <c:pt idx="968">
                  <c:v>393.6</c:v>
                </c:pt>
                <c:pt idx="969">
                  <c:v>393.8</c:v>
                </c:pt>
                <c:pt idx="970">
                  <c:v>394</c:v>
                </c:pt>
                <c:pt idx="971">
                  <c:v>394.2</c:v>
                </c:pt>
                <c:pt idx="972">
                  <c:v>394.4</c:v>
                </c:pt>
                <c:pt idx="973">
                  <c:v>394.6</c:v>
                </c:pt>
                <c:pt idx="974">
                  <c:v>394.8</c:v>
                </c:pt>
                <c:pt idx="975">
                  <c:v>395</c:v>
                </c:pt>
                <c:pt idx="976">
                  <c:v>395.2</c:v>
                </c:pt>
                <c:pt idx="977">
                  <c:v>395.4</c:v>
                </c:pt>
                <c:pt idx="978">
                  <c:v>395.6</c:v>
                </c:pt>
                <c:pt idx="979">
                  <c:v>395.8</c:v>
                </c:pt>
                <c:pt idx="980">
                  <c:v>396</c:v>
                </c:pt>
                <c:pt idx="981">
                  <c:v>396.2</c:v>
                </c:pt>
                <c:pt idx="982">
                  <c:v>396.4</c:v>
                </c:pt>
                <c:pt idx="983">
                  <c:v>396.6</c:v>
                </c:pt>
                <c:pt idx="984">
                  <c:v>396.8</c:v>
                </c:pt>
                <c:pt idx="985">
                  <c:v>397</c:v>
                </c:pt>
                <c:pt idx="986">
                  <c:v>397.2</c:v>
                </c:pt>
                <c:pt idx="987">
                  <c:v>397.4</c:v>
                </c:pt>
                <c:pt idx="988">
                  <c:v>397.6</c:v>
                </c:pt>
                <c:pt idx="989">
                  <c:v>397.8</c:v>
                </c:pt>
                <c:pt idx="990">
                  <c:v>398</c:v>
                </c:pt>
                <c:pt idx="991">
                  <c:v>398.2</c:v>
                </c:pt>
                <c:pt idx="992">
                  <c:v>398.4</c:v>
                </c:pt>
                <c:pt idx="993">
                  <c:v>398.6</c:v>
                </c:pt>
                <c:pt idx="994">
                  <c:v>398.8</c:v>
                </c:pt>
                <c:pt idx="995">
                  <c:v>399</c:v>
                </c:pt>
                <c:pt idx="996">
                  <c:v>399.2</c:v>
                </c:pt>
                <c:pt idx="997">
                  <c:v>399.4</c:v>
                </c:pt>
                <c:pt idx="998">
                  <c:v>399.6</c:v>
                </c:pt>
                <c:pt idx="999">
                  <c:v>399.8</c:v>
                </c:pt>
                <c:pt idx="1000">
                  <c:v>400</c:v>
                </c:pt>
              </c:numCache>
            </c:numRef>
          </c:cat>
          <c:val>
            <c:numRef>
              <c:f>Sheet2!$EK$3:$EK$1003</c:f>
              <c:numCache>
                <c:formatCode>General</c:formatCode>
                <c:ptCount val="1001"/>
                <c:pt idx="0">
                  <c:v>1.2470000000000001</c:v>
                </c:pt>
                <c:pt idx="1">
                  <c:v>1.232</c:v>
                </c:pt>
                <c:pt idx="2">
                  <c:v>1.216</c:v>
                </c:pt>
                <c:pt idx="3">
                  <c:v>1.206</c:v>
                </c:pt>
                <c:pt idx="4">
                  <c:v>1.1950000000000001</c:v>
                </c:pt>
                <c:pt idx="5">
                  <c:v>1.1870000000000001</c:v>
                </c:pt>
                <c:pt idx="6">
                  <c:v>1.181</c:v>
                </c:pt>
                <c:pt idx="7">
                  <c:v>1.171</c:v>
                </c:pt>
                <c:pt idx="8">
                  <c:v>1.163</c:v>
                </c:pt>
                <c:pt idx="9">
                  <c:v>1.153</c:v>
                </c:pt>
                <c:pt idx="10">
                  <c:v>1.1439999999999999</c:v>
                </c:pt>
                <c:pt idx="11">
                  <c:v>1.133</c:v>
                </c:pt>
                <c:pt idx="12">
                  <c:v>1.1259999999999999</c:v>
                </c:pt>
                <c:pt idx="13">
                  <c:v>1.1200000000000001</c:v>
                </c:pt>
                <c:pt idx="14">
                  <c:v>1.1120000000000001</c:v>
                </c:pt>
                <c:pt idx="15">
                  <c:v>1.101</c:v>
                </c:pt>
                <c:pt idx="16">
                  <c:v>1.091</c:v>
                </c:pt>
                <c:pt idx="17">
                  <c:v>1.083</c:v>
                </c:pt>
                <c:pt idx="18">
                  <c:v>1.075</c:v>
                </c:pt>
                <c:pt idx="19">
                  <c:v>1.0680000000000001</c:v>
                </c:pt>
                <c:pt idx="20">
                  <c:v>1.0580000000000001</c:v>
                </c:pt>
                <c:pt idx="21">
                  <c:v>1.0489999999999999</c:v>
                </c:pt>
                <c:pt idx="22">
                  <c:v>1.04</c:v>
                </c:pt>
                <c:pt idx="23">
                  <c:v>1.034</c:v>
                </c:pt>
                <c:pt idx="24">
                  <c:v>1.0249999999999999</c:v>
                </c:pt>
                <c:pt idx="25">
                  <c:v>1.018</c:v>
                </c:pt>
                <c:pt idx="26">
                  <c:v>1.0089999999999999</c:v>
                </c:pt>
                <c:pt idx="27">
                  <c:v>1.002</c:v>
                </c:pt>
                <c:pt idx="28">
                  <c:v>0.99299999999999999</c:v>
                </c:pt>
                <c:pt idx="29">
                  <c:v>0.98599999999999999</c:v>
                </c:pt>
                <c:pt idx="30">
                  <c:v>0.97899999999999998</c:v>
                </c:pt>
                <c:pt idx="31">
                  <c:v>0.97199999999999998</c:v>
                </c:pt>
                <c:pt idx="32">
                  <c:v>0.96499999999999997</c:v>
                </c:pt>
                <c:pt idx="33">
                  <c:v>0.95699999999999996</c:v>
                </c:pt>
                <c:pt idx="34">
                  <c:v>0.94899999999999995</c:v>
                </c:pt>
                <c:pt idx="35">
                  <c:v>0.94199999999999995</c:v>
                </c:pt>
                <c:pt idx="36">
                  <c:v>0.93600000000000005</c:v>
                </c:pt>
                <c:pt idx="37">
                  <c:v>0.93</c:v>
                </c:pt>
                <c:pt idx="38">
                  <c:v>0.92300000000000004</c:v>
                </c:pt>
                <c:pt idx="39">
                  <c:v>0.91600000000000004</c:v>
                </c:pt>
                <c:pt idx="40">
                  <c:v>0.90900000000000003</c:v>
                </c:pt>
                <c:pt idx="41">
                  <c:v>0.90300000000000002</c:v>
                </c:pt>
                <c:pt idx="42">
                  <c:v>0.89800000000000002</c:v>
                </c:pt>
                <c:pt idx="43">
                  <c:v>0.89200000000000002</c:v>
                </c:pt>
                <c:pt idx="44">
                  <c:v>0.88600000000000001</c:v>
                </c:pt>
                <c:pt idx="45">
                  <c:v>0.879</c:v>
                </c:pt>
                <c:pt idx="46">
                  <c:v>0.872</c:v>
                </c:pt>
                <c:pt idx="47">
                  <c:v>0.86699999999999999</c:v>
                </c:pt>
                <c:pt idx="48">
                  <c:v>0.86099999999999999</c:v>
                </c:pt>
                <c:pt idx="49">
                  <c:v>0.85499999999999998</c:v>
                </c:pt>
                <c:pt idx="50">
                  <c:v>0.84899999999999998</c:v>
                </c:pt>
                <c:pt idx="51">
                  <c:v>0.84399999999999997</c:v>
                </c:pt>
                <c:pt idx="52">
                  <c:v>0.83799999999999997</c:v>
                </c:pt>
                <c:pt idx="53">
                  <c:v>0.83299999999999996</c:v>
                </c:pt>
                <c:pt idx="54">
                  <c:v>0.82799999999999996</c:v>
                </c:pt>
                <c:pt idx="55">
                  <c:v>0.82199999999999995</c:v>
                </c:pt>
                <c:pt idx="56">
                  <c:v>0.81699999999999995</c:v>
                </c:pt>
                <c:pt idx="57">
                  <c:v>0.81100000000000005</c:v>
                </c:pt>
                <c:pt idx="58">
                  <c:v>0.80600000000000005</c:v>
                </c:pt>
                <c:pt idx="59">
                  <c:v>0.80200000000000005</c:v>
                </c:pt>
                <c:pt idx="60">
                  <c:v>0.79800000000000004</c:v>
                </c:pt>
                <c:pt idx="61">
                  <c:v>0.79300000000000004</c:v>
                </c:pt>
                <c:pt idx="62">
                  <c:v>0.78800000000000003</c:v>
                </c:pt>
                <c:pt idx="63">
                  <c:v>0.78200000000000003</c:v>
                </c:pt>
                <c:pt idx="64">
                  <c:v>0.77800000000000002</c:v>
                </c:pt>
                <c:pt idx="65">
                  <c:v>0.77300000000000002</c:v>
                </c:pt>
                <c:pt idx="66">
                  <c:v>0.76800000000000002</c:v>
                </c:pt>
                <c:pt idx="67">
                  <c:v>0.76400000000000001</c:v>
                </c:pt>
                <c:pt idx="68">
                  <c:v>0.75900000000000001</c:v>
                </c:pt>
                <c:pt idx="69">
                  <c:v>0.755</c:v>
                </c:pt>
                <c:pt idx="70">
                  <c:v>0.751</c:v>
                </c:pt>
                <c:pt idx="71">
                  <c:v>0.746</c:v>
                </c:pt>
                <c:pt idx="72">
                  <c:v>0.74199999999999999</c:v>
                </c:pt>
                <c:pt idx="73">
                  <c:v>0.73799999999999999</c:v>
                </c:pt>
                <c:pt idx="74">
                  <c:v>0.73399999999999999</c:v>
                </c:pt>
                <c:pt idx="75">
                  <c:v>0.73</c:v>
                </c:pt>
                <c:pt idx="76">
                  <c:v>0.72599999999999998</c:v>
                </c:pt>
                <c:pt idx="77">
                  <c:v>0.72299999999999998</c:v>
                </c:pt>
                <c:pt idx="78">
                  <c:v>0.71799999999999997</c:v>
                </c:pt>
                <c:pt idx="79">
                  <c:v>0.71399999999999997</c:v>
                </c:pt>
                <c:pt idx="80">
                  <c:v>0.71</c:v>
                </c:pt>
                <c:pt idx="81">
                  <c:v>0.70699999999999996</c:v>
                </c:pt>
                <c:pt idx="82">
                  <c:v>0.70299999999999996</c:v>
                </c:pt>
                <c:pt idx="83">
                  <c:v>0.69899999999999995</c:v>
                </c:pt>
                <c:pt idx="84">
                  <c:v>0.69399999999999995</c:v>
                </c:pt>
                <c:pt idx="85">
                  <c:v>0.69</c:v>
                </c:pt>
                <c:pt idx="86">
                  <c:v>0.68700000000000006</c:v>
                </c:pt>
                <c:pt idx="87">
                  <c:v>0.68300000000000005</c:v>
                </c:pt>
                <c:pt idx="88">
                  <c:v>0.67900000000000005</c:v>
                </c:pt>
                <c:pt idx="89">
                  <c:v>0.67500000000000004</c:v>
                </c:pt>
                <c:pt idx="90">
                  <c:v>0.67100000000000004</c:v>
                </c:pt>
                <c:pt idx="91">
                  <c:v>0.66700000000000004</c:v>
                </c:pt>
                <c:pt idx="92">
                  <c:v>0.66400000000000003</c:v>
                </c:pt>
                <c:pt idx="93">
                  <c:v>0.66</c:v>
                </c:pt>
                <c:pt idx="94">
                  <c:v>0.65600000000000003</c:v>
                </c:pt>
                <c:pt idx="95">
                  <c:v>0.65200000000000002</c:v>
                </c:pt>
                <c:pt idx="96">
                  <c:v>0.64800000000000002</c:v>
                </c:pt>
                <c:pt idx="97">
                  <c:v>0.64400000000000002</c:v>
                </c:pt>
                <c:pt idx="98">
                  <c:v>0.64100000000000001</c:v>
                </c:pt>
                <c:pt idx="99">
                  <c:v>0.63700000000000001</c:v>
                </c:pt>
                <c:pt idx="100">
                  <c:v>0.63200000000000001</c:v>
                </c:pt>
                <c:pt idx="101">
                  <c:v>0.628</c:v>
                </c:pt>
                <c:pt idx="102">
                  <c:v>0.624</c:v>
                </c:pt>
                <c:pt idx="103">
                  <c:v>0.62</c:v>
                </c:pt>
                <c:pt idx="104">
                  <c:v>0.61599999999999999</c:v>
                </c:pt>
                <c:pt idx="105">
                  <c:v>0.61199999999999999</c:v>
                </c:pt>
                <c:pt idx="106">
                  <c:v>0.60799999999999998</c:v>
                </c:pt>
                <c:pt idx="107">
                  <c:v>0.60399999999999998</c:v>
                </c:pt>
                <c:pt idx="108">
                  <c:v>0.6</c:v>
                </c:pt>
                <c:pt idx="109">
                  <c:v>0.59499999999999997</c:v>
                </c:pt>
                <c:pt idx="110">
                  <c:v>0.59</c:v>
                </c:pt>
                <c:pt idx="111">
                  <c:v>0.58599999999999997</c:v>
                </c:pt>
                <c:pt idx="112">
                  <c:v>0.58199999999999996</c:v>
                </c:pt>
                <c:pt idx="113">
                  <c:v>0.57699999999999996</c:v>
                </c:pt>
                <c:pt idx="114">
                  <c:v>0.57199999999999995</c:v>
                </c:pt>
                <c:pt idx="115">
                  <c:v>0.56799999999999995</c:v>
                </c:pt>
                <c:pt idx="116">
                  <c:v>0.56299999999999994</c:v>
                </c:pt>
                <c:pt idx="117">
                  <c:v>0.55800000000000005</c:v>
                </c:pt>
                <c:pt idx="118">
                  <c:v>0.55300000000000005</c:v>
                </c:pt>
                <c:pt idx="119">
                  <c:v>0.54900000000000004</c:v>
                </c:pt>
                <c:pt idx="120">
                  <c:v>0.54400000000000004</c:v>
                </c:pt>
                <c:pt idx="121">
                  <c:v>0.53900000000000003</c:v>
                </c:pt>
                <c:pt idx="122">
                  <c:v>0.53400000000000003</c:v>
                </c:pt>
                <c:pt idx="123">
                  <c:v>0.52900000000000003</c:v>
                </c:pt>
                <c:pt idx="124">
                  <c:v>0.52400000000000002</c:v>
                </c:pt>
                <c:pt idx="125">
                  <c:v>0.51900000000000002</c:v>
                </c:pt>
                <c:pt idx="126">
                  <c:v>0.51400000000000001</c:v>
                </c:pt>
                <c:pt idx="127">
                  <c:v>0.50900000000000001</c:v>
                </c:pt>
                <c:pt idx="128">
                  <c:v>0.504</c:v>
                </c:pt>
                <c:pt idx="129">
                  <c:v>0.499</c:v>
                </c:pt>
                <c:pt idx="130">
                  <c:v>0.49399999999999999</c:v>
                </c:pt>
                <c:pt idx="131">
                  <c:v>0.48899999999999999</c:v>
                </c:pt>
                <c:pt idx="132">
                  <c:v>0.48399999999999999</c:v>
                </c:pt>
                <c:pt idx="133">
                  <c:v>0.47899999999999998</c:v>
                </c:pt>
                <c:pt idx="134">
                  <c:v>0.47399999999999998</c:v>
                </c:pt>
                <c:pt idx="135">
                  <c:v>0.46899999999999997</c:v>
                </c:pt>
                <c:pt idx="136">
                  <c:v>0.46400000000000002</c:v>
                </c:pt>
                <c:pt idx="137">
                  <c:v>0.45900000000000002</c:v>
                </c:pt>
                <c:pt idx="138">
                  <c:v>0.45500000000000002</c:v>
                </c:pt>
                <c:pt idx="139">
                  <c:v>0.45</c:v>
                </c:pt>
                <c:pt idx="140">
                  <c:v>0.44500000000000001</c:v>
                </c:pt>
                <c:pt idx="141">
                  <c:v>0.44</c:v>
                </c:pt>
                <c:pt idx="142">
                  <c:v>0.435</c:v>
                </c:pt>
                <c:pt idx="143">
                  <c:v>0.43</c:v>
                </c:pt>
                <c:pt idx="144">
                  <c:v>0.42599999999999999</c:v>
                </c:pt>
                <c:pt idx="145">
                  <c:v>0.42099999999999999</c:v>
                </c:pt>
                <c:pt idx="146">
                  <c:v>0.41599999999999998</c:v>
                </c:pt>
                <c:pt idx="147">
                  <c:v>0.41199999999999998</c:v>
                </c:pt>
                <c:pt idx="148">
                  <c:v>0.40799999999999997</c:v>
                </c:pt>
                <c:pt idx="149">
                  <c:v>0.40300000000000002</c:v>
                </c:pt>
                <c:pt idx="150">
                  <c:v>0.39900000000000002</c:v>
                </c:pt>
                <c:pt idx="151">
                  <c:v>0.39500000000000002</c:v>
                </c:pt>
                <c:pt idx="152">
                  <c:v>0.39100000000000001</c:v>
                </c:pt>
                <c:pt idx="153">
                  <c:v>0.38700000000000001</c:v>
                </c:pt>
                <c:pt idx="154">
                  <c:v>0.38400000000000001</c:v>
                </c:pt>
                <c:pt idx="155">
                  <c:v>0.38</c:v>
                </c:pt>
                <c:pt idx="156">
                  <c:v>0.376</c:v>
                </c:pt>
                <c:pt idx="157">
                  <c:v>0.373</c:v>
                </c:pt>
                <c:pt idx="158">
                  <c:v>0.36899999999999999</c:v>
                </c:pt>
                <c:pt idx="159">
                  <c:v>0.36599999999999999</c:v>
                </c:pt>
                <c:pt idx="160">
                  <c:v>0.36199999999999999</c:v>
                </c:pt>
                <c:pt idx="161">
                  <c:v>0.35899999999999999</c:v>
                </c:pt>
                <c:pt idx="162">
                  <c:v>0.35599999999999998</c:v>
                </c:pt>
                <c:pt idx="163">
                  <c:v>0.35299999999999998</c:v>
                </c:pt>
                <c:pt idx="164">
                  <c:v>0.35</c:v>
                </c:pt>
                <c:pt idx="165">
                  <c:v>0.34699999999999998</c:v>
                </c:pt>
                <c:pt idx="166">
                  <c:v>0.34399999999999997</c:v>
                </c:pt>
                <c:pt idx="167">
                  <c:v>0.34100000000000003</c:v>
                </c:pt>
                <c:pt idx="168">
                  <c:v>0.33900000000000002</c:v>
                </c:pt>
                <c:pt idx="169">
                  <c:v>0.33600000000000002</c:v>
                </c:pt>
                <c:pt idx="170">
                  <c:v>0.33400000000000002</c:v>
                </c:pt>
                <c:pt idx="171">
                  <c:v>0.33100000000000002</c:v>
                </c:pt>
                <c:pt idx="172">
                  <c:v>0.32900000000000001</c:v>
                </c:pt>
                <c:pt idx="173">
                  <c:v>0.32700000000000001</c:v>
                </c:pt>
                <c:pt idx="174">
                  <c:v>0.32500000000000001</c:v>
                </c:pt>
                <c:pt idx="175">
                  <c:v>0.32300000000000001</c:v>
                </c:pt>
                <c:pt idx="176">
                  <c:v>0.32100000000000001</c:v>
                </c:pt>
                <c:pt idx="177">
                  <c:v>0.31900000000000001</c:v>
                </c:pt>
                <c:pt idx="178">
                  <c:v>0.317</c:v>
                </c:pt>
                <c:pt idx="179">
                  <c:v>0.315</c:v>
                </c:pt>
                <c:pt idx="180">
                  <c:v>0.313</c:v>
                </c:pt>
                <c:pt idx="181">
                  <c:v>0.312</c:v>
                </c:pt>
                <c:pt idx="182">
                  <c:v>0.31</c:v>
                </c:pt>
                <c:pt idx="183">
                  <c:v>0.308</c:v>
                </c:pt>
                <c:pt idx="184">
                  <c:v>0.30599999999999999</c:v>
                </c:pt>
                <c:pt idx="185">
                  <c:v>0.30499999999999999</c:v>
                </c:pt>
                <c:pt idx="186">
                  <c:v>0.30299999999999999</c:v>
                </c:pt>
                <c:pt idx="187">
                  <c:v>0.30199999999999999</c:v>
                </c:pt>
                <c:pt idx="188">
                  <c:v>0.3</c:v>
                </c:pt>
                <c:pt idx="189">
                  <c:v>0.29899999999999999</c:v>
                </c:pt>
                <c:pt idx="190">
                  <c:v>0.29699999999999999</c:v>
                </c:pt>
                <c:pt idx="191">
                  <c:v>0.29599999999999999</c:v>
                </c:pt>
                <c:pt idx="192">
                  <c:v>0.29399999999999998</c:v>
                </c:pt>
                <c:pt idx="193">
                  <c:v>0.29299999999999998</c:v>
                </c:pt>
                <c:pt idx="194">
                  <c:v>0.29199999999999998</c:v>
                </c:pt>
                <c:pt idx="195">
                  <c:v>0.28999999999999998</c:v>
                </c:pt>
                <c:pt idx="196">
                  <c:v>0.28899999999999998</c:v>
                </c:pt>
                <c:pt idx="197">
                  <c:v>0.28699999999999998</c:v>
                </c:pt>
                <c:pt idx="198">
                  <c:v>0.28599999999999998</c:v>
                </c:pt>
                <c:pt idx="199">
                  <c:v>0.28499999999999998</c:v>
                </c:pt>
                <c:pt idx="200">
                  <c:v>0.28399999999999997</c:v>
                </c:pt>
                <c:pt idx="201">
                  <c:v>0.28199999999999997</c:v>
                </c:pt>
                <c:pt idx="202">
                  <c:v>0.28100000000000003</c:v>
                </c:pt>
                <c:pt idx="203">
                  <c:v>0.28000000000000003</c:v>
                </c:pt>
                <c:pt idx="204">
                  <c:v>0.27900000000000003</c:v>
                </c:pt>
                <c:pt idx="205">
                  <c:v>0.27800000000000002</c:v>
                </c:pt>
                <c:pt idx="206">
                  <c:v>0.27700000000000002</c:v>
                </c:pt>
                <c:pt idx="207">
                  <c:v>0.27600000000000002</c:v>
                </c:pt>
                <c:pt idx="208">
                  <c:v>0.27500000000000002</c:v>
                </c:pt>
                <c:pt idx="209">
                  <c:v>0.27400000000000002</c:v>
                </c:pt>
                <c:pt idx="210">
                  <c:v>0.27300000000000002</c:v>
                </c:pt>
                <c:pt idx="211">
                  <c:v>0.27200000000000002</c:v>
                </c:pt>
                <c:pt idx="212">
                  <c:v>0.27100000000000002</c:v>
                </c:pt>
                <c:pt idx="213">
                  <c:v>0.27</c:v>
                </c:pt>
                <c:pt idx="214">
                  <c:v>0.26900000000000002</c:v>
                </c:pt>
                <c:pt idx="215">
                  <c:v>0.26800000000000002</c:v>
                </c:pt>
                <c:pt idx="216">
                  <c:v>0.26700000000000002</c:v>
                </c:pt>
                <c:pt idx="217">
                  <c:v>0.26600000000000001</c:v>
                </c:pt>
                <c:pt idx="218">
                  <c:v>0.26500000000000001</c:v>
                </c:pt>
                <c:pt idx="219">
                  <c:v>0.26400000000000001</c:v>
                </c:pt>
                <c:pt idx="220">
                  <c:v>0.26300000000000001</c:v>
                </c:pt>
                <c:pt idx="221">
                  <c:v>0.26300000000000001</c:v>
                </c:pt>
                <c:pt idx="222">
                  <c:v>0.26200000000000001</c:v>
                </c:pt>
                <c:pt idx="223">
                  <c:v>0.26100000000000001</c:v>
                </c:pt>
                <c:pt idx="224">
                  <c:v>0.26</c:v>
                </c:pt>
                <c:pt idx="225">
                  <c:v>0.26</c:v>
                </c:pt>
                <c:pt idx="226">
                  <c:v>0.25900000000000001</c:v>
                </c:pt>
                <c:pt idx="227">
                  <c:v>0.25800000000000001</c:v>
                </c:pt>
                <c:pt idx="228">
                  <c:v>0.25700000000000001</c:v>
                </c:pt>
                <c:pt idx="229">
                  <c:v>0.25700000000000001</c:v>
                </c:pt>
                <c:pt idx="230">
                  <c:v>0.25600000000000001</c:v>
                </c:pt>
                <c:pt idx="231">
                  <c:v>0.255</c:v>
                </c:pt>
                <c:pt idx="232">
                  <c:v>0.255</c:v>
                </c:pt>
                <c:pt idx="233">
                  <c:v>0.254</c:v>
                </c:pt>
                <c:pt idx="234">
                  <c:v>0.253</c:v>
                </c:pt>
                <c:pt idx="235">
                  <c:v>0.253</c:v>
                </c:pt>
                <c:pt idx="236">
                  <c:v>0.252</c:v>
                </c:pt>
                <c:pt idx="237">
                  <c:v>0.251</c:v>
                </c:pt>
                <c:pt idx="238">
                  <c:v>0.251</c:v>
                </c:pt>
                <c:pt idx="239">
                  <c:v>0.25</c:v>
                </c:pt>
                <c:pt idx="240">
                  <c:v>0.25</c:v>
                </c:pt>
                <c:pt idx="241">
                  <c:v>0.249</c:v>
                </c:pt>
                <c:pt idx="242">
                  <c:v>0.249</c:v>
                </c:pt>
                <c:pt idx="243">
                  <c:v>0.248</c:v>
                </c:pt>
                <c:pt idx="244">
                  <c:v>0.247</c:v>
                </c:pt>
                <c:pt idx="245">
                  <c:v>0.247</c:v>
                </c:pt>
                <c:pt idx="246">
                  <c:v>0.246</c:v>
                </c:pt>
                <c:pt idx="247">
                  <c:v>0.246</c:v>
                </c:pt>
                <c:pt idx="248">
                  <c:v>0.245</c:v>
                </c:pt>
                <c:pt idx="249">
                  <c:v>0.245</c:v>
                </c:pt>
                <c:pt idx="250">
                  <c:v>0.24399999999999999</c:v>
                </c:pt>
                <c:pt idx="251">
                  <c:v>0.24399999999999999</c:v>
                </c:pt>
                <c:pt idx="252">
                  <c:v>0.24299999999999999</c:v>
                </c:pt>
                <c:pt idx="253">
                  <c:v>0.24299999999999999</c:v>
                </c:pt>
                <c:pt idx="254">
                  <c:v>0.24199999999999999</c:v>
                </c:pt>
                <c:pt idx="255">
                  <c:v>0.24199999999999999</c:v>
                </c:pt>
                <c:pt idx="256">
                  <c:v>0.24099999999999999</c:v>
                </c:pt>
                <c:pt idx="257">
                  <c:v>0.24099999999999999</c:v>
                </c:pt>
                <c:pt idx="258">
                  <c:v>0.24</c:v>
                </c:pt>
                <c:pt idx="259">
                  <c:v>0.24</c:v>
                </c:pt>
                <c:pt idx="260">
                  <c:v>0.24</c:v>
                </c:pt>
                <c:pt idx="261">
                  <c:v>0.23899999999999999</c:v>
                </c:pt>
                <c:pt idx="262">
                  <c:v>0.23899999999999999</c:v>
                </c:pt>
                <c:pt idx="263">
                  <c:v>0.23799999999999999</c:v>
                </c:pt>
                <c:pt idx="264">
                  <c:v>0.23799999999999999</c:v>
                </c:pt>
                <c:pt idx="265">
                  <c:v>0.23699999999999999</c:v>
                </c:pt>
                <c:pt idx="266">
                  <c:v>0.23699999999999999</c:v>
                </c:pt>
                <c:pt idx="267">
                  <c:v>0.23599999999999999</c:v>
                </c:pt>
                <c:pt idx="268">
                  <c:v>0.23599999999999999</c:v>
                </c:pt>
                <c:pt idx="269">
                  <c:v>0.23599999999999999</c:v>
                </c:pt>
                <c:pt idx="270">
                  <c:v>0.23499999999999999</c:v>
                </c:pt>
                <c:pt idx="271">
                  <c:v>0.23499999999999999</c:v>
                </c:pt>
                <c:pt idx="272">
                  <c:v>0.23400000000000001</c:v>
                </c:pt>
                <c:pt idx="273">
                  <c:v>0.23400000000000001</c:v>
                </c:pt>
                <c:pt idx="274">
                  <c:v>0.23300000000000001</c:v>
                </c:pt>
                <c:pt idx="275">
                  <c:v>0.23300000000000001</c:v>
                </c:pt>
                <c:pt idx="276">
                  <c:v>0.23200000000000001</c:v>
                </c:pt>
                <c:pt idx="277">
                  <c:v>0.23200000000000001</c:v>
                </c:pt>
                <c:pt idx="278">
                  <c:v>0.23200000000000001</c:v>
                </c:pt>
                <c:pt idx="279">
                  <c:v>0.23100000000000001</c:v>
                </c:pt>
                <c:pt idx="280">
                  <c:v>0.23100000000000001</c:v>
                </c:pt>
                <c:pt idx="281">
                  <c:v>0.23</c:v>
                </c:pt>
                <c:pt idx="282">
                  <c:v>0.23</c:v>
                </c:pt>
                <c:pt idx="283">
                  <c:v>0.22900000000000001</c:v>
                </c:pt>
                <c:pt idx="284">
                  <c:v>0.22900000000000001</c:v>
                </c:pt>
                <c:pt idx="285">
                  <c:v>0.22800000000000001</c:v>
                </c:pt>
                <c:pt idx="286">
                  <c:v>0.22800000000000001</c:v>
                </c:pt>
                <c:pt idx="287">
                  <c:v>0.22700000000000001</c:v>
                </c:pt>
                <c:pt idx="288">
                  <c:v>0.22600000000000001</c:v>
                </c:pt>
                <c:pt idx="289">
                  <c:v>0.22600000000000001</c:v>
                </c:pt>
                <c:pt idx="290">
                  <c:v>0.22500000000000001</c:v>
                </c:pt>
                <c:pt idx="291">
                  <c:v>0.22500000000000001</c:v>
                </c:pt>
                <c:pt idx="292">
                  <c:v>0.224</c:v>
                </c:pt>
                <c:pt idx="293">
                  <c:v>0.223</c:v>
                </c:pt>
                <c:pt idx="294">
                  <c:v>0.223</c:v>
                </c:pt>
                <c:pt idx="295">
                  <c:v>0.222</c:v>
                </c:pt>
                <c:pt idx="296">
                  <c:v>0.221</c:v>
                </c:pt>
                <c:pt idx="297">
                  <c:v>0.221</c:v>
                </c:pt>
                <c:pt idx="298">
                  <c:v>0.22</c:v>
                </c:pt>
                <c:pt idx="299">
                  <c:v>0.22</c:v>
                </c:pt>
                <c:pt idx="300">
                  <c:v>0.219</c:v>
                </c:pt>
                <c:pt idx="301">
                  <c:v>0.218</c:v>
                </c:pt>
                <c:pt idx="302">
                  <c:v>0.217</c:v>
                </c:pt>
                <c:pt idx="303">
                  <c:v>0.217</c:v>
                </c:pt>
                <c:pt idx="304">
                  <c:v>0.216</c:v>
                </c:pt>
                <c:pt idx="305">
                  <c:v>0.215</c:v>
                </c:pt>
                <c:pt idx="306">
                  <c:v>0.215</c:v>
                </c:pt>
                <c:pt idx="307">
                  <c:v>0.214</c:v>
                </c:pt>
                <c:pt idx="308">
                  <c:v>0.21299999999999999</c:v>
                </c:pt>
                <c:pt idx="309">
                  <c:v>0.21199999999999999</c:v>
                </c:pt>
                <c:pt idx="310">
                  <c:v>0.21199999999999999</c:v>
                </c:pt>
                <c:pt idx="311">
                  <c:v>0.21099999999999999</c:v>
                </c:pt>
                <c:pt idx="312">
                  <c:v>0.21</c:v>
                </c:pt>
                <c:pt idx="313">
                  <c:v>0.20899999999999999</c:v>
                </c:pt>
                <c:pt idx="314">
                  <c:v>0.20899999999999999</c:v>
                </c:pt>
                <c:pt idx="315">
                  <c:v>0.20799999999999999</c:v>
                </c:pt>
                <c:pt idx="316">
                  <c:v>0.20699999999999999</c:v>
                </c:pt>
                <c:pt idx="317">
                  <c:v>0.20599999999999999</c:v>
                </c:pt>
                <c:pt idx="318">
                  <c:v>0.20499999999999999</c:v>
                </c:pt>
                <c:pt idx="319">
                  <c:v>0.20399999999999999</c:v>
                </c:pt>
                <c:pt idx="320">
                  <c:v>0.20399999999999999</c:v>
                </c:pt>
                <c:pt idx="321">
                  <c:v>0.20300000000000001</c:v>
                </c:pt>
                <c:pt idx="322">
                  <c:v>0.20200000000000001</c:v>
                </c:pt>
                <c:pt idx="323">
                  <c:v>0.20100000000000001</c:v>
                </c:pt>
                <c:pt idx="324">
                  <c:v>0.2</c:v>
                </c:pt>
                <c:pt idx="325">
                  <c:v>0.19900000000000001</c:v>
                </c:pt>
                <c:pt idx="326">
                  <c:v>0.19800000000000001</c:v>
                </c:pt>
                <c:pt idx="327">
                  <c:v>0.19800000000000001</c:v>
                </c:pt>
                <c:pt idx="328">
                  <c:v>0.19700000000000001</c:v>
                </c:pt>
                <c:pt idx="329">
                  <c:v>0.19600000000000001</c:v>
                </c:pt>
                <c:pt idx="330">
                  <c:v>0.19500000000000001</c:v>
                </c:pt>
                <c:pt idx="331">
                  <c:v>0.19500000000000001</c:v>
                </c:pt>
                <c:pt idx="332">
                  <c:v>0.19400000000000001</c:v>
                </c:pt>
                <c:pt idx="333">
                  <c:v>0.193</c:v>
                </c:pt>
                <c:pt idx="334">
                  <c:v>0.192</c:v>
                </c:pt>
                <c:pt idx="335">
                  <c:v>0.191</c:v>
                </c:pt>
                <c:pt idx="336">
                  <c:v>0.19</c:v>
                </c:pt>
                <c:pt idx="337">
                  <c:v>0.189</c:v>
                </c:pt>
                <c:pt idx="338">
                  <c:v>0.189</c:v>
                </c:pt>
                <c:pt idx="339">
                  <c:v>0.188</c:v>
                </c:pt>
                <c:pt idx="340">
                  <c:v>0.187</c:v>
                </c:pt>
                <c:pt idx="341">
                  <c:v>0.186</c:v>
                </c:pt>
                <c:pt idx="342">
                  <c:v>0.185</c:v>
                </c:pt>
                <c:pt idx="343">
                  <c:v>0.185</c:v>
                </c:pt>
                <c:pt idx="344">
                  <c:v>0.184</c:v>
                </c:pt>
                <c:pt idx="345">
                  <c:v>0.183</c:v>
                </c:pt>
                <c:pt idx="346">
                  <c:v>0.182</c:v>
                </c:pt>
                <c:pt idx="347">
                  <c:v>0.18099999999999999</c:v>
                </c:pt>
                <c:pt idx="348">
                  <c:v>0.18099999999999999</c:v>
                </c:pt>
                <c:pt idx="349">
                  <c:v>0.18</c:v>
                </c:pt>
                <c:pt idx="350">
                  <c:v>0.17899999999999999</c:v>
                </c:pt>
                <c:pt idx="351">
                  <c:v>0.17799999999999999</c:v>
                </c:pt>
                <c:pt idx="352">
                  <c:v>0.17799999999999999</c:v>
                </c:pt>
                <c:pt idx="353">
                  <c:v>0.17699999999999999</c:v>
                </c:pt>
                <c:pt idx="354">
                  <c:v>0.17599999999999999</c:v>
                </c:pt>
                <c:pt idx="355">
                  <c:v>0.17599999999999999</c:v>
                </c:pt>
                <c:pt idx="356">
                  <c:v>0.17499999999999999</c:v>
                </c:pt>
                <c:pt idx="357">
                  <c:v>0.17399999999999999</c:v>
                </c:pt>
                <c:pt idx="358">
                  <c:v>0.17299999999999999</c:v>
                </c:pt>
                <c:pt idx="359">
                  <c:v>0.17299999999999999</c:v>
                </c:pt>
                <c:pt idx="360">
                  <c:v>0.17199999999999999</c:v>
                </c:pt>
                <c:pt idx="361">
                  <c:v>0.17100000000000001</c:v>
                </c:pt>
                <c:pt idx="362">
                  <c:v>0.17100000000000001</c:v>
                </c:pt>
                <c:pt idx="363">
                  <c:v>0.17</c:v>
                </c:pt>
                <c:pt idx="364">
                  <c:v>0.16900000000000001</c:v>
                </c:pt>
                <c:pt idx="365">
                  <c:v>0.16900000000000001</c:v>
                </c:pt>
                <c:pt idx="366">
                  <c:v>0.16800000000000001</c:v>
                </c:pt>
                <c:pt idx="367">
                  <c:v>0.16700000000000001</c:v>
                </c:pt>
                <c:pt idx="368">
                  <c:v>0.16600000000000001</c:v>
                </c:pt>
                <c:pt idx="369">
                  <c:v>0.16600000000000001</c:v>
                </c:pt>
                <c:pt idx="370">
                  <c:v>0.16500000000000001</c:v>
                </c:pt>
                <c:pt idx="371">
                  <c:v>0.16500000000000001</c:v>
                </c:pt>
                <c:pt idx="372">
                  <c:v>0.16400000000000001</c:v>
                </c:pt>
                <c:pt idx="373">
                  <c:v>0.16300000000000001</c:v>
                </c:pt>
                <c:pt idx="374">
                  <c:v>0.16300000000000001</c:v>
                </c:pt>
                <c:pt idx="375">
                  <c:v>0.16200000000000001</c:v>
                </c:pt>
                <c:pt idx="376">
                  <c:v>0.16200000000000001</c:v>
                </c:pt>
                <c:pt idx="377">
                  <c:v>0.161</c:v>
                </c:pt>
                <c:pt idx="378">
                  <c:v>0.16</c:v>
                </c:pt>
                <c:pt idx="379">
                  <c:v>0.16</c:v>
                </c:pt>
                <c:pt idx="380">
                  <c:v>0.159</c:v>
                </c:pt>
                <c:pt idx="381">
                  <c:v>0.158</c:v>
                </c:pt>
                <c:pt idx="382">
                  <c:v>0.158</c:v>
                </c:pt>
                <c:pt idx="383">
                  <c:v>0.158</c:v>
                </c:pt>
                <c:pt idx="384">
                  <c:v>0.157</c:v>
                </c:pt>
                <c:pt idx="385">
                  <c:v>0.156</c:v>
                </c:pt>
                <c:pt idx="386">
                  <c:v>0.156</c:v>
                </c:pt>
                <c:pt idx="387">
                  <c:v>0.155</c:v>
                </c:pt>
                <c:pt idx="388">
                  <c:v>0.155</c:v>
                </c:pt>
                <c:pt idx="389">
                  <c:v>0.154</c:v>
                </c:pt>
                <c:pt idx="390">
                  <c:v>0.154</c:v>
                </c:pt>
                <c:pt idx="391">
                  <c:v>0.154</c:v>
                </c:pt>
                <c:pt idx="392">
                  <c:v>0.153</c:v>
                </c:pt>
                <c:pt idx="393">
                  <c:v>0.153</c:v>
                </c:pt>
                <c:pt idx="394">
                  <c:v>0.152</c:v>
                </c:pt>
                <c:pt idx="395">
                  <c:v>0.152</c:v>
                </c:pt>
                <c:pt idx="396">
                  <c:v>0.151</c:v>
                </c:pt>
                <c:pt idx="397">
                  <c:v>0.151</c:v>
                </c:pt>
                <c:pt idx="398">
                  <c:v>0.15</c:v>
                </c:pt>
                <c:pt idx="399">
                  <c:v>0.15</c:v>
                </c:pt>
                <c:pt idx="400">
                  <c:v>0.14899999999999999</c:v>
                </c:pt>
                <c:pt idx="401">
                  <c:v>0.14899999999999999</c:v>
                </c:pt>
                <c:pt idx="402">
                  <c:v>0.14899999999999999</c:v>
                </c:pt>
                <c:pt idx="403">
                  <c:v>0.14899999999999999</c:v>
                </c:pt>
                <c:pt idx="404">
                  <c:v>0.14799999999999999</c:v>
                </c:pt>
                <c:pt idx="405">
                  <c:v>0.14799999999999999</c:v>
                </c:pt>
                <c:pt idx="406">
                  <c:v>0.14799999999999999</c:v>
                </c:pt>
                <c:pt idx="407">
                  <c:v>0.14699999999999999</c:v>
                </c:pt>
                <c:pt idx="408">
                  <c:v>0.14699999999999999</c:v>
                </c:pt>
                <c:pt idx="409">
                  <c:v>0.14599999999999999</c:v>
                </c:pt>
                <c:pt idx="410">
                  <c:v>0.14599999999999999</c:v>
                </c:pt>
                <c:pt idx="411">
                  <c:v>0.14599999999999999</c:v>
                </c:pt>
                <c:pt idx="412">
                  <c:v>0.14599999999999999</c:v>
                </c:pt>
                <c:pt idx="413">
                  <c:v>0.14499999999999999</c:v>
                </c:pt>
                <c:pt idx="414">
                  <c:v>0.14499999999999999</c:v>
                </c:pt>
                <c:pt idx="415">
                  <c:v>0.14399999999999999</c:v>
                </c:pt>
                <c:pt idx="416">
                  <c:v>0.14399999999999999</c:v>
                </c:pt>
                <c:pt idx="417">
                  <c:v>0.14399999999999999</c:v>
                </c:pt>
                <c:pt idx="418">
                  <c:v>0.14299999999999999</c:v>
                </c:pt>
                <c:pt idx="419">
                  <c:v>0.14299999999999999</c:v>
                </c:pt>
                <c:pt idx="420">
                  <c:v>0.14299999999999999</c:v>
                </c:pt>
                <c:pt idx="421">
                  <c:v>0.14199999999999999</c:v>
                </c:pt>
                <c:pt idx="422">
                  <c:v>0.14199999999999999</c:v>
                </c:pt>
                <c:pt idx="423">
                  <c:v>0.14199999999999999</c:v>
                </c:pt>
                <c:pt idx="424">
                  <c:v>0.14099999999999999</c:v>
                </c:pt>
                <c:pt idx="425">
                  <c:v>0.14099999999999999</c:v>
                </c:pt>
                <c:pt idx="426">
                  <c:v>0.14099999999999999</c:v>
                </c:pt>
                <c:pt idx="427">
                  <c:v>0.14000000000000001</c:v>
                </c:pt>
                <c:pt idx="428">
                  <c:v>0.14000000000000001</c:v>
                </c:pt>
                <c:pt idx="429">
                  <c:v>0.14000000000000001</c:v>
                </c:pt>
                <c:pt idx="430">
                  <c:v>0.13900000000000001</c:v>
                </c:pt>
                <c:pt idx="431">
                  <c:v>0.13900000000000001</c:v>
                </c:pt>
                <c:pt idx="432">
                  <c:v>0.13900000000000001</c:v>
                </c:pt>
                <c:pt idx="433">
                  <c:v>0.13900000000000001</c:v>
                </c:pt>
                <c:pt idx="434">
                  <c:v>0.13800000000000001</c:v>
                </c:pt>
                <c:pt idx="435">
                  <c:v>0.13800000000000001</c:v>
                </c:pt>
                <c:pt idx="436">
                  <c:v>0.13800000000000001</c:v>
                </c:pt>
                <c:pt idx="437">
                  <c:v>0.13700000000000001</c:v>
                </c:pt>
                <c:pt idx="438">
                  <c:v>0.13700000000000001</c:v>
                </c:pt>
                <c:pt idx="439">
                  <c:v>0.13700000000000001</c:v>
                </c:pt>
                <c:pt idx="440">
                  <c:v>0.13700000000000001</c:v>
                </c:pt>
                <c:pt idx="441">
                  <c:v>0.13600000000000001</c:v>
                </c:pt>
                <c:pt idx="442">
                  <c:v>0.13600000000000001</c:v>
                </c:pt>
                <c:pt idx="443">
                  <c:v>0.13600000000000001</c:v>
                </c:pt>
                <c:pt idx="444">
                  <c:v>0.13500000000000001</c:v>
                </c:pt>
                <c:pt idx="445">
                  <c:v>0.13500000000000001</c:v>
                </c:pt>
                <c:pt idx="446">
                  <c:v>0.13500000000000001</c:v>
                </c:pt>
                <c:pt idx="447">
                  <c:v>0.13500000000000001</c:v>
                </c:pt>
                <c:pt idx="448">
                  <c:v>0.13400000000000001</c:v>
                </c:pt>
                <c:pt idx="449">
                  <c:v>0.13400000000000001</c:v>
                </c:pt>
                <c:pt idx="450">
                  <c:v>0.13400000000000001</c:v>
                </c:pt>
                <c:pt idx="451">
                  <c:v>0.13400000000000001</c:v>
                </c:pt>
                <c:pt idx="452">
                  <c:v>0.13300000000000001</c:v>
                </c:pt>
                <c:pt idx="453">
                  <c:v>0.13300000000000001</c:v>
                </c:pt>
                <c:pt idx="454">
                  <c:v>0.13300000000000001</c:v>
                </c:pt>
                <c:pt idx="455">
                  <c:v>0.13200000000000001</c:v>
                </c:pt>
                <c:pt idx="456">
                  <c:v>0.13200000000000001</c:v>
                </c:pt>
                <c:pt idx="457">
                  <c:v>0.13200000000000001</c:v>
                </c:pt>
                <c:pt idx="458">
                  <c:v>0.13200000000000001</c:v>
                </c:pt>
                <c:pt idx="459">
                  <c:v>0.13100000000000001</c:v>
                </c:pt>
                <c:pt idx="460">
                  <c:v>0.13100000000000001</c:v>
                </c:pt>
                <c:pt idx="461">
                  <c:v>0.13100000000000001</c:v>
                </c:pt>
                <c:pt idx="462">
                  <c:v>0.13</c:v>
                </c:pt>
                <c:pt idx="463">
                  <c:v>0.13</c:v>
                </c:pt>
                <c:pt idx="464">
                  <c:v>0.13</c:v>
                </c:pt>
                <c:pt idx="465">
                  <c:v>0.13</c:v>
                </c:pt>
                <c:pt idx="466">
                  <c:v>0.129</c:v>
                </c:pt>
                <c:pt idx="467">
                  <c:v>0.129</c:v>
                </c:pt>
                <c:pt idx="468">
                  <c:v>0.129</c:v>
                </c:pt>
                <c:pt idx="469">
                  <c:v>0.128</c:v>
                </c:pt>
                <c:pt idx="470">
                  <c:v>0.128</c:v>
                </c:pt>
                <c:pt idx="471">
                  <c:v>0.128</c:v>
                </c:pt>
                <c:pt idx="472">
                  <c:v>0.128</c:v>
                </c:pt>
                <c:pt idx="473">
                  <c:v>0.127</c:v>
                </c:pt>
                <c:pt idx="474">
                  <c:v>0.127</c:v>
                </c:pt>
                <c:pt idx="475">
                  <c:v>0.127</c:v>
                </c:pt>
                <c:pt idx="476">
                  <c:v>0.127</c:v>
                </c:pt>
                <c:pt idx="477">
                  <c:v>0.126</c:v>
                </c:pt>
                <c:pt idx="478">
                  <c:v>0.126</c:v>
                </c:pt>
                <c:pt idx="479">
                  <c:v>0.126</c:v>
                </c:pt>
                <c:pt idx="480">
                  <c:v>0.126</c:v>
                </c:pt>
                <c:pt idx="481">
                  <c:v>0.126</c:v>
                </c:pt>
                <c:pt idx="482">
                  <c:v>0.126</c:v>
                </c:pt>
                <c:pt idx="483">
                  <c:v>0.125</c:v>
                </c:pt>
                <c:pt idx="484">
                  <c:v>0.125</c:v>
                </c:pt>
                <c:pt idx="485">
                  <c:v>0.125</c:v>
                </c:pt>
                <c:pt idx="486">
                  <c:v>0.125</c:v>
                </c:pt>
                <c:pt idx="487">
                  <c:v>0.124</c:v>
                </c:pt>
                <c:pt idx="488">
                  <c:v>0.124</c:v>
                </c:pt>
                <c:pt idx="489">
                  <c:v>0.124</c:v>
                </c:pt>
                <c:pt idx="490">
                  <c:v>0.124</c:v>
                </c:pt>
                <c:pt idx="491">
                  <c:v>0.124</c:v>
                </c:pt>
                <c:pt idx="492">
                  <c:v>0.123</c:v>
                </c:pt>
                <c:pt idx="493">
                  <c:v>0.123</c:v>
                </c:pt>
                <c:pt idx="494">
                  <c:v>0.123</c:v>
                </c:pt>
                <c:pt idx="495">
                  <c:v>0.123</c:v>
                </c:pt>
                <c:pt idx="496">
                  <c:v>0.123</c:v>
                </c:pt>
                <c:pt idx="497">
                  <c:v>0.123</c:v>
                </c:pt>
                <c:pt idx="498">
                  <c:v>0.122</c:v>
                </c:pt>
                <c:pt idx="499">
                  <c:v>0.122</c:v>
                </c:pt>
                <c:pt idx="500">
                  <c:v>0.122</c:v>
                </c:pt>
                <c:pt idx="501">
                  <c:v>0.122</c:v>
                </c:pt>
                <c:pt idx="502">
                  <c:v>0.122</c:v>
                </c:pt>
                <c:pt idx="503">
                  <c:v>0.121</c:v>
                </c:pt>
                <c:pt idx="504">
                  <c:v>0.121</c:v>
                </c:pt>
                <c:pt idx="505">
                  <c:v>0.121</c:v>
                </c:pt>
                <c:pt idx="506">
                  <c:v>0.121</c:v>
                </c:pt>
                <c:pt idx="507">
                  <c:v>0.121</c:v>
                </c:pt>
                <c:pt idx="508">
                  <c:v>0.121</c:v>
                </c:pt>
                <c:pt idx="509">
                  <c:v>0.121</c:v>
                </c:pt>
                <c:pt idx="510">
                  <c:v>0.12</c:v>
                </c:pt>
                <c:pt idx="511">
                  <c:v>0.12</c:v>
                </c:pt>
                <c:pt idx="512">
                  <c:v>0.12</c:v>
                </c:pt>
                <c:pt idx="513">
                  <c:v>0.12</c:v>
                </c:pt>
                <c:pt idx="514">
                  <c:v>0.12</c:v>
                </c:pt>
                <c:pt idx="515">
                  <c:v>0.12</c:v>
                </c:pt>
                <c:pt idx="516">
                  <c:v>0.12</c:v>
                </c:pt>
                <c:pt idx="517">
                  <c:v>0.12</c:v>
                </c:pt>
                <c:pt idx="518">
                  <c:v>0.12</c:v>
                </c:pt>
                <c:pt idx="519">
                  <c:v>0.11899999999999999</c:v>
                </c:pt>
                <c:pt idx="520">
                  <c:v>0.11899999999999999</c:v>
                </c:pt>
                <c:pt idx="521">
                  <c:v>0.11899999999999999</c:v>
                </c:pt>
                <c:pt idx="522">
                  <c:v>0.11899999999999999</c:v>
                </c:pt>
                <c:pt idx="523">
                  <c:v>0.11899999999999999</c:v>
                </c:pt>
                <c:pt idx="524">
                  <c:v>0.11899999999999999</c:v>
                </c:pt>
                <c:pt idx="525">
                  <c:v>0.11899999999999999</c:v>
                </c:pt>
                <c:pt idx="526">
                  <c:v>0.11799999999999999</c:v>
                </c:pt>
                <c:pt idx="527">
                  <c:v>0.11799999999999999</c:v>
                </c:pt>
                <c:pt idx="528">
                  <c:v>0.11799999999999999</c:v>
                </c:pt>
                <c:pt idx="529">
                  <c:v>0.11799999999999999</c:v>
                </c:pt>
                <c:pt idx="530">
                  <c:v>0.11799999999999999</c:v>
                </c:pt>
                <c:pt idx="531">
                  <c:v>0.11799999999999999</c:v>
                </c:pt>
                <c:pt idx="532">
                  <c:v>0.11799999999999999</c:v>
                </c:pt>
                <c:pt idx="533">
                  <c:v>0.11700000000000001</c:v>
                </c:pt>
                <c:pt idx="534">
                  <c:v>0.11700000000000001</c:v>
                </c:pt>
                <c:pt idx="535">
                  <c:v>0.11700000000000001</c:v>
                </c:pt>
                <c:pt idx="536">
                  <c:v>0.11799999999999999</c:v>
                </c:pt>
                <c:pt idx="537">
                  <c:v>0.11700000000000001</c:v>
                </c:pt>
                <c:pt idx="538">
                  <c:v>0.11700000000000001</c:v>
                </c:pt>
                <c:pt idx="539">
                  <c:v>0.11700000000000001</c:v>
                </c:pt>
                <c:pt idx="540">
                  <c:v>0.11700000000000001</c:v>
                </c:pt>
                <c:pt idx="541">
                  <c:v>0.11700000000000001</c:v>
                </c:pt>
                <c:pt idx="542">
                  <c:v>0.11700000000000001</c:v>
                </c:pt>
                <c:pt idx="543">
                  <c:v>0.11700000000000001</c:v>
                </c:pt>
                <c:pt idx="544">
                  <c:v>0.11700000000000001</c:v>
                </c:pt>
                <c:pt idx="545">
                  <c:v>0.11700000000000001</c:v>
                </c:pt>
                <c:pt idx="546">
                  <c:v>0.11700000000000001</c:v>
                </c:pt>
                <c:pt idx="547">
                  <c:v>0.11600000000000001</c:v>
                </c:pt>
                <c:pt idx="548">
                  <c:v>0.11600000000000001</c:v>
                </c:pt>
                <c:pt idx="549">
                  <c:v>0.11600000000000001</c:v>
                </c:pt>
                <c:pt idx="550">
                  <c:v>0.11600000000000001</c:v>
                </c:pt>
                <c:pt idx="551">
                  <c:v>0.11600000000000001</c:v>
                </c:pt>
                <c:pt idx="552">
                  <c:v>0.115</c:v>
                </c:pt>
                <c:pt idx="553">
                  <c:v>0.115</c:v>
                </c:pt>
                <c:pt idx="554">
                  <c:v>0.115</c:v>
                </c:pt>
                <c:pt idx="555">
                  <c:v>0.115</c:v>
                </c:pt>
                <c:pt idx="556">
                  <c:v>0.115</c:v>
                </c:pt>
                <c:pt idx="557">
                  <c:v>0.115</c:v>
                </c:pt>
                <c:pt idx="558">
                  <c:v>0.114</c:v>
                </c:pt>
                <c:pt idx="559">
                  <c:v>0.115</c:v>
                </c:pt>
                <c:pt idx="560">
                  <c:v>0.114</c:v>
                </c:pt>
                <c:pt idx="561">
                  <c:v>0.114</c:v>
                </c:pt>
                <c:pt idx="562">
                  <c:v>0.114</c:v>
                </c:pt>
                <c:pt idx="563">
                  <c:v>0.114</c:v>
                </c:pt>
                <c:pt idx="564">
                  <c:v>0.114</c:v>
                </c:pt>
                <c:pt idx="565">
                  <c:v>0.114</c:v>
                </c:pt>
                <c:pt idx="566">
                  <c:v>0.114</c:v>
                </c:pt>
                <c:pt idx="567">
                  <c:v>0.114</c:v>
                </c:pt>
                <c:pt idx="568">
                  <c:v>0.114</c:v>
                </c:pt>
                <c:pt idx="569">
                  <c:v>0.113</c:v>
                </c:pt>
                <c:pt idx="570">
                  <c:v>0.113</c:v>
                </c:pt>
                <c:pt idx="571">
                  <c:v>0.113</c:v>
                </c:pt>
                <c:pt idx="572">
                  <c:v>0.113</c:v>
                </c:pt>
                <c:pt idx="573">
                  <c:v>0.113</c:v>
                </c:pt>
                <c:pt idx="574">
                  <c:v>0.112</c:v>
                </c:pt>
                <c:pt idx="575">
                  <c:v>0.112</c:v>
                </c:pt>
                <c:pt idx="576">
                  <c:v>0.112</c:v>
                </c:pt>
                <c:pt idx="577">
                  <c:v>0.112</c:v>
                </c:pt>
                <c:pt idx="578">
                  <c:v>0.112</c:v>
                </c:pt>
                <c:pt idx="579">
                  <c:v>0.112</c:v>
                </c:pt>
                <c:pt idx="580">
                  <c:v>0.111</c:v>
                </c:pt>
                <c:pt idx="581">
                  <c:v>0.111</c:v>
                </c:pt>
                <c:pt idx="582">
                  <c:v>0.111</c:v>
                </c:pt>
                <c:pt idx="583">
                  <c:v>0.111</c:v>
                </c:pt>
                <c:pt idx="584">
                  <c:v>0.111</c:v>
                </c:pt>
                <c:pt idx="585">
                  <c:v>0.11</c:v>
                </c:pt>
                <c:pt idx="586">
                  <c:v>0.11</c:v>
                </c:pt>
                <c:pt idx="587">
                  <c:v>0.11</c:v>
                </c:pt>
                <c:pt idx="588">
                  <c:v>0.11</c:v>
                </c:pt>
                <c:pt idx="589">
                  <c:v>0.11</c:v>
                </c:pt>
                <c:pt idx="590">
                  <c:v>0.109</c:v>
                </c:pt>
                <c:pt idx="591">
                  <c:v>0.109</c:v>
                </c:pt>
                <c:pt idx="592">
                  <c:v>0.109</c:v>
                </c:pt>
                <c:pt idx="593">
                  <c:v>0.109</c:v>
                </c:pt>
                <c:pt idx="594">
                  <c:v>0.108</c:v>
                </c:pt>
                <c:pt idx="595">
                  <c:v>0.108</c:v>
                </c:pt>
                <c:pt idx="596">
                  <c:v>0.108</c:v>
                </c:pt>
                <c:pt idx="597">
                  <c:v>0.108</c:v>
                </c:pt>
                <c:pt idx="598">
                  <c:v>0.107</c:v>
                </c:pt>
                <c:pt idx="599">
                  <c:v>0.107</c:v>
                </c:pt>
                <c:pt idx="600">
                  <c:v>0.107</c:v>
                </c:pt>
                <c:pt idx="601">
                  <c:v>0.107</c:v>
                </c:pt>
                <c:pt idx="602">
                  <c:v>0.107</c:v>
                </c:pt>
                <c:pt idx="603">
                  <c:v>0.106</c:v>
                </c:pt>
                <c:pt idx="604">
                  <c:v>0.106</c:v>
                </c:pt>
                <c:pt idx="605">
                  <c:v>0.105</c:v>
                </c:pt>
                <c:pt idx="606">
                  <c:v>0.105</c:v>
                </c:pt>
                <c:pt idx="607">
                  <c:v>0.105</c:v>
                </c:pt>
                <c:pt idx="608">
                  <c:v>0.105</c:v>
                </c:pt>
                <c:pt idx="609">
                  <c:v>0.104</c:v>
                </c:pt>
                <c:pt idx="610">
                  <c:v>0.104</c:v>
                </c:pt>
                <c:pt idx="611">
                  <c:v>0.104</c:v>
                </c:pt>
                <c:pt idx="612">
                  <c:v>0.10299999999999999</c:v>
                </c:pt>
                <c:pt idx="613">
                  <c:v>0.10299999999999999</c:v>
                </c:pt>
                <c:pt idx="614">
                  <c:v>0.10199999999999999</c:v>
                </c:pt>
                <c:pt idx="615">
                  <c:v>0.10199999999999999</c:v>
                </c:pt>
                <c:pt idx="616">
                  <c:v>0.10199999999999999</c:v>
                </c:pt>
                <c:pt idx="617">
                  <c:v>0.10199999999999999</c:v>
                </c:pt>
                <c:pt idx="618">
                  <c:v>0.10100000000000001</c:v>
                </c:pt>
                <c:pt idx="619">
                  <c:v>0.10100000000000001</c:v>
                </c:pt>
                <c:pt idx="620">
                  <c:v>0.1</c:v>
                </c:pt>
                <c:pt idx="621">
                  <c:v>0.1</c:v>
                </c:pt>
                <c:pt idx="622">
                  <c:v>9.9000000000000005E-2</c:v>
                </c:pt>
                <c:pt idx="623">
                  <c:v>9.9000000000000005E-2</c:v>
                </c:pt>
                <c:pt idx="624">
                  <c:v>9.9000000000000005E-2</c:v>
                </c:pt>
                <c:pt idx="625">
                  <c:v>9.8000000000000004E-2</c:v>
                </c:pt>
                <c:pt idx="626">
                  <c:v>9.8000000000000004E-2</c:v>
                </c:pt>
                <c:pt idx="627">
                  <c:v>9.7000000000000003E-2</c:v>
                </c:pt>
                <c:pt idx="628">
                  <c:v>9.7000000000000003E-2</c:v>
                </c:pt>
                <c:pt idx="629">
                  <c:v>9.6000000000000002E-2</c:v>
                </c:pt>
                <c:pt idx="630">
                  <c:v>9.5000000000000001E-2</c:v>
                </c:pt>
                <c:pt idx="631">
                  <c:v>9.5000000000000001E-2</c:v>
                </c:pt>
                <c:pt idx="632">
                  <c:v>9.5000000000000001E-2</c:v>
                </c:pt>
                <c:pt idx="633">
                  <c:v>9.4E-2</c:v>
                </c:pt>
                <c:pt idx="634">
                  <c:v>9.4E-2</c:v>
                </c:pt>
                <c:pt idx="635">
                  <c:v>9.2999999999999999E-2</c:v>
                </c:pt>
                <c:pt idx="636">
                  <c:v>9.2999999999999999E-2</c:v>
                </c:pt>
                <c:pt idx="637">
                  <c:v>9.1999999999999998E-2</c:v>
                </c:pt>
                <c:pt idx="638">
                  <c:v>9.1999999999999998E-2</c:v>
                </c:pt>
                <c:pt idx="639">
                  <c:v>9.0999999999999998E-2</c:v>
                </c:pt>
                <c:pt idx="640">
                  <c:v>0.09</c:v>
                </c:pt>
                <c:pt idx="641">
                  <c:v>0.09</c:v>
                </c:pt>
                <c:pt idx="642">
                  <c:v>8.8999999999999996E-2</c:v>
                </c:pt>
                <c:pt idx="643">
                  <c:v>8.8999999999999996E-2</c:v>
                </c:pt>
                <c:pt idx="644">
                  <c:v>8.7999999999999995E-2</c:v>
                </c:pt>
                <c:pt idx="645">
                  <c:v>8.7999999999999995E-2</c:v>
                </c:pt>
                <c:pt idx="646">
                  <c:v>8.6999999999999994E-2</c:v>
                </c:pt>
                <c:pt idx="647">
                  <c:v>8.5999999999999993E-2</c:v>
                </c:pt>
                <c:pt idx="648">
                  <c:v>8.5999999999999993E-2</c:v>
                </c:pt>
                <c:pt idx="649">
                  <c:v>8.5000000000000006E-2</c:v>
                </c:pt>
                <c:pt idx="650">
                  <c:v>8.5000000000000006E-2</c:v>
                </c:pt>
                <c:pt idx="651">
                  <c:v>8.4000000000000005E-2</c:v>
                </c:pt>
                <c:pt idx="652">
                  <c:v>8.4000000000000005E-2</c:v>
                </c:pt>
                <c:pt idx="653">
                  <c:v>8.3000000000000004E-2</c:v>
                </c:pt>
                <c:pt idx="654">
                  <c:v>8.3000000000000004E-2</c:v>
                </c:pt>
                <c:pt idx="655">
                  <c:v>8.2000000000000003E-2</c:v>
                </c:pt>
                <c:pt idx="656">
                  <c:v>8.2000000000000003E-2</c:v>
                </c:pt>
                <c:pt idx="657">
                  <c:v>8.1000000000000003E-2</c:v>
                </c:pt>
                <c:pt idx="658">
                  <c:v>0.08</c:v>
                </c:pt>
                <c:pt idx="659">
                  <c:v>0.08</c:v>
                </c:pt>
                <c:pt idx="660">
                  <c:v>7.9000000000000001E-2</c:v>
                </c:pt>
                <c:pt idx="661">
                  <c:v>7.8E-2</c:v>
                </c:pt>
                <c:pt idx="662">
                  <c:v>7.6999999999999999E-2</c:v>
                </c:pt>
                <c:pt idx="663">
                  <c:v>7.6999999999999999E-2</c:v>
                </c:pt>
                <c:pt idx="664">
                  <c:v>7.5999999999999998E-2</c:v>
                </c:pt>
                <c:pt idx="665">
                  <c:v>7.5999999999999998E-2</c:v>
                </c:pt>
                <c:pt idx="666">
                  <c:v>7.4999999999999997E-2</c:v>
                </c:pt>
                <c:pt idx="667">
                  <c:v>7.3999999999999996E-2</c:v>
                </c:pt>
                <c:pt idx="668">
                  <c:v>7.3999999999999996E-2</c:v>
                </c:pt>
                <c:pt idx="669">
                  <c:v>7.2999999999999995E-2</c:v>
                </c:pt>
                <c:pt idx="670">
                  <c:v>7.1999999999999995E-2</c:v>
                </c:pt>
                <c:pt idx="671">
                  <c:v>7.1999999999999995E-2</c:v>
                </c:pt>
                <c:pt idx="672">
                  <c:v>7.0999999999999994E-2</c:v>
                </c:pt>
                <c:pt idx="673">
                  <c:v>7.0000000000000007E-2</c:v>
                </c:pt>
                <c:pt idx="674">
                  <c:v>6.9000000000000006E-2</c:v>
                </c:pt>
                <c:pt idx="675">
                  <c:v>6.9000000000000006E-2</c:v>
                </c:pt>
                <c:pt idx="676">
                  <c:v>6.8000000000000005E-2</c:v>
                </c:pt>
                <c:pt idx="677">
                  <c:v>6.7000000000000004E-2</c:v>
                </c:pt>
                <c:pt idx="678">
                  <c:v>6.6000000000000003E-2</c:v>
                </c:pt>
                <c:pt idx="679">
                  <c:v>6.6000000000000003E-2</c:v>
                </c:pt>
                <c:pt idx="680">
                  <c:v>6.5000000000000002E-2</c:v>
                </c:pt>
                <c:pt idx="681">
                  <c:v>6.4000000000000001E-2</c:v>
                </c:pt>
                <c:pt idx="682">
                  <c:v>6.4000000000000001E-2</c:v>
                </c:pt>
                <c:pt idx="683">
                  <c:v>6.3E-2</c:v>
                </c:pt>
                <c:pt idx="684">
                  <c:v>6.3E-2</c:v>
                </c:pt>
                <c:pt idx="685">
                  <c:v>6.2E-2</c:v>
                </c:pt>
                <c:pt idx="686">
                  <c:v>6.0999999999999999E-2</c:v>
                </c:pt>
                <c:pt idx="687">
                  <c:v>6.0999999999999999E-2</c:v>
                </c:pt>
                <c:pt idx="688">
                  <c:v>0.06</c:v>
                </c:pt>
                <c:pt idx="689">
                  <c:v>5.8999999999999997E-2</c:v>
                </c:pt>
                <c:pt idx="690">
                  <c:v>5.8000000000000003E-2</c:v>
                </c:pt>
                <c:pt idx="691">
                  <c:v>5.7000000000000002E-2</c:v>
                </c:pt>
                <c:pt idx="692">
                  <c:v>5.7000000000000002E-2</c:v>
                </c:pt>
                <c:pt idx="693">
                  <c:v>5.6000000000000001E-2</c:v>
                </c:pt>
                <c:pt idx="694">
                  <c:v>5.5E-2</c:v>
                </c:pt>
                <c:pt idx="695">
                  <c:v>5.3999999999999999E-2</c:v>
                </c:pt>
                <c:pt idx="696">
                  <c:v>5.2999999999999999E-2</c:v>
                </c:pt>
                <c:pt idx="697">
                  <c:v>5.1999999999999998E-2</c:v>
                </c:pt>
                <c:pt idx="698">
                  <c:v>5.1999999999999998E-2</c:v>
                </c:pt>
                <c:pt idx="699">
                  <c:v>5.0999999999999997E-2</c:v>
                </c:pt>
                <c:pt idx="700">
                  <c:v>5.0999999999999997E-2</c:v>
                </c:pt>
                <c:pt idx="701">
                  <c:v>5.0999999999999997E-2</c:v>
                </c:pt>
                <c:pt idx="702">
                  <c:v>0.05</c:v>
                </c:pt>
                <c:pt idx="703">
                  <c:v>4.9000000000000002E-2</c:v>
                </c:pt>
                <c:pt idx="704">
                  <c:v>4.7E-2</c:v>
                </c:pt>
                <c:pt idx="705">
                  <c:v>4.7E-2</c:v>
                </c:pt>
                <c:pt idx="706">
                  <c:v>4.5999999999999999E-2</c:v>
                </c:pt>
                <c:pt idx="707">
                  <c:v>4.4999999999999998E-2</c:v>
                </c:pt>
                <c:pt idx="708">
                  <c:v>4.3999999999999997E-2</c:v>
                </c:pt>
                <c:pt idx="709">
                  <c:v>4.2999999999999997E-2</c:v>
                </c:pt>
                <c:pt idx="710">
                  <c:v>4.2999999999999997E-2</c:v>
                </c:pt>
                <c:pt idx="711">
                  <c:v>4.2000000000000003E-2</c:v>
                </c:pt>
                <c:pt idx="712">
                  <c:v>4.1000000000000002E-2</c:v>
                </c:pt>
                <c:pt idx="713">
                  <c:v>4.1000000000000002E-2</c:v>
                </c:pt>
                <c:pt idx="714">
                  <c:v>0.04</c:v>
                </c:pt>
                <c:pt idx="715">
                  <c:v>0.04</c:v>
                </c:pt>
                <c:pt idx="716">
                  <c:v>3.9E-2</c:v>
                </c:pt>
                <c:pt idx="717">
                  <c:v>3.9E-2</c:v>
                </c:pt>
                <c:pt idx="718">
                  <c:v>3.7999999999999999E-2</c:v>
                </c:pt>
                <c:pt idx="719">
                  <c:v>3.6999999999999998E-2</c:v>
                </c:pt>
                <c:pt idx="720">
                  <c:v>3.5999999999999997E-2</c:v>
                </c:pt>
                <c:pt idx="721">
                  <c:v>3.5999999999999997E-2</c:v>
                </c:pt>
                <c:pt idx="722">
                  <c:v>3.5000000000000003E-2</c:v>
                </c:pt>
                <c:pt idx="723">
                  <c:v>3.5000000000000003E-2</c:v>
                </c:pt>
                <c:pt idx="724">
                  <c:v>3.4000000000000002E-2</c:v>
                </c:pt>
                <c:pt idx="725">
                  <c:v>3.4000000000000002E-2</c:v>
                </c:pt>
                <c:pt idx="726">
                  <c:v>3.3000000000000002E-2</c:v>
                </c:pt>
                <c:pt idx="727">
                  <c:v>3.3000000000000002E-2</c:v>
                </c:pt>
                <c:pt idx="728">
                  <c:v>3.2000000000000001E-2</c:v>
                </c:pt>
                <c:pt idx="729">
                  <c:v>3.1E-2</c:v>
                </c:pt>
                <c:pt idx="730">
                  <c:v>3.1E-2</c:v>
                </c:pt>
                <c:pt idx="731">
                  <c:v>3.1E-2</c:v>
                </c:pt>
                <c:pt idx="732">
                  <c:v>0.03</c:v>
                </c:pt>
                <c:pt idx="733">
                  <c:v>2.9000000000000001E-2</c:v>
                </c:pt>
                <c:pt idx="734">
                  <c:v>2.9000000000000001E-2</c:v>
                </c:pt>
                <c:pt idx="735">
                  <c:v>2.8000000000000001E-2</c:v>
                </c:pt>
                <c:pt idx="736">
                  <c:v>2.8000000000000001E-2</c:v>
                </c:pt>
                <c:pt idx="737">
                  <c:v>2.8000000000000001E-2</c:v>
                </c:pt>
                <c:pt idx="738">
                  <c:v>2.7E-2</c:v>
                </c:pt>
                <c:pt idx="739">
                  <c:v>2.7E-2</c:v>
                </c:pt>
                <c:pt idx="740">
                  <c:v>2.5999999999999999E-2</c:v>
                </c:pt>
                <c:pt idx="741">
                  <c:v>2.5999999999999999E-2</c:v>
                </c:pt>
                <c:pt idx="742">
                  <c:v>2.5000000000000001E-2</c:v>
                </c:pt>
                <c:pt idx="743">
                  <c:v>2.5000000000000001E-2</c:v>
                </c:pt>
                <c:pt idx="744">
                  <c:v>2.4E-2</c:v>
                </c:pt>
                <c:pt idx="745">
                  <c:v>2.4E-2</c:v>
                </c:pt>
                <c:pt idx="746">
                  <c:v>2.4E-2</c:v>
                </c:pt>
                <c:pt idx="747">
                  <c:v>2.3E-2</c:v>
                </c:pt>
                <c:pt idx="748">
                  <c:v>2.3E-2</c:v>
                </c:pt>
                <c:pt idx="749">
                  <c:v>2.1999999999999999E-2</c:v>
                </c:pt>
                <c:pt idx="750">
                  <c:v>2.1999999999999999E-2</c:v>
                </c:pt>
                <c:pt idx="751">
                  <c:v>2.1000000000000001E-2</c:v>
                </c:pt>
                <c:pt idx="752">
                  <c:v>2.1000000000000001E-2</c:v>
                </c:pt>
                <c:pt idx="753">
                  <c:v>2.1000000000000001E-2</c:v>
                </c:pt>
                <c:pt idx="754">
                  <c:v>2.1000000000000001E-2</c:v>
                </c:pt>
                <c:pt idx="755">
                  <c:v>2.1000000000000001E-2</c:v>
                </c:pt>
                <c:pt idx="756">
                  <c:v>0.02</c:v>
                </c:pt>
                <c:pt idx="757">
                  <c:v>0.02</c:v>
                </c:pt>
                <c:pt idx="758">
                  <c:v>1.9E-2</c:v>
                </c:pt>
                <c:pt idx="759">
                  <c:v>1.9E-2</c:v>
                </c:pt>
                <c:pt idx="760">
                  <c:v>1.9E-2</c:v>
                </c:pt>
                <c:pt idx="761">
                  <c:v>1.9E-2</c:v>
                </c:pt>
                <c:pt idx="762">
                  <c:v>1.9E-2</c:v>
                </c:pt>
                <c:pt idx="763">
                  <c:v>1.7999999999999999E-2</c:v>
                </c:pt>
                <c:pt idx="764">
                  <c:v>1.7999999999999999E-2</c:v>
                </c:pt>
                <c:pt idx="765">
                  <c:v>1.7999999999999999E-2</c:v>
                </c:pt>
                <c:pt idx="766">
                  <c:v>1.7000000000000001E-2</c:v>
                </c:pt>
                <c:pt idx="767">
                  <c:v>1.7000000000000001E-2</c:v>
                </c:pt>
                <c:pt idx="768">
                  <c:v>1.7000000000000001E-2</c:v>
                </c:pt>
                <c:pt idx="769">
                  <c:v>1.6E-2</c:v>
                </c:pt>
                <c:pt idx="770">
                  <c:v>1.6E-2</c:v>
                </c:pt>
                <c:pt idx="771">
                  <c:v>1.6E-2</c:v>
                </c:pt>
                <c:pt idx="772">
                  <c:v>1.6E-2</c:v>
                </c:pt>
                <c:pt idx="773">
                  <c:v>1.4999999999999999E-2</c:v>
                </c:pt>
                <c:pt idx="774">
                  <c:v>1.4999999999999999E-2</c:v>
                </c:pt>
                <c:pt idx="775">
                  <c:v>1.4999999999999999E-2</c:v>
                </c:pt>
                <c:pt idx="776">
                  <c:v>1.4999999999999999E-2</c:v>
                </c:pt>
                <c:pt idx="777">
                  <c:v>1.4999999999999999E-2</c:v>
                </c:pt>
                <c:pt idx="778">
                  <c:v>1.4E-2</c:v>
                </c:pt>
                <c:pt idx="779">
                  <c:v>1.4E-2</c:v>
                </c:pt>
                <c:pt idx="780">
                  <c:v>1.4E-2</c:v>
                </c:pt>
                <c:pt idx="781">
                  <c:v>1.4E-2</c:v>
                </c:pt>
                <c:pt idx="782">
                  <c:v>1.2999999999999999E-2</c:v>
                </c:pt>
                <c:pt idx="783">
                  <c:v>1.2999999999999999E-2</c:v>
                </c:pt>
                <c:pt idx="784">
                  <c:v>1.2999999999999999E-2</c:v>
                </c:pt>
                <c:pt idx="785">
                  <c:v>1.2999999999999999E-2</c:v>
                </c:pt>
                <c:pt idx="786">
                  <c:v>1.2999999999999999E-2</c:v>
                </c:pt>
                <c:pt idx="787">
                  <c:v>1.2999999999999999E-2</c:v>
                </c:pt>
                <c:pt idx="788">
                  <c:v>1.2999999999999999E-2</c:v>
                </c:pt>
                <c:pt idx="789">
                  <c:v>1.2999999999999999E-2</c:v>
                </c:pt>
                <c:pt idx="790">
                  <c:v>1.2999999999999999E-2</c:v>
                </c:pt>
                <c:pt idx="791">
                  <c:v>1.2E-2</c:v>
                </c:pt>
                <c:pt idx="792">
                  <c:v>1.2E-2</c:v>
                </c:pt>
                <c:pt idx="793">
                  <c:v>1.2E-2</c:v>
                </c:pt>
                <c:pt idx="794">
                  <c:v>1.2E-2</c:v>
                </c:pt>
                <c:pt idx="795">
                  <c:v>1.2E-2</c:v>
                </c:pt>
                <c:pt idx="796">
                  <c:v>1.2E-2</c:v>
                </c:pt>
                <c:pt idx="797">
                  <c:v>1.2E-2</c:v>
                </c:pt>
                <c:pt idx="798">
                  <c:v>1.2E-2</c:v>
                </c:pt>
                <c:pt idx="799">
                  <c:v>1.0999999999999999E-2</c:v>
                </c:pt>
                <c:pt idx="800">
                  <c:v>1.0999999999999999E-2</c:v>
                </c:pt>
                <c:pt idx="801">
                  <c:v>1.0999999999999999E-2</c:v>
                </c:pt>
                <c:pt idx="802">
                  <c:v>1.0999999999999999E-2</c:v>
                </c:pt>
                <c:pt idx="803">
                  <c:v>1.0999999999999999E-2</c:v>
                </c:pt>
                <c:pt idx="804">
                  <c:v>1.0999999999999999E-2</c:v>
                </c:pt>
                <c:pt idx="805">
                  <c:v>0.01</c:v>
                </c:pt>
                <c:pt idx="806">
                  <c:v>0.01</c:v>
                </c:pt>
                <c:pt idx="807">
                  <c:v>0.01</c:v>
                </c:pt>
                <c:pt idx="808">
                  <c:v>0.01</c:v>
                </c:pt>
                <c:pt idx="809">
                  <c:v>0.01</c:v>
                </c:pt>
                <c:pt idx="810">
                  <c:v>0.01</c:v>
                </c:pt>
                <c:pt idx="811">
                  <c:v>0.01</c:v>
                </c:pt>
                <c:pt idx="812">
                  <c:v>0.01</c:v>
                </c:pt>
                <c:pt idx="813">
                  <c:v>0.01</c:v>
                </c:pt>
                <c:pt idx="814">
                  <c:v>0.01</c:v>
                </c:pt>
                <c:pt idx="815">
                  <c:v>0.01</c:v>
                </c:pt>
                <c:pt idx="816">
                  <c:v>8.9999999999999993E-3</c:v>
                </c:pt>
                <c:pt idx="817">
                  <c:v>8.0000000000000002E-3</c:v>
                </c:pt>
                <c:pt idx="818">
                  <c:v>8.0000000000000002E-3</c:v>
                </c:pt>
                <c:pt idx="819">
                  <c:v>8.9999999999999993E-3</c:v>
                </c:pt>
                <c:pt idx="820">
                  <c:v>8.9999999999999993E-3</c:v>
                </c:pt>
                <c:pt idx="821">
                  <c:v>0.01</c:v>
                </c:pt>
                <c:pt idx="822">
                  <c:v>8.9999999999999993E-3</c:v>
                </c:pt>
                <c:pt idx="823">
                  <c:v>8.9999999999999993E-3</c:v>
                </c:pt>
                <c:pt idx="824">
                  <c:v>8.9999999999999993E-3</c:v>
                </c:pt>
                <c:pt idx="825">
                  <c:v>8.9999999999999993E-3</c:v>
                </c:pt>
                <c:pt idx="826">
                  <c:v>8.9999999999999993E-3</c:v>
                </c:pt>
                <c:pt idx="827">
                  <c:v>8.9999999999999993E-3</c:v>
                </c:pt>
                <c:pt idx="828">
                  <c:v>8.0000000000000002E-3</c:v>
                </c:pt>
                <c:pt idx="829">
                  <c:v>8.0000000000000002E-3</c:v>
                </c:pt>
                <c:pt idx="830">
                  <c:v>8.0000000000000002E-3</c:v>
                </c:pt>
                <c:pt idx="831">
                  <c:v>8.9999999999999993E-3</c:v>
                </c:pt>
                <c:pt idx="832">
                  <c:v>8.0000000000000002E-3</c:v>
                </c:pt>
                <c:pt idx="833">
                  <c:v>8.0000000000000002E-3</c:v>
                </c:pt>
                <c:pt idx="834">
                  <c:v>8.0000000000000002E-3</c:v>
                </c:pt>
                <c:pt idx="835">
                  <c:v>8.0000000000000002E-3</c:v>
                </c:pt>
                <c:pt idx="836">
                  <c:v>8.0000000000000002E-3</c:v>
                </c:pt>
                <c:pt idx="837">
                  <c:v>8.0000000000000002E-3</c:v>
                </c:pt>
                <c:pt idx="838">
                  <c:v>8.0000000000000002E-3</c:v>
                </c:pt>
                <c:pt idx="839">
                  <c:v>8.0000000000000002E-3</c:v>
                </c:pt>
                <c:pt idx="840">
                  <c:v>8.0000000000000002E-3</c:v>
                </c:pt>
                <c:pt idx="841">
                  <c:v>8.0000000000000002E-3</c:v>
                </c:pt>
                <c:pt idx="842">
                  <c:v>8.0000000000000002E-3</c:v>
                </c:pt>
                <c:pt idx="843">
                  <c:v>8.0000000000000002E-3</c:v>
                </c:pt>
                <c:pt idx="844">
                  <c:v>8.0000000000000002E-3</c:v>
                </c:pt>
                <c:pt idx="845">
                  <c:v>8.0000000000000002E-3</c:v>
                </c:pt>
                <c:pt idx="846">
                  <c:v>8.0000000000000002E-3</c:v>
                </c:pt>
                <c:pt idx="847">
                  <c:v>8.0000000000000002E-3</c:v>
                </c:pt>
                <c:pt idx="848">
                  <c:v>8.0000000000000002E-3</c:v>
                </c:pt>
                <c:pt idx="849">
                  <c:v>8.0000000000000002E-3</c:v>
                </c:pt>
                <c:pt idx="850">
                  <c:v>8.0000000000000002E-3</c:v>
                </c:pt>
                <c:pt idx="851">
                  <c:v>8.0000000000000002E-3</c:v>
                </c:pt>
                <c:pt idx="852">
                  <c:v>8.0000000000000002E-3</c:v>
                </c:pt>
                <c:pt idx="853">
                  <c:v>8.0000000000000002E-3</c:v>
                </c:pt>
                <c:pt idx="854">
                  <c:v>8.0000000000000002E-3</c:v>
                </c:pt>
                <c:pt idx="855">
                  <c:v>8.0000000000000002E-3</c:v>
                </c:pt>
                <c:pt idx="856">
                  <c:v>8.0000000000000002E-3</c:v>
                </c:pt>
                <c:pt idx="857">
                  <c:v>7.0000000000000001E-3</c:v>
                </c:pt>
                <c:pt idx="858">
                  <c:v>7.0000000000000001E-3</c:v>
                </c:pt>
                <c:pt idx="859">
                  <c:v>7.0000000000000001E-3</c:v>
                </c:pt>
                <c:pt idx="860">
                  <c:v>7.0000000000000001E-3</c:v>
                </c:pt>
                <c:pt idx="861">
                  <c:v>7.0000000000000001E-3</c:v>
                </c:pt>
                <c:pt idx="862">
                  <c:v>7.0000000000000001E-3</c:v>
                </c:pt>
                <c:pt idx="863">
                  <c:v>7.0000000000000001E-3</c:v>
                </c:pt>
                <c:pt idx="864">
                  <c:v>8.0000000000000002E-3</c:v>
                </c:pt>
                <c:pt idx="865">
                  <c:v>7.0000000000000001E-3</c:v>
                </c:pt>
                <c:pt idx="866">
                  <c:v>7.0000000000000001E-3</c:v>
                </c:pt>
                <c:pt idx="867">
                  <c:v>7.0000000000000001E-3</c:v>
                </c:pt>
                <c:pt idx="868">
                  <c:v>7.0000000000000001E-3</c:v>
                </c:pt>
                <c:pt idx="869">
                  <c:v>7.0000000000000001E-3</c:v>
                </c:pt>
                <c:pt idx="870">
                  <c:v>7.0000000000000001E-3</c:v>
                </c:pt>
                <c:pt idx="871">
                  <c:v>7.0000000000000001E-3</c:v>
                </c:pt>
                <c:pt idx="872">
                  <c:v>7.0000000000000001E-3</c:v>
                </c:pt>
                <c:pt idx="873">
                  <c:v>7.0000000000000001E-3</c:v>
                </c:pt>
                <c:pt idx="874">
                  <c:v>7.0000000000000001E-3</c:v>
                </c:pt>
                <c:pt idx="875">
                  <c:v>7.0000000000000001E-3</c:v>
                </c:pt>
                <c:pt idx="876">
                  <c:v>7.0000000000000001E-3</c:v>
                </c:pt>
                <c:pt idx="877">
                  <c:v>7.0000000000000001E-3</c:v>
                </c:pt>
                <c:pt idx="878">
                  <c:v>7.0000000000000001E-3</c:v>
                </c:pt>
                <c:pt idx="879">
                  <c:v>7.0000000000000001E-3</c:v>
                </c:pt>
                <c:pt idx="880">
                  <c:v>7.0000000000000001E-3</c:v>
                </c:pt>
                <c:pt idx="881">
                  <c:v>7.0000000000000001E-3</c:v>
                </c:pt>
                <c:pt idx="882">
                  <c:v>7.0000000000000001E-3</c:v>
                </c:pt>
                <c:pt idx="883">
                  <c:v>7.0000000000000001E-3</c:v>
                </c:pt>
                <c:pt idx="884">
                  <c:v>7.0000000000000001E-3</c:v>
                </c:pt>
                <c:pt idx="885">
                  <c:v>7.0000000000000001E-3</c:v>
                </c:pt>
                <c:pt idx="886">
                  <c:v>7.0000000000000001E-3</c:v>
                </c:pt>
                <c:pt idx="887">
                  <c:v>7.0000000000000001E-3</c:v>
                </c:pt>
                <c:pt idx="888">
                  <c:v>7.0000000000000001E-3</c:v>
                </c:pt>
                <c:pt idx="889">
                  <c:v>7.0000000000000001E-3</c:v>
                </c:pt>
                <c:pt idx="890">
                  <c:v>6.0000000000000001E-3</c:v>
                </c:pt>
                <c:pt idx="891">
                  <c:v>6.0000000000000001E-3</c:v>
                </c:pt>
                <c:pt idx="892">
                  <c:v>6.0000000000000001E-3</c:v>
                </c:pt>
                <c:pt idx="893">
                  <c:v>6.0000000000000001E-3</c:v>
                </c:pt>
                <c:pt idx="894">
                  <c:v>7.0000000000000001E-3</c:v>
                </c:pt>
                <c:pt idx="895">
                  <c:v>7.0000000000000001E-3</c:v>
                </c:pt>
                <c:pt idx="896">
                  <c:v>6.0000000000000001E-3</c:v>
                </c:pt>
                <c:pt idx="897">
                  <c:v>6.0000000000000001E-3</c:v>
                </c:pt>
                <c:pt idx="898">
                  <c:v>6.0000000000000001E-3</c:v>
                </c:pt>
                <c:pt idx="899">
                  <c:v>7.0000000000000001E-3</c:v>
                </c:pt>
                <c:pt idx="900">
                  <c:v>7.0000000000000001E-3</c:v>
                </c:pt>
                <c:pt idx="901">
                  <c:v>6.0000000000000001E-3</c:v>
                </c:pt>
                <c:pt idx="902">
                  <c:v>6.0000000000000001E-3</c:v>
                </c:pt>
                <c:pt idx="903">
                  <c:v>6.0000000000000001E-3</c:v>
                </c:pt>
                <c:pt idx="904">
                  <c:v>6.0000000000000001E-3</c:v>
                </c:pt>
                <c:pt idx="905">
                  <c:v>6.0000000000000001E-3</c:v>
                </c:pt>
                <c:pt idx="906">
                  <c:v>6.0000000000000001E-3</c:v>
                </c:pt>
                <c:pt idx="907">
                  <c:v>7.0000000000000001E-3</c:v>
                </c:pt>
                <c:pt idx="908">
                  <c:v>7.0000000000000001E-3</c:v>
                </c:pt>
                <c:pt idx="909">
                  <c:v>7.0000000000000001E-3</c:v>
                </c:pt>
                <c:pt idx="910">
                  <c:v>7.0000000000000001E-3</c:v>
                </c:pt>
                <c:pt idx="911">
                  <c:v>7.0000000000000001E-3</c:v>
                </c:pt>
                <c:pt idx="912">
                  <c:v>7.0000000000000001E-3</c:v>
                </c:pt>
                <c:pt idx="913">
                  <c:v>6.0000000000000001E-3</c:v>
                </c:pt>
                <c:pt idx="914">
                  <c:v>6.0000000000000001E-3</c:v>
                </c:pt>
                <c:pt idx="915">
                  <c:v>6.0000000000000001E-3</c:v>
                </c:pt>
                <c:pt idx="916">
                  <c:v>6.0000000000000001E-3</c:v>
                </c:pt>
                <c:pt idx="917">
                  <c:v>6.0000000000000001E-3</c:v>
                </c:pt>
                <c:pt idx="918">
                  <c:v>6.0000000000000001E-3</c:v>
                </c:pt>
                <c:pt idx="919">
                  <c:v>6.0000000000000001E-3</c:v>
                </c:pt>
                <c:pt idx="920">
                  <c:v>6.0000000000000001E-3</c:v>
                </c:pt>
                <c:pt idx="921">
                  <c:v>6.0000000000000001E-3</c:v>
                </c:pt>
                <c:pt idx="922">
                  <c:v>6.0000000000000001E-3</c:v>
                </c:pt>
                <c:pt idx="923">
                  <c:v>6.0000000000000001E-3</c:v>
                </c:pt>
                <c:pt idx="924">
                  <c:v>6.0000000000000001E-3</c:v>
                </c:pt>
                <c:pt idx="925">
                  <c:v>6.0000000000000001E-3</c:v>
                </c:pt>
                <c:pt idx="926">
                  <c:v>6.0000000000000001E-3</c:v>
                </c:pt>
                <c:pt idx="927">
                  <c:v>6.0000000000000001E-3</c:v>
                </c:pt>
                <c:pt idx="928">
                  <c:v>6.0000000000000001E-3</c:v>
                </c:pt>
                <c:pt idx="929">
                  <c:v>6.0000000000000001E-3</c:v>
                </c:pt>
                <c:pt idx="930">
                  <c:v>6.0000000000000001E-3</c:v>
                </c:pt>
                <c:pt idx="931">
                  <c:v>6.0000000000000001E-3</c:v>
                </c:pt>
                <c:pt idx="932">
                  <c:v>6.0000000000000001E-3</c:v>
                </c:pt>
                <c:pt idx="933">
                  <c:v>6.0000000000000001E-3</c:v>
                </c:pt>
                <c:pt idx="934">
                  <c:v>6.0000000000000001E-3</c:v>
                </c:pt>
                <c:pt idx="935">
                  <c:v>6.0000000000000001E-3</c:v>
                </c:pt>
                <c:pt idx="936">
                  <c:v>6.0000000000000001E-3</c:v>
                </c:pt>
                <c:pt idx="937">
                  <c:v>6.0000000000000001E-3</c:v>
                </c:pt>
                <c:pt idx="938">
                  <c:v>6.0000000000000001E-3</c:v>
                </c:pt>
                <c:pt idx="939">
                  <c:v>6.0000000000000001E-3</c:v>
                </c:pt>
                <c:pt idx="940">
                  <c:v>6.0000000000000001E-3</c:v>
                </c:pt>
                <c:pt idx="941">
                  <c:v>6.0000000000000001E-3</c:v>
                </c:pt>
                <c:pt idx="942">
                  <c:v>6.0000000000000001E-3</c:v>
                </c:pt>
                <c:pt idx="943">
                  <c:v>6.0000000000000001E-3</c:v>
                </c:pt>
                <c:pt idx="944">
                  <c:v>6.0000000000000001E-3</c:v>
                </c:pt>
                <c:pt idx="945">
                  <c:v>6.0000000000000001E-3</c:v>
                </c:pt>
                <c:pt idx="946">
                  <c:v>6.0000000000000001E-3</c:v>
                </c:pt>
                <c:pt idx="947">
                  <c:v>6.0000000000000001E-3</c:v>
                </c:pt>
                <c:pt idx="948">
                  <c:v>6.0000000000000001E-3</c:v>
                </c:pt>
                <c:pt idx="949">
                  <c:v>6.0000000000000001E-3</c:v>
                </c:pt>
                <c:pt idx="950">
                  <c:v>6.0000000000000001E-3</c:v>
                </c:pt>
                <c:pt idx="951">
                  <c:v>6.0000000000000001E-3</c:v>
                </c:pt>
                <c:pt idx="952">
                  <c:v>6.0000000000000001E-3</c:v>
                </c:pt>
                <c:pt idx="953">
                  <c:v>6.0000000000000001E-3</c:v>
                </c:pt>
                <c:pt idx="954">
                  <c:v>6.0000000000000001E-3</c:v>
                </c:pt>
                <c:pt idx="955">
                  <c:v>6.0000000000000001E-3</c:v>
                </c:pt>
                <c:pt idx="956">
                  <c:v>6.0000000000000001E-3</c:v>
                </c:pt>
                <c:pt idx="957">
                  <c:v>6.0000000000000001E-3</c:v>
                </c:pt>
                <c:pt idx="958">
                  <c:v>6.0000000000000001E-3</c:v>
                </c:pt>
                <c:pt idx="959">
                  <c:v>6.0000000000000001E-3</c:v>
                </c:pt>
                <c:pt idx="960">
                  <c:v>6.0000000000000001E-3</c:v>
                </c:pt>
                <c:pt idx="961">
                  <c:v>6.0000000000000001E-3</c:v>
                </c:pt>
                <c:pt idx="962">
                  <c:v>6.0000000000000001E-3</c:v>
                </c:pt>
                <c:pt idx="963">
                  <c:v>6.0000000000000001E-3</c:v>
                </c:pt>
                <c:pt idx="964">
                  <c:v>6.0000000000000001E-3</c:v>
                </c:pt>
                <c:pt idx="965">
                  <c:v>6.0000000000000001E-3</c:v>
                </c:pt>
                <c:pt idx="966">
                  <c:v>6.0000000000000001E-3</c:v>
                </c:pt>
                <c:pt idx="967">
                  <c:v>6.0000000000000001E-3</c:v>
                </c:pt>
                <c:pt idx="968">
                  <c:v>6.0000000000000001E-3</c:v>
                </c:pt>
                <c:pt idx="969">
                  <c:v>6.0000000000000001E-3</c:v>
                </c:pt>
                <c:pt idx="970">
                  <c:v>5.0000000000000001E-3</c:v>
                </c:pt>
                <c:pt idx="971">
                  <c:v>5.0000000000000001E-3</c:v>
                </c:pt>
                <c:pt idx="972">
                  <c:v>5.0000000000000001E-3</c:v>
                </c:pt>
                <c:pt idx="973">
                  <c:v>5.0000000000000001E-3</c:v>
                </c:pt>
                <c:pt idx="974">
                  <c:v>5.0000000000000001E-3</c:v>
                </c:pt>
                <c:pt idx="975">
                  <c:v>5.0000000000000001E-3</c:v>
                </c:pt>
                <c:pt idx="976">
                  <c:v>5.0000000000000001E-3</c:v>
                </c:pt>
                <c:pt idx="977">
                  <c:v>5.0000000000000001E-3</c:v>
                </c:pt>
                <c:pt idx="978">
                  <c:v>5.0000000000000001E-3</c:v>
                </c:pt>
                <c:pt idx="979">
                  <c:v>5.0000000000000001E-3</c:v>
                </c:pt>
                <c:pt idx="980">
                  <c:v>5.0000000000000001E-3</c:v>
                </c:pt>
                <c:pt idx="981">
                  <c:v>5.0000000000000001E-3</c:v>
                </c:pt>
                <c:pt idx="982">
                  <c:v>5.0000000000000001E-3</c:v>
                </c:pt>
                <c:pt idx="983">
                  <c:v>5.0000000000000001E-3</c:v>
                </c:pt>
                <c:pt idx="984">
                  <c:v>5.0000000000000001E-3</c:v>
                </c:pt>
                <c:pt idx="985">
                  <c:v>5.0000000000000001E-3</c:v>
                </c:pt>
                <c:pt idx="986">
                  <c:v>5.0000000000000001E-3</c:v>
                </c:pt>
                <c:pt idx="987">
                  <c:v>5.0000000000000001E-3</c:v>
                </c:pt>
                <c:pt idx="988">
                  <c:v>5.0000000000000001E-3</c:v>
                </c:pt>
                <c:pt idx="989">
                  <c:v>5.0000000000000001E-3</c:v>
                </c:pt>
                <c:pt idx="990">
                  <c:v>5.0000000000000001E-3</c:v>
                </c:pt>
                <c:pt idx="991">
                  <c:v>5.0000000000000001E-3</c:v>
                </c:pt>
                <c:pt idx="992">
                  <c:v>5.0000000000000001E-3</c:v>
                </c:pt>
                <c:pt idx="993">
                  <c:v>5.0000000000000001E-3</c:v>
                </c:pt>
                <c:pt idx="994">
                  <c:v>5.0000000000000001E-3</c:v>
                </c:pt>
                <c:pt idx="995">
                  <c:v>5.0000000000000001E-3</c:v>
                </c:pt>
                <c:pt idx="996">
                  <c:v>5.0000000000000001E-3</c:v>
                </c:pt>
                <c:pt idx="997">
                  <c:v>5.0000000000000001E-3</c:v>
                </c:pt>
                <c:pt idx="998">
                  <c:v>5.0000000000000001E-3</c:v>
                </c:pt>
                <c:pt idx="999">
                  <c:v>5.0000000000000001E-3</c:v>
                </c:pt>
                <c:pt idx="1000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F5-4447-9602-AC683B8C2848}"/>
            </c:ext>
          </c:extLst>
        </c:ser>
        <c:ser>
          <c:idx val="5"/>
          <c:order val="4"/>
          <c:tx>
            <c:v>48 hr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Sheet2!$EG$3:$EG$1003</c:f>
              <c:numCache>
                <c:formatCode>General</c:formatCode>
                <c:ptCount val="1001"/>
                <c:pt idx="0">
                  <c:v>200</c:v>
                </c:pt>
                <c:pt idx="1">
                  <c:v>200.2</c:v>
                </c:pt>
                <c:pt idx="2">
                  <c:v>200.4</c:v>
                </c:pt>
                <c:pt idx="3">
                  <c:v>200.6</c:v>
                </c:pt>
                <c:pt idx="4">
                  <c:v>200.8</c:v>
                </c:pt>
                <c:pt idx="5">
                  <c:v>201</c:v>
                </c:pt>
                <c:pt idx="6">
                  <c:v>201.2</c:v>
                </c:pt>
                <c:pt idx="7">
                  <c:v>201.4</c:v>
                </c:pt>
                <c:pt idx="8">
                  <c:v>201.6</c:v>
                </c:pt>
                <c:pt idx="9">
                  <c:v>201.8</c:v>
                </c:pt>
                <c:pt idx="10">
                  <c:v>202</c:v>
                </c:pt>
                <c:pt idx="11">
                  <c:v>202.2</c:v>
                </c:pt>
                <c:pt idx="12">
                  <c:v>202.4</c:v>
                </c:pt>
                <c:pt idx="13">
                  <c:v>202.6</c:v>
                </c:pt>
                <c:pt idx="14">
                  <c:v>202.8</c:v>
                </c:pt>
                <c:pt idx="15">
                  <c:v>203</c:v>
                </c:pt>
                <c:pt idx="16">
                  <c:v>203.2</c:v>
                </c:pt>
                <c:pt idx="17">
                  <c:v>203.4</c:v>
                </c:pt>
                <c:pt idx="18">
                  <c:v>203.6</c:v>
                </c:pt>
                <c:pt idx="19">
                  <c:v>203.8</c:v>
                </c:pt>
                <c:pt idx="20">
                  <c:v>204</c:v>
                </c:pt>
                <c:pt idx="21">
                  <c:v>204.2</c:v>
                </c:pt>
                <c:pt idx="22">
                  <c:v>204.4</c:v>
                </c:pt>
                <c:pt idx="23">
                  <c:v>204.6</c:v>
                </c:pt>
                <c:pt idx="24">
                  <c:v>204.8</c:v>
                </c:pt>
                <c:pt idx="25">
                  <c:v>205</c:v>
                </c:pt>
                <c:pt idx="26">
                  <c:v>205.2</c:v>
                </c:pt>
                <c:pt idx="27">
                  <c:v>205.4</c:v>
                </c:pt>
                <c:pt idx="28">
                  <c:v>205.6</c:v>
                </c:pt>
                <c:pt idx="29">
                  <c:v>205.8</c:v>
                </c:pt>
                <c:pt idx="30">
                  <c:v>206</c:v>
                </c:pt>
                <c:pt idx="31">
                  <c:v>206.2</c:v>
                </c:pt>
                <c:pt idx="32">
                  <c:v>206.4</c:v>
                </c:pt>
                <c:pt idx="33">
                  <c:v>206.6</c:v>
                </c:pt>
                <c:pt idx="34">
                  <c:v>206.8</c:v>
                </c:pt>
                <c:pt idx="35">
                  <c:v>207</c:v>
                </c:pt>
                <c:pt idx="36">
                  <c:v>207.2</c:v>
                </c:pt>
                <c:pt idx="37">
                  <c:v>207.4</c:v>
                </c:pt>
                <c:pt idx="38">
                  <c:v>207.6</c:v>
                </c:pt>
                <c:pt idx="39">
                  <c:v>207.8</c:v>
                </c:pt>
                <c:pt idx="40">
                  <c:v>208</c:v>
                </c:pt>
                <c:pt idx="41">
                  <c:v>208.2</c:v>
                </c:pt>
                <c:pt idx="42">
                  <c:v>208.4</c:v>
                </c:pt>
                <c:pt idx="43">
                  <c:v>208.6</c:v>
                </c:pt>
                <c:pt idx="44">
                  <c:v>208.8</c:v>
                </c:pt>
                <c:pt idx="45">
                  <c:v>209</c:v>
                </c:pt>
                <c:pt idx="46">
                  <c:v>209.2</c:v>
                </c:pt>
                <c:pt idx="47">
                  <c:v>209.4</c:v>
                </c:pt>
                <c:pt idx="48">
                  <c:v>209.6</c:v>
                </c:pt>
                <c:pt idx="49">
                  <c:v>209.8</c:v>
                </c:pt>
                <c:pt idx="50">
                  <c:v>210</c:v>
                </c:pt>
                <c:pt idx="51">
                  <c:v>210.2</c:v>
                </c:pt>
                <c:pt idx="52">
                  <c:v>210.4</c:v>
                </c:pt>
                <c:pt idx="53">
                  <c:v>210.6</c:v>
                </c:pt>
                <c:pt idx="54">
                  <c:v>210.8</c:v>
                </c:pt>
                <c:pt idx="55">
                  <c:v>211</c:v>
                </c:pt>
                <c:pt idx="56">
                  <c:v>211.2</c:v>
                </c:pt>
                <c:pt idx="57">
                  <c:v>211.4</c:v>
                </c:pt>
                <c:pt idx="58">
                  <c:v>211.6</c:v>
                </c:pt>
                <c:pt idx="59">
                  <c:v>211.8</c:v>
                </c:pt>
                <c:pt idx="60">
                  <c:v>212</c:v>
                </c:pt>
                <c:pt idx="61">
                  <c:v>212.2</c:v>
                </c:pt>
                <c:pt idx="62">
                  <c:v>212.4</c:v>
                </c:pt>
                <c:pt idx="63">
                  <c:v>212.6</c:v>
                </c:pt>
                <c:pt idx="64">
                  <c:v>212.8</c:v>
                </c:pt>
                <c:pt idx="65">
                  <c:v>213</c:v>
                </c:pt>
                <c:pt idx="66">
                  <c:v>213.2</c:v>
                </c:pt>
                <c:pt idx="67">
                  <c:v>213.4</c:v>
                </c:pt>
                <c:pt idx="68">
                  <c:v>213.6</c:v>
                </c:pt>
                <c:pt idx="69">
                  <c:v>213.8</c:v>
                </c:pt>
                <c:pt idx="70">
                  <c:v>214</c:v>
                </c:pt>
                <c:pt idx="71">
                  <c:v>214.2</c:v>
                </c:pt>
                <c:pt idx="72">
                  <c:v>214.4</c:v>
                </c:pt>
                <c:pt idx="73">
                  <c:v>214.6</c:v>
                </c:pt>
                <c:pt idx="74">
                  <c:v>214.8</c:v>
                </c:pt>
                <c:pt idx="75">
                  <c:v>215</c:v>
                </c:pt>
                <c:pt idx="76">
                  <c:v>215.2</c:v>
                </c:pt>
                <c:pt idx="77">
                  <c:v>215.4</c:v>
                </c:pt>
                <c:pt idx="78">
                  <c:v>215.6</c:v>
                </c:pt>
                <c:pt idx="79">
                  <c:v>215.8</c:v>
                </c:pt>
                <c:pt idx="80">
                  <c:v>216</c:v>
                </c:pt>
                <c:pt idx="81">
                  <c:v>216.2</c:v>
                </c:pt>
                <c:pt idx="82">
                  <c:v>216.4</c:v>
                </c:pt>
                <c:pt idx="83">
                  <c:v>216.6</c:v>
                </c:pt>
                <c:pt idx="84">
                  <c:v>216.8</c:v>
                </c:pt>
                <c:pt idx="85">
                  <c:v>217</c:v>
                </c:pt>
                <c:pt idx="86">
                  <c:v>217.2</c:v>
                </c:pt>
                <c:pt idx="87">
                  <c:v>217.4</c:v>
                </c:pt>
                <c:pt idx="88">
                  <c:v>217.6</c:v>
                </c:pt>
                <c:pt idx="89">
                  <c:v>217.8</c:v>
                </c:pt>
                <c:pt idx="90">
                  <c:v>218</c:v>
                </c:pt>
                <c:pt idx="91">
                  <c:v>218.2</c:v>
                </c:pt>
                <c:pt idx="92">
                  <c:v>218.4</c:v>
                </c:pt>
                <c:pt idx="93">
                  <c:v>218.6</c:v>
                </c:pt>
                <c:pt idx="94">
                  <c:v>218.8</c:v>
                </c:pt>
                <c:pt idx="95">
                  <c:v>219</c:v>
                </c:pt>
                <c:pt idx="96">
                  <c:v>219.2</c:v>
                </c:pt>
                <c:pt idx="97">
                  <c:v>219.4</c:v>
                </c:pt>
                <c:pt idx="98">
                  <c:v>219.6</c:v>
                </c:pt>
                <c:pt idx="99">
                  <c:v>219.8</c:v>
                </c:pt>
                <c:pt idx="100">
                  <c:v>220</c:v>
                </c:pt>
                <c:pt idx="101">
                  <c:v>220.2</c:v>
                </c:pt>
                <c:pt idx="102">
                  <c:v>220.4</c:v>
                </c:pt>
                <c:pt idx="103">
                  <c:v>220.6</c:v>
                </c:pt>
                <c:pt idx="104">
                  <c:v>220.8</c:v>
                </c:pt>
                <c:pt idx="105">
                  <c:v>221</c:v>
                </c:pt>
                <c:pt idx="106">
                  <c:v>221.2</c:v>
                </c:pt>
                <c:pt idx="107">
                  <c:v>221.4</c:v>
                </c:pt>
                <c:pt idx="108">
                  <c:v>221.6</c:v>
                </c:pt>
                <c:pt idx="109">
                  <c:v>221.8</c:v>
                </c:pt>
                <c:pt idx="110">
                  <c:v>222</c:v>
                </c:pt>
                <c:pt idx="111">
                  <c:v>222.2</c:v>
                </c:pt>
                <c:pt idx="112">
                  <c:v>222.4</c:v>
                </c:pt>
                <c:pt idx="113">
                  <c:v>222.6</c:v>
                </c:pt>
                <c:pt idx="114">
                  <c:v>222.8</c:v>
                </c:pt>
                <c:pt idx="115">
                  <c:v>223</c:v>
                </c:pt>
                <c:pt idx="116">
                  <c:v>223.2</c:v>
                </c:pt>
                <c:pt idx="117">
                  <c:v>223.4</c:v>
                </c:pt>
                <c:pt idx="118">
                  <c:v>223.6</c:v>
                </c:pt>
                <c:pt idx="119">
                  <c:v>223.8</c:v>
                </c:pt>
                <c:pt idx="120">
                  <c:v>224</c:v>
                </c:pt>
                <c:pt idx="121">
                  <c:v>224.2</c:v>
                </c:pt>
                <c:pt idx="122">
                  <c:v>224.4</c:v>
                </c:pt>
                <c:pt idx="123">
                  <c:v>224.6</c:v>
                </c:pt>
                <c:pt idx="124">
                  <c:v>224.8</c:v>
                </c:pt>
                <c:pt idx="125">
                  <c:v>225</c:v>
                </c:pt>
                <c:pt idx="126">
                  <c:v>225.2</c:v>
                </c:pt>
                <c:pt idx="127">
                  <c:v>225.4</c:v>
                </c:pt>
                <c:pt idx="128">
                  <c:v>225.6</c:v>
                </c:pt>
                <c:pt idx="129">
                  <c:v>225.8</c:v>
                </c:pt>
                <c:pt idx="130">
                  <c:v>226</c:v>
                </c:pt>
                <c:pt idx="131">
                  <c:v>226.2</c:v>
                </c:pt>
                <c:pt idx="132">
                  <c:v>226.4</c:v>
                </c:pt>
                <c:pt idx="133">
                  <c:v>226.6</c:v>
                </c:pt>
                <c:pt idx="134">
                  <c:v>226.8</c:v>
                </c:pt>
                <c:pt idx="135">
                  <c:v>227</c:v>
                </c:pt>
                <c:pt idx="136">
                  <c:v>227.2</c:v>
                </c:pt>
                <c:pt idx="137">
                  <c:v>227.4</c:v>
                </c:pt>
                <c:pt idx="138">
                  <c:v>227.6</c:v>
                </c:pt>
                <c:pt idx="139">
                  <c:v>227.8</c:v>
                </c:pt>
                <c:pt idx="140">
                  <c:v>228</c:v>
                </c:pt>
                <c:pt idx="141">
                  <c:v>228.2</c:v>
                </c:pt>
                <c:pt idx="142">
                  <c:v>228.4</c:v>
                </c:pt>
                <c:pt idx="143">
                  <c:v>228.6</c:v>
                </c:pt>
                <c:pt idx="144">
                  <c:v>228.8</c:v>
                </c:pt>
                <c:pt idx="145">
                  <c:v>229</c:v>
                </c:pt>
                <c:pt idx="146">
                  <c:v>229.2</c:v>
                </c:pt>
                <c:pt idx="147">
                  <c:v>229.4</c:v>
                </c:pt>
                <c:pt idx="148">
                  <c:v>229.6</c:v>
                </c:pt>
                <c:pt idx="149">
                  <c:v>229.8</c:v>
                </c:pt>
                <c:pt idx="150">
                  <c:v>230</c:v>
                </c:pt>
                <c:pt idx="151">
                  <c:v>230.2</c:v>
                </c:pt>
                <c:pt idx="152">
                  <c:v>230.4</c:v>
                </c:pt>
                <c:pt idx="153">
                  <c:v>230.6</c:v>
                </c:pt>
                <c:pt idx="154">
                  <c:v>230.8</c:v>
                </c:pt>
                <c:pt idx="155">
                  <c:v>231</c:v>
                </c:pt>
                <c:pt idx="156">
                  <c:v>231.2</c:v>
                </c:pt>
                <c:pt idx="157">
                  <c:v>231.4</c:v>
                </c:pt>
                <c:pt idx="158">
                  <c:v>231.6</c:v>
                </c:pt>
                <c:pt idx="159">
                  <c:v>231.8</c:v>
                </c:pt>
                <c:pt idx="160">
                  <c:v>232</c:v>
                </c:pt>
                <c:pt idx="161">
                  <c:v>232.2</c:v>
                </c:pt>
                <c:pt idx="162">
                  <c:v>232.4</c:v>
                </c:pt>
                <c:pt idx="163">
                  <c:v>232.6</c:v>
                </c:pt>
                <c:pt idx="164">
                  <c:v>232.8</c:v>
                </c:pt>
                <c:pt idx="165">
                  <c:v>233</c:v>
                </c:pt>
                <c:pt idx="166">
                  <c:v>233.2</c:v>
                </c:pt>
                <c:pt idx="167">
                  <c:v>233.4</c:v>
                </c:pt>
                <c:pt idx="168">
                  <c:v>233.6</c:v>
                </c:pt>
                <c:pt idx="169">
                  <c:v>233.8</c:v>
                </c:pt>
                <c:pt idx="170">
                  <c:v>234</c:v>
                </c:pt>
                <c:pt idx="171">
                  <c:v>234.2</c:v>
                </c:pt>
                <c:pt idx="172">
                  <c:v>234.4</c:v>
                </c:pt>
                <c:pt idx="173">
                  <c:v>234.6</c:v>
                </c:pt>
                <c:pt idx="174">
                  <c:v>234.8</c:v>
                </c:pt>
                <c:pt idx="175">
                  <c:v>235</c:v>
                </c:pt>
                <c:pt idx="176">
                  <c:v>235.2</c:v>
                </c:pt>
                <c:pt idx="177">
                  <c:v>235.4</c:v>
                </c:pt>
                <c:pt idx="178">
                  <c:v>235.6</c:v>
                </c:pt>
                <c:pt idx="179">
                  <c:v>235.8</c:v>
                </c:pt>
                <c:pt idx="180">
                  <c:v>236</c:v>
                </c:pt>
                <c:pt idx="181">
                  <c:v>236.2</c:v>
                </c:pt>
                <c:pt idx="182">
                  <c:v>236.4</c:v>
                </c:pt>
                <c:pt idx="183">
                  <c:v>236.6</c:v>
                </c:pt>
                <c:pt idx="184">
                  <c:v>236.8</c:v>
                </c:pt>
                <c:pt idx="185">
                  <c:v>237</c:v>
                </c:pt>
                <c:pt idx="186">
                  <c:v>237.2</c:v>
                </c:pt>
                <c:pt idx="187">
                  <c:v>237.4</c:v>
                </c:pt>
                <c:pt idx="188">
                  <c:v>237.6</c:v>
                </c:pt>
                <c:pt idx="189">
                  <c:v>237.8</c:v>
                </c:pt>
                <c:pt idx="190">
                  <c:v>238</c:v>
                </c:pt>
                <c:pt idx="191">
                  <c:v>238.2</c:v>
                </c:pt>
                <c:pt idx="192">
                  <c:v>238.4</c:v>
                </c:pt>
                <c:pt idx="193">
                  <c:v>238.6</c:v>
                </c:pt>
                <c:pt idx="194">
                  <c:v>238.8</c:v>
                </c:pt>
                <c:pt idx="195">
                  <c:v>239</c:v>
                </c:pt>
                <c:pt idx="196">
                  <c:v>239.2</c:v>
                </c:pt>
                <c:pt idx="197">
                  <c:v>239.4</c:v>
                </c:pt>
                <c:pt idx="198">
                  <c:v>239.6</c:v>
                </c:pt>
                <c:pt idx="199">
                  <c:v>239.8</c:v>
                </c:pt>
                <c:pt idx="200">
                  <c:v>240</c:v>
                </c:pt>
                <c:pt idx="201">
                  <c:v>240.2</c:v>
                </c:pt>
                <c:pt idx="202">
                  <c:v>240.4</c:v>
                </c:pt>
                <c:pt idx="203">
                  <c:v>240.6</c:v>
                </c:pt>
                <c:pt idx="204">
                  <c:v>240.8</c:v>
                </c:pt>
                <c:pt idx="205">
                  <c:v>241</c:v>
                </c:pt>
                <c:pt idx="206">
                  <c:v>241.2</c:v>
                </c:pt>
                <c:pt idx="207">
                  <c:v>241.4</c:v>
                </c:pt>
                <c:pt idx="208">
                  <c:v>241.6</c:v>
                </c:pt>
                <c:pt idx="209">
                  <c:v>241.8</c:v>
                </c:pt>
                <c:pt idx="210">
                  <c:v>242</c:v>
                </c:pt>
                <c:pt idx="211">
                  <c:v>242.2</c:v>
                </c:pt>
                <c:pt idx="212">
                  <c:v>242.4</c:v>
                </c:pt>
                <c:pt idx="213">
                  <c:v>242.6</c:v>
                </c:pt>
                <c:pt idx="214">
                  <c:v>242.8</c:v>
                </c:pt>
                <c:pt idx="215">
                  <c:v>243</c:v>
                </c:pt>
                <c:pt idx="216">
                  <c:v>243.2</c:v>
                </c:pt>
                <c:pt idx="217">
                  <c:v>243.4</c:v>
                </c:pt>
                <c:pt idx="218">
                  <c:v>243.6</c:v>
                </c:pt>
                <c:pt idx="219">
                  <c:v>243.8</c:v>
                </c:pt>
                <c:pt idx="220">
                  <c:v>244</c:v>
                </c:pt>
                <c:pt idx="221">
                  <c:v>244.2</c:v>
                </c:pt>
                <c:pt idx="222">
                  <c:v>244.4</c:v>
                </c:pt>
                <c:pt idx="223">
                  <c:v>244.6</c:v>
                </c:pt>
                <c:pt idx="224">
                  <c:v>244.8</c:v>
                </c:pt>
                <c:pt idx="225">
                  <c:v>245</c:v>
                </c:pt>
                <c:pt idx="226">
                  <c:v>245.2</c:v>
                </c:pt>
                <c:pt idx="227">
                  <c:v>245.4</c:v>
                </c:pt>
                <c:pt idx="228">
                  <c:v>245.6</c:v>
                </c:pt>
                <c:pt idx="229">
                  <c:v>245.8</c:v>
                </c:pt>
                <c:pt idx="230">
                  <c:v>246</c:v>
                </c:pt>
                <c:pt idx="231">
                  <c:v>246.2</c:v>
                </c:pt>
                <c:pt idx="232">
                  <c:v>246.4</c:v>
                </c:pt>
                <c:pt idx="233">
                  <c:v>246.6</c:v>
                </c:pt>
                <c:pt idx="234">
                  <c:v>246.8</c:v>
                </c:pt>
                <c:pt idx="235">
                  <c:v>247</c:v>
                </c:pt>
                <c:pt idx="236">
                  <c:v>247.2</c:v>
                </c:pt>
                <c:pt idx="237">
                  <c:v>247.4</c:v>
                </c:pt>
                <c:pt idx="238">
                  <c:v>247.6</c:v>
                </c:pt>
                <c:pt idx="239">
                  <c:v>247.8</c:v>
                </c:pt>
                <c:pt idx="240">
                  <c:v>248</c:v>
                </c:pt>
                <c:pt idx="241">
                  <c:v>248.2</c:v>
                </c:pt>
                <c:pt idx="242">
                  <c:v>248.4</c:v>
                </c:pt>
                <c:pt idx="243">
                  <c:v>248.6</c:v>
                </c:pt>
                <c:pt idx="244">
                  <c:v>248.8</c:v>
                </c:pt>
                <c:pt idx="245">
                  <c:v>249</c:v>
                </c:pt>
                <c:pt idx="246">
                  <c:v>249.2</c:v>
                </c:pt>
                <c:pt idx="247">
                  <c:v>249.4</c:v>
                </c:pt>
                <c:pt idx="248">
                  <c:v>249.6</c:v>
                </c:pt>
                <c:pt idx="249">
                  <c:v>249.8</c:v>
                </c:pt>
                <c:pt idx="250">
                  <c:v>250</c:v>
                </c:pt>
                <c:pt idx="251">
                  <c:v>250.2</c:v>
                </c:pt>
                <c:pt idx="252">
                  <c:v>250.4</c:v>
                </c:pt>
                <c:pt idx="253">
                  <c:v>250.6</c:v>
                </c:pt>
                <c:pt idx="254">
                  <c:v>250.8</c:v>
                </c:pt>
                <c:pt idx="255">
                  <c:v>251</c:v>
                </c:pt>
                <c:pt idx="256">
                  <c:v>251.2</c:v>
                </c:pt>
                <c:pt idx="257">
                  <c:v>251.4</c:v>
                </c:pt>
                <c:pt idx="258">
                  <c:v>251.6</c:v>
                </c:pt>
                <c:pt idx="259">
                  <c:v>251.8</c:v>
                </c:pt>
                <c:pt idx="260">
                  <c:v>252</c:v>
                </c:pt>
                <c:pt idx="261">
                  <c:v>252.2</c:v>
                </c:pt>
                <c:pt idx="262">
                  <c:v>252.4</c:v>
                </c:pt>
                <c:pt idx="263">
                  <c:v>252.6</c:v>
                </c:pt>
                <c:pt idx="264">
                  <c:v>252.8</c:v>
                </c:pt>
                <c:pt idx="265">
                  <c:v>253</c:v>
                </c:pt>
                <c:pt idx="266">
                  <c:v>253.2</c:v>
                </c:pt>
                <c:pt idx="267">
                  <c:v>253.4</c:v>
                </c:pt>
                <c:pt idx="268">
                  <c:v>253.6</c:v>
                </c:pt>
                <c:pt idx="269">
                  <c:v>253.8</c:v>
                </c:pt>
                <c:pt idx="270">
                  <c:v>254</c:v>
                </c:pt>
                <c:pt idx="271">
                  <c:v>254.2</c:v>
                </c:pt>
                <c:pt idx="272">
                  <c:v>254.4</c:v>
                </c:pt>
                <c:pt idx="273">
                  <c:v>254.6</c:v>
                </c:pt>
                <c:pt idx="274">
                  <c:v>254.8</c:v>
                </c:pt>
                <c:pt idx="275">
                  <c:v>255</c:v>
                </c:pt>
                <c:pt idx="276">
                  <c:v>255.2</c:v>
                </c:pt>
                <c:pt idx="277">
                  <c:v>255.4</c:v>
                </c:pt>
                <c:pt idx="278">
                  <c:v>255.6</c:v>
                </c:pt>
                <c:pt idx="279">
                  <c:v>255.8</c:v>
                </c:pt>
                <c:pt idx="280">
                  <c:v>256</c:v>
                </c:pt>
                <c:pt idx="281">
                  <c:v>256.2</c:v>
                </c:pt>
                <c:pt idx="282">
                  <c:v>256.39999999999998</c:v>
                </c:pt>
                <c:pt idx="283">
                  <c:v>256.60000000000002</c:v>
                </c:pt>
                <c:pt idx="284">
                  <c:v>256.8</c:v>
                </c:pt>
                <c:pt idx="285">
                  <c:v>257</c:v>
                </c:pt>
                <c:pt idx="286">
                  <c:v>257.2</c:v>
                </c:pt>
                <c:pt idx="287">
                  <c:v>257.39999999999998</c:v>
                </c:pt>
                <c:pt idx="288">
                  <c:v>257.60000000000002</c:v>
                </c:pt>
                <c:pt idx="289">
                  <c:v>257.8</c:v>
                </c:pt>
                <c:pt idx="290">
                  <c:v>258</c:v>
                </c:pt>
                <c:pt idx="291">
                  <c:v>258.2</c:v>
                </c:pt>
                <c:pt idx="292">
                  <c:v>258.39999999999998</c:v>
                </c:pt>
                <c:pt idx="293">
                  <c:v>258.60000000000002</c:v>
                </c:pt>
                <c:pt idx="294">
                  <c:v>258.8</c:v>
                </c:pt>
                <c:pt idx="295">
                  <c:v>259</c:v>
                </c:pt>
                <c:pt idx="296">
                  <c:v>259.2</c:v>
                </c:pt>
                <c:pt idx="297">
                  <c:v>259.39999999999998</c:v>
                </c:pt>
                <c:pt idx="298">
                  <c:v>259.60000000000002</c:v>
                </c:pt>
                <c:pt idx="299">
                  <c:v>259.8</c:v>
                </c:pt>
                <c:pt idx="300">
                  <c:v>260</c:v>
                </c:pt>
                <c:pt idx="301">
                  <c:v>260.2</c:v>
                </c:pt>
                <c:pt idx="302">
                  <c:v>260.39999999999998</c:v>
                </c:pt>
                <c:pt idx="303">
                  <c:v>260.60000000000002</c:v>
                </c:pt>
                <c:pt idx="304">
                  <c:v>260.8</c:v>
                </c:pt>
                <c:pt idx="305">
                  <c:v>261</c:v>
                </c:pt>
                <c:pt idx="306">
                  <c:v>261.2</c:v>
                </c:pt>
                <c:pt idx="307">
                  <c:v>261.39999999999998</c:v>
                </c:pt>
                <c:pt idx="308">
                  <c:v>261.60000000000002</c:v>
                </c:pt>
                <c:pt idx="309">
                  <c:v>261.8</c:v>
                </c:pt>
                <c:pt idx="310">
                  <c:v>262</c:v>
                </c:pt>
                <c:pt idx="311">
                  <c:v>262.2</c:v>
                </c:pt>
                <c:pt idx="312">
                  <c:v>262.39999999999998</c:v>
                </c:pt>
                <c:pt idx="313">
                  <c:v>262.60000000000002</c:v>
                </c:pt>
                <c:pt idx="314">
                  <c:v>262.8</c:v>
                </c:pt>
                <c:pt idx="315">
                  <c:v>263</c:v>
                </c:pt>
                <c:pt idx="316">
                  <c:v>263.2</c:v>
                </c:pt>
                <c:pt idx="317">
                  <c:v>263.39999999999998</c:v>
                </c:pt>
                <c:pt idx="318">
                  <c:v>263.60000000000002</c:v>
                </c:pt>
                <c:pt idx="319">
                  <c:v>263.8</c:v>
                </c:pt>
                <c:pt idx="320">
                  <c:v>264</c:v>
                </c:pt>
                <c:pt idx="321">
                  <c:v>264.2</c:v>
                </c:pt>
                <c:pt idx="322">
                  <c:v>264.39999999999998</c:v>
                </c:pt>
                <c:pt idx="323">
                  <c:v>264.60000000000002</c:v>
                </c:pt>
                <c:pt idx="324">
                  <c:v>264.8</c:v>
                </c:pt>
                <c:pt idx="325">
                  <c:v>265</c:v>
                </c:pt>
                <c:pt idx="326">
                  <c:v>265.2</c:v>
                </c:pt>
                <c:pt idx="327">
                  <c:v>265.39999999999998</c:v>
                </c:pt>
                <c:pt idx="328">
                  <c:v>265.60000000000002</c:v>
                </c:pt>
                <c:pt idx="329">
                  <c:v>265.8</c:v>
                </c:pt>
                <c:pt idx="330">
                  <c:v>266</c:v>
                </c:pt>
                <c:pt idx="331">
                  <c:v>266.2</c:v>
                </c:pt>
                <c:pt idx="332">
                  <c:v>266.39999999999998</c:v>
                </c:pt>
                <c:pt idx="333">
                  <c:v>266.60000000000002</c:v>
                </c:pt>
                <c:pt idx="334">
                  <c:v>266.8</c:v>
                </c:pt>
                <c:pt idx="335">
                  <c:v>267</c:v>
                </c:pt>
                <c:pt idx="336">
                  <c:v>267.2</c:v>
                </c:pt>
                <c:pt idx="337">
                  <c:v>267.39999999999998</c:v>
                </c:pt>
                <c:pt idx="338">
                  <c:v>267.60000000000002</c:v>
                </c:pt>
                <c:pt idx="339">
                  <c:v>267.8</c:v>
                </c:pt>
                <c:pt idx="340">
                  <c:v>268</c:v>
                </c:pt>
                <c:pt idx="341">
                  <c:v>268.2</c:v>
                </c:pt>
                <c:pt idx="342">
                  <c:v>268.39999999999998</c:v>
                </c:pt>
                <c:pt idx="343">
                  <c:v>268.60000000000002</c:v>
                </c:pt>
                <c:pt idx="344">
                  <c:v>268.8</c:v>
                </c:pt>
                <c:pt idx="345">
                  <c:v>269</c:v>
                </c:pt>
                <c:pt idx="346">
                  <c:v>269.2</c:v>
                </c:pt>
                <c:pt idx="347">
                  <c:v>269.39999999999998</c:v>
                </c:pt>
                <c:pt idx="348">
                  <c:v>269.60000000000002</c:v>
                </c:pt>
                <c:pt idx="349">
                  <c:v>269.8</c:v>
                </c:pt>
                <c:pt idx="350">
                  <c:v>270</c:v>
                </c:pt>
                <c:pt idx="351">
                  <c:v>270.2</c:v>
                </c:pt>
                <c:pt idx="352">
                  <c:v>270.39999999999998</c:v>
                </c:pt>
                <c:pt idx="353">
                  <c:v>270.60000000000002</c:v>
                </c:pt>
                <c:pt idx="354">
                  <c:v>270.8</c:v>
                </c:pt>
                <c:pt idx="355">
                  <c:v>271</c:v>
                </c:pt>
                <c:pt idx="356">
                  <c:v>271.2</c:v>
                </c:pt>
                <c:pt idx="357">
                  <c:v>271.39999999999998</c:v>
                </c:pt>
                <c:pt idx="358">
                  <c:v>271.60000000000002</c:v>
                </c:pt>
                <c:pt idx="359">
                  <c:v>271.8</c:v>
                </c:pt>
                <c:pt idx="360">
                  <c:v>272</c:v>
                </c:pt>
                <c:pt idx="361">
                  <c:v>272.2</c:v>
                </c:pt>
                <c:pt idx="362">
                  <c:v>272.39999999999998</c:v>
                </c:pt>
                <c:pt idx="363">
                  <c:v>272.60000000000002</c:v>
                </c:pt>
                <c:pt idx="364">
                  <c:v>272.8</c:v>
                </c:pt>
                <c:pt idx="365">
                  <c:v>273</c:v>
                </c:pt>
                <c:pt idx="366">
                  <c:v>273.2</c:v>
                </c:pt>
                <c:pt idx="367">
                  <c:v>273.39999999999998</c:v>
                </c:pt>
                <c:pt idx="368">
                  <c:v>273.60000000000002</c:v>
                </c:pt>
                <c:pt idx="369">
                  <c:v>273.8</c:v>
                </c:pt>
                <c:pt idx="370">
                  <c:v>274</c:v>
                </c:pt>
                <c:pt idx="371">
                  <c:v>274.2</c:v>
                </c:pt>
                <c:pt idx="372">
                  <c:v>274.39999999999998</c:v>
                </c:pt>
                <c:pt idx="373">
                  <c:v>274.60000000000002</c:v>
                </c:pt>
                <c:pt idx="374">
                  <c:v>274.8</c:v>
                </c:pt>
                <c:pt idx="375">
                  <c:v>275</c:v>
                </c:pt>
                <c:pt idx="376">
                  <c:v>275.2</c:v>
                </c:pt>
                <c:pt idx="377">
                  <c:v>275.39999999999998</c:v>
                </c:pt>
                <c:pt idx="378">
                  <c:v>275.60000000000002</c:v>
                </c:pt>
                <c:pt idx="379">
                  <c:v>275.8</c:v>
                </c:pt>
                <c:pt idx="380">
                  <c:v>276</c:v>
                </c:pt>
                <c:pt idx="381">
                  <c:v>276.2</c:v>
                </c:pt>
                <c:pt idx="382">
                  <c:v>276.39999999999998</c:v>
                </c:pt>
                <c:pt idx="383">
                  <c:v>276.60000000000002</c:v>
                </c:pt>
                <c:pt idx="384">
                  <c:v>276.8</c:v>
                </c:pt>
                <c:pt idx="385">
                  <c:v>277</c:v>
                </c:pt>
                <c:pt idx="386">
                  <c:v>277.2</c:v>
                </c:pt>
                <c:pt idx="387">
                  <c:v>277.39999999999998</c:v>
                </c:pt>
                <c:pt idx="388">
                  <c:v>277.60000000000002</c:v>
                </c:pt>
                <c:pt idx="389">
                  <c:v>277.8</c:v>
                </c:pt>
                <c:pt idx="390">
                  <c:v>278</c:v>
                </c:pt>
                <c:pt idx="391">
                  <c:v>278.2</c:v>
                </c:pt>
                <c:pt idx="392">
                  <c:v>278.39999999999998</c:v>
                </c:pt>
                <c:pt idx="393">
                  <c:v>278.60000000000002</c:v>
                </c:pt>
                <c:pt idx="394">
                  <c:v>278.8</c:v>
                </c:pt>
                <c:pt idx="395">
                  <c:v>279</c:v>
                </c:pt>
                <c:pt idx="396">
                  <c:v>279.2</c:v>
                </c:pt>
                <c:pt idx="397">
                  <c:v>279.39999999999998</c:v>
                </c:pt>
                <c:pt idx="398">
                  <c:v>279.60000000000002</c:v>
                </c:pt>
                <c:pt idx="399">
                  <c:v>279.8</c:v>
                </c:pt>
                <c:pt idx="400">
                  <c:v>280</c:v>
                </c:pt>
                <c:pt idx="401">
                  <c:v>280.2</c:v>
                </c:pt>
                <c:pt idx="402">
                  <c:v>280.39999999999998</c:v>
                </c:pt>
                <c:pt idx="403">
                  <c:v>280.60000000000002</c:v>
                </c:pt>
                <c:pt idx="404">
                  <c:v>280.8</c:v>
                </c:pt>
                <c:pt idx="405">
                  <c:v>281</c:v>
                </c:pt>
                <c:pt idx="406">
                  <c:v>281.2</c:v>
                </c:pt>
                <c:pt idx="407">
                  <c:v>281.39999999999998</c:v>
                </c:pt>
                <c:pt idx="408">
                  <c:v>281.60000000000002</c:v>
                </c:pt>
                <c:pt idx="409">
                  <c:v>281.8</c:v>
                </c:pt>
                <c:pt idx="410">
                  <c:v>282</c:v>
                </c:pt>
                <c:pt idx="411">
                  <c:v>282.2</c:v>
                </c:pt>
                <c:pt idx="412">
                  <c:v>282.39999999999998</c:v>
                </c:pt>
                <c:pt idx="413">
                  <c:v>282.60000000000002</c:v>
                </c:pt>
                <c:pt idx="414">
                  <c:v>282.8</c:v>
                </c:pt>
                <c:pt idx="415">
                  <c:v>283</c:v>
                </c:pt>
                <c:pt idx="416">
                  <c:v>283.2</c:v>
                </c:pt>
                <c:pt idx="417">
                  <c:v>283.39999999999998</c:v>
                </c:pt>
                <c:pt idx="418">
                  <c:v>283.60000000000002</c:v>
                </c:pt>
                <c:pt idx="419">
                  <c:v>283.8</c:v>
                </c:pt>
                <c:pt idx="420">
                  <c:v>284</c:v>
                </c:pt>
                <c:pt idx="421">
                  <c:v>284.2</c:v>
                </c:pt>
                <c:pt idx="422">
                  <c:v>284.39999999999998</c:v>
                </c:pt>
                <c:pt idx="423">
                  <c:v>284.60000000000002</c:v>
                </c:pt>
                <c:pt idx="424">
                  <c:v>284.8</c:v>
                </c:pt>
                <c:pt idx="425">
                  <c:v>285</c:v>
                </c:pt>
                <c:pt idx="426">
                  <c:v>285.2</c:v>
                </c:pt>
                <c:pt idx="427">
                  <c:v>285.39999999999998</c:v>
                </c:pt>
                <c:pt idx="428">
                  <c:v>285.60000000000002</c:v>
                </c:pt>
                <c:pt idx="429">
                  <c:v>285.8</c:v>
                </c:pt>
                <c:pt idx="430">
                  <c:v>286</c:v>
                </c:pt>
                <c:pt idx="431">
                  <c:v>286.2</c:v>
                </c:pt>
                <c:pt idx="432">
                  <c:v>286.39999999999998</c:v>
                </c:pt>
                <c:pt idx="433">
                  <c:v>286.60000000000002</c:v>
                </c:pt>
                <c:pt idx="434">
                  <c:v>286.8</c:v>
                </c:pt>
                <c:pt idx="435">
                  <c:v>287</c:v>
                </c:pt>
                <c:pt idx="436">
                  <c:v>287.2</c:v>
                </c:pt>
                <c:pt idx="437">
                  <c:v>287.39999999999998</c:v>
                </c:pt>
                <c:pt idx="438">
                  <c:v>287.60000000000002</c:v>
                </c:pt>
                <c:pt idx="439">
                  <c:v>287.8</c:v>
                </c:pt>
                <c:pt idx="440">
                  <c:v>288</c:v>
                </c:pt>
                <c:pt idx="441">
                  <c:v>288.2</c:v>
                </c:pt>
                <c:pt idx="442">
                  <c:v>288.39999999999998</c:v>
                </c:pt>
                <c:pt idx="443">
                  <c:v>288.60000000000002</c:v>
                </c:pt>
                <c:pt idx="444">
                  <c:v>288.8</c:v>
                </c:pt>
                <c:pt idx="445">
                  <c:v>289</c:v>
                </c:pt>
                <c:pt idx="446">
                  <c:v>289.2</c:v>
                </c:pt>
                <c:pt idx="447">
                  <c:v>289.39999999999998</c:v>
                </c:pt>
                <c:pt idx="448">
                  <c:v>289.60000000000002</c:v>
                </c:pt>
                <c:pt idx="449">
                  <c:v>289.8</c:v>
                </c:pt>
                <c:pt idx="450">
                  <c:v>290</c:v>
                </c:pt>
                <c:pt idx="451">
                  <c:v>290.2</c:v>
                </c:pt>
                <c:pt idx="452">
                  <c:v>290.39999999999998</c:v>
                </c:pt>
                <c:pt idx="453">
                  <c:v>290.60000000000002</c:v>
                </c:pt>
                <c:pt idx="454">
                  <c:v>290.8</c:v>
                </c:pt>
                <c:pt idx="455">
                  <c:v>291</c:v>
                </c:pt>
                <c:pt idx="456">
                  <c:v>291.2</c:v>
                </c:pt>
                <c:pt idx="457">
                  <c:v>291.39999999999998</c:v>
                </c:pt>
                <c:pt idx="458">
                  <c:v>291.60000000000002</c:v>
                </c:pt>
                <c:pt idx="459">
                  <c:v>291.8</c:v>
                </c:pt>
                <c:pt idx="460">
                  <c:v>292</c:v>
                </c:pt>
                <c:pt idx="461">
                  <c:v>292.2</c:v>
                </c:pt>
                <c:pt idx="462">
                  <c:v>292.39999999999998</c:v>
                </c:pt>
                <c:pt idx="463">
                  <c:v>292.60000000000002</c:v>
                </c:pt>
                <c:pt idx="464">
                  <c:v>292.8</c:v>
                </c:pt>
                <c:pt idx="465">
                  <c:v>293</c:v>
                </c:pt>
                <c:pt idx="466">
                  <c:v>293.2</c:v>
                </c:pt>
                <c:pt idx="467">
                  <c:v>293.39999999999998</c:v>
                </c:pt>
                <c:pt idx="468">
                  <c:v>293.60000000000002</c:v>
                </c:pt>
                <c:pt idx="469">
                  <c:v>293.8</c:v>
                </c:pt>
                <c:pt idx="470">
                  <c:v>294</c:v>
                </c:pt>
                <c:pt idx="471">
                  <c:v>294.2</c:v>
                </c:pt>
                <c:pt idx="472">
                  <c:v>294.39999999999998</c:v>
                </c:pt>
                <c:pt idx="473">
                  <c:v>294.60000000000002</c:v>
                </c:pt>
                <c:pt idx="474">
                  <c:v>294.8</c:v>
                </c:pt>
                <c:pt idx="475">
                  <c:v>295</c:v>
                </c:pt>
                <c:pt idx="476">
                  <c:v>295.2</c:v>
                </c:pt>
                <c:pt idx="477">
                  <c:v>295.39999999999998</c:v>
                </c:pt>
                <c:pt idx="478">
                  <c:v>295.60000000000002</c:v>
                </c:pt>
                <c:pt idx="479">
                  <c:v>295.8</c:v>
                </c:pt>
                <c:pt idx="480">
                  <c:v>296</c:v>
                </c:pt>
                <c:pt idx="481">
                  <c:v>296.2</c:v>
                </c:pt>
                <c:pt idx="482">
                  <c:v>296.39999999999998</c:v>
                </c:pt>
                <c:pt idx="483">
                  <c:v>296.60000000000002</c:v>
                </c:pt>
                <c:pt idx="484">
                  <c:v>296.8</c:v>
                </c:pt>
                <c:pt idx="485">
                  <c:v>297</c:v>
                </c:pt>
                <c:pt idx="486">
                  <c:v>297.2</c:v>
                </c:pt>
                <c:pt idx="487">
                  <c:v>297.39999999999998</c:v>
                </c:pt>
                <c:pt idx="488">
                  <c:v>297.60000000000002</c:v>
                </c:pt>
                <c:pt idx="489">
                  <c:v>297.8</c:v>
                </c:pt>
                <c:pt idx="490">
                  <c:v>298</c:v>
                </c:pt>
                <c:pt idx="491">
                  <c:v>298.2</c:v>
                </c:pt>
                <c:pt idx="492">
                  <c:v>298.39999999999998</c:v>
                </c:pt>
                <c:pt idx="493">
                  <c:v>298.60000000000002</c:v>
                </c:pt>
                <c:pt idx="494">
                  <c:v>298.8</c:v>
                </c:pt>
                <c:pt idx="495">
                  <c:v>299</c:v>
                </c:pt>
                <c:pt idx="496">
                  <c:v>299.2</c:v>
                </c:pt>
                <c:pt idx="497">
                  <c:v>299.39999999999998</c:v>
                </c:pt>
                <c:pt idx="498">
                  <c:v>299.60000000000002</c:v>
                </c:pt>
                <c:pt idx="499">
                  <c:v>299.8</c:v>
                </c:pt>
                <c:pt idx="500">
                  <c:v>300</c:v>
                </c:pt>
                <c:pt idx="501">
                  <c:v>300.2</c:v>
                </c:pt>
                <c:pt idx="502">
                  <c:v>300.39999999999998</c:v>
                </c:pt>
                <c:pt idx="503">
                  <c:v>300.60000000000002</c:v>
                </c:pt>
                <c:pt idx="504">
                  <c:v>300.8</c:v>
                </c:pt>
                <c:pt idx="505">
                  <c:v>301</c:v>
                </c:pt>
                <c:pt idx="506">
                  <c:v>301.2</c:v>
                </c:pt>
                <c:pt idx="507">
                  <c:v>301.39999999999998</c:v>
                </c:pt>
                <c:pt idx="508">
                  <c:v>301.60000000000002</c:v>
                </c:pt>
                <c:pt idx="509">
                  <c:v>301.8</c:v>
                </c:pt>
                <c:pt idx="510">
                  <c:v>302</c:v>
                </c:pt>
                <c:pt idx="511">
                  <c:v>302.2</c:v>
                </c:pt>
                <c:pt idx="512">
                  <c:v>302.39999999999998</c:v>
                </c:pt>
                <c:pt idx="513">
                  <c:v>302.60000000000002</c:v>
                </c:pt>
                <c:pt idx="514">
                  <c:v>302.8</c:v>
                </c:pt>
                <c:pt idx="515">
                  <c:v>303</c:v>
                </c:pt>
                <c:pt idx="516">
                  <c:v>303.2</c:v>
                </c:pt>
                <c:pt idx="517">
                  <c:v>303.39999999999998</c:v>
                </c:pt>
                <c:pt idx="518">
                  <c:v>303.60000000000002</c:v>
                </c:pt>
                <c:pt idx="519">
                  <c:v>303.8</c:v>
                </c:pt>
                <c:pt idx="520">
                  <c:v>304</c:v>
                </c:pt>
                <c:pt idx="521">
                  <c:v>304.2</c:v>
                </c:pt>
                <c:pt idx="522">
                  <c:v>304.39999999999998</c:v>
                </c:pt>
                <c:pt idx="523">
                  <c:v>304.60000000000002</c:v>
                </c:pt>
                <c:pt idx="524">
                  <c:v>304.8</c:v>
                </c:pt>
                <c:pt idx="525">
                  <c:v>305</c:v>
                </c:pt>
                <c:pt idx="526">
                  <c:v>305.2</c:v>
                </c:pt>
                <c:pt idx="527">
                  <c:v>305.39999999999998</c:v>
                </c:pt>
                <c:pt idx="528">
                  <c:v>305.60000000000002</c:v>
                </c:pt>
                <c:pt idx="529">
                  <c:v>305.8</c:v>
                </c:pt>
                <c:pt idx="530">
                  <c:v>306</c:v>
                </c:pt>
                <c:pt idx="531">
                  <c:v>306.2</c:v>
                </c:pt>
                <c:pt idx="532">
                  <c:v>306.39999999999998</c:v>
                </c:pt>
                <c:pt idx="533">
                  <c:v>306.60000000000002</c:v>
                </c:pt>
                <c:pt idx="534">
                  <c:v>306.8</c:v>
                </c:pt>
                <c:pt idx="535">
                  <c:v>307</c:v>
                </c:pt>
                <c:pt idx="536">
                  <c:v>307.2</c:v>
                </c:pt>
                <c:pt idx="537">
                  <c:v>307.39999999999998</c:v>
                </c:pt>
                <c:pt idx="538">
                  <c:v>307.60000000000002</c:v>
                </c:pt>
                <c:pt idx="539">
                  <c:v>307.8</c:v>
                </c:pt>
                <c:pt idx="540">
                  <c:v>308</c:v>
                </c:pt>
                <c:pt idx="541">
                  <c:v>308.2</c:v>
                </c:pt>
                <c:pt idx="542">
                  <c:v>308.39999999999998</c:v>
                </c:pt>
                <c:pt idx="543">
                  <c:v>308.60000000000002</c:v>
                </c:pt>
                <c:pt idx="544">
                  <c:v>308.8</c:v>
                </c:pt>
                <c:pt idx="545">
                  <c:v>309</c:v>
                </c:pt>
                <c:pt idx="546">
                  <c:v>309.2</c:v>
                </c:pt>
                <c:pt idx="547">
                  <c:v>309.39999999999998</c:v>
                </c:pt>
                <c:pt idx="548">
                  <c:v>309.60000000000002</c:v>
                </c:pt>
                <c:pt idx="549">
                  <c:v>309.8</c:v>
                </c:pt>
                <c:pt idx="550">
                  <c:v>310</c:v>
                </c:pt>
                <c:pt idx="551">
                  <c:v>310.2</c:v>
                </c:pt>
                <c:pt idx="552">
                  <c:v>310.39999999999998</c:v>
                </c:pt>
                <c:pt idx="553">
                  <c:v>310.60000000000002</c:v>
                </c:pt>
                <c:pt idx="554">
                  <c:v>310.8</c:v>
                </c:pt>
                <c:pt idx="555">
                  <c:v>311</c:v>
                </c:pt>
                <c:pt idx="556">
                  <c:v>311.2</c:v>
                </c:pt>
                <c:pt idx="557">
                  <c:v>311.39999999999998</c:v>
                </c:pt>
                <c:pt idx="558">
                  <c:v>311.60000000000002</c:v>
                </c:pt>
                <c:pt idx="559">
                  <c:v>311.8</c:v>
                </c:pt>
                <c:pt idx="560">
                  <c:v>312</c:v>
                </c:pt>
                <c:pt idx="561">
                  <c:v>312.2</c:v>
                </c:pt>
                <c:pt idx="562">
                  <c:v>312.39999999999998</c:v>
                </c:pt>
                <c:pt idx="563">
                  <c:v>312.60000000000002</c:v>
                </c:pt>
                <c:pt idx="564">
                  <c:v>312.8</c:v>
                </c:pt>
                <c:pt idx="565">
                  <c:v>313</c:v>
                </c:pt>
                <c:pt idx="566">
                  <c:v>313.2</c:v>
                </c:pt>
                <c:pt idx="567">
                  <c:v>313.39999999999998</c:v>
                </c:pt>
                <c:pt idx="568">
                  <c:v>313.60000000000002</c:v>
                </c:pt>
                <c:pt idx="569">
                  <c:v>313.8</c:v>
                </c:pt>
                <c:pt idx="570">
                  <c:v>314</c:v>
                </c:pt>
                <c:pt idx="571">
                  <c:v>314.2</c:v>
                </c:pt>
                <c:pt idx="572">
                  <c:v>314.39999999999998</c:v>
                </c:pt>
                <c:pt idx="573">
                  <c:v>314.60000000000002</c:v>
                </c:pt>
                <c:pt idx="574">
                  <c:v>314.8</c:v>
                </c:pt>
                <c:pt idx="575">
                  <c:v>315</c:v>
                </c:pt>
                <c:pt idx="576">
                  <c:v>315.2</c:v>
                </c:pt>
                <c:pt idx="577">
                  <c:v>315.39999999999998</c:v>
                </c:pt>
                <c:pt idx="578">
                  <c:v>315.60000000000002</c:v>
                </c:pt>
                <c:pt idx="579">
                  <c:v>315.8</c:v>
                </c:pt>
                <c:pt idx="580">
                  <c:v>316</c:v>
                </c:pt>
                <c:pt idx="581">
                  <c:v>316.2</c:v>
                </c:pt>
                <c:pt idx="582">
                  <c:v>316.39999999999998</c:v>
                </c:pt>
                <c:pt idx="583">
                  <c:v>316.60000000000002</c:v>
                </c:pt>
                <c:pt idx="584">
                  <c:v>316.8</c:v>
                </c:pt>
                <c:pt idx="585">
                  <c:v>317</c:v>
                </c:pt>
                <c:pt idx="586">
                  <c:v>317.2</c:v>
                </c:pt>
                <c:pt idx="587">
                  <c:v>317.39999999999998</c:v>
                </c:pt>
                <c:pt idx="588">
                  <c:v>317.60000000000002</c:v>
                </c:pt>
                <c:pt idx="589">
                  <c:v>317.8</c:v>
                </c:pt>
                <c:pt idx="590">
                  <c:v>318</c:v>
                </c:pt>
                <c:pt idx="591">
                  <c:v>318.2</c:v>
                </c:pt>
                <c:pt idx="592">
                  <c:v>318.39999999999998</c:v>
                </c:pt>
                <c:pt idx="593">
                  <c:v>318.60000000000002</c:v>
                </c:pt>
                <c:pt idx="594">
                  <c:v>318.8</c:v>
                </c:pt>
                <c:pt idx="595">
                  <c:v>319</c:v>
                </c:pt>
                <c:pt idx="596">
                  <c:v>319.2</c:v>
                </c:pt>
                <c:pt idx="597">
                  <c:v>319.39999999999998</c:v>
                </c:pt>
                <c:pt idx="598">
                  <c:v>319.60000000000002</c:v>
                </c:pt>
                <c:pt idx="599">
                  <c:v>319.8</c:v>
                </c:pt>
                <c:pt idx="600">
                  <c:v>320</c:v>
                </c:pt>
                <c:pt idx="601">
                  <c:v>320.2</c:v>
                </c:pt>
                <c:pt idx="602">
                  <c:v>320.39999999999998</c:v>
                </c:pt>
                <c:pt idx="603">
                  <c:v>320.60000000000002</c:v>
                </c:pt>
                <c:pt idx="604">
                  <c:v>320.8</c:v>
                </c:pt>
                <c:pt idx="605">
                  <c:v>321</c:v>
                </c:pt>
                <c:pt idx="606">
                  <c:v>321.2</c:v>
                </c:pt>
                <c:pt idx="607">
                  <c:v>321.39999999999998</c:v>
                </c:pt>
                <c:pt idx="608">
                  <c:v>321.60000000000002</c:v>
                </c:pt>
                <c:pt idx="609">
                  <c:v>321.8</c:v>
                </c:pt>
                <c:pt idx="610">
                  <c:v>322</c:v>
                </c:pt>
                <c:pt idx="611">
                  <c:v>322.2</c:v>
                </c:pt>
                <c:pt idx="612">
                  <c:v>322.39999999999998</c:v>
                </c:pt>
                <c:pt idx="613">
                  <c:v>322.60000000000002</c:v>
                </c:pt>
                <c:pt idx="614">
                  <c:v>322.8</c:v>
                </c:pt>
                <c:pt idx="615">
                  <c:v>323</c:v>
                </c:pt>
                <c:pt idx="616">
                  <c:v>323.2</c:v>
                </c:pt>
                <c:pt idx="617">
                  <c:v>323.39999999999998</c:v>
                </c:pt>
                <c:pt idx="618">
                  <c:v>323.60000000000002</c:v>
                </c:pt>
                <c:pt idx="619">
                  <c:v>323.8</c:v>
                </c:pt>
                <c:pt idx="620">
                  <c:v>324</c:v>
                </c:pt>
                <c:pt idx="621">
                  <c:v>324.2</c:v>
                </c:pt>
                <c:pt idx="622">
                  <c:v>324.39999999999998</c:v>
                </c:pt>
                <c:pt idx="623">
                  <c:v>324.60000000000002</c:v>
                </c:pt>
                <c:pt idx="624">
                  <c:v>324.8</c:v>
                </c:pt>
                <c:pt idx="625">
                  <c:v>325</c:v>
                </c:pt>
                <c:pt idx="626">
                  <c:v>325.2</c:v>
                </c:pt>
                <c:pt idx="627">
                  <c:v>325.39999999999998</c:v>
                </c:pt>
                <c:pt idx="628">
                  <c:v>325.60000000000002</c:v>
                </c:pt>
                <c:pt idx="629">
                  <c:v>325.8</c:v>
                </c:pt>
                <c:pt idx="630">
                  <c:v>326</c:v>
                </c:pt>
                <c:pt idx="631">
                  <c:v>326.2</c:v>
                </c:pt>
                <c:pt idx="632">
                  <c:v>326.39999999999998</c:v>
                </c:pt>
                <c:pt idx="633">
                  <c:v>326.60000000000002</c:v>
                </c:pt>
                <c:pt idx="634">
                  <c:v>326.8</c:v>
                </c:pt>
                <c:pt idx="635">
                  <c:v>327</c:v>
                </c:pt>
                <c:pt idx="636">
                  <c:v>327.2</c:v>
                </c:pt>
                <c:pt idx="637">
                  <c:v>327.39999999999998</c:v>
                </c:pt>
                <c:pt idx="638">
                  <c:v>327.60000000000002</c:v>
                </c:pt>
                <c:pt idx="639">
                  <c:v>327.8</c:v>
                </c:pt>
                <c:pt idx="640">
                  <c:v>328</c:v>
                </c:pt>
                <c:pt idx="641">
                  <c:v>328.2</c:v>
                </c:pt>
                <c:pt idx="642">
                  <c:v>328.4</c:v>
                </c:pt>
                <c:pt idx="643">
                  <c:v>328.6</c:v>
                </c:pt>
                <c:pt idx="644">
                  <c:v>328.8</c:v>
                </c:pt>
                <c:pt idx="645">
                  <c:v>329</c:v>
                </c:pt>
                <c:pt idx="646">
                  <c:v>329.2</c:v>
                </c:pt>
                <c:pt idx="647">
                  <c:v>329.4</c:v>
                </c:pt>
                <c:pt idx="648">
                  <c:v>329.6</c:v>
                </c:pt>
                <c:pt idx="649">
                  <c:v>329.8</c:v>
                </c:pt>
                <c:pt idx="650">
                  <c:v>330</c:v>
                </c:pt>
                <c:pt idx="651">
                  <c:v>330.2</c:v>
                </c:pt>
                <c:pt idx="652">
                  <c:v>330.4</c:v>
                </c:pt>
                <c:pt idx="653">
                  <c:v>330.6</c:v>
                </c:pt>
                <c:pt idx="654">
                  <c:v>330.8</c:v>
                </c:pt>
                <c:pt idx="655">
                  <c:v>331</c:v>
                </c:pt>
                <c:pt idx="656">
                  <c:v>331.2</c:v>
                </c:pt>
                <c:pt idx="657">
                  <c:v>331.4</c:v>
                </c:pt>
                <c:pt idx="658">
                  <c:v>331.6</c:v>
                </c:pt>
                <c:pt idx="659">
                  <c:v>331.8</c:v>
                </c:pt>
                <c:pt idx="660">
                  <c:v>332</c:v>
                </c:pt>
                <c:pt idx="661">
                  <c:v>332.2</c:v>
                </c:pt>
                <c:pt idx="662">
                  <c:v>332.4</c:v>
                </c:pt>
                <c:pt idx="663">
                  <c:v>332.6</c:v>
                </c:pt>
                <c:pt idx="664">
                  <c:v>332.8</c:v>
                </c:pt>
                <c:pt idx="665">
                  <c:v>333</c:v>
                </c:pt>
                <c:pt idx="666">
                  <c:v>333.2</c:v>
                </c:pt>
                <c:pt idx="667">
                  <c:v>333.4</c:v>
                </c:pt>
                <c:pt idx="668">
                  <c:v>333.6</c:v>
                </c:pt>
                <c:pt idx="669">
                  <c:v>333.8</c:v>
                </c:pt>
                <c:pt idx="670">
                  <c:v>334</c:v>
                </c:pt>
                <c:pt idx="671">
                  <c:v>334.2</c:v>
                </c:pt>
                <c:pt idx="672">
                  <c:v>334.4</c:v>
                </c:pt>
                <c:pt idx="673">
                  <c:v>334.6</c:v>
                </c:pt>
                <c:pt idx="674">
                  <c:v>334.8</c:v>
                </c:pt>
                <c:pt idx="675">
                  <c:v>335</c:v>
                </c:pt>
                <c:pt idx="676">
                  <c:v>335.2</c:v>
                </c:pt>
                <c:pt idx="677">
                  <c:v>335.4</c:v>
                </c:pt>
                <c:pt idx="678">
                  <c:v>335.6</c:v>
                </c:pt>
                <c:pt idx="679">
                  <c:v>335.8</c:v>
                </c:pt>
                <c:pt idx="680">
                  <c:v>336</c:v>
                </c:pt>
                <c:pt idx="681">
                  <c:v>336.2</c:v>
                </c:pt>
                <c:pt idx="682">
                  <c:v>336.4</c:v>
                </c:pt>
                <c:pt idx="683">
                  <c:v>336.6</c:v>
                </c:pt>
                <c:pt idx="684">
                  <c:v>336.8</c:v>
                </c:pt>
                <c:pt idx="685">
                  <c:v>337</c:v>
                </c:pt>
                <c:pt idx="686">
                  <c:v>337.2</c:v>
                </c:pt>
                <c:pt idx="687">
                  <c:v>337.4</c:v>
                </c:pt>
                <c:pt idx="688">
                  <c:v>337.6</c:v>
                </c:pt>
                <c:pt idx="689">
                  <c:v>337.8</c:v>
                </c:pt>
                <c:pt idx="690">
                  <c:v>338</c:v>
                </c:pt>
                <c:pt idx="691">
                  <c:v>338.2</c:v>
                </c:pt>
                <c:pt idx="692">
                  <c:v>338.4</c:v>
                </c:pt>
                <c:pt idx="693">
                  <c:v>338.6</c:v>
                </c:pt>
                <c:pt idx="694">
                  <c:v>338.8</c:v>
                </c:pt>
                <c:pt idx="695">
                  <c:v>339</c:v>
                </c:pt>
                <c:pt idx="696">
                  <c:v>339.2</c:v>
                </c:pt>
                <c:pt idx="697">
                  <c:v>339.4</c:v>
                </c:pt>
                <c:pt idx="698">
                  <c:v>339.6</c:v>
                </c:pt>
                <c:pt idx="699">
                  <c:v>339.8</c:v>
                </c:pt>
                <c:pt idx="700">
                  <c:v>340</c:v>
                </c:pt>
                <c:pt idx="701">
                  <c:v>340.2</c:v>
                </c:pt>
                <c:pt idx="702">
                  <c:v>340.4</c:v>
                </c:pt>
                <c:pt idx="703">
                  <c:v>340.6</c:v>
                </c:pt>
                <c:pt idx="704">
                  <c:v>340.8</c:v>
                </c:pt>
                <c:pt idx="705">
                  <c:v>341</c:v>
                </c:pt>
                <c:pt idx="706">
                  <c:v>341.2</c:v>
                </c:pt>
                <c:pt idx="707">
                  <c:v>341.4</c:v>
                </c:pt>
                <c:pt idx="708">
                  <c:v>341.6</c:v>
                </c:pt>
                <c:pt idx="709">
                  <c:v>341.8</c:v>
                </c:pt>
                <c:pt idx="710">
                  <c:v>342</c:v>
                </c:pt>
                <c:pt idx="711">
                  <c:v>342.2</c:v>
                </c:pt>
                <c:pt idx="712">
                  <c:v>342.4</c:v>
                </c:pt>
                <c:pt idx="713">
                  <c:v>342.6</c:v>
                </c:pt>
                <c:pt idx="714">
                  <c:v>342.8</c:v>
                </c:pt>
                <c:pt idx="715">
                  <c:v>343</c:v>
                </c:pt>
                <c:pt idx="716">
                  <c:v>343.2</c:v>
                </c:pt>
                <c:pt idx="717">
                  <c:v>343.4</c:v>
                </c:pt>
                <c:pt idx="718">
                  <c:v>343.6</c:v>
                </c:pt>
                <c:pt idx="719">
                  <c:v>343.8</c:v>
                </c:pt>
                <c:pt idx="720">
                  <c:v>344</c:v>
                </c:pt>
                <c:pt idx="721">
                  <c:v>344.2</c:v>
                </c:pt>
                <c:pt idx="722">
                  <c:v>344.4</c:v>
                </c:pt>
                <c:pt idx="723">
                  <c:v>344.6</c:v>
                </c:pt>
                <c:pt idx="724">
                  <c:v>344.8</c:v>
                </c:pt>
                <c:pt idx="725">
                  <c:v>345</c:v>
                </c:pt>
                <c:pt idx="726">
                  <c:v>345.2</c:v>
                </c:pt>
                <c:pt idx="727">
                  <c:v>345.4</c:v>
                </c:pt>
                <c:pt idx="728">
                  <c:v>345.6</c:v>
                </c:pt>
                <c:pt idx="729">
                  <c:v>345.8</c:v>
                </c:pt>
                <c:pt idx="730">
                  <c:v>346</c:v>
                </c:pt>
                <c:pt idx="731">
                  <c:v>346.2</c:v>
                </c:pt>
                <c:pt idx="732">
                  <c:v>346.4</c:v>
                </c:pt>
                <c:pt idx="733">
                  <c:v>346.6</c:v>
                </c:pt>
                <c:pt idx="734">
                  <c:v>346.8</c:v>
                </c:pt>
                <c:pt idx="735">
                  <c:v>347</c:v>
                </c:pt>
                <c:pt idx="736">
                  <c:v>347.2</c:v>
                </c:pt>
                <c:pt idx="737">
                  <c:v>347.4</c:v>
                </c:pt>
                <c:pt idx="738">
                  <c:v>347.6</c:v>
                </c:pt>
                <c:pt idx="739">
                  <c:v>347.8</c:v>
                </c:pt>
                <c:pt idx="740">
                  <c:v>348</c:v>
                </c:pt>
                <c:pt idx="741">
                  <c:v>348.2</c:v>
                </c:pt>
                <c:pt idx="742">
                  <c:v>348.4</c:v>
                </c:pt>
                <c:pt idx="743">
                  <c:v>348.6</c:v>
                </c:pt>
                <c:pt idx="744">
                  <c:v>348.8</c:v>
                </c:pt>
                <c:pt idx="745">
                  <c:v>349</c:v>
                </c:pt>
                <c:pt idx="746">
                  <c:v>349.2</c:v>
                </c:pt>
                <c:pt idx="747">
                  <c:v>349.4</c:v>
                </c:pt>
                <c:pt idx="748">
                  <c:v>349.6</c:v>
                </c:pt>
                <c:pt idx="749">
                  <c:v>349.8</c:v>
                </c:pt>
                <c:pt idx="750">
                  <c:v>350</c:v>
                </c:pt>
                <c:pt idx="751">
                  <c:v>350.2</c:v>
                </c:pt>
                <c:pt idx="752">
                  <c:v>350.4</c:v>
                </c:pt>
                <c:pt idx="753">
                  <c:v>350.6</c:v>
                </c:pt>
                <c:pt idx="754">
                  <c:v>350.8</c:v>
                </c:pt>
                <c:pt idx="755">
                  <c:v>351</c:v>
                </c:pt>
                <c:pt idx="756">
                  <c:v>351.2</c:v>
                </c:pt>
                <c:pt idx="757">
                  <c:v>351.4</c:v>
                </c:pt>
                <c:pt idx="758">
                  <c:v>351.6</c:v>
                </c:pt>
                <c:pt idx="759">
                  <c:v>351.8</c:v>
                </c:pt>
                <c:pt idx="760">
                  <c:v>352</c:v>
                </c:pt>
                <c:pt idx="761">
                  <c:v>352.2</c:v>
                </c:pt>
                <c:pt idx="762">
                  <c:v>352.4</c:v>
                </c:pt>
                <c:pt idx="763">
                  <c:v>352.6</c:v>
                </c:pt>
                <c:pt idx="764">
                  <c:v>352.8</c:v>
                </c:pt>
                <c:pt idx="765">
                  <c:v>353</c:v>
                </c:pt>
                <c:pt idx="766">
                  <c:v>353.2</c:v>
                </c:pt>
                <c:pt idx="767">
                  <c:v>353.4</c:v>
                </c:pt>
                <c:pt idx="768">
                  <c:v>353.6</c:v>
                </c:pt>
                <c:pt idx="769">
                  <c:v>353.8</c:v>
                </c:pt>
                <c:pt idx="770">
                  <c:v>354</c:v>
                </c:pt>
                <c:pt idx="771">
                  <c:v>354.2</c:v>
                </c:pt>
                <c:pt idx="772">
                  <c:v>354.4</c:v>
                </c:pt>
                <c:pt idx="773">
                  <c:v>354.6</c:v>
                </c:pt>
                <c:pt idx="774">
                  <c:v>354.8</c:v>
                </c:pt>
                <c:pt idx="775">
                  <c:v>355</c:v>
                </c:pt>
                <c:pt idx="776">
                  <c:v>355.2</c:v>
                </c:pt>
                <c:pt idx="777">
                  <c:v>355.4</c:v>
                </c:pt>
                <c:pt idx="778">
                  <c:v>355.6</c:v>
                </c:pt>
                <c:pt idx="779">
                  <c:v>355.8</c:v>
                </c:pt>
                <c:pt idx="780">
                  <c:v>356</c:v>
                </c:pt>
                <c:pt idx="781">
                  <c:v>356.2</c:v>
                </c:pt>
                <c:pt idx="782">
                  <c:v>356.4</c:v>
                </c:pt>
                <c:pt idx="783">
                  <c:v>356.6</c:v>
                </c:pt>
                <c:pt idx="784">
                  <c:v>356.8</c:v>
                </c:pt>
                <c:pt idx="785">
                  <c:v>357</c:v>
                </c:pt>
                <c:pt idx="786">
                  <c:v>357.2</c:v>
                </c:pt>
                <c:pt idx="787">
                  <c:v>357.4</c:v>
                </c:pt>
                <c:pt idx="788">
                  <c:v>357.6</c:v>
                </c:pt>
                <c:pt idx="789">
                  <c:v>357.8</c:v>
                </c:pt>
                <c:pt idx="790">
                  <c:v>358</c:v>
                </c:pt>
                <c:pt idx="791">
                  <c:v>358.2</c:v>
                </c:pt>
                <c:pt idx="792">
                  <c:v>358.4</c:v>
                </c:pt>
                <c:pt idx="793">
                  <c:v>358.6</c:v>
                </c:pt>
                <c:pt idx="794">
                  <c:v>358.8</c:v>
                </c:pt>
                <c:pt idx="795">
                  <c:v>359</c:v>
                </c:pt>
                <c:pt idx="796">
                  <c:v>359.2</c:v>
                </c:pt>
                <c:pt idx="797">
                  <c:v>359.4</c:v>
                </c:pt>
                <c:pt idx="798">
                  <c:v>359.6</c:v>
                </c:pt>
                <c:pt idx="799">
                  <c:v>359.8</c:v>
                </c:pt>
                <c:pt idx="800">
                  <c:v>360</c:v>
                </c:pt>
                <c:pt idx="801">
                  <c:v>360.2</c:v>
                </c:pt>
                <c:pt idx="802">
                  <c:v>360.4</c:v>
                </c:pt>
                <c:pt idx="803">
                  <c:v>360.6</c:v>
                </c:pt>
                <c:pt idx="804">
                  <c:v>360.8</c:v>
                </c:pt>
                <c:pt idx="805">
                  <c:v>361</c:v>
                </c:pt>
                <c:pt idx="806">
                  <c:v>361.2</c:v>
                </c:pt>
                <c:pt idx="807">
                  <c:v>361.4</c:v>
                </c:pt>
                <c:pt idx="808">
                  <c:v>361.6</c:v>
                </c:pt>
                <c:pt idx="809">
                  <c:v>361.8</c:v>
                </c:pt>
                <c:pt idx="810">
                  <c:v>362</c:v>
                </c:pt>
                <c:pt idx="811">
                  <c:v>362.2</c:v>
                </c:pt>
                <c:pt idx="812">
                  <c:v>362.4</c:v>
                </c:pt>
                <c:pt idx="813">
                  <c:v>362.6</c:v>
                </c:pt>
                <c:pt idx="814">
                  <c:v>362.8</c:v>
                </c:pt>
                <c:pt idx="815">
                  <c:v>363</c:v>
                </c:pt>
                <c:pt idx="816">
                  <c:v>363.2</c:v>
                </c:pt>
                <c:pt idx="817">
                  <c:v>363.4</c:v>
                </c:pt>
                <c:pt idx="818">
                  <c:v>363.6</c:v>
                </c:pt>
                <c:pt idx="819">
                  <c:v>363.8</c:v>
                </c:pt>
                <c:pt idx="820">
                  <c:v>364</c:v>
                </c:pt>
                <c:pt idx="821">
                  <c:v>364.2</c:v>
                </c:pt>
                <c:pt idx="822">
                  <c:v>364.4</c:v>
                </c:pt>
                <c:pt idx="823">
                  <c:v>364.6</c:v>
                </c:pt>
                <c:pt idx="824">
                  <c:v>364.8</c:v>
                </c:pt>
                <c:pt idx="825">
                  <c:v>365</c:v>
                </c:pt>
                <c:pt idx="826">
                  <c:v>365.2</c:v>
                </c:pt>
                <c:pt idx="827">
                  <c:v>365.4</c:v>
                </c:pt>
                <c:pt idx="828">
                  <c:v>365.6</c:v>
                </c:pt>
                <c:pt idx="829">
                  <c:v>365.8</c:v>
                </c:pt>
                <c:pt idx="830">
                  <c:v>366</c:v>
                </c:pt>
                <c:pt idx="831">
                  <c:v>366.2</c:v>
                </c:pt>
                <c:pt idx="832">
                  <c:v>366.4</c:v>
                </c:pt>
                <c:pt idx="833">
                  <c:v>366.6</c:v>
                </c:pt>
                <c:pt idx="834">
                  <c:v>366.8</c:v>
                </c:pt>
                <c:pt idx="835">
                  <c:v>367</c:v>
                </c:pt>
                <c:pt idx="836">
                  <c:v>367.2</c:v>
                </c:pt>
                <c:pt idx="837">
                  <c:v>367.4</c:v>
                </c:pt>
                <c:pt idx="838">
                  <c:v>367.6</c:v>
                </c:pt>
                <c:pt idx="839">
                  <c:v>367.8</c:v>
                </c:pt>
                <c:pt idx="840">
                  <c:v>368</c:v>
                </c:pt>
                <c:pt idx="841">
                  <c:v>368.2</c:v>
                </c:pt>
                <c:pt idx="842">
                  <c:v>368.4</c:v>
                </c:pt>
                <c:pt idx="843">
                  <c:v>368.6</c:v>
                </c:pt>
                <c:pt idx="844">
                  <c:v>368.8</c:v>
                </c:pt>
                <c:pt idx="845">
                  <c:v>369</c:v>
                </c:pt>
                <c:pt idx="846">
                  <c:v>369.2</c:v>
                </c:pt>
                <c:pt idx="847">
                  <c:v>369.4</c:v>
                </c:pt>
                <c:pt idx="848">
                  <c:v>369.6</c:v>
                </c:pt>
                <c:pt idx="849">
                  <c:v>369.8</c:v>
                </c:pt>
                <c:pt idx="850">
                  <c:v>370</c:v>
                </c:pt>
                <c:pt idx="851">
                  <c:v>370.2</c:v>
                </c:pt>
                <c:pt idx="852">
                  <c:v>370.4</c:v>
                </c:pt>
                <c:pt idx="853">
                  <c:v>370.6</c:v>
                </c:pt>
                <c:pt idx="854">
                  <c:v>370.8</c:v>
                </c:pt>
                <c:pt idx="855">
                  <c:v>371</c:v>
                </c:pt>
                <c:pt idx="856">
                  <c:v>371.2</c:v>
                </c:pt>
                <c:pt idx="857">
                  <c:v>371.4</c:v>
                </c:pt>
                <c:pt idx="858">
                  <c:v>371.6</c:v>
                </c:pt>
                <c:pt idx="859">
                  <c:v>371.8</c:v>
                </c:pt>
                <c:pt idx="860">
                  <c:v>372</c:v>
                </c:pt>
                <c:pt idx="861">
                  <c:v>372.2</c:v>
                </c:pt>
                <c:pt idx="862">
                  <c:v>372.4</c:v>
                </c:pt>
                <c:pt idx="863">
                  <c:v>372.6</c:v>
                </c:pt>
                <c:pt idx="864">
                  <c:v>372.8</c:v>
                </c:pt>
                <c:pt idx="865">
                  <c:v>373</c:v>
                </c:pt>
                <c:pt idx="866">
                  <c:v>373.2</c:v>
                </c:pt>
                <c:pt idx="867">
                  <c:v>373.4</c:v>
                </c:pt>
                <c:pt idx="868">
                  <c:v>373.6</c:v>
                </c:pt>
                <c:pt idx="869">
                  <c:v>373.8</c:v>
                </c:pt>
                <c:pt idx="870">
                  <c:v>374</c:v>
                </c:pt>
                <c:pt idx="871">
                  <c:v>374.2</c:v>
                </c:pt>
                <c:pt idx="872">
                  <c:v>374.4</c:v>
                </c:pt>
                <c:pt idx="873">
                  <c:v>374.6</c:v>
                </c:pt>
                <c:pt idx="874">
                  <c:v>374.8</c:v>
                </c:pt>
                <c:pt idx="875">
                  <c:v>375</c:v>
                </c:pt>
                <c:pt idx="876">
                  <c:v>375.2</c:v>
                </c:pt>
                <c:pt idx="877">
                  <c:v>375.4</c:v>
                </c:pt>
                <c:pt idx="878">
                  <c:v>375.6</c:v>
                </c:pt>
                <c:pt idx="879">
                  <c:v>375.8</c:v>
                </c:pt>
                <c:pt idx="880">
                  <c:v>376</c:v>
                </c:pt>
                <c:pt idx="881">
                  <c:v>376.2</c:v>
                </c:pt>
                <c:pt idx="882">
                  <c:v>376.4</c:v>
                </c:pt>
                <c:pt idx="883">
                  <c:v>376.6</c:v>
                </c:pt>
                <c:pt idx="884">
                  <c:v>376.8</c:v>
                </c:pt>
                <c:pt idx="885">
                  <c:v>377</c:v>
                </c:pt>
                <c:pt idx="886">
                  <c:v>377.2</c:v>
                </c:pt>
                <c:pt idx="887">
                  <c:v>377.4</c:v>
                </c:pt>
                <c:pt idx="888">
                  <c:v>377.6</c:v>
                </c:pt>
                <c:pt idx="889">
                  <c:v>377.8</c:v>
                </c:pt>
                <c:pt idx="890">
                  <c:v>378</c:v>
                </c:pt>
                <c:pt idx="891">
                  <c:v>378.2</c:v>
                </c:pt>
                <c:pt idx="892">
                  <c:v>378.4</c:v>
                </c:pt>
                <c:pt idx="893">
                  <c:v>378.6</c:v>
                </c:pt>
                <c:pt idx="894">
                  <c:v>378.8</c:v>
                </c:pt>
                <c:pt idx="895">
                  <c:v>379</c:v>
                </c:pt>
                <c:pt idx="896">
                  <c:v>379.2</c:v>
                </c:pt>
                <c:pt idx="897">
                  <c:v>379.4</c:v>
                </c:pt>
                <c:pt idx="898">
                  <c:v>379.6</c:v>
                </c:pt>
                <c:pt idx="899">
                  <c:v>379.8</c:v>
                </c:pt>
                <c:pt idx="900">
                  <c:v>380</c:v>
                </c:pt>
                <c:pt idx="901">
                  <c:v>380.2</c:v>
                </c:pt>
                <c:pt idx="902">
                  <c:v>380.4</c:v>
                </c:pt>
                <c:pt idx="903">
                  <c:v>380.6</c:v>
                </c:pt>
                <c:pt idx="904">
                  <c:v>380.8</c:v>
                </c:pt>
                <c:pt idx="905">
                  <c:v>381</c:v>
                </c:pt>
                <c:pt idx="906">
                  <c:v>381.2</c:v>
                </c:pt>
                <c:pt idx="907">
                  <c:v>381.4</c:v>
                </c:pt>
                <c:pt idx="908">
                  <c:v>381.6</c:v>
                </c:pt>
                <c:pt idx="909">
                  <c:v>381.8</c:v>
                </c:pt>
                <c:pt idx="910">
                  <c:v>382</c:v>
                </c:pt>
                <c:pt idx="911">
                  <c:v>382.2</c:v>
                </c:pt>
                <c:pt idx="912">
                  <c:v>382.4</c:v>
                </c:pt>
                <c:pt idx="913">
                  <c:v>382.6</c:v>
                </c:pt>
                <c:pt idx="914">
                  <c:v>382.8</c:v>
                </c:pt>
                <c:pt idx="915">
                  <c:v>383</c:v>
                </c:pt>
                <c:pt idx="916">
                  <c:v>383.2</c:v>
                </c:pt>
                <c:pt idx="917">
                  <c:v>383.4</c:v>
                </c:pt>
                <c:pt idx="918">
                  <c:v>383.6</c:v>
                </c:pt>
                <c:pt idx="919">
                  <c:v>383.8</c:v>
                </c:pt>
                <c:pt idx="920">
                  <c:v>384</c:v>
                </c:pt>
                <c:pt idx="921">
                  <c:v>384.2</c:v>
                </c:pt>
                <c:pt idx="922">
                  <c:v>384.4</c:v>
                </c:pt>
                <c:pt idx="923">
                  <c:v>384.6</c:v>
                </c:pt>
                <c:pt idx="924">
                  <c:v>384.8</c:v>
                </c:pt>
                <c:pt idx="925">
                  <c:v>385</c:v>
                </c:pt>
                <c:pt idx="926">
                  <c:v>385.2</c:v>
                </c:pt>
                <c:pt idx="927">
                  <c:v>385.4</c:v>
                </c:pt>
                <c:pt idx="928">
                  <c:v>385.6</c:v>
                </c:pt>
                <c:pt idx="929">
                  <c:v>385.8</c:v>
                </c:pt>
                <c:pt idx="930">
                  <c:v>386</c:v>
                </c:pt>
                <c:pt idx="931">
                  <c:v>386.2</c:v>
                </c:pt>
                <c:pt idx="932">
                  <c:v>386.4</c:v>
                </c:pt>
                <c:pt idx="933">
                  <c:v>386.6</c:v>
                </c:pt>
                <c:pt idx="934">
                  <c:v>386.8</c:v>
                </c:pt>
                <c:pt idx="935">
                  <c:v>387</c:v>
                </c:pt>
                <c:pt idx="936">
                  <c:v>387.2</c:v>
                </c:pt>
                <c:pt idx="937">
                  <c:v>387.4</c:v>
                </c:pt>
                <c:pt idx="938">
                  <c:v>387.6</c:v>
                </c:pt>
                <c:pt idx="939">
                  <c:v>387.8</c:v>
                </c:pt>
                <c:pt idx="940">
                  <c:v>388</c:v>
                </c:pt>
                <c:pt idx="941">
                  <c:v>388.2</c:v>
                </c:pt>
                <c:pt idx="942">
                  <c:v>388.4</c:v>
                </c:pt>
                <c:pt idx="943">
                  <c:v>388.6</c:v>
                </c:pt>
                <c:pt idx="944">
                  <c:v>388.8</c:v>
                </c:pt>
                <c:pt idx="945">
                  <c:v>389</c:v>
                </c:pt>
                <c:pt idx="946">
                  <c:v>389.2</c:v>
                </c:pt>
                <c:pt idx="947">
                  <c:v>389.4</c:v>
                </c:pt>
                <c:pt idx="948">
                  <c:v>389.6</c:v>
                </c:pt>
                <c:pt idx="949">
                  <c:v>389.8</c:v>
                </c:pt>
                <c:pt idx="950">
                  <c:v>390</c:v>
                </c:pt>
                <c:pt idx="951">
                  <c:v>390.2</c:v>
                </c:pt>
                <c:pt idx="952">
                  <c:v>390.4</c:v>
                </c:pt>
                <c:pt idx="953">
                  <c:v>390.6</c:v>
                </c:pt>
                <c:pt idx="954">
                  <c:v>390.8</c:v>
                </c:pt>
                <c:pt idx="955">
                  <c:v>391</c:v>
                </c:pt>
                <c:pt idx="956">
                  <c:v>391.2</c:v>
                </c:pt>
                <c:pt idx="957">
                  <c:v>391.4</c:v>
                </c:pt>
                <c:pt idx="958">
                  <c:v>391.6</c:v>
                </c:pt>
                <c:pt idx="959">
                  <c:v>391.8</c:v>
                </c:pt>
                <c:pt idx="960">
                  <c:v>392</c:v>
                </c:pt>
                <c:pt idx="961">
                  <c:v>392.2</c:v>
                </c:pt>
                <c:pt idx="962">
                  <c:v>392.4</c:v>
                </c:pt>
                <c:pt idx="963">
                  <c:v>392.6</c:v>
                </c:pt>
                <c:pt idx="964">
                  <c:v>392.8</c:v>
                </c:pt>
                <c:pt idx="965">
                  <c:v>393</c:v>
                </c:pt>
                <c:pt idx="966">
                  <c:v>393.2</c:v>
                </c:pt>
                <c:pt idx="967">
                  <c:v>393.4</c:v>
                </c:pt>
                <c:pt idx="968">
                  <c:v>393.6</c:v>
                </c:pt>
                <c:pt idx="969">
                  <c:v>393.8</c:v>
                </c:pt>
                <c:pt idx="970">
                  <c:v>394</c:v>
                </c:pt>
                <c:pt idx="971">
                  <c:v>394.2</c:v>
                </c:pt>
                <c:pt idx="972">
                  <c:v>394.4</c:v>
                </c:pt>
                <c:pt idx="973">
                  <c:v>394.6</c:v>
                </c:pt>
                <c:pt idx="974">
                  <c:v>394.8</c:v>
                </c:pt>
                <c:pt idx="975">
                  <c:v>395</c:v>
                </c:pt>
                <c:pt idx="976">
                  <c:v>395.2</c:v>
                </c:pt>
                <c:pt idx="977">
                  <c:v>395.4</c:v>
                </c:pt>
                <c:pt idx="978">
                  <c:v>395.6</c:v>
                </c:pt>
                <c:pt idx="979">
                  <c:v>395.8</c:v>
                </c:pt>
                <c:pt idx="980">
                  <c:v>396</c:v>
                </c:pt>
                <c:pt idx="981">
                  <c:v>396.2</c:v>
                </c:pt>
                <c:pt idx="982">
                  <c:v>396.4</c:v>
                </c:pt>
                <c:pt idx="983">
                  <c:v>396.6</c:v>
                </c:pt>
                <c:pt idx="984">
                  <c:v>396.8</c:v>
                </c:pt>
                <c:pt idx="985">
                  <c:v>397</c:v>
                </c:pt>
                <c:pt idx="986">
                  <c:v>397.2</c:v>
                </c:pt>
                <c:pt idx="987">
                  <c:v>397.4</c:v>
                </c:pt>
                <c:pt idx="988">
                  <c:v>397.6</c:v>
                </c:pt>
                <c:pt idx="989">
                  <c:v>397.8</c:v>
                </c:pt>
                <c:pt idx="990">
                  <c:v>398</c:v>
                </c:pt>
                <c:pt idx="991">
                  <c:v>398.2</c:v>
                </c:pt>
                <c:pt idx="992">
                  <c:v>398.4</c:v>
                </c:pt>
                <c:pt idx="993">
                  <c:v>398.6</c:v>
                </c:pt>
                <c:pt idx="994">
                  <c:v>398.8</c:v>
                </c:pt>
                <c:pt idx="995">
                  <c:v>399</c:v>
                </c:pt>
                <c:pt idx="996">
                  <c:v>399.2</c:v>
                </c:pt>
                <c:pt idx="997">
                  <c:v>399.4</c:v>
                </c:pt>
                <c:pt idx="998">
                  <c:v>399.6</c:v>
                </c:pt>
                <c:pt idx="999">
                  <c:v>399.8</c:v>
                </c:pt>
                <c:pt idx="1000">
                  <c:v>400</c:v>
                </c:pt>
              </c:numCache>
            </c:numRef>
          </c:cat>
          <c:val>
            <c:numRef>
              <c:f>Sheet2!$EL$3:$EL$1003</c:f>
              <c:numCache>
                <c:formatCode>General</c:formatCode>
                <c:ptCount val="1001"/>
                <c:pt idx="0">
                  <c:v>0.66700000000000004</c:v>
                </c:pt>
                <c:pt idx="1">
                  <c:v>0.66300000000000003</c:v>
                </c:pt>
                <c:pt idx="2">
                  <c:v>0.65600000000000003</c:v>
                </c:pt>
                <c:pt idx="3">
                  <c:v>0.64900000000000002</c:v>
                </c:pt>
                <c:pt idx="4">
                  <c:v>0.64300000000000002</c:v>
                </c:pt>
                <c:pt idx="5">
                  <c:v>0.63700000000000001</c:v>
                </c:pt>
                <c:pt idx="6">
                  <c:v>0.63100000000000001</c:v>
                </c:pt>
                <c:pt idx="7">
                  <c:v>0.625</c:v>
                </c:pt>
                <c:pt idx="8">
                  <c:v>0.61899999999999999</c:v>
                </c:pt>
                <c:pt idx="9">
                  <c:v>0.61399999999999999</c:v>
                </c:pt>
                <c:pt idx="10">
                  <c:v>0.60799999999999998</c:v>
                </c:pt>
                <c:pt idx="11">
                  <c:v>0.60299999999999998</c:v>
                </c:pt>
                <c:pt idx="12">
                  <c:v>0.59599999999999997</c:v>
                </c:pt>
                <c:pt idx="13">
                  <c:v>0.59099999999999997</c:v>
                </c:pt>
                <c:pt idx="14">
                  <c:v>0.58499999999999996</c:v>
                </c:pt>
                <c:pt idx="15">
                  <c:v>0.57999999999999996</c:v>
                </c:pt>
                <c:pt idx="16">
                  <c:v>0.57399999999999995</c:v>
                </c:pt>
                <c:pt idx="17">
                  <c:v>0.56899999999999995</c:v>
                </c:pt>
                <c:pt idx="18">
                  <c:v>0.56399999999999995</c:v>
                </c:pt>
                <c:pt idx="19">
                  <c:v>0.55900000000000005</c:v>
                </c:pt>
                <c:pt idx="20">
                  <c:v>0.55300000000000005</c:v>
                </c:pt>
                <c:pt idx="21">
                  <c:v>0.54700000000000004</c:v>
                </c:pt>
                <c:pt idx="22">
                  <c:v>0.54200000000000004</c:v>
                </c:pt>
                <c:pt idx="23">
                  <c:v>0.53700000000000003</c:v>
                </c:pt>
                <c:pt idx="24">
                  <c:v>0.53300000000000003</c:v>
                </c:pt>
                <c:pt idx="25">
                  <c:v>0.52800000000000002</c:v>
                </c:pt>
                <c:pt idx="26">
                  <c:v>0.52300000000000002</c:v>
                </c:pt>
                <c:pt idx="27">
                  <c:v>0.51900000000000002</c:v>
                </c:pt>
                <c:pt idx="28">
                  <c:v>0.51400000000000001</c:v>
                </c:pt>
                <c:pt idx="29">
                  <c:v>0.51</c:v>
                </c:pt>
                <c:pt idx="30">
                  <c:v>0.505</c:v>
                </c:pt>
                <c:pt idx="31">
                  <c:v>0.5</c:v>
                </c:pt>
                <c:pt idx="32">
                  <c:v>0.496</c:v>
                </c:pt>
                <c:pt idx="33">
                  <c:v>0.49099999999999999</c:v>
                </c:pt>
                <c:pt idx="34">
                  <c:v>0.48699999999999999</c:v>
                </c:pt>
                <c:pt idx="35">
                  <c:v>0.48299999999999998</c:v>
                </c:pt>
                <c:pt idx="36">
                  <c:v>0.47899999999999998</c:v>
                </c:pt>
                <c:pt idx="37">
                  <c:v>0.47499999999999998</c:v>
                </c:pt>
                <c:pt idx="38">
                  <c:v>0.47099999999999997</c:v>
                </c:pt>
                <c:pt idx="39">
                  <c:v>0.46600000000000003</c:v>
                </c:pt>
                <c:pt idx="40">
                  <c:v>0.46200000000000002</c:v>
                </c:pt>
                <c:pt idx="41">
                  <c:v>0.45900000000000002</c:v>
                </c:pt>
                <c:pt idx="42">
                  <c:v>0.45600000000000002</c:v>
                </c:pt>
                <c:pt idx="43">
                  <c:v>0.45200000000000001</c:v>
                </c:pt>
                <c:pt idx="44">
                  <c:v>0.44900000000000001</c:v>
                </c:pt>
                <c:pt idx="45">
                  <c:v>0.44500000000000001</c:v>
                </c:pt>
                <c:pt idx="46">
                  <c:v>0.441</c:v>
                </c:pt>
                <c:pt idx="47">
                  <c:v>0.438</c:v>
                </c:pt>
                <c:pt idx="48">
                  <c:v>0.435</c:v>
                </c:pt>
                <c:pt idx="49">
                  <c:v>0.432</c:v>
                </c:pt>
                <c:pt idx="50">
                  <c:v>0.42799999999999999</c:v>
                </c:pt>
                <c:pt idx="51">
                  <c:v>0.42499999999999999</c:v>
                </c:pt>
                <c:pt idx="52">
                  <c:v>0.42099999999999999</c:v>
                </c:pt>
                <c:pt idx="53">
                  <c:v>0.41799999999999998</c:v>
                </c:pt>
                <c:pt idx="54">
                  <c:v>0.41499999999999998</c:v>
                </c:pt>
                <c:pt idx="55">
                  <c:v>0.41299999999999998</c:v>
                </c:pt>
                <c:pt idx="56">
                  <c:v>0.41</c:v>
                </c:pt>
                <c:pt idx="57">
                  <c:v>0.40600000000000003</c:v>
                </c:pt>
                <c:pt idx="58">
                  <c:v>0.40400000000000003</c:v>
                </c:pt>
                <c:pt idx="59">
                  <c:v>0.40100000000000002</c:v>
                </c:pt>
                <c:pt idx="60">
                  <c:v>0.39900000000000002</c:v>
                </c:pt>
                <c:pt idx="61">
                  <c:v>0.39600000000000002</c:v>
                </c:pt>
                <c:pt idx="62">
                  <c:v>0.39300000000000002</c:v>
                </c:pt>
                <c:pt idx="63">
                  <c:v>0.39100000000000001</c:v>
                </c:pt>
                <c:pt idx="64">
                  <c:v>0.38800000000000001</c:v>
                </c:pt>
                <c:pt idx="65">
                  <c:v>0.38500000000000001</c:v>
                </c:pt>
                <c:pt idx="66">
                  <c:v>0.38300000000000001</c:v>
                </c:pt>
                <c:pt idx="67">
                  <c:v>0.38</c:v>
                </c:pt>
                <c:pt idx="68">
                  <c:v>0.378</c:v>
                </c:pt>
                <c:pt idx="69">
                  <c:v>0.375</c:v>
                </c:pt>
                <c:pt idx="70">
                  <c:v>0.373</c:v>
                </c:pt>
                <c:pt idx="71">
                  <c:v>0.371</c:v>
                </c:pt>
                <c:pt idx="72">
                  <c:v>0.36899999999999999</c:v>
                </c:pt>
                <c:pt idx="73">
                  <c:v>0.36699999999999999</c:v>
                </c:pt>
                <c:pt idx="74">
                  <c:v>0.36499999999999999</c:v>
                </c:pt>
                <c:pt idx="75">
                  <c:v>0.36199999999999999</c:v>
                </c:pt>
                <c:pt idx="76">
                  <c:v>0.36</c:v>
                </c:pt>
                <c:pt idx="77">
                  <c:v>0.35799999999999998</c:v>
                </c:pt>
                <c:pt idx="78">
                  <c:v>0.35599999999999998</c:v>
                </c:pt>
                <c:pt idx="79">
                  <c:v>0.35399999999999998</c:v>
                </c:pt>
                <c:pt idx="80">
                  <c:v>0.35199999999999998</c:v>
                </c:pt>
                <c:pt idx="81">
                  <c:v>0.35</c:v>
                </c:pt>
                <c:pt idx="82">
                  <c:v>0.34799999999999998</c:v>
                </c:pt>
                <c:pt idx="83">
                  <c:v>0.34599999999999997</c:v>
                </c:pt>
                <c:pt idx="84">
                  <c:v>0.34300000000000003</c:v>
                </c:pt>
                <c:pt idx="85">
                  <c:v>0.34100000000000003</c:v>
                </c:pt>
                <c:pt idx="86">
                  <c:v>0.33900000000000002</c:v>
                </c:pt>
                <c:pt idx="87">
                  <c:v>0.33700000000000002</c:v>
                </c:pt>
                <c:pt idx="88">
                  <c:v>0.33500000000000002</c:v>
                </c:pt>
                <c:pt idx="89">
                  <c:v>0.33300000000000002</c:v>
                </c:pt>
                <c:pt idx="90">
                  <c:v>0.33100000000000002</c:v>
                </c:pt>
                <c:pt idx="91">
                  <c:v>0.32900000000000001</c:v>
                </c:pt>
                <c:pt idx="92">
                  <c:v>0.32700000000000001</c:v>
                </c:pt>
                <c:pt idx="93">
                  <c:v>0.32500000000000001</c:v>
                </c:pt>
                <c:pt idx="94">
                  <c:v>0.32300000000000001</c:v>
                </c:pt>
                <c:pt idx="95">
                  <c:v>0.32100000000000001</c:v>
                </c:pt>
                <c:pt idx="96">
                  <c:v>0.31900000000000001</c:v>
                </c:pt>
                <c:pt idx="97">
                  <c:v>0.317</c:v>
                </c:pt>
                <c:pt idx="98">
                  <c:v>0.315</c:v>
                </c:pt>
                <c:pt idx="99">
                  <c:v>0.313</c:v>
                </c:pt>
                <c:pt idx="100">
                  <c:v>0.311</c:v>
                </c:pt>
                <c:pt idx="101">
                  <c:v>0.308</c:v>
                </c:pt>
                <c:pt idx="102">
                  <c:v>0.30599999999999999</c:v>
                </c:pt>
                <c:pt idx="103">
                  <c:v>0.30399999999999999</c:v>
                </c:pt>
                <c:pt idx="104">
                  <c:v>0.30199999999999999</c:v>
                </c:pt>
                <c:pt idx="105">
                  <c:v>0.3</c:v>
                </c:pt>
                <c:pt idx="106">
                  <c:v>0.29799999999999999</c:v>
                </c:pt>
                <c:pt idx="107">
                  <c:v>0.29599999999999999</c:v>
                </c:pt>
                <c:pt idx="108">
                  <c:v>0.29299999999999998</c:v>
                </c:pt>
                <c:pt idx="109">
                  <c:v>0.29099999999999998</c:v>
                </c:pt>
                <c:pt idx="110">
                  <c:v>0.28899999999999998</c:v>
                </c:pt>
                <c:pt idx="111">
                  <c:v>0.28599999999999998</c:v>
                </c:pt>
                <c:pt idx="112">
                  <c:v>0.28399999999999997</c:v>
                </c:pt>
                <c:pt idx="113">
                  <c:v>0.28199999999999997</c:v>
                </c:pt>
                <c:pt idx="114">
                  <c:v>0.28000000000000003</c:v>
                </c:pt>
                <c:pt idx="115">
                  <c:v>0.27700000000000002</c:v>
                </c:pt>
                <c:pt idx="116">
                  <c:v>0.27400000000000002</c:v>
                </c:pt>
                <c:pt idx="117">
                  <c:v>0.27200000000000002</c:v>
                </c:pt>
                <c:pt idx="118">
                  <c:v>0.26900000000000002</c:v>
                </c:pt>
                <c:pt idx="119">
                  <c:v>0.26700000000000002</c:v>
                </c:pt>
                <c:pt idx="120">
                  <c:v>0.26500000000000001</c:v>
                </c:pt>
                <c:pt idx="121">
                  <c:v>0.26200000000000001</c:v>
                </c:pt>
                <c:pt idx="122">
                  <c:v>0.25900000000000001</c:v>
                </c:pt>
                <c:pt idx="123">
                  <c:v>0.25700000000000001</c:v>
                </c:pt>
                <c:pt idx="124">
                  <c:v>0.254</c:v>
                </c:pt>
                <c:pt idx="125">
                  <c:v>0.251</c:v>
                </c:pt>
                <c:pt idx="126">
                  <c:v>0.249</c:v>
                </c:pt>
                <c:pt idx="127">
                  <c:v>0.246</c:v>
                </c:pt>
                <c:pt idx="128">
                  <c:v>0.24399999999999999</c:v>
                </c:pt>
                <c:pt idx="129">
                  <c:v>0.24099999999999999</c:v>
                </c:pt>
                <c:pt idx="130">
                  <c:v>0.23799999999999999</c:v>
                </c:pt>
                <c:pt idx="131">
                  <c:v>0.23599999999999999</c:v>
                </c:pt>
                <c:pt idx="132">
                  <c:v>0.23300000000000001</c:v>
                </c:pt>
                <c:pt idx="133">
                  <c:v>0.23</c:v>
                </c:pt>
                <c:pt idx="134">
                  <c:v>0.22700000000000001</c:v>
                </c:pt>
                <c:pt idx="135">
                  <c:v>0.22500000000000001</c:v>
                </c:pt>
                <c:pt idx="136">
                  <c:v>0.222</c:v>
                </c:pt>
                <c:pt idx="137">
                  <c:v>0.22</c:v>
                </c:pt>
                <c:pt idx="138">
                  <c:v>0.218</c:v>
                </c:pt>
                <c:pt idx="139">
                  <c:v>0.215</c:v>
                </c:pt>
                <c:pt idx="140">
                  <c:v>0.21199999999999999</c:v>
                </c:pt>
                <c:pt idx="141">
                  <c:v>0.21</c:v>
                </c:pt>
                <c:pt idx="142">
                  <c:v>0.20699999999999999</c:v>
                </c:pt>
                <c:pt idx="143">
                  <c:v>0.20499999999999999</c:v>
                </c:pt>
                <c:pt idx="144">
                  <c:v>0.20200000000000001</c:v>
                </c:pt>
                <c:pt idx="145">
                  <c:v>0.2</c:v>
                </c:pt>
                <c:pt idx="146">
                  <c:v>0.19800000000000001</c:v>
                </c:pt>
                <c:pt idx="147">
                  <c:v>0.19500000000000001</c:v>
                </c:pt>
                <c:pt idx="148">
                  <c:v>0.193</c:v>
                </c:pt>
                <c:pt idx="149">
                  <c:v>0.19</c:v>
                </c:pt>
                <c:pt idx="150">
                  <c:v>0.188</c:v>
                </c:pt>
                <c:pt idx="151">
                  <c:v>0.186</c:v>
                </c:pt>
                <c:pt idx="152">
                  <c:v>0.184</c:v>
                </c:pt>
                <c:pt idx="153">
                  <c:v>0.183</c:v>
                </c:pt>
                <c:pt idx="154">
                  <c:v>0.18099999999999999</c:v>
                </c:pt>
                <c:pt idx="155">
                  <c:v>0.17899999999999999</c:v>
                </c:pt>
                <c:pt idx="156">
                  <c:v>0.17699999999999999</c:v>
                </c:pt>
                <c:pt idx="157">
                  <c:v>0.17499999999999999</c:v>
                </c:pt>
                <c:pt idx="158">
                  <c:v>0.17299999999999999</c:v>
                </c:pt>
                <c:pt idx="159">
                  <c:v>0.17199999999999999</c:v>
                </c:pt>
                <c:pt idx="160">
                  <c:v>0.17</c:v>
                </c:pt>
                <c:pt idx="161">
                  <c:v>0.16800000000000001</c:v>
                </c:pt>
                <c:pt idx="162">
                  <c:v>0.16700000000000001</c:v>
                </c:pt>
                <c:pt idx="163">
                  <c:v>0.16500000000000001</c:v>
                </c:pt>
                <c:pt idx="164">
                  <c:v>0.16400000000000001</c:v>
                </c:pt>
                <c:pt idx="165">
                  <c:v>0.16200000000000001</c:v>
                </c:pt>
                <c:pt idx="166">
                  <c:v>0.161</c:v>
                </c:pt>
                <c:pt idx="167">
                  <c:v>0.16</c:v>
                </c:pt>
                <c:pt idx="168">
                  <c:v>0.158</c:v>
                </c:pt>
                <c:pt idx="169">
                  <c:v>0.157</c:v>
                </c:pt>
                <c:pt idx="170">
                  <c:v>0.156</c:v>
                </c:pt>
                <c:pt idx="171">
                  <c:v>0.155</c:v>
                </c:pt>
                <c:pt idx="172">
                  <c:v>0.154</c:v>
                </c:pt>
                <c:pt idx="173">
                  <c:v>0.153</c:v>
                </c:pt>
                <c:pt idx="174">
                  <c:v>0.152</c:v>
                </c:pt>
                <c:pt idx="175">
                  <c:v>0.151</c:v>
                </c:pt>
                <c:pt idx="176">
                  <c:v>0.15</c:v>
                </c:pt>
                <c:pt idx="177">
                  <c:v>0.14899999999999999</c:v>
                </c:pt>
                <c:pt idx="178">
                  <c:v>0.14799999999999999</c:v>
                </c:pt>
                <c:pt idx="179">
                  <c:v>0.14799999999999999</c:v>
                </c:pt>
                <c:pt idx="180">
                  <c:v>0.14699999999999999</c:v>
                </c:pt>
                <c:pt idx="181">
                  <c:v>0.14599999999999999</c:v>
                </c:pt>
                <c:pt idx="182">
                  <c:v>0.14499999999999999</c:v>
                </c:pt>
                <c:pt idx="183">
                  <c:v>0.14499999999999999</c:v>
                </c:pt>
                <c:pt idx="184">
                  <c:v>0.14399999999999999</c:v>
                </c:pt>
                <c:pt idx="185">
                  <c:v>0.14299999999999999</c:v>
                </c:pt>
                <c:pt idx="186">
                  <c:v>0.14199999999999999</c:v>
                </c:pt>
                <c:pt idx="187">
                  <c:v>0.14199999999999999</c:v>
                </c:pt>
                <c:pt idx="188">
                  <c:v>0.14099999999999999</c:v>
                </c:pt>
                <c:pt idx="189">
                  <c:v>0.14000000000000001</c:v>
                </c:pt>
                <c:pt idx="190">
                  <c:v>0.14000000000000001</c:v>
                </c:pt>
                <c:pt idx="191">
                  <c:v>0.13900000000000001</c:v>
                </c:pt>
                <c:pt idx="192">
                  <c:v>0.13900000000000001</c:v>
                </c:pt>
                <c:pt idx="193">
                  <c:v>0.13800000000000001</c:v>
                </c:pt>
                <c:pt idx="194">
                  <c:v>0.13700000000000001</c:v>
                </c:pt>
                <c:pt idx="195">
                  <c:v>0.13700000000000001</c:v>
                </c:pt>
                <c:pt idx="196">
                  <c:v>0.13600000000000001</c:v>
                </c:pt>
                <c:pt idx="197">
                  <c:v>0.13600000000000001</c:v>
                </c:pt>
                <c:pt idx="198">
                  <c:v>0.13500000000000001</c:v>
                </c:pt>
                <c:pt idx="199">
                  <c:v>0.13500000000000001</c:v>
                </c:pt>
                <c:pt idx="200">
                  <c:v>0.13400000000000001</c:v>
                </c:pt>
                <c:pt idx="201">
                  <c:v>0.13400000000000001</c:v>
                </c:pt>
                <c:pt idx="202">
                  <c:v>0.13300000000000001</c:v>
                </c:pt>
                <c:pt idx="203">
                  <c:v>0.13300000000000001</c:v>
                </c:pt>
                <c:pt idx="204">
                  <c:v>0.13200000000000001</c:v>
                </c:pt>
                <c:pt idx="205">
                  <c:v>0.13200000000000001</c:v>
                </c:pt>
                <c:pt idx="206">
                  <c:v>0.13200000000000001</c:v>
                </c:pt>
                <c:pt idx="207">
                  <c:v>0.13100000000000001</c:v>
                </c:pt>
                <c:pt idx="208">
                  <c:v>0.13100000000000001</c:v>
                </c:pt>
                <c:pt idx="209">
                  <c:v>0.13</c:v>
                </c:pt>
                <c:pt idx="210">
                  <c:v>0.13</c:v>
                </c:pt>
                <c:pt idx="211">
                  <c:v>0.13</c:v>
                </c:pt>
                <c:pt idx="212">
                  <c:v>0.129</c:v>
                </c:pt>
                <c:pt idx="213">
                  <c:v>0.129</c:v>
                </c:pt>
                <c:pt idx="214">
                  <c:v>0.129</c:v>
                </c:pt>
                <c:pt idx="215">
                  <c:v>0.128</c:v>
                </c:pt>
                <c:pt idx="216">
                  <c:v>0.128</c:v>
                </c:pt>
                <c:pt idx="217">
                  <c:v>0.128</c:v>
                </c:pt>
                <c:pt idx="218">
                  <c:v>0.127</c:v>
                </c:pt>
                <c:pt idx="219">
                  <c:v>0.127</c:v>
                </c:pt>
                <c:pt idx="220">
                  <c:v>0.127</c:v>
                </c:pt>
                <c:pt idx="221">
                  <c:v>0.126</c:v>
                </c:pt>
                <c:pt idx="222">
                  <c:v>0.126</c:v>
                </c:pt>
                <c:pt idx="223">
                  <c:v>0.126</c:v>
                </c:pt>
                <c:pt idx="224">
                  <c:v>0.126</c:v>
                </c:pt>
                <c:pt idx="225">
                  <c:v>0.125</c:v>
                </c:pt>
                <c:pt idx="226">
                  <c:v>0.125</c:v>
                </c:pt>
                <c:pt idx="227">
                  <c:v>0.125</c:v>
                </c:pt>
                <c:pt idx="228">
                  <c:v>0.125</c:v>
                </c:pt>
                <c:pt idx="229">
                  <c:v>0.124</c:v>
                </c:pt>
                <c:pt idx="230">
                  <c:v>0.124</c:v>
                </c:pt>
                <c:pt idx="231">
                  <c:v>0.124</c:v>
                </c:pt>
                <c:pt idx="232">
                  <c:v>0.123</c:v>
                </c:pt>
                <c:pt idx="233">
                  <c:v>0.123</c:v>
                </c:pt>
                <c:pt idx="234">
                  <c:v>0.123</c:v>
                </c:pt>
                <c:pt idx="235">
                  <c:v>0.123</c:v>
                </c:pt>
                <c:pt idx="236">
                  <c:v>0.122</c:v>
                </c:pt>
                <c:pt idx="237">
                  <c:v>0.122</c:v>
                </c:pt>
                <c:pt idx="238">
                  <c:v>0.122</c:v>
                </c:pt>
                <c:pt idx="239">
                  <c:v>0.122</c:v>
                </c:pt>
                <c:pt idx="240">
                  <c:v>0.121</c:v>
                </c:pt>
                <c:pt idx="241">
                  <c:v>0.121</c:v>
                </c:pt>
                <c:pt idx="242">
                  <c:v>0.121</c:v>
                </c:pt>
                <c:pt idx="243">
                  <c:v>0.121</c:v>
                </c:pt>
                <c:pt idx="244">
                  <c:v>0.12</c:v>
                </c:pt>
                <c:pt idx="245">
                  <c:v>0.12</c:v>
                </c:pt>
                <c:pt idx="246">
                  <c:v>0.12</c:v>
                </c:pt>
                <c:pt idx="247">
                  <c:v>0.12</c:v>
                </c:pt>
                <c:pt idx="248">
                  <c:v>0.12</c:v>
                </c:pt>
                <c:pt idx="249">
                  <c:v>0.11899999999999999</c:v>
                </c:pt>
                <c:pt idx="250">
                  <c:v>0.11899999999999999</c:v>
                </c:pt>
                <c:pt idx="251">
                  <c:v>0.11899999999999999</c:v>
                </c:pt>
                <c:pt idx="252">
                  <c:v>0.11899999999999999</c:v>
                </c:pt>
                <c:pt idx="253">
                  <c:v>0.11899999999999999</c:v>
                </c:pt>
                <c:pt idx="254">
                  <c:v>0.11799999999999999</c:v>
                </c:pt>
                <c:pt idx="255">
                  <c:v>0.11799999999999999</c:v>
                </c:pt>
                <c:pt idx="256">
                  <c:v>0.11799999999999999</c:v>
                </c:pt>
                <c:pt idx="257">
                  <c:v>0.11799999999999999</c:v>
                </c:pt>
                <c:pt idx="258">
                  <c:v>0.11700000000000001</c:v>
                </c:pt>
                <c:pt idx="259">
                  <c:v>0.11700000000000001</c:v>
                </c:pt>
                <c:pt idx="260">
                  <c:v>0.11700000000000001</c:v>
                </c:pt>
                <c:pt idx="261">
                  <c:v>0.11700000000000001</c:v>
                </c:pt>
                <c:pt idx="262">
                  <c:v>0.11700000000000001</c:v>
                </c:pt>
                <c:pt idx="263">
                  <c:v>0.11700000000000001</c:v>
                </c:pt>
                <c:pt idx="264">
                  <c:v>0.11600000000000001</c:v>
                </c:pt>
                <c:pt idx="265">
                  <c:v>0.11600000000000001</c:v>
                </c:pt>
                <c:pt idx="266">
                  <c:v>0.11600000000000001</c:v>
                </c:pt>
                <c:pt idx="267">
                  <c:v>0.11600000000000001</c:v>
                </c:pt>
                <c:pt idx="268">
                  <c:v>0.115</c:v>
                </c:pt>
                <c:pt idx="269">
                  <c:v>0.115</c:v>
                </c:pt>
                <c:pt idx="270">
                  <c:v>0.115</c:v>
                </c:pt>
                <c:pt idx="271">
                  <c:v>0.115</c:v>
                </c:pt>
                <c:pt idx="272">
                  <c:v>0.114</c:v>
                </c:pt>
                <c:pt idx="273">
                  <c:v>0.114</c:v>
                </c:pt>
                <c:pt idx="274">
                  <c:v>0.114</c:v>
                </c:pt>
                <c:pt idx="275">
                  <c:v>0.114</c:v>
                </c:pt>
                <c:pt idx="276">
                  <c:v>0.114</c:v>
                </c:pt>
                <c:pt idx="277">
                  <c:v>0.113</c:v>
                </c:pt>
                <c:pt idx="278">
                  <c:v>0.113</c:v>
                </c:pt>
                <c:pt idx="279">
                  <c:v>0.113</c:v>
                </c:pt>
                <c:pt idx="280">
                  <c:v>0.112</c:v>
                </c:pt>
                <c:pt idx="281">
                  <c:v>0.112</c:v>
                </c:pt>
                <c:pt idx="282">
                  <c:v>0.112</c:v>
                </c:pt>
                <c:pt idx="283">
                  <c:v>0.112</c:v>
                </c:pt>
                <c:pt idx="284">
                  <c:v>0.111</c:v>
                </c:pt>
                <c:pt idx="285">
                  <c:v>0.111</c:v>
                </c:pt>
                <c:pt idx="286">
                  <c:v>0.111</c:v>
                </c:pt>
                <c:pt idx="287">
                  <c:v>0.11</c:v>
                </c:pt>
                <c:pt idx="288">
                  <c:v>0.11</c:v>
                </c:pt>
                <c:pt idx="289">
                  <c:v>0.11</c:v>
                </c:pt>
                <c:pt idx="290">
                  <c:v>0.109</c:v>
                </c:pt>
                <c:pt idx="291">
                  <c:v>0.109</c:v>
                </c:pt>
                <c:pt idx="292">
                  <c:v>0.109</c:v>
                </c:pt>
                <c:pt idx="293">
                  <c:v>0.108</c:v>
                </c:pt>
                <c:pt idx="294">
                  <c:v>0.108</c:v>
                </c:pt>
                <c:pt idx="295">
                  <c:v>0.108</c:v>
                </c:pt>
                <c:pt idx="296">
                  <c:v>0.107</c:v>
                </c:pt>
                <c:pt idx="297">
                  <c:v>0.107</c:v>
                </c:pt>
                <c:pt idx="298">
                  <c:v>0.106</c:v>
                </c:pt>
                <c:pt idx="299">
                  <c:v>0.106</c:v>
                </c:pt>
                <c:pt idx="300">
                  <c:v>0.106</c:v>
                </c:pt>
                <c:pt idx="301">
                  <c:v>0.106</c:v>
                </c:pt>
                <c:pt idx="302">
                  <c:v>0.105</c:v>
                </c:pt>
                <c:pt idx="303">
                  <c:v>0.105</c:v>
                </c:pt>
                <c:pt idx="304">
                  <c:v>0.104</c:v>
                </c:pt>
                <c:pt idx="305">
                  <c:v>0.104</c:v>
                </c:pt>
                <c:pt idx="306">
                  <c:v>0.10299999999999999</c:v>
                </c:pt>
                <c:pt idx="307">
                  <c:v>0.10299999999999999</c:v>
                </c:pt>
                <c:pt idx="308">
                  <c:v>0.10299999999999999</c:v>
                </c:pt>
                <c:pt idx="309">
                  <c:v>0.10199999999999999</c:v>
                </c:pt>
                <c:pt idx="310">
                  <c:v>0.10199999999999999</c:v>
                </c:pt>
                <c:pt idx="311">
                  <c:v>0.10100000000000001</c:v>
                </c:pt>
                <c:pt idx="312">
                  <c:v>0.10100000000000001</c:v>
                </c:pt>
                <c:pt idx="313">
                  <c:v>0.1</c:v>
                </c:pt>
                <c:pt idx="314">
                  <c:v>0.1</c:v>
                </c:pt>
                <c:pt idx="315">
                  <c:v>0.1</c:v>
                </c:pt>
                <c:pt idx="316">
                  <c:v>9.9000000000000005E-2</c:v>
                </c:pt>
                <c:pt idx="317">
                  <c:v>9.9000000000000005E-2</c:v>
                </c:pt>
                <c:pt idx="318">
                  <c:v>9.8000000000000004E-2</c:v>
                </c:pt>
                <c:pt idx="319">
                  <c:v>9.8000000000000004E-2</c:v>
                </c:pt>
                <c:pt idx="320">
                  <c:v>9.7000000000000003E-2</c:v>
                </c:pt>
                <c:pt idx="321">
                  <c:v>9.7000000000000003E-2</c:v>
                </c:pt>
                <c:pt idx="322">
                  <c:v>9.6000000000000002E-2</c:v>
                </c:pt>
                <c:pt idx="323">
                  <c:v>9.6000000000000002E-2</c:v>
                </c:pt>
                <c:pt idx="324">
                  <c:v>9.5000000000000001E-2</c:v>
                </c:pt>
                <c:pt idx="325">
                  <c:v>9.5000000000000001E-2</c:v>
                </c:pt>
                <c:pt idx="326">
                  <c:v>9.4E-2</c:v>
                </c:pt>
                <c:pt idx="327">
                  <c:v>9.4E-2</c:v>
                </c:pt>
                <c:pt idx="328">
                  <c:v>9.2999999999999999E-2</c:v>
                </c:pt>
                <c:pt idx="329">
                  <c:v>9.2999999999999999E-2</c:v>
                </c:pt>
                <c:pt idx="330">
                  <c:v>9.2999999999999999E-2</c:v>
                </c:pt>
                <c:pt idx="331">
                  <c:v>9.1999999999999998E-2</c:v>
                </c:pt>
                <c:pt idx="332">
                  <c:v>9.1999999999999998E-2</c:v>
                </c:pt>
                <c:pt idx="333">
                  <c:v>9.0999999999999998E-2</c:v>
                </c:pt>
                <c:pt idx="334">
                  <c:v>9.0999999999999998E-2</c:v>
                </c:pt>
                <c:pt idx="335">
                  <c:v>9.0999999999999998E-2</c:v>
                </c:pt>
                <c:pt idx="336">
                  <c:v>0.09</c:v>
                </c:pt>
                <c:pt idx="337">
                  <c:v>0.09</c:v>
                </c:pt>
                <c:pt idx="338">
                  <c:v>8.8999999999999996E-2</c:v>
                </c:pt>
                <c:pt idx="339">
                  <c:v>8.8999999999999996E-2</c:v>
                </c:pt>
                <c:pt idx="340">
                  <c:v>8.7999999999999995E-2</c:v>
                </c:pt>
                <c:pt idx="341">
                  <c:v>8.7999999999999995E-2</c:v>
                </c:pt>
                <c:pt idx="342">
                  <c:v>8.7999999999999995E-2</c:v>
                </c:pt>
                <c:pt idx="343">
                  <c:v>8.6999999999999994E-2</c:v>
                </c:pt>
                <c:pt idx="344">
                  <c:v>8.6999999999999994E-2</c:v>
                </c:pt>
                <c:pt idx="345">
                  <c:v>8.5999999999999993E-2</c:v>
                </c:pt>
                <c:pt idx="346">
                  <c:v>8.5999999999999993E-2</c:v>
                </c:pt>
                <c:pt idx="347">
                  <c:v>8.5999999999999993E-2</c:v>
                </c:pt>
                <c:pt idx="348">
                  <c:v>8.5000000000000006E-2</c:v>
                </c:pt>
                <c:pt idx="349">
                  <c:v>8.5000000000000006E-2</c:v>
                </c:pt>
                <c:pt idx="350">
                  <c:v>8.5000000000000006E-2</c:v>
                </c:pt>
                <c:pt idx="351">
                  <c:v>8.4000000000000005E-2</c:v>
                </c:pt>
                <c:pt idx="352">
                  <c:v>8.4000000000000005E-2</c:v>
                </c:pt>
                <c:pt idx="353">
                  <c:v>8.3000000000000004E-2</c:v>
                </c:pt>
                <c:pt idx="354">
                  <c:v>8.3000000000000004E-2</c:v>
                </c:pt>
                <c:pt idx="355">
                  <c:v>8.3000000000000004E-2</c:v>
                </c:pt>
                <c:pt idx="356">
                  <c:v>8.2000000000000003E-2</c:v>
                </c:pt>
                <c:pt idx="357">
                  <c:v>8.2000000000000003E-2</c:v>
                </c:pt>
                <c:pt idx="358">
                  <c:v>8.2000000000000003E-2</c:v>
                </c:pt>
                <c:pt idx="359">
                  <c:v>8.1000000000000003E-2</c:v>
                </c:pt>
                <c:pt idx="360">
                  <c:v>8.1000000000000003E-2</c:v>
                </c:pt>
                <c:pt idx="361">
                  <c:v>8.1000000000000003E-2</c:v>
                </c:pt>
                <c:pt idx="362">
                  <c:v>8.1000000000000003E-2</c:v>
                </c:pt>
                <c:pt idx="363">
                  <c:v>0.08</c:v>
                </c:pt>
                <c:pt idx="364">
                  <c:v>0.08</c:v>
                </c:pt>
                <c:pt idx="365">
                  <c:v>0.08</c:v>
                </c:pt>
                <c:pt idx="366">
                  <c:v>0.08</c:v>
                </c:pt>
                <c:pt idx="367">
                  <c:v>7.9000000000000001E-2</c:v>
                </c:pt>
                <c:pt idx="368">
                  <c:v>7.9000000000000001E-2</c:v>
                </c:pt>
                <c:pt idx="369">
                  <c:v>7.8E-2</c:v>
                </c:pt>
                <c:pt idx="370">
                  <c:v>7.8E-2</c:v>
                </c:pt>
                <c:pt idx="371">
                  <c:v>7.8E-2</c:v>
                </c:pt>
                <c:pt idx="372">
                  <c:v>7.8E-2</c:v>
                </c:pt>
                <c:pt idx="373">
                  <c:v>7.8E-2</c:v>
                </c:pt>
                <c:pt idx="374">
                  <c:v>7.6999999999999999E-2</c:v>
                </c:pt>
                <c:pt idx="375">
                  <c:v>7.6999999999999999E-2</c:v>
                </c:pt>
                <c:pt idx="376">
                  <c:v>7.6999999999999999E-2</c:v>
                </c:pt>
                <c:pt idx="377">
                  <c:v>7.6999999999999999E-2</c:v>
                </c:pt>
                <c:pt idx="378">
                  <c:v>7.5999999999999998E-2</c:v>
                </c:pt>
                <c:pt idx="379">
                  <c:v>7.5999999999999998E-2</c:v>
                </c:pt>
                <c:pt idx="380">
                  <c:v>7.5999999999999998E-2</c:v>
                </c:pt>
                <c:pt idx="381">
                  <c:v>7.5999999999999998E-2</c:v>
                </c:pt>
                <c:pt idx="382">
                  <c:v>7.4999999999999997E-2</c:v>
                </c:pt>
                <c:pt idx="383">
                  <c:v>7.4999999999999997E-2</c:v>
                </c:pt>
                <c:pt idx="384">
                  <c:v>7.4999999999999997E-2</c:v>
                </c:pt>
                <c:pt idx="385">
                  <c:v>7.4999999999999997E-2</c:v>
                </c:pt>
                <c:pt idx="386">
                  <c:v>7.4999999999999997E-2</c:v>
                </c:pt>
                <c:pt idx="387">
                  <c:v>7.4999999999999997E-2</c:v>
                </c:pt>
                <c:pt idx="388">
                  <c:v>7.3999999999999996E-2</c:v>
                </c:pt>
                <c:pt idx="389">
                  <c:v>7.3999999999999996E-2</c:v>
                </c:pt>
                <c:pt idx="390">
                  <c:v>7.3999999999999996E-2</c:v>
                </c:pt>
                <c:pt idx="391">
                  <c:v>7.3999999999999996E-2</c:v>
                </c:pt>
                <c:pt idx="392">
                  <c:v>7.3999999999999996E-2</c:v>
                </c:pt>
                <c:pt idx="393">
                  <c:v>7.3999999999999996E-2</c:v>
                </c:pt>
                <c:pt idx="394">
                  <c:v>7.3999999999999996E-2</c:v>
                </c:pt>
                <c:pt idx="395">
                  <c:v>7.3999999999999996E-2</c:v>
                </c:pt>
                <c:pt idx="396">
                  <c:v>7.2999999999999995E-2</c:v>
                </c:pt>
                <c:pt idx="397">
                  <c:v>7.2999999999999995E-2</c:v>
                </c:pt>
                <c:pt idx="398">
                  <c:v>7.2999999999999995E-2</c:v>
                </c:pt>
                <c:pt idx="399">
                  <c:v>7.2999999999999995E-2</c:v>
                </c:pt>
                <c:pt idx="400">
                  <c:v>7.2999999999999995E-2</c:v>
                </c:pt>
                <c:pt idx="401">
                  <c:v>7.2999999999999995E-2</c:v>
                </c:pt>
                <c:pt idx="402">
                  <c:v>7.2999999999999995E-2</c:v>
                </c:pt>
                <c:pt idx="403">
                  <c:v>7.2999999999999995E-2</c:v>
                </c:pt>
                <c:pt idx="404">
                  <c:v>7.2999999999999995E-2</c:v>
                </c:pt>
                <c:pt idx="405">
                  <c:v>7.2999999999999995E-2</c:v>
                </c:pt>
                <c:pt idx="406">
                  <c:v>7.2999999999999995E-2</c:v>
                </c:pt>
                <c:pt idx="407">
                  <c:v>7.1999999999999995E-2</c:v>
                </c:pt>
                <c:pt idx="408">
                  <c:v>7.1999999999999995E-2</c:v>
                </c:pt>
                <c:pt idx="409">
                  <c:v>7.1999999999999995E-2</c:v>
                </c:pt>
                <c:pt idx="410">
                  <c:v>7.1999999999999995E-2</c:v>
                </c:pt>
                <c:pt idx="411">
                  <c:v>7.1999999999999995E-2</c:v>
                </c:pt>
                <c:pt idx="412">
                  <c:v>7.1999999999999995E-2</c:v>
                </c:pt>
                <c:pt idx="413">
                  <c:v>7.1999999999999995E-2</c:v>
                </c:pt>
                <c:pt idx="414">
                  <c:v>7.1999999999999995E-2</c:v>
                </c:pt>
                <c:pt idx="415">
                  <c:v>7.1999999999999995E-2</c:v>
                </c:pt>
                <c:pt idx="416">
                  <c:v>7.1999999999999995E-2</c:v>
                </c:pt>
                <c:pt idx="417">
                  <c:v>7.1999999999999995E-2</c:v>
                </c:pt>
                <c:pt idx="418">
                  <c:v>7.0999999999999994E-2</c:v>
                </c:pt>
                <c:pt idx="419">
                  <c:v>7.0999999999999994E-2</c:v>
                </c:pt>
                <c:pt idx="420">
                  <c:v>7.0999999999999994E-2</c:v>
                </c:pt>
                <c:pt idx="421">
                  <c:v>7.0999999999999994E-2</c:v>
                </c:pt>
                <c:pt idx="422">
                  <c:v>7.0999999999999994E-2</c:v>
                </c:pt>
                <c:pt idx="423">
                  <c:v>7.0999999999999994E-2</c:v>
                </c:pt>
                <c:pt idx="424">
                  <c:v>7.0999999999999994E-2</c:v>
                </c:pt>
                <c:pt idx="425">
                  <c:v>7.0999999999999994E-2</c:v>
                </c:pt>
                <c:pt idx="426">
                  <c:v>7.0999999999999994E-2</c:v>
                </c:pt>
                <c:pt idx="427">
                  <c:v>7.0999999999999994E-2</c:v>
                </c:pt>
                <c:pt idx="428">
                  <c:v>7.0999999999999994E-2</c:v>
                </c:pt>
                <c:pt idx="429">
                  <c:v>7.0999999999999994E-2</c:v>
                </c:pt>
                <c:pt idx="430">
                  <c:v>7.0999999999999994E-2</c:v>
                </c:pt>
                <c:pt idx="431">
                  <c:v>7.0999999999999994E-2</c:v>
                </c:pt>
                <c:pt idx="432">
                  <c:v>7.0999999999999994E-2</c:v>
                </c:pt>
                <c:pt idx="433">
                  <c:v>7.0000000000000007E-2</c:v>
                </c:pt>
                <c:pt idx="434">
                  <c:v>7.0000000000000007E-2</c:v>
                </c:pt>
                <c:pt idx="435">
                  <c:v>7.0000000000000007E-2</c:v>
                </c:pt>
                <c:pt idx="436">
                  <c:v>7.0000000000000007E-2</c:v>
                </c:pt>
                <c:pt idx="437">
                  <c:v>7.0000000000000007E-2</c:v>
                </c:pt>
                <c:pt idx="438">
                  <c:v>7.0000000000000007E-2</c:v>
                </c:pt>
                <c:pt idx="439">
                  <c:v>7.0000000000000007E-2</c:v>
                </c:pt>
                <c:pt idx="440">
                  <c:v>7.0000000000000007E-2</c:v>
                </c:pt>
                <c:pt idx="441">
                  <c:v>7.0000000000000007E-2</c:v>
                </c:pt>
                <c:pt idx="442">
                  <c:v>7.0000000000000007E-2</c:v>
                </c:pt>
                <c:pt idx="443">
                  <c:v>6.9000000000000006E-2</c:v>
                </c:pt>
                <c:pt idx="444">
                  <c:v>7.0000000000000007E-2</c:v>
                </c:pt>
                <c:pt idx="445">
                  <c:v>7.0000000000000007E-2</c:v>
                </c:pt>
                <c:pt idx="446">
                  <c:v>6.9000000000000006E-2</c:v>
                </c:pt>
                <c:pt idx="447">
                  <c:v>6.9000000000000006E-2</c:v>
                </c:pt>
                <c:pt idx="448">
                  <c:v>6.9000000000000006E-2</c:v>
                </c:pt>
                <c:pt idx="449">
                  <c:v>6.9000000000000006E-2</c:v>
                </c:pt>
                <c:pt idx="450">
                  <c:v>6.9000000000000006E-2</c:v>
                </c:pt>
                <c:pt idx="451">
                  <c:v>6.9000000000000006E-2</c:v>
                </c:pt>
                <c:pt idx="452">
                  <c:v>6.9000000000000006E-2</c:v>
                </c:pt>
                <c:pt idx="453">
                  <c:v>6.9000000000000006E-2</c:v>
                </c:pt>
                <c:pt idx="454">
                  <c:v>6.9000000000000006E-2</c:v>
                </c:pt>
                <c:pt idx="455">
                  <c:v>6.9000000000000006E-2</c:v>
                </c:pt>
                <c:pt idx="456">
                  <c:v>6.9000000000000006E-2</c:v>
                </c:pt>
                <c:pt idx="457">
                  <c:v>6.9000000000000006E-2</c:v>
                </c:pt>
                <c:pt idx="458">
                  <c:v>6.9000000000000006E-2</c:v>
                </c:pt>
                <c:pt idx="459">
                  <c:v>6.8000000000000005E-2</c:v>
                </c:pt>
                <c:pt idx="460">
                  <c:v>6.8000000000000005E-2</c:v>
                </c:pt>
                <c:pt idx="461">
                  <c:v>6.8000000000000005E-2</c:v>
                </c:pt>
                <c:pt idx="462">
                  <c:v>6.8000000000000005E-2</c:v>
                </c:pt>
                <c:pt idx="463">
                  <c:v>6.8000000000000005E-2</c:v>
                </c:pt>
                <c:pt idx="464">
                  <c:v>6.8000000000000005E-2</c:v>
                </c:pt>
                <c:pt idx="465">
                  <c:v>6.8000000000000005E-2</c:v>
                </c:pt>
                <c:pt idx="466">
                  <c:v>6.8000000000000005E-2</c:v>
                </c:pt>
                <c:pt idx="467">
                  <c:v>6.8000000000000005E-2</c:v>
                </c:pt>
                <c:pt idx="468">
                  <c:v>6.8000000000000005E-2</c:v>
                </c:pt>
                <c:pt idx="469">
                  <c:v>6.7000000000000004E-2</c:v>
                </c:pt>
                <c:pt idx="470">
                  <c:v>6.7000000000000004E-2</c:v>
                </c:pt>
                <c:pt idx="471">
                  <c:v>6.7000000000000004E-2</c:v>
                </c:pt>
                <c:pt idx="472">
                  <c:v>6.7000000000000004E-2</c:v>
                </c:pt>
                <c:pt idx="473">
                  <c:v>6.7000000000000004E-2</c:v>
                </c:pt>
                <c:pt idx="474">
                  <c:v>6.7000000000000004E-2</c:v>
                </c:pt>
                <c:pt idx="475">
                  <c:v>6.7000000000000004E-2</c:v>
                </c:pt>
                <c:pt idx="476">
                  <c:v>6.7000000000000004E-2</c:v>
                </c:pt>
                <c:pt idx="477">
                  <c:v>6.7000000000000004E-2</c:v>
                </c:pt>
                <c:pt idx="478">
                  <c:v>6.7000000000000004E-2</c:v>
                </c:pt>
                <c:pt idx="479">
                  <c:v>6.7000000000000004E-2</c:v>
                </c:pt>
                <c:pt idx="480">
                  <c:v>6.6000000000000003E-2</c:v>
                </c:pt>
                <c:pt idx="481">
                  <c:v>6.6000000000000003E-2</c:v>
                </c:pt>
                <c:pt idx="482">
                  <c:v>6.6000000000000003E-2</c:v>
                </c:pt>
                <c:pt idx="483">
                  <c:v>6.6000000000000003E-2</c:v>
                </c:pt>
                <c:pt idx="484">
                  <c:v>6.6000000000000003E-2</c:v>
                </c:pt>
                <c:pt idx="485">
                  <c:v>6.6000000000000003E-2</c:v>
                </c:pt>
                <c:pt idx="486">
                  <c:v>6.6000000000000003E-2</c:v>
                </c:pt>
                <c:pt idx="487">
                  <c:v>6.6000000000000003E-2</c:v>
                </c:pt>
                <c:pt idx="488">
                  <c:v>6.6000000000000003E-2</c:v>
                </c:pt>
                <c:pt idx="489">
                  <c:v>6.6000000000000003E-2</c:v>
                </c:pt>
                <c:pt idx="490">
                  <c:v>6.6000000000000003E-2</c:v>
                </c:pt>
                <c:pt idx="491">
                  <c:v>6.6000000000000003E-2</c:v>
                </c:pt>
                <c:pt idx="492">
                  <c:v>6.6000000000000003E-2</c:v>
                </c:pt>
                <c:pt idx="493">
                  <c:v>6.6000000000000003E-2</c:v>
                </c:pt>
                <c:pt idx="494">
                  <c:v>6.6000000000000003E-2</c:v>
                </c:pt>
                <c:pt idx="495">
                  <c:v>6.6000000000000003E-2</c:v>
                </c:pt>
                <c:pt idx="496">
                  <c:v>6.5000000000000002E-2</c:v>
                </c:pt>
                <c:pt idx="497">
                  <c:v>6.5000000000000002E-2</c:v>
                </c:pt>
                <c:pt idx="498">
                  <c:v>6.5000000000000002E-2</c:v>
                </c:pt>
                <c:pt idx="499">
                  <c:v>6.5000000000000002E-2</c:v>
                </c:pt>
                <c:pt idx="500">
                  <c:v>6.5000000000000002E-2</c:v>
                </c:pt>
                <c:pt idx="501">
                  <c:v>6.5000000000000002E-2</c:v>
                </c:pt>
                <c:pt idx="502">
                  <c:v>6.5000000000000002E-2</c:v>
                </c:pt>
                <c:pt idx="503">
                  <c:v>6.5000000000000002E-2</c:v>
                </c:pt>
                <c:pt idx="504">
                  <c:v>6.5000000000000002E-2</c:v>
                </c:pt>
                <c:pt idx="505">
                  <c:v>6.5000000000000002E-2</c:v>
                </c:pt>
                <c:pt idx="506">
                  <c:v>6.5000000000000002E-2</c:v>
                </c:pt>
                <c:pt idx="507">
                  <c:v>6.5000000000000002E-2</c:v>
                </c:pt>
                <c:pt idx="508">
                  <c:v>6.5000000000000002E-2</c:v>
                </c:pt>
                <c:pt idx="509">
                  <c:v>6.5000000000000002E-2</c:v>
                </c:pt>
                <c:pt idx="510">
                  <c:v>6.5000000000000002E-2</c:v>
                </c:pt>
                <c:pt idx="511">
                  <c:v>6.5000000000000002E-2</c:v>
                </c:pt>
                <c:pt idx="512">
                  <c:v>6.5000000000000002E-2</c:v>
                </c:pt>
                <c:pt idx="513">
                  <c:v>6.5000000000000002E-2</c:v>
                </c:pt>
                <c:pt idx="514">
                  <c:v>6.5000000000000002E-2</c:v>
                </c:pt>
                <c:pt idx="515">
                  <c:v>6.5000000000000002E-2</c:v>
                </c:pt>
                <c:pt idx="516">
                  <c:v>6.5000000000000002E-2</c:v>
                </c:pt>
                <c:pt idx="517">
                  <c:v>6.5000000000000002E-2</c:v>
                </c:pt>
                <c:pt idx="518">
                  <c:v>6.5000000000000002E-2</c:v>
                </c:pt>
                <c:pt idx="519">
                  <c:v>6.5000000000000002E-2</c:v>
                </c:pt>
                <c:pt idx="520">
                  <c:v>6.5000000000000002E-2</c:v>
                </c:pt>
                <c:pt idx="521">
                  <c:v>6.5000000000000002E-2</c:v>
                </c:pt>
                <c:pt idx="522">
                  <c:v>6.5000000000000002E-2</c:v>
                </c:pt>
                <c:pt idx="523">
                  <c:v>6.5000000000000002E-2</c:v>
                </c:pt>
                <c:pt idx="524">
                  <c:v>6.5000000000000002E-2</c:v>
                </c:pt>
                <c:pt idx="525">
                  <c:v>6.4000000000000001E-2</c:v>
                </c:pt>
                <c:pt idx="526">
                  <c:v>6.4000000000000001E-2</c:v>
                </c:pt>
                <c:pt idx="527">
                  <c:v>6.4000000000000001E-2</c:v>
                </c:pt>
                <c:pt idx="528">
                  <c:v>6.4000000000000001E-2</c:v>
                </c:pt>
                <c:pt idx="529">
                  <c:v>6.5000000000000002E-2</c:v>
                </c:pt>
                <c:pt idx="530">
                  <c:v>6.4000000000000001E-2</c:v>
                </c:pt>
                <c:pt idx="531">
                  <c:v>6.5000000000000002E-2</c:v>
                </c:pt>
                <c:pt idx="532">
                  <c:v>6.5000000000000002E-2</c:v>
                </c:pt>
                <c:pt idx="533">
                  <c:v>6.5000000000000002E-2</c:v>
                </c:pt>
                <c:pt idx="534">
                  <c:v>6.5000000000000002E-2</c:v>
                </c:pt>
                <c:pt idx="535">
                  <c:v>6.5000000000000002E-2</c:v>
                </c:pt>
                <c:pt idx="536">
                  <c:v>6.5000000000000002E-2</c:v>
                </c:pt>
                <c:pt idx="537">
                  <c:v>6.5000000000000002E-2</c:v>
                </c:pt>
                <c:pt idx="538">
                  <c:v>6.4000000000000001E-2</c:v>
                </c:pt>
                <c:pt idx="539">
                  <c:v>6.4000000000000001E-2</c:v>
                </c:pt>
                <c:pt idx="540">
                  <c:v>6.4000000000000001E-2</c:v>
                </c:pt>
                <c:pt idx="541">
                  <c:v>6.5000000000000002E-2</c:v>
                </c:pt>
                <c:pt idx="542">
                  <c:v>6.5000000000000002E-2</c:v>
                </c:pt>
                <c:pt idx="543">
                  <c:v>6.5000000000000002E-2</c:v>
                </c:pt>
                <c:pt idx="544">
                  <c:v>6.5000000000000002E-2</c:v>
                </c:pt>
                <c:pt idx="545">
                  <c:v>6.5000000000000002E-2</c:v>
                </c:pt>
                <c:pt idx="546">
                  <c:v>6.5000000000000002E-2</c:v>
                </c:pt>
                <c:pt idx="547">
                  <c:v>6.5000000000000002E-2</c:v>
                </c:pt>
                <c:pt idx="548">
                  <c:v>6.5000000000000002E-2</c:v>
                </c:pt>
                <c:pt idx="549">
                  <c:v>6.4000000000000001E-2</c:v>
                </c:pt>
                <c:pt idx="550">
                  <c:v>6.4000000000000001E-2</c:v>
                </c:pt>
                <c:pt idx="551">
                  <c:v>6.4000000000000001E-2</c:v>
                </c:pt>
                <c:pt idx="552">
                  <c:v>6.4000000000000001E-2</c:v>
                </c:pt>
                <c:pt idx="553">
                  <c:v>6.4000000000000001E-2</c:v>
                </c:pt>
                <c:pt idx="554">
                  <c:v>6.4000000000000001E-2</c:v>
                </c:pt>
                <c:pt idx="555">
                  <c:v>6.4000000000000001E-2</c:v>
                </c:pt>
                <c:pt idx="556">
                  <c:v>6.4000000000000001E-2</c:v>
                </c:pt>
                <c:pt idx="557">
                  <c:v>6.4000000000000001E-2</c:v>
                </c:pt>
                <c:pt idx="558">
                  <c:v>6.4000000000000001E-2</c:v>
                </c:pt>
                <c:pt idx="559">
                  <c:v>6.4000000000000001E-2</c:v>
                </c:pt>
                <c:pt idx="560">
                  <c:v>6.4000000000000001E-2</c:v>
                </c:pt>
                <c:pt idx="561">
                  <c:v>6.4000000000000001E-2</c:v>
                </c:pt>
                <c:pt idx="562">
                  <c:v>6.4000000000000001E-2</c:v>
                </c:pt>
                <c:pt idx="563">
                  <c:v>6.4000000000000001E-2</c:v>
                </c:pt>
                <c:pt idx="564">
                  <c:v>6.4000000000000001E-2</c:v>
                </c:pt>
                <c:pt idx="565">
                  <c:v>6.4000000000000001E-2</c:v>
                </c:pt>
                <c:pt idx="566">
                  <c:v>6.4000000000000001E-2</c:v>
                </c:pt>
                <c:pt idx="567">
                  <c:v>6.4000000000000001E-2</c:v>
                </c:pt>
                <c:pt idx="568">
                  <c:v>6.4000000000000001E-2</c:v>
                </c:pt>
                <c:pt idx="569">
                  <c:v>6.4000000000000001E-2</c:v>
                </c:pt>
                <c:pt idx="570">
                  <c:v>6.4000000000000001E-2</c:v>
                </c:pt>
                <c:pt idx="571">
                  <c:v>6.4000000000000001E-2</c:v>
                </c:pt>
                <c:pt idx="572">
                  <c:v>6.4000000000000001E-2</c:v>
                </c:pt>
                <c:pt idx="573">
                  <c:v>6.3E-2</c:v>
                </c:pt>
                <c:pt idx="574">
                  <c:v>6.3E-2</c:v>
                </c:pt>
                <c:pt idx="575">
                  <c:v>6.3E-2</c:v>
                </c:pt>
                <c:pt idx="576">
                  <c:v>6.3E-2</c:v>
                </c:pt>
                <c:pt idx="577">
                  <c:v>6.3E-2</c:v>
                </c:pt>
                <c:pt idx="578">
                  <c:v>6.3E-2</c:v>
                </c:pt>
                <c:pt idx="579">
                  <c:v>6.3E-2</c:v>
                </c:pt>
                <c:pt idx="580">
                  <c:v>6.3E-2</c:v>
                </c:pt>
                <c:pt idx="581">
                  <c:v>6.3E-2</c:v>
                </c:pt>
                <c:pt idx="582">
                  <c:v>6.3E-2</c:v>
                </c:pt>
                <c:pt idx="583">
                  <c:v>6.3E-2</c:v>
                </c:pt>
                <c:pt idx="584">
                  <c:v>6.3E-2</c:v>
                </c:pt>
                <c:pt idx="585">
                  <c:v>6.3E-2</c:v>
                </c:pt>
                <c:pt idx="586">
                  <c:v>6.3E-2</c:v>
                </c:pt>
                <c:pt idx="587">
                  <c:v>6.3E-2</c:v>
                </c:pt>
                <c:pt idx="588">
                  <c:v>6.3E-2</c:v>
                </c:pt>
                <c:pt idx="589">
                  <c:v>6.2E-2</c:v>
                </c:pt>
                <c:pt idx="590">
                  <c:v>6.2E-2</c:v>
                </c:pt>
                <c:pt idx="591">
                  <c:v>6.2E-2</c:v>
                </c:pt>
                <c:pt idx="592">
                  <c:v>6.2E-2</c:v>
                </c:pt>
                <c:pt idx="593">
                  <c:v>6.2E-2</c:v>
                </c:pt>
                <c:pt idx="594">
                  <c:v>6.3E-2</c:v>
                </c:pt>
                <c:pt idx="595">
                  <c:v>6.2E-2</c:v>
                </c:pt>
                <c:pt idx="596">
                  <c:v>6.2E-2</c:v>
                </c:pt>
                <c:pt idx="597">
                  <c:v>6.2E-2</c:v>
                </c:pt>
                <c:pt idx="598">
                  <c:v>6.2E-2</c:v>
                </c:pt>
                <c:pt idx="599">
                  <c:v>6.2E-2</c:v>
                </c:pt>
                <c:pt idx="600">
                  <c:v>6.0999999999999999E-2</c:v>
                </c:pt>
                <c:pt idx="601">
                  <c:v>6.0999999999999999E-2</c:v>
                </c:pt>
                <c:pt idx="602">
                  <c:v>6.0999999999999999E-2</c:v>
                </c:pt>
                <c:pt idx="603">
                  <c:v>6.0999999999999999E-2</c:v>
                </c:pt>
                <c:pt idx="604">
                  <c:v>6.0999999999999999E-2</c:v>
                </c:pt>
                <c:pt idx="605">
                  <c:v>0.06</c:v>
                </c:pt>
                <c:pt idx="606">
                  <c:v>0.06</c:v>
                </c:pt>
                <c:pt idx="607">
                  <c:v>0.06</c:v>
                </c:pt>
                <c:pt idx="608">
                  <c:v>0.06</c:v>
                </c:pt>
                <c:pt idx="609">
                  <c:v>0.06</c:v>
                </c:pt>
                <c:pt idx="610">
                  <c:v>0.06</c:v>
                </c:pt>
                <c:pt idx="611">
                  <c:v>0.06</c:v>
                </c:pt>
                <c:pt idx="612">
                  <c:v>0.06</c:v>
                </c:pt>
                <c:pt idx="613">
                  <c:v>5.8999999999999997E-2</c:v>
                </c:pt>
                <c:pt idx="614">
                  <c:v>5.8999999999999997E-2</c:v>
                </c:pt>
                <c:pt idx="615">
                  <c:v>5.8999999999999997E-2</c:v>
                </c:pt>
                <c:pt idx="616">
                  <c:v>5.8999999999999997E-2</c:v>
                </c:pt>
                <c:pt idx="617">
                  <c:v>5.8999999999999997E-2</c:v>
                </c:pt>
                <c:pt idx="618">
                  <c:v>5.8999999999999997E-2</c:v>
                </c:pt>
                <c:pt idx="619">
                  <c:v>5.8000000000000003E-2</c:v>
                </c:pt>
                <c:pt idx="620">
                  <c:v>5.8000000000000003E-2</c:v>
                </c:pt>
                <c:pt idx="621">
                  <c:v>5.8000000000000003E-2</c:v>
                </c:pt>
                <c:pt idx="622">
                  <c:v>5.8000000000000003E-2</c:v>
                </c:pt>
                <c:pt idx="623">
                  <c:v>5.7000000000000002E-2</c:v>
                </c:pt>
                <c:pt idx="624">
                  <c:v>5.7000000000000002E-2</c:v>
                </c:pt>
                <c:pt idx="625">
                  <c:v>5.7000000000000002E-2</c:v>
                </c:pt>
                <c:pt idx="626">
                  <c:v>5.7000000000000002E-2</c:v>
                </c:pt>
                <c:pt idx="627">
                  <c:v>5.6000000000000001E-2</c:v>
                </c:pt>
                <c:pt idx="628">
                  <c:v>5.6000000000000001E-2</c:v>
                </c:pt>
                <c:pt idx="629">
                  <c:v>5.6000000000000001E-2</c:v>
                </c:pt>
                <c:pt idx="630">
                  <c:v>5.5E-2</c:v>
                </c:pt>
                <c:pt idx="631">
                  <c:v>5.5E-2</c:v>
                </c:pt>
                <c:pt idx="632">
                  <c:v>5.5E-2</c:v>
                </c:pt>
                <c:pt idx="633">
                  <c:v>5.5E-2</c:v>
                </c:pt>
                <c:pt idx="634">
                  <c:v>5.5E-2</c:v>
                </c:pt>
                <c:pt idx="635">
                  <c:v>5.3999999999999999E-2</c:v>
                </c:pt>
                <c:pt idx="636">
                  <c:v>5.3999999999999999E-2</c:v>
                </c:pt>
                <c:pt idx="637">
                  <c:v>5.3999999999999999E-2</c:v>
                </c:pt>
                <c:pt idx="638">
                  <c:v>5.3999999999999999E-2</c:v>
                </c:pt>
                <c:pt idx="639">
                  <c:v>5.2999999999999999E-2</c:v>
                </c:pt>
                <c:pt idx="640">
                  <c:v>5.2999999999999999E-2</c:v>
                </c:pt>
                <c:pt idx="641">
                  <c:v>5.1999999999999998E-2</c:v>
                </c:pt>
                <c:pt idx="642">
                  <c:v>5.1999999999999998E-2</c:v>
                </c:pt>
                <c:pt idx="643">
                  <c:v>5.1999999999999998E-2</c:v>
                </c:pt>
                <c:pt idx="644">
                  <c:v>5.0999999999999997E-2</c:v>
                </c:pt>
                <c:pt idx="645">
                  <c:v>5.0999999999999997E-2</c:v>
                </c:pt>
                <c:pt idx="646">
                  <c:v>5.0999999999999997E-2</c:v>
                </c:pt>
                <c:pt idx="647">
                  <c:v>0.05</c:v>
                </c:pt>
                <c:pt idx="648">
                  <c:v>0.05</c:v>
                </c:pt>
                <c:pt idx="649">
                  <c:v>0.05</c:v>
                </c:pt>
                <c:pt idx="650">
                  <c:v>0.05</c:v>
                </c:pt>
                <c:pt idx="651">
                  <c:v>4.9000000000000002E-2</c:v>
                </c:pt>
                <c:pt idx="652">
                  <c:v>4.9000000000000002E-2</c:v>
                </c:pt>
                <c:pt idx="653">
                  <c:v>4.9000000000000002E-2</c:v>
                </c:pt>
                <c:pt idx="654">
                  <c:v>4.8000000000000001E-2</c:v>
                </c:pt>
                <c:pt idx="655">
                  <c:v>4.8000000000000001E-2</c:v>
                </c:pt>
                <c:pt idx="656">
                  <c:v>4.8000000000000001E-2</c:v>
                </c:pt>
                <c:pt idx="657">
                  <c:v>4.7E-2</c:v>
                </c:pt>
                <c:pt idx="658">
                  <c:v>4.7E-2</c:v>
                </c:pt>
                <c:pt idx="659">
                  <c:v>4.5999999999999999E-2</c:v>
                </c:pt>
                <c:pt idx="660">
                  <c:v>4.5999999999999999E-2</c:v>
                </c:pt>
                <c:pt idx="661">
                  <c:v>4.5999999999999999E-2</c:v>
                </c:pt>
                <c:pt idx="662">
                  <c:v>4.4999999999999998E-2</c:v>
                </c:pt>
                <c:pt idx="663">
                  <c:v>4.4999999999999998E-2</c:v>
                </c:pt>
                <c:pt idx="664">
                  <c:v>4.4999999999999998E-2</c:v>
                </c:pt>
                <c:pt idx="665">
                  <c:v>4.4999999999999998E-2</c:v>
                </c:pt>
                <c:pt idx="666">
                  <c:v>4.3999999999999997E-2</c:v>
                </c:pt>
                <c:pt idx="667">
                  <c:v>4.2999999999999997E-2</c:v>
                </c:pt>
                <c:pt idx="668">
                  <c:v>4.2999999999999997E-2</c:v>
                </c:pt>
                <c:pt idx="669">
                  <c:v>4.2999999999999997E-2</c:v>
                </c:pt>
                <c:pt idx="670">
                  <c:v>4.2000000000000003E-2</c:v>
                </c:pt>
                <c:pt idx="671">
                  <c:v>4.2000000000000003E-2</c:v>
                </c:pt>
                <c:pt idx="672">
                  <c:v>4.2000000000000003E-2</c:v>
                </c:pt>
                <c:pt idx="673">
                  <c:v>4.1000000000000002E-2</c:v>
                </c:pt>
                <c:pt idx="674">
                  <c:v>4.1000000000000002E-2</c:v>
                </c:pt>
                <c:pt idx="675">
                  <c:v>0.04</c:v>
                </c:pt>
                <c:pt idx="676">
                  <c:v>0.04</c:v>
                </c:pt>
                <c:pt idx="677">
                  <c:v>3.9E-2</c:v>
                </c:pt>
                <c:pt idx="678">
                  <c:v>3.9E-2</c:v>
                </c:pt>
                <c:pt idx="679">
                  <c:v>3.7999999999999999E-2</c:v>
                </c:pt>
                <c:pt idx="680">
                  <c:v>3.7999999999999999E-2</c:v>
                </c:pt>
                <c:pt idx="681">
                  <c:v>3.7999999999999999E-2</c:v>
                </c:pt>
                <c:pt idx="682">
                  <c:v>3.6999999999999998E-2</c:v>
                </c:pt>
                <c:pt idx="683">
                  <c:v>3.6999999999999998E-2</c:v>
                </c:pt>
                <c:pt idx="684">
                  <c:v>3.6999999999999998E-2</c:v>
                </c:pt>
                <c:pt idx="685">
                  <c:v>3.6999999999999998E-2</c:v>
                </c:pt>
                <c:pt idx="686">
                  <c:v>3.5999999999999997E-2</c:v>
                </c:pt>
                <c:pt idx="687">
                  <c:v>3.5000000000000003E-2</c:v>
                </c:pt>
                <c:pt idx="688">
                  <c:v>3.5000000000000003E-2</c:v>
                </c:pt>
                <c:pt idx="689">
                  <c:v>3.4000000000000002E-2</c:v>
                </c:pt>
                <c:pt idx="690">
                  <c:v>3.4000000000000002E-2</c:v>
                </c:pt>
                <c:pt idx="691">
                  <c:v>3.4000000000000002E-2</c:v>
                </c:pt>
                <c:pt idx="692">
                  <c:v>3.3000000000000002E-2</c:v>
                </c:pt>
                <c:pt idx="693">
                  <c:v>3.3000000000000002E-2</c:v>
                </c:pt>
                <c:pt idx="694">
                  <c:v>3.2000000000000001E-2</c:v>
                </c:pt>
                <c:pt idx="695">
                  <c:v>3.1E-2</c:v>
                </c:pt>
                <c:pt idx="696">
                  <c:v>3.1E-2</c:v>
                </c:pt>
                <c:pt idx="697">
                  <c:v>3.1E-2</c:v>
                </c:pt>
                <c:pt idx="698">
                  <c:v>0.03</c:v>
                </c:pt>
                <c:pt idx="699">
                  <c:v>0.03</c:v>
                </c:pt>
                <c:pt idx="700">
                  <c:v>0.03</c:v>
                </c:pt>
                <c:pt idx="701">
                  <c:v>0.03</c:v>
                </c:pt>
                <c:pt idx="702">
                  <c:v>2.9000000000000001E-2</c:v>
                </c:pt>
                <c:pt idx="703">
                  <c:v>2.9000000000000001E-2</c:v>
                </c:pt>
                <c:pt idx="704">
                  <c:v>2.8000000000000001E-2</c:v>
                </c:pt>
                <c:pt idx="705">
                  <c:v>2.7E-2</c:v>
                </c:pt>
                <c:pt idx="706">
                  <c:v>2.7E-2</c:v>
                </c:pt>
                <c:pt idx="707">
                  <c:v>2.5999999999999999E-2</c:v>
                </c:pt>
                <c:pt idx="708">
                  <c:v>2.5999999999999999E-2</c:v>
                </c:pt>
                <c:pt idx="709">
                  <c:v>2.5000000000000001E-2</c:v>
                </c:pt>
                <c:pt idx="710">
                  <c:v>2.5000000000000001E-2</c:v>
                </c:pt>
                <c:pt idx="711">
                  <c:v>2.4E-2</c:v>
                </c:pt>
                <c:pt idx="712">
                  <c:v>2.4E-2</c:v>
                </c:pt>
                <c:pt idx="713">
                  <c:v>2.4E-2</c:v>
                </c:pt>
                <c:pt idx="714">
                  <c:v>2.3E-2</c:v>
                </c:pt>
                <c:pt idx="715">
                  <c:v>2.3E-2</c:v>
                </c:pt>
                <c:pt idx="716">
                  <c:v>2.3E-2</c:v>
                </c:pt>
                <c:pt idx="717">
                  <c:v>2.3E-2</c:v>
                </c:pt>
                <c:pt idx="718">
                  <c:v>2.1999999999999999E-2</c:v>
                </c:pt>
                <c:pt idx="719">
                  <c:v>2.1999999999999999E-2</c:v>
                </c:pt>
                <c:pt idx="720">
                  <c:v>2.1000000000000001E-2</c:v>
                </c:pt>
                <c:pt idx="721">
                  <c:v>2.1000000000000001E-2</c:v>
                </c:pt>
                <c:pt idx="722">
                  <c:v>0.02</c:v>
                </c:pt>
                <c:pt idx="723">
                  <c:v>0.02</c:v>
                </c:pt>
                <c:pt idx="724">
                  <c:v>0.02</c:v>
                </c:pt>
                <c:pt idx="725">
                  <c:v>0.02</c:v>
                </c:pt>
                <c:pt idx="726">
                  <c:v>1.9E-2</c:v>
                </c:pt>
                <c:pt idx="727">
                  <c:v>1.9E-2</c:v>
                </c:pt>
                <c:pt idx="728">
                  <c:v>1.9E-2</c:v>
                </c:pt>
                <c:pt idx="729">
                  <c:v>1.7999999999999999E-2</c:v>
                </c:pt>
                <c:pt idx="730">
                  <c:v>1.7999999999999999E-2</c:v>
                </c:pt>
                <c:pt idx="731">
                  <c:v>1.7999999999999999E-2</c:v>
                </c:pt>
                <c:pt idx="732">
                  <c:v>1.7000000000000001E-2</c:v>
                </c:pt>
                <c:pt idx="733">
                  <c:v>1.7000000000000001E-2</c:v>
                </c:pt>
                <c:pt idx="734">
                  <c:v>1.6E-2</c:v>
                </c:pt>
                <c:pt idx="735">
                  <c:v>1.6E-2</c:v>
                </c:pt>
                <c:pt idx="736">
                  <c:v>1.6E-2</c:v>
                </c:pt>
                <c:pt idx="737">
                  <c:v>1.6E-2</c:v>
                </c:pt>
                <c:pt idx="738">
                  <c:v>1.6E-2</c:v>
                </c:pt>
                <c:pt idx="739">
                  <c:v>1.4999999999999999E-2</c:v>
                </c:pt>
                <c:pt idx="740">
                  <c:v>1.4999999999999999E-2</c:v>
                </c:pt>
                <c:pt idx="741">
                  <c:v>1.4999999999999999E-2</c:v>
                </c:pt>
                <c:pt idx="742">
                  <c:v>1.4E-2</c:v>
                </c:pt>
                <c:pt idx="743">
                  <c:v>1.4E-2</c:v>
                </c:pt>
                <c:pt idx="744">
                  <c:v>1.4E-2</c:v>
                </c:pt>
                <c:pt idx="745">
                  <c:v>1.4E-2</c:v>
                </c:pt>
                <c:pt idx="746">
                  <c:v>1.4E-2</c:v>
                </c:pt>
                <c:pt idx="747">
                  <c:v>1.2999999999999999E-2</c:v>
                </c:pt>
                <c:pt idx="748">
                  <c:v>1.2999999999999999E-2</c:v>
                </c:pt>
                <c:pt idx="749">
                  <c:v>1.2999999999999999E-2</c:v>
                </c:pt>
                <c:pt idx="750">
                  <c:v>1.2E-2</c:v>
                </c:pt>
                <c:pt idx="751">
                  <c:v>1.2E-2</c:v>
                </c:pt>
                <c:pt idx="752">
                  <c:v>1.2E-2</c:v>
                </c:pt>
                <c:pt idx="753">
                  <c:v>1.2E-2</c:v>
                </c:pt>
                <c:pt idx="754">
                  <c:v>1.2E-2</c:v>
                </c:pt>
                <c:pt idx="755">
                  <c:v>1.0999999999999999E-2</c:v>
                </c:pt>
                <c:pt idx="756">
                  <c:v>1.0999999999999999E-2</c:v>
                </c:pt>
                <c:pt idx="757">
                  <c:v>1.0999999999999999E-2</c:v>
                </c:pt>
                <c:pt idx="758">
                  <c:v>1.0999999999999999E-2</c:v>
                </c:pt>
                <c:pt idx="759">
                  <c:v>1.0999999999999999E-2</c:v>
                </c:pt>
                <c:pt idx="760">
                  <c:v>1.0999999999999999E-2</c:v>
                </c:pt>
                <c:pt idx="761">
                  <c:v>1.0999999999999999E-2</c:v>
                </c:pt>
                <c:pt idx="762">
                  <c:v>0.01</c:v>
                </c:pt>
                <c:pt idx="763">
                  <c:v>0.01</c:v>
                </c:pt>
                <c:pt idx="764">
                  <c:v>0.01</c:v>
                </c:pt>
                <c:pt idx="765">
                  <c:v>0.01</c:v>
                </c:pt>
                <c:pt idx="766">
                  <c:v>0.01</c:v>
                </c:pt>
                <c:pt idx="767">
                  <c:v>8.9999999999999993E-3</c:v>
                </c:pt>
                <c:pt idx="768">
                  <c:v>8.9999999999999993E-3</c:v>
                </c:pt>
                <c:pt idx="769">
                  <c:v>8.9999999999999993E-3</c:v>
                </c:pt>
                <c:pt idx="770">
                  <c:v>8.9999999999999993E-3</c:v>
                </c:pt>
                <c:pt idx="771">
                  <c:v>8.0000000000000002E-3</c:v>
                </c:pt>
                <c:pt idx="772">
                  <c:v>8.0000000000000002E-3</c:v>
                </c:pt>
                <c:pt idx="773">
                  <c:v>8.9999999999999993E-3</c:v>
                </c:pt>
                <c:pt idx="774">
                  <c:v>8.9999999999999993E-3</c:v>
                </c:pt>
                <c:pt idx="775">
                  <c:v>8.0000000000000002E-3</c:v>
                </c:pt>
                <c:pt idx="776">
                  <c:v>8.0000000000000002E-3</c:v>
                </c:pt>
                <c:pt idx="777">
                  <c:v>8.0000000000000002E-3</c:v>
                </c:pt>
                <c:pt idx="778">
                  <c:v>8.0000000000000002E-3</c:v>
                </c:pt>
                <c:pt idx="779">
                  <c:v>8.0000000000000002E-3</c:v>
                </c:pt>
                <c:pt idx="780">
                  <c:v>8.0000000000000002E-3</c:v>
                </c:pt>
                <c:pt idx="781">
                  <c:v>8.0000000000000002E-3</c:v>
                </c:pt>
                <c:pt idx="782">
                  <c:v>8.0000000000000002E-3</c:v>
                </c:pt>
                <c:pt idx="783">
                  <c:v>8.0000000000000002E-3</c:v>
                </c:pt>
                <c:pt idx="784">
                  <c:v>7.0000000000000001E-3</c:v>
                </c:pt>
                <c:pt idx="785">
                  <c:v>7.0000000000000001E-3</c:v>
                </c:pt>
                <c:pt idx="786">
                  <c:v>7.0000000000000001E-3</c:v>
                </c:pt>
                <c:pt idx="787">
                  <c:v>7.0000000000000001E-3</c:v>
                </c:pt>
                <c:pt idx="788">
                  <c:v>7.0000000000000001E-3</c:v>
                </c:pt>
                <c:pt idx="789">
                  <c:v>7.0000000000000001E-3</c:v>
                </c:pt>
                <c:pt idx="790">
                  <c:v>7.0000000000000001E-3</c:v>
                </c:pt>
                <c:pt idx="791">
                  <c:v>7.0000000000000001E-3</c:v>
                </c:pt>
                <c:pt idx="792">
                  <c:v>7.0000000000000001E-3</c:v>
                </c:pt>
                <c:pt idx="793">
                  <c:v>7.0000000000000001E-3</c:v>
                </c:pt>
                <c:pt idx="794">
                  <c:v>7.0000000000000001E-3</c:v>
                </c:pt>
                <c:pt idx="795">
                  <c:v>7.0000000000000001E-3</c:v>
                </c:pt>
                <c:pt idx="796">
                  <c:v>6.0000000000000001E-3</c:v>
                </c:pt>
                <c:pt idx="797">
                  <c:v>6.0000000000000001E-3</c:v>
                </c:pt>
                <c:pt idx="798">
                  <c:v>6.0000000000000001E-3</c:v>
                </c:pt>
                <c:pt idx="799">
                  <c:v>6.0000000000000001E-3</c:v>
                </c:pt>
                <c:pt idx="800">
                  <c:v>6.0000000000000001E-3</c:v>
                </c:pt>
                <c:pt idx="801">
                  <c:v>6.0000000000000001E-3</c:v>
                </c:pt>
                <c:pt idx="802">
                  <c:v>6.0000000000000001E-3</c:v>
                </c:pt>
                <c:pt idx="803">
                  <c:v>6.0000000000000001E-3</c:v>
                </c:pt>
                <c:pt idx="804">
                  <c:v>6.0000000000000001E-3</c:v>
                </c:pt>
                <c:pt idx="805">
                  <c:v>6.0000000000000001E-3</c:v>
                </c:pt>
                <c:pt idx="806">
                  <c:v>5.0000000000000001E-3</c:v>
                </c:pt>
                <c:pt idx="807">
                  <c:v>5.0000000000000001E-3</c:v>
                </c:pt>
                <c:pt idx="808">
                  <c:v>5.0000000000000001E-3</c:v>
                </c:pt>
                <c:pt idx="809">
                  <c:v>5.0000000000000001E-3</c:v>
                </c:pt>
                <c:pt idx="810">
                  <c:v>5.0000000000000001E-3</c:v>
                </c:pt>
                <c:pt idx="811">
                  <c:v>5.0000000000000001E-3</c:v>
                </c:pt>
                <c:pt idx="812">
                  <c:v>5.0000000000000001E-3</c:v>
                </c:pt>
                <c:pt idx="813">
                  <c:v>5.0000000000000001E-3</c:v>
                </c:pt>
                <c:pt idx="814">
                  <c:v>5.0000000000000001E-3</c:v>
                </c:pt>
                <c:pt idx="815">
                  <c:v>6.0000000000000001E-3</c:v>
                </c:pt>
                <c:pt idx="816">
                  <c:v>5.0000000000000001E-3</c:v>
                </c:pt>
                <c:pt idx="817">
                  <c:v>4.0000000000000001E-3</c:v>
                </c:pt>
                <c:pt idx="818">
                  <c:v>4.0000000000000001E-3</c:v>
                </c:pt>
                <c:pt idx="819">
                  <c:v>4.0000000000000001E-3</c:v>
                </c:pt>
                <c:pt idx="820">
                  <c:v>5.0000000000000001E-3</c:v>
                </c:pt>
                <c:pt idx="821">
                  <c:v>5.0000000000000001E-3</c:v>
                </c:pt>
                <c:pt idx="822">
                  <c:v>5.0000000000000001E-3</c:v>
                </c:pt>
                <c:pt idx="823">
                  <c:v>5.0000000000000001E-3</c:v>
                </c:pt>
                <c:pt idx="824">
                  <c:v>5.0000000000000001E-3</c:v>
                </c:pt>
                <c:pt idx="825">
                  <c:v>5.0000000000000001E-3</c:v>
                </c:pt>
                <c:pt idx="826">
                  <c:v>5.0000000000000001E-3</c:v>
                </c:pt>
                <c:pt idx="827">
                  <c:v>5.0000000000000001E-3</c:v>
                </c:pt>
                <c:pt idx="828">
                  <c:v>5.0000000000000001E-3</c:v>
                </c:pt>
                <c:pt idx="829">
                  <c:v>5.0000000000000001E-3</c:v>
                </c:pt>
                <c:pt idx="830">
                  <c:v>5.0000000000000001E-3</c:v>
                </c:pt>
                <c:pt idx="831">
                  <c:v>5.0000000000000001E-3</c:v>
                </c:pt>
                <c:pt idx="832">
                  <c:v>4.0000000000000001E-3</c:v>
                </c:pt>
                <c:pt idx="833">
                  <c:v>4.0000000000000001E-3</c:v>
                </c:pt>
                <c:pt idx="834">
                  <c:v>4.0000000000000001E-3</c:v>
                </c:pt>
                <c:pt idx="835">
                  <c:v>5.0000000000000001E-3</c:v>
                </c:pt>
                <c:pt idx="836">
                  <c:v>4.0000000000000001E-3</c:v>
                </c:pt>
                <c:pt idx="837">
                  <c:v>4.0000000000000001E-3</c:v>
                </c:pt>
                <c:pt idx="838">
                  <c:v>4.0000000000000001E-3</c:v>
                </c:pt>
                <c:pt idx="839">
                  <c:v>4.0000000000000001E-3</c:v>
                </c:pt>
                <c:pt idx="840">
                  <c:v>4.0000000000000001E-3</c:v>
                </c:pt>
                <c:pt idx="841">
                  <c:v>4.0000000000000001E-3</c:v>
                </c:pt>
                <c:pt idx="842">
                  <c:v>4.0000000000000001E-3</c:v>
                </c:pt>
                <c:pt idx="843">
                  <c:v>4.0000000000000001E-3</c:v>
                </c:pt>
                <c:pt idx="844">
                  <c:v>4.0000000000000001E-3</c:v>
                </c:pt>
                <c:pt idx="845">
                  <c:v>5.0000000000000001E-3</c:v>
                </c:pt>
                <c:pt idx="846">
                  <c:v>5.0000000000000001E-3</c:v>
                </c:pt>
                <c:pt idx="847">
                  <c:v>4.0000000000000001E-3</c:v>
                </c:pt>
                <c:pt idx="848">
                  <c:v>4.0000000000000001E-3</c:v>
                </c:pt>
                <c:pt idx="849">
                  <c:v>4.0000000000000001E-3</c:v>
                </c:pt>
                <c:pt idx="850">
                  <c:v>4.0000000000000001E-3</c:v>
                </c:pt>
                <c:pt idx="851">
                  <c:v>4.0000000000000001E-3</c:v>
                </c:pt>
                <c:pt idx="852">
                  <c:v>4.0000000000000001E-3</c:v>
                </c:pt>
                <c:pt idx="853">
                  <c:v>4.0000000000000001E-3</c:v>
                </c:pt>
                <c:pt idx="854">
                  <c:v>4.0000000000000001E-3</c:v>
                </c:pt>
                <c:pt idx="855">
                  <c:v>4.0000000000000001E-3</c:v>
                </c:pt>
                <c:pt idx="856">
                  <c:v>4.0000000000000001E-3</c:v>
                </c:pt>
                <c:pt idx="857">
                  <c:v>4.0000000000000001E-3</c:v>
                </c:pt>
                <c:pt idx="858">
                  <c:v>4.0000000000000001E-3</c:v>
                </c:pt>
                <c:pt idx="859">
                  <c:v>4.0000000000000001E-3</c:v>
                </c:pt>
                <c:pt idx="860">
                  <c:v>4.0000000000000001E-3</c:v>
                </c:pt>
                <c:pt idx="861">
                  <c:v>4.0000000000000001E-3</c:v>
                </c:pt>
                <c:pt idx="862">
                  <c:v>4.0000000000000001E-3</c:v>
                </c:pt>
                <c:pt idx="863">
                  <c:v>4.0000000000000001E-3</c:v>
                </c:pt>
                <c:pt idx="864">
                  <c:v>4.0000000000000001E-3</c:v>
                </c:pt>
                <c:pt idx="865">
                  <c:v>4.0000000000000001E-3</c:v>
                </c:pt>
                <c:pt idx="866">
                  <c:v>3.0000000000000001E-3</c:v>
                </c:pt>
                <c:pt idx="867">
                  <c:v>3.0000000000000001E-3</c:v>
                </c:pt>
                <c:pt idx="868">
                  <c:v>4.0000000000000001E-3</c:v>
                </c:pt>
                <c:pt idx="869">
                  <c:v>3.0000000000000001E-3</c:v>
                </c:pt>
                <c:pt idx="870">
                  <c:v>3.0000000000000001E-3</c:v>
                </c:pt>
                <c:pt idx="871">
                  <c:v>3.0000000000000001E-3</c:v>
                </c:pt>
                <c:pt idx="872">
                  <c:v>3.0000000000000001E-3</c:v>
                </c:pt>
                <c:pt idx="873">
                  <c:v>3.0000000000000001E-3</c:v>
                </c:pt>
                <c:pt idx="874">
                  <c:v>4.0000000000000001E-3</c:v>
                </c:pt>
                <c:pt idx="875">
                  <c:v>4.0000000000000001E-3</c:v>
                </c:pt>
                <c:pt idx="876">
                  <c:v>4.0000000000000001E-3</c:v>
                </c:pt>
                <c:pt idx="877">
                  <c:v>4.0000000000000001E-3</c:v>
                </c:pt>
                <c:pt idx="878">
                  <c:v>4.0000000000000001E-3</c:v>
                </c:pt>
                <c:pt idx="879">
                  <c:v>4.0000000000000001E-3</c:v>
                </c:pt>
                <c:pt idx="880">
                  <c:v>4.0000000000000001E-3</c:v>
                </c:pt>
                <c:pt idx="881">
                  <c:v>4.0000000000000001E-3</c:v>
                </c:pt>
                <c:pt idx="882">
                  <c:v>3.0000000000000001E-3</c:v>
                </c:pt>
                <c:pt idx="883">
                  <c:v>3.0000000000000001E-3</c:v>
                </c:pt>
                <c:pt idx="884">
                  <c:v>3.0000000000000001E-3</c:v>
                </c:pt>
                <c:pt idx="885">
                  <c:v>3.0000000000000001E-3</c:v>
                </c:pt>
                <c:pt idx="886">
                  <c:v>3.0000000000000001E-3</c:v>
                </c:pt>
                <c:pt idx="887">
                  <c:v>3.0000000000000001E-3</c:v>
                </c:pt>
                <c:pt idx="888">
                  <c:v>3.0000000000000001E-3</c:v>
                </c:pt>
                <c:pt idx="889">
                  <c:v>3.0000000000000001E-3</c:v>
                </c:pt>
                <c:pt idx="890">
                  <c:v>3.0000000000000001E-3</c:v>
                </c:pt>
                <c:pt idx="891">
                  <c:v>3.0000000000000001E-3</c:v>
                </c:pt>
                <c:pt idx="892">
                  <c:v>3.0000000000000001E-3</c:v>
                </c:pt>
                <c:pt idx="893">
                  <c:v>3.0000000000000001E-3</c:v>
                </c:pt>
                <c:pt idx="894">
                  <c:v>3.0000000000000001E-3</c:v>
                </c:pt>
                <c:pt idx="895">
                  <c:v>3.0000000000000001E-3</c:v>
                </c:pt>
                <c:pt idx="896">
                  <c:v>4.0000000000000001E-3</c:v>
                </c:pt>
                <c:pt idx="897">
                  <c:v>4.0000000000000001E-3</c:v>
                </c:pt>
                <c:pt idx="898">
                  <c:v>3.0000000000000001E-3</c:v>
                </c:pt>
                <c:pt idx="899">
                  <c:v>3.0000000000000001E-3</c:v>
                </c:pt>
                <c:pt idx="900">
                  <c:v>3.0000000000000001E-3</c:v>
                </c:pt>
                <c:pt idx="901">
                  <c:v>3.0000000000000001E-3</c:v>
                </c:pt>
                <c:pt idx="902">
                  <c:v>3.0000000000000001E-3</c:v>
                </c:pt>
                <c:pt idx="903">
                  <c:v>3.0000000000000001E-3</c:v>
                </c:pt>
                <c:pt idx="904">
                  <c:v>3.0000000000000001E-3</c:v>
                </c:pt>
                <c:pt idx="905">
                  <c:v>3.0000000000000001E-3</c:v>
                </c:pt>
                <c:pt idx="906">
                  <c:v>3.0000000000000001E-3</c:v>
                </c:pt>
                <c:pt idx="907">
                  <c:v>3.0000000000000001E-3</c:v>
                </c:pt>
                <c:pt idx="908">
                  <c:v>3.0000000000000001E-3</c:v>
                </c:pt>
                <c:pt idx="909">
                  <c:v>3.0000000000000001E-3</c:v>
                </c:pt>
                <c:pt idx="910">
                  <c:v>3.0000000000000001E-3</c:v>
                </c:pt>
                <c:pt idx="911">
                  <c:v>3.0000000000000001E-3</c:v>
                </c:pt>
                <c:pt idx="912">
                  <c:v>3.0000000000000001E-3</c:v>
                </c:pt>
                <c:pt idx="913">
                  <c:v>3.0000000000000001E-3</c:v>
                </c:pt>
                <c:pt idx="914">
                  <c:v>3.0000000000000001E-3</c:v>
                </c:pt>
                <c:pt idx="915">
                  <c:v>3.0000000000000001E-3</c:v>
                </c:pt>
                <c:pt idx="916">
                  <c:v>3.0000000000000001E-3</c:v>
                </c:pt>
                <c:pt idx="917">
                  <c:v>3.0000000000000001E-3</c:v>
                </c:pt>
                <c:pt idx="918">
                  <c:v>3.0000000000000001E-3</c:v>
                </c:pt>
                <c:pt idx="919">
                  <c:v>3.0000000000000001E-3</c:v>
                </c:pt>
                <c:pt idx="920">
                  <c:v>3.0000000000000001E-3</c:v>
                </c:pt>
                <c:pt idx="921">
                  <c:v>3.0000000000000001E-3</c:v>
                </c:pt>
                <c:pt idx="922">
                  <c:v>3.0000000000000001E-3</c:v>
                </c:pt>
                <c:pt idx="923">
                  <c:v>3.0000000000000001E-3</c:v>
                </c:pt>
                <c:pt idx="924">
                  <c:v>3.0000000000000001E-3</c:v>
                </c:pt>
                <c:pt idx="925">
                  <c:v>3.0000000000000001E-3</c:v>
                </c:pt>
                <c:pt idx="926">
                  <c:v>3.0000000000000001E-3</c:v>
                </c:pt>
                <c:pt idx="927">
                  <c:v>3.0000000000000001E-3</c:v>
                </c:pt>
                <c:pt idx="928">
                  <c:v>3.0000000000000001E-3</c:v>
                </c:pt>
                <c:pt idx="929">
                  <c:v>3.0000000000000001E-3</c:v>
                </c:pt>
                <c:pt idx="930">
                  <c:v>3.0000000000000001E-3</c:v>
                </c:pt>
                <c:pt idx="931">
                  <c:v>3.0000000000000001E-3</c:v>
                </c:pt>
                <c:pt idx="932">
                  <c:v>3.0000000000000001E-3</c:v>
                </c:pt>
                <c:pt idx="933">
                  <c:v>3.0000000000000001E-3</c:v>
                </c:pt>
                <c:pt idx="934">
                  <c:v>3.0000000000000001E-3</c:v>
                </c:pt>
                <c:pt idx="935">
                  <c:v>3.0000000000000001E-3</c:v>
                </c:pt>
                <c:pt idx="936">
                  <c:v>3.0000000000000001E-3</c:v>
                </c:pt>
                <c:pt idx="937">
                  <c:v>3.0000000000000001E-3</c:v>
                </c:pt>
                <c:pt idx="938">
                  <c:v>3.0000000000000001E-3</c:v>
                </c:pt>
                <c:pt idx="939">
                  <c:v>3.0000000000000001E-3</c:v>
                </c:pt>
                <c:pt idx="940">
                  <c:v>3.0000000000000001E-3</c:v>
                </c:pt>
                <c:pt idx="941">
                  <c:v>3.0000000000000001E-3</c:v>
                </c:pt>
                <c:pt idx="942">
                  <c:v>3.0000000000000001E-3</c:v>
                </c:pt>
                <c:pt idx="943">
                  <c:v>3.0000000000000001E-3</c:v>
                </c:pt>
                <c:pt idx="944">
                  <c:v>3.0000000000000001E-3</c:v>
                </c:pt>
                <c:pt idx="945">
                  <c:v>3.0000000000000001E-3</c:v>
                </c:pt>
                <c:pt idx="946">
                  <c:v>3.0000000000000001E-3</c:v>
                </c:pt>
                <c:pt idx="947">
                  <c:v>3.0000000000000001E-3</c:v>
                </c:pt>
                <c:pt idx="948">
                  <c:v>3.0000000000000001E-3</c:v>
                </c:pt>
                <c:pt idx="949">
                  <c:v>3.0000000000000001E-3</c:v>
                </c:pt>
                <c:pt idx="950">
                  <c:v>3.0000000000000001E-3</c:v>
                </c:pt>
                <c:pt idx="951">
                  <c:v>3.0000000000000001E-3</c:v>
                </c:pt>
                <c:pt idx="952">
                  <c:v>3.0000000000000001E-3</c:v>
                </c:pt>
                <c:pt idx="953">
                  <c:v>3.0000000000000001E-3</c:v>
                </c:pt>
                <c:pt idx="954">
                  <c:v>3.0000000000000001E-3</c:v>
                </c:pt>
                <c:pt idx="955">
                  <c:v>3.0000000000000001E-3</c:v>
                </c:pt>
                <c:pt idx="956">
                  <c:v>3.0000000000000001E-3</c:v>
                </c:pt>
                <c:pt idx="957">
                  <c:v>3.0000000000000001E-3</c:v>
                </c:pt>
                <c:pt idx="958">
                  <c:v>3.0000000000000001E-3</c:v>
                </c:pt>
                <c:pt idx="959">
                  <c:v>3.0000000000000001E-3</c:v>
                </c:pt>
                <c:pt idx="960">
                  <c:v>3.0000000000000001E-3</c:v>
                </c:pt>
                <c:pt idx="961">
                  <c:v>3.0000000000000001E-3</c:v>
                </c:pt>
                <c:pt idx="962">
                  <c:v>3.0000000000000001E-3</c:v>
                </c:pt>
                <c:pt idx="963">
                  <c:v>3.0000000000000001E-3</c:v>
                </c:pt>
                <c:pt idx="964">
                  <c:v>3.0000000000000001E-3</c:v>
                </c:pt>
                <c:pt idx="965">
                  <c:v>3.0000000000000001E-3</c:v>
                </c:pt>
                <c:pt idx="966">
                  <c:v>3.0000000000000001E-3</c:v>
                </c:pt>
                <c:pt idx="967">
                  <c:v>3.0000000000000001E-3</c:v>
                </c:pt>
                <c:pt idx="968">
                  <c:v>3.0000000000000001E-3</c:v>
                </c:pt>
                <c:pt idx="969">
                  <c:v>3.0000000000000001E-3</c:v>
                </c:pt>
                <c:pt idx="970">
                  <c:v>3.0000000000000001E-3</c:v>
                </c:pt>
                <c:pt idx="971">
                  <c:v>3.0000000000000001E-3</c:v>
                </c:pt>
                <c:pt idx="972">
                  <c:v>3.0000000000000001E-3</c:v>
                </c:pt>
                <c:pt idx="973">
                  <c:v>3.0000000000000001E-3</c:v>
                </c:pt>
                <c:pt idx="974">
                  <c:v>3.0000000000000001E-3</c:v>
                </c:pt>
                <c:pt idx="975">
                  <c:v>3.0000000000000001E-3</c:v>
                </c:pt>
                <c:pt idx="976">
                  <c:v>3.0000000000000001E-3</c:v>
                </c:pt>
                <c:pt idx="977">
                  <c:v>3.0000000000000001E-3</c:v>
                </c:pt>
                <c:pt idx="978">
                  <c:v>3.0000000000000001E-3</c:v>
                </c:pt>
                <c:pt idx="979">
                  <c:v>3.0000000000000001E-3</c:v>
                </c:pt>
                <c:pt idx="980">
                  <c:v>3.0000000000000001E-3</c:v>
                </c:pt>
                <c:pt idx="981">
                  <c:v>3.0000000000000001E-3</c:v>
                </c:pt>
                <c:pt idx="982">
                  <c:v>3.0000000000000001E-3</c:v>
                </c:pt>
                <c:pt idx="983">
                  <c:v>3.0000000000000001E-3</c:v>
                </c:pt>
                <c:pt idx="984">
                  <c:v>3.0000000000000001E-3</c:v>
                </c:pt>
                <c:pt idx="985">
                  <c:v>3.0000000000000001E-3</c:v>
                </c:pt>
                <c:pt idx="986">
                  <c:v>3.0000000000000001E-3</c:v>
                </c:pt>
                <c:pt idx="987">
                  <c:v>3.0000000000000001E-3</c:v>
                </c:pt>
                <c:pt idx="988">
                  <c:v>3.0000000000000001E-3</c:v>
                </c:pt>
                <c:pt idx="989">
                  <c:v>3.0000000000000001E-3</c:v>
                </c:pt>
                <c:pt idx="990">
                  <c:v>4.0000000000000001E-3</c:v>
                </c:pt>
                <c:pt idx="991">
                  <c:v>4.0000000000000001E-3</c:v>
                </c:pt>
                <c:pt idx="992">
                  <c:v>4.0000000000000001E-3</c:v>
                </c:pt>
                <c:pt idx="993">
                  <c:v>4.0000000000000001E-3</c:v>
                </c:pt>
                <c:pt idx="994">
                  <c:v>4.0000000000000001E-3</c:v>
                </c:pt>
                <c:pt idx="995">
                  <c:v>4.0000000000000001E-3</c:v>
                </c:pt>
                <c:pt idx="996">
                  <c:v>4.0000000000000001E-3</c:v>
                </c:pt>
                <c:pt idx="997">
                  <c:v>4.0000000000000001E-3</c:v>
                </c:pt>
                <c:pt idx="998">
                  <c:v>4.0000000000000001E-3</c:v>
                </c:pt>
                <c:pt idx="999">
                  <c:v>5.0000000000000001E-3</c:v>
                </c:pt>
                <c:pt idx="1000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F5-4447-9602-AC683B8C2848}"/>
            </c:ext>
          </c:extLst>
        </c:ser>
        <c:ser>
          <c:idx val="6"/>
          <c:order val="5"/>
          <c:tx>
            <c:v>72 hr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Sheet2!$EG$3:$EG$1003</c:f>
              <c:numCache>
                <c:formatCode>General</c:formatCode>
                <c:ptCount val="1001"/>
                <c:pt idx="0">
                  <c:v>200</c:v>
                </c:pt>
                <c:pt idx="1">
                  <c:v>200.2</c:v>
                </c:pt>
                <c:pt idx="2">
                  <c:v>200.4</c:v>
                </c:pt>
                <c:pt idx="3">
                  <c:v>200.6</c:v>
                </c:pt>
                <c:pt idx="4">
                  <c:v>200.8</c:v>
                </c:pt>
                <c:pt idx="5">
                  <c:v>201</c:v>
                </c:pt>
                <c:pt idx="6">
                  <c:v>201.2</c:v>
                </c:pt>
                <c:pt idx="7">
                  <c:v>201.4</c:v>
                </c:pt>
                <c:pt idx="8">
                  <c:v>201.6</c:v>
                </c:pt>
                <c:pt idx="9">
                  <c:v>201.8</c:v>
                </c:pt>
                <c:pt idx="10">
                  <c:v>202</c:v>
                </c:pt>
                <c:pt idx="11">
                  <c:v>202.2</c:v>
                </c:pt>
                <c:pt idx="12">
                  <c:v>202.4</c:v>
                </c:pt>
                <c:pt idx="13">
                  <c:v>202.6</c:v>
                </c:pt>
                <c:pt idx="14">
                  <c:v>202.8</c:v>
                </c:pt>
                <c:pt idx="15">
                  <c:v>203</c:v>
                </c:pt>
                <c:pt idx="16">
                  <c:v>203.2</c:v>
                </c:pt>
                <c:pt idx="17">
                  <c:v>203.4</c:v>
                </c:pt>
                <c:pt idx="18">
                  <c:v>203.6</c:v>
                </c:pt>
                <c:pt idx="19">
                  <c:v>203.8</c:v>
                </c:pt>
                <c:pt idx="20">
                  <c:v>204</c:v>
                </c:pt>
                <c:pt idx="21">
                  <c:v>204.2</c:v>
                </c:pt>
                <c:pt idx="22">
                  <c:v>204.4</c:v>
                </c:pt>
                <c:pt idx="23">
                  <c:v>204.6</c:v>
                </c:pt>
                <c:pt idx="24">
                  <c:v>204.8</c:v>
                </c:pt>
                <c:pt idx="25">
                  <c:v>205</c:v>
                </c:pt>
                <c:pt idx="26">
                  <c:v>205.2</c:v>
                </c:pt>
                <c:pt idx="27">
                  <c:v>205.4</c:v>
                </c:pt>
                <c:pt idx="28">
                  <c:v>205.6</c:v>
                </c:pt>
                <c:pt idx="29">
                  <c:v>205.8</c:v>
                </c:pt>
                <c:pt idx="30">
                  <c:v>206</c:v>
                </c:pt>
                <c:pt idx="31">
                  <c:v>206.2</c:v>
                </c:pt>
                <c:pt idx="32">
                  <c:v>206.4</c:v>
                </c:pt>
                <c:pt idx="33">
                  <c:v>206.6</c:v>
                </c:pt>
                <c:pt idx="34">
                  <c:v>206.8</c:v>
                </c:pt>
                <c:pt idx="35">
                  <c:v>207</c:v>
                </c:pt>
                <c:pt idx="36">
                  <c:v>207.2</c:v>
                </c:pt>
                <c:pt idx="37">
                  <c:v>207.4</c:v>
                </c:pt>
                <c:pt idx="38">
                  <c:v>207.6</c:v>
                </c:pt>
                <c:pt idx="39">
                  <c:v>207.8</c:v>
                </c:pt>
                <c:pt idx="40">
                  <c:v>208</c:v>
                </c:pt>
                <c:pt idx="41">
                  <c:v>208.2</c:v>
                </c:pt>
                <c:pt idx="42">
                  <c:v>208.4</c:v>
                </c:pt>
                <c:pt idx="43">
                  <c:v>208.6</c:v>
                </c:pt>
                <c:pt idx="44">
                  <c:v>208.8</c:v>
                </c:pt>
                <c:pt idx="45">
                  <c:v>209</c:v>
                </c:pt>
                <c:pt idx="46">
                  <c:v>209.2</c:v>
                </c:pt>
                <c:pt idx="47">
                  <c:v>209.4</c:v>
                </c:pt>
                <c:pt idx="48">
                  <c:v>209.6</c:v>
                </c:pt>
                <c:pt idx="49">
                  <c:v>209.8</c:v>
                </c:pt>
                <c:pt idx="50">
                  <c:v>210</c:v>
                </c:pt>
                <c:pt idx="51">
                  <c:v>210.2</c:v>
                </c:pt>
                <c:pt idx="52">
                  <c:v>210.4</c:v>
                </c:pt>
                <c:pt idx="53">
                  <c:v>210.6</c:v>
                </c:pt>
                <c:pt idx="54">
                  <c:v>210.8</c:v>
                </c:pt>
                <c:pt idx="55">
                  <c:v>211</c:v>
                </c:pt>
                <c:pt idx="56">
                  <c:v>211.2</c:v>
                </c:pt>
                <c:pt idx="57">
                  <c:v>211.4</c:v>
                </c:pt>
                <c:pt idx="58">
                  <c:v>211.6</c:v>
                </c:pt>
                <c:pt idx="59">
                  <c:v>211.8</c:v>
                </c:pt>
                <c:pt idx="60">
                  <c:v>212</c:v>
                </c:pt>
                <c:pt idx="61">
                  <c:v>212.2</c:v>
                </c:pt>
                <c:pt idx="62">
                  <c:v>212.4</c:v>
                </c:pt>
                <c:pt idx="63">
                  <c:v>212.6</c:v>
                </c:pt>
                <c:pt idx="64">
                  <c:v>212.8</c:v>
                </c:pt>
                <c:pt idx="65">
                  <c:v>213</c:v>
                </c:pt>
                <c:pt idx="66">
                  <c:v>213.2</c:v>
                </c:pt>
                <c:pt idx="67">
                  <c:v>213.4</c:v>
                </c:pt>
                <c:pt idx="68">
                  <c:v>213.6</c:v>
                </c:pt>
                <c:pt idx="69">
                  <c:v>213.8</c:v>
                </c:pt>
                <c:pt idx="70">
                  <c:v>214</c:v>
                </c:pt>
                <c:pt idx="71">
                  <c:v>214.2</c:v>
                </c:pt>
                <c:pt idx="72">
                  <c:v>214.4</c:v>
                </c:pt>
                <c:pt idx="73">
                  <c:v>214.6</c:v>
                </c:pt>
                <c:pt idx="74">
                  <c:v>214.8</c:v>
                </c:pt>
                <c:pt idx="75">
                  <c:v>215</c:v>
                </c:pt>
                <c:pt idx="76">
                  <c:v>215.2</c:v>
                </c:pt>
                <c:pt idx="77">
                  <c:v>215.4</c:v>
                </c:pt>
                <c:pt idx="78">
                  <c:v>215.6</c:v>
                </c:pt>
                <c:pt idx="79">
                  <c:v>215.8</c:v>
                </c:pt>
                <c:pt idx="80">
                  <c:v>216</c:v>
                </c:pt>
                <c:pt idx="81">
                  <c:v>216.2</c:v>
                </c:pt>
                <c:pt idx="82">
                  <c:v>216.4</c:v>
                </c:pt>
                <c:pt idx="83">
                  <c:v>216.6</c:v>
                </c:pt>
                <c:pt idx="84">
                  <c:v>216.8</c:v>
                </c:pt>
                <c:pt idx="85">
                  <c:v>217</c:v>
                </c:pt>
                <c:pt idx="86">
                  <c:v>217.2</c:v>
                </c:pt>
                <c:pt idx="87">
                  <c:v>217.4</c:v>
                </c:pt>
                <c:pt idx="88">
                  <c:v>217.6</c:v>
                </c:pt>
                <c:pt idx="89">
                  <c:v>217.8</c:v>
                </c:pt>
                <c:pt idx="90">
                  <c:v>218</c:v>
                </c:pt>
                <c:pt idx="91">
                  <c:v>218.2</c:v>
                </c:pt>
                <c:pt idx="92">
                  <c:v>218.4</c:v>
                </c:pt>
                <c:pt idx="93">
                  <c:v>218.6</c:v>
                </c:pt>
                <c:pt idx="94">
                  <c:v>218.8</c:v>
                </c:pt>
                <c:pt idx="95">
                  <c:v>219</c:v>
                </c:pt>
                <c:pt idx="96">
                  <c:v>219.2</c:v>
                </c:pt>
                <c:pt idx="97">
                  <c:v>219.4</c:v>
                </c:pt>
                <c:pt idx="98">
                  <c:v>219.6</c:v>
                </c:pt>
                <c:pt idx="99">
                  <c:v>219.8</c:v>
                </c:pt>
                <c:pt idx="100">
                  <c:v>220</c:v>
                </c:pt>
                <c:pt idx="101">
                  <c:v>220.2</c:v>
                </c:pt>
                <c:pt idx="102">
                  <c:v>220.4</c:v>
                </c:pt>
                <c:pt idx="103">
                  <c:v>220.6</c:v>
                </c:pt>
                <c:pt idx="104">
                  <c:v>220.8</c:v>
                </c:pt>
                <c:pt idx="105">
                  <c:v>221</c:v>
                </c:pt>
                <c:pt idx="106">
                  <c:v>221.2</c:v>
                </c:pt>
                <c:pt idx="107">
                  <c:v>221.4</c:v>
                </c:pt>
                <c:pt idx="108">
                  <c:v>221.6</c:v>
                </c:pt>
                <c:pt idx="109">
                  <c:v>221.8</c:v>
                </c:pt>
                <c:pt idx="110">
                  <c:v>222</c:v>
                </c:pt>
                <c:pt idx="111">
                  <c:v>222.2</c:v>
                </c:pt>
                <c:pt idx="112">
                  <c:v>222.4</c:v>
                </c:pt>
                <c:pt idx="113">
                  <c:v>222.6</c:v>
                </c:pt>
                <c:pt idx="114">
                  <c:v>222.8</c:v>
                </c:pt>
                <c:pt idx="115">
                  <c:v>223</c:v>
                </c:pt>
                <c:pt idx="116">
                  <c:v>223.2</c:v>
                </c:pt>
                <c:pt idx="117">
                  <c:v>223.4</c:v>
                </c:pt>
                <c:pt idx="118">
                  <c:v>223.6</c:v>
                </c:pt>
                <c:pt idx="119">
                  <c:v>223.8</c:v>
                </c:pt>
                <c:pt idx="120">
                  <c:v>224</c:v>
                </c:pt>
                <c:pt idx="121">
                  <c:v>224.2</c:v>
                </c:pt>
                <c:pt idx="122">
                  <c:v>224.4</c:v>
                </c:pt>
                <c:pt idx="123">
                  <c:v>224.6</c:v>
                </c:pt>
                <c:pt idx="124">
                  <c:v>224.8</c:v>
                </c:pt>
                <c:pt idx="125">
                  <c:v>225</c:v>
                </c:pt>
                <c:pt idx="126">
                  <c:v>225.2</c:v>
                </c:pt>
                <c:pt idx="127">
                  <c:v>225.4</c:v>
                </c:pt>
                <c:pt idx="128">
                  <c:v>225.6</c:v>
                </c:pt>
                <c:pt idx="129">
                  <c:v>225.8</c:v>
                </c:pt>
                <c:pt idx="130">
                  <c:v>226</c:v>
                </c:pt>
                <c:pt idx="131">
                  <c:v>226.2</c:v>
                </c:pt>
                <c:pt idx="132">
                  <c:v>226.4</c:v>
                </c:pt>
                <c:pt idx="133">
                  <c:v>226.6</c:v>
                </c:pt>
                <c:pt idx="134">
                  <c:v>226.8</c:v>
                </c:pt>
                <c:pt idx="135">
                  <c:v>227</c:v>
                </c:pt>
                <c:pt idx="136">
                  <c:v>227.2</c:v>
                </c:pt>
                <c:pt idx="137">
                  <c:v>227.4</c:v>
                </c:pt>
                <c:pt idx="138">
                  <c:v>227.6</c:v>
                </c:pt>
                <c:pt idx="139">
                  <c:v>227.8</c:v>
                </c:pt>
                <c:pt idx="140">
                  <c:v>228</c:v>
                </c:pt>
                <c:pt idx="141">
                  <c:v>228.2</c:v>
                </c:pt>
                <c:pt idx="142">
                  <c:v>228.4</c:v>
                </c:pt>
                <c:pt idx="143">
                  <c:v>228.6</c:v>
                </c:pt>
                <c:pt idx="144">
                  <c:v>228.8</c:v>
                </c:pt>
                <c:pt idx="145">
                  <c:v>229</c:v>
                </c:pt>
                <c:pt idx="146">
                  <c:v>229.2</c:v>
                </c:pt>
                <c:pt idx="147">
                  <c:v>229.4</c:v>
                </c:pt>
                <c:pt idx="148">
                  <c:v>229.6</c:v>
                </c:pt>
                <c:pt idx="149">
                  <c:v>229.8</c:v>
                </c:pt>
                <c:pt idx="150">
                  <c:v>230</c:v>
                </c:pt>
                <c:pt idx="151">
                  <c:v>230.2</c:v>
                </c:pt>
                <c:pt idx="152">
                  <c:v>230.4</c:v>
                </c:pt>
                <c:pt idx="153">
                  <c:v>230.6</c:v>
                </c:pt>
                <c:pt idx="154">
                  <c:v>230.8</c:v>
                </c:pt>
                <c:pt idx="155">
                  <c:v>231</c:v>
                </c:pt>
                <c:pt idx="156">
                  <c:v>231.2</c:v>
                </c:pt>
                <c:pt idx="157">
                  <c:v>231.4</c:v>
                </c:pt>
                <c:pt idx="158">
                  <c:v>231.6</c:v>
                </c:pt>
                <c:pt idx="159">
                  <c:v>231.8</c:v>
                </c:pt>
                <c:pt idx="160">
                  <c:v>232</c:v>
                </c:pt>
                <c:pt idx="161">
                  <c:v>232.2</c:v>
                </c:pt>
                <c:pt idx="162">
                  <c:v>232.4</c:v>
                </c:pt>
                <c:pt idx="163">
                  <c:v>232.6</c:v>
                </c:pt>
                <c:pt idx="164">
                  <c:v>232.8</c:v>
                </c:pt>
                <c:pt idx="165">
                  <c:v>233</c:v>
                </c:pt>
                <c:pt idx="166">
                  <c:v>233.2</c:v>
                </c:pt>
                <c:pt idx="167">
                  <c:v>233.4</c:v>
                </c:pt>
                <c:pt idx="168">
                  <c:v>233.6</c:v>
                </c:pt>
                <c:pt idx="169">
                  <c:v>233.8</c:v>
                </c:pt>
                <c:pt idx="170">
                  <c:v>234</c:v>
                </c:pt>
                <c:pt idx="171">
                  <c:v>234.2</c:v>
                </c:pt>
                <c:pt idx="172">
                  <c:v>234.4</c:v>
                </c:pt>
                <c:pt idx="173">
                  <c:v>234.6</c:v>
                </c:pt>
                <c:pt idx="174">
                  <c:v>234.8</c:v>
                </c:pt>
                <c:pt idx="175">
                  <c:v>235</c:v>
                </c:pt>
                <c:pt idx="176">
                  <c:v>235.2</c:v>
                </c:pt>
                <c:pt idx="177">
                  <c:v>235.4</c:v>
                </c:pt>
                <c:pt idx="178">
                  <c:v>235.6</c:v>
                </c:pt>
                <c:pt idx="179">
                  <c:v>235.8</c:v>
                </c:pt>
                <c:pt idx="180">
                  <c:v>236</c:v>
                </c:pt>
                <c:pt idx="181">
                  <c:v>236.2</c:v>
                </c:pt>
                <c:pt idx="182">
                  <c:v>236.4</c:v>
                </c:pt>
                <c:pt idx="183">
                  <c:v>236.6</c:v>
                </c:pt>
                <c:pt idx="184">
                  <c:v>236.8</c:v>
                </c:pt>
                <c:pt idx="185">
                  <c:v>237</c:v>
                </c:pt>
                <c:pt idx="186">
                  <c:v>237.2</c:v>
                </c:pt>
                <c:pt idx="187">
                  <c:v>237.4</c:v>
                </c:pt>
                <c:pt idx="188">
                  <c:v>237.6</c:v>
                </c:pt>
                <c:pt idx="189">
                  <c:v>237.8</c:v>
                </c:pt>
                <c:pt idx="190">
                  <c:v>238</c:v>
                </c:pt>
                <c:pt idx="191">
                  <c:v>238.2</c:v>
                </c:pt>
                <c:pt idx="192">
                  <c:v>238.4</c:v>
                </c:pt>
                <c:pt idx="193">
                  <c:v>238.6</c:v>
                </c:pt>
                <c:pt idx="194">
                  <c:v>238.8</c:v>
                </c:pt>
                <c:pt idx="195">
                  <c:v>239</c:v>
                </c:pt>
                <c:pt idx="196">
                  <c:v>239.2</c:v>
                </c:pt>
                <c:pt idx="197">
                  <c:v>239.4</c:v>
                </c:pt>
                <c:pt idx="198">
                  <c:v>239.6</c:v>
                </c:pt>
                <c:pt idx="199">
                  <c:v>239.8</c:v>
                </c:pt>
                <c:pt idx="200">
                  <c:v>240</c:v>
                </c:pt>
                <c:pt idx="201">
                  <c:v>240.2</c:v>
                </c:pt>
                <c:pt idx="202">
                  <c:v>240.4</c:v>
                </c:pt>
                <c:pt idx="203">
                  <c:v>240.6</c:v>
                </c:pt>
                <c:pt idx="204">
                  <c:v>240.8</c:v>
                </c:pt>
                <c:pt idx="205">
                  <c:v>241</c:v>
                </c:pt>
                <c:pt idx="206">
                  <c:v>241.2</c:v>
                </c:pt>
                <c:pt idx="207">
                  <c:v>241.4</c:v>
                </c:pt>
                <c:pt idx="208">
                  <c:v>241.6</c:v>
                </c:pt>
                <c:pt idx="209">
                  <c:v>241.8</c:v>
                </c:pt>
                <c:pt idx="210">
                  <c:v>242</c:v>
                </c:pt>
                <c:pt idx="211">
                  <c:v>242.2</c:v>
                </c:pt>
                <c:pt idx="212">
                  <c:v>242.4</c:v>
                </c:pt>
                <c:pt idx="213">
                  <c:v>242.6</c:v>
                </c:pt>
                <c:pt idx="214">
                  <c:v>242.8</c:v>
                </c:pt>
                <c:pt idx="215">
                  <c:v>243</c:v>
                </c:pt>
                <c:pt idx="216">
                  <c:v>243.2</c:v>
                </c:pt>
                <c:pt idx="217">
                  <c:v>243.4</c:v>
                </c:pt>
                <c:pt idx="218">
                  <c:v>243.6</c:v>
                </c:pt>
                <c:pt idx="219">
                  <c:v>243.8</c:v>
                </c:pt>
                <c:pt idx="220">
                  <c:v>244</c:v>
                </c:pt>
                <c:pt idx="221">
                  <c:v>244.2</c:v>
                </c:pt>
                <c:pt idx="222">
                  <c:v>244.4</c:v>
                </c:pt>
                <c:pt idx="223">
                  <c:v>244.6</c:v>
                </c:pt>
                <c:pt idx="224">
                  <c:v>244.8</c:v>
                </c:pt>
                <c:pt idx="225">
                  <c:v>245</c:v>
                </c:pt>
                <c:pt idx="226">
                  <c:v>245.2</c:v>
                </c:pt>
                <c:pt idx="227">
                  <c:v>245.4</c:v>
                </c:pt>
                <c:pt idx="228">
                  <c:v>245.6</c:v>
                </c:pt>
                <c:pt idx="229">
                  <c:v>245.8</c:v>
                </c:pt>
                <c:pt idx="230">
                  <c:v>246</c:v>
                </c:pt>
                <c:pt idx="231">
                  <c:v>246.2</c:v>
                </c:pt>
                <c:pt idx="232">
                  <c:v>246.4</c:v>
                </c:pt>
                <c:pt idx="233">
                  <c:v>246.6</c:v>
                </c:pt>
                <c:pt idx="234">
                  <c:v>246.8</c:v>
                </c:pt>
                <c:pt idx="235">
                  <c:v>247</c:v>
                </c:pt>
                <c:pt idx="236">
                  <c:v>247.2</c:v>
                </c:pt>
                <c:pt idx="237">
                  <c:v>247.4</c:v>
                </c:pt>
                <c:pt idx="238">
                  <c:v>247.6</c:v>
                </c:pt>
                <c:pt idx="239">
                  <c:v>247.8</c:v>
                </c:pt>
                <c:pt idx="240">
                  <c:v>248</c:v>
                </c:pt>
                <c:pt idx="241">
                  <c:v>248.2</c:v>
                </c:pt>
                <c:pt idx="242">
                  <c:v>248.4</c:v>
                </c:pt>
                <c:pt idx="243">
                  <c:v>248.6</c:v>
                </c:pt>
                <c:pt idx="244">
                  <c:v>248.8</c:v>
                </c:pt>
                <c:pt idx="245">
                  <c:v>249</c:v>
                </c:pt>
                <c:pt idx="246">
                  <c:v>249.2</c:v>
                </c:pt>
                <c:pt idx="247">
                  <c:v>249.4</c:v>
                </c:pt>
                <c:pt idx="248">
                  <c:v>249.6</c:v>
                </c:pt>
                <c:pt idx="249">
                  <c:v>249.8</c:v>
                </c:pt>
                <c:pt idx="250">
                  <c:v>250</c:v>
                </c:pt>
                <c:pt idx="251">
                  <c:v>250.2</c:v>
                </c:pt>
                <c:pt idx="252">
                  <c:v>250.4</c:v>
                </c:pt>
                <c:pt idx="253">
                  <c:v>250.6</c:v>
                </c:pt>
                <c:pt idx="254">
                  <c:v>250.8</c:v>
                </c:pt>
                <c:pt idx="255">
                  <c:v>251</c:v>
                </c:pt>
                <c:pt idx="256">
                  <c:v>251.2</c:v>
                </c:pt>
                <c:pt idx="257">
                  <c:v>251.4</c:v>
                </c:pt>
                <c:pt idx="258">
                  <c:v>251.6</c:v>
                </c:pt>
                <c:pt idx="259">
                  <c:v>251.8</c:v>
                </c:pt>
                <c:pt idx="260">
                  <c:v>252</c:v>
                </c:pt>
                <c:pt idx="261">
                  <c:v>252.2</c:v>
                </c:pt>
                <c:pt idx="262">
                  <c:v>252.4</c:v>
                </c:pt>
                <c:pt idx="263">
                  <c:v>252.6</c:v>
                </c:pt>
                <c:pt idx="264">
                  <c:v>252.8</c:v>
                </c:pt>
                <c:pt idx="265">
                  <c:v>253</c:v>
                </c:pt>
                <c:pt idx="266">
                  <c:v>253.2</c:v>
                </c:pt>
                <c:pt idx="267">
                  <c:v>253.4</c:v>
                </c:pt>
                <c:pt idx="268">
                  <c:v>253.6</c:v>
                </c:pt>
                <c:pt idx="269">
                  <c:v>253.8</c:v>
                </c:pt>
                <c:pt idx="270">
                  <c:v>254</c:v>
                </c:pt>
                <c:pt idx="271">
                  <c:v>254.2</c:v>
                </c:pt>
                <c:pt idx="272">
                  <c:v>254.4</c:v>
                </c:pt>
                <c:pt idx="273">
                  <c:v>254.6</c:v>
                </c:pt>
                <c:pt idx="274">
                  <c:v>254.8</c:v>
                </c:pt>
                <c:pt idx="275">
                  <c:v>255</c:v>
                </c:pt>
                <c:pt idx="276">
                  <c:v>255.2</c:v>
                </c:pt>
                <c:pt idx="277">
                  <c:v>255.4</c:v>
                </c:pt>
                <c:pt idx="278">
                  <c:v>255.6</c:v>
                </c:pt>
                <c:pt idx="279">
                  <c:v>255.8</c:v>
                </c:pt>
                <c:pt idx="280">
                  <c:v>256</c:v>
                </c:pt>
                <c:pt idx="281">
                  <c:v>256.2</c:v>
                </c:pt>
                <c:pt idx="282">
                  <c:v>256.39999999999998</c:v>
                </c:pt>
                <c:pt idx="283">
                  <c:v>256.60000000000002</c:v>
                </c:pt>
                <c:pt idx="284">
                  <c:v>256.8</c:v>
                </c:pt>
                <c:pt idx="285">
                  <c:v>257</c:v>
                </c:pt>
                <c:pt idx="286">
                  <c:v>257.2</c:v>
                </c:pt>
                <c:pt idx="287">
                  <c:v>257.39999999999998</c:v>
                </c:pt>
                <c:pt idx="288">
                  <c:v>257.60000000000002</c:v>
                </c:pt>
                <c:pt idx="289">
                  <c:v>257.8</c:v>
                </c:pt>
                <c:pt idx="290">
                  <c:v>258</c:v>
                </c:pt>
                <c:pt idx="291">
                  <c:v>258.2</c:v>
                </c:pt>
                <c:pt idx="292">
                  <c:v>258.39999999999998</c:v>
                </c:pt>
                <c:pt idx="293">
                  <c:v>258.60000000000002</c:v>
                </c:pt>
                <c:pt idx="294">
                  <c:v>258.8</c:v>
                </c:pt>
                <c:pt idx="295">
                  <c:v>259</c:v>
                </c:pt>
                <c:pt idx="296">
                  <c:v>259.2</c:v>
                </c:pt>
                <c:pt idx="297">
                  <c:v>259.39999999999998</c:v>
                </c:pt>
                <c:pt idx="298">
                  <c:v>259.60000000000002</c:v>
                </c:pt>
                <c:pt idx="299">
                  <c:v>259.8</c:v>
                </c:pt>
                <c:pt idx="300">
                  <c:v>260</c:v>
                </c:pt>
                <c:pt idx="301">
                  <c:v>260.2</c:v>
                </c:pt>
                <c:pt idx="302">
                  <c:v>260.39999999999998</c:v>
                </c:pt>
                <c:pt idx="303">
                  <c:v>260.60000000000002</c:v>
                </c:pt>
                <c:pt idx="304">
                  <c:v>260.8</c:v>
                </c:pt>
                <c:pt idx="305">
                  <c:v>261</c:v>
                </c:pt>
                <c:pt idx="306">
                  <c:v>261.2</c:v>
                </c:pt>
                <c:pt idx="307">
                  <c:v>261.39999999999998</c:v>
                </c:pt>
                <c:pt idx="308">
                  <c:v>261.60000000000002</c:v>
                </c:pt>
                <c:pt idx="309">
                  <c:v>261.8</c:v>
                </c:pt>
                <c:pt idx="310">
                  <c:v>262</c:v>
                </c:pt>
                <c:pt idx="311">
                  <c:v>262.2</c:v>
                </c:pt>
                <c:pt idx="312">
                  <c:v>262.39999999999998</c:v>
                </c:pt>
                <c:pt idx="313">
                  <c:v>262.60000000000002</c:v>
                </c:pt>
                <c:pt idx="314">
                  <c:v>262.8</c:v>
                </c:pt>
                <c:pt idx="315">
                  <c:v>263</c:v>
                </c:pt>
                <c:pt idx="316">
                  <c:v>263.2</c:v>
                </c:pt>
                <c:pt idx="317">
                  <c:v>263.39999999999998</c:v>
                </c:pt>
                <c:pt idx="318">
                  <c:v>263.60000000000002</c:v>
                </c:pt>
                <c:pt idx="319">
                  <c:v>263.8</c:v>
                </c:pt>
                <c:pt idx="320">
                  <c:v>264</c:v>
                </c:pt>
                <c:pt idx="321">
                  <c:v>264.2</c:v>
                </c:pt>
                <c:pt idx="322">
                  <c:v>264.39999999999998</c:v>
                </c:pt>
                <c:pt idx="323">
                  <c:v>264.60000000000002</c:v>
                </c:pt>
                <c:pt idx="324">
                  <c:v>264.8</c:v>
                </c:pt>
                <c:pt idx="325">
                  <c:v>265</c:v>
                </c:pt>
                <c:pt idx="326">
                  <c:v>265.2</c:v>
                </c:pt>
                <c:pt idx="327">
                  <c:v>265.39999999999998</c:v>
                </c:pt>
                <c:pt idx="328">
                  <c:v>265.60000000000002</c:v>
                </c:pt>
                <c:pt idx="329">
                  <c:v>265.8</c:v>
                </c:pt>
                <c:pt idx="330">
                  <c:v>266</c:v>
                </c:pt>
                <c:pt idx="331">
                  <c:v>266.2</c:v>
                </c:pt>
                <c:pt idx="332">
                  <c:v>266.39999999999998</c:v>
                </c:pt>
                <c:pt idx="333">
                  <c:v>266.60000000000002</c:v>
                </c:pt>
                <c:pt idx="334">
                  <c:v>266.8</c:v>
                </c:pt>
                <c:pt idx="335">
                  <c:v>267</c:v>
                </c:pt>
                <c:pt idx="336">
                  <c:v>267.2</c:v>
                </c:pt>
                <c:pt idx="337">
                  <c:v>267.39999999999998</c:v>
                </c:pt>
                <c:pt idx="338">
                  <c:v>267.60000000000002</c:v>
                </c:pt>
                <c:pt idx="339">
                  <c:v>267.8</c:v>
                </c:pt>
                <c:pt idx="340">
                  <c:v>268</c:v>
                </c:pt>
                <c:pt idx="341">
                  <c:v>268.2</c:v>
                </c:pt>
                <c:pt idx="342">
                  <c:v>268.39999999999998</c:v>
                </c:pt>
                <c:pt idx="343">
                  <c:v>268.60000000000002</c:v>
                </c:pt>
                <c:pt idx="344">
                  <c:v>268.8</c:v>
                </c:pt>
                <c:pt idx="345">
                  <c:v>269</c:v>
                </c:pt>
                <c:pt idx="346">
                  <c:v>269.2</c:v>
                </c:pt>
                <c:pt idx="347">
                  <c:v>269.39999999999998</c:v>
                </c:pt>
                <c:pt idx="348">
                  <c:v>269.60000000000002</c:v>
                </c:pt>
                <c:pt idx="349">
                  <c:v>269.8</c:v>
                </c:pt>
                <c:pt idx="350">
                  <c:v>270</c:v>
                </c:pt>
                <c:pt idx="351">
                  <c:v>270.2</c:v>
                </c:pt>
                <c:pt idx="352">
                  <c:v>270.39999999999998</c:v>
                </c:pt>
                <c:pt idx="353">
                  <c:v>270.60000000000002</c:v>
                </c:pt>
                <c:pt idx="354">
                  <c:v>270.8</c:v>
                </c:pt>
                <c:pt idx="355">
                  <c:v>271</c:v>
                </c:pt>
                <c:pt idx="356">
                  <c:v>271.2</c:v>
                </c:pt>
                <c:pt idx="357">
                  <c:v>271.39999999999998</c:v>
                </c:pt>
                <c:pt idx="358">
                  <c:v>271.60000000000002</c:v>
                </c:pt>
                <c:pt idx="359">
                  <c:v>271.8</c:v>
                </c:pt>
                <c:pt idx="360">
                  <c:v>272</c:v>
                </c:pt>
                <c:pt idx="361">
                  <c:v>272.2</c:v>
                </c:pt>
                <c:pt idx="362">
                  <c:v>272.39999999999998</c:v>
                </c:pt>
                <c:pt idx="363">
                  <c:v>272.60000000000002</c:v>
                </c:pt>
                <c:pt idx="364">
                  <c:v>272.8</c:v>
                </c:pt>
                <c:pt idx="365">
                  <c:v>273</c:v>
                </c:pt>
                <c:pt idx="366">
                  <c:v>273.2</c:v>
                </c:pt>
                <c:pt idx="367">
                  <c:v>273.39999999999998</c:v>
                </c:pt>
                <c:pt idx="368">
                  <c:v>273.60000000000002</c:v>
                </c:pt>
                <c:pt idx="369">
                  <c:v>273.8</c:v>
                </c:pt>
                <c:pt idx="370">
                  <c:v>274</c:v>
                </c:pt>
                <c:pt idx="371">
                  <c:v>274.2</c:v>
                </c:pt>
                <c:pt idx="372">
                  <c:v>274.39999999999998</c:v>
                </c:pt>
                <c:pt idx="373">
                  <c:v>274.60000000000002</c:v>
                </c:pt>
                <c:pt idx="374">
                  <c:v>274.8</c:v>
                </c:pt>
                <c:pt idx="375">
                  <c:v>275</c:v>
                </c:pt>
                <c:pt idx="376">
                  <c:v>275.2</c:v>
                </c:pt>
                <c:pt idx="377">
                  <c:v>275.39999999999998</c:v>
                </c:pt>
                <c:pt idx="378">
                  <c:v>275.60000000000002</c:v>
                </c:pt>
                <c:pt idx="379">
                  <c:v>275.8</c:v>
                </c:pt>
                <c:pt idx="380">
                  <c:v>276</c:v>
                </c:pt>
                <c:pt idx="381">
                  <c:v>276.2</c:v>
                </c:pt>
                <c:pt idx="382">
                  <c:v>276.39999999999998</c:v>
                </c:pt>
                <c:pt idx="383">
                  <c:v>276.60000000000002</c:v>
                </c:pt>
                <c:pt idx="384">
                  <c:v>276.8</c:v>
                </c:pt>
                <c:pt idx="385">
                  <c:v>277</c:v>
                </c:pt>
                <c:pt idx="386">
                  <c:v>277.2</c:v>
                </c:pt>
                <c:pt idx="387">
                  <c:v>277.39999999999998</c:v>
                </c:pt>
                <c:pt idx="388">
                  <c:v>277.60000000000002</c:v>
                </c:pt>
                <c:pt idx="389">
                  <c:v>277.8</c:v>
                </c:pt>
                <c:pt idx="390">
                  <c:v>278</c:v>
                </c:pt>
                <c:pt idx="391">
                  <c:v>278.2</c:v>
                </c:pt>
                <c:pt idx="392">
                  <c:v>278.39999999999998</c:v>
                </c:pt>
                <c:pt idx="393">
                  <c:v>278.60000000000002</c:v>
                </c:pt>
                <c:pt idx="394">
                  <c:v>278.8</c:v>
                </c:pt>
                <c:pt idx="395">
                  <c:v>279</c:v>
                </c:pt>
                <c:pt idx="396">
                  <c:v>279.2</c:v>
                </c:pt>
                <c:pt idx="397">
                  <c:v>279.39999999999998</c:v>
                </c:pt>
                <c:pt idx="398">
                  <c:v>279.60000000000002</c:v>
                </c:pt>
                <c:pt idx="399">
                  <c:v>279.8</c:v>
                </c:pt>
                <c:pt idx="400">
                  <c:v>280</c:v>
                </c:pt>
                <c:pt idx="401">
                  <c:v>280.2</c:v>
                </c:pt>
                <c:pt idx="402">
                  <c:v>280.39999999999998</c:v>
                </c:pt>
                <c:pt idx="403">
                  <c:v>280.60000000000002</c:v>
                </c:pt>
                <c:pt idx="404">
                  <c:v>280.8</c:v>
                </c:pt>
                <c:pt idx="405">
                  <c:v>281</c:v>
                </c:pt>
                <c:pt idx="406">
                  <c:v>281.2</c:v>
                </c:pt>
                <c:pt idx="407">
                  <c:v>281.39999999999998</c:v>
                </c:pt>
                <c:pt idx="408">
                  <c:v>281.60000000000002</c:v>
                </c:pt>
                <c:pt idx="409">
                  <c:v>281.8</c:v>
                </c:pt>
                <c:pt idx="410">
                  <c:v>282</c:v>
                </c:pt>
                <c:pt idx="411">
                  <c:v>282.2</c:v>
                </c:pt>
                <c:pt idx="412">
                  <c:v>282.39999999999998</c:v>
                </c:pt>
                <c:pt idx="413">
                  <c:v>282.60000000000002</c:v>
                </c:pt>
                <c:pt idx="414">
                  <c:v>282.8</c:v>
                </c:pt>
                <c:pt idx="415">
                  <c:v>283</c:v>
                </c:pt>
                <c:pt idx="416">
                  <c:v>283.2</c:v>
                </c:pt>
                <c:pt idx="417">
                  <c:v>283.39999999999998</c:v>
                </c:pt>
                <c:pt idx="418">
                  <c:v>283.60000000000002</c:v>
                </c:pt>
                <c:pt idx="419">
                  <c:v>283.8</c:v>
                </c:pt>
                <c:pt idx="420">
                  <c:v>284</c:v>
                </c:pt>
                <c:pt idx="421">
                  <c:v>284.2</c:v>
                </c:pt>
                <c:pt idx="422">
                  <c:v>284.39999999999998</c:v>
                </c:pt>
                <c:pt idx="423">
                  <c:v>284.60000000000002</c:v>
                </c:pt>
                <c:pt idx="424">
                  <c:v>284.8</c:v>
                </c:pt>
                <c:pt idx="425">
                  <c:v>285</c:v>
                </c:pt>
                <c:pt idx="426">
                  <c:v>285.2</c:v>
                </c:pt>
                <c:pt idx="427">
                  <c:v>285.39999999999998</c:v>
                </c:pt>
                <c:pt idx="428">
                  <c:v>285.60000000000002</c:v>
                </c:pt>
                <c:pt idx="429">
                  <c:v>285.8</c:v>
                </c:pt>
                <c:pt idx="430">
                  <c:v>286</c:v>
                </c:pt>
                <c:pt idx="431">
                  <c:v>286.2</c:v>
                </c:pt>
                <c:pt idx="432">
                  <c:v>286.39999999999998</c:v>
                </c:pt>
                <c:pt idx="433">
                  <c:v>286.60000000000002</c:v>
                </c:pt>
                <c:pt idx="434">
                  <c:v>286.8</c:v>
                </c:pt>
                <c:pt idx="435">
                  <c:v>287</c:v>
                </c:pt>
                <c:pt idx="436">
                  <c:v>287.2</c:v>
                </c:pt>
                <c:pt idx="437">
                  <c:v>287.39999999999998</c:v>
                </c:pt>
                <c:pt idx="438">
                  <c:v>287.60000000000002</c:v>
                </c:pt>
                <c:pt idx="439">
                  <c:v>287.8</c:v>
                </c:pt>
                <c:pt idx="440">
                  <c:v>288</c:v>
                </c:pt>
                <c:pt idx="441">
                  <c:v>288.2</c:v>
                </c:pt>
                <c:pt idx="442">
                  <c:v>288.39999999999998</c:v>
                </c:pt>
                <c:pt idx="443">
                  <c:v>288.60000000000002</c:v>
                </c:pt>
                <c:pt idx="444">
                  <c:v>288.8</c:v>
                </c:pt>
                <c:pt idx="445">
                  <c:v>289</c:v>
                </c:pt>
                <c:pt idx="446">
                  <c:v>289.2</c:v>
                </c:pt>
                <c:pt idx="447">
                  <c:v>289.39999999999998</c:v>
                </c:pt>
                <c:pt idx="448">
                  <c:v>289.60000000000002</c:v>
                </c:pt>
                <c:pt idx="449">
                  <c:v>289.8</c:v>
                </c:pt>
                <c:pt idx="450">
                  <c:v>290</c:v>
                </c:pt>
                <c:pt idx="451">
                  <c:v>290.2</c:v>
                </c:pt>
                <c:pt idx="452">
                  <c:v>290.39999999999998</c:v>
                </c:pt>
                <c:pt idx="453">
                  <c:v>290.60000000000002</c:v>
                </c:pt>
                <c:pt idx="454">
                  <c:v>290.8</c:v>
                </c:pt>
                <c:pt idx="455">
                  <c:v>291</c:v>
                </c:pt>
                <c:pt idx="456">
                  <c:v>291.2</c:v>
                </c:pt>
                <c:pt idx="457">
                  <c:v>291.39999999999998</c:v>
                </c:pt>
                <c:pt idx="458">
                  <c:v>291.60000000000002</c:v>
                </c:pt>
                <c:pt idx="459">
                  <c:v>291.8</c:v>
                </c:pt>
                <c:pt idx="460">
                  <c:v>292</c:v>
                </c:pt>
                <c:pt idx="461">
                  <c:v>292.2</c:v>
                </c:pt>
                <c:pt idx="462">
                  <c:v>292.39999999999998</c:v>
                </c:pt>
                <c:pt idx="463">
                  <c:v>292.60000000000002</c:v>
                </c:pt>
                <c:pt idx="464">
                  <c:v>292.8</c:v>
                </c:pt>
                <c:pt idx="465">
                  <c:v>293</c:v>
                </c:pt>
                <c:pt idx="466">
                  <c:v>293.2</c:v>
                </c:pt>
                <c:pt idx="467">
                  <c:v>293.39999999999998</c:v>
                </c:pt>
                <c:pt idx="468">
                  <c:v>293.60000000000002</c:v>
                </c:pt>
                <c:pt idx="469">
                  <c:v>293.8</c:v>
                </c:pt>
                <c:pt idx="470">
                  <c:v>294</c:v>
                </c:pt>
                <c:pt idx="471">
                  <c:v>294.2</c:v>
                </c:pt>
                <c:pt idx="472">
                  <c:v>294.39999999999998</c:v>
                </c:pt>
                <c:pt idx="473">
                  <c:v>294.60000000000002</c:v>
                </c:pt>
                <c:pt idx="474">
                  <c:v>294.8</c:v>
                </c:pt>
                <c:pt idx="475">
                  <c:v>295</c:v>
                </c:pt>
                <c:pt idx="476">
                  <c:v>295.2</c:v>
                </c:pt>
                <c:pt idx="477">
                  <c:v>295.39999999999998</c:v>
                </c:pt>
                <c:pt idx="478">
                  <c:v>295.60000000000002</c:v>
                </c:pt>
                <c:pt idx="479">
                  <c:v>295.8</c:v>
                </c:pt>
                <c:pt idx="480">
                  <c:v>296</c:v>
                </c:pt>
                <c:pt idx="481">
                  <c:v>296.2</c:v>
                </c:pt>
                <c:pt idx="482">
                  <c:v>296.39999999999998</c:v>
                </c:pt>
                <c:pt idx="483">
                  <c:v>296.60000000000002</c:v>
                </c:pt>
                <c:pt idx="484">
                  <c:v>296.8</c:v>
                </c:pt>
                <c:pt idx="485">
                  <c:v>297</c:v>
                </c:pt>
                <c:pt idx="486">
                  <c:v>297.2</c:v>
                </c:pt>
                <c:pt idx="487">
                  <c:v>297.39999999999998</c:v>
                </c:pt>
                <c:pt idx="488">
                  <c:v>297.60000000000002</c:v>
                </c:pt>
                <c:pt idx="489">
                  <c:v>297.8</c:v>
                </c:pt>
                <c:pt idx="490">
                  <c:v>298</c:v>
                </c:pt>
                <c:pt idx="491">
                  <c:v>298.2</c:v>
                </c:pt>
                <c:pt idx="492">
                  <c:v>298.39999999999998</c:v>
                </c:pt>
                <c:pt idx="493">
                  <c:v>298.60000000000002</c:v>
                </c:pt>
                <c:pt idx="494">
                  <c:v>298.8</c:v>
                </c:pt>
                <c:pt idx="495">
                  <c:v>299</c:v>
                </c:pt>
                <c:pt idx="496">
                  <c:v>299.2</c:v>
                </c:pt>
                <c:pt idx="497">
                  <c:v>299.39999999999998</c:v>
                </c:pt>
                <c:pt idx="498">
                  <c:v>299.60000000000002</c:v>
                </c:pt>
                <c:pt idx="499">
                  <c:v>299.8</c:v>
                </c:pt>
                <c:pt idx="500">
                  <c:v>300</c:v>
                </c:pt>
                <c:pt idx="501">
                  <c:v>300.2</c:v>
                </c:pt>
                <c:pt idx="502">
                  <c:v>300.39999999999998</c:v>
                </c:pt>
                <c:pt idx="503">
                  <c:v>300.60000000000002</c:v>
                </c:pt>
                <c:pt idx="504">
                  <c:v>300.8</c:v>
                </c:pt>
                <c:pt idx="505">
                  <c:v>301</c:v>
                </c:pt>
                <c:pt idx="506">
                  <c:v>301.2</c:v>
                </c:pt>
                <c:pt idx="507">
                  <c:v>301.39999999999998</c:v>
                </c:pt>
                <c:pt idx="508">
                  <c:v>301.60000000000002</c:v>
                </c:pt>
                <c:pt idx="509">
                  <c:v>301.8</c:v>
                </c:pt>
                <c:pt idx="510">
                  <c:v>302</c:v>
                </c:pt>
                <c:pt idx="511">
                  <c:v>302.2</c:v>
                </c:pt>
                <c:pt idx="512">
                  <c:v>302.39999999999998</c:v>
                </c:pt>
                <c:pt idx="513">
                  <c:v>302.60000000000002</c:v>
                </c:pt>
                <c:pt idx="514">
                  <c:v>302.8</c:v>
                </c:pt>
                <c:pt idx="515">
                  <c:v>303</c:v>
                </c:pt>
                <c:pt idx="516">
                  <c:v>303.2</c:v>
                </c:pt>
                <c:pt idx="517">
                  <c:v>303.39999999999998</c:v>
                </c:pt>
                <c:pt idx="518">
                  <c:v>303.60000000000002</c:v>
                </c:pt>
                <c:pt idx="519">
                  <c:v>303.8</c:v>
                </c:pt>
                <c:pt idx="520">
                  <c:v>304</c:v>
                </c:pt>
                <c:pt idx="521">
                  <c:v>304.2</c:v>
                </c:pt>
                <c:pt idx="522">
                  <c:v>304.39999999999998</c:v>
                </c:pt>
                <c:pt idx="523">
                  <c:v>304.60000000000002</c:v>
                </c:pt>
                <c:pt idx="524">
                  <c:v>304.8</c:v>
                </c:pt>
                <c:pt idx="525">
                  <c:v>305</c:v>
                </c:pt>
                <c:pt idx="526">
                  <c:v>305.2</c:v>
                </c:pt>
                <c:pt idx="527">
                  <c:v>305.39999999999998</c:v>
                </c:pt>
                <c:pt idx="528">
                  <c:v>305.60000000000002</c:v>
                </c:pt>
                <c:pt idx="529">
                  <c:v>305.8</c:v>
                </c:pt>
                <c:pt idx="530">
                  <c:v>306</c:v>
                </c:pt>
                <c:pt idx="531">
                  <c:v>306.2</c:v>
                </c:pt>
                <c:pt idx="532">
                  <c:v>306.39999999999998</c:v>
                </c:pt>
                <c:pt idx="533">
                  <c:v>306.60000000000002</c:v>
                </c:pt>
                <c:pt idx="534">
                  <c:v>306.8</c:v>
                </c:pt>
                <c:pt idx="535">
                  <c:v>307</c:v>
                </c:pt>
                <c:pt idx="536">
                  <c:v>307.2</c:v>
                </c:pt>
                <c:pt idx="537">
                  <c:v>307.39999999999998</c:v>
                </c:pt>
                <c:pt idx="538">
                  <c:v>307.60000000000002</c:v>
                </c:pt>
                <c:pt idx="539">
                  <c:v>307.8</c:v>
                </c:pt>
                <c:pt idx="540">
                  <c:v>308</c:v>
                </c:pt>
                <c:pt idx="541">
                  <c:v>308.2</c:v>
                </c:pt>
                <c:pt idx="542">
                  <c:v>308.39999999999998</c:v>
                </c:pt>
                <c:pt idx="543">
                  <c:v>308.60000000000002</c:v>
                </c:pt>
                <c:pt idx="544">
                  <c:v>308.8</c:v>
                </c:pt>
                <c:pt idx="545">
                  <c:v>309</c:v>
                </c:pt>
                <c:pt idx="546">
                  <c:v>309.2</c:v>
                </c:pt>
                <c:pt idx="547">
                  <c:v>309.39999999999998</c:v>
                </c:pt>
                <c:pt idx="548">
                  <c:v>309.60000000000002</c:v>
                </c:pt>
                <c:pt idx="549">
                  <c:v>309.8</c:v>
                </c:pt>
                <c:pt idx="550">
                  <c:v>310</c:v>
                </c:pt>
                <c:pt idx="551">
                  <c:v>310.2</c:v>
                </c:pt>
                <c:pt idx="552">
                  <c:v>310.39999999999998</c:v>
                </c:pt>
                <c:pt idx="553">
                  <c:v>310.60000000000002</c:v>
                </c:pt>
                <c:pt idx="554">
                  <c:v>310.8</c:v>
                </c:pt>
                <c:pt idx="555">
                  <c:v>311</c:v>
                </c:pt>
                <c:pt idx="556">
                  <c:v>311.2</c:v>
                </c:pt>
                <c:pt idx="557">
                  <c:v>311.39999999999998</c:v>
                </c:pt>
                <c:pt idx="558">
                  <c:v>311.60000000000002</c:v>
                </c:pt>
                <c:pt idx="559">
                  <c:v>311.8</c:v>
                </c:pt>
                <c:pt idx="560">
                  <c:v>312</c:v>
                </c:pt>
                <c:pt idx="561">
                  <c:v>312.2</c:v>
                </c:pt>
                <c:pt idx="562">
                  <c:v>312.39999999999998</c:v>
                </c:pt>
                <c:pt idx="563">
                  <c:v>312.60000000000002</c:v>
                </c:pt>
                <c:pt idx="564">
                  <c:v>312.8</c:v>
                </c:pt>
                <c:pt idx="565">
                  <c:v>313</c:v>
                </c:pt>
                <c:pt idx="566">
                  <c:v>313.2</c:v>
                </c:pt>
                <c:pt idx="567">
                  <c:v>313.39999999999998</c:v>
                </c:pt>
                <c:pt idx="568">
                  <c:v>313.60000000000002</c:v>
                </c:pt>
                <c:pt idx="569">
                  <c:v>313.8</c:v>
                </c:pt>
                <c:pt idx="570">
                  <c:v>314</c:v>
                </c:pt>
                <c:pt idx="571">
                  <c:v>314.2</c:v>
                </c:pt>
                <c:pt idx="572">
                  <c:v>314.39999999999998</c:v>
                </c:pt>
                <c:pt idx="573">
                  <c:v>314.60000000000002</c:v>
                </c:pt>
                <c:pt idx="574">
                  <c:v>314.8</c:v>
                </c:pt>
                <c:pt idx="575">
                  <c:v>315</c:v>
                </c:pt>
                <c:pt idx="576">
                  <c:v>315.2</c:v>
                </c:pt>
                <c:pt idx="577">
                  <c:v>315.39999999999998</c:v>
                </c:pt>
                <c:pt idx="578">
                  <c:v>315.60000000000002</c:v>
                </c:pt>
                <c:pt idx="579">
                  <c:v>315.8</c:v>
                </c:pt>
                <c:pt idx="580">
                  <c:v>316</c:v>
                </c:pt>
                <c:pt idx="581">
                  <c:v>316.2</c:v>
                </c:pt>
                <c:pt idx="582">
                  <c:v>316.39999999999998</c:v>
                </c:pt>
                <c:pt idx="583">
                  <c:v>316.60000000000002</c:v>
                </c:pt>
                <c:pt idx="584">
                  <c:v>316.8</c:v>
                </c:pt>
                <c:pt idx="585">
                  <c:v>317</c:v>
                </c:pt>
                <c:pt idx="586">
                  <c:v>317.2</c:v>
                </c:pt>
                <c:pt idx="587">
                  <c:v>317.39999999999998</c:v>
                </c:pt>
                <c:pt idx="588">
                  <c:v>317.60000000000002</c:v>
                </c:pt>
                <c:pt idx="589">
                  <c:v>317.8</c:v>
                </c:pt>
                <c:pt idx="590">
                  <c:v>318</c:v>
                </c:pt>
                <c:pt idx="591">
                  <c:v>318.2</c:v>
                </c:pt>
                <c:pt idx="592">
                  <c:v>318.39999999999998</c:v>
                </c:pt>
                <c:pt idx="593">
                  <c:v>318.60000000000002</c:v>
                </c:pt>
                <c:pt idx="594">
                  <c:v>318.8</c:v>
                </c:pt>
                <c:pt idx="595">
                  <c:v>319</c:v>
                </c:pt>
                <c:pt idx="596">
                  <c:v>319.2</c:v>
                </c:pt>
                <c:pt idx="597">
                  <c:v>319.39999999999998</c:v>
                </c:pt>
                <c:pt idx="598">
                  <c:v>319.60000000000002</c:v>
                </c:pt>
                <c:pt idx="599">
                  <c:v>319.8</c:v>
                </c:pt>
                <c:pt idx="600">
                  <c:v>320</c:v>
                </c:pt>
                <c:pt idx="601">
                  <c:v>320.2</c:v>
                </c:pt>
                <c:pt idx="602">
                  <c:v>320.39999999999998</c:v>
                </c:pt>
                <c:pt idx="603">
                  <c:v>320.60000000000002</c:v>
                </c:pt>
                <c:pt idx="604">
                  <c:v>320.8</c:v>
                </c:pt>
                <c:pt idx="605">
                  <c:v>321</c:v>
                </c:pt>
                <c:pt idx="606">
                  <c:v>321.2</c:v>
                </c:pt>
                <c:pt idx="607">
                  <c:v>321.39999999999998</c:v>
                </c:pt>
                <c:pt idx="608">
                  <c:v>321.60000000000002</c:v>
                </c:pt>
                <c:pt idx="609">
                  <c:v>321.8</c:v>
                </c:pt>
                <c:pt idx="610">
                  <c:v>322</c:v>
                </c:pt>
                <c:pt idx="611">
                  <c:v>322.2</c:v>
                </c:pt>
                <c:pt idx="612">
                  <c:v>322.39999999999998</c:v>
                </c:pt>
                <c:pt idx="613">
                  <c:v>322.60000000000002</c:v>
                </c:pt>
                <c:pt idx="614">
                  <c:v>322.8</c:v>
                </c:pt>
                <c:pt idx="615">
                  <c:v>323</c:v>
                </c:pt>
                <c:pt idx="616">
                  <c:v>323.2</c:v>
                </c:pt>
                <c:pt idx="617">
                  <c:v>323.39999999999998</c:v>
                </c:pt>
                <c:pt idx="618">
                  <c:v>323.60000000000002</c:v>
                </c:pt>
                <c:pt idx="619">
                  <c:v>323.8</c:v>
                </c:pt>
                <c:pt idx="620">
                  <c:v>324</c:v>
                </c:pt>
                <c:pt idx="621">
                  <c:v>324.2</c:v>
                </c:pt>
                <c:pt idx="622">
                  <c:v>324.39999999999998</c:v>
                </c:pt>
                <c:pt idx="623">
                  <c:v>324.60000000000002</c:v>
                </c:pt>
                <c:pt idx="624">
                  <c:v>324.8</c:v>
                </c:pt>
                <c:pt idx="625">
                  <c:v>325</c:v>
                </c:pt>
                <c:pt idx="626">
                  <c:v>325.2</c:v>
                </c:pt>
                <c:pt idx="627">
                  <c:v>325.39999999999998</c:v>
                </c:pt>
                <c:pt idx="628">
                  <c:v>325.60000000000002</c:v>
                </c:pt>
                <c:pt idx="629">
                  <c:v>325.8</c:v>
                </c:pt>
                <c:pt idx="630">
                  <c:v>326</c:v>
                </c:pt>
                <c:pt idx="631">
                  <c:v>326.2</c:v>
                </c:pt>
                <c:pt idx="632">
                  <c:v>326.39999999999998</c:v>
                </c:pt>
                <c:pt idx="633">
                  <c:v>326.60000000000002</c:v>
                </c:pt>
                <c:pt idx="634">
                  <c:v>326.8</c:v>
                </c:pt>
                <c:pt idx="635">
                  <c:v>327</c:v>
                </c:pt>
                <c:pt idx="636">
                  <c:v>327.2</c:v>
                </c:pt>
                <c:pt idx="637">
                  <c:v>327.39999999999998</c:v>
                </c:pt>
                <c:pt idx="638">
                  <c:v>327.60000000000002</c:v>
                </c:pt>
                <c:pt idx="639">
                  <c:v>327.8</c:v>
                </c:pt>
                <c:pt idx="640">
                  <c:v>328</c:v>
                </c:pt>
                <c:pt idx="641">
                  <c:v>328.2</c:v>
                </c:pt>
                <c:pt idx="642">
                  <c:v>328.4</c:v>
                </c:pt>
                <c:pt idx="643">
                  <c:v>328.6</c:v>
                </c:pt>
                <c:pt idx="644">
                  <c:v>328.8</c:v>
                </c:pt>
                <c:pt idx="645">
                  <c:v>329</c:v>
                </c:pt>
                <c:pt idx="646">
                  <c:v>329.2</c:v>
                </c:pt>
                <c:pt idx="647">
                  <c:v>329.4</c:v>
                </c:pt>
                <c:pt idx="648">
                  <c:v>329.6</c:v>
                </c:pt>
                <c:pt idx="649">
                  <c:v>329.8</c:v>
                </c:pt>
                <c:pt idx="650">
                  <c:v>330</c:v>
                </c:pt>
                <c:pt idx="651">
                  <c:v>330.2</c:v>
                </c:pt>
                <c:pt idx="652">
                  <c:v>330.4</c:v>
                </c:pt>
                <c:pt idx="653">
                  <c:v>330.6</c:v>
                </c:pt>
                <c:pt idx="654">
                  <c:v>330.8</c:v>
                </c:pt>
                <c:pt idx="655">
                  <c:v>331</c:v>
                </c:pt>
                <c:pt idx="656">
                  <c:v>331.2</c:v>
                </c:pt>
                <c:pt idx="657">
                  <c:v>331.4</c:v>
                </c:pt>
                <c:pt idx="658">
                  <c:v>331.6</c:v>
                </c:pt>
                <c:pt idx="659">
                  <c:v>331.8</c:v>
                </c:pt>
                <c:pt idx="660">
                  <c:v>332</c:v>
                </c:pt>
                <c:pt idx="661">
                  <c:v>332.2</c:v>
                </c:pt>
                <c:pt idx="662">
                  <c:v>332.4</c:v>
                </c:pt>
                <c:pt idx="663">
                  <c:v>332.6</c:v>
                </c:pt>
                <c:pt idx="664">
                  <c:v>332.8</c:v>
                </c:pt>
                <c:pt idx="665">
                  <c:v>333</c:v>
                </c:pt>
                <c:pt idx="666">
                  <c:v>333.2</c:v>
                </c:pt>
                <c:pt idx="667">
                  <c:v>333.4</c:v>
                </c:pt>
                <c:pt idx="668">
                  <c:v>333.6</c:v>
                </c:pt>
                <c:pt idx="669">
                  <c:v>333.8</c:v>
                </c:pt>
                <c:pt idx="670">
                  <c:v>334</c:v>
                </c:pt>
                <c:pt idx="671">
                  <c:v>334.2</c:v>
                </c:pt>
                <c:pt idx="672">
                  <c:v>334.4</c:v>
                </c:pt>
                <c:pt idx="673">
                  <c:v>334.6</c:v>
                </c:pt>
                <c:pt idx="674">
                  <c:v>334.8</c:v>
                </c:pt>
                <c:pt idx="675">
                  <c:v>335</c:v>
                </c:pt>
                <c:pt idx="676">
                  <c:v>335.2</c:v>
                </c:pt>
                <c:pt idx="677">
                  <c:v>335.4</c:v>
                </c:pt>
                <c:pt idx="678">
                  <c:v>335.6</c:v>
                </c:pt>
                <c:pt idx="679">
                  <c:v>335.8</c:v>
                </c:pt>
                <c:pt idx="680">
                  <c:v>336</c:v>
                </c:pt>
                <c:pt idx="681">
                  <c:v>336.2</c:v>
                </c:pt>
                <c:pt idx="682">
                  <c:v>336.4</c:v>
                </c:pt>
                <c:pt idx="683">
                  <c:v>336.6</c:v>
                </c:pt>
                <c:pt idx="684">
                  <c:v>336.8</c:v>
                </c:pt>
                <c:pt idx="685">
                  <c:v>337</c:v>
                </c:pt>
                <c:pt idx="686">
                  <c:v>337.2</c:v>
                </c:pt>
                <c:pt idx="687">
                  <c:v>337.4</c:v>
                </c:pt>
                <c:pt idx="688">
                  <c:v>337.6</c:v>
                </c:pt>
                <c:pt idx="689">
                  <c:v>337.8</c:v>
                </c:pt>
                <c:pt idx="690">
                  <c:v>338</c:v>
                </c:pt>
                <c:pt idx="691">
                  <c:v>338.2</c:v>
                </c:pt>
                <c:pt idx="692">
                  <c:v>338.4</c:v>
                </c:pt>
                <c:pt idx="693">
                  <c:v>338.6</c:v>
                </c:pt>
                <c:pt idx="694">
                  <c:v>338.8</c:v>
                </c:pt>
                <c:pt idx="695">
                  <c:v>339</c:v>
                </c:pt>
                <c:pt idx="696">
                  <c:v>339.2</c:v>
                </c:pt>
                <c:pt idx="697">
                  <c:v>339.4</c:v>
                </c:pt>
                <c:pt idx="698">
                  <c:v>339.6</c:v>
                </c:pt>
                <c:pt idx="699">
                  <c:v>339.8</c:v>
                </c:pt>
                <c:pt idx="700">
                  <c:v>340</c:v>
                </c:pt>
                <c:pt idx="701">
                  <c:v>340.2</c:v>
                </c:pt>
                <c:pt idx="702">
                  <c:v>340.4</c:v>
                </c:pt>
                <c:pt idx="703">
                  <c:v>340.6</c:v>
                </c:pt>
                <c:pt idx="704">
                  <c:v>340.8</c:v>
                </c:pt>
                <c:pt idx="705">
                  <c:v>341</c:v>
                </c:pt>
                <c:pt idx="706">
                  <c:v>341.2</c:v>
                </c:pt>
                <c:pt idx="707">
                  <c:v>341.4</c:v>
                </c:pt>
                <c:pt idx="708">
                  <c:v>341.6</c:v>
                </c:pt>
                <c:pt idx="709">
                  <c:v>341.8</c:v>
                </c:pt>
                <c:pt idx="710">
                  <c:v>342</c:v>
                </c:pt>
                <c:pt idx="711">
                  <c:v>342.2</c:v>
                </c:pt>
                <c:pt idx="712">
                  <c:v>342.4</c:v>
                </c:pt>
                <c:pt idx="713">
                  <c:v>342.6</c:v>
                </c:pt>
                <c:pt idx="714">
                  <c:v>342.8</c:v>
                </c:pt>
                <c:pt idx="715">
                  <c:v>343</c:v>
                </c:pt>
                <c:pt idx="716">
                  <c:v>343.2</c:v>
                </c:pt>
                <c:pt idx="717">
                  <c:v>343.4</c:v>
                </c:pt>
                <c:pt idx="718">
                  <c:v>343.6</c:v>
                </c:pt>
                <c:pt idx="719">
                  <c:v>343.8</c:v>
                </c:pt>
                <c:pt idx="720">
                  <c:v>344</c:v>
                </c:pt>
                <c:pt idx="721">
                  <c:v>344.2</c:v>
                </c:pt>
                <c:pt idx="722">
                  <c:v>344.4</c:v>
                </c:pt>
                <c:pt idx="723">
                  <c:v>344.6</c:v>
                </c:pt>
                <c:pt idx="724">
                  <c:v>344.8</c:v>
                </c:pt>
                <c:pt idx="725">
                  <c:v>345</c:v>
                </c:pt>
                <c:pt idx="726">
                  <c:v>345.2</c:v>
                </c:pt>
                <c:pt idx="727">
                  <c:v>345.4</c:v>
                </c:pt>
                <c:pt idx="728">
                  <c:v>345.6</c:v>
                </c:pt>
                <c:pt idx="729">
                  <c:v>345.8</c:v>
                </c:pt>
                <c:pt idx="730">
                  <c:v>346</c:v>
                </c:pt>
                <c:pt idx="731">
                  <c:v>346.2</c:v>
                </c:pt>
                <c:pt idx="732">
                  <c:v>346.4</c:v>
                </c:pt>
                <c:pt idx="733">
                  <c:v>346.6</c:v>
                </c:pt>
                <c:pt idx="734">
                  <c:v>346.8</c:v>
                </c:pt>
                <c:pt idx="735">
                  <c:v>347</c:v>
                </c:pt>
                <c:pt idx="736">
                  <c:v>347.2</c:v>
                </c:pt>
                <c:pt idx="737">
                  <c:v>347.4</c:v>
                </c:pt>
                <c:pt idx="738">
                  <c:v>347.6</c:v>
                </c:pt>
                <c:pt idx="739">
                  <c:v>347.8</c:v>
                </c:pt>
                <c:pt idx="740">
                  <c:v>348</c:v>
                </c:pt>
                <c:pt idx="741">
                  <c:v>348.2</c:v>
                </c:pt>
                <c:pt idx="742">
                  <c:v>348.4</c:v>
                </c:pt>
                <c:pt idx="743">
                  <c:v>348.6</c:v>
                </c:pt>
                <c:pt idx="744">
                  <c:v>348.8</c:v>
                </c:pt>
                <c:pt idx="745">
                  <c:v>349</c:v>
                </c:pt>
                <c:pt idx="746">
                  <c:v>349.2</c:v>
                </c:pt>
                <c:pt idx="747">
                  <c:v>349.4</c:v>
                </c:pt>
                <c:pt idx="748">
                  <c:v>349.6</c:v>
                </c:pt>
                <c:pt idx="749">
                  <c:v>349.8</c:v>
                </c:pt>
                <c:pt idx="750">
                  <c:v>350</c:v>
                </c:pt>
                <c:pt idx="751">
                  <c:v>350.2</c:v>
                </c:pt>
                <c:pt idx="752">
                  <c:v>350.4</c:v>
                </c:pt>
                <c:pt idx="753">
                  <c:v>350.6</c:v>
                </c:pt>
                <c:pt idx="754">
                  <c:v>350.8</c:v>
                </c:pt>
                <c:pt idx="755">
                  <c:v>351</c:v>
                </c:pt>
                <c:pt idx="756">
                  <c:v>351.2</c:v>
                </c:pt>
                <c:pt idx="757">
                  <c:v>351.4</c:v>
                </c:pt>
                <c:pt idx="758">
                  <c:v>351.6</c:v>
                </c:pt>
                <c:pt idx="759">
                  <c:v>351.8</c:v>
                </c:pt>
                <c:pt idx="760">
                  <c:v>352</c:v>
                </c:pt>
                <c:pt idx="761">
                  <c:v>352.2</c:v>
                </c:pt>
                <c:pt idx="762">
                  <c:v>352.4</c:v>
                </c:pt>
                <c:pt idx="763">
                  <c:v>352.6</c:v>
                </c:pt>
                <c:pt idx="764">
                  <c:v>352.8</c:v>
                </c:pt>
                <c:pt idx="765">
                  <c:v>353</c:v>
                </c:pt>
                <c:pt idx="766">
                  <c:v>353.2</c:v>
                </c:pt>
                <c:pt idx="767">
                  <c:v>353.4</c:v>
                </c:pt>
                <c:pt idx="768">
                  <c:v>353.6</c:v>
                </c:pt>
                <c:pt idx="769">
                  <c:v>353.8</c:v>
                </c:pt>
                <c:pt idx="770">
                  <c:v>354</c:v>
                </c:pt>
                <c:pt idx="771">
                  <c:v>354.2</c:v>
                </c:pt>
                <c:pt idx="772">
                  <c:v>354.4</c:v>
                </c:pt>
                <c:pt idx="773">
                  <c:v>354.6</c:v>
                </c:pt>
                <c:pt idx="774">
                  <c:v>354.8</c:v>
                </c:pt>
                <c:pt idx="775">
                  <c:v>355</c:v>
                </c:pt>
                <c:pt idx="776">
                  <c:v>355.2</c:v>
                </c:pt>
                <c:pt idx="777">
                  <c:v>355.4</c:v>
                </c:pt>
                <c:pt idx="778">
                  <c:v>355.6</c:v>
                </c:pt>
                <c:pt idx="779">
                  <c:v>355.8</c:v>
                </c:pt>
                <c:pt idx="780">
                  <c:v>356</c:v>
                </c:pt>
                <c:pt idx="781">
                  <c:v>356.2</c:v>
                </c:pt>
                <c:pt idx="782">
                  <c:v>356.4</c:v>
                </c:pt>
                <c:pt idx="783">
                  <c:v>356.6</c:v>
                </c:pt>
                <c:pt idx="784">
                  <c:v>356.8</c:v>
                </c:pt>
                <c:pt idx="785">
                  <c:v>357</c:v>
                </c:pt>
                <c:pt idx="786">
                  <c:v>357.2</c:v>
                </c:pt>
                <c:pt idx="787">
                  <c:v>357.4</c:v>
                </c:pt>
                <c:pt idx="788">
                  <c:v>357.6</c:v>
                </c:pt>
                <c:pt idx="789">
                  <c:v>357.8</c:v>
                </c:pt>
                <c:pt idx="790">
                  <c:v>358</c:v>
                </c:pt>
                <c:pt idx="791">
                  <c:v>358.2</c:v>
                </c:pt>
                <c:pt idx="792">
                  <c:v>358.4</c:v>
                </c:pt>
                <c:pt idx="793">
                  <c:v>358.6</c:v>
                </c:pt>
                <c:pt idx="794">
                  <c:v>358.8</c:v>
                </c:pt>
                <c:pt idx="795">
                  <c:v>359</c:v>
                </c:pt>
                <c:pt idx="796">
                  <c:v>359.2</c:v>
                </c:pt>
                <c:pt idx="797">
                  <c:v>359.4</c:v>
                </c:pt>
                <c:pt idx="798">
                  <c:v>359.6</c:v>
                </c:pt>
                <c:pt idx="799">
                  <c:v>359.8</c:v>
                </c:pt>
                <c:pt idx="800">
                  <c:v>360</c:v>
                </c:pt>
                <c:pt idx="801">
                  <c:v>360.2</c:v>
                </c:pt>
                <c:pt idx="802">
                  <c:v>360.4</c:v>
                </c:pt>
                <c:pt idx="803">
                  <c:v>360.6</c:v>
                </c:pt>
                <c:pt idx="804">
                  <c:v>360.8</c:v>
                </c:pt>
                <c:pt idx="805">
                  <c:v>361</c:v>
                </c:pt>
                <c:pt idx="806">
                  <c:v>361.2</c:v>
                </c:pt>
                <c:pt idx="807">
                  <c:v>361.4</c:v>
                </c:pt>
                <c:pt idx="808">
                  <c:v>361.6</c:v>
                </c:pt>
                <c:pt idx="809">
                  <c:v>361.8</c:v>
                </c:pt>
                <c:pt idx="810">
                  <c:v>362</c:v>
                </c:pt>
                <c:pt idx="811">
                  <c:v>362.2</c:v>
                </c:pt>
                <c:pt idx="812">
                  <c:v>362.4</c:v>
                </c:pt>
                <c:pt idx="813">
                  <c:v>362.6</c:v>
                </c:pt>
                <c:pt idx="814">
                  <c:v>362.8</c:v>
                </c:pt>
                <c:pt idx="815">
                  <c:v>363</c:v>
                </c:pt>
                <c:pt idx="816">
                  <c:v>363.2</c:v>
                </c:pt>
                <c:pt idx="817">
                  <c:v>363.4</c:v>
                </c:pt>
                <c:pt idx="818">
                  <c:v>363.6</c:v>
                </c:pt>
                <c:pt idx="819">
                  <c:v>363.8</c:v>
                </c:pt>
                <c:pt idx="820">
                  <c:v>364</c:v>
                </c:pt>
                <c:pt idx="821">
                  <c:v>364.2</c:v>
                </c:pt>
                <c:pt idx="822">
                  <c:v>364.4</c:v>
                </c:pt>
                <c:pt idx="823">
                  <c:v>364.6</c:v>
                </c:pt>
                <c:pt idx="824">
                  <c:v>364.8</c:v>
                </c:pt>
                <c:pt idx="825">
                  <c:v>365</c:v>
                </c:pt>
                <c:pt idx="826">
                  <c:v>365.2</c:v>
                </c:pt>
                <c:pt idx="827">
                  <c:v>365.4</c:v>
                </c:pt>
                <c:pt idx="828">
                  <c:v>365.6</c:v>
                </c:pt>
                <c:pt idx="829">
                  <c:v>365.8</c:v>
                </c:pt>
                <c:pt idx="830">
                  <c:v>366</c:v>
                </c:pt>
                <c:pt idx="831">
                  <c:v>366.2</c:v>
                </c:pt>
                <c:pt idx="832">
                  <c:v>366.4</c:v>
                </c:pt>
                <c:pt idx="833">
                  <c:v>366.6</c:v>
                </c:pt>
                <c:pt idx="834">
                  <c:v>366.8</c:v>
                </c:pt>
                <c:pt idx="835">
                  <c:v>367</c:v>
                </c:pt>
                <c:pt idx="836">
                  <c:v>367.2</c:v>
                </c:pt>
                <c:pt idx="837">
                  <c:v>367.4</c:v>
                </c:pt>
                <c:pt idx="838">
                  <c:v>367.6</c:v>
                </c:pt>
                <c:pt idx="839">
                  <c:v>367.8</c:v>
                </c:pt>
                <c:pt idx="840">
                  <c:v>368</c:v>
                </c:pt>
                <c:pt idx="841">
                  <c:v>368.2</c:v>
                </c:pt>
                <c:pt idx="842">
                  <c:v>368.4</c:v>
                </c:pt>
                <c:pt idx="843">
                  <c:v>368.6</c:v>
                </c:pt>
                <c:pt idx="844">
                  <c:v>368.8</c:v>
                </c:pt>
                <c:pt idx="845">
                  <c:v>369</c:v>
                </c:pt>
                <c:pt idx="846">
                  <c:v>369.2</c:v>
                </c:pt>
                <c:pt idx="847">
                  <c:v>369.4</c:v>
                </c:pt>
                <c:pt idx="848">
                  <c:v>369.6</c:v>
                </c:pt>
                <c:pt idx="849">
                  <c:v>369.8</c:v>
                </c:pt>
                <c:pt idx="850">
                  <c:v>370</c:v>
                </c:pt>
                <c:pt idx="851">
                  <c:v>370.2</c:v>
                </c:pt>
                <c:pt idx="852">
                  <c:v>370.4</c:v>
                </c:pt>
                <c:pt idx="853">
                  <c:v>370.6</c:v>
                </c:pt>
                <c:pt idx="854">
                  <c:v>370.8</c:v>
                </c:pt>
                <c:pt idx="855">
                  <c:v>371</c:v>
                </c:pt>
                <c:pt idx="856">
                  <c:v>371.2</c:v>
                </c:pt>
                <c:pt idx="857">
                  <c:v>371.4</c:v>
                </c:pt>
                <c:pt idx="858">
                  <c:v>371.6</c:v>
                </c:pt>
                <c:pt idx="859">
                  <c:v>371.8</c:v>
                </c:pt>
                <c:pt idx="860">
                  <c:v>372</c:v>
                </c:pt>
                <c:pt idx="861">
                  <c:v>372.2</c:v>
                </c:pt>
                <c:pt idx="862">
                  <c:v>372.4</c:v>
                </c:pt>
                <c:pt idx="863">
                  <c:v>372.6</c:v>
                </c:pt>
                <c:pt idx="864">
                  <c:v>372.8</c:v>
                </c:pt>
                <c:pt idx="865">
                  <c:v>373</c:v>
                </c:pt>
                <c:pt idx="866">
                  <c:v>373.2</c:v>
                </c:pt>
                <c:pt idx="867">
                  <c:v>373.4</c:v>
                </c:pt>
                <c:pt idx="868">
                  <c:v>373.6</c:v>
                </c:pt>
                <c:pt idx="869">
                  <c:v>373.8</c:v>
                </c:pt>
                <c:pt idx="870">
                  <c:v>374</c:v>
                </c:pt>
                <c:pt idx="871">
                  <c:v>374.2</c:v>
                </c:pt>
                <c:pt idx="872">
                  <c:v>374.4</c:v>
                </c:pt>
                <c:pt idx="873">
                  <c:v>374.6</c:v>
                </c:pt>
                <c:pt idx="874">
                  <c:v>374.8</c:v>
                </c:pt>
                <c:pt idx="875">
                  <c:v>375</c:v>
                </c:pt>
                <c:pt idx="876">
                  <c:v>375.2</c:v>
                </c:pt>
                <c:pt idx="877">
                  <c:v>375.4</c:v>
                </c:pt>
                <c:pt idx="878">
                  <c:v>375.6</c:v>
                </c:pt>
                <c:pt idx="879">
                  <c:v>375.8</c:v>
                </c:pt>
                <c:pt idx="880">
                  <c:v>376</c:v>
                </c:pt>
                <c:pt idx="881">
                  <c:v>376.2</c:v>
                </c:pt>
                <c:pt idx="882">
                  <c:v>376.4</c:v>
                </c:pt>
                <c:pt idx="883">
                  <c:v>376.6</c:v>
                </c:pt>
                <c:pt idx="884">
                  <c:v>376.8</c:v>
                </c:pt>
                <c:pt idx="885">
                  <c:v>377</c:v>
                </c:pt>
                <c:pt idx="886">
                  <c:v>377.2</c:v>
                </c:pt>
                <c:pt idx="887">
                  <c:v>377.4</c:v>
                </c:pt>
                <c:pt idx="888">
                  <c:v>377.6</c:v>
                </c:pt>
                <c:pt idx="889">
                  <c:v>377.8</c:v>
                </c:pt>
                <c:pt idx="890">
                  <c:v>378</c:v>
                </c:pt>
                <c:pt idx="891">
                  <c:v>378.2</c:v>
                </c:pt>
                <c:pt idx="892">
                  <c:v>378.4</c:v>
                </c:pt>
                <c:pt idx="893">
                  <c:v>378.6</c:v>
                </c:pt>
                <c:pt idx="894">
                  <c:v>378.8</c:v>
                </c:pt>
                <c:pt idx="895">
                  <c:v>379</c:v>
                </c:pt>
                <c:pt idx="896">
                  <c:v>379.2</c:v>
                </c:pt>
                <c:pt idx="897">
                  <c:v>379.4</c:v>
                </c:pt>
                <c:pt idx="898">
                  <c:v>379.6</c:v>
                </c:pt>
                <c:pt idx="899">
                  <c:v>379.8</c:v>
                </c:pt>
                <c:pt idx="900">
                  <c:v>380</c:v>
                </c:pt>
                <c:pt idx="901">
                  <c:v>380.2</c:v>
                </c:pt>
                <c:pt idx="902">
                  <c:v>380.4</c:v>
                </c:pt>
                <c:pt idx="903">
                  <c:v>380.6</c:v>
                </c:pt>
                <c:pt idx="904">
                  <c:v>380.8</c:v>
                </c:pt>
                <c:pt idx="905">
                  <c:v>381</c:v>
                </c:pt>
                <c:pt idx="906">
                  <c:v>381.2</c:v>
                </c:pt>
                <c:pt idx="907">
                  <c:v>381.4</c:v>
                </c:pt>
                <c:pt idx="908">
                  <c:v>381.6</c:v>
                </c:pt>
                <c:pt idx="909">
                  <c:v>381.8</c:v>
                </c:pt>
                <c:pt idx="910">
                  <c:v>382</c:v>
                </c:pt>
                <c:pt idx="911">
                  <c:v>382.2</c:v>
                </c:pt>
                <c:pt idx="912">
                  <c:v>382.4</c:v>
                </c:pt>
                <c:pt idx="913">
                  <c:v>382.6</c:v>
                </c:pt>
                <c:pt idx="914">
                  <c:v>382.8</c:v>
                </c:pt>
                <c:pt idx="915">
                  <c:v>383</c:v>
                </c:pt>
                <c:pt idx="916">
                  <c:v>383.2</c:v>
                </c:pt>
                <c:pt idx="917">
                  <c:v>383.4</c:v>
                </c:pt>
                <c:pt idx="918">
                  <c:v>383.6</c:v>
                </c:pt>
                <c:pt idx="919">
                  <c:v>383.8</c:v>
                </c:pt>
                <c:pt idx="920">
                  <c:v>384</c:v>
                </c:pt>
                <c:pt idx="921">
                  <c:v>384.2</c:v>
                </c:pt>
                <c:pt idx="922">
                  <c:v>384.4</c:v>
                </c:pt>
                <c:pt idx="923">
                  <c:v>384.6</c:v>
                </c:pt>
                <c:pt idx="924">
                  <c:v>384.8</c:v>
                </c:pt>
                <c:pt idx="925">
                  <c:v>385</c:v>
                </c:pt>
                <c:pt idx="926">
                  <c:v>385.2</c:v>
                </c:pt>
                <c:pt idx="927">
                  <c:v>385.4</c:v>
                </c:pt>
                <c:pt idx="928">
                  <c:v>385.6</c:v>
                </c:pt>
                <c:pt idx="929">
                  <c:v>385.8</c:v>
                </c:pt>
                <c:pt idx="930">
                  <c:v>386</c:v>
                </c:pt>
                <c:pt idx="931">
                  <c:v>386.2</c:v>
                </c:pt>
                <c:pt idx="932">
                  <c:v>386.4</c:v>
                </c:pt>
                <c:pt idx="933">
                  <c:v>386.6</c:v>
                </c:pt>
                <c:pt idx="934">
                  <c:v>386.8</c:v>
                </c:pt>
                <c:pt idx="935">
                  <c:v>387</c:v>
                </c:pt>
                <c:pt idx="936">
                  <c:v>387.2</c:v>
                </c:pt>
                <c:pt idx="937">
                  <c:v>387.4</c:v>
                </c:pt>
                <c:pt idx="938">
                  <c:v>387.6</c:v>
                </c:pt>
                <c:pt idx="939">
                  <c:v>387.8</c:v>
                </c:pt>
                <c:pt idx="940">
                  <c:v>388</c:v>
                </c:pt>
                <c:pt idx="941">
                  <c:v>388.2</c:v>
                </c:pt>
                <c:pt idx="942">
                  <c:v>388.4</c:v>
                </c:pt>
                <c:pt idx="943">
                  <c:v>388.6</c:v>
                </c:pt>
                <c:pt idx="944">
                  <c:v>388.8</c:v>
                </c:pt>
                <c:pt idx="945">
                  <c:v>389</c:v>
                </c:pt>
                <c:pt idx="946">
                  <c:v>389.2</c:v>
                </c:pt>
                <c:pt idx="947">
                  <c:v>389.4</c:v>
                </c:pt>
                <c:pt idx="948">
                  <c:v>389.6</c:v>
                </c:pt>
                <c:pt idx="949">
                  <c:v>389.8</c:v>
                </c:pt>
                <c:pt idx="950">
                  <c:v>390</c:v>
                </c:pt>
                <c:pt idx="951">
                  <c:v>390.2</c:v>
                </c:pt>
                <c:pt idx="952">
                  <c:v>390.4</c:v>
                </c:pt>
                <c:pt idx="953">
                  <c:v>390.6</c:v>
                </c:pt>
                <c:pt idx="954">
                  <c:v>390.8</c:v>
                </c:pt>
                <c:pt idx="955">
                  <c:v>391</c:v>
                </c:pt>
                <c:pt idx="956">
                  <c:v>391.2</c:v>
                </c:pt>
                <c:pt idx="957">
                  <c:v>391.4</c:v>
                </c:pt>
                <c:pt idx="958">
                  <c:v>391.6</c:v>
                </c:pt>
                <c:pt idx="959">
                  <c:v>391.8</c:v>
                </c:pt>
                <c:pt idx="960">
                  <c:v>392</c:v>
                </c:pt>
                <c:pt idx="961">
                  <c:v>392.2</c:v>
                </c:pt>
                <c:pt idx="962">
                  <c:v>392.4</c:v>
                </c:pt>
                <c:pt idx="963">
                  <c:v>392.6</c:v>
                </c:pt>
                <c:pt idx="964">
                  <c:v>392.8</c:v>
                </c:pt>
                <c:pt idx="965">
                  <c:v>393</c:v>
                </c:pt>
                <c:pt idx="966">
                  <c:v>393.2</c:v>
                </c:pt>
                <c:pt idx="967">
                  <c:v>393.4</c:v>
                </c:pt>
                <c:pt idx="968">
                  <c:v>393.6</c:v>
                </c:pt>
                <c:pt idx="969">
                  <c:v>393.8</c:v>
                </c:pt>
                <c:pt idx="970">
                  <c:v>394</c:v>
                </c:pt>
                <c:pt idx="971">
                  <c:v>394.2</c:v>
                </c:pt>
                <c:pt idx="972">
                  <c:v>394.4</c:v>
                </c:pt>
                <c:pt idx="973">
                  <c:v>394.6</c:v>
                </c:pt>
                <c:pt idx="974">
                  <c:v>394.8</c:v>
                </c:pt>
                <c:pt idx="975">
                  <c:v>395</c:v>
                </c:pt>
                <c:pt idx="976">
                  <c:v>395.2</c:v>
                </c:pt>
                <c:pt idx="977">
                  <c:v>395.4</c:v>
                </c:pt>
                <c:pt idx="978">
                  <c:v>395.6</c:v>
                </c:pt>
                <c:pt idx="979">
                  <c:v>395.8</c:v>
                </c:pt>
                <c:pt idx="980">
                  <c:v>396</c:v>
                </c:pt>
                <c:pt idx="981">
                  <c:v>396.2</c:v>
                </c:pt>
                <c:pt idx="982">
                  <c:v>396.4</c:v>
                </c:pt>
                <c:pt idx="983">
                  <c:v>396.6</c:v>
                </c:pt>
                <c:pt idx="984">
                  <c:v>396.8</c:v>
                </c:pt>
                <c:pt idx="985">
                  <c:v>397</c:v>
                </c:pt>
                <c:pt idx="986">
                  <c:v>397.2</c:v>
                </c:pt>
                <c:pt idx="987">
                  <c:v>397.4</c:v>
                </c:pt>
                <c:pt idx="988">
                  <c:v>397.6</c:v>
                </c:pt>
                <c:pt idx="989">
                  <c:v>397.8</c:v>
                </c:pt>
                <c:pt idx="990">
                  <c:v>398</c:v>
                </c:pt>
                <c:pt idx="991">
                  <c:v>398.2</c:v>
                </c:pt>
                <c:pt idx="992">
                  <c:v>398.4</c:v>
                </c:pt>
                <c:pt idx="993">
                  <c:v>398.6</c:v>
                </c:pt>
                <c:pt idx="994">
                  <c:v>398.8</c:v>
                </c:pt>
                <c:pt idx="995">
                  <c:v>399</c:v>
                </c:pt>
                <c:pt idx="996">
                  <c:v>399.2</c:v>
                </c:pt>
                <c:pt idx="997">
                  <c:v>399.4</c:v>
                </c:pt>
                <c:pt idx="998">
                  <c:v>399.6</c:v>
                </c:pt>
                <c:pt idx="999">
                  <c:v>399.8</c:v>
                </c:pt>
                <c:pt idx="1000">
                  <c:v>400</c:v>
                </c:pt>
              </c:numCache>
            </c:numRef>
          </c:cat>
          <c:val>
            <c:numRef>
              <c:f>Sheet2!$EM$3:$EM$1003</c:f>
              <c:numCache>
                <c:formatCode>General</c:formatCode>
                <c:ptCount val="1001"/>
                <c:pt idx="0">
                  <c:v>0.70699999999999996</c:v>
                </c:pt>
                <c:pt idx="1">
                  <c:v>0.70199999999999996</c:v>
                </c:pt>
                <c:pt idx="2">
                  <c:v>0.69399999999999995</c:v>
                </c:pt>
                <c:pt idx="3">
                  <c:v>0.68700000000000006</c:v>
                </c:pt>
                <c:pt idx="4">
                  <c:v>0.68</c:v>
                </c:pt>
                <c:pt idx="5">
                  <c:v>0.67400000000000004</c:v>
                </c:pt>
                <c:pt idx="6">
                  <c:v>0.66800000000000004</c:v>
                </c:pt>
                <c:pt idx="7">
                  <c:v>0.66100000000000003</c:v>
                </c:pt>
                <c:pt idx="8">
                  <c:v>0.65500000000000003</c:v>
                </c:pt>
                <c:pt idx="9">
                  <c:v>0.64900000000000002</c:v>
                </c:pt>
                <c:pt idx="10">
                  <c:v>0.64300000000000002</c:v>
                </c:pt>
                <c:pt idx="11">
                  <c:v>0.63700000000000001</c:v>
                </c:pt>
                <c:pt idx="12">
                  <c:v>0.63</c:v>
                </c:pt>
                <c:pt idx="13">
                  <c:v>0.624</c:v>
                </c:pt>
                <c:pt idx="14">
                  <c:v>0.61899999999999999</c:v>
                </c:pt>
                <c:pt idx="15">
                  <c:v>0.61299999999999999</c:v>
                </c:pt>
                <c:pt idx="16">
                  <c:v>0.60699999999999998</c:v>
                </c:pt>
                <c:pt idx="17">
                  <c:v>0.6</c:v>
                </c:pt>
                <c:pt idx="18">
                  <c:v>0.59399999999999997</c:v>
                </c:pt>
                <c:pt idx="19">
                  <c:v>0.58899999999999997</c:v>
                </c:pt>
                <c:pt idx="20">
                  <c:v>0.58299999999999996</c:v>
                </c:pt>
                <c:pt idx="21">
                  <c:v>0.57899999999999996</c:v>
                </c:pt>
                <c:pt idx="22">
                  <c:v>0.57299999999999995</c:v>
                </c:pt>
                <c:pt idx="23">
                  <c:v>0.56899999999999995</c:v>
                </c:pt>
                <c:pt idx="24">
                  <c:v>0.56299999999999994</c:v>
                </c:pt>
                <c:pt idx="25">
                  <c:v>0.55800000000000005</c:v>
                </c:pt>
                <c:pt idx="26">
                  <c:v>0.55200000000000005</c:v>
                </c:pt>
                <c:pt idx="27">
                  <c:v>0.54700000000000004</c:v>
                </c:pt>
                <c:pt idx="28">
                  <c:v>0.54200000000000004</c:v>
                </c:pt>
                <c:pt idx="29">
                  <c:v>0.53800000000000003</c:v>
                </c:pt>
                <c:pt idx="30">
                  <c:v>0.53300000000000003</c:v>
                </c:pt>
                <c:pt idx="31">
                  <c:v>0.52700000000000002</c:v>
                </c:pt>
                <c:pt idx="32">
                  <c:v>0.52300000000000002</c:v>
                </c:pt>
                <c:pt idx="33">
                  <c:v>0.51800000000000002</c:v>
                </c:pt>
                <c:pt idx="34">
                  <c:v>0.51400000000000001</c:v>
                </c:pt>
                <c:pt idx="35">
                  <c:v>0.50900000000000001</c:v>
                </c:pt>
                <c:pt idx="36">
                  <c:v>0.505</c:v>
                </c:pt>
                <c:pt idx="37">
                  <c:v>0.501</c:v>
                </c:pt>
                <c:pt idx="38">
                  <c:v>0.496</c:v>
                </c:pt>
                <c:pt idx="39">
                  <c:v>0.49199999999999999</c:v>
                </c:pt>
                <c:pt idx="40">
                  <c:v>0.48799999999999999</c:v>
                </c:pt>
                <c:pt idx="41">
                  <c:v>0.48399999999999999</c:v>
                </c:pt>
                <c:pt idx="42">
                  <c:v>0.48</c:v>
                </c:pt>
                <c:pt idx="43">
                  <c:v>0.47599999999999998</c:v>
                </c:pt>
                <c:pt idx="44">
                  <c:v>0.47299999999999998</c:v>
                </c:pt>
                <c:pt idx="45">
                  <c:v>0.46899999999999997</c:v>
                </c:pt>
                <c:pt idx="46">
                  <c:v>0.46500000000000002</c:v>
                </c:pt>
                <c:pt idx="47">
                  <c:v>0.46200000000000002</c:v>
                </c:pt>
                <c:pt idx="48">
                  <c:v>0.45800000000000002</c:v>
                </c:pt>
                <c:pt idx="49">
                  <c:v>0.45500000000000002</c:v>
                </c:pt>
                <c:pt idx="50">
                  <c:v>0.45100000000000001</c:v>
                </c:pt>
                <c:pt idx="51">
                  <c:v>0.44700000000000001</c:v>
                </c:pt>
                <c:pt idx="52">
                  <c:v>0.44400000000000001</c:v>
                </c:pt>
                <c:pt idx="53">
                  <c:v>0.44</c:v>
                </c:pt>
                <c:pt idx="54">
                  <c:v>0.437</c:v>
                </c:pt>
                <c:pt idx="55">
                  <c:v>0.434</c:v>
                </c:pt>
                <c:pt idx="56">
                  <c:v>0.43099999999999999</c:v>
                </c:pt>
                <c:pt idx="57">
                  <c:v>0.42799999999999999</c:v>
                </c:pt>
                <c:pt idx="58">
                  <c:v>0.42499999999999999</c:v>
                </c:pt>
                <c:pt idx="59">
                  <c:v>0.42199999999999999</c:v>
                </c:pt>
                <c:pt idx="60">
                  <c:v>0.42</c:v>
                </c:pt>
                <c:pt idx="61">
                  <c:v>0.41699999999999998</c:v>
                </c:pt>
                <c:pt idx="62">
                  <c:v>0.41299999999999998</c:v>
                </c:pt>
                <c:pt idx="63">
                  <c:v>0.41</c:v>
                </c:pt>
                <c:pt idx="64">
                  <c:v>0.40799999999999997</c:v>
                </c:pt>
                <c:pt idx="65">
                  <c:v>0.40500000000000003</c:v>
                </c:pt>
                <c:pt idx="66">
                  <c:v>0.40300000000000002</c:v>
                </c:pt>
                <c:pt idx="67">
                  <c:v>0.4</c:v>
                </c:pt>
                <c:pt idx="68">
                  <c:v>0.39700000000000002</c:v>
                </c:pt>
                <c:pt idx="69">
                  <c:v>0.39500000000000002</c:v>
                </c:pt>
                <c:pt idx="70">
                  <c:v>0.39300000000000002</c:v>
                </c:pt>
                <c:pt idx="71">
                  <c:v>0.39</c:v>
                </c:pt>
                <c:pt idx="72">
                  <c:v>0.38800000000000001</c:v>
                </c:pt>
                <c:pt idx="73">
                  <c:v>0.38500000000000001</c:v>
                </c:pt>
                <c:pt idx="74">
                  <c:v>0.38300000000000001</c:v>
                </c:pt>
                <c:pt idx="75">
                  <c:v>0.38100000000000001</c:v>
                </c:pt>
                <c:pt idx="76">
                  <c:v>0.379</c:v>
                </c:pt>
                <c:pt idx="77">
                  <c:v>0.376</c:v>
                </c:pt>
                <c:pt idx="78">
                  <c:v>0.374</c:v>
                </c:pt>
                <c:pt idx="79">
                  <c:v>0.371</c:v>
                </c:pt>
                <c:pt idx="80">
                  <c:v>0.36899999999999999</c:v>
                </c:pt>
                <c:pt idx="81">
                  <c:v>0.36699999999999999</c:v>
                </c:pt>
                <c:pt idx="82">
                  <c:v>0.36499999999999999</c:v>
                </c:pt>
                <c:pt idx="83">
                  <c:v>0.36299999999999999</c:v>
                </c:pt>
                <c:pt idx="84">
                  <c:v>0.36</c:v>
                </c:pt>
                <c:pt idx="85">
                  <c:v>0.35799999999999998</c:v>
                </c:pt>
                <c:pt idx="86">
                  <c:v>0.35599999999999998</c:v>
                </c:pt>
                <c:pt idx="87">
                  <c:v>0.35399999999999998</c:v>
                </c:pt>
                <c:pt idx="88">
                  <c:v>0.35199999999999998</c:v>
                </c:pt>
                <c:pt idx="89">
                  <c:v>0.34899999999999998</c:v>
                </c:pt>
                <c:pt idx="90">
                  <c:v>0.34699999999999998</c:v>
                </c:pt>
                <c:pt idx="91">
                  <c:v>0.34499999999999997</c:v>
                </c:pt>
                <c:pt idx="92">
                  <c:v>0.34300000000000003</c:v>
                </c:pt>
                <c:pt idx="93">
                  <c:v>0.34100000000000003</c:v>
                </c:pt>
                <c:pt idx="94">
                  <c:v>0.33800000000000002</c:v>
                </c:pt>
                <c:pt idx="95">
                  <c:v>0.33600000000000002</c:v>
                </c:pt>
                <c:pt idx="96">
                  <c:v>0.33400000000000002</c:v>
                </c:pt>
                <c:pt idx="97">
                  <c:v>0.33200000000000002</c:v>
                </c:pt>
                <c:pt idx="98">
                  <c:v>0.33</c:v>
                </c:pt>
                <c:pt idx="99">
                  <c:v>0.32800000000000001</c:v>
                </c:pt>
                <c:pt idx="100">
                  <c:v>0.32500000000000001</c:v>
                </c:pt>
                <c:pt idx="101">
                  <c:v>0.32300000000000001</c:v>
                </c:pt>
                <c:pt idx="102">
                  <c:v>0.32100000000000001</c:v>
                </c:pt>
                <c:pt idx="103">
                  <c:v>0.318</c:v>
                </c:pt>
                <c:pt idx="104">
                  <c:v>0.316</c:v>
                </c:pt>
                <c:pt idx="105">
                  <c:v>0.314</c:v>
                </c:pt>
                <c:pt idx="106">
                  <c:v>0.312</c:v>
                </c:pt>
                <c:pt idx="107">
                  <c:v>0.31</c:v>
                </c:pt>
                <c:pt idx="108">
                  <c:v>0.307</c:v>
                </c:pt>
                <c:pt idx="109">
                  <c:v>0.30499999999999999</c:v>
                </c:pt>
                <c:pt idx="110">
                  <c:v>0.30199999999999999</c:v>
                </c:pt>
                <c:pt idx="111">
                  <c:v>0.3</c:v>
                </c:pt>
                <c:pt idx="112">
                  <c:v>0.29799999999999999</c:v>
                </c:pt>
                <c:pt idx="113">
                  <c:v>0.29499999999999998</c:v>
                </c:pt>
                <c:pt idx="114">
                  <c:v>0.29299999999999998</c:v>
                </c:pt>
                <c:pt idx="115">
                  <c:v>0.28999999999999998</c:v>
                </c:pt>
                <c:pt idx="116">
                  <c:v>0.28699999999999998</c:v>
                </c:pt>
                <c:pt idx="117">
                  <c:v>0.28499999999999998</c:v>
                </c:pt>
                <c:pt idx="118">
                  <c:v>0.28199999999999997</c:v>
                </c:pt>
                <c:pt idx="119">
                  <c:v>0.28000000000000003</c:v>
                </c:pt>
                <c:pt idx="120">
                  <c:v>0.27700000000000002</c:v>
                </c:pt>
                <c:pt idx="121">
                  <c:v>0.27500000000000002</c:v>
                </c:pt>
                <c:pt idx="122">
                  <c:v>0.27200000000000002</c:v>
                </c:pt>
                <c:pt idx="123">
                  <c:v>0.26900000000000002</c:v>
                </c:pt>
                <c:pt idx="124">
                  <c:v>0.26600000000000001</c:v>
                </c:pt>
                <c:pt idx="125">
                  <c:v>0.26300000000000001</c:v>
                </c:pt>
                <c:pt idx="126">
                  <c:v>0.26100000000000001</c:v>
                </c:pt>
                <c:pt idx="127">
                  <c:v>0.25800000000000001</c:v>
                </c:pt>
                <c:pt idx="128">
                  <c:v>0.25600000000000001</c:v>
                </c:pt>
                <c:pt idx="129">
                  <c:v>0.253</c:v>
                </c:pt>
                <c:pt idx="130">
                  <c:v>0.25</c:v>
                </c:pt>
                <c:pt idx="131">
                  <c:v>0.247</c:v>
                </c:pt>
                <c:pt idx="132">
                  <c:v>0.245</c:v>
                </c:pt>
                <c:pt idx="133">
                  <c:v>0.24199999999999999</c:v>
                </c:pt>
                <c:pt idx="134">
                  <c:v>0.23899999999999999</c:v>
                </c:pt>
                <c:pt idx="135">
                  <c:v>0.23599999999999999</c:v>
                </c:pt>
                <c:pt idx="136">
                  <c:v>0.23400000000000001</c:v>
                </c:pt>
                <c:pt idx="137">
                  <c:v>0.23100000000000001</c:v>
                </c:pt>
                <c:pt idx="138">
                  <c:v>0.22900000000000001</c:v>
                </c:pt>
                <c:pt idx="139">
                  <c:v>0.22600000000000001</c:v>
                </c:pt>
                <c:pt idx="140">
                  <c:v>0.223</c:v>
                </c:pt>
                <c:pt idx="141">
                  <c:v>0.221</c:v>
                </c:pt>
                <c:pt idx="142">
                  <c:v>0.218</c:v>
                </c:pt>
                <c:pt idx="143">
                  <c:v>0.216</c:v>
                </c:pt>
                <c:pt idx="144">
                  <c:v>0.21299999999999999</c:v>
                </c:pt>
                <c:pt idx="145">
                  <c:v>0.21099999999999999</c:v>
                </c:pt>
                <c:pt idx="146">
                  <c:v>0.20799999999999999</c:v>
                </c:pt>
                <c:pt idx="147">
                  <c:v>0.20599999999999999</c:v>
                </c:pt>
                <c:pt idx="148">
                  <c:v>0.20300000000000001</c:v>
                </c:pt>
                <c:pt idx="149">
                  <c:v>0.20100000000000001</c:v>
                </c:pt>
                <c:pt idx="150">
                  <c:v>0.19900000000000001</c:v>
                </c:pt>
                <c:pt idx="151">
                  <c:v>0.19700000000000001</c:v>
                </c:pt>
                <c:pt idx="152">
                  <c:v>0.19500000000000001</c:v>
                </c:pt>
                <c:pt idx="153">
                  <c:v>0.193</c:v>
                </c:pt>
                <c:pt idx="154">
                  <c:v>0.191</c:v>
                </c:pt>
                <c:pt idx="155">
                  <c:v>0.189</c:v>
                </c:pt>
                <c:pt idx="156">
                  <c:v>0.187</c:v>
                </c:pt>
                <c:pt idx="157">
                  <c:v>0.185</c:v>
                </c:pt>
                <c:pt idx="158">
                  <c:v>0.183</c:v>
                </c:pt>
                <c:pt idx="159">
                  <c:v>0.182</c:v>
                </c:pt>
                <c:pt idx="160">
                  <c:v>0.18</c:v>
                </c:pt>
                <c:pt idx="161">
                  <c:v>0.17799999999999999</c:v>
                </c:pt>
                <c:pt idx="162">
                  <c:v>0.17699999999999999</c:v>
                </c:pt>
                <c:pt idx="163">
                  <c:v>0.17499999999999999</c:v>
                </c:pt>
                <c:pt idx="164">
                  <c:v>0.17399999999999999</c:v>
                </c:pt>
                <c:pt idx="165">
                  <c:v>0.17299999999999999</c:v>
                </c:pt>
                <c:pt idx="166">
                  <c:v>0.17100000000000001</c:v>
                </c:pt>
                <c:pt idx="167">
                  <c:v>0.17</c:v>
                </c:pt>
                <c:pt idx="168">
                  <c:v>0.16800000000000001</c:v>
                </c:pt>
                <c:pt idx="169">
                  <c:v>0.16700000000000001</c:v>
                </c:pt>
                <c:pt idx="170">
                  <c:v>0.16600000000000001</c:v>
                </c:pt>
                <c:pt idx="171">
                  <c:v>0.16500000000000001</c:v>
                </c:pt>
                <c:pt idx="172">
                  <c:v>0.16400000000000001</c:v>
                </c:pt>
                <c:pt idx="173">
                  <c:v>0.16300000000000001</c:v>
                </c:pt>
                <c:pt idx="174">
                  <c:v>0.16200000000000001</c:v>
                </c:pt>
                <c:pt idx="175">
                  <c:v>0.161</c:v>
                </c:pt>
                <c:pt idx="176">
                  <c:v>0.16</c:v>
                </c:pt>
                <c:pt idx="177">
                  <c:v>0.159</c:v>
                </c:pt>
                <c:pt idx="178">
                  <c:v>0.158</c:v>
                </c:pt>
                <c:pt idx="179">
                  <c:v>0.157</c:v>
                </c:pt>
                <c:pt idx="180">
                  <c:v>0.157</c:v>
                </c:pt>
                <c:pt idx="181">
                  <c:v>0.156</c:v>
                </c:pt>
                <c:pt idx="182">
                  <c:v>0.155</c:v>
                </c:pt>
                <c:pt idx="183">
                  <c:v>0.154</c:v>
                </c:pt>
                <c:pt idx="184">
                  <c:v>0.154</c:v>
                </c:pt>
                <c:pt idx="185">
                  <c:v>0.153</c:v>
                </c:pt>
                <c:pt idx="186">
                  <c:v>0.152</c:v>
                </c:pt>
                <c:pt idx="187">
                  <c:v>0.152</c:v>
                </c:pt>
                <c:pt idx="188">
                  <c:v>0.151</c:v>
                </c:pt>
                <c:pt idx="189">
                  <c:v>0.15</c:v>
                </c:pt>
                <c:pt idx="190">
                  <c:v>0.15</c:v>
                </c:pt>
                <c:pt idx="191">
                  <c:v>0.14899999999999999</c:v>
                </c:pt>
                <c:pt idx="192">
                  <c:v>0.14899999999999999</c:v>
                </c:pt>
                <c:pt idx="193">
                  <c:v>0.14799999999999999</c:v>
                </c:pt>
                <c:pt idx="194">
                  <c:v>0.14699999999999999</c:v>
                </c:pt>
                <c:pt idx="195">
                  <c:v>0.14699999999999999</c:v>
                </c:pt>
                <c:pt idx="196">
                  <c:v>0.14599999999999999</c:v>
                </c:pt>
                <c:pt idx="197">
                  <c:v>0.14599999999999999</c:v>
                </c:pt>
                <c:pt idx="198">
                  <c:v>0.14499999999999999</c:v>
                </c:pt>
                <c:pt idx="199">
                  <c:v>0.14499999999999999</c:v>
                </c:pt>
                <c:pt idx="200">
                  <c:v>0.14399999999999999</c:v>
                </c:pt>
                <c:pt idx="201">
                  <c:v>0.14399999999999999</c:v>
                </c:pt>
                <c:pt idx="202">
                  <c:v>0.14299999999999999</c:v>
                </c:pt>
                <c:pt idx="203">
                  <c:v>0.14299999999999999</c:v>
                </c:pt>
                <c:pt idx="204">
                  <c:v>0.14199999999999999</c:v>
                </c:pt>
                <c:pt idx="205">
                  <c:v>0.14199999999999999</c:v>
                </c:pt>
                <c:pt idx="206">
                  <c:v>0.14199999999999999</c:v>
                </c:pt>
                <c:pt idx="207">
                  <c:v>0.14099999999999999</c:v>
                </c:pt>
                <c:pt idx="208">
                  <c:v>0.14099999999999999</c:v>
                </c:pt>
                <c:pt idx="209">
                  <c:v>0.14099999999999999</c:v>
                </c:pt>
                <c:pt idx="210">
                  <c:v>0.14000000000000001</c:v>
                </c:pt>
                <c:pt idx="211">
                  <c:v>0.14000000000000001</c:v>
                </c:pt>
                <c:pt idx="212">
                  <c:v>0.13900000000000001</c:v>
                </c:pt>
                <c:pt idx="213">
                  <c:v>0.13900000000000001</c:v>
                </c:pt>
                <c:pt idx="214">
                  <c:v>0.13900000000000001</c:v>
                </c:pt>
                <c:pt idx="215">
                  <c:v>0.13800000000000001</c:v>
                </c:pt>
                <c:pt idx="216">
                  <c:v>0.13800000000000001</c:v>
                </c:pt>
                <c:pt idx="217">
                  <c:v>0.13800000000000001</c:v>
                </c:pt>
                <c:pt idx="218">
                  <c:v>0.13700000000000001</c:v>
                </c:pt>
                <c:pt idx="219">
                  <c:v>0.13700000000000001</c:v>
                </c:pt>
                <c:pt idx="220">
                  <c:v>0.13700000000000001</c:v>
                </c:pt>
                <c:pt idx="221">
                  <c:v>0.13600000000000001</c:v>
                </c:pt>
                <c:pt idx="222">
                  <c:v>0.13600000000000001</c:v>
                </c:pt>
                <c:pt idx="223">
                  <c:v>0.13600000000000001</c:v>
                </c:pt>
                <c:pt idx="224">
                  <c:v>0.13600000000000001</c:v>
                </c:pt>
                <c:pt idx="225">
                  <c:v>0.13500000000000001</c:v>
                </c:pt>
                <c:pt idx="226">
                  <c:v>0.13500000000000001</c:v>
                </c:pt>
                <c:pt idx="227">
                  <c:v>0.13500000000000001</c:v>
                </c:pt>
                <c:pt idx="228">
                  <c:v>0.13400000000000001</c:v>
                </c:pt>
                <c:pt idx="229">
                  <c:v>0.13400000000000001</c:v>
                </c:pt>
                <c:pt idx="230">
                  <c:v>0.13400000000000001</c:v>
                </c:pt>
                <c:pt idx="231">
                  <c:v>0.13400000000000001</c:v>
                </c:pt>
                <c:pt idx="232">
                  <c:v>0.13300000000000001</c:v>
                </c:pt>
                <c:pt idx="233">
                  <c:v>0.13300000000000001</c:v>
                </c:pt>
                <c:pt idx="234">
                  <c:v>0.13300000000000001</c:v>
                </c:pt>
                <c:pt idx="235">
                  <c:v>0.13300000000000001</c:v>
                </c:pt>
                <c:pt idx="236">
                  <c:v>0.13200000000000001</c:v>
                </c:pt>
                <c:pt idx="237">
                  <c:v>0.13200000000000001</c:v>
                </c:pt>
                <c:pt idx="238">
                  <c:v>0.13200000000000001</c:v>
                </c:pt>
                <c:pt idx="239">
                  <c:v>0.13200000000000001</c:v>
                </c:pt>
                <c:pt idx="240">
                  <c:v>0.13100000000000001</c:v>
                </c:pt>
                <c:pt idx="241">
                  <c:v>0.13100000000000001</c:v>
                </c:pt>
                <c:pt idx="242">
                  <c:v>0.13100000000000001</c:v>
                </c:pt>
                <c:pt idx="243">
                  <c:v>0.13100000000000001</c:v>
                </c:pt>
                <c:pt idx="244">
                  <c:v>0.13</c:v>
                </c:pt>
                <c:pt idx="245">
                  <c:v>0.13</c:v>
                </c:pt>
                <c:pt idx="246">
                  <c:v>0.13</c:v>
                </c:pt>
                <c:pt idx="247">
                  <c:v>0.13</c:v>
                </c:pt>
                <c:pt idx="248">
                  <c:v>0.129</c:v>
                </c:pt>
                <c:pt idx="249">
                  <c:v>0.129</c:v>
                </c:pt>
                <c:pt idx="250">
                  <c:v>0.129</c:v>
                </c:pt>
                <c:pt idx="251">
                  <c:v>0.129</c:v>
                </c:pt>
                <c:pt idx="252">
                  <c:v>0.129</c:v>
                </c:pt>
                <c:pt idx="253">
                  <c:v>0.128</c:v>
                </c:pt>
                <c:pt idx="254">
                  <c:v>0.128</c:v>
                </c:pt>
                <c:pt idx="255">
                  <c:v>0.128</c:v>
                </c:pt>
                <c:pt idx="256">
                  <c:v>0.128</c:v>
                </c:pt>
                <c:pt idx="257">
                  <c:v>0.127</c:v>
                </c:pt>
                <c:pt idx="258">
                  <c:v>0.127</c:v>
                </c:pt>
                <c:pt idx="259">
                  <c:v>0.127</c:v>
                </c:pt>
                <c:pt idx="260">
                  <c:v>0.127</c:v>
                </c:pt>
                <c:pt idx="261">
                  <c:v>0.126</c:v>
                </c:pt>
                <c:pt idx="262">
                  <c:v>0.126</c:v>
                </c:pt>
                <c:pt idx="263">
                  <c:v>0.126</c:v>
                </c:pt>
                <c:pt idx="264">
                  <c:v>0.126</c:v>
                </c:pt>
                <c:pt idx="265">
                  <c:v>0.126</c:v>
                </c:pt>
                <c:pt idx="266">
                  <c:v>0.125</c:v>
                </c:pt>
                <c:pt idx="267">
                  <c:v>0.125</c:v>
                </c:pt>
                <c:pt idx="268">
                  <c:v>0.125</c:v>
                </c:pt>
                <c:pt idx="269">
                  <c:v>0.124</c:v>
                </c:pt>
                <c:pt idx="270">
                  <c:v>0.124</c:v>
                </c:pt>
                <c:pt idx="271">
                  <c:v>0.124</c:v>
                </c:pt>
                <c:pt idx="272">
                  <c:v>0.124</c:v>
                </c:pt>
                <c:pt idx="273">
                  <c:v>0.123</c:v>
                </c:pt>
                <c:pt idx="274">
                  <c:v>0.123</c:v>
                </c:pt>
                <c:pt idx="275">
                  <c:v>0.123</c:v>
                </c:pt>
                <c:pt idx="276">
                  <c:v>0.122</c:v>
                </c:pt>
                <c:pt idx="277">
                  <c:v>0.122</c:v>
                </c:pt>
                <c:pt idx="278">
                  <c:v>0.122</c:v>
                </c:pt>
                <c:pt idx="279">
                  <c:v>0.122</c:v>
                </c:pt>
                <c:pt idx="280">
                  <c:v>0.121</c:v>
                </c:pt>
                <c:pt idx="281">
                  <c:v>0.121</c:v>
                </c:pt>
                <c:pt idx="282">
                  <c:v>0.121</c:v>
                </c:pt>
                <c:pt idx="283">
                  <c:v>0.12</c:v>
                </c:pt>
                <c:pt idx="284">
                  <c:v>0.12</c:v>
                </c:pt>
                <c:pt idx="285">
                  <c:v>0.12</c:v>
                </c:pt>
                <c:pt idx="286">
                  <c:v>0.11899999999999999</c:v>
                </c:pt>
                <c:pt idx="287">
                  <c:v>0.11899999999999999</c:v>
                </c:pt>
                <c:pt idx="288">
                  <c:v>0.11899999999999999</c:v>
                </c:pt>
                <c:pt idx="289">
                  <c:v>0.11899999999999999</c:v>
                </c:pt>
                <c:pt idx="290">
                  <c:v>0.11799999999999999</c:v>
                </c:pt>
                <c:pt idx="291">
                  <c:v>0.11799999999999999</c:v>
                </c:pt>
                <c:pt idx="292">
                  <c:v>0.11700000000000001</c:v>
                </c:pt>
                <c:pt idx="293">
                  <c:v>0.11700000000000001</c:v>
                </c:pt>
                <c:pt idx="294">
                  <c:v>0.11700000000000001</c:v>
                </c:pt>
                <c:pt idx="295">
                  <c:v>0.11600000000000001</c:v>
                </c:pt>
                <c:pt idx="296">
                  <c:v>0.11600000000000001</c:v>
                </c:pt>
                <c:pt idx="297">
                  <c:v>0.115</c:v>
                </c:pt>
                <c:pt idx="298">
                  <c:v>0.115</c:v>
                </c:pt>
                <c:pt idx="299">
                  <c:v>0.115</c:v>
                </c:pt>
                <c:pt idx="300">
                  <c:v>0.114</c:v>
                </c:pt>
                <c:pt idx="301">
                  <c:v>0.114</c:v>
                </c:pt>
                <c:pt idx="302">
                  <c:v>0.113</c:v>
                </c:pt>
                <c:pt idx="303">
                  <c:v>0.113</c:v>
                </c:pt>
                <c:pt idx="304">
                  <c:v>0.112</c:v>
                </c:pt>
                <c:pt idx="305">
                  <c:v>0.112</c:v>
                </c:pt>
                <c:pt idx="306">
                  <c:v>0.111</c:v>
                </c:pt>
                <c:pt idx="307">
                  <c:v>0.111</c:v>
                </c:pt>
                <c:pt idx="308">
                  <c:v>0.111</c:v>
                </c:pt>
                <c:pt idx="309">
                  <c:v>0.11</c:v>
                </c:pt>
                <c:pt idx="310">
                  <c:v>0.11</c:v>
                </c:pt>
                <c:pt idx="311">
                  <c:v>0.109</c:v>
                </c:pt>
                <c:pt idx="312">
                  <c:v>0.109</c:v>
                </c:pt>
                <c:pt idx="313">
                  <c:v>0.108</c:v>
                </c:pt>
                <c:pt idx="314">
                  <c:v>0.108</c:v>
                </c:pt>
                <c:pt idx="315">
                  <c:v>0.107</c:v>
                </c:pt>
                <c:pt idx="316">
                  <c:v>0.107</c:v>
                </c:pt>
                <c:pt idx="317">
                  <c:v>0.106</c:v>
                </c:pt>
                <c:pt idx="318">
                  <c:v>0.106</c:v>
                </c:pt>
                <c:pt idx="319">
                  <c:v>0.105</c:v>
                </c:pt>
                <c:pt idx="320">
                  <c:v>0.105</c:v>
                </c:pt>
                <c:pt idx="321">
                  <c:v>0.104</c:v>
                </c:pt>
                <c:pt idx="322">
                  <c:v>0.104</c:v>
                </c:pt>
                <c:pt idx="323">
                  <c:v>0.10299999999999999</c:v>
                </c:pt>
                <c:pt idx="324">
                  <c:v>0.10299999999999999</c:v>
                </c:pt>
                <c:pt idx="325">
                  <c:v>0.10199999999999999</c:v>
                </c:pt>
                <c:pt idx="326">
                  <c:v>0.10199999999999999</c:v>
                </c:pt>
                <c:pt idx="327">
                  <c:v>0.10100000000000001</c:v>
                </c:pt>
                <c:pt idx="328">
                  <c:v>0.10100000000000001</c:v>
                </c:pt>
                <c:pt idx="329">
                  <c:v>0.1</c:v>
                </c:pt>
                <c:pt idx="330">
                  <c:v>0.1</c:v>
                </c:pt>
                <c:pt idx="331">
                  <c:v>0.1</c:v>
                </c:pt>
                <c:pt idx="332">
                  <c:v>9.9000000000000005E-2</c:v>
                </c:pt>
                <c:pt idx="333">
                  <c:v>9.9000000000000005E-2</c:v>
                </c:pt>
                <c:pt idx="334">
                  <c:v>9.8000000000000004E-2</c:v>
                </c:pt>
                <c:pt idx="335">
                  <c:v>9.8000000000000004E-2</c:v>
                </c:pt>
                <c:pt idx="336">
                  <c:v>9.7000000000000003E-2</c:v>
                </c:pt>
                <c:pt idx="337">
                  <c:v>9.7000000000000003E-2</c:v>
                </c:pt>
                <c:pt idx="338">
                  <c:v>9.6000000000000002E-2</c:v>
                </c:pt>
                <c:pt idx="339">
                  <c:v>9.6000000000000002E-2</c:v>
                </c:pt>
                <c:pt idx="340">
                  <c:v>9.5000000000000001E-2</c:v>
                </c:pt>
                <c:pt idx="341">
                  <c:v>9.5000000000000001E-2</c:v>
                </c:pt>
                <c:pt idx="342">
                  <c:v>9.5000000000000001E-2</c:v>
                </c:pt>
                <c:pt idx="343">
                  <c:v>9.4E-2</c:v>
                </c:pt>
                <c:pt idx="344">
                  <c:v>9.4E-2</c:v>
                </c:pt>
                <c:pt idx="345">
                  <c:v>9.2999999999999999E-2</c:v>
                </c:pt>
                <c:pt idx="346">
                  <c:v>9.2999999999999999E-2</c:v>
                </c:pt>
                <c:pt idx="347">
                  <c:v>9.1999999999999998E-2</c:v>
                </c:pt>
                <c:pt idx="348">
                  <c:v>9.1999999999999998E-2</c:v>
                </c:pt>
                <c:pt idx="349">
                  <c:v>9.1999999999999998E-2</c:v>
                </c:pt>
                <c:pt idx="350">
                  <c:v>9.0999999999999998E-2</c:v>
                </c:pt>
                <c:pt idx="351">
                  <c:v>9.0999999999999998E-2</c:v>
                </c:pt>
                <c:pt idx="352">
                  <c:v>0.09</c:v>
                </c:pt>
                <c:pt idx="353">
                  <c:v>0.09</c:v>
                </c:pt>
                <c:pt idx="354">
                  <c:v>0.09</c:v>
                </c:pt>
                <c:pt idx="355">
                  <c:v>8.8999999999999996E-2</c:v>
                </c:pt>
                <c:pt idx="356">
                  <c:v>8.8999999999999996E-2</c:v>
                </c:pt>
                <c:pt idx="357">
                  <c:v>8.8999999999999996E-2</c:v>
                </c:pt>
                <c:pt idx="358">
                  <c:v>8.7999999999999995E-2</c:v>
                </c:pt>
                <c:pt idx="359">
                  <c:v>8.7999999999999995E-2</c:v>
                </c:pt>
                <c:pt idx="360">
                  <c:v>8.7999999999999995E-2</c:v>
                </c:pt>
                <c:pt idx="361">
                  <c:v>8.6999999999999994E-2</c:v>
                </c:pt>
                <c:pt idx="362">
                  <c:v>8.6999999999999994E-2</c:v>
                </c:pt>
                <c:pt idx="363">
                  <c:v>8.6999999999999994E-2</c:v>
                </c:pt>
                <c:pt idx="364">
                  <c:v>8.6999999999999994E-2</c:v>
                </c:pt>
                <c:pt idx="365">
                  <c:v>8.5999999999999993E-2</c:v>
                </c:pt>
                <c:pt idx="366">
                  <c:v>8.5999999999999993E-2</c:v>
                </c:pt>
                <c:pt idx="367">
                  <c:v>8.5999999999999993E-2</c:v>
                </c:pt>
                <c:pt idx="368">
                  <c:v>8.5000000000000006E-2</c:v>
                </c:pt>
                <c:pt idx="369">
                  <c:v>8.5000000000000006E-2</c:v>
                </c:pt>
                <c:pt idx="370">
                  <c:v>8.5000000000000006E-2</c:v>
                </c:pt>
                <c:pt idx="371">
                  <c:v>8.4000000000000005E-2</c:v>
                </c:pt>
                <c:pt idx="372">
                  <c:v>8.4000000000000005E-2</c:v>
                </c:pt>
                <c:pt idx="373">
                  <c:v>8.4000000000000005E-2</c:v>
                </c:pt>
                <c:pt idx="374">
                  <c:v>8.4000000000000005E-2</c:v>
                </c:pt>
                <c:pt idx="375">
                  <c:v>8.4000000000000005E-2</c:v>
                </c:pt>
                <c:pt idx="376">
                  <c:v>8.3000000000000004E-2</c:v>
                </c:pt>
                <c:pt idx="377">
                  <c:v>8.3000000000000004E-2</c:v>
                </c:pt>
                <c:pt idx="378">
                  <c:v>8.3000000000000004E-2</c:v>
                </c:pt>
                <c:pt idx="379">
                  <c:v>8.2000000000000003E-2</c:v>
                </c:pt>
                <c:pt idx="380">
                  <c:v>8.2000000000000003E-2</c:v>
                </c:pt>
                <c:pt idx="381">
                  <c:v>8.2000000000000003E-2</c:v>
                </c:pt>
                <c:pt idx="382">
                  <c:v>8.2000000000000003E-2</c:v>
                </c:pt>
                <c:pt idx="383">
                  <c:v>8.2000000000000003E-2</c:v>
                </c:pt>
                <c:pt idx="384">
                  <c:v>8.2000000000000003E-2</c:v>
                </c:pt>
                <c:pt idx="385">
                  <c:v>8.1000000000000003E-2</c:v>
                </c:pt>
                <c:pt idx="386">
                  <c:v>8.1000000000000003E-2</c:v>
                </c:pt>
                <c:pt idx="387">
                  <c:v>8.1000000000000003E-2</c:v>
                </c:pt>
                <c:pt idx="388">
                  <c:v>8.1000000000000003E-2</c:v>
                </c:pt>
                <c:pt idx="389">
                  <c:v>8.1000000000000003E-2</c:v>
                </c:pt>
                <c:pt idx="390">
                  <c:v>0.08</c:v>
                </c:pt>
                <c:pt idx="391">
                  <c:v>0.08</c:v>
                </c:pt>
                <c:pt idx="392">
                  <c:v>0.08</c:v>
                </c:pt>
                <c:pt idx="393">
                  <c:v>0.08</c:v>
                </c:pt>
                <c:pt idx="394">
                  <c:v>0.08</c:v>
                </c:pt>
                <c:pt idx="395">
                  <c:v>0.08</c:v>
                </c:pt>
                <c:pt idx="396">
                  <c:v>0.08</c:v>
                </c:pt>
                <c:pt idx="397">
                  <c:v>7.9000000000000001E-2</c:v>
                </c:pt>
                <c:pt idx="398">
                  <c:v>7.9000000000000001E-2</c:v>
                </c:pt>
                <c:pt idx="399">
                  <c:v>7.9000000000000001E-2</c:v>
                </c:pt>
                <c:pt idx="400">
                  <c:v>7.9000000000000001E-2</c:v>
                </c:pt>
                <c:pt idx="401">
                  <c:v>7.9000000000000001E-2</c:v>
                </c:pt>
                <c:pt idx="402">
                  <c:v>7.9000000000000001E-2</c:v>
                </c:pt>
                <c:pt idx="403">
                  <c:v>7.9000000000000001E-2</c:v>
                </c:pt>
                <c:pt idx="404">
                  <c:v>7.9000000000000001E-2</c:v>
                </c:pt>
                <c:pt idx="405">
                  <c:v>7.9000000000000001E-2</c:v>
                </c:pt>
                <c:pt idx="406">
                  <c:v>7.9000000000000001E-2</c:v>
                </c:pt>
                <c:pt idx="407">
                  <c:v>7.9000000000000001E-2</c:v>
                </c:pt>
                <c:pt idx="408">
                  <c:v>7.9000000000000001E-2</c:v>
                </c:pt>
                <c:pt idx="409">
                  <c:v>7.8E-2</c:v>
                </c:pt>
                <c:pt idx="410">
                  <c:v>7.8E-2</c:v>
                </c:pt>
                <c:pt idx="411">
                  <c:v>7.8E-2</c:v>
                </c:pt>
                <c:pt idx="412">
                  <c:v>7.8E-2</c:v>
                </c:pt>
                <c:pt idx="413">
                  <c:v>7.8E-2</c:v>
                </c:pt>
                <c:pt idx="414">
                  <c:v>7.8E-2</c:v>
                </c:pt>
                <c:pt idx="415">
                  <c:v>7.8E-2</c:v>
                </c:pt>
                <c:pt idx="416">
                  <c:v>7.8E-2</c:v>
                </c:pt>
                <c:pt idx="417">
                  <c:v>7.8E-2</c:v>
                </c:pt>
                <c:pt idx="418">
                  <c:v>7.8E-2</c:v>
                </c:pt>
                <c:pt idx="419">
                  <c:v>7.8E-2</c:v>
                </c:pt>
                <c:pt idx="420">
                  <c:v>7.8E-2</c:v>
                </c:pt>
                <c:pt idx="421">
                  <c:v>7.8E-2</c:v>
                </c:pt>
                <c:pt idx="422">
                  <c:v>7.8E-2</c:v>
                </c:pt>
                <c:pt idx="423">
                  <c:v>7.6999999999999999E-2</c:v>
                </c:pt>
                <c:pt idx="424">
                  <c:v>7.6999999999999999E-2</c:v>
                </c:pt>
                <c:pt idx="425">
                  <c:v>7.6999999999999999E-2</c:v>
                </c:pt>
                <c:pt idx="426">
                  <c:v>7.6999999999999999E-2</c:v>
                </c:pt>
                <c:pt idx="427">
                  <c:v>7.6999999999999999E-2</c:v>
                </c:pt>
                <c:pt idx="428">
                  <c:v>7.6999999999999999E-2</c:v>
                </c:pt>
                <c:pt idx="429">
                  <c:v>7.6999999999999999E-2</c:v>
                </c:pt>
                <c:pt idx="430">
                  <c:v>7.6999999999999999E-2</c:v>
                </c:pt>
                <c:pt idx="431">
                  <c:v>7.6999999999999999E-2</c:v>
                </c:pt>
                <c:pt idx="432">
                  <c:v>7.6999999999999999E-2</c:v>
                </c:pt>
                <c:pt idx="433">
                  <c:v>7.6999999999999999E-2</c:v>
                </c:pt>
                <c:pt idx="434">
                  <c:v>7.6999999999999999E-2</c:v>
                </c:pt>
                <c:pt idx="435">
                  <c:v>7.6999999999999999E-2</c:v>
                </c:pt>
                <c:pt idx="436">
                  <c:v>7.6999999999999999E-2</c:v>
                </c:pt>
                <c:pt idx="437">
                  <c:v>7.5999999999999998E-2</c:v>
                </c:pt>
                <c:pt idx="438">
                  <c:v>7.5999999999999998E-2</c:v>
                </c:pt>
                <c:pt idx="439">
                  <c:v>7.5999999999999998E-2</c:v>
                </c:pt>
                <c:pt idx="440">
                  <c:v>7.5999999999999998E-2</c:v>
                </c:pt>
                <c:pt idx="441">
                  <c:v>7.5999999999999998E-2</c:v>
                </c:pt>
                <c:pt idx="442">
                  <c:v>7.5999999999999998E-2</c:v>
                </c:pt>
                <c:pt idx="443">
                  <c:v>7.5999999999999998E-2</c:v>
                </c:pt>
                <c:pt idx="444">
                  <c:v>7.5999999999999998E-2</c:v>
                </c:pt>
                <c:pt idx="445">
                  <c:v>7.5999999999999998E-2</c:v>
                </c:pt>
                <c:pt idx="446">
                  <c:v>7.5999999999999998E-2</c:v>
                </c:pt>
                <c:pt idx="447">
                  <c:v>7.5999999999999998E-2</c:v>
                </c:pt>
                <c:pt idx="448">
                  <c:v>7.5999999999999998E-2</c:v>
                </c:pt>
                <c:pt idx="449">
                  <c:v>7.4999999999999997E-2</c:v>
                </c:pt>
                <c:pt idx="450">
                  <c:v>7.5999999999999998E-2</c:v>
                </c:pt>
                <c:pt idx="451">
                  <c:v>7.4999999999999997E-2</c:v>
                </c:pt>
                <c:pt idx="452">
                  <c:v>7.4999999999999997E-2</c:v>
                </c:pt>
                <c:pt idx="453">
                  <c:v>7.4999999999999997E-2</c:v>
                </c:pt>
                <c:pt idx="454">
                  <c:v>7.4999999999999997E-2</c:v>
                </c:pt>
                <c:pt idx="455">
                  <c:v>7.4999999999999997E-2</c:v>
                </c:pt>
                <c:pt idx="456">
                  <c:v>7.4999999999999997E-2</c:v>
                </c:pt>
                <c:pt idx="457">
                  <c:v>7.4999999999999997E-2</c:v>
                </c:pt>
                <c:pt idx="458">
                  <c:v>7.4999999999999997E-2</c:v>
                </c:pt>
                <c:pt idx="459">
                  <c:v>7.4999999999999997E-2</c:v>
                </c:pt>
                <c:pt idx="460">
                  <c:v>7.4999999999999997E-2</c:v>
                </c:pt>
                <c:pt idx="461">
                  <c:v>7.4999999999999997E-2</c:v>
                </c:pt>
                <c:pt idx="462">
                  <c:v>7.3999999999999996E-2</c:v>
                </c:pt>
                <c:pt idx="463">
                  <c:v>7.3999999999999996E-2</c:v>
                </c:pt>
                <c:pt idx="464">
                  <c:v>7.3999999999999996E-2</c:v>
                </c:pt>
                <c:pt idx="465">
                  <c:v>7.3999999999999996E-2</c:v>
                </c:pt>
                <c:pt idx="466">
                  <c:v>7.3999999999999996E-2</c:v>
                </c:pt>
                <c:pt idx="467">
                  <c:v>7.3999999999999996E-2</c:v>
                </c:pt>
                <c:pt idx="468">
                  <c:v>7.3999999999999996E-2</c:v>
                </c:pt>
                <c:pt idx="469">
                  <c:v>7.3999999999999996E-2</c:v>
                </c:pt>
                <c:pt idx="470">
                  <c:v>7.3999999999999996E-2</c:v>
                </c:pt>
                <c:pt idx="471">
                  <c:v>7.2999999999999995E-2</c:v>
                </c:pt>
                <c:pt idx="472">
                  <c:v>7.2999999999999995E-2</c:v>
                </c:pt>
                <c:pt idx="473">
                  <c:v>7.2999999999999995E-2</c:v>
                </c:pt>
                <c:pt idx="474">
                  <c:v>7.2999999999999995E-2</c:v>
                </c:pt>
                <c:pt idx="475">
                  <c:v>7.2999999999999995E-2</c:v>
                </c:pt>
                <c:pt idx="476">
                  <c:v>7.2999999999999995E-2</c:v>
                </c:pt>
                <c:pt idx="477">
                  <c:v>7.2999999999999995E-2</c:v>
                </c:pt>
                <c:pt idx="478">
                  <c:v>7.2999999999999995E-2</c:v>
                </c:pt>
                <c:pt idx="479">
                  <c:v>7.2999999999999995E-2</c:v>
                </c:pt>
                <c:pt idx="480">
                  <c:v>7.2999999999999995E-2</c:v>
                </c:pt>
                <c:pt idx="481">
                  <c:v>7.2999999999999995E-2</c:v>
                </c:pt>
                <c:pt idx="482">
                  <c:v>7.2999999999999995E-2</c:v>
                </c:pt>
                <c:pt idx="483">
                  <c:v>7.2999999999999995E-2</c:v>
                </c:pt>
                <c:pt idx="484">
                  <c:v>7.2999999999999995E-2</c:v>
                </c:pt>
                <c:pt idx="485">
                  <c:v>7.2999999999999995E-2</c:v>
                </c:pt>
                <c:pt idx="486">
                  <c:v>7.2999999999999995E-2</c:v>
                </c:pt>
                <c:pt idx="487">
                  <c:v>7.1999999999999995E-2</c:v>
                </c:pt>
                <c:pt idx="488">
                  <c:v>7.1999999999999995E-2</c:v>
                </c:pt>
                <c:pt idx="489">
                  <c:v>7.1999999999999995E-2</c:v>
                </c:pt>
                <c:pt idx="490">
                  <c:v>7.1999999999999995E-2</c:v>
                </c:pt>
                <c:pt idx="491">
                  <c:v>7.1999999999999995E-2</c:v>
                </c:pt>
                <c:pt idx="492">
                  <c:v>7.1999999999999995E-2</c:v>
                </c:pt>
                <c:pt idx="493">
                  <c:v>7.1999999999999995E-2</c:v>
                </c:pt>
                <c:pt idx="494">
                  <c:v>7.1999999999999995E-2</c:v>
                </c:pt>
                <c:pt idx="495">
                  <c:v>7.1999999999999995E-2</c:v>
                </c:pt>
                <c:pt idx="496">
                  <c:v>7.1999999999999995E-2</c:v>
                </c:pt>
                <c:pt idx="497">
                  <c:v>7.1999999999999995E-2</c:v>
                </c:pt>
                <c:pt idx="498">
                  <c:v>7.1999999999999995E-2</c:v>
                </c:pt>
                <c:pt idx="499">
                  <c:v>7.1999999999999995E-2</c:v>
                </c:pt>
                <c:pt idx="500">
                  <c:v>7.1999999999999995E-2</c:v>
                </c:pt>
                <c:pt idx="501">
                  <c:v>7.1999999999999995E-2</c:v>
                </c:pt>
                <c:pt idx="502">
                  <c:v>7.1999999999999995E-2</c:v>
                </c:pt>
                <c:pt idx="503">
                  <c:v>7.1999999999999995E-2</c:v>
                </c:pt>
                <c:pt idx="504">
                  <c:v>7.0999999999999994E-2</c:v>
                </c:pt>
                <c:pt idx="505">
                  <c:v>7.0999999999999994E-2</c:v>
                </c:pt>
                <c:pt idx="506">
                  <c:v>7.0999999999999994E-2</c:v>
                </c:pt>
                <c:pt idx="507">
                  <c:v>7.0999999999999994E-2</c:v>
                </c:pt>
                <c:pt idx="508">
                  <c:v>7.0999999999999994E-2</c:v>
                </c:pt>
                <c:pt idx="509">
                  <c:v>7.0999999999999994E-2</c:v>
                </c:pt>
                <c:pt idx="510">
                  <c:v>7.0999999999999994E-2</c:v>
                </c:pt>
                <c:pt idx="511">
                  <c:v>7.0999999999999994E-2</c:v>
                </c:pt>
                <c:pt idx="512">
                  <c:v>7.0999999999999994E-2</c:v>
                </c:pt>
                <c:pt idx="513">
                  <c:v>7.0999999999999994E-2</c:v>
                </c:pt>
                <c:pt idx="514">
                  <c:v>7.0999999999999994E-2</c:v>
                </c:pt>
                <c:pt idx="515">
                  <c:v>7.1999999999999995E-2</c:v>
                </c:pt>
                <c:pt idx="516">
                  <c:v>7.1999999999999995E-2</c:v>
                </c:pt>
                <c:pt idx="517">
                  <c:v>7.1999999999999995E-2</c:v>
                </c:pt>
                <c:pt idx="518">
                  <c:v>7.0999999999999994E-2</c:v>
                </c:pt>
                <c:pt idx="519">
                  <c:v>7.0999999999999994E-2</c:v>
                </c:pt>
                <c:pt idx="520">
                  <c:v>7.0999999999999994E-2</c:v>
                </c:pt>
                <c:pt idx="521">
                  <c:v>7.0999999999999994E-2</c:v>
                </c:pt>
                <c:pt idx="522">
                  <c:v>7.0999999999999994E-2</c:v>
                </c:pt>
                <c:pt idx="523">
                  <c:v>7.0999999999999994E-2</c:v>
                </c:pt>
                <c:pt idx="524">
                  <c:v>7.0999999999999994E-2</c:v>
                </c:pt>
                <c:pt idx="525">
                  <c:v>7.0999999999999994E-2</c:v>
                </c:pt>
                <c:pt idx="526">
                  <c:v>7.0999999999999994E-2</c:v>
                </c:pt>
                <c:pt idx="527">
                  <c:v>7.0999999999999994E-2</c:v>
                </c:pt>
                <c:pt idx="528">
                  <c:v>7.0999999999999994E-2</c:v>
                </c:pt>
                <c:pt idx="529">
                  <c:v>7.0999999999999994E-2</c:v>
                </c:pt>
                <c:pt idx="530">
                  <c:v>7.0999999999999994E-2</c:v>
                </c:pt>
                <c:pt idx="531">
                  <c:v>7.0999999999999994E-2</c:v>
                </c:pt>
                <c:pt idx="532">
                  <c:v>7.0999999999999994E-2</c:v>
                </c:pt>
                <c:pt idx="533">
                  <c:v>7.0999999999999994E-2</c:v>
                </c:pt>
                <c:pt idx="534">
                  <c:v>7.0999999999999994E-2</c:v>
                </c:pt>
                <c:pt idx="535">
                  <c:v>7.0999999999999994E-2</c:v>
                </c:pt>
                <c:pt idx="536">
                  <c:v>7.0999999999999994E-2</c:v>
                </c:pt>
                <c:pt idx="537">
                  <c:v>7.0999999999999994E-2</c:v>
                </c:pt>
                <c:pt idx="538">
                  <c:v>7.0999999999999994E-2</c:v>
                </c:pt>
                <c:pt idx="539">
                  <c:v>7.0999999999999994E-2</c:v>
                </c:pt>
                <c:pt idx="540">
                  <c:v>7.0999999999999994E-2</c:v>
                </c:pt>
                <c:pt idx="541">
                  <c:v>7.0999999999999994E-2</c:v>
                </c:pt>
                <c:pt idx="542">
                  <c:v>7.0999999999999994E-2</c:v>
                </c:pt>
                <c:pt idx="543">
                  <c:v>7.0999999999999994E-2</c:v>
                </c:pt>
                <c:pt idx="544">
                  <c:v>7.0999999999999994E-2</c:v>
                </c:pt>
                <c:pt idx="545">
                  <c:v>7.0999999999999994E-2</c:v>
                </c:pt>
                <c:pt idx="546">
                  <c:v>7.0999999999999994E-2</c:v>
                </c:pt>
                <c:pt idx="547">
                  <c:v>7.0999999999999994E-2</c:v>
                </c:pt>
                <c:pt idx="548">
                  <c:v>7.0999999999999994E-2</c:v>
                </c:pt>
                <c:pt idx="549">
                  <c:v>7.0999999999999994E-2</c:v>
                </c:pt>
                <c:pt idx="550">
                  <c:v>7.0999999999999994E-2</c:v>
                </c:pt>
                <c:pt idx="551">
                  <c:v>7.0999999999999994E-2</c:v>
                </c:pt>
                <c:pt idx="552">
                  <c:v>7.0000000000000007E-2</c:v>
                </c:pt>
                <c:pt idx="553">
                  <c:v>7.0000000000000007E-2</c:v>
                </c:pt>
                <c:pt idx="554">
                  <c:v>7.0000000000000007E-2</c:v>
                </c:pt>
                <c:pt idx="555">
                  <c:v>7.0000000000000007E-2</c:v>
                </c:pt>
                <c:pt idx="556">
                  <c:v>7.0000000000000007E-2</c:v>
                </c:pt>
                <c:pt idx="557">
                  <c:v>7.0000000000000007E-2</c:v>
                </c:pt>
                <c:pt idx="558">
                  <c:v>7.0000000000000007E-2</c:v>
                </c:pt>
                <c:pt idx="559">
                  <c:v>7.0000000000000007E-2</c:v>
                </c:pt>
                <c:pt idx="560">
                  <c:v>7.0000000000000007E-2</c:v>
                </c:pt>
                <c:pt idx="561">
                  <c:v>7.0000000000000007E-2</c:v>
                </c:pt>
                <c:pt idx="562">
                  <c:v>7.0000000000000007E-2</c:v>
                </c:pt>
                <c:pt idx="563">
                  <c:v>7.0000000000000007E-2</c:v>
                </c:pt>
                <c:pt idx="564">
                  <c:v>7.0000000000000007E-2</c:v>
                </c:pt>
                <c:pt idx="565">
                  <c:v>7.0000000000000007E-2</c:v>
                </c:pt>
                <c:pt idx="566">
                  <c:v>7.0000000000000007E-2</c:v>
                </c:pt>
                <c:pt idx="567">
                  <c:v>7.0000000000000007E-2</c:v>
                </c:pt>
                <c:pt idx="568">
                  <c:v>7.0000000000000007E-2</c:v>
                </c:pt>
                <c:pt idx="569">
                  <c:v>7.0000000000000007E-2</c:v>
                </c:pt>
                <c:pt idx="570">
                  <c:v>7.0000000000000007E-2</c:v>
                </c:pt>
                <c:pt idx="571">
                  <c:v>7.0000000000000007E-2</c:v>
                </c:pt>
                <c:pt idx="572">
                  <c:v>7.0000000000000007E-2</c:v>
                </c:pt>
                <c:pt idx="573">
                  <c:v>7.0000000000000007E-2</c:v>
                </c:pt>
                <c:pt idx="574">
                  <c:v>7.0000000000000007E-2</c:v>
                </c:pt>
                <c:pt idx="575">
                  <c:v>7.0000000000000007E-2</c:v>
                </c:pt>
                <c:pt idx="576">
                  <c:v>6.9000000000000006E-2</c:v>
                </c:pt>
                <c:pt idx="577">
                  <c:v>6.9000000000000006E-2</c:v>
                </c:pt>
                <c:pt idx="578">
                  <c:v>6.9000000000000006E-2</c:v>
                </c:pt>
                <c:pt idx="579">
                  <c:v>6.9000000000000006E-2</c:v>
                </c:pt>
                <c:pt idx="580">
                  <c:v>6.9000000000000006E-2</c:v>
                </c:pt>
                <c:pt idx="581">
                  <c:v>6.9000000000000006E-2</c:v>
                </c:pt>
                <c:pt idx="582">
                  <c:v>6.9000000000000006E-2</c:v>
                </c:pt>
                <c:pt idx="583">
                  <c:v>6.9000000000000006E-2</c:v>
                </c:pt>
                <c:pt idx="584">
                  <c:v>6.9000000000000006E-2</c:v>
                </c:pt>
                <c:pt idx="585">
                  <c:v>6.9000000000000006E-2</c:v>
                </c:pt>
                <c:pt idx="586">
                  <c:v>6.8000000000000005E-2</c:v>
                </c:pt>
                <c:pt idx="587">
                  <c:v>6.8000000000000005E-2</c:v>
                </c:pt>
                <c:pt idx="588">
                  <c:v>6.8000000000000005E-2</c:v>
                </c:pt>
                <c:pt idx="589">
                  <c:v>6.8000000000000005E-2</c:v>
                </c:pt>
                <c:pt idx="590">
                  <c:v>6.8000000000000005E-2</c:v>
                </c:pt>
                <c:pt idx="591">
                  <c:v>6.8000000000000005E-2</c:v>
                </c:pt>
                <c:pt idx="592">
                  <c:v>6.8000000000000005E-2</c:v>
                </c:pt>
                <c:pt idx="593">
                  <c:v>6.8000000000000005E-2</c:v>
                </c:pt>
                <c:pt idx="594">
                  <c:v>6.8000000000000005E-2</c:v>
                </c:pt>
                <c:pt idx="595">
                  <c:v>6.8000000000000005E-2</c:v>
                </c:pt>
                <c:pt idx="596">
                  <c:v>6.7000000000000004E-2</c:v>
                </c:pt>
                <c:pt idx="597">
                  <c:v>6.7000000000000004E-2</c:v>
                </c:pt>
                <c:pt idx="598">
                  <c:v>6.7000000000000004E-2</c:v>
                </c:pt>
                <c:pt idx="599">
                  <c:v>6.7000000000000004E-2</c:v>
                </c:pt>
                <c:pt idx="600">
                  <c:v>6.7000000000000004E-2</c:v>
                </c:pt>
                <c:pt idx="601">
                  <c:v>6.7000000000000004E-2</c:v>
                </c:pt>
                <c:pt idx="602">
                  <c:v>6.7000000000000004E-2</c:v>
                </c:pt>
                <c:pt idx="603">
                  <c:v>6.6000000000000003E-2</c:v>
                </c:pt>
                <c:pt idx="604">
                  <c:v>6.6000000000000003E-2</c:v>
                </c:pt>
                <c:pt idx="605">
                  <c:v>6.6000000000000003E-2</c:v>
                </c:pt>
                <c:pt idx="606">
                  <c:v>6.6000000000000003E-2</c:v>
                </c:pt>
                <c:pt idx="607">
                  <c:v>6.6000000000000003E-2</c:v>
                </c:pt>
                <c:pt idx="608">
                  <c:v>6.6000000000000003E-2</c:v>
                </c:pt>
                <c:pt idx="609">
                  <c:v>6.5000000000000002E-2</c:v>
                </c:pt>
                <c:pt idx="610">
                  <c:v>6.5000000000000002E-2</c:v>
                </c:pt>
                <c:pt idx="611">
                  <c:v>6.5000000000000002E-2</c:v>
                </c:pt>
                <c:pt idx="612">
                  <c:v>6.5000000000000002E-2</c:v>
                </c:pt>
                <c:pt idx="613">
                  <c:v>6.5000000000000002E-2</c:v>
                </c:pt>
                <c:pt idx="614">
                  <c:v>6.5000000000000002E-2</c:v>
                </c:pt>
                <c:pt idx="615">
                  <c:v>6.4000000000000001E-2</c:v>
                </c:pt>
                <c:pt idx="616">
                  <c:v>6.4000000000000001E-2</c:v>
                </c:pt>
                <c:pt idx="617">
                  <c:v>6.4000000000000001E-2</c:v>
                </c:pt>
                <c:pt idx="618">
                  <c:v>6.4000000000000001E-2</c:v>
                </c:pt>
                <c:pt idx="619">
                  <c:v>6.4000000000000001E-2</c:v>
                </c:pt>
                <c:pt idx="620">
                  <c:v>6.3E-2</c:v>
                </c:pt>
                <c:pt idx="621">
                  <c:v>6.3E-2</c:v>
                </c:pt>
                <c:pt idx="622">
                  <c:v>6.3E-2</c:v>
                </c:pt>
                <c:pt idx="623">
                  <c:v>6.3E-2</c:v>
                </c:pt>
                <c:pt idx="624">
                  <c:v>6.2E-2</c:v>
                </c:pt>
                <c:pt idx="625">
                  <c:v>6.2E-2</c:v>
                </c:pt>
                <c:pt idx="626">
                  <c:v>6.2E-2</c:v>
                </c:pt>
                <c:pt idx="627">
                  <c:v>6.0999999999999999E-2</c:v>
                </c:pt>
                <c:pt idx="628">
                  <c:v>6.0999999999999999E-2</c:v>
                </c:pt>
                <c:pt idx="629">
                  <c:v>6.0999999999999999E-2</c:v>
                </c:pt>
                <c:pt idx="630">
                  <c:v>0.06</c:v>
                </c:pt>
                <c:pt idx="631">
                  <c:v>0.06</c:v>
                </c:pt>
                <c:pt idx="632">
                  <c:v>0.06</c:v>
                </c:pt>
                <c:pt idx="633">
                  <c:v>0.06</c:v>
                </c:pt>
                <c:pt idx="634">
                  <c:v>5.8999999999999997E-2</c:v>
                </c:pt>
                <c:pt idx="635">
                  <c:v>5.8999999999999997E-2</c:v>
                </c:pt>
                <c:pt idx="636">
                  <c:v>5.8999999999999997E-2</c:v>
                </c:pt>
                <c:pt idx="637">
                  <c:v>5.8999999999999997E-2</c:v>
                </c:pt>
                <c:pt idx="638">
                  <c:v>5.8000000000000003E-2</c:v>
                </c:pt>
                <c:pt idx="639">
                  <c:v>5.8000000000000003E-2</c:v>
                </c:pt>
                <c:pt idx="640">
                  <c:v>5.7000000000000002E-2</c:v>
                </c:pt>
                <c:pt idx="641">
                  <c:v>5.6000000000000001E-2</c:v>
                </c:pt>
                <c:pt idx="642">
                  <c:v>5.6000000000000001E-2</c:v>
                </c:pt>
                <c:pt idx="643">
                  <c:v>5.6000000000000001E-2</c:v>
                </c:pt>
                <c:pt idx="644">
                  <c:v>5.6000000000000001E-2</c:v>
                </c:pt>
                <c:pt idx="645">
                  <c:v>5.5E-2</c:v>
                </c:pt>
                <c:pt idx="646">
                  <c:v>5.5E-2</c:v>
                </c:pt>
                <c:pt idx="647">
                  <c:v>5.3999999999999999E-2</c:v>
                </c:pt>
                <c:pt idx="648">
                  <c:v>5.3999999999999999E-2</c:v>
                </c:pt>
                <c:pt idx="649">
                  <c:v>5.3999999999999999E-2</c:v>
                </c:pt>
                <c:pt idx="650">
                  <c:v>5.3999999999999999E-2</c:v>
                </c:pt>
                <c:pt idx="651">
                  <c:v>5.2999999999999999E-2</c:v>
                </c:pt>
                <c:pt idx="652">
                  <c:v>5.2999999999999999E-2</c:v>
                </c:pt>
                <c:pt idx="653">
                  <c:v>5.2999999999999999E-2</c:v>
                </c:pt>
                <c:pt idx="654">
                  <c:v>5.2999999999999999E-2</c:v>
                </c:pt>
                <c:pt idx="655">
                  <c:v>5.1999999999999998E-2</c:v>
                </c:pt>
                <c:pt idx="656">
                  <c:v>5.1999999999999998E-2</c:v>
                </c:pt>
                <c:pt idx="657">
                  <c:v>5.0999999999999997E-2</c:v>
                </c:pt>
                <c:pt idx="658">
                  <c:v>5.0999999999999997E-2</c:v>
                </c:pt>
                <c:pt idx="659">
                  <c:v>5.0999999999999997E-2</c:v>
                </c:pt>
                <c:pt idx="660">
                  <c:v>0.05</c:v>
                </c:pt>
                <c:pt idx="661">
                  <c:v>0.05</c:v>
                </c:pt>
                <c:pt idx="662">
                  <c:v>4.9000000000000002E-2</c:v>
                </c:pt>
                <c:pt idx="663">
                  <c:v>4.9000000000000002E-2</c:v>
                </c:pt>
                <c:pt idx="664">
                  <c:v>4.8000000000000001E-2</c:v>
                </c:pt>
                <c:pt idx="665">
                  <c:v>4.8000000000000001E-2</c:v>
                </c:pt>
                <c:pt idx="666">
                  <c:v>4.8000000000000001E-2</c:v>
                </c:pt>
                <c:pt idx="667">
                  <c:v>4.7E-2</c:v>
                </c:pt>
                <c:pt idx="668">
                  <c:v>4.7E-2</c:v>
                </c:pt>
                <c:pt idx="669">
                  <c:v>4.7E-2</c:v>
                </c:pt>
                <c:pt idx="670">
                  <c:v>4.5999999999999999E-2</c:v>
                </c:pt>
                <c:pt idx="671">
                  <c:v>4.5999999999999999E-2</c:v>
                </c:pt>
                <c:pt idx="672">
                  <c:v>4.4999999999999998E-2</c:v>
                </c:pt>
                <c:pt idx="673">
                  <c:v>4.4999999999999998E-2</c:v>
                </c:pt>
                <c:pt idx="674">
                  <c:v>4.3999999999999997E-2</c:v>
                </c:pt>
                <c:pt idx="675">
                  <c:v>4.3999999999999997E-2</c:v>
                </c:pt>
                <c:pt idx="676">
                  <c:v>4.2999999999999997E-2</c:v>
                </c:pt>
                <c:pt idx="677">
                  <c:v>4.2999999999999997E-2</c:v>
                </c:pt>
                <c:pt idx="678">
                  <c:v>4.2999999999999997E-2</c:v>
                </c:pt>
                <c:pt idx="679">
                  <c:v>4.2000000000000003E-2</c:v>
                </c:pt>
                <c:pt idx="680">
                  <c:v>4.2000000000000003E-2</c:v>
                </c:pt>
                <c:pt idx="681">
                  <c:v>4.1000000000000002E-2</c:v>
                </c:pt>
                <c:pt idx="682">
                  <c:v>4.1000000000000002E-2</c:v>
                </c:pt>
                <c:pt idx="683">
                  <c:v>4.1000000000000002E-2</c:v>
                </c:pt>
                <c:pt idx="684">
                  <c:v>0.04</c:v>
                </c:pt>
                <c:pt idx="685">
                  <c:v>0.04</c:v>
                </c:pt>
                <c:pt idx="686">
                  <c:v>0.04</c:v>
                </c:pt>
                <c:pt idx="687">
                  <c:v>3.9E-2</c:v>
                </c:pt>
                <c:pt idx="688">
                  <c:v>3.9E-2</c:v>
                </c:pt>
                <c:pt idx="689">
                  <c:v>3.7999999999999999E-2</c:v>
                </c:pt>
                <c:pt idx="690">
                  <c:v>3.6999999999999998E-2</c:v>
                </c:pt>
                <c:pt idx="691">
                  <c:v>3.6999999999999998E-2</c:v>
                </c:pt>
                <c:pt idx="692">
                  <c:v>3.5999999999999997E-2</c:v>
                </c:pt>
                <c:pt idx="693">
                  <c:v>3.5999999999999997E-2</c:v>
                </c:pt>
                <c:pt idx="694">
                  <c:v>3.5000000000000003E-2</c:v>
                </c:pt>
                <c:pt idx="695">
                  <c:v>3.5000000000000003E-2</c:v>
                </c:pt>
                <c:pt idx="696">
                  <c:v>3.4000000000000002E-2</c:v>
                </c:pt>
                <c:pt idx="697">
                  <c:v>3.4000000000000002E-2</c:v>
                </c:pt>
                <c:pt idx="698">
                  <c:v>3.3000000000000002E-2</c:v>
                </c:pt>
                <c:pt idx="699">
                  <c:v>3.3000000000000002E-2</c:v>
                </c:pt>
                <c:pt idx="700">
                  <c:v>3.3000000000000002E-2</c:v>
                </c:pt>
                <c:pt idx="701">
                  <c:v>3.3000000000000002E-2</c:v>
                </c:pt>
                <c:pt idx="702">
                  <c:v>3.3000000000000002E-2</c:v>
                </c:pt>
                <c:pt idx="703">
                  <c:v>3.2000000000000001E-2</c:v>
                </c:pt>
                <c:pt idx="704">
                  <c:v>3.1E-2</c:v>
                </c:pt>
                <c:pt idx="705">
                  <c:v>0.03</c:v>
                </c:pt>
                <c:pt idx="706">
                  <c:v>0.03</c:v>
                </c:pt>
                <c:pt idx="707">
                  <c:v>2.9000000000000001E-2</c:v>
                </c:pt>
                <c:pt idx="708">
                  <c:v>2.8000000000000001E-2</c:v>
                </c:pt>
                <c:pt idx="709">
                  <c:v>2.8000000000000001E-2</c:v>
                </c:pt>
                <c:pt idx="710">
                  <c:v>2.7E-2</c:v>
                </c:pt>
                <c:pt idx="711">
                  <c:v>2.7E-2</c:v>
                </c:pt>
                <c:pt idx="712">
                  <c:v>2.5999999999999999E-2</c:v>
                </c:pt>
                <c:pt idx="713">
                  <c:v>2.5999999999999999E-2</c:v>
                </c:pt>
                <c:pt idx="714">
                  <c:v>2.5999999999999999E-2</c:v>
                </c:pt>
                <c:pt idx="715">
                  <c:v>2.5999999999999999E-2</c:v>
                </c:pt>
                <c:pt idx="716">
                  <c:v>2.5999999999999999E-2</c:v>
                </c:pt>
                <c:pt idx="717">
                  <c:v>2.5000000000000001E-2</c:v>
                </c:pt>
                <c:pt idx="718">
                  <c:v>2.5000000000000001E-2</c:v>
                </c:pt>
                <c:pt idx="719">
                  <c:v>2.4E-2</c:v>
                </c:pt>
                <c:pt idx="720">
                  <c:v>2.4E-2</c:v>
                </c:pt>
                <c:pt idx="721">
                  <c:v>2.4E-2</c:v>
                </c:pt>
                <c:pt idx="722">
                  <c:v>2.3E-2</c:v>
                </c:pt>
                <c:pt idx="723">
                  <c:v>2.3E-2</c:v>
                </c:pt>
                <c:pt idx="724">
                  <c:v>2.1999999999999999E-2</c:v>
                </c:pt>
                <c:pt idx="725">
                  <c:v>2.1999999999999999E-2</c:v>
                </c:pt>
                <c:pt idx="726">
                  <c:v>2.1999999999999999E-2</c:v>
                </c:pt>
                <c:pt idx="727">
                  <c:v>2.1000000000000001E-2</c:v>
                </c:pt>
                <c:pt idx="728">
                  <c:v>2.1000000000000001E-2</c:v>
                </c:pt>
                <c:pt idx="729">
                  <c:v>0.02</c:v>
                </c:pt>
                <c:pt idx="730">
                  <c:v>0.02</c:v>
                </c:pt>
                <c:pt idx="731">
                  <c:v>1.9E-2</c:v>
                </c:pt>
                <c:pt idx="732">
                  <c:v>1.9E-2</c:v>
                </c:pt>
                <c:pt idx="733">
                  <c:v>1.9E-2</c:v>
                </c:pt>
                <c:pt idx="734">
                  <c:v>1.7999999999999999E-2</c:v>
                </c:pt>
                <c:pt idx="735">
                  <c:v>1.7999999999999999E-2</c:v>
                </c:pt>
                <c:pt idx="736">
                  <c:v>1.7999999999999999E-2</c:v>
                </c:pt>
                <c:pt idx="737">
                  <c:v>1.7999999999999999E-2</c:v>
                </c:pt>
                <c:pt idx="738">
                  <c:v>1.7000000000000001E-2</c:v>
                </c:pt>
                <c:pt idx="739">
                  <c:v>1.7000000000000001E-2</c:v>
                </c:pt>
                <c:pt idx="740">
                  <c:v>1.7000000000000001E-2</c:v>
                </c:pt>
                <c:pt idx="741">
                  <c:v>1.7000000000000001E-2</c:v>
                </c:pt>
                <c:pt idx="742">
                  <c:v>1.6E-2</c:v>
                </c:pt>
                <c:pt idx="743">
                  <c:v>1.6E-2</c:v>
                </c:pt>
                <c:pt idx="744">
                  <c:v>1.4999999999999999E-2</c:v>
                </c:pt>
                <c:pt idx="745">
                  <c:v>1.4999999999999999E-2</c:v>
                </c:pt>
                <c:pt idx="746">
                  <c:v>1.4999999999999999E-2</c:v>
                </c:pt>
                <c:pt idx="747">
                  <c:v>1.4999999999999999E-2</c:v>
                </c:pt>
                <c:pt idx="748">
                  <c:v>1.4E-2</c:v>
                </c:pt>
                <c:pt idx="749">
                  <c:v>1.4E-2</c:v>
                </c:pt>
                <c:pt idx="750">
                  <c:v>1.4E-2</c:v>
                </c:pt>
                <c:pt idx="751">
                  <c:v>1.4E-2</c:v>
                </c:pt>
                <c:pt idx="752">
                  <c:v>1.4E-2</c:v>
                </c:pt>
                <c:pt idx="753">
                  <c:v>1.4E-2</c:v>
                </c:pt>
                <c:pt idx="754">
                  <c:v>1.2999999999999999E-2</c:v>
                </c:pt>
                <c:pt idx="755">
                  <c:v>1.2999999999999999E-2</c:v>
                </c:pt>
                <c:pt idx="756">
                  <c:v>1.2999999999999999E-2</c:v>
                </c:pt>
                <c:pt idx="757">
                  <c:v>1.2999999999999999E-2</c:v>
                </c:pt>
                <c:pt idx="758">
                  <c:v>1.2999999999999999E-2</c:v>
                </c:pt>
                <c:pt idx="759">
                  <c:v>1.2999999999999999E-2</c:v>
                </c:pt>
                <c:pt idx="760">
                  <c:v>1.2E-2</c:v>
                </c:pt>
                <c:pt idx="761">
                  <c:v>1.2E-2</c:v>
                </c:pt>
                <c:pt idx="762">
                  <c:v>1.2E-2</c:v>
                </c:pt>
                <c:pt idx="763">
                  <c:v>1.2E-2</c:v>
                </c:pt>
                <c:pt idx="764">
                  <c:v>1.2E-2</c:v>
                </c:pt>
                <c:pt idx="765">
                  <c:v>1.0999999999999999E-2</c:v>
                </c:pt>
                <c:pt idx="766">
                  <c:v>1.0999999999999999E-2</c:v>
                </c:pt>
                <c:pt idx="767">
                  <c:v>1.0999999999999999E-2</c:v>
                </c:pt>
                <c:pt idx="768">
                  <c:v>0.01</c:v>
                </c:pt>
                <c:pt idx="769">
                  <c:v>0.01</c:v>
                </c:pt>
                <c:pt idx="770">
                  <c:v>0.01</c:v>
                </c:pt>
                <c:pt idx="771">
                  <c:v>0.01</c:v>
                </c:pt>
                <c:pt idx="772">
                  <c:v>0.01</c:v>
                </c:pt>
                <c:pt idx="773">
                  <c:v>0.01</c:v>
                </c:pt>
                <c:pt idx="774">
                  <c:v>0.01</c:v>
                </c:pt>
                <c:pt idx="775">
                  <c:v>0.01</c:v>
                </c:pt>
                <c:pt idx="776">
                  <c:v>0.01</c:v>
                </c:pt>
                <c:pt idx="777">
                  <c:v>0.01</c:v>
                </c:pt>
                <c:pt idx="778">
                  <c:v>8.9999999999999993E-3</c:v>
                </c:pt>
                <c:pt idx="779">
                  <c:v>8.9999999999999993E-3</c:v>
                </c:pt>
                <c:pt idx="780">
                  <c:v>8.9999999999999993E-3</c:v>
                </c:pt>
                <c:pt idx="781">
                  <c:v>8.9999999999999993E-3</c:v>
                </c:pt>
                <c:pt idx="782">
                  <c:v>8.9999999999999993E-3</c:v>
                </c:pt>
                <c:pt idx="783">
                  <c:v>8.9999999999999993E-3</c:v>
                </c:pt>
                <c:pt idx="784">
                  <c:v>8.9999999999999993E-3</c:v>
                </c:pt>
                <c:pt idx="785">
                  <c:v>8.0000000000000002E-3</c:v>
                </c:pt>
                <c:pt idx="786">
                  <c:v>8.0000000000000002E-3</c:v>
                </c:pt>
                <c:pt idx="787">
                  <c:v>8.0000000000000002E-3</c:v>
                </c:pt>
                <c:pt idx="788">
                  <c:v>8.0000000000000002E-3</c:v>
                </c:pt>
                <c:pt idx="789">
                  <c:v>8.0000000000000002E-3</c:v>
                </c:pt>
                <c:pt idx="790">
                  <c:v>8.0000000000000002E-3</c:v>
                </c:pt>
                <c:pt idx="791">
                  <c:v>8.0000000000000002E-3</c:v>
                </c:pt>
                <c:pt idx="792">
                  <c:v>8.0000000000000002E-3</c:v>
                </c:pt>
                <c:pt idx="793">
                  <c:v>8.0000000000000002E-3</c:v>
                </c:pt>
                <c:pt idx="794">
                  <c:v>8.0000000000000002E-3</c:v>
                </c:pt>
                <c:pt idx="795">
                  <c:v>8.0000000000000002E-3</c:v>
                </c:pt>
                <c:pt idx="796">
                  <c:v>8.0000000000000002E-3</c:v>
                </c:pt>
                <c:pt idx="797">
                  <c:v>8.0000000000000002E-3</c:v>
                </c:pt>
                <c:pt idx="798">
                  <c:v>7.0000000000000001E-3</c:v>
                </c:pt>
                <c:pt idx="799">
                  <c:v>7.0000000000000001E-3</c:v>
                </c:pt>
                <c:pt idx="800">
                  <c:v>7.0000000000000001E-3</c:v>
                </c:pt>
                <c:pt idx="801">
                  <c:v>7.0000000000000001E-3</c:v>
                </c:pt>
                <c:pt idx="802">
                  <c:v>7.0000000000000001E-3</c:v>
                </c:pt>
                <c:pt idx="803">
                  <c:v>7.0000000000000001E-3</c:v>
                </c:pt>
                <c:pt idx="804">
                  <c:v>7.0000000000000001E-3</c:v>
                </c:pt>
                <c:pt idx="805">
                  <c:v>6.0000000000000001E-3</c:v>
                </c:pt>
                <c:pt idx="806">
                  <c:v>6.0000000000000001E-3</c:v>
                </c:pt>
                <c:pt idx="807">
                  <c:v>7.0000000000000001E-3</c:v>
                </c:pt>
                <c:pt idx="808">
                  <c:v>7.0000000000000001E-3</c:v>
                </c:pt>
                <c:pt idx="809">
                  <c:v>6.0000000000000001E-3</c:v>
                </c:pt>
                <c:pt idx="810">
                  <c:v>6.0000000000000001E-3</c:v>
                </c:pt>
                <c:pt idx="811">
                  <c:v>6.0000000000000001E-3</c:v>
                </c:pt>
                <c:pt idx="812">
                  <c:v>6.0000000000000001E-3</c:v>
                </c:pt>
                <c:pt idx="813">
                  <c:v>6.0000000000000001E-3</c:v>
                </c:pt>
                <c:pt idx="814">
                  <c:v>6.0000000000000001E-3</c:v>
                </c:pt>
                <c:pt idx="815">
                  <c:v>6.0000000000000001E-3</c:v>
                </c:pt>
                <c:pt idx="816">
                  <c:v>5.0000000000000001E-3</c:v>
                </c:pt>
                <c:pt idx="817">
                  <c:v>5.0000000000000001E-3</c:v>
                </c:pt>
                <c:pt idx="818">
                  <c:v>4.0000000000000001E-3</c:v>
                </c:pt>
                <c:pt idx="819">
                  <c:v>5.0000000000000001E-3</c:v>
                </c:pt>
                <c:pt idx="820">
                  <c:v>6.0000000000000001E-3</c:v>
                </c:pt>
                <c:pt idx="821">
                  <c:v>6.0000000000000001E-3</c:v>
                </c:pt>
                <c:pt idx="822">
                  <c:v>6.0000000000000001E-3</c:v>
                </c:pt>
                <c:pt idx="823">
                  <c:v>6.0000000000000001E-3</c:v>
                </c:pt>
                <c:pt idx="824">
                  <c:v>6.0000000000000001E-3</c:v>
                </c:pt>
                <c:pt idx="825">
                  <c:v>5.0000000000000001E-3</c:v>
                </c:pt>
                <c:pt idx="826">
                  <c:v>5.0000000000000001E-3</c:v>
                </c:pt>
                <c:pt idx="827">
                  <c:v>5.0000000000000001E-3</c:v>
                </c:pt>
                <c:pt idx="828">
                  <c:v>5.0000000000000001E-3</c:v>
                </c:pt>
                <c:pt idx="829">
                  <c:v>5.0000000000000001E-3</c:v>
                </c:pt>
                <c:pt idx="830">
                  <c:v>5.0000000000000001E-3</c:v>
                </c:pt>
                <c:pt idx="831">
                  <c:v>5.0000000000000001E-3</c:v>
                </c:pt>
                <c:pt idx="832">
                  <c:v>5.0000000000000001E-3</c:v>
                </c:pt>
                <c:pt idx="833">
                  <c:v>5.0000000000000001E-3</c:v>
                </c:pt>
                <c:pt idx="834">
                  <c:v>6.0000000000000001E-3</c:v>
                </c:pt>
                <c:pt idx="835">
                  <c:v>5.0000000000000001E-3</c:v>
                </c:pt>
                <c:pt idx="836">
                  <c:v>5.0000000000000001E-3</c:v>
                </c:pt>
                <c:pt idx="837">
                  <c:v>5.0000000000000001E-3</c:v>
                </c:pt>
                <c:pt idx="838">
                  <c:v>5.0000000000000001E-3</c:v>
                </c:pt>
                <c:pt idx="839">
                  <c:v>5.0000000000000001E-3</c:v>
                </c:pt>
                <c:pt idx="840">
                  <c:v>5.0000000000000001E-3</c:v>
                </c:pt>
                <c:pt idx="841">
                  <c:v>5.0000000000000001E-3</c:v>
                </c:pt>
                <c:pt idx="842">
                  <c:v>5.0000000000000001E-3</c:v>
                </c:pt>
                <c:pt idx="843">
                  <c:v>5.0000000000000001E-3</c:v>
                </c:pt>
                <c:pt idx="844">
                  <c:v>5.0000000000000001E-3</c:v>
                </c:pt>
                <c:pt idx="845">
                  <c:v>5.0000000000000001E-3</c:v>
                </c:pt>
                <c:pt idx="846">
                  <c:v>5.0000000000000001E-3</c:v>
                </c:pt>
                <c:pt idx="847">
                  <c:v>5.0000000000000001E-3</c:v>
                </c:pt>
                <c:pt idx="848">
                  <c:v>5.0000000000000001E-3</c:v>
                </c:pt>
                <c:pt idx="849">
                  <c:v>5.0000000000000001E-3</c:v>
                </c:pt>
                <c:pt idx="850">
                  <c:v>5.0000000000000001E-3</c:v>
                </c:pt>
                <c:pt idx="851">
                  <c:v>5.0000000000000001E-3</c:v>
                </c:pt>
                <c:pt idx="852">
                  <c:v>5.0000000000000001E-3</c:v>
                </c:pt>
                <c:pt idx="853">
                  <c:v>5.0000000000000001E-3</c:v>
                </c:pt>
                <c:pt idx="854">
                  <c:v>5.0000000000000001E-3</c:v>
                </c:pt>
                <c:pt idx="855">
                  <c:v>5.0000000000000001E-3</c:v>
                </c:pt>
                <c:pt idx="856">
                  <c:v>5.0000000000000001E-3</c:v>
                </c:pt>
                <c:pt idx="857">
                  <c:v>5.0000000000000001E-3</c:v>
                </c:pt>
                <c:pt idx="858">
                  <c:v>4.0000000000000001E-3</c:v>
                </c:pt>
                <c:pt idx="859">
                  <c:v>4.0000000000000001E-3</c:v>
                </c:pt>
                <c:pt idx="860">
                  <c:v>4.0000000000000001E-3</c:v>
                </c:pt>
                <c:pt idx="861">
                  <c:v>4.0000000000000001E-3</c:v>
                </c:pt>
                <c:pt idx="862">
                  <c:v>4.0000000000000001E-3</c:v>
                </c:pt>
                <c:pt idx="863">
                  <c:v>5.0000000000000001E-3</c:v>
                </c:pt>
                <c:pt idx="864">
                  <c:v>4.0000000000000001E-3</c:v>
                </c:pt>
                <c:pt idx="865">
                  <c:v>4.0000000000000001E-3</c:v>
                </c:pt>
                <c:pt idx="866">
                  <c:v>4.0000000000000001E-3</c:v>
                </c:pt>
                <c:pt idx="867">
                  <c:v>4.0000000000000001E-3</c:v>
                </c:pt>
                <c:pt idx="868">
                  <c:v>4.0000000000000001E-3</c:v>
                </c:pt>
                <c:pt idx="869">
                  <c:v>4.0000000000000001E-3</c:v>
                </c:pt>
                <c:pt idx="870">
                  <c:v>4.0000000000000001E-3</c:v>
                </c:pt>
                <c:pt idx="871">
                  <c:v>4.0000000000000001E-3</c:v>
                </c:pt>
                <c:pt idx="872">
                  <c:v>4.0000000000000001E-3</c:v>
                </c:pt>
                <c:pt idx="873">
                  <c:v>4.0000000000000001E-3</c:v>
                </c:pt>
                <c:pt idx="874">
                  <c:v>4.0000000000000001E-3</c:v>
                </c:pt>
                <c:pt idx="875">
                  <c:v>4.0000000000000001E-3</c:v>
                </c:pt>
                <c:pt idx="876">
                  <c:v>4.0000000000000001E-3</c:v>
                </c:pt>
                <c:pt idx="877">
                  <c:v>4.0000000000000001E-3</c:v>
                </c:pt>
                <c:pt idx="878">
                  <c:v>4.0000000000000001E-3</c:v>
                </c:pt>
                <c:pt idx="879">
                  <c:v>4.0000000000000001E-3</c:v>
                </c:pt>
                <c:pt idx="880">
                  <c:v>4.0000000000000001E-3</c:v>
                </c:pt>
                <c:pt idx="881">
                  <c:v>4.0000000000000001E-3</c:v>
                </c:pt>
                <c:pt idx="882">
                  <c:v>4.0000000000000001E-3</c:v>
                </c:pt>
                <c:pt idx="883">
                  <c:v>4.0000000000000001E-3</c:v>
                </c:pt>
                <c:pt idx="884">
                  <c:v>4.0000000000000001E-3</c:v>
                </c:pt>
                <c:pt idx="885">
                  <c:v>4.0000000000000001E-3</c:v>
                </c:pt>
                <c:pt idx="886">
                  <c:v>4.0000000000000001E-3</c:v>
                </c:pt>
                <c:pt idx="887">
                  <c:v>4.0000000000000001E-3</c:v>
                </c:pt>
                <c:pt idx="888">
                  <c:v>4.0000000000000001E-3</c:v>
                </c:pt>
                <c:pt idx="889">
                  <c:v>4.0000000000000001E-3</c:v>
                </c:pt>
                <c:pt idx="890">
                  <c:v>4.0000000000000001E-3</c:v>
                </c:pt>
                <c:pt idx="891">
                  <c:v>4.0000000000000001E-3</c:v>
                </c:pt>
                <c:pt idx="892">
                  <c:v>4.0000000000000001E-3</c:v>
                </c:pt>
                <c:pt idx="893">
                  <c:v>4.0000000000000001E-3</c:v>
                </c:pt>
                <c:pt idx="894">
                  <c:v>4.0000000000000001E-3</c:v>
                </c:pt>
                <c:pt idx="895">
                  <c:v>4.0000000000000001E-3</c:v>
                </c:pt>
                <c:pt idx="896">
                  <c:v>4.0000000000000001E-3</c:v>
                </c:pt>
                <c:pt idx="897">
                  <c:v>4.0000000000000001E-3</c:v>
                </c:pt>
                <c:pt idx="898">
                  <c:v>4.0000000000000001E-3</c:v>
                </c:pt>
                <c:pt idx="899">
                  <c:v>4.0000000000000001E-3</c:v>
                </c:pt>
                <c:pt idx="900">
                  <c:v>4.0000000000000001E-3</c:v>
                </c:pt>
                <c:pt idx="901">
                  <c:v>3.0000000000000001E-3</c:v>
                </c:pt>
                <c:pt idx="902">
                  <c:v>3.0000000000000001E-3</c:v>
                </c:pt>
                <c:pt idx="903">
                  <c:v>3.0000000000000001E-3</c:v>
                </c:pt>
                <c:pt idx="904">
                  <c:v>4.0000000000000001E-3</c:v>
                </c:pt>
                <c:pt idx="905">
                  <c:v>4.0000000000000001E-3</c:v>
                </c:pt>
                <c:pt idx="906">
                  <c:v>4.0000000000000001E-3</c:v>
                </c:pt>
                <c:pt idx="907">
                  <c:v>4.0000000000000001E-3</c:v>
                </c:pt>
                <c:pt idx="908">
                  <c:v>4.0000000000000001E-3</c:v>
                </c:pt>
                <c:pt idx="909">
                  <c:v>4.0000000000000001E-3</c:v>
                </c:pt>
                <c:pt idx="910">
                  <c:v>4.0000000000000001E-3</c:v>
                </c:pt>
                <c:pt idx="911">
                  <c:v>4.0000000000000001E-3</c:v>
                </c:pt>
                <c:pt idx="912">
                  <c:v>4.0000000000000001E-3</c:v>
                </c:pt>
                <c:pt idx="913">
                  <c:v>4.0000000000000001E-3</c:v>
                </c:pt>
                <c:pt idx="914">
                  <c:v>4.0000000000000001E-3</c:v>
                </c:pt>
                <c:pt idx="915">
                  <c:v>4.0000000000000001E-3</c:v>
                </c:pt>
                <c:pt idx="916">
                  <c:v>4.0000000000000001E-3</c:v>
                </c:pt>
                <c:pt idx="917">
                  <c:v>4.0000000000000001E-3</c:v>
                </c:pt>
                <c:pt idx="918">
                  <c:v>4.0000000000000001E-3</c:v>
                </c:pt>
                <c:pt idx="919">
                  <c:v>4.0000000000000001E-3</c:v>
                </c:pt>
                <c:pt idx="920">
                  <c:v>4.0000000000000001E-3</c:v>
                </c:pt>
                <c:pt idx="921">
                  <c:v>4.0000000000000001E-3</c:v>
                </c:pt>
                <c:pt idx="922">
                  <c:v>4.0000000000000001E-3</c:v>
                </c:pt>
                <c:pt idx="923">
                  <c:v>4.0000000000000001E-3</c:v>
                </c:pt>
                <c:pt idx="924">
                  <c:v>4.0000000000000001E-3</c:v>
                </c:pt>
                <c:pt idx="925">
                  <c:v>4.0000000000000001E-3</c:v>
                </c:pt>
                <c:pt idx="926">
                  <c:v>4.0000000000000001E-3</c:v>
                </c:pt>
                <c:pt idx="927">
                  <c:v>4.0000000000000001E-3</c:v>
                </c:pt>
                <c:pt idx="928">
                  <c:v>4.0000000000000001E-3</c:v>
                </c:pt>
                <c:pt idx="929">
                  <c:v>4.0000000000000001E-3</c:v>
                </c:pt>
                <c:pt idx="930">
                  <c:v>4.0000000000000001E-3</c:v>
                </c:pt>
                <c:pt idx="931">
                  <c:v>4.0000000000000001E-3</c:v>
                </c:pt>
                <c:pt idx="932">
                  <c:v>4.0000000000000001E-3</c:v>
                </c:pt>
                <c:pt idx="933">
                  <c:v>4.0000000000000001E-3</c:v>
                </c:pt>
                <c:pt idx="934">
                  <c:v>4.0000000000000001E-3</c:v>
                </c:pt>
                <c:pt idx="935">
                  <c:v>4.0000000000000001E-3</c:v>
                </c:pt>
                <c:pt idx="936">
                  <c:v>4.0000000000000001E-3</c:v>
                </c:pt>
                <c:pt idx="937">
                  <c:v>4.0000000000000001E-3</c:v>
                </c:pt>
                <c:pt idx="938">
                  <c:v>4.0000000000000001E-3</c:v>
                </c:pt>
                <c:pt idx="939">
                  <c:v>4.0000000000000001E-3</c:v>
                </c:pt>
                <c:pt idx="940">
                  <c:v>4.0000000000000001E-3</c:v>
                </c:pt>
                <c:pt idx="941">
                  <c:v>4.0000000000000001E-3</c:v>
                </c:pt>
                <c:pt idx="942">
                  <c:v>4.0000000000000001E-3</c:v>
                </c:pt>
                <c:pt idx="943">
                  <c:v>4.0000000000000001E-3</c:v>
                </c:pt>
                <c:pt idx="944">
                  <c:v>4.0000000000000001E-3</c:v>
                </c:pt>
                <c:pt idx="945">
                  <c:v>4.0000000000000001E-3</c:v>
                </c:pt>
                <c:pt idx="946">
                  <c:v>4.0000000000000001E-3</c:v>
                </c:pt>
                <c:pt idx="947">
                  <c:v>4.0000000000000001E-3</c:v>
                </c:pt>
                <c:pt idx="948">
                  <c:v>4.0000000000000001E-3</c:v>
                </c:pt>
                <c:pt idx="949">
                  <c:v>4.0000000000000001E-3</c:v>
                </c:pt>
                <c:pt idx="950">
                  <c:v>4.0000000000000001E-3</c:v>
                </c:pt>
                <c:pt idx="951">
                  <c:v>4.0000000000000001E-3</c:v>
                </c:pt>
                <c:pt idx="952">
                  <c:v>4.0000000000000001E-3</c:v>
                </c:pt>
                <c:pt idx="953">
                  <c:v>4.0000000000000001E-3</c:v>
                </c:pt>
                <c:pt idx="954">
                  <c:v>4.0000000000000001E-3</c:v>
                </c:pt>
                <c:pt idx="955">
                  <c:v>4.0000000000000001E-3</c:v>
                </c:pt>
                <c:pt idx="956">
                  <c:v>4.0000000000000001E-3</c:v>
                </c:pt>
                <c:pt idx="957">
                  <c:v>4.0000000000000001E-3</c:v>
                </c:pt>
                <c:pt idx="958">
                  <c:v>4.0000000000000001E-3</c:v>
                </c:pt>
                <c:pt idx="959">
                  <c:v>4.0000000000000001E-3</c:v>
                </c:pt>
                <c:pt idx="960">
                  <c:v>4.0000000000000001E-3</c:v>
                </c:pt>
                <c:pt idx="961">
                  <c:v>4.0000000000000001E-3</c:v>
                </c:pt>
                <c:pt idx="962">
                  <c:v>4.0000000000000001E-3</c:v>
                </c:pt>
                <c:pt idx="963">
                  <c:v>4.0000000000000001E-3</c:v>
                </c:pt>
                <c:pt idx="964">
                  <c:v>4.0000000000000001E-3</c:v>
                </c:pt>
                <c:pt idx="965">
                  <c:v>4.0000000000000001E-3</c:v>
                </c:pt>
                <c:pt idx="966">
                  <c:v>4.0000000000000001E-3</c:v>
                </c:pt>
                <c:pt idx="967">
                  <c:v>4.0000000000000001E-3</c:v>
                </c:pt>
                <c:pt idx="968">
                  <c:v>4.0000000000000001E-3</c:v>
                </c:pt>
                <c:pt idx="969">
                  <c:v>4.0000000000000001E-3</c:v>
                </c:pt>
                <c:pt idx="970">
                  <c:v>4.0000000000000001E-3</c:v>
                </c:pt>
                <c:pt idx="971">
                  <c:v>4.0000000000000001E-3</c:v>
                </c:pt>
                <c:pt idx="972">
                  <c:v>4.0000000000000001E-3</c:v>
                </c:pt>
                <c:pt idx="973">
                  <c:v>4.0000000000000001E-3</c:v>
                </c:pt>
                <c:pt idx="974">
                  <c:v>4.0000000000000001E-3</c:v>
                </c:pt>
                <c:pt idx="975">
                  <c:v>4.0000000000000001E-3</c:v>
                </c:pt>
                <c:pt idx="976">
                  <c:v>4.0000000000000001E-3</c:v>
                </c:pt>
                <c:pt idx="977">
                  <c:v>4.0000000000000001E-3</c:v>
                </c:pt>
                <c:pt idx="978">
                  <c:v>4.0000000000000001E-3</c:v>
                </c:pt>
                <c:pt idx="979">
                  <c:v>4.0000000000000001E-3</c:v>
                </c:pt>
                <c:pt idx="980">
                  <c:v>4.0000000000000001E-3</c:v>
                </c:pt>
                <c:pt idx="981">
                  <c:v>4.0000000000000001E-3</c:v>
                </c:pt>
                <c:pt idx="982">
                  <c:v>4.0000000000000001E-3</c:v>
                </c:pt>
                <c:pt idx="983">
                  <c:v>4.0000000000000001E-3</c:v>
                </c:pt>
                <c:pt idx="984">
                  <c:v>4.0000000000000001E-3</c:v>
                </c:pt>
                <c:pt idx="985">
                  <c:v>4.0000000000000001E-3</c:v>
                </c:pt>
                <c:pt idx="986">
                  <c:v>4.0000000000000001E-3</c:v>
                </c:pt>
                <c:pt idx="987">
                  <c:v>4.0000000000000001E-3</c:v>
                </c:pt>
                <c:pt idx="988">
                  <c:v>4.0000000000000001E-3</c:v>
                </c:pt>
                <c:pt idx="989">
                  <c:v>4.0000000000000001E-3</c:v>
                </c:pt>
                <c:pt idx="990">
                  <c:v>4.0000000000000001E-3</c:v>
                </c:pt>
                <c:pt idx="991">
                  <c:v>4.0000000000000001E-3</c:v>
                </c:pt>
                <c:pt idx="992">
                  <c:v>4.0000000000000001E-3</c:v>
                </c:pt>
                <c:pt idx="993">
                  <c:v>4.0000000000000001E-3</c:v>
                </c:pt>
                <c:pt idx="994">
                  <c:v>4.0000000000000001E-3</c:v>
                </c:pt>
                <c:pt idx="995">
                  <c:v>4.0000000000000001E-3</c:v>
                </c:pt>
                <c:pt idx="996">
                  <c:v>4.0000000000000001E-3</c:v>
                </c:pt>
                <c:pt idx="997">
                  <c:v>4.0000000000000001E-3</c:v>
                </c:pt>
                <c:pt idx="998">
                  <c:v>4.0000000000000001E-3</c:v>
                </c:pt>
                <c:pt idx="999">
                  <c:v>5.0000000000000001E-3</c:v>
                </c:pt>
                <c:pt idx="1000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F5-4447-9602-AC683B8C2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056399"/>
        <c:axId val="54016532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Sheet2!$EG$3:$EG$1003</c15:sqref>
                        </c15:formulaRef>
                      </c:ext>
                    </c:extLst>
                    <c:numCache>
                      <c:formatCode>General</c:formatCode>
                      <c:ptCount val="1001"/>
                      <c:pt idx="0">
                        <c:v>200</c:v>
                      </c:pt>
                      <c:pt idx="1">
                        <c:v>200.2</c:v>
                      </c:pt>
                      <c:pt idx="2">
                        <c:v>200.4</c:v>
                      </c:pt>
                      <c:pt idx="3">
                        <c:v>200.6</c:v>
                      </c:pt>
                      <c:pt idx="4">
                        <c:v>200.8</c:v>
                      </c:pt>
                      <c:pt idx="5">
                        <c:v>201</c:v>
                      </c:pt>
                      <c:pt idx="6">
                        <c:v>201.2</c:v>
                      </c:pt>
                      <c:pt idx="7">
                        <c:v>201.4</c:v>
                      </c:pt>
                      <c:pt idx="8">
                        <c:v>201.6</c:v>
                      </c:pt>
                      <c:pt idx="9">
                        <c:v>201.8</c:v>
                      </c:pt>
                      <c:pt idx="10">
                        <c:v>202</c:v>
                      </c:pt>
                      <c:pt idx="11">
                        <c:v>202.2</c:v>
                      </c:pt>
                      <c:pt idx="12">
                        <c:v>202.4</c:v>
                      </c:pt>
                      <c:pt idx="13">
                        <c:v>202.6</c:v>
                      </c:pt>
                      <c:pt idx="14">
                        <c:v>202.8</c:v>
                      </c:pt>
                      <c:pt idx="15">
                        <c:v>203</c:v>
                      </c:pt>
                      <c:pt idx="16">
                        <c:v>203.2</c:v>
                      </c:pt>
                      <c:pt idx="17">
                        <c:v>203.4</c:v>
                      </c:pt>
                      <c:pt idx="18">
                        <c:v>203.6</c:v>
                      </c:pt>
                      <c:pt idx="19">
                        <c:v>203.8</c:v>
                      </c:pt>
                      <c:pt idx="20">
                        <c:v>204</c:v>
                      </c:pt>
                      <c:pt idx="21">
                        <c:v>204.2</c:v>
                      </c:pt>
                      <c:pt idx="22">
                        <c:v>204.4</c:v>
                      </c:pt>
                      <c:pt idx="23">
                        <c:v>204.6</c:v>
                      </c:pt>
                      <c:pt idx="24">
                        <c:v>204.8</c:v>
                      </c:pt>
                      <c:pt idx="25">
                        <c:v>205</c:v>
                      </c:pt>
                      <c:pt idx="26">
                        <c:v>205.2</c:v>
                      </c:pt>
                      <c:pt idx="27">
                        <c:v>205.4</c:v>
                      </c:pt>
                      <c:pt idx="28">
                        <c:v>205.6</c:v>
                      </c:pt>
                      <c:pt idx="29">
                        <c:v>205.8</c:v>
                      </c:pt>
                      <c:pt idx="30">
                        <c:v>206</c:v>
                      </c:pt>
                      <c:pt idx="31">
                        <c:v>206.2</c:v>
                      </c:pt>
                      <c:pt idx="32">
                        <c:v>206.4</c:v>
                      </c:pt>
                      <c:pt idx="33">
                        <c:v>206.6</c:v>
                      </c:pt>
                      <c:pt idx="34">
                        <c:v>206.8</c:v>
                      </c:pt>
                      <c:pt idx="35">
                        <c:v>207</c:v>
                      </c:pt>
                      <c:pt idx="36">
                        <c:v>207.2</c:v>
                      </c:pt>
                      <c:pt idx="37">
                        <c:v>207.4</c:v>
                      </c:pt>
                      <c:pt idx="38">
                        <c:v>207.6</c:v>
                      </c:pt>
                      <c:pt idx="39">
                        <c:v>207.8</c:v>
                      </c:pt>
                      <c:pt idx="40">
                        <c:v>208</c:v>
                      </c:pt>
                      <c:pt idx="41">
                        <c:v>208.2</c:v>
                      </c:pt>
                      <c:pt idx="42">
                        <c:v>208.4</c:v>
                      </c:pt>
                      <c:pt idx="43">
                        <c:v>208.6</c:v>
                      </c:pt>
                      <c:pt idx="44">
                        <c:v>208.8</c:v>
                      </c:pt>
                      <c:pt idx="45">
                        <c:v>209</c:v>
                      </c:pt>
                      <c:pt idx="46">
                        <c:v>209.2</c:v>
                      </c:pt>
                      <c:pt idx="47">
                        <c:v>209.4</c:v>
                      </c:pt>
                      <c:pt idx="48">
                        <c:v>209.6</c:v>
                      </c:pt>
                      <c:pt idx="49">
                        <c:v>209.8</c:v>
                      </c:pt>
                      <c:pt idx="50">
                        <c:v>210</c:v>
                      </c:pt>
                      <c:pt idx="51">
                        <c:v>210.2</c:v>
                      </c:pt>
                      <c:pt idx="52">
                        <c:v>210.4</c:v>
                      </c:pt>
                      <c:pt idx="53">
                        <c:v>210.6</c:v>
                      </c:pt>
                      <c:pt idx="54">
                        <c:v>210.8</c:v>
                      </c:pt>
                      <c:pt idx="55">
                        <c:v>211</c:v>
                      </c:pt>
                      <c:pt idx="56">
                        <c:v>211.2</c:v>
                      </c:pt>
                      <c:pt idx="57">
                        <c:v>211.4</c:v>
                      </c:pt>
                      <c:pt idx="58">
                        <c:v>211.6</c:v>
                      </c:pt>
                      <c:pt idx="59">
                        <c:v>211.8</c:v>
                      </c:pt>
                      <c:pt idx="60">
                        <c:v>212</c:v>
                      </c:pt>
                      <c:pt idx="61">
                        <c:v>212.2</c:v>
                      </c:pt>
                      <c:pt idx="62">
                        <c:v>212.4</c:v>
                      </c:pt>
                      <c:pt idx="63">
                        <c:v>212.6</c:v>
                      </c:pt>
                      <c:pt idx="64">
                        <c:v>212.8</c:v>
                      </c:pt>
                      <c:pt idx="65">
                        <c:v>213</c:v>
                      </c:pt>
                      <c:pt idx="66">
                        <c:v>213.2</c:v>
                      </c:pt>
                      <c:pt idx="67">
                        <c:v>213.4</c:v>
                      </c:pt>
                      <c:pt idx="68">
                        <c:v>213.6</c:v>
                      </c:pt>
                      <c:pt idx="69">
                        <c:v>213.8</c:v>
                      </c:pt>
                      <c:pt idx="70">
                        <c:v>214</c:v>
                      </c:pt>
                      <c:pt idx="71">
                        <c:v>214.2</c:v>
                      </c:pt>
                      <c:pt idx="72">
                        <c:v>214.4</c:v>
                      </c:pt>
                      <c:pt idx="73">
                        <c:v>214.6</c:v>
                      </c:pt>
                      <c:pt idx="74">
                        <c:v>214.8</c:v>
                      </c:pt>
                      <c:pt idx="75">
                        <c:v>215</c:v>
                      </c:pt>
                      <c:pt idx="76">
                        <c:v>215.2</c:v>
                      </c:pt>
                      <c:pt idx="77">
                        <c:v>215.4</c:v>
                      </c:pt>
                      <c:pt idx="78">
                        <c:v>215.6</c:v>
                      </c:pt>
                      <c:pt idx="79">
                        <c:v>215.8</c:v>
                      </c:pt>
                      <c:pt idx="80">
                        <c:v>216</c:v>
                      </c:pt>
                      <c:pt idx="81">
                        <c:v>216.2</c:v>
                      </c:pt>
                      <c:pt idx="82">
                        <c:v>216.4</c:v>
                      </c:pt>
                      <c:pt idx="83">
                        <c:v>216.6</c:v>
                      </c:pt>
                      <c:pt idx="84">
                        <c:v>216.8</c:v>
                      </c:pt>
                      <c:pt idx="85">
                        <c:v>217</c:v>
                      </c:pt>
                      <c:pt idx="86">
                        <c:v>217.2</c:v>
                      </c:pt>
                      <c:pt idx="87">
                        <c:v>217.4</c:v>
                      </c:pt>
                      <c:pt idx="88">
                        <c:v>217.6</c:v>
                      </c:pt>
                      <c:pt idx="89">
                        <c:v>217.8</c:v>
                      </c:pt>
                      <c:pt idx="90">
                        <c:v>218</c:v>
                      </c:pt>
                      <c:pt idx="91">
                        <c:v>218.2</c:v>
                      </c:pt>
                      <c:pt idx="92">
                        <c:v>218.4</c:v>
                      </c:pt>
                      <c:pt idx="93">
                        <c:v>218.6</c:v>
                      </c:pt>
                      <c:pt idx="94">
                        <c:v>218.8</c:v>
                      </c:pt>
                      <c:pt idx="95">
                        <c:v>219</c:v>
                      </c:pt>
                      <c:pt idx="96">
                        <c:v>219.2</c:v>
                      </c:pt>
                      <c:pt idx="97">
                        <c:v>219.4</c:v>
                      </c:pt>
                      <c:pt idx="98">
                        <c:v>219.6</c:v>
                      </c:pt>
                      <c:pt idx="99">
                        <c:v>219.8</c:v>
                      </c:pt>
                      <c:pt idx="100">
                        <c:v>220</c:v>
                      </c:pt>
                      <c:pt idx="101">
                        <c:v>220.2</c:v>
                      </c:pt>
                      <c:pt idx="102">
                        <c:v>220.4</c:v>
                      </c:pt>
                      <c:pt idx="103">
                        <c:v>220.6</c:v>
                      </c:pt>
                      <c:pt idx="104">
                        <c:v>220.8</c:v>
                      </c:pt>
                      <c:pt idx="105">
                        <c:v>221</c:v>
                      </c:pt>
                      <c:pt idx="106">
                        <c:v>221.2</c:v>
                      </c:pt>
                      <c:pt idx="107">
                        <c:v>221.4</c:v>
                      </c:pt>
                      <c:pt idx="108">
                        <c:v>221.6</c:v>
                      </c:pt>
                      <c:pt idx="109">
                        <c:v>221.8</c:v>
                      </c:pt>
                      <c:pt idx="110">
                        <c:v>222</c:v>
                      </c:pt>
                      <c:pt idx="111">
                        <c:v>222.2</c:v>
                      </c:pt>
                      <c:pt idx="112">
                        <c:v>222.4</c:v>
                      </c:pt>
                      <c:pt idx="113">
                        <c:v>222.6</c:v>
                      </c:pt>
                      <c:pt idx="114">
                        <c:v>222.8</c:v>
                      </c:pt>
                      <c:pt idx="115">
                        <c:v>223</c:v>
                      </c:pt>
                      <c:pt idx="116">
                        <c:v>223.2</c:v>
                      </c:pt>
                      <c:pt idx="117">
                        <c:v>223.4</c:v>
                      </c:pt>
                      <c:pt idx="118">
                        <c:v>223.6</c:v>
                      </c:pt>
                      <c:pt idx="119">
                        <c:v>223.8</c:v>
                      </c:pt>
                      <c:pt idx="120">
                        <c:v>224</c:v>
                      </c:pt>
                      <c:pt idx="121">
                        <c:v>224.2</c:v>
                      </c:pt>
                      <c:pt idx="122">
                        <c:v>224.4</c:v>
                      </c:pt>
                      <c:pt idx="123">
                        <c:v>224.6</c:v>
                      </c:pt>
                      <c:pt idx="124">
                        <c:v>224.8</c:v>
                      </c:pt>
                      <c:pt idx="125">
                        <c:v>225</c:v>
                      </c:pt>
                      <c:pt idx="126">
                        <c:v>225.2</c:v>
                      </c:pt>
                      <c:pt idx="127">
                        <c:v>225.4</c:v>
                      </c:pt>
                      <c:pt idx="128">
                        <c:v>225.6</c:v>
                      </c:pt>
                      <c:pt idx="129">
                        <c:v>225.8</c:v>
                      </c:pt>
                      <c:pt idx="130">
                        <c:v>226</c:v>
                      </c:pt>
                      <c:pt idx="131">
                        <c:v>226.2</c:v>
                      </c:pt>
                      <c:pt idx="132">
                        <c:v>226.4</c:v>
                      </c:pt>
                      <c:pt idx="133">
                        <c:v>226.6</c:v>
                      </c:pt>
                      <c:pt idx="134">
                        <c:v>226.8</c:v>
                      </c:pt>
                      <c:pt idx="135">
                        <c:v>227</c:v>
                      </c:pt>
                      <c:pt idx="136">
                        <c:v>227.2</c:v>
                      </c:pt>
                      <c:pt idx="137">
                        <c:v>227.4</c:v>
                      </c:pt>
                      <c:pt idx="138">
                        <c:v>227.6</c:v>
                      </c:pt>
                      <c:pt idx="139">
                        <c:v>227.8</c:v>
                      </c:pt>
                      <c:pt idx="140">
                        <c:v>228</c:v>
                      </c:pt>
                      <c:pt idx="141">
                        <c:v>228.2</c:v>
                      </c:pt>
                      <c:pt idx="142">
                        <c:v>228.4</c:v>
                      </c:pt>
                      <c:pt idx="143">
                        <c:v>228.6</c:v>
                      </c:pt>
                      <c:pt idx="144">
                        <c:v>228.8</c:v>
                      </c:pt>
                      <c:pt idx="145">
                        <c:v>229</c:v>
                      </c:pt>
                      <c:pt idx="146">
                        <c:v>229.2</c:v>
                      </c:pt>
                      <c:pt idx="147">
                        <c:v>229.4</c:v>
                      </c:pt>
                      <c:pt idx="148">
                        <c:v>229.6</c:v>
                      </c:pt>
                      <c:pt idx="149">
                        <c:v>229.8</c:v>
                      </c:pt>
                      <c:pt idx="150">
                        <c:v>230</c:v>
                      </c:pt>
                      <c:pt idx="151">
                        <c:v>230.2</c:v>
                      </c:pt>
                      <c:pt idx="152">
                        <c:v>230.4</c:v>
                      </c:pt>
                      <c:pt idx="153">
                        <c:v>230.6</c:v>
                      </c:pt>
                      <c:pt idx="154">
                        <c:v>230.8</c:v>
                      </c:pt>
                      <c:pt idx="155">
                        <c:v>231</c:v>
                      </c:pt>
                      <c:pt idx="156">
                        <c:v>231.2</c:v>
                      </c:pt>
                      <c:pt idx="157">
                        <c:v>231.4</c:v>
                      </c:pt>
                      <c:pt idx="158">
                        <c:v>231.6</c:v>
                      </c:pt>
                      <c:pt idx="159">
                        <c:v>231.8</c:v>
                      </c:pt>
                      <c:pt idx="160">
                        <c:v>232</c:v>
                      </c:pt>
                      <c:pt idx="161">
                        <c:v>232.2</c:v>
                      </c:pt>
                      <c:pt idx="162">
                        <c:v>232.4</c:v>
                      </c:pt>
                      <c:pt idx="163">
                        <c:v>232.6</c:v>
                      </c:pt>
                      <c:pt idx="164">
                        <c:v>232.8</c:v>
                      </c:pt>
                      <c:pt idx="165">
                        <c:v>233</c:v>
                      </c:pt>
                      <c:pt idx="166">
                        <c:v>233.2</c:v>
                      </c:pt>
                      <c:pt idx="167">
                        <c:v>233.4</c:v>
                      </c:pt>
                      <c:pt idx="168">
                        <c:v>233.6</c:v>
                      </c:pt>
                      <c:pt idx="169">
                        <c:v>233.8</c:v>
                      </c:pt>
                      <c:pt idx="170">
                        <c:v>234</c:v>
                      </c:pt>
                      <c:pt idx="171">
                        <c:v>234.2</c:v>
                      </c:pt>
                      <c:pt idx="172">
                        <c:v>234.4</c:v>
                      </c:pt>
                      <c:pt idx="173">
                        <c:v>234.6</c:v>
                      </c:pt>
                      <c:pt idx="174">
                        <c:v>234.8</c:v>
                      </c:pt>
                      <c:pt idx="175">
                        <c:v>235</c:v>
                      </c:pt>
                      <c:pt idx="176">
                        <c:v>235.2</c:v>
                      </c:pt>
                      <c:pt idx="177">
                        <c:v>235.4</c:v>
                      </c:pt>
                      <c:pt idx="178">
                        <c:v>235.6</c:v>
                      </c:pt>
                      <c:pt idx="179">
                        <c:v>235.8</c:v>
                      </c:pt>
                      <c:pt idx="180">
                        <c:v>236</c:v>
                      </c:pt>
                      <c:pt idx="181">
                        <c:v>236.2</c:v>
                      </c:pt>
                      <c:pt idx="182">
                        <c:v>236.4</c:v>
                      </c:pt>
                      <c:pt idx="183">
                        <c:v>236.6</c:v>
                      </c:pt>
                      <c:pt idx="184">
                        <c:v>236.8</c:v>
                      </c:pt>
                      <c:pt idx="185">
                        <c:v>237</c:v>
                      </c:pt>
                      <c:pt idx="186">
                        <c:v>237.2</c:v>
                      </c:pt>
                      <c:pt idx="187">
                        <c:v>237.4</c:v>
                      </c:pt>
                      <c:pt idx="188">
                        <c:v>237.6</c:v>
                      </c:pt>
                      <c:pt idx="189">
                        <c:v>237.8</c:v>
                      </c:pt>
                      <c:pt idx="190">
                        <c:v>238</c:v>
                      </c:pt>
                      <c:pt idx="191">
                        <c:v>238.2</c:v>
                      </c:pt>
                      <c:pt idx="192">
                        <c:v>238.4</c:v>
                      </c:pt>
                      <c:pt idx="193">
                        <c:v>238.6</c:v>
                      </c:pt>
                      <c:pt idx="194">
                        <c:v>238.8</c:v>
                      </c:pt>
                      <c:pt idx="195">
                        <c:v>239</c:v>
                      </c:pt>
                      <c:pt idx="196">
                        <c:v>239.2</c:v>
                      </c:pt>
                      <c:pt idx="197">
                        <c:v>239.4</c:v>
                      </c:pt>
                      <c:pt idx="198">
                        <c:v>239.6</c:v>
                      </c:pt>
                      <c:pt idx="199">
                        <c:v>239.8</c:v>
                      </c:pt>
                      <c:pt idx="200">
                        <c:v>240</c:v>
                      </c:pt>
                      <c:pt idx="201">
                        <c:v>240.2</c:v>
                      </c:pt>
                      <c:pt idx="202">
                        <c:v>240.4</c:v>
                      </c:pt>
                      <c:pt idx="203">
                        <c:v>240.6</c:v>
                      </c:pt>
                      <c:pt idx="204">
                        <c:v>240.8</c:v>
                      </c:pt>
                      <c:pt idx="205">
                        <c:v>241</c:v>
                      </c:pt>
                      <c:pt idx="206">
                        <c:v>241.2</c:v>
                      </c:pt>
                      <c:pt idx="207">
                        <c:v>241.4</c:v>
                      </c:pt>
                      <c:pt idx="208">
                        <c:v>241.6</c:v>
                      </c:pt>
                      <c:pt idx="209">
                        <c:v>241.8</c:v>
                      </c:pt>
                      <c:pt idx="210">
                        <c:v>242</c:v>
                      </c:pt>
                      <c:pt idx="211">
                        <c:v>242.2</c:v>
                      </c:pt>
                      <c:pt idx="212">
                        <c:v>242.4</c:v>
                      </c:pt>
                      <c:pt idx="213">
                        <c:v>242.6</c:v>
                      </c:pt>
                      <c:pt idx="214">
                        <c:v>242.8</c:v>
                      </c:pt>
                      <c:pt idx="215">
                        <c:v>243</c:v>
                      </c:pt>
                      <c:pt idx="216">
                        <c:v>243.2</c:v>
                      </c:pt>
                      <c:pt idx="217">
                        <c:v>243.4</c:v>
                      </c:pt>
                      <c:pt idx="218">
                        <c:v>243.6</c:v>
                      </c:pt>
                      <c:pt idx="219">
                        <c:v>243.8</c:v>
                      </c:pt>
                      <c:pt idx="220">
                        <c:v>244</c:v>
                      </c:pt>
                      <c:pt idx="221">
                        <c:v>244.2</c:v>
                      </c:pt>
                      <c:pt idx="222">
                        <c:v>244.4</c:v>
                      </c:pt>
                      <c:pt idx="223">
                        <c:v>244.6</c:v>
                      </c:pt>
                      <c:pt idx="224">
                        <c:v>244.8</c:v>
                      </c:pt>
                      <c:pt idx="225">
                        <c:v>245</c:v>
                      </c:pt>
                      <c:pt idx="226">
                        <c:v>245.2</c:v>
                      </c:pt>
                      <c:pt idx="227">
                        <c:v>245.4</c:v>
                      </c:pt>
                      <c:pt idx="228">
                        <c:v>245.6</c:v>
                      </c:pt>
                      <c:pt idx="229">
                        <c:v>245.8</c:v>
                      </c:pt>
                      <c:pt idx="230">
                        <c:v>246</c:v>
                      </c:pt>
                      <c:pt idx="231">
                        <c:v>246.2</c:v>
                      </c:pt>
                      <c:pt idx="232">
                        <c:v>246.4</c:v>
                      </c:pt>
                      <c:pt idx="233">
                        <c:v>246.6</c:v>
                      </c:pt>
                      <c:pt idx="234">
                        <c:v>246.8</c:v>
                      </c:pt>
                      <c:pt idx="235">
                        <c:v>247</c:v>
                      </c:pt>
                      <c:pt idx="236">
                        <c:v>247.2</c:v>
                      </c:pt>
                      <c:pt idx="237">
                        <c:v>247.4</c:v>
                      </c:pt>
                      <c:pt idx="238">
                        <c:v>247.6</c:v>
                      </c:pt>
                      <c:pt idx="239">
                        <c:v>247.8</c:v>
                      </c:pt>
                      <c:pt idx="240">
                        <c:v>248</c:v>
                      </c:pt>
                      <c:pt idx="241">
                        <c:v>248.2</c:v>
                      </c:pt>
                      <c:pt idx="242">
                        <c:v>248.4</c:v>
                      </c:pt>
                      <c:pt idx="243">
                        <c:v>248.6</c:v>
                      </c:pt>
                      <c:pt idx="244">
                        <c:v>248.8</c:v>
                      </c:pt>
                      <c:pt idx="245">
                        <c:v>249</c:v>
                      </c:pt>
                      <c:pt idx="246">
                        <c:v>249.2</c:v>
                      </c:pt>
                      <c:pt idx="247">
                        <c:v>249.4</c:v>
                      </c:pt>
                      <c:pt idx="248">
                        <c:v>249.6</c:v>
                      </c:pt>
                      <c:pt idx="249">
                        <c:v>249.8</c:v>
                      </c:pt>
                      <c:pt idx="250">
                        <c:v>250</c:v>
                      </c:pt>
                      <c:pt idx="251">
                        <c:v>250.2</c:v>
                      </c:pt>
                      <c:pt idx="252">
                        <c:v>250.4</c:v>
                      </c:pt>
                      <c:pt idx="253">
                        <c:v>250.6</c:v>
                      </c:pt>
                      <c:pt idx="254">
                        <c:v>250.8</c:v>
                      </c:pt>
                      <c:pt idx="255">
                        <c:v>251</c:v>
                      </c:pt>
                      <c:pt idx="256">
                        <c:v>251.2</c:v>
                      </c:pt>
                      <c:pt idx="257">
                        <c:v>251.4</c:v>
                      </c:pt>
                      <c:pt idx="258">
                        <c:v>251.6</c:v>
                      </c:pt>
                      <c:pt idx="259">
                        <c:v>251.8</c:v>
                      </c:pt>
                      <c:pt idx="260">
                        <c:v>252</c:v>
                      </c:pt>
                      <c:pt idx="261">
                        <c:v>252.2</c:v>
                      </c:pt>
                      <c:pt idx="262">
                        <c:v>252.4</c:v>
                      </c:pt>
                      <c:pt idx="263">
                        <c:v>252.6</c:v>
                      </c:pt>
                      <c:pt idx="264">
                        <c:v>252.8</c:v>
                      </c:pt>
                      <c:pt idx="265">
                        <c:v>253</c:v>
                      </c:pt>
                      <c:pt idx="266">
                        <c:v>253.2</c:v>
                      </c:pt>
                      <c:pt idx="267">
                        <c:v>253.4</c:v>
                      </c:pt>
                      <c:pt idx="268">
                        <c:v>253.6</c:v>
                      </c:pt>
                      <c:pt idx="269">
                        <c:v>253.8</c:v>
                      </c:pt>
                      <c:pt idx="270">
                        <c:v>254</c:v>
                      </c:pt>
                      <c:pt idx="271">
                        <c:v>254.2</c:v>
                      </c:pt>
                      <c:pt idx="272">
                        <c:v>254.4</c:v>
                      </c:pt>
                      <c:pt idx="273">
                        <c:v>254.6</c:v>
                      </c:pt>
                      <c:pt idx="274">
                        <c:v>254.8</c:v>
                      </c:pt>
                      <c:pt idx="275">
                        <c:v>255</c:v>
                      </c:pt>
                      <c:pt idx="276">
                        <c:v>255.2</c:v>
                      </c:pt>
                      <c:pt idx="277">
                        <c:v>255.4</c:v>
                      </c:pt>
                      <c:pt idx="278">
                        <c:v>255.6</c:v>
                      </c:pt>
                      <c:pt idx="279">
                        <c:v>255.8</c:v>
                      </c:pt>
                      <c:pt idx="280">
                        <c:v>256</c:v>
                      </c:pt>
                      <c:pt idx="281">
                        <c:v>256.2</c:v>
                      </c:pt>
                      <c:pt idx="282">
                        <c:v>256.39999999999998</c:v>
                      </c:pt>
                      <c:pt idx="283">
                        <c:v>256.60000000000002</c:v>
                      </c:pt>
                      <c:pt idx="284">
                        <c:v>256.8</c:v>
                      </c:pt>
                      <c:pt idx="285">
                        <c:v>257</c:v>
                      </c:pt>
                      <c:pt idx="286">
                        <c:v>257.2</c:v>
                      </c:pt>
                      <c:pt idx="287">
                        <c:v>257.39999999999998</c:v>
                      </c:pt>
                      <c:pt idx="288">
                        <c:v>257.60000000000002</c:v>
                      </c:pt>
                      <c:pt idx="289">
                        <c:v>257.8</c:v>
                      </c:pt>
                      <c:pt idx="290">
                        <c:v>258</c:v>
                      </c:pt>
                      <c:pt idx="291">
                        <c:v>258.2</c:v>
                      </c:pt>
                      <c:pt idx="292">
                        <c:v>258.39999999999998</c:v>
                      </c:pt>
                      <c:pt idx="293">
                        <c:v>258.60000000000002</c:v>
                      </c:pt>
                      <c:pt idx="294">
                        <c:v>258.8</c:v>
                      </c:pt>
                      <c:pt idx="295">
                        <c:v>259</c:v>
                      </c:pt>
                      <c:pt idx="296">
                        <c:v>259.2</c:v>
                      </c:pt>
                      <c:pt idx="297">
                        <c:v>259.39999999999998</c:v>
                      </c:pt>
                      <c:pt idx="298">
                        <c:v>259.60000000000002</c:v>
                      </c:pt>
                      <c:pt idx="299">
                        <c:v>259.8</c:v>
                      </c:pt>
                      <c:pt idx="300">
                        <c:v>260</c:v>
                      </c:pt>
                      <c:pt idx="301">
                        <c:v>260.2</c:v>
                      </c:pt>
                      <c:pt idx="302">
                        <c:v>260.39999999999998</c:v>
                      </c:pt>
                      <c:pt idx="303">
                        <c:v>260.60000000000002</c:v>
                      </c:pt>
                      <c:pt idx="304">
                        <c:v>260.8</c:v>
                      </c:pt>
                      <c:pt idx="305">
                        <c:v>261</c:v>
                      </c:pt>
                      <c:pt idx="306">
                        <c:v>261.2</c:v>
                      </c:pt>
                      <c:pt idx="307">
                        <c:v>261.39999999999998</c:v>
                      </c:pt>
                      <c:pt idx="308">
                        <c:v>261.60000000000002</c:v>
                      </c:pt>
                      <c:pt idx="309">
                        <c:v>261.8</c:v>
                      </c:pt>
                      <c:pt idx="310">
                        <c:v>262</c:v>
                      </c:pt>
                      <c:pt idx="311">
                        <c:v>262.2</c:v>
                      </c:pt>
                      <c:pt idx="312">
                        <c:v>262.39999999999998</c:v>
                      </c:pt>
                      <c:pt idx="313">
                        <c:v>262.60000000000002</c:v>
                      </c:pt>
                      <c:pt idx="314">
                        <c:v>262.8</c:v>
                      </c:pt>
                      <c:pt idx="315">
                        <c:v>263</c:v>
                      </c:pt>
                      <c:pt idx="316">
                        <c:v>263.2</c:v>
                      </c:pt>
                      <c:pt idx="317">
                        <c:v>263.39999999999998</c:v>
                      </c:pt>
                      <c:pt idx="318">
                        <c:v>263.60000000000002</c:v>
                      </c:pt>
                      <c:pt idx="319">
                        <c:v>263.8</c:v>
                      </c:pt>
                      <c:pt idx="320">
                        <c:v>264</c:v>
                      </c:pt>
                      <c:pt idx="321">
                        <c:v>264.2</c:v>
                      </c:pt>
                      <c:pt idx="322">
                        <c:v>264.39999999999998</c:v>
                      </c:pt>
                      <c:pt idx="323">
                        <c:v>264.60000000000002</c:v>
                      </c:pt>
                      <c:pt idx="324">
                        <c:v>264.8</c:v>
                      </c:pt>
                      <c:pt idx="325">
                        <c:v>265</c:v>
                      </c:pt>
                      <c:pt idx="326">
                        <c:v>265.2</c:v>
                      </c:pt>
                      <c:pt idx="327">
                        <c:v>265.39999999999998</c:v>
                      </c:pt>
                      <c:pt idx="328">
                        <c:v>265.60000000000002</c:v>
                      </c:pt>
                      <c:pt idx="329">
                        <c:v>265.8</c:v>
                      </c:pt>
                      <c:pt idx="330">
                        <c:v>266</c:v>
                      </c:pt>
                      <c:pt idx="331">
                        <c:v>266.2</c:v>
                      </c:pt>
                      <c:pt idx="332">
                        <c:v>266.39999999999998</c:v>
                      </c:pt>
                      <c:pt idx="333">
                        <c:v>266.60000000000002</c:v>
                      </c:pt>
                      <c:pt idx="334">
                        <c:v>266.8</c:v>
                      </c:pt>
                      <c:pt idx="335">
                        <c:v>267</c:v>
                      </c:pt>
                      <c:pt idx="336">
                        <c:v>267.2</c:v>
                      </c:pt>
                      <c:pt idx="337">
                        <c:v>267.39999999999998</c:v>
                      </c:pt>
                      <c:pt idx="338">
                        <c:v>267.60000000000002</c:v>
                      </c:pt>
                      <c:pt idx="339">
                        <c:v>267.8</c:v>
                      </c:pt>
                      <c:pt idx="340">
                        <c:v>268</c:v>
                      </c:pt>
                      <c:pt idx="341">
                        <c:v>268.2</c:v>
                      </c:pt>
                      <c:pt idx="342">
                        <c:v>268.39999999999998</c:v>
                      </c:pt>
                      <c:pt idx="343">
                        <c:v>268.60000000000002</c:v>
                      </c:pt>
                      <c:pt idx="344">
                        <c:v>268.8</c:v>
                      </c:pt>
                      <c:pt idx="345">
                        <c:v>269</c:v>
                      </c:pt>
                      <c:pt idx="346">
                        <c:v>269.2</c:v>
                      </c:pt>
                      <c:pt idx="347">
                        <c:v>269.39999999999998</c:v>
                      </c:pt>
                      <c:pt idx="348">
                        <c:v>269.60000000000002</c:v>
                      </c:pt>
                      <c:pt idx="349">
                        <c:v>269.8</c:v>
                      </c:pt>
                      <c:pt idx="350">
                        <c:v>270</c:v>
                      </c:pt>
                      <c:pt idx="351">
                        <c:v>270.2</c:v>
                      </c:pt>
                      <c:pt idx="352">
                        <c:v>270.39999999999998</c:v>
                      </c:pt>
                      <c:pt idx="353">
                        <c:v>270.60000000000002</c:v>
                      </c:pt>
                      <c:pt idx="354">
                        <c:v>270.8</c:v>
                      </c:pt>
                      <c:pt idx="355">
                        <c:v>271</c:v>
                      </c:pt>
                      <c:pt idx="356">
                        <c:v>271.2</c:v>
                      </c:pt>
                      <c:pt idx="357">
                        <c:v>271.39999999999998</c:v>
                      </c:pt>
                      <c:pt idx="358">
                        <c:v>271.60000000000002</c:v>
                      </c:pt>
                      <c:pt idx="359">
                        <c:v>271.8</c:v>
                      </c:pt>
                      <c:pt idx="360">
                        <c:v>272</c:v>
                      </c:pt>
                      <c:pt idx="361">
                        <c:v>272.2</c:v>
                      </c:pt>
                      <c:pt idx="362">
                        <c:v>272.39999999999998</c:v>
                      </c:pt>
                      <c:pt idx="363">
                        <c:v>272.60000000000002</c:v>
                      </c:pt>
                      <c:pt idx="364">
                        <c:v>272.8</c:v>
                      </c:pt>
                      <c:pt idx="365">
                        <c:v>273</c:v>
                      </c:pt>
                      <c:pt idx="366">
                        <c:v>273.2</c:v>
                      </c:pt>
                      <c:pt idx="367">
                        <c:v>273.39999999999998</c:v>
                      </c:pt>
                      <c:pt idx="368">
                        <c:v>273.60000000000002</c:v>
                      </c:pt>
                      <c:pt idx="369">
                        <c:v>273.8</c:v>
                      </c:pt>
                      <c:pt idx="370">
                        <c:v>274</c:v>
                      </c:pt>
                      <c:pt idx="371">
                        <c:v>274.2</c:v>
                      </c:pt>
                      <c:pt idx="372">
                        <c:v>274.39999999999998</c:v>
                      </c:pt>
                      <c:pt idx="373">
                        <c:v>274.60000000000002</c:v>
                      </c:pt>
                      <c:pt idx="374">
                        <c:v>274.8</c:v>
                      </c:pt>
                      <c:pt idx="375">
                        <c:v>275</c:v>
                      </c:pt>
                      <c:pt idx="376">
                        <c:v>275.2</c:v>
                      </c:pt>
                      <c:pt idx="377">
                        <c:v>275.39999999999998</c:v>
                      </c:pt>
                      <c:pt idx="378">
                        <c:v>275.60000000000002</c:v>
                      </c:pt>
                      <c:pt idx="379">
                        <c:v>275.8</c:v>
                      </c:pt>
                      <c:pt idx="380">
                        <c:v>276</c:v>
                      </c:pt>
                      <c:pt idx="381">
                        <c:v>276.2</c:v>
                      </c:pt>
                      <c:pt idx="382">
                        <c:v>276.39999999999998</c:v>
                      </c:pt>
                      <c:pt idx="383">
                        <c:v>276.60000000000002</c:v>
                      </c:pt>
                      <c:pt idx="384">
                        <c:v>276.8</c:v>
                      </c:pt>
                      <c:pt idx="385">
                        <c:v>277</c:v>
                      </c:pt>
                      <c:pt idx="386">
                        <c:v>277.2</c:v>
                      </c:pt>
                      <c:pt idx="387">
                        <c:v>277.39999999999998</c:v>
                      </c:pt>
                      <c:pt idx="388">
                        <c:v>277.60000000000002</c:v>
                      </c:pt>
                      <c:pt idx="389">
                        <c:v>277.8</c:v>
                      </c:pt>
                      <c:pt idx="390">
                        <c:v>278</c:v>
                      </c:pt>
                      <c:pt idx="391">
                        <c:v>278.2</c:v>
                      </c:pt>
                      <c:pt idx="392">
                        <c:v>278.39999999999998</c:v>
                      </c:pt>
                      <c:pt idx="393">
                        <c:v>278.60000000000002</c:v>
                      </c:pt>
                      <c:pt idx="394">
                        <c:v>278.8</c:v>
                      </c:pt>
                      <c:pt idx="395">
                        <c:v>279</c:v>
                      </c:pt>
                      <c:pt idx="396">
                        <c:v>279.2</c:v>
                      </c:pt>
                      <c:pt idx="397">
                        <c:v>279.39999999999998</c:v>
                      </c:pt>
                      <c:pt idx="398">
                        <c:v>279.60000000000002</c:v>
                      </c:pt>
                      <c:pt idx="399">
                        <c:v>279.8</c:v>
                      </c:pt>
                      <c:pt idx="400">
                        <c:v>280</c:v>
                      </c:pt>
                      <c:pt idx="401">
                        <c:v>280.2</c:v>
                      </c:pt>
                      <c:pt idx="402">
                        <c:v>280.39999999999998</c:v>
                      </c:pt>
                      <c:pt idx="403">
                        <c:v>280.60000000000002</c:v>
                      </c:pt>
                      <c:pt idx="404">
                        <c:v>280.8</c:v>
                      </c:pt>
                      <c:pt idx="405">
                        <c:v>281</c:v>
                      </c:pt>
                      <c:pt idx="406">
                        <c:v>281.2</c:v>
                      </c:pt>
                      <c:pt idx="407">
                        <c:v>281.39999999999998</c:v>
                      </c:pt>
                      <c:pt idx="408">
                        <c:v>281.60000000000002</c:v>
                      </c:pt>
                      <c:pt idx="409">
                        <c:v>281.8</c:v>
                      </c:pt>
                      <c:pt idx="410">
                        <c:v>282</c:v>
                      </c:pt>
                      <c:pt idx="411">
                        <c:v>282.2</c:v>
                      </c:pt>
                      <c:pt idx="412">
                        <c:v>282.39999999999998</c:v>
                      </c:pt>
                      <c:pt idx="413">
                        <c:v>282.60000000000002</c:v>
                      </c:pt>
                      <c:pt idx="414">
                        <c:v>282.8</c:v>
                      </c:pt>
                      <c:pt idx="415">
                        <c:v>283</c:v>
                      </c:pt>
                      <c:pt idx="416">
                        <c:v>283.2</c:v>
                      </c:pt>
                      <c:pt idx="417">
                        <c:v>283.39999999999998</c:v>
                      </c:pt>
                      <c:pt idx="418">
                        <c:v>283.60000000000002</c:v>
                      </c:pt>
                      <c:pt idx="419">
                        <c:v>283.8</c:v>
                      </c:pt>
                      <c:pt idx="420">
                        <c:v>284</c:v>
                      </c:pt>
                      <c:pt idx="421">
                        <c:v>284.2</c:v>
                      </c:pt>
                      <c:pt idx="422">
                        <c:v>284.39999999999998</c:v>
                      </c:pt>
                      <c:pt idx="423">
                        <c:v>284.60000000000002</c:v>
                      </c:pt>
                      <c:pt idx="424">
                        <c:v>284.8</c:v>
                      </c:pt>
                      <c:pt idx="425">
                        <c:v>285</c:v>
                      </c:pt>
                      <c:pt idx="426">
                        <c:v>285.2</c:v>
                      </c:pt>
                      <c:pt idx="427">
                        <c:v>285.39999999999998</c:v>
                      </c:pt>
                      <c:pt idx="428">
                        <c:v>285.60000000000002</c:v>
                      </c:pt>
                      <c:pt idx="429">
                        <c:v>285.8</c:v>
                      </c:pt>
                      <c:pt idx="430">
                        <c:v>286</c:v>
                      </c:pt>
                      <c:pt idx="431">
                        <c:v>286.2</c:v>
                      </c:pt>
                      <c:pt idx="432">
                        <c:v>286.39999999999998</c:v>
                      </c:pt>
                      <c:pt idx="433">
                        <c:v>286.60000000000002</c:v>
                      </c:pt>
                      <c:pt idx="434">
                        <c:v>286.8</c:v>
                      </c:pt>
                      <c:pt idx="435">
                        <c:v>287</c:v>
                      </c:pt>
                      <c:pt idx="436">
                        <c:v>287.2</c:v>
                      </c:pt>
                      <c:pt idx="437">
                        <c:v>287.39999999999998</c:v>
                      </c:pt>
                      <c:pt idx="438">
                        <c:v>287.60000000000002</c:v>
                      </c:pt>
                      <c:pt idx="439">
                        <c:v>287.8</c:v>
                      </c:pt>
                      <c:pt idx="440">
                        <c:v>288</c:v>
                      </c:pt>
                      <c:pt idx="441">
                        <c:v>288.2</c:v>
                      </c:pt>
                      <c:pt idx="442">
                        <c:v>288.39999999999998</c:v>
                      </c:pt>
                      <c:pt idx="443">
                        <c:v>288.60000000000002</c:v>
                      </c:pt>
                      <c:pt idx="444">
                        <c:v>288.8</c:v>
                      </c:pt>
                      <c:pt idx="445">
                        <c:v>289</c:v>
                      </c:pt>
                      <c:pt idx="446">
                        <c:v>289.2</c:v>
                      </c:pt>
                      <c:pt idx="447">
                        <c:v>289.39999999999998</c:v>
                      </c:pt>
                      <c:pt idx="448">
                        <c:v>289.60000000000002</c:v>
                      </c:pt>
                      <c:pt idx="449">
                        <c:v>289.8</c:v>
                      </c:pt>
                      <c:pt idx="450">
                        <c:v>290</c:v>
                      </c:pt>
                      <c:pt idx="451">
                        <c:v>290.2</c:v>
                      </c:pt>
                      <c:pt idx="452">
                        <c:v>290.39999999999998</c:v>
                      </c:pt>
                      <c:pt idx="453">
                        <c:v>290.60000000000002</c:v>
                      </c:pt>
                      <c:pt idx="454">
                        <c:v>290.8</c:v>
                      </c:pt>
                      <c:pt idx="455">
                        <c:v>291</c:v>
                      </c:pt>
                      <c:pt idx="456">
                        <c:v>291.2</c:v>
                      </c:pt>
                      <c:pt idx="457">
                        <c:v>291.39999999999998</c:v>
                      </c:pt>
                      <c:pt idx="458">
                        <c:v>291.60000000000002</c:v>
                      </c:pt>
                      <c:pt idx="459">
                        <c:v>291.8</c:v>
                      </c:pt>
                      <c:pt idx="460">
                        <c:v>292</c:v>
                      </c:pt>
                      <c:pt idx="461">
                        <c:v>292.2</c:v>
                      </c:pt>
                      <c:pt idx="462">
                        <c:v>292.39999999999998</c:v>
                      </c:pt>
                      <c:pt idx="463">
                        <c:v>292.60000000000002</c:v>
                      </c:pt>
                      <c:pt idx="464">
                        <c:v>292.8</c:v>
                      </c:pt>
                      <c:pt idx="465">
                        <c:v>293</c:v>
                      </c:pt>
                      <c:pt idx="466">
                        <c:v>293.2</c:v>
                      </c:pt>
                      <c:pt idx="467">
                        <c:v>293.39999999999998</c:v>
                      </c:pt>
                      <c:pt idx="468">
                        <c:v>293.60000000000002</c:v>
                      </c:pt>
                      <c:pt idx="469">
                        <c:v>293.8</c:v>
                      </c:pt>
                      <c:pt idx="470">
                        <c:v>294</c:v>
                      </c:pt>
                      <c:pt idx="471">
                        <c:v>294.2</c:v>
                      </c:pt>
                      <c:pt idx="472">
                        <c:v>294.39999999999998</c:v>
                      </c:pt>
                      <c:pt idx="473">
                        <c:v>294.60000000000002</c:v>
                      </c:pt>
                      <c:pt idx="474">
                        <c:v>294.8</c:v>
                      </c:pt>
                      <c:pt idx="475">
                        <c:v>295</c:v>
                      </c:pt>
                      <c:pt idx="476">
                        <c:v>295.2</c:v>
                      </c:pt>
                      <c:pt idx="477">
                        <c:v>295.39999999999998</c:v>
                      </c:pt>
                      <c:pt idx="478">
                        <c:v>295.60000000000002</c:v>
                      </c:pt>
                      <c:pt idx="479">
                        <c:v>295.8</c:v>
                      </c:pt>
                      <c:pt idx="480">
                        <c:v>296</c:v>
                      </c:pt>
                      <c:pt idx="481">
                        <c:v>296.2</c:v>
                      </c:pt>
                      <c:pt idx="482">
                        <c:v>296.39999999999998</c:v>
                      </c:pt>
                      <c:pt idx="483">
                        <c:v>296.60000000000002</c:v>
                      </c:pt>
                      <c:pt idx="484">
                        <c:v>296.8</c:v>
                      </c:pt>
                      <c:pt idx="485">
                        <c:v>297</c:v>
                      </c:pt>
                      <c:pt idx="486">
                        <c:v>297.2</c:v>
                      </c:pt>
                      <c:pt idx="487">
                        <c:v>297.39999999999998</c:v>
                      </c:pt>
                      <c:pt idx="488">
                        <c:v>297.60000000000002</c:v>
                      </c:pt>
                      <c:pt idx="489">
                        <c:v>297.8</c:v>
                      </c:pt>
                      <c:pt idx="490">
                        <c:v>298</c:v>
                      </c:pt>
                      <c:pt idx="491">
                        <c:v>298.2</c:v>
                      </c:pt>
                      <c:pt idx="492">
                        <c:v>298.39999999999998</c:v>
                      </c:pt>
                      <c:pt idx="493">
                        <c:v>298.60000000000002</c:v>
                      </c:pt>
                      <c:pt idx="494">
                        <c:v>298.8</c:v>
                      </c:pt>
                      <c:pt idx="495">
                        <c:v>299</c:v>
                      </c:pt>
                      <c:pt idx="496">
                        <c:v>299.2</c:v>
                      </c:pt>
                      <c:pt idx="497">
                        <c:v>299.39999999999998</c:v>
                      </c:pt>
                      <c:pt idx="498">
                        <c:v>299.60000000000002</c:v>
                      </c:pt>
                      <c:pt idx="499">
                        <c:v>299.8</c:v>
                      </c:pt>
                      <c:pt idx="500">
                        <c:v>300</c:v>
                      </c:pt>
                      <c:pt idx="501">
                        <c:v>300.2</c:v>
                      </c:pt>
                      <c:pt idx="502">
                        <c:v>300.39999999999998</c:v>
                      </c:pt>
                      <c:pt idx="503">
                        <c:v>300.60000000000002</c:v>
                      </c:pt>
                      <c:pt idx="504">
                        <c:v>300.8</c:v>
                      </c:pt>
                      <c:pt idx="505">
                        <c:v>301</c:v>
                      </c:pt>
                      <c:pt idx="506">
                        <c:v>301.2</c:v>
                      </c:pt>
                      <c:pt idx="507">
                        <c:v>301.39999999999998</c:v>
                      </c:pt>
                      <c:pt idx="508">
                        <c:v>301.60000000000002</c:v>
                      </c:pt>
                      <c:pt idx="509">
                        <c:v>301.8</c:v>
                      </c:pt>
                      <c:pt idx="510">
                        <c:v>302</c:v>
                      </c:pt>
                      <c:pt idx="511">
                        <c:v>302.2</c:v>
                      </c:pt>
                      <c:pt idx="512">
                        <c:v>302.39999999999998</c:v>
                      </c:pt>
                      <c:pt idx="513">
                        <c:v>302.60000000000002</c:v>
                      </c:pt>
                      <c:pt idx="514">
                        <c:v>302.8</c:v>
                      </c:pt>
                      <c:pt idx="515">
                        <c:v>303</c:v>
                      </c:pt>
                      <c:pt idx="516">
                        <c:v>303.2</c:v>
                      </c:pt>
                      <c:pt idx="517">
                        <c:v>303.39999999999998</c:v>
                      </c:pt>
                      <c:pt idx="518">
                        <c:v>303.60000000000002</c:v>
                      </c:pt>
                      <c:pt idx="519">
                        <c:v>303.8</c:v>
                      </c:pt>
                      <c:pt idx="520">
                        <c:v>304</c:v>
                      </c:pt>
                      <c:pt idx="521">
                        <c:v>304.2</c:v>
                      </c:pt>
                      <c:pt idx="522">
                        <c:v>304.39999999999998</c:v>
                      </c:pt>
                      <c:pt idx="523">
                        <c:v>304.60000000000002</c:v>
                      </c:pt>
                      <c:pt idx="524">
                        <c:v>304.8</c:v>
                      </c:pt>
                      <c:pt idx="525">
                        <c:v>305</c:v>
                      </c:pt>
                      <c:pt idx="526">
                        <c:v>305.2</c:v>
                      </c:pt>
                      <c:pt idx="527">
                        <c:v>305.39999999999998</c:v>
                      </c:pt>
                      <c:pt idx="528">
                        <c:v>305.60000000000002</c:v>
                      </c:pt>
                      <c:pt idx="529">
                        <c:v>305.8</c:v>
                      </c:pt>
                      <c:pt idx="530">
                        <c:v>306</c:v>
                      </c:pt>
                      <c:pt idx="531">
                        <c:v>306.2</c:v>
                      </c:pt>
                      <c:pt idx="532">
                        <c:v>306.39999999999998</c:v>
                      </c:pt>
                      <c:pt idx="533">
                        <c:v>306.60000000000002</c:v>
                      </c:pt>
                      <c:pt idx="534">
                        <c:v>306.8</c:v>
                      </c:pt>
                      <c:pt idx="535">
                        <c:v>307</c:v>
                      </c:pt>
                      <c:pt idx="536">
                        <c:v>307.2</c:v>
                      </c:pt>
                      <c:pt idx="537">
                        <c:v>307.39999999999998</c:v>
                      </c:pt>
                      <c:pt idx="538">
                        <c:v>307.60000000000002</c:v>
                      </c:pt>
                      <c:pt idx="539">
                        <c:v>307.8</c:v>
                      </c:pt>
                      <c:pt idx="540">
                        <c:v>308</c:v>
                      </c:pt>
                      <c:pt idx="541">
                        <c:v>308.2</c:v>
                      </c:pt>
                      <c:pt idx="542">
                        <c:v>308.39999999999998</c:v>
                      </c:pt>
                      <c:pt idx="543">
                        <c:v>308.60000000000002</c:v>
                      </c:pt>
                      <c:pt idx="544">
                        <c:v>308.8</c:v>
                      </c:pt>
                      <c:pt idx="545">
                        <c:v>309</c:v>
                      </c:pt>
                      <c:pt idx="546">
                        <c:v>309.2</c:v>
                      </c:pt>
                      <c:pt idx="547">
                        <c:v>309.39999999999998</c:v>
                      </c:pt>
                      <c:pt idx="548">
                        <c:v>309.60000000000002</c:v>
                      </c:pt>
                      <c:pt idx="549">
                        <c:v>309.8</c:v>
                      </c:pt>
                      <c:pt idx="550">
                        <c:v>310</c:v>
                      </c:pt>
                      <c:pt idx="551">
                        <c:v>310.2</c:v>
                      </c:pt>
                      <c:pt idx="552">
                        <c:v>310.39999999999998</c:v>
                      </c:pt>
                      <c:pt idx="553">
                        <c:v>310.60000000000002</c:v>
                      </c:pt>
                      <c:pt idx="554">
                        <c:v>310.8</c:v>
                      </c:pt>
                      <c:pt idx="555">
                        <c:v>311</c:v>
                      </c:pt>
                      <c:pt idx="556">
                        <c:v>311.2</c:v>
                      </c:pt>
                      <c:pt idx="557">
                        <c:v>311.39999999999998</c:v>
                      </c:pt>
                      <c:pt idx="558">
                        <c:v>311.60000000000002</c:v>
                      </c:pt>
                      <c:pt idx="559">
                        <c:v>311.8</c:v>
                      </c:pt>
                      <c:pt idx="560">
                        <c:v>312</c:v>
                      </c:pt>
                      <c:pt idx="561">
                        <c:v>312.2</c:v>
                      </c:pt>
                      <c:pt idx="562">
                        <c:v>312.39999999999998</c:v>
                      </c:pt>
                      <c:pt idx="563">
                        <c:v>312.60000000000002</c:v>
                      </c:pt>
                      <c:pt idx="564">
                        <c:v>312.8</c:v>
                      </c:pt>
                      <c:pt idx="565">
                        <c:v>313</c:v>
                      </c:pt>
                      <c:pt idx="566">
                        <c:v>313.2</c:v>
                      </c:pt>
                      <c:pt idx="567">
                        <c:v>313.39999999999998</c:v>
                      </c:pt>
                      <c:pt idx="568">
                        <c:v>313.60000000000002</c:v>
                      </c:pt>
                      <c:pt idx="569">
                        <c:v>313.8</c:v>
                      </c:pt>
                      <c:pt idx="570">
                        <c:v>314</c:v>
                      </c:pt>
                      <c:pt idx="571">
                        <c:v>314.2</c:v>
                      </c:pt>
                      <c:pt idx="572">
                        <c:v>314.39999999999998</c:v>
                      </c:pt>
                      <c:pt idx="573">
                        <c:v>314.60000000000002</c:v>
                      </c:pt>
                      <c:pt idx="574">
                        <c:v>314.8</c:v>
                      </c:pt>
                      <c:pt idx="575">
                        <c:v>315</c:v>
                      </c:pt>
                      <c:pt idx="576">
                        <c:v>315.2</c:v>
                      </c:pt>
                      <c:pt idx="577">
                        <c:v>315.39999999999998</c:v>
                      </c:pt>
                      <c:pt idx="578">
                        <c:v>315.60000000000002</c:v>
                      </c:pt>
                      <c:pt idx="579">
                        <c:v>315.8</c:v>
                      </c:pt>
                      <c:pt idx="580">
                        <c:v>316</c:v>
                      </c:pt>
                      <c:pt idx="581">
                        <c:v>316.2</c:v>
                      </c:pt>
                      <c:pt idx="582">
                        <c:v>316.39999999999998</c:v>
                      </c:pt>
                      <c:pt idx="583">
                        <c:v>316.60000000000002</c:v>
                      </c:pt>
                      <c:pt idx="584">
                        <c:v>316.8</c:v>
                      </c:pt>
                      <c:pt idx="585">
                        <c:v>317</c:v>
                      </c:pt>
                      <c:pt idx="586">
                        <c:v>317.2</c:v>
                      </c:pt>
                      <c:pt idx="587">
                        <c:v>317.39999999999998</c:v>
                      </c:pt>
                      <c:pt idx="588">
                        <c:v>317.60000000000002</c:v>
                      </c:pt>
                      <c:pt idx="589">
                        <c:v>317.8</c:v>
                      </c:pt>
                      <c:pt idx="590">
                        <c:v>318</c:v>
                      </c:pt>
                      <c:pt idx="591">
                        <c:v>318.2</c:v>
                      </c:pt>
                      <c:pt idx="592">
                        <c:v>318.39999999999998</c:v>
                      </c:pt>
                      <c:pt idx="593">
                        <c:v>318.60000000000002</c:v>
                      </c:pt>
                      <c:pt idx="594">
                        <c:v>318.8</c:v>
                      </c:pt>
                      <c:pt idx="595">
                        <c:v>319</c:v>
                      </c:pt>
                      <c:pt idx="596">
                        <c:v>319.2</c:v>
                      </c:pt>
                      <c:pt idx="597">
                        <c:v>319.39999999999998</c:v>
                      </c:pt>
                      <c:pt idx="598">
                        <c:v>319.60000000000002</c:v>
                      </c:pt>
                      <c:pt idx="599">
                        <c:v>319.8</c:v>
                      </c:pt>
                      <c:pt idx="600">
                        <c:v>320</c:v>
                      </c:pt>
                      <c:pt idx="601">
                        <c:v>320.2</c:v>
                      </c:pt>
                      <c:pt idx="602">
                        <c:v>320.39999999999998</c:v>
                      </c:pt>
                      <c:pt idx="603">
                        <c:v>320.60000000000002</c:v>
                      </c:pt>
                      <c:pt idx="604">
                        <c:v>320.8</c:v>
                      </c:pt>
                      <c:pt idx="605">
                        <c:v>321</c:v>
                      </c:pt>
                      <c:pt idx="606">
                        <c:v>321.2</c:v>
                      </c:pt>
                      <c:pt idx="607">
                        <c:v>321.39999999999998</c:v>
                      </c:pt>
                      <c:pt idx="608">
                        <c:v>321.60000000000002</c:v>
                      </c:pt>
                      <c:pt idx="609">
                        <c:v>321.8</c:v>
                      </c:pt>
                      <c:pt idx="610">
                        <c:v>322</c:v>
                      </c:pt>
                      <c:pt idx="611">
                        <c:v>322.2</c:v>
                      </c:pt>
                      <c:pt idx="612">
                        <c:v>322.39999999999998</c:v>
                      </c:pt>
                      <c:pt idx="613">
                        <c:v>322.60000000000002</c:v>
                      </c:pt>
                      <c:pt idx="614">
                        <c:v>322.8</c:v>
                      </c:pt>
                      <c:pt idx="615">
                        <c:v>323</c:v>
                      </c:pt>
                      <c:pt idx="616">
                        <c:v>323.2</c:v>
                      </c:pt>
                      <c:pt idx="617">
                        <c:v>323.39999999999998</c:v>
                      </c:pt>
                      <c:pt idx="618">
                        <c:v>323.60000000000002</c:v>
                      </c:pt>
                      <c:pt idx="619">
                        <c:v>323.8</c:v>
                      </c:pt>
                      <c:pt idx="620">
                        <c:v>324</c:v>
                      </c:pt>
                      <c:pt idx="621">
                        <c:v>324.2</c:v>
                      </c:pt>
                      <c:pt idx="622">
                        <c:v>324.39999999999998</c:v>
                      </c:pt>
                      <c:pt idx="623">
                        <c:v>324.60000000000002</c:v>
                      </c:pt>
                      <c:pt idx="624">
                        <c:v>324.8</c:v>
                      </c:pt>
                      <c:pt idx="625">
                        <c:v>325</c:v>
                      </c:pt>
                      <c:pt idx="626">
                        <c:v>325.2</c:v>
                      </c:pt>
                      <c:pt idx="627">
                        <c:v>325.39999999999998</c:v>
                      </c:pt>
                      <c:pt idx="628">
                        <c:v>325.60000000000002</c:v>
                      </c:pt>
                      <c:pt idx="629">
                        <c:v>325.8</c:v>
                      </c:pt>
                      <c:pt idx="630">
                        <c:v>326</c:v>
                      </c:pt>
                      <c:pt idx="631">
                        <c:v>326.2</c:v>
                      </c:pt>
                      <c:pt idx="632">
                        <c:v>326.39999999999998</c:v>
                      </c:pt>
                      <c:pt idx="633">
                        <c:v>326.60000000000002</c:v>
                      </c:pt>
                      <c:pt idx="634">
                        <c:v>326.8</c:v>
                      </c:pt>
                      <c:pt idx="635">
                        <c:v>327</c:v>
                      </c:pt>
                      <c:pt idx="636">
                        <c:v>327.2</c:v>
                      </c:pt>
                      <c:pt idx="637">
                        <c:v>327.39999999999998</c:v>
                      </c:pt>
                      <c:pt idx="638">
                        <c:v>327.60000000000002</c:v>
                      </c:pt>
                      <c:pt idx="639">
                        <c:v>327.8</c:v>
                      </c:pt>
                      <c:pt idx="640">
                        <c:v>328</c:v>
                      </c:pt>
                      <c:pt idx="641">
                        <c:v>328.2</c:v>
                      </c:pt>
                      <c:pt idx="642">
                        <c:v>328.4</c:v>
                      </c:pt>
                      <c:pt idx="643">
                        <c:v>328.6</c:v>
                      </c:pt>
                      <c:pt idx="644">
                        <c:v>328.8</c:v>
                      </c:pt>
                      <c:pt idx="645">
                        <c:v>329</c:v>
                      </c:pt>
                      <c:pt idx="646">
                        <c:v>329.2</c:v>
                      </c:pt>
                      <c:pt idx="647">
                        <c:v>329.4</c:v>
                      </c:pt>
                      <c:pt idx="648">
                        <c:v>329.6</c:v>
                      </c:pt>
                      <c:pt idx="649">
                        <c:v>329.8</c:v>
                      </c:pt>
                      <c:pt idx="650">
                        <c:v>330</c:v>
                      </c:pt>
                      <c:pt idx="651">
                        <c:v>330.2</c:v>
                      </c:pt>
                      <c:pt idx="652">
                        <c:v>330.4</c:v>
                      </c:pt>
                      <c:pt idx="653">
                        <c:v>330.6</c:v>
                      </c:pt>
                      <c:pt idx="654">
                        <c:v>330.8</c:v>
                      </c:pt>
                      <c:pt idx="655">
                        <c:v>331</c:v>
                      </c:pt>
                      <c:pt idx="656">
                        <c:v>331.2</c:v>
                      </c:pt>
                      <c:pt idx="657">
                        <c:v>331.4</c:v>
                      </c:pt>
                      <c:pt idx="658">
                        <c:v>331.6</c:v>
                      </c:pt>
                      <c:pt idx="659">
                        <c:v>331.8</c:v>
                      </c:pt>
                      <c:pt idx="660">
                        <c:v>332</c:v>
                      </c:pt>
                      <c:pt idx="661">
                        <c:v>332.2</c:v>
                      </c:pt>
                      <c:pt idx="662">
                        <c:v>332.4</c:v>
                      </c:pt>
                      <c:pt idx="663">
                        <c:v>332.6</c:v>
                      </c:pt>
                      <c:pt idx="664">
                        <c:v>332.8</c:v>
                      </c:pt>
                      <c:pt idx="665">
                        <c:v>333</c:v>
                      </c:pt>
                      <c:pt idx="666">
                        <c:v>333.2</c:v>
                      </c:pt>
                      <c:pt idx="667">
                        <c:v>333.4</c:v>
                      </c:pt>
                      <c:pt idx="668">
                        <c:v>333.6</c:v>
                      </c:pt>
                      <c:pt idx="669">
                        <c:v>333.8</c:v>
                      </c:pt>
                      <c:pt idx="670">
                        <c:v>334</c:v>
                      </c:pt>
                      <c:pt idx="671">
                        <c:v>334.2</c:v>
                      </c:pt>
                      <c:pt idx="672">
                        <c:v>334.4</c:v>
                      </c:pt>
                      <c:pt idx="673">
                        <c:v>334.6</c:v>
                      </c:pt>
                      <c:pt idx="674">
                        <c:v>334.8</c:v>
                      </c:pt>
                      <c:pt idx="675">
                        <c:v>335</c:v>
                      </c:pt>
                      <c:pt idx="676">
                        <c:v>335.2</c:v>
                      </c:pt>
                      <c:pt idx="677">
                        <c:v>335.4</c:v>
                      </c:pt>
                      <c:pt idx="678">
                        <c:v>335.6</c:v>
                      </c:pt>
                      <c:pt idx="679">
                        <c:v>335.8</c:v>
                      </c:pt>
                      <c:pt idx="680">
                        <c:v>336</c:v>
                      </c:pt>
                      <c:pt idx="681">
                        <c:v>336.2</c:v>
                      </c:pt>
                      <c:pt idx="682">
                        <c:v>336.4</c:v>
                      </c:pt>
                      <c:pt idx="683">
                        <c:v>336.6</c:v>
                      </c:pt>
                      <c:pt idx="684">
                        <c:v>336.8</c:v>
                      </c:pt>
                      <c:pt idx="685">
                        <c:v>337</c:v>
                      </c:pt>
                      <c:pt idx="686">
                        <c:v>337.2</c:v>
                      </c:pt>
                      <c:pt idx="687">
                        <c:v>337.4</c:v>
                      </c:pt>
                      <c:pt idx="688">
                        <c:v>337.6</c:v>
                      </c:pt>
                      <c:pt idx="689">
                        <c:v>337.8</c:v>
                      </c:pt>
                      <c:pt idx="690">
                        <c:v>338</c:v>
                      </c:pt>
                      <c:pt idx="691">
                        <c:v>338.2</c:v>
                      </c:pt>
                      <c:pt idx="692">
                        <c:v>338.4</c:v>
                      </c:pt>
                      <c:pt idx="693">
                        <c:v>338.6</c:v>
                      </c:pt>
                      <c:pt idx="694">
                        <c:v>338.8</c:v>
                      </c:pt>
                      <c:pt idx="695">
                        <c:v>339</c:v>
                      </c:pt>
                      <c:pt idx="696">
                        <c:v>339.2</c:v>
                      </c:pt>
                      <c:pt idx="697">
                        <c:v>339.4</c:v>
                      </c:pt>
                      <c:pt idx="698">
                        <c:v>339.6</c:v>
                      </c:pt>
                      <c:pt idx="699">
                        <c:v>339.8</c:v>
                      </c:pt>
                      <c:pt idx="700">
                        <c:v>340</c:v>
                      </c:pt>
                      <c:pt idx="701">
                        <c:v>340.2</c:v>
                      </c:pt>
                      <c:pt idx="702">
                        <c:v>340.4</c:v>
                      </c:pt>
                      <c:pt idx="703">
                        <c:v>340.6</c:v>
                      </c:pt>
                      <c:pt idx="704">
                        <c:v>340.8</c:v>
                      </c:pt>
                      <c:pt idx="705">
                        <c:v>341</c:v>
                      </c:pt>
                      <c:pt idx="706">
                        <c:v>341.2</c:v>
                      </c:pt>
                      <c:pt idx="707">
                        <c:v>341.4</c:v>
                      </c:pt>
                      <c:pt idx="708">
                        <c:v>341.6</c:v>
                      </c:pt>
                      <c:pt idx="709">
                        <c:v>341.8</c:v>
                      </c:pt>
                      <c:pt idx="710">
                        <c:v>342</c:v>
                      </c:pt>
                      <c:pt idx="711">
                        <c:v>342.2</c:v>
                      </c:pt>
                      <c:pt idx="712">
                        <c:v>342.4</c:v>
                      </c:pt>
                      <c:pt idx="713">
                        <c:v>342.6</c:v>
                      </c:pt>
                      <c:pt idx="714">
                        <c:v>342.8</c:v>
                      </c:pt>
                      <c:pt idx="715">
                        <c:v>343</c:v>
                      </c:pt>
                      <c:pt idx="716">
                        <c:v>343.2</c:v>
                      </c:pt>
                      <c:pt idx="717">
                        <c:v>343.4</c:v>
                      </c:pt>
                      <c:pt idx="718">
                        <c:v>343.6</c:v>
                      </c:pt>
                      <c:pt idx="719">
                        <c:v>343.8</c:v>
                      </c:pt>
                      <c:pt idx="720">
                        <c:v>344</c:v>
                      </c:pt>
                      <c:pt idx="721">
                        <c:v>344.2</c:v>
                      </c:pt>
                      <c:pt idx="722">
                        <c:v>344.4</c:v>
                      </c:pt>
                      <c:pt idx="723">
                        <c:v>344.6</c:v>
                      </c:pt>
                      <c:pt idx="724">
                        <c:v>344.8</c:v>
                      </c:pt>
                      <c:pt idx="725">
                        <c:v>345</c:v>
                      </c:pt>
                      <c:pt idx="726">
                        <c:v>345.2</c:v>
                      </c:pt>
                      <c:pt idx="727">
                        <c:v>345.4</c:v>
                      </c:pt>
                      <c:pt idx="728">
                        <c:v>345.6</c:v>
                      </c:pt>
                      <c:pt idx="729">
                        <c:v>345.8</c:v>
                      </c:pt>
                      <c:pt idx="730">
                        <c:v>346</c:v>
                      </c:pt>
                      <c:pt idx="731">
                        <c:v>346.2</c:v>
                      </c:pt>
                      <c:pt idx="732">
                        <c:v>346.4</c:v>
                      </c:pt>
                      <c:pt idx="733">
                        <c:v>346.6</c:v>
                      </c:pt>
                      <c:pt idx="734">
                        <c:v>346.8</c:v>
                      </c:pt>
                      <c:pt idx="735">
                        <c:v>347</c:v>
                      </c:pt>
                      <c:pt idx="736">
                        <c:v>347.2</c:v>
                      </c:pt>
                      <c:pt idx="737">
                        <c:v>347.4</c:v>
                      </c:pt>
                      <c:pt idx="738">
                        <c:v>347.6</c:v>
                      </c:pt>
                      <c:pt idx="739">
                        <c:v>347.8</c:v>
                      </c:pt>
                      <c:pt idx="740">
                        <c:v>348</c:v>
                      </c:pt>
                      <c:pt idx="741">
                        <c:v>348.2</c:v>
                      </c:pt>
                      <c:pt idx="742">
                        <c:v>348.4</c:v>
                      </c:pt>
                      <c:pt idx="743">
                        <c:v>348.6</c:v>
                      </c:pt>
                      <c:pt idx="744">
                        <c:v>348.8</c:v>
                      </c:pt>
                      <c:pt idx="745">
                        <c:v>349</c:v>
                      </c:pt>
                      <c:pt idx="746">
                        <c:v>349.2</c:v>
                      </c:pt>
                      <c:pt idx="747">
                        <c:v>349.4</c:v>
                      </c:pt>
                      <c:pt idx="748">
                        <c:v>349.6</c:v>
                      </c:pt>
                      <c:pt idx="749">
                        <c:v>349.8</c:v>
                      </c:pt>
                      <c:pt idx="750">
                        <c:v>350</c:v>
                      </c:pt>
                      <c:pt idx="751">
                        <c:v>350.2</c:v>
                      </c:pt>
                      <c:pt idx="752">
                        <c:v>350.4</c:v>
                      </c:pt>
                      <c:pt idx="753">
                        <c:v>350.6</c:v>
                      </c:pt>
                      <c:pt idx="754">
                        <c:v>350.8</c:v>
                      </c:pt>
                      <c:pt idx="755">
                        <c:v>351</c:v>
                      </c:pt>
                      <c:pt idx="756">
                        <c:v>351.2</c:v>
                      </c:pt>
                      <c:pt idx="757">
                        <c:v>351.4</c:v>
                      </c:pt>
                      <c:pt idx="758">
                        <c:v>351.6</c:v>
                      </c:pt>
                      <c:pt idx="759">
                        <c:v>351.8</c:v>
                      </c:pt>
                      <c:pt idx="760">
                        <c:v>352</c:v>
                      </c:pt>
                      <c:pt idx="761">
                        <c:v>352.2</c:v>
                      </c:pt>
                      <c:pt idx="762">
                        <c:v>352.4</c:v>
                      </c:pt>
                      <c:pt idx="763">
                        <c:v>352.6</c:v>
                      </c:pt>
                      <c:pt idx="764">
                        <c:v>352.8</c:v>
                      </c:pt>
                      <c:pt idx="765">
                        <c:v>353</c:v>
                      </c:pt>
                      <c:pt idx="766">
                        <c:v>353.2</c:v>
                      </c:pt>
                      <c:pt idx="767">
                        <c:v>353.4</c:v>
                      </c:pt>
                      <c:pt idx="768">
                        <c:v>353.6</c:v>
                      </c:pt>
                      <c:pt idx="769">
                        <c:v>353.8</c:v>
                      </c:pt>
                      <c:pt idx="770">
                        <c:v>354</c:v>
                      </c:pt>
                      <c:pt idx="771">
                        <c:v>354.2</c:v>
                      </c:pt>
                      <c:pt idx="772">
                        <c:v>354.4</c:v>
                      </c:pt>
                      <c:pt idx="773">
                        <c:v>354.6</c:v>
                      </c:pt>
                      <c:pt idx="774">
                        <c:v>354.8</c:v>
                      </c:pt>
                      <c:pt idx="775">
                        <c:v>355</c:v>
                      </c:pt>
                      <c:pt idx="776">
                        <c:v>355.2</c:v>
                      </c:pt>
                      <c:pt idx="777">
                        <c:v>355.4</c:v>
                      </c:pt>
                      <c:pt idx="778">
                        <c:v>355.6</c:v>
                      </c:pt>
                      <c:pt idx="779">
                        <c:v>355.8</c:v>
                      </c:pt>
                      <c:pt idx="780">
                        <c:v>356</c:v>
                      </c:pt>
                      <c:pt idx="781">
                        <c:v>356.2</c:v>
                      </c:pt>
                      <c:pt idx="782">
                        <c:v>356.4</c:v>
                      </c:pt>
                      <c:pt idx="783">
                        <c:v>356.6</c:v>
                      </c:pt>
                      <c:pt idx="784">
                        <c:v>356.8</c:v>
                      </c:pt>
                      <c:pt idx="785">
                        <c:v>357</c:v>
                      </c:pt>
                      <c:pt idx="786">
                        <c:v>357.2</c:v>
                      </c:pt>
                      <c:pt idx="787">
                        <c:v>357.4</c:v>
                      </c:pt>
                      <c:pt idx="788">
                        <c:v>357.6</c:v>
                      </c:pt>
                      <c:pt idx="789">
                        <c:v>357.8</c:v>
                      </c:pt>
                      <c:pt idx="790">
                        <c:v>358</c:v>
                      </c:pt>
                      <c:pt idx="791">
                        <c:v>358.2</c:v>
                      </c:pt>
                      <c:pt idx="792">
                        <c:v>358.4</c:v>
                      </c:pt>
                      <c:pt idx="793">
                        <c:v>358.6</c:v>
                      </c:pt>
                      <c:pt idx="794">
                        <c:v>358.8</c:v>
                      </c:pt>
                      <c:pt idx="795">
                        <c:v>359</c:v>
                      </c:pt>
                      <c:pt idx="796">
                        <c:v>359.2</c:v>
                      </c:pt>
                      <c:pt idx="797">
                        <c:v>359.4</c:v>
                      </c:pt>
                      <c:pt idx="798">
                        <c:v>359.6</c:v>
                      </c:pt>
                      <c:pt idx="799">
                        <c:v>359.8</c:v>
                      </c:pt>
                      <c:pt idx="800">
                        <c:v>360</c:v>
                      </c:pt>
                      <c:pt idx="801">
                        <c:v>360.2</c:v>
                      </c:pt>
                      <c:pt idx="802">
                        <c:v>360.4</c:v>
                      </c:pt>
                      <c:pt idx="803">
                        <c:v>360.6</c:v>
                      </c:pt>
                      <c:pt idx="804">
                        <c:v>360.8</c:v>
                      </c:pt>
                      <c:pt idx="805">
                        <c:v>361</c:v>
                      </c:pt>
                      <c:pt idx="806">
                        <c:v>361.2</c:v>
                      </c:pt>
                      <c:pt idx="807">
                        <c:v>361.4</c:v>
                      </c:pt>
                      <c:pt idx="808">
                        <c:v>361.6</c:v>
                      </c:pt>
                      <c:pt idx="809">
                        <c:v>361.8</c:v>
                      </c:pt>
                      <c:pt idx="810">
                        <c:v>362</c:v>
                      </c:pt>
                      <c:pt idx="811">
                        <c:v>362.2</c:v>
                      </c:pt>
                      <c:pt idx="812">
                        <c:v>362.4</c:v>
                      </c:pt>
                      <c:pt idx="813">
                        <c:v>362.6</c:v>
                      </c:pt>
                      <c:pt idx="814">
                        <c:v>362.8</c:v>
                      </c:pt>
                      <c:pt idx="815">
                        <c:v>363</c:v>
                      </c:pt>
                      <c:pt idx="816">
                        <c:v>363.2</c:v>
                      </c:pt>
                      <c:pt idx="817">
                        <c:v>363.4</c:v>
                      </c:pt>
                      <c:pt idx="818">
                        <c:v>363.6</c:v>
                      </c:pt>
                      <c:pt idx="819">
                        <c:v>363.8</c:v>
                      </c:pt>
                      <c:pt idx="820">
                        <c:v>364</c:v>
                      </c:pt>
                      <c:pt idx="821">
                        <c:v>364.2</c:v>
                      </c:pt>
                      <c:pt idx="822">
                        <c:v>364.4</c:v>
                      </c:pt>
                      <c:pt idx="823">
                        <c:v>364.6</c:v>
                      </c:pt>
                      <c:pt idx="824">
                        <c:v>364.8</c:v>
                      </c:pt>
                      <c:pt idx="825">
                        <c:v>365</c:v>
                      </c:pt>
                      <c:pt idx="826">
                        <c:v>365.2</c:v>
                      </c:pt>
                      <c:pt idx="827">
                        <c:v>365.4</c:v>
                      </c:pt>
                      <c:pt idx="828">
                        <c:v>365.6</c:v>
                      </c:pt>
                      <c:pt idx="829">
                        <c:v>365.8</c:v>
                      </c:pt>
                      <c:pt idx="830">
                        <c:v>366</c:v>
                      </c:pt>
                      <c:pt idx="831">
                        <c:v>366.2</c:v>
                      </c:pt>
                      <c:pt idx="832">
                        <c:v>366.4</c:v>
                      </c:pt>
                      <c:pt idx="833">
                        <c:v>366.6</c:v>
                      </c:pt>
                      <c:pt idx="834">
                        <c:v>366.8</c:v>
                      </c:pt>
                      <c:pt idx="835">
                        <c:v>367</c:v>
                      </c:pt>
                      <c:pt idx="836">
                        <c:v>367.2</c:v>
                      </c:pt>
                      <c:pt idx="837">
                        <c:v>367.4</c:v>
                      </c:pt>
                      <c:pt idx="838">
                        <c:v>367.6</c:v>
                      </c:pt>
                      <c:pt idx="839">
                        <c:v>367.8</c:v>
                      </c:pt>
                      <c:pt idx="840">
                        <c:v>368</c:v>
                      </c:pt>
                      <c:pt idx="841">
                        <c:v>368.2</c:v>
                      </c:pt>
                      <c:pt idx="842">
                        <c:v>368.4</c:v>
                      </c:pt>
                      <c:pt idx="843">
                        <c:v>368.6</c:v>
                      </c:pt>
                      <c:pt idx="844">
                        <c:v>368.8</c:v>
                      </c:pt>
                      <c:pt idx="845">
                        <c:v>369</c:v>
                      </c:pt>
                      <c:pt idx="846">
                        <c:v>369.2</c:v>
                      </c:pt>
                      <c:pt idx="847">
                        <c:v>369.4</c:v>
                      </c:pt>
                      <c:pt idx="848">
                        <c:v>369.6</c:v>
                      </c:pt>
                      <c:pt idx="849">
                        <c:v>369.8</c:v>
                      </c:pt>
                      <c:pt idx="850">
                        <c:v>370</c:v>
                      </c:pt>
                      <c:pt idx="851">
                        <c:v>370.2</c:v>
                      </c:pt>
                      <c:pt idx="852">
                        <c:v>370.4</c:v>
                      </c:pt>
                      <c:pt idx="853">
                        <c:v>370.6</c:v>
                      </c:pt>
                      <c:pt idx="854">
                        <c:v>370.8</c:v>
                      </c:pt>
                      <c:pt idx="855">
                        <c:v>371</c:v>
                      </c:pt>
                      <c:pt idx="856">
                        <c:v>371.2</c:v>
                      </c:pt>
                      <c:pt idx="857">
                        <c:v>371.4</c:v>
                      </c:pt>
                      <c:pt idx="858">
                        <c:v>371.6</c:v>
                      </c:pt>
                      <c:pt idx="859">
                        <c:v>371.8</c:v>
                      </c:pt>
                      <c:pt idx="860">
                        <c:v>372</c:v>
                      </c:pt>
                      <c:pt idx="861">
                        <c:v>372.2</c:v>
                      </c:pt>
                      <c:pt idx="862">
                        <c:v>372.4</c:v>
                      </c:pt>
                      <c:pt idx="863">
                        <c:v>372.6</c:v>
                      </c:pt>
                      <c:pt idx="864">
                        <c:v>372.8</c:v>
                      </c:pt>
                      <c:pt idx="865">
                        <c:v>373</c:v>
                      </c:pt>
                      <c:pt idx="866">
                        <c:v>373.2</c:v>
                      </c:pt>
                      <c:pt idx="867">
                        <c:v>373.4</c:v>
                      </c:pt>
                      <c:pt idx="868">
                        <c:v>373.6</c:v>
                      </c:pt>
                      <c:pt idx="869">
                        <c:v>373.8</c:v>
                      </c:pt>
                      <c:pt idx="870">
                        <c:v>374</c:v>
                      </c:pt>
                      <c:pt idx="871">
                        <c:v>374.2</c:v>
                      </c:pt>
                      <c:pt idx="872">
                        <c:v>374.4</c:v>
                      </c:pt>
                      <c:pt idx="873">
                        <c:v>374.6</c:v>
                      </c:pt>
                      <c:pt idx="874">
                        <c:v>374.8</c:v>
                      </c:pt>
                      <c:pt idx="875">
                        <c:v>375</c:v>
                      </c:pt>
                      <c:pt idx="876">
                        <c:v>375.2</c:v>
                      </c:pt>
                      <c:pt idx="877">
                        <c:v>375.4</c:v>
                      </c:pt>
                      <c:pt idx="878">
                        <c:v>375.6</c:v>
                      </c:pt>
                      <c:pt idx="879">
                        <c:v>375.8</c:v>
                      </c:pt>
                      <c:pt idx="880">
                        <c:v>376</c:v>
                      </c:pt>
                      <c:pt idx="881">
                        <c:v>376.2</c:v>
                      </c:pt>
                      <c:pt idx="882">
                        <c:v>376.4</c:v>
                      </c:pt>
                      <c:pt idx="883">
                        <c:v>376.6</c:v>
                      </c:pt>
                      <c:pt idx="884">
                        <c:v>376.8</c:v>
                      </c:pt>
                      <c:pt idx="885">
                        <c:v>377</c:v>
                      </c:pt>
                      <c:pt idx="886">
                        <c:v>377.2</c:v>
                      </c:pt>
                      <c:pt idx="887">
                        <c:v>377.4</c:v>
                      </c:pt>
                      <c:pt idx="888">
                        <c:v>377.6</c:v>
                      </c:pt>
                      <c:pt idx="889">
                        <c:v>377.8</c:v>
                      </c:pt>
                      <c:pt idx="890">
                        <c:v>378</c:v>
                      </c:pt>
                      <c:pt idx="891">
                        <c:v>378.2</c:v>
                      </c:pt>
                      <c:pt idx="892">
                        <c:v>378.4</c:v>
                      </c:pt>
                      <c:pt idx="893">
                        <c:v>378.6</c:v>
                      </c:pt>
                      <c:pt idx="894">
                        <c:v>378.8</c:v>
                      </c:pt>
                      <c:pt idx="895">
                        <c:v>379</c:v>
                      </c:pt>
                      <c:pt idx="896">
                        <c:v>379.2</c:v>
                      </c:pt>
                      <c:pt idx="897">
                        <c:v>379.4</c:v>
                      </c:pt>
                      <c:pt idx="898">
                        <c:v>379.6</c:v>
                      </c:pt>
                      <c:pt idx="899">
                        <c:v>379.8</c:v>
                      </c:pt>
                      <c:pt idx="900">
                        <c:v>380</c:v>
                      </c:pt>
                      <c:pt idx="901">
                        <c:v>380.2</c:v>
                      </c:pt>
                      <c:pt idx="902">
                        <c:v>380.4</c:v>
                      </c:pt>
                      <c:pt idx="903">
                        <c:v>380.6</c:v>
                      </c:pt>
                      <c:pt idx="904">
                        <c:v>380.8</c:v>
                      </c:pt>
                      <c:pt idx="905">
                        <c:v>381</c:v>
                      </c:pt>
                      <c:pt idx="906">
                        <c:v>381.2</c:v>
                      </c:pt>
                      <c:pt idx="907">
                        <c:v>381.4</c:v>
                      </c:pt>
                      <c:pt idx="908">
                        <c:v>381.6</c:v>
                      </c:pt>
                      <c:pt idx="909">
                        <c:v>381.8</c:v>
                      </c:pt>
                      <c:pt idx="910">
                        <c:v>382</c:v>
                      </c:pt>
                      <c:pt idx="911">
                        <c:v>382.2</c:v>
                      </c:pt>
                      <c:pt idx="912">
                        <c:v>382.4</c:v>
                      </c:pt>
                      <c:pt idx="913">
                        <c:v>382.6</c:v>
                      </c:pt>
                      <c:pt idx="914">
                        <c:v>382.8</c:v>
                      </c:pt>
                      <c:pt idx="915">
                        <c:v>383</c:v>
                      </c:pt>
                      <c:pt idx="916">
                        <c:v>383.2</c:v>
                      </c:pt>
                      <c:pt idx="917">
                        <c:v>383.4</c:v>
                      </c:pt>
                      <c:pt idx="918">
                        <c:v>383.6</c:v>
                      </c:pt>
                      <c:pt idx="919">
                        <c:v>383.8</c:v>
                      </c:pt>
                      <c:pt idx="920">
                        <c:v>384</c:v>
                      </c:pt>
                      <c:pt idx="921">
                        <c:v>384.2</c:v>
                      </c:pt>
                      <c:pt idx="922">
                        <c:v>384.4</c:v>
                      </c:pt>
                      <c:pt idx="923">
                        <c:v>384.6</c:v>
                      </c:pt>
                      <c:pt idx="924">
                        <c:v>384.8</c:v>
                      </c:pt>
                      <c:pt idx="925">
                        <c:v>385</c:v>
                      </c:pt>
                      <c:pt idx="926">
                        <c:v>385.2</c:v>
                      </c:pt>
                      <c:pt idx="927">
                        <c:v>385.4</c:v>
                      </c:pt>
                      <c:pt idx="928">
                        <c:v>385.6</c:v>
                      </c:pt>
                      <c:pt idx="929">
                        <c:v>385.8</c:v>
                      </c:pt>
                      <c:pt idx="930">
                        <c:v>386</c:v>
                      </c:pt>
                      <c:pt idx="931">
                        <c:v>386.2</c:v>
                      </c:pt>
                      <c:pt idx="932">
                        <c:v>386.4</c:v>
                      </c:pt>
                      <c:pt idx="933">
                        <c:v>386.6</c:v>
                      </c:pt>
                      <c:pt idx="934">
                        <c:v>386.8</c:v>
                      </c:pt>
                      <c:pt idx="935">
                        <c:v>387</c:v>
                      </c:pt>
                      <c:pt idx="936">
                        <c:v>387.2</c:v>
                      </c:pt>
                      <c:pt idx="937">
                        <c:v>387.4</c:v>
                      </c:pt>
                      <c:pt idx="938">
                        <c:v>387.6</c:v>
                      </c:pt>
                      <c:pt idx="939">
                        <c:v>387.8</c:v>
                      </c:pt>
                      <c:pt idx="940">
                        <c:v>388</c:v>
                      </c:pt>
                      <c:pt idx="941">
                        <c:v>388.2</c:v>
                      </c:pt>
                      <c:pt idx="942">
                        <c:v>388.4</c:v>
                      </c:pt>
                      <c:pt idx="943">
                        <c:v>388.6</c:v>
                      </c:pt>
                      <c:pt idx="944">
                        <c:v>388.8</c:v>
                      </c:pt>
                      <c:pt idx="945">
                        <c:v>389</c:v>
                      </c:pt>
                      <c:pt idx="946">
                        <c:v>389.2</c:v>
                      </c:pt>
                      <c:pt idx="947">
                        <c:v>389.4</c:v>
                      </c:pt>
                      <c:pt idx="948">
                        <c:v>389.6</c:v>
                      </c:pt>
                      <c:pt idx="949">
                        <c:v>389.8</c:v>
                      </c:pt>
                      <c:pt idx="950">
                        <c:v>390</c:v>
                      </c:pt>
                      <c:pt idx="951">
                        <c:v>390.2</c:v>
                      </c:pt>
                      <c:pt idx="952">
                        <c:v>390.4</c:v>
                      </c:pt>
                      <c:pt idx="953">
                        <c:v>390.6</c:v>
                      </c:pt>
                      <c:pt idx="954">
                        <c:v>390.8</c:v>
                      </c:pt>
                      <c:pt idx="955">
                        <c:v>391</c:v>
                      </c:pt>
                      <c:pt idx="956">
                        <c:v>391.2</c:v>
                      </c:pt>
                      <c:pt idx="957">
                        <c:v>391.4</c:v>
                      </c:pt>
                      <c:pt idx="958">
                        <c:v>391.6</c:v>
                      </c:pt>
                      <c:pt idx="959">
                        <c:v>391.8</c:v>
                      </c:pt>
                      <c:pt idx="960">
                        <c:v>392</c:v>
                      </c:pt>
                      <c:pt idx="961">
                        <c:v>392.2</c:v>
                      </c:pt>
                      <c:pt idx="962">
                        <c:v>392.4</c:v>
                      </c:pt>
                      <c:pt idx="963">
                        <c:v>392.6</c:v>
                      </c:pt>
                      <c:pt idx="964">
                        <c:v>392.8</c:v>
                      </c:pt>
                      <c:pt idx="965">
                        <c:v>393</c:v>
                      </c:pt>
                      <c:pt idx="966">
                        <c:v>393.2</c:v>
                      </c:pt>
                      <c:pt idx="967">
                        <c:v>393.4</c:v>
                      </c:pt>
                      <c:pt idx="968">
                        <c:v>393.6</c:v>
                      </c:pt>
                      <c:pt idx="969">
                        <c:v>393.8</c:v>
                      </c:pt>
                      <c:pt idx="970">
                        <c:v>394</c:v>
                      </c:pt>
                      <c:pt idx="971">
                        <c:v>394.2</c:v>
                      </c:pt>
                      <c:pt idx="972">
                        <c:v>394.4</c:v>
                      </c:pt>
                      <c:pt idx="973">
                        <c:v>394.6</c:v>
                      </c:pt>
                      <c:pt idx="974">
                        <c:v>394.8</c:v>
                      </c:pt>
                      <c:pt idx="975">
                        <c:v>395</c:v>
                      </c:pt>
                      <c:pt idx="976">
                        <c:v>395.2</c:v>
                      </c:pt>
                      <c:pt idx="977">
                        <c:v>395.4</c:v>
                      </c:pt>
                      <c:pt idx="978">
                        <c:v>395.6</c:v>
                      </c:pt>
                      <c:pt idx="979">
                        <c:v>395.8</c:v>
                      </c:pt>
                      <c:pt idx="980">
                        <c:v>396</c:v>
                      </c:pt>
                      <c:pt idx="981">
                        <c:v>396.2</c:v>
                      </c:pt>
                      <c:pt idx="982">
                        <c:v>396.4</c:v>
                      </c:pt>
                      <c:pt idx="983">
                        <c:v>396.6</c:v>
                      </c:pt>
                      <c:pt idx="984">
                        <c:v>396.8</c:v>
                      </c:pt>
                      <c:pt idx="985">
                        <c:v>397</c:v>
                      </c:pt>
                      <c:pt idx="986">
                        <c:v>397.2</c:v>
                      </c:pt>
                      <c:pt idx="987">
                        <c:v>397.4</c:v>
                      </c:pt>
                      <c:pt idx="988">
                        <c:v>397.6</c:v>
                      </c:pt>
                      <c:pt idx="989">
                        <c:v>397.8</c:v>
                      </c:pt>
                      <c:pt idx="990">
                        <c:v>398</c:v>
                      </c:pt>
                      <c:pt idx="991">
                        <c:v>398.2</c:v>
                      </c:pt>
                      <c:pt idx="992">
                        <c:v>398.4</c:v>
                      </c:pt>
                      <c:pt idx="993">
                        <c:v>398.6</c:v>
                      </c:pt>
                      <c:pt idx="994">
                        <c:v>398.8</c:v>
                      </c:pt>
                      <c:pt idx="995">
                        <c:v>399</c:v>
                      </c:pt>
                      <c:pt idx="996">
                        <c:v>399.2</c:v>
                      </c:pt>
                      <c:pt idx="997">
                        <c:v>399.4</c:v>
                      </c:pt>
                      <c:pt idx="998">
                        <c:v>399.6</c:v>
                      </c:pt>
                      <c:pt idx="999">
                        <c:v>399.8</c:v>
                      </c:pt>
                      <c:pt idx="1000">
                        <c:v>400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Sheet2!$EG$3:$EG$1003</c15:sqref>
                        </c15:formulaRef>
                      </c:ext>
                    </c:extLst>
                    <c:numCache>
                      <c:formatCode>General</c:formatCode>
                      <c:ptCount val="1001"/>
                      <c:pt idx="0">
                        <c:v>200</c:v>
                      </c:pt>
                      <c:pt idx="1">
                        <c:v>200.2</c:v>
                      </c:pt>
                      <c:pt idx="2">
                        <c:v>200.4</c:v>
                      </c:pt>
                      <c:pt idx="3">
                        <c:v>200.6</c:v>
                      </c:pt>
                      <c:pt idx="4">
                        <c:v>200.8</c:v>
                      </c:pt>
                      <c:pt idx="5">
                        <c:v>201</c:v>
                      </c:pt>
                      <c:pt idx="6">
                        <c:v>201.2</c:v>
                      </c:pt>
                      <c:pt idx="7">
                        <c:v>201.4</c:v>
                      </c:pt>
                      <c:pt idx="8">
                        <c:v>201.6</c:v>
                      </c:pt>
                      <c:pt idx="9">
                        <c:v>201.8</c:v>
                      </c:pt>
                      <c:pt idx="10">
                        <c:v>202</c:v>
                      </c:pt>
                      <c:pt idx="11">
                        <c:v>202.2</c:v>
                      </c:pt>
                      <c:pt idx="12">
                        <c:v>202.4</c:v>
                      </c:pt>
                      <c:pt idx="13">
                        <c:v>202.6</c:v>
                      </c:pt>
                      <c:pt idx="14">
                        <c:v>202.8</c:v>
                      </c:pt>
                      <c:pt idx="15">
                        <c:v>203</c:v>
                      </c:pt>
                      <c:pt idx="16">
                        <c:v>203.2</c:v>
                      </c:pt>
                      <c:pt idx="17">
                        <c:v>203.4</c:v>
                      </c:pt>
                      <c:pt idx="18">
                        <c:v>203.6</c:v>
                      </c:pt>
                      <c:pt idx="19">
                        <c:v>203.8</c:v>
                      </c:pt>
                      <c:pt idx="20">
                        <c:v>204</c:v>
                      </c:pt>
                      <c:pt idx="21">
                        <c:v>204.2</c:v>
                      </c:pt>
                      <c:pt idx="22">
                        <c:v>204.4</c:v>
                      </c:pt>
                      <c:pt idx="23">
                        <c:v>204.6</c:v>
                      </c:pt>
                      <c:pt idx="24">
                        <c:v>204.8</c:v>
                      </c:pt>
                      <c:pt idx="25">
                        <c:v>205</c:v>
                      </c:pt>
                      <c:pt idx="26">
                        <c:v>205.2</c:v>
                      </c:pt>
                      <c:pt idx="27">
                        <c:v>205.4</c:v>
                      </c:pt>
                      <c:pt idx="28">
                        <c:v>205.6</c:v>
                      </c:pt>
                      <c:pt idx="29">
                        <c:v>205.8</c:v>
                      </c:pt>
                      <c:pt idx="30">
                        <c:v>206</c:v>
                      </c:pt>
                      <c:pt idx="31">
                        <c:v>206.2</c:v>
                      </c:pt>
                      <c:pt idx="32">
                        <c:v>206.4</c:v>
                      </c:pt>
                      <c:pt idx="33">
                        <c:v>206.6</c:v>
                      </c:pt>
                      <c:pt idx="34">
                        <c:v>206.8</c:v>
                      </c:pt>
                      <c:pt idx="35">
                        <c:v>207</c:v>
                      </c:pt>
                      <c:pt idx="36">
                        <c:v>207.2</c:v>
                      </c:pt>
                      <c:pt idx="37">
                        <c:v>207.4</c:v>
                      </c:pt>
                      <c:pt idx="38">
                        <c:v>207.6</c:v>
                      </c:pt>
                      <c:pt idx="39">
                        <c:v>207.8</c:v>
                      </c:pt>
                      <c:pt idx="40">
                        <c:v>208</c:v>
                      </c:pt>
                      <c:pt idx="41">
                        <c:v>208.2</c:v>
                      </c:pt>
                      <c:pt idx="42">
                        <c:v>208.4</c:v>
                      </c:pt>
                      <c:pt idx="43">
                        <c:v>208.6</c:v>
                      </c:pt>
                      <c:pt idx="44">
                        <c:v>208.8</c:v>
                      </c:pt>
                      <c:pt idx="45">
                        <c:v>209</c:v>
                      </c:pt>
                      <c:pt idx="46">
                        <c:v>209.2</c:v>
                      </c:pt>
                      <c:pt idx="47">
                        <c:v>209.4</c:v>
                      </c:pt>
                      <c:pt idx="48">
                        <c:v>209.6</c:v>
                      </c:pt>
                      <c:pt idx="49">
                        <c:v>209.8</c:v>
                      </c:pt>
                      <c:pt idx="50">
                        <c:v>210</c:v>
                      </c:pt>
                      <c:pt idx="51">
                        <c:v>210.2</c:v>
                      </c:pt>
                      <c:pt idx="52">
                        <c:v>210.4</c:v>
                      </c:pt>
                      <c:pt idx="53">
                        <c:v>210.6</c:v>
                      </c:pt>
                      <c:pt idx="54">
                        <c:v>210.8</c:v>
                      </c:pt>
                      <c:pt idx="55">
                        <c:v>211</c:v>
                      </c:pt>
                      <c:pt idx="56">
                        <c:v>211.2</c:v>
                      </c:pt>
                      <c:pt idx="57">
                        <c:v>211.4</c:v>
                      </c:pt>
                      <c:pt idx="58">
                        <c:v>211.6</c:v>
                      </c:pt>
                      <c:pt idx="59">
                        <c:v>211.8</c:v>
                      </c:pt>
                      <c:pt idx="60">
                        <c:v>212</c:v>
                      </c:pt>
                      <c:pt idx="61">
                        <c:v>212.2</c:v>
                      </c:pt>
                      <c:pt idx="62">
                        <c:v>212.4</c:v>
                      </c:pt>
                      <c:pt idx="63">
                        <c:v>212.6</c:v>
                      </c:pt>
                      <c:pt idx="64">
                        <c:v>212.8</c:v>
                      </c:pt>
                      <c:pt idx="65">
                        <c:v>213</c:v>
                      </c:pt>
                      <c:pt idx="66">
                        <c:v>213.2</c:v>
                      </c:pt>
                      <c:pt idx="67">
                        <c:v>213.4</c:v>
                      </c:pt>
                      <c:pt idx="68">
                        <c:v>213.6</c:v>
                      </c:pt>
                      <c:pt idx="69">
                        <c:v>213.8</c:v>
                      </c:pt>
                      <c:pt idx="70">
                        <c:v>214</c:v>
                      </c:pt>
                      <c:pt idx="71">
                        <c:v>214.2</c:v>
                      </c:pt>
                      <c:pt idx="72">
                        <c:v>214.4</c:v>
                      </c:pt>
                      <c:pt idx="73">
                        <c:v>214.6</c:v>
                      </c:pt>
                      <c:pt idx="74">
                        <c:v>214.8</c:v>
                      </c:pt>
                      <c:pt idx="75">
                        <c:v>215</c:v>
                      </c:pt>
                      <c:pt idx="76">
                        <c:v>215.2</c:v>
                      </c:pt>
                      <c:pt idx="77">
                        <c:v>215.4</c:v>
                      </c:pt>
                      <c:pt idx="78">
                        <c:v>215.6</c:v>
                      </c:pt>
                      <c:pt idx="79">
                        <c:v>215.8</c:v>
                      </c:pt>
                      <c:pt idx="80">
                        <c:v>216</c:v>
                      </c:pt>
                      <c:pt idx="81">
                        <c:v>216.2</c:v>
                      </c:pt>
                      <c:pt idx="82">
                        <c:v>216.4</c:v>
                      </c:pt>
                      <c:pt idx="83">
                        <c:v>216.6</c:v>
                      </c:pt>
                      <c:pt idx="84">
                        <c:v>216.8</c:v>
                      </c:pt>
                      <c:pt idx="85">
                        <c:v>217</c:v>
                      </c:pt>
                      <c:pt idx="86">
                        <c:v>217.2</c:v>
                      </c:pt>
                      <c:pt idx="87">
                        <c:v>217.4</c:v>
                      </c:pt>
                      <c:pt idx="88">
                        <c:v>217.6</c:v>
                      </c:pt>
                      <c:pt idx="89">
                        <c:v>217.8</c:v>
                      </c:pt>
                      <c:pt idx="90">
                        <c:v>218</c:v>
                      </c:pt>
                      <c:pt idx="91">
                        <c:v>218.2</c:v>
                      </c:pt>
                      <c:pt idx="92">
                        <c:v>218.4</c:v>
                      </c:pt>
                      <c:pt idx="93">
                        <c:v>218.6</c:v>
                      </c:pt>
                      <c:pt idx="94">
                        <c:v>218.8</c:v>
                      </c:pt>
                      <c:pt idx="95">
                        <c:v>219</c:v>
                      </c:pt>
                      <c:pt idx="96">
                        <c:v>219.2</c:v>
                      </c:pt>
                      <c:pt idx="97">
                        <c:v>219.4</c:v>
                      </c:pt>
                      <c:pt idx="98">
                        <c:v>219.6</c:v>
                      </c:pt>
                      <c:pt idx="99">
                        <c:v>219.8</c:v>
                      </c:pt>
                      <c:pt idx="100">
                        <c:v>220</c:v>
                      </c:pt>
                      <c:pt idx="101">
                        <c:v>220.2</c:v>
                      </c:pt>
                      <c:pt idx="102">
                        <c:v>220.4</c:v>
                      </c:pt>
                      <c:pt idx="103">
                        <c:v>220.6</c:v>
                      </c:pt>
                      <c:pt idx="104">
                        <c:v>220.8</c:v>
                      </c:pt>
                      <c:pt idx="105">
                        <c:v>221</c:v>
                      </c:pt>
                      <c:pt idx="106">
                        <c:v>221.2</c:v>
                      </c:pt>
                      <c:pt idx="107">
                        <c:v>221.4</c:v>
                      </c:pt>
                      <c:pt idx="108">
                        <c:v>221.6</c:v>
                      </c:pt>
                      <c:pt idx="109">
                        <c:v>221.8</c:v>
                      </c:pt>
                      <c:pt idx="110">
                        <c:v>222</c:v>
                      </c:pt>
                      <c:pt idx="111">
                        <c:v>222.2</c:v>
                      </c:pt>
                      <c:pt idx="112">
                        <c:v>222.4</c:v>
                      </c:pt>
                      <c:pt idx="113">
                        <c:v>222.6</c:v>
                      </c:pt>
                      <c:pt idx="114">
                        <c:v>222.8</c:v>
                      </c:pt>
                      <c:pt idx="115">
                        <c:v>223</c:v>
                      </c:pt>
                      <c:pt idx="116">
                        <c:v>223.2</c:v>
                      </c:pt>
                      <c:pt idx="117">
                        <c:v>223.4</c:v>
                      </c:pt>
                      <c:pt idx="118">
                        <c:v>223.6</c:v>
                      </c:pt>
                      <c:pt idx="119">
                        <c:v>223.8</c:v>
                      </c:pt>
                      <c:pt idx="120">
                        <c:v>224</c:v>
                      </c:pt>
                      <c:pt idx="121">
                        <c:v>224.2</c:v>
                      </c:pt>
                      <c:pt idx="122">
                        <c:v>224.4</c:v>
                      </c:pt>
                      <c:pt idx="123">
                        <c:v>224.6</c:v>
                      </c:pt>
                      <c:pt idx="124">
                        <c:v>224.8</c:v>
                      </c:pt>
                      <c:pt idx="125">
                        <c:v>225</c:v>
                      </c:pt>
                      <c:pt idx="126">
                        <c:v>225.2</c:v>
                      </c:pt>
                      <c:pt idx="127">
                        <c:v>225.4</c:v>
                      </c:pt>
                      <c:pt idx="128">
                        <c:v>225.6</c:v>
                      </c:pt>
                      <c:pt idx="129">
                        <c:v>225.8</c:v>
                      </c:pt>
                      <c:pt idx="130">
                        <c:v>226</c:v>
                      </c:pt>
                      <c:pt idx="131">
                        <c:v>226.2</c:v>
                      </c:pt>
                      <c:pt idx="132">
                        <c:v>226.4</c:v>
                      </c:pt>
                      <c:pt idx="133">
                        <c:v>226.6</c:v>
                      </c:pt>
                      <c:pt idx="134">
                        <c:v>226.8</c:v>
                      </c:pt>
                      <c:pt idx="135">
                        <c:v>227</c:v>
                      </c:pt>
                      <c:pt idx="136">
                        <c:v>227.2</c:v>
                      </c:pt>
                      <c:pt idx="137">
                        <c:v>227.4</c:v>
                      </c:pt>
                      <c:pt idx="138">
                        <c:v>227.6</c:v>
                      </c:pt>
                      <c:pt idx="139">
                        <c:v>227.8</c:v>
                      </c:pt>
                      <c:pt idx="140">
                        <c:v>228</c:v>
                      </c:pt>
                      <c:pt idx="141">
                        <c:v>228.2</c:v>
                      </c:pt>
                      <c:pt idx="142">
                        <c:v>228.4</c:v>
                      </c:pt>
                      <c:pt idx="143">
                        <c:v>228.6</c:v>
                      </c:pt>
                      <c:pt idx="144">
                        <c:v>228.8</c:v>
                      </c:pt>
                      <c:pt idx="145">
                        <c:v>229</c:v>
                      </c:pt>
                      <c:pt idx="146">
                        <c:v>229.2</c:v>
                      </c:pt>
                      <c:pt idx="147">
                        <c:v>229.4</c:v>
                      </c:pt>
                      <c:pt idx="148">
                        <c:v>229.6</c:v>
                      </c:pt>
                      <c:pt idx="149">
                        <c:v>229.8</c:v>
                      </c:pt>
                      <c:pt idx="150">
                        <c:v>230</c:v>
                      </c:pt>
                      <c:pt idx="151">
                        <c:v>230.2</c:v>
                      </c:pt>
                      <c:pt idx="152">
                        <c:v>230.4</c:v>
                      </c:pt>
                      <c:pt idx="153">
                        <c:v>230.6</c:v>
                      </c:pt>
                      <c:pt idx="154">
                        <c:v>230.8</c:v>
                      </c:pt>
                      <c:pt idx="155">
                        <c:v>231</c:v>
                      </c:pt>
                      <c:pt idx="156">
                        <c:v>231.2</c:v>
                      </c:pt>
                      <c:pt idx="157">
                        <c:v>231.4</c:v>
                      </c:pt>
                      <c:pt idx="158">
                        <c:v>231.6</c:v>
                      </c:pt>
                      <c:pt idx="159">
                        <c:v>231.8</c:v>
                      </c:pt>
                      <c:pt idx="160">
                        <c:v>232</c:v>
                      </c:pt>
                      <c:pt idx="161">
                        <c:v>232.2</c:v>
                      </c:pt>
                      <c:pt idx="162">
                        <c:v>232.4</c:v>
                      </c:pt>
                      <c:pt idx="163">
                        <c:v>232.6</c:v>
                      </c:pt>
                      <c:pt idx="164">
                        <c:v>232.8</c:v>
                      </c:pt>
                      <c:pt idx="165">
                        <c:v>233</c:v>
                      </c:pt>
                      <c:pt idx="166">
                        <c:v>233.2</c:v>
                      </c:pt>
                      <c:pt idx="167">
                        <c:v>233.4</c:v>
                      </c:pt>
                      <c:pt idx="168">
                        <c:v>233.6</c:v>
                      </c:pt>
                      <c:pt idx="169">
                        <c:v>233.8</c:v>
                      </c:pt>
                      <c:pt idx="170">
                        <c:v>234</c:v>
                      </c:pt>
                      <c:pt idx="171">
                        <c:v>234.2</c:v>
                      </c:pt>
                      <c:pt idx="172">
                        <c:v>234.4</c:v>
                      </c:pt>
                      <c:pt idx="173">
                        <c:v>234.6</c:v>
                      </c:pt>
                      <c:pt idx="174">
                        <c:v>234.8</c:v>
                      </c:pt>
                      <c:pt idx="175">
                        <c:v>235</c:v>
                      </c:pt>
                      <c:pt idx="176">
                        <c:v>235.2</c:v>
                      </c:pt>
                      <c:pt idx="177">
                        <c:v>235.4</c:v>
                      </c:pt>
                      <c:pt idx="178">
                        <c:v>235.6</c:v>
                      </c:pt>
                      <c:pt idx="179">
                        <c:v>235.8</c:v>
                      </c:pt>
                      <c:pt idx="180">
                        <c:v>236</c:v>
                      </c:pt>
                      <c:pt idx="181">
                        <c:v>236.2</c:v>
                      </c:pt>
                      <c:pt idx="182">
                        <c:v>236.4</c:v>
                      </c:pt>
                      <c:pt idx="183">
                        <c:v>236.6</c:v>
                      </c:pt>
                      <c:pt idx="184">
                        <c:v>236.8</c:v>
                      </c:pt>
                      <c:pt idx="185">
                        <c:v>237</c:v>
                      </c:pt>
                      <c:pt idx="186">
                        <c:v>237.2</c:v>
                      </c:pt>
                      <c:pt idx="187">
                        <c:v>237.4</c:v>
                      </c:pt>
                      <c:pt idx="188">
                        <c:v>237.6</c:v>
                      </c:pt>
                      <c:pt idx="189">
                        <c:v>237.8</c:v>
                      </c:pt>
                      <c:pt idx="190">
                        <c:v>238</c:v>
                      </c:pt>
                      <c:pt idx="191">
                        <c:v>238.2</c:v>
                      </c:pt>
                      <c:pt idx="192">
                        <c:v>238.4</c:v>
                      </c:pt>
                      <c:pt idx="193">
                        <c:v>238.6</c:v>
                      </c:pt>
                      <c:pt idx="194">
                        <c:v>238.8</c:v>
                      </c:pt>
                      <c:pt idx="195">
                        <c:v>239</c:v>
                      </c:pt>
                      <c:pt idx="196">
                        <c:v>239.2</c:v>
                      </c:pt>
                      <c:pt idx="197">
                        <c:v>239.4</c:v>
                      </c:pt>
                      <c:pt idx="198">
                        <c:v>239.6</c:v>
                      </c:pt>
                      <c:pt idx="199">
                        <c:v>239.8</c:v>
                      </c:pt>
                      <c:pt idx="200">
                        <c:v>240</c:v>
                      </c:pt>
                      <c:pt idx="201">
                        <c:v>240.2</c:v>
                      </c:pt>
                      <c:pt idx="202">
                        <c:v>240.4</c:v>
                      </c:pt>
                      <c:pt idx="203">
                        <c:v>240.6</c:v>
                      </c:pt>
                      <c:pt idx="204">
                        <c:v>240.8</c:v>
                      </c:pt>
                      <c:pt idx="205">
                        <c:v>241</c:v>
                      </c:pt>
                      <c:pt idx="206">
                        <c:v>241.2</c:v>
                      </c:pt>
                      <c:pt idx="207">
                        <c:v>241.4</c:v>
                      </c:pt>
                      <c:pt idx="208">
                        <c:v>241.6</c:v>
                      </c:pt>
                      <c:pt idx="209">
                        <c:v>241.8</c:v>
                      </c:pt>
                      <c:pt idx="210">
                        <c:v>242</c:v>
                      </c:pt>
                      <c:pt idx="211">
                        <c:v>242.2</c:v>
                      </c:pt>
                      <c:pt idx="212">
                        <c:v>242.4</c:v>
                      </c:pt>
                      <c:pt idx="213">
                        <c:v>242.6</c:v>
                      </c:pt>
                      <c:pt idx="214">
                        <c:v>242.8</c:v>
                      </c:pt>
                      <c:pt idx="215">
                        <c:v>243</c:v>
                      </c:pt>
                      <c:pt idx="216">
                        <c:v>243.2</c:v>
                      </c:pt>
                      <c:pt idx="217">
                        <c:v>243.4</c:v>
                      </c:pt>
                      <c:pt idx="218">
                        <c:v>243.6</c:v>
                      </c:pt>
                      <c:pt idx="219">
                        <c:v>243.8</c:v>
                      </c:pt>
                      <c:pt idx="220">
                        <c:v>244</c:v>
                      </c:pt>
                      <c:pt idx="221">
                        <c:v>244.2</c:v>
                      </c:pt>
                      <c:pt idx="222">
                        <c:v>244.4</c:v>
                      </c:pt>
                      <c:pt idx="223">
                        <c:v>244.6</c:v>
                      </c:pt>
                      <c:pt idx="224">
                        <c:v>244.8</c:v>
                      </c:pt>
                      <c:pt idx="225">
                        <c:v>245</c:v>
                      </c:pt>
                      <c:pt idx="226">
                        <c:v>245.2</c:v>
                      </c:pt>
                      <c:pt idx="227">
                        <c:v>245.4</c:v>
                      </c:pt>
                      <c:pt idx="228">
                        <c:v>245.6</c:v>
                      </c:pt>
                      <c:pt idx="229">
                        <c:v>245.8</c:v>
                      </c:pt>
                      <c:pt idx="230">
                        <c:v>246</c:v>
                      </c:pt>
                      <c:pt idx="231">
                        <c:v>246.2</c:v>
                      </c:pt>
                      <c:pt idx="232">
                        <c:v>246.4</c:v>
                      </c:pt>
                      <c:pt idx="233">
                        <c:v>246.6</c:v>
                      </c:pt>
                      <c:pt idx="234">
                        <c:v>246.8</c:v>
                      </c:pt>
                      <c:pt idx="235">
                        <c:v>247</c:v>
                      </c:pt>
                      <c:pt idx="236">
                        <c:v>247.2</c:v>
                      </c:pt>
                      <c:pt idx="237">
                        <c:v>247.4</c:v>
                      </c:pt>
                      <c:pt idx="238">
                        <c:v>247.6</c:v>
                      </c:pt>
                      <c:pt idx="239">
                        <c:v>247.8</c:v>
                      </c:pt>
                      <c:pt idx="240">
                        <c:v>248</c:v>
                      </c:pt>
                      <c:pt idx="241">
                        <c:v>248.2</c:v>
                      </c:pt>
                      <c:pt idx="242">
                        <c:v>248.4</c:v>
                      </c:pt>
                      <c:pt idx="243">
                        <c:v>248.6</c:v>
                      </c:pt>
                      <c:pt idx="244">
                        <c:v>248.8</c:v>
                      </c:pt>
                      <c:pt idx="245">
                        <c:v>249</c:v>
                      </c:pt>
                      <c:pt idx="246">
                        <c:v>249.2</c:v>
                      </c:pt>
                      <c:pt idx="247">
                        <c:v>249.4</c:v>
                      </c:pt>
                      <c:pt idx="248">
                        <c:v>249.6</c:v>
                      </c:pt>
                      <c:pt idx="249">
                        <c:v>249.8</c:v>
                      </c:pt>
                      <c:pt idx="250">
                        <c:v>250</c:v>
                      </c:pt>
                      <c:pt idx="251">
                        <c:v>250.2</c:v>
                      </c:pt>
                      <c:pt idx="252">
                        <c:v>250.4</c:v>
                      </c:pt>
                      <c:pt idx="253">
                        <c:v>250.6</c:v>
                      </c:pt>
                      <c:pt idx="254">
                        <c:v>250.8</c:v>
                      </c:pt>
                      <c:pt idx="255">
                        <c:v>251</c:v>
                      </c:pt>
                      <c:pt idx="256">
                        <c:v>251.2</c:v>
                      </c:pt>
                      <c:pt idx="257">
                        <c:v>251.4</c:v>
                      </c:pt>
                      <c:pt idx="258">
                        <c:v>251.6</c:v>
                      </c:pt>
                      <c:pt idx="259">
                        <c:v>251.8</c:v>
                      </c:pt>
                      <c:pt idx="260">
                        <c:v>252</c:v>
                      </c:pt>
                      <c:pt idx="261">
                        <c:v>252.2</c:v>
                      </c:pt>
                      <c:pt idx="262">
                        <c:v>252.4</c:v>
                      </c:pt>
                      <c:pt idx="263">
                        <c:v>252.6</c:v>
                      </c:pt>
                      <c:pt idx="264">
                        <c:v>252.8</c:v>
                      </c:pt>
                      <c:pt idx="265">
                        <c:v>253</c:v>
                      </c:pt>
                      <c:pt idx="266">
                        <c:v>253.2</c:v>
                      </c:pt>
                      <c:pt idx="267">
                        <c:v>253.4</c:v>
                      </c:pt>
                      <c:pt idx="268">
                        <c:v>253.6</c:v>
                      </c:pt>
                      <c:pt idx="269">
                        <c:v>253.8</c:v>
                      </c:pt>
                      <c:pt idx="270">
                        <c:v>254</c:v>
                      </c:pt>
                      <c:pt idx="271">
                        <c:v>254.2</c:v>
                      </c:pt>
                      <c:pt idx="272">
                        <c:v>254.4</c:v>
                      </c:pt>
                      <c:pt idx="273">
                        <c:v>254.6</c:v>
                      </c:pt>
                      <c:pt idx="274">
                        <c:v>254.8</c:v>
                      </c:pt>
                      <c:pt idx="275">
                        <c:v>255</c:v>
                      </c:pt>
                      <c:pt idx="276">
                        <c:v>255.2</c:v>
                      </c:pt>
                      <c:pt idx="277">
                        <c:v>255.4</c:v>
                      </c:pt>
                      <c:pt idx="278">
                        <c:v>255.6</c:v>
                      </c:pt>
                      <c:pt idx="279">
                        <c:v>255.8</c:v>
                      </c:pt>
                      <c:pt idx="280">
                        <c:v>256</c:v>
                      </c:pt>
                      <c:pt idx="281">
                        <c:v>256.2</c:v>
                      </c:pt>
                      <c:pt idx="282">
                        <c:v>256.39999999999998</c:v>
                      </c:pt>
                      <c:pt idx="283">
                        <c:v>256.60000000000002</c:v>
                      </c:pt>
                      <c:pt idx="284">
                        <c:v>256.8</c:v>
                      </c:pt>
                      <c:pt idx="285">
                        <c:v>257</c:v>
                      </c:pt>
                      <c:pt idx="286">
                        <c:v>257.2</c:v>
                      </c:pt>
                      <c:pt idx="287">
                        <c:v>257.39999999999998</c:v>
                      </c:pt>
                      <c:pt idx="288">
                        <c:v>257.60000000000002</c:v>
                      </c:pt>
                      <c:pt idx="289">
                        <c:v>257.8</c:v>
                      </c:pt>
                      <c:pt idx="290">
                        <c:v>258</c:v>
                      </c:pt>
                      <c:pt idx="291">
                        <c:v>258.2</c:v>
                      </c:pt>
                      <c:pt idx="292">
                        <c:v>258.39999999999998</c:v>
                      </c:pt>
                      <c:pt idx="293">
                        <c:v>258.60000000000002</c:v>
                      </c:pt>
                      <c:pt idx="294">
                        <c:v>258.8</c:v>
                      </c:pt>
                      <c:pt idx="295">
                        <c:v>259</c:v>
                      </c:pt>
                      <c:pt idx="296">
                        <c:v>259.2</c:v>
                      </c:pt>
                      <c:pt idx="297">
                        <c:v>259.39999999999998</c:v>
                      </c:pt>
                      <c:pt idx="298">
                        <c:v>259.60000000000002</c:v>
                      </c:pt>
                      <c:pt idx="299">
                        <c:v>259.8</c:v>
                      </c:pt>
                      <c:pt idx="300">
                        <c:v>260</c:v>
                      </c:pt>
                      <c:pt idx="301">
                        <c:v>260.2</c:v>
                      </c:pt>
                      <c:pt idx="302">
                        <c:v>260.39999999999998</c:v>
                      </c:pt>
                      <c:pt idx="303">
                        <c:v>260.60000000000002</c:v>
                      </c:pt>
                      <c:pt idx="304">
                        <c:v>260.8</c:v>
                      </c:pt>
                      <c:pt idx="305">
                        <c:v>261</c:v>
                      </c:pt>
                      <c:pt idx="306">
                        <c:v>261.2</c:v>
                      </c:pt>
                      <c:pt idx="307">
                        <c:v>261.39999999999998</c:v>
                      </c:pt>
                      <c:pt idx="308">
                        <c:v>261.60000000000002</c:v>
                      </c:pt>
                      <c:pt idx="309">
                        <c:v>261.8</c:v>
                      </c:pt>
                      <c:pt idx="310">
                        <c:v>262</c:v>
                      </c:pt>
                      <c:pt idx="311">
                        <c:v>262.2</c:v>
                      </c:pt>
                      <c:pt idx="312">
                        <c:v>262.39999999999998</c:v>
                      </c:pt>
                      <c:pt idx="313">
                        <c:v>262.60000000000002</c:v>
                      </c:pt>
                      <c:pt idx="314">
                        <c:v>262.8</c:v>
                      </c:pt>
                      <c:pt idx="315">
                        <c:v>263</c:v>
                      </c:pt>
                      <c:pt idx="316">
                        <c:v>263.2</c:v>
                      </c:pt>
                      <c:pt idx="317">
                        <c:v>263.39999999999998</c:v>
                      </c:pt>
                      <c:pt idx="318">
                        <c:v>263.60000000000002</c:v>
                      </c:pt>
                      <c:pt idx="319">
                        <c:v>263.8</c:v>
                      </c:pt>
                      <c:pt idx="320">
                        <c:v>264</c:v>
                      </c:pt>
                      <c:pt idx="321">
                        <c:v>264.2</c:v>
                      </c:pt>
                      <c:pt idx="322">
                        <c:v>264.39999999999998</c:v>
                      </c:pt>
                      <c:pt idx="323">
                        <c:v>264.60000000000002</c:v>
                      </c:pt>
                      <c:pt idx="324">
                        <c:v>264.8</c:v>
                      </c:pt>
                      <c:pt idx="325">
                        <c:v>265</c:v>
                      </c:pt>
                      <c:pt idx="326">
                        <c:v>265.2</c:v>
                      </c:pt>
                      <c:pt idx="327">
                        <c:v>265.39999999999998</c:v>
                      </c:pt>
                      <c:pt idx="328">
                        <c:v>265.60000000000002</c:v>
                      </c:pt>
                      <c:pt idx="329">
                        <c:v>265.8</c:v>
                      </c:pt>
                      <c:pt idx="330">
                        <c:v>266</c:v>
                      </c:pt>
                      <c:pt idx="331">
                        <c:v>266.2</c:v>
                      </c:pt>
                      <c:pt idx="332">
                        <c:v>266.39999999999998</c:v>
                      </c:pt>
                      <c:pt idx="333">
                        <c:v>266.60000000000002</c:v>
                      </c:pt>
                      <c:pt idx="334">
                        <c:v>266.8</c:v>
                      </c:pt>
                      <c:pt idx="335">
                        <c:v>267</c:v>
                      </c:pt>
                      <c:pt idx="336">
                        <c:v>267.2</c:v>
                      </c:pt>
                      <c:pt idx="337">
                        <c:v>267.39999999999998</c:v>
                      </c:pt>
                      <c:pt idx="338">
                        <c:v>267.60000000000002</c:v>
                      </c:pt>
                      <c:pt idx="339">
                        <c:v>267.8</c:v>
                      </c:pt>
                      <c:pt idx="340">
                        <c:v>268</c:v>
                      </c:pt>
                      <c:pt idx="341">
                        <c:v>268.2</c:v>
                      </c:pt>
                      <c:pt idx="342">
                        <c:v>268.39999999999998</c:v>
                      </c:pt>
                      <c:pt idx="343">
                        <c:v>268.60000000000002</c:v>
                      </c:pt>
                      <c:pt idx="344">
                        <c:v>268.8</c:v>
                      </c:pt>
                      <c:pt idx="345">
                        <c:v>269</c:v>
                      </c:pt>
                      <c:pt idx="346">
                        <c:v>269.2</c:v>
                      </c:pt>
                      <c:pt idx="347">
                        <c:v>269.39999999999998</c:v>
                      </c:pt>
                      <c:pt idx="348">
                        <c:v>269.60000000000002</c:v>
                      </c:pt>
                      <c:pt idx="349">
                        <c:v>269.8</c:v>
                      </c:pt>
                      <c:pt idx="350">
                        <c:v>270</c:v>
                      </c:pt>
                      <c:pt idx="351">
                        <c:v>270.2</c:v>
                      </c:pt>
                      <c:pt idx="352">
                        <c:v>270.39999999999998</c:v>
                      </c:pt>
                      <c:pt idx="353">
                        <c:v>270.60000000000002</c:v>
                      </c:pt>
                      <c:pt idx="354">
                        <c:v>270.8</c:v>
                      </c:pt>
                      <c:pt idx="355">
                        <c:v>271</c:v>
                      </c:pt>
                      <c:pt idx="356">
                        <c:v>271.2</c:v>
                      </c:pt>
                      <c:pt idx="357">
                        <c:v>271.39999999999998</c:v>
                      </c:pt>
                      <c:pt idx="358">
                        <c:v>271.60000000000002</c:v>
                      </c:pt>
                      <c:pt idx="359">
                        <c:v>271.8</c:v>
                      </c:pt>
                      <c:pt idx="360">
                        <c:v>272</c:v>
                      </c:pt>
                      <c:pt idx="361">
                        <c:v>272.2</c:v>
                      </c:pt>
                      <c:pt idx="362">
                        <c:v>272.39999999999998</c:v>
                      </c:pt>
                      <c:pt idx="363">
                        <c:v>272.60000000000002</c:v>
                      </c:pt>
                      <c:pt idx="364">
                        <c:v>272.8</c:v>
                      </c:pt>
                      <c:pt idx="365">
                        <c:v>273</c:v>
                      </c:pt>
                      <c:pt idx="366">
                        <c:v>273.2</c:v>
                      </c:pt>
                      <c:pt idx="367">
                        <c:v>273.39999999999998</c:v>
                      </c:pt>
                      <c:pt idx="368">
                        <c:v>273.60000000000002</c:v>
                      </c:pt>
                      <c:pt idx="369">
                        <c:v>273.8</c:v>
                      </c:pt>
                      <c:pt idx="370">
                        <c:v>274</c:v>
                      </c:pt>
                      <c:pt idx="371">
                        <c:v>274.2</c:v>
                      </c:pt>
                      <c:pt idx="372">
                        <c:v>274.39999999999998</c:v>
                      </c:pt>
                      <c:pt idx="373">
                        <c:v>274.60000000000002</c:v>
                      </c:pt>
                      <c:pt idx="374">
                        <c:v>274.8</c:v>
                      </c:pt>
                      <c:pt idx="375">
                        <c:v>275</c:v>
                      </c:pt>
                      <c:pt idx="376">
                        <c:v>275.2</c:v>
                      </c:pt>
                      <c:pt idx="377">
                        <c:v>275.39999999999998</c:v>
                      </c:pt>
                      <c:pt idx="378">
                        <c:v>275.60000000000002</c:v>
                      </c:pt>
                      <c:pt idx="379">
                        <c:v>275.8</c:v>
                      </c:pt>
                      <c:pt idx="380">
                        <c:v>276</c:v>
                      </c:pt>
                      <c:pt idx="381">
                        <c:v>276.2</c:v>
                      </c:pt>
                      <c:pt idx="382">
                        <c:v>276.39999999999998</c:v>
                      </c:pt>
                      <c:pt idx="383">
                        <c:v>276.60000000000002</c:v>
                      </c:pt>
                      <c:pt idx="384">
                        <c:v>276.8</c:v>
                      </c:pt>
                      <c:pt idx="385">
                        <c:v>277</c:v>
                      </c:pt>
                      <c:pt idx="386">
                        <c:v>277.2</c:v>
                      </c:pt>
                      <c:pt idx="387">
                        <c:v>277.39999999999998</c:v>
                      </c:pt>
                      <c:pt idx="388">
                        <c:v>277.60000000000002</c:v>
                      </c:pt>
                      <c:pt idx="389">
                        <c:v>277.8</c:v>
                      </c:pt>
                      <c:pt idx="390">
                        <c:v>278</c:v>
                      </c:pt>
                      <c:pt idx="391">
                        <c:v>278.2</c:v>
                      </c:pt>
                      <c:pt idx="392">
                        <c:v>278.39999999999998</c:v>
                      </c:pt>
                      <c:pt idx="393">
                        <c:v>278.60000000000002</c:v>
                      </c:pt>
                      <c:pt idx="394">
                        <c:v>278.8</c:v>
                      </c:pt>
                      <c:pt idx="395">
                        <c:v>279</c:v>
                      </c:pt>
                      <c:pt idx="396">
                        <c:v>279.2</c:v>
                      </c:pt>
                      <c:pt idx="397">
                        <c:v>279.39999999999998</c:v>
                      </c:pt>
                      <c:pt idx="398">
                        <c:v>279.60000000000002</c:v>
                      </c:pt>
                      <c:pt idx="399">
                        <c:v>279.8</c:v>
                      </c:pt>
                      <c:pt idx="400">
                        <c:v>280</c:v>
                      </c:pt>
                      <c:pt idx="401">
                        <c:v>280.2</c:v>
                      </c:pt>
                      <c:pt idx="402">
                        <c:v>280.39999999999998</c:v>
                      </c:pt>
                      <c:pt idx="403">
                        <c:v>280.60000000000002</c:v>
                      </c:pt>
                      <c:pt idx="404">
                        <c:v>280.8</c:v>
                      </c:pt>
                      <c:pt idx="405">
                        <c:v>281</c:v>
                      </c:pt>
                      <c:pt idx="406">
                        <c:v>281.2</c:v>
                      </c:pt>
                      <c:pt idx="407">
                        <c:v>281.39999999999998</c:v>
                      </c:pt>
                      <c:pt idx="408">
                        <c:v>281.60000000000002</c:v>
                      </c:pt>
                      <c:pt idx="409">
                        <c:v>281.8</c:v>
                      </c:pt>
                      <c:pt idx="410">
                        <c:v>282</c:v>
                      </c:pt>
                      <c:pt idx="411">
                        <c:v>282.2</c:v>
                      </c:pt>
                      <c:pt idx="412">
                        <c:v>282.39999999999998</c:v>
                      </c:pt>
                      <c:pt idx="413">
                        <c:v>282.60000000000002</c:v>
                      </c:pt>
                      <c:pt idx="414">
                        <c:v>282.8</c:v>
                      </c:pt>
                      <c:pt idx="415">
                        <c:v>283</c:v>
                      </c:pt>
                      <c:pt idx="416">
                        <c:v>283.2</c:v>
                      </c:pt>
                      <c:pt idx="417">
                        <c:v>283.39999999999998</c:v>
                      </c:pt>
                      <c:pt idx="418">
                        <c:v>283.60000000000002</c:v>
                      </c:pt>
                      <c:pt idx="419">
                        <c:v>283.8</c:v>
                      </c:pt>
                      <c:pt idx="420">
                        <c:v>284</c:v>
                      </c:pt>
                      <c:pt idx="421">
                        <c:v>284.2</c:v>
                      </c:pt>
                      <c:pt idx="422">
                        <c:v>284.39999999999998</c:v>
                      </c:pt>
                      <c:pt idx="423">
                        <c:v>284.60000000000002</c:v>
                      </c:pt>
                      <c:pt idx="424">
                        <c:v>284.8</c:v>
                      </c:pt>
                      <c:pt idx="425">
                        <c:v>285</c:v>
                      </c:pt>
                      <c:pt idx="426">
                        <c:v>285.2</c:v>
                      </c:pt>
                      <c:pt idx="427">
                        <c:v>285.39999999999998</c:v>
                      </c:pt>
                      <c:pt idx="428">
                        <c:v>285.60000000000002</c:v>
                      </c:pt>
                      <c:pt idx="429">
                        <c:v>285.8</c:v>
                      </c:pt>
                      <c:pt idx="430">
                        <c:v>286</c:v>
                      </c:pt>
                      <c:pt idx="431">
                        <c:v>286.2</c:v>
                      </c:pt>
                      <c:pt idx="432">
                        <c:v>286.39999999999998</c:v>
                      </c:pt>
                      <c:pt idx="433">
                        <c:v>286.60000000000002</c:v>
                      </c:pt>
                      <c:pt idx="434">
                        <c:v>286.8</c:v>
                      </c:pt>
                      <c:pt idx="435">
                        <c:v>287</c:v>
                      </c:pt>
                      <c:pt idx="436">
                        <c:v>287.2</c:v>
                      </c:pt>
                      <c:pt idx="437">
                        <c:v>287.39999999999998</c:v>
                      </c:pt>
                      <c:pt idx="438">
                        <c:v>287.60000000000002</c:v>
                      </c:pt>
                      <c:pt idx="439">
                        <c:v>287.8</c:v>
                      </c:pt>
                      <c:pt idx="440">
                        <c:v>288</c:v>
                      </c:pt>
                      <c:pt idx="441">
                        <c:v>288.2</c:v>
                      </c:pt>
                      <c:pt idx="442">
                        <c:v>288.39999999999998</c:v>
                      </c:pt>
                      <c:pt idx="443">
                        <c:v>288.60000000000002</c:v>
                      </c:pt>
                      <c:pt idx="444">
                        <c:v>288.8</c:v>
                      </c:pt>
                      <c:pt idx="445">
                        <c:v>289</c:v>
                      </c:pt>
                      <c:pt idx="446">
                        <c:v>289.2</c:v>
                      </c:pt>
                      <c:pt idx="447">
                        <c:v>289.39999999999998</c:v>
                      </c:pt>
                      <c:pt idx="448">
                        <c:v>289.60000000000002</c:v>
                      </c:pt>
                      <c:pt idx="449">
                        <c:v>289.8</c:v>
                      </c:pt>
                      <c:pt idx="450">
                        <c:v>290</c:v>
                      </c:pt>
                      <c:pt idx="451">
                        <c:v>290.2</c:v>
                      </c:pt>
                      <c:pt idx="452">
                        <c:v>290.39999999999998</c:v>
                      </c:pt>
                      <c:pt idx="453">
                        <c:v>290.60000000000002</c:v>
                      </c:pt>
                      <c:pt idx="454">
                        <c:v>290.8</c:v>
                      </c:pt>
                      <c:pt idx="455">
                        <c:v>291</c:v>
                      </c:pt>
                      <c:pt idx="456">
                        <c:v>291.2</c:v>
                      </c:pt>
                      <c:pt idx="457">
                        <c:v>291.39999999999998</c:v>
                      </c:pt>
                      <c:pt idx="458">
                        <c:v>291.60000000000002</c:v>
                      </c:pt>
                      <c:pt idx="459">
                        <c:v>291.8</c:v>
                      </c:pt>
                      <c:pt idx="460">
                        <c:v>292</c:v>
                      </c:pt>
                      <c:pt idx="461">
                        <c:v>292.2</c:v>
                      </c:pt>
                      <c:pt idx="462">
                        <c:v>292.39999999999998</c:v>
                      </c:pt>
                      <c:pt idx="463">
                        <c:v>292.60000000000002</c:v>
                      </c:pt>
                      <c:pt idx="464">
                        <c:v>292.8</c:v>
                      </c:pt>
                      <c:pt idx="465">
                        <c:v>293</c:v>
                      </c:pt>
                      <c:pt idx="466">
                        <c:v>293.2</c:v>
                      </c:pt>
                      <c:pt idx="467">
                        <c:v>293.39999999999998</c:v>
                      </c:pt>
                      <c:pt idx="468">
                        <c:v>293.60000000000002</c:v>
                      </c:pt>
                      <c:pt idx="469">
                        <c:v>293.8</c:v>
                      </c:pt>
                      <c:pt idx="470">
                        <c:v>294</c:v>
                      </c:pt>
                      <c:pt idx="471">
                        <c:v>294.2</c:v>
                      </c:pt>
                      <c:pt idx="472">
                        <c:v>294.39999999999998</c:v>
                      </c:pt>
                      <c:pt idx="473">
                        <c:v>294.60000000000002</c:v>
                      </c:pt>
                      <c:pt idx="474">
                        <c:v>294.8</c:v>
                      </c:pt>
                      <c:pt idx="475">
                        <c:v>295</c:v>
                      </c:pt>
                      <c:pt idx="476">
                        <c:v>295.2</c:v>
                      </c:pt>
                      <c:pt idx="477">
                        <c:v>295.39999999999998</c:v>
                      </c:pt>
                      <c:pt idx="478">
                        <c:v>295.60000000000002</c:v>
                      </c:pt>
                      <c:pt idx="479">
                        <c:v>295.8</c:v>
                      </c:pt>
                      <c:pt idx="480">
                        <c:v>296</c:v>
                      </c:pt>
                      <c:pt idx="481">
                        <c:v>296.2</c:v>
                      </c:pt>
                      <c:pt idx="482">
                        <c:v>296.39999999999998</c:v>
                      </c:pt>
                      <c:pt idx="483">
                        <c:v>296.60000000000002</c:v>
                      </c:pt>
                      <c:pt idx="484">
                        <c:v>296.8</c:v>
                      </c:pt>
                      <c:pt idx="485">
                        <c:v>297</c:v>
                      </c:pt>
                      <c:pt idx="486">
                        <c:v>297.2</c:v>
                      </c:pt>
                      <c:pt idx="487">
                        <c:v>297.39999999999998</c:v>
                      </c:pt>
                      <c:pt idx="488">
                        <c:v>297.60000000000002</c:v>
                      </c:pt>
                      <c:pt idx="489">
                        <c:v>297.8</c:v>
                      </c:pt>
                      <c:pt idx="490">
                        <c:v>298</c:v>
                      </c:pt>
                      <c:pt idx="491">
                        <c:v>298.2</c:v>
                      </c:pt>
                      <c:pt idx="492">
                        <c:v>298.39999999999998</c:v>
                      </c:pt>
                      <c:pt idx="493">
                        <c:v>298.60000000000002</c:v>
                      </c:pt>
                      <c:pt idx="494">
                        <c:v>298.8</c:v>
                      </c:pt>
                      <c:pt idx="495">
                        <c:v>299</c:v>
                      </c:pt>
                      <c:pt idx="496">
                        <c:v>299.2</c:v>
                      </c:pt>
                      <c:pt idx="497">
                        <c:v>299.39999999999998</c:v>
                      </c:pt>
                      <c:pt idx="498">
                        <c:v>299.60000000000002</c:v>
                      </c:pt>
                      <c:pt idx="499">
                        <c:v>299.8</c:v>
                      </c:pt>
                      <c:pt idx="500">
                        <c:v>300</c:v>
                      </c:pt>
                      <c:pt idx="501">
                        <c:v>300.2</c:v>
                      </c:pt>
                      <c:pt idx="502">
                        <c:v>300.39999999999998</c:v>
                      </c:pt>
                      <c:pt idx="503">
                        <c:v>300.60000000000002</c:v>
                      </c:pt>
                      <c:pt idx="504">
                        <c:v>300.8</c:v>
                      </c:pt>
                      <c:pt idx="505">
                        <c:v>301</c:v>
                      </c:pt>
                      <c:pt idx="506">
                        <c:v>301.2</c:v>
                      </c:pt>
                      <c:pt idx="507">
                        <c:v>301.39999999999998</c:v>
                      </c:pt>
                      <c:pt idx="508">
                        <c:v>301.60000000000002</c:v>
                      </c:pt>
                      <c:pt idx="509">
                        <c:v>301.8</c:v>
                      </c:pt>
                      <c:pt idx="510">
                        <c:v>302</c:v>
                      </c:pt>
                      <c:pt idx="511">
                        <c:v>302.2</c:v>
                      </c:pt>
                      <c:pt idx="512">
                        <c:v>302.39999999999998</c:v>
                      </c:pt>
                      <c:pt idx="513">
                        <c:v>302.60000000000002</c:v>
                      </c:pt>
                      <c:pt idx="514">
                        <c:v>302.8</c:v>
                      </c:pt>
                      <c:pt idx="515">
                        <c:v>303</c:v>
                      </c:pt>
                      <c:pt idx="516">
                        <c:v>303.2</c:v>
                      </c:pt>
                      <c:pt idx="517">
                        <c:v>303.39999999999998</c:v>
                      </c:pt>
                      <c:pt idx="518">
                        <c:v>303.60000000000002</c:v>
                      </c:pt>
                      <c:pt idx="519">
                        <c:v>303.8</c:v>
                      </c:pt>
                      <c:pt idx="520">
                        <c:v>304</c:v>
                      </c:pt>
                      <c:pt idx="521">
                        <c:v>304.2</c:v>
                      </c:pt>
                      <c:pt idx="522">
                        <c:v>304.39999999999998</c:v>
                      </c:pt>
                      <c:pt idx="523">
                        <c:v>304.60000000000002</c:v>
                      </c:pt>
                      <c:pt idx="524">
                        <c:v>304.8</c:v>
                      </c:pt>
                      <c:pt idx="525">
                        <c:v>305</c:v>
                      </c:pt>
                      <c:pt idx="526">
                        <c:v>305.2</c:v>
                      </c:pt>
                      <c:pt idx="527">
                        <c:v>305.39999999999998</c:v>
                      </c:pt>
                      <c:pt idx="528">
                        <c:v>305.60000000000002</c:v>
                      </c:pt>
                      <c:pt idx="529">
                        <c:v>305.8</c:v>
                      </c:pt>
                      <c:pt idx="530">
                        <c:v>306</c:v>
                      </c:pt>
                      <c:pt idx="531">
                        <c:v>306.2</c:v>
                      </c:pt>
                      <c:pt idx="532">
                        <c:v>306.39999999999998</c:v>
                      </c:pt>
                      <c:pt idx="533">
                        <c:v>306.60000000000002</c:v>
                      </c:pt>
                      <c:pt idx="534">
                        <c:v>306.8</c:v>
                      </c:pt>
                      <c:pt idx="535">
                        <c:v>307</c:v>
                      </c:pt>
                      <c:pt idx="536">
                        <c:v>307.2</c:v>
                      </c:pt>
                      <c:pt idx="537">
                        <c:v>307.39999999999998</c:v>
                      </c:pt>
                      <c:pt idx="538">
                        <c:v>307.60000000000002</c:v>
                      </c:pt>
                      <c:pt idx="539">
                        <c:v>307.8</c:v>
                      </c:pt>
                      <c:pt idx="540">
                        <c:v>308</c:v>
                      </c:pt>
                      <c:pt idx="541">
                        <c:v>308.2</c:v>
                      </c:pt>
                      <c:pt idx="542">
                        <c:v>308.39999999999998</c:v>
                      </c:pt>
                      <c:pt idx="543">
                        <c:v>308.60000000000002</c:v>
                      </c:pt>
                      <c:pt idx="544">
                        <c:v>308.8</c:v>
                      </c:pt>
                      <c:pt idx="545">
                        <c:v>309</c:v>
                      </c:pt>
                      <c:pt idx="546">
                        <c:v>309.2</c:v>
                      </c:pt>
                      <c:pt idx="547">
                        <c:v>309.39999999999998</c:v>
                      </c:pt>
                      <c:pt idx="548">
                        <c:v>309.60000000000002</c:v>
                      </c:pt>
                      <c:pt idx="549">
                        <c:v>309.8</c:v>
                      </c:pt>
                      <c:pt idx="550">
                        <c:v>310</c:v>
                      </c:pt>
                      <c:pt idx="551">
                        <c:v>310.2</c:v>
                      </c:pt>
                      <c:pt idx="552">
                        <c:v>310.39999999999998</c:v>
                      </c:pt>
                      <c:pt idx="553">
                        <c:v>310.60000000000002</c:v>
                      </c:pt>
                      <c:pt idx="554">
                        <c:v>310.8</c:v>
                      </c:pt>
                      <c:pt idx="555">
                        <c:v>311</c:v>
                      </c:pt>
                      <c:pt idx="556">
                        <c:v>311.2</c:v>
                      </c:pt>
                      <c:pt idx="557">
                        <c:v>311.39999999999998</c:v>
                      </c:pt>
                      <c:pt idx="558">
                        <c:v>311.60000000000002</c:v>
                      </c:pt>
                      <c:pt idx="559">
                        <c:v>311.8</c:v>
                      </c:pt>
                      <c:pt idx="560">
                        <c:v>312</c:v>
                      </c:pt>
                      <c:pt idx="561">
                        <c:v>312.2</c:v>
                      </c:pt>
                      <c:pt idx="562">
                        <c:v>312.39999999999998</c:v>
                      </c:pt>
                      <c:pt idx="563">
                        <c:v>312.60000000000002</c:v>
                      </c:pt>
                      <c:pt idx="564">
                        <c:v>312.8</c:v>
                      </c:pt>
                      <c:pt idx="565">
                        <c:v>313</c:v>
                      </c:pt>
                      <c:pt idx="566">
                        <c:v>313.2</c:v>
                      </c:pt>
                      <c:pt idx="567">
                        <c:v>313.39999999999998</c:v>
                      </c:pt>
                      <c:pt idx="568">
                        <c:v>313.60000000000002</c:v>
                      </c:pt>
                      <c:pt idx="569">
                        <c:v>313.8</c:v>
                      </c:pt>
                      <c:pt idx="570">
                        <c:v>314</c:v>
                      </c:pt>
                      <c:pt idx="571">
                        <c:v>314.2</c:v>
                      </c:pt>
                      <c:pt idx="572">
                        <c:v>314.39999999999998</c:v>
                      </c:pt>
                      <c:pt idx="573">
                        <c:v>314.60000000000002</c:v>
                      </c:pt>
                      <c:pt idx="574">
                        <c:v>314.8</c:v>
                      </c:pt>
                      <c:pt idx="575">
                        <c:v>315</c:v>
                      </c:pt>
                      <c:pt idx="576">
                        <c:v>315.2</c:v>
                      </c:pt>
                      <c:pt idx="577">
                        <c:v>315.39999999999998</c:v>
                      </c:pt>
                      <c:pt idx="578">
                        <c:v>315.60000000000002</c:v>
                      </c:pt>
                      <c:pt idx="579">
                        <c:v>315.8</c:v>
                      </c:pt>
                      <c:pt idx="580">
                        <c:v>316</c:v>
                      </c:pt>
                      <c:pt idx="581">
                        <c:v>316.2</c:v>
                      </c:pt>
                      <c:pt idx="582">
                        <c:v>316.39999999999998</c:v>
                      </c:pt>
                      <c:pt idx="583">
                        <c:v>316.60000000000002</c:v>
                      </c:pt>
                      <c:pt idx="584">
                        <c:v>316.8</c:v>
                      </c:pt>
                      <c:pt idx="585">
                        <c:v>317</c:v>
                      </c:pt>
                      <c:pt idx="586">
                        <c:v>317.2</c:v>
                      </c:pt>
                      <c:pt idx="587">
                        <c:v>317.39999999999998</c:v>
                      </c:pt>
                      <c:pt idx="588">
                        <c:v>317.60000000000002</c:v>
                      </c:pt>
                      <c:pt idx="589">
                        <c:v>317.8</c:v>
                      </c:pt>
                      <c:pt idx="590">
                        <c:v>318</c:v>
                      </c:pt>
                      <c:pt idx="591">
                        <c:v>318.2</c:v>
                      </c:pt>
                      <c:pt idx="592">
                        <c:v>318.39999999999998</c:v>
                      </c:pt>
                      <c:pt idx="593">
                        <c:v>318.60000000000002</c:v>
                      </c:pt>
                      <c:pt idx="594">
                        <c:v>318.8</c:v>
                      </c:pt>
                      <c:pt idx="595">
                        <c:v>319</c:v>
                      </c:pt>
                      <c:pt idx="596">
                        <c:v>319.2</c:v>
                      </c:pt>
                      <c:pt idx="597">
                        <c:v>319.39999999999998</c:v>
                      </c:pt>
                      <c:pt idx="598">
                        <c:v>319.60000000000002</c:v>
                      </c:pt>
                      <c:pt idx="599">
                        <c:v>319.8</c:v>
                      </c:pt>
                      <c:pt idx="600">
                        <c:v>320</c:v>
                      </c:pt>
                      <c:pt idx="601">
                        <c:v>320.2</c:v>
                      </c:pt>
                      <c:pt idx="602">
                        <c:v>320.39999999999998</c:v>
                      </c:pt>
                      <c:pt idx="603">
                        <c:v>320.60000000000002</c:v>
                      </c:pt>
                      <c:pt idx="604">
                        <c:v>320.8</c:v>
                      </c:pt>
                      <c:pt idx="605">
                        <c:v>321</c:v>
                      </c:pt>
                      <c:pt idx="606">
                        <c:v>321.2</c:v>
                      </c:pt>
                      <c:pt idx="607">
                        <c:v>321.39999999999998</c:v>
                      </c:pt>
                      <c:pt idx="608">
                        <c:v>321.60000000000002</c:v>
                      </c:pt>
                      <c:pt idx="609">
                        <c:v>321.8</c:v>
                      </c:pt>
                      <c:pt idx="610">
                        <c:v>322</c:v>
                      </c:pt>
                      <c:pt idx="611">
                        <c:v>322.2</c:v>
                      </c:pt>
                      <c:pt idx="612">
                        <c:v>322.39999999999998</c:v>
                      </c:pt>
                      <c:pt idx="613">
                        <c:v>322.60000000000002</c:v>
                      </c:pt>
                      <c:pt idx="614">
                        <c:v>322.8</c:v>
                      </c:pt>
                      <c:pt idx="615">
                        <c:v>323</c:v>
                      </c:pt>
                      <c:pt idx="616">
                        <c:v>323.2</c:v>
                      </c:pt>
                      <c:pt idx="617">
                        <c:v>323.39999999999998</c:v>
                      </c:pt>
                      <c:pt idx="618">
                        <c:v>323.60000000000002</c:v>
                      </c:pt>
                      <c:pt idx="619">
                        <c:v>323.8</c:v>
                      </c:pt>
                      <c:pt idx="620">
                        <c:v>324</c:v>
                      </c:pt>
                      <c:pt idx="621">
                        <c:v>324.2</c:v>
                      </c:pt>
                      <c:pt idx="622">
                        <c:v>324.39999999999998</c:v>
                      </c:pt>
                      <c:pt idx="623">
                        <c:v>324.60000000000002</c:v>
                      </c:pt>
                      <c:pt idx="624">
                        <c:v>324.8</c:v>
                      </c:pt>
                      <c:pt idx="625">
                        <c:v>325</c:v>
                      </c:pt>
                      <c:pt idx="626">
                        <c:v>325.2</c:v>
                      </c:pt>
                      <c:pt idx="627">
                        <c:v>325.39999999999998</c:v>
                      </c:pt>
                      <c:pt idx="628">
                        <c:v>325.60000000000002</c:v>
                      </c:pt>
                      <c:pt idx="629">
                        <c:v>325.8</c:v>
                      </c:pt>
                      <c:pt idx="630">
                        <c:v>326</c:v>
                      </c:pt>
                      <c:pt idx="631">
                        <c:v>326.2</c:v>
                      </c:pt>
                      <c:pt idx="632">
                        <c:v>326.39999999999998</c:v>
                      </c:pt>
                      <c:pt idx="633">
                        <c:v>326.60000000000002</c:v>
                      </c:pt>
                      <c:pt idx="634">
                        <c:v>326.8</c:v>
                      </c:pt>
                      <c:pt idx="635">
                        <c:v>327</c:v>
                      </c:pt>
                      <c:pt idx="636">
                        <c:v>327.2</c:v>
                      </c:pt>
                      <c:pt idx="637">
                        <c:v>327.39999999999998</c:v>
                      </c:pt>
                      <c:pt idx="638">
                        <c:v>327.60000000000002</c:v>
                      </c:pt>
                      <c:pt idx="639">
                        <c:v>327.8</c:v>
                      </c:pt>
                      <c:pt idx="640">
                        <c:v>328</c:v>
                      </c:pt>
                      <c:pt idx="641">
                        <c:v>328.2</c:v>
                      </c:pt>
                      <c:pt idx="642">
                        <c:v>328.4</c:v>
                      </c:pt>
                      <c:pt idx="643">
                        <c:v>328.6</c:v>
                      </c:pt>
                      <c:pt idx="644">
                        <c:v>328.8</c:v>
                      </c:pt>
                      <c:pt idx="645">
                        <c:v>329</c:v>
                      </c:pt>
                      <c:pt idx="646">
                        <c:v>329.2</c:v>
                      </c:pt>
                      <c:pt idx="647">
                        <c:v>329.4</c:v>
                      </c:pt>
                      <c:pt idx="648">
                        <c:v>329.6</c:v>
                      </c:pt>
                      <c:pt idx="649">
                        <c:v>329.8</c:v>
                      </c:pt>
                      <c:pt idx="650">
                        <c:v>330</c:v>
                      </c:pt>
                      <c:pt idx="651">
                        <c:v>330.2</c:v>
                      </c:pt>
                      <c:pt idx="652">
                        <c:v>330.4</c:v>
                      </c:pt>
                      <c:pt idx="653">
                        <c:v>330.6</c:v>
                      </c:pt>
                      <c:pt idx="654">
                        <c:v>330.8</c:v>
                      </c:pt>
                      <c:pt idx="655">
                        <c:v>331</c:v>
                      </c:pt>
                      <c:pt idx="656">
                        <c:v>331.2</c:v>
                      </c:pt>
                      <c:pt idx="657">
                        <c:v>331.4</c:v>
                      </c:pt>
                      <c:pt idx="658">
                        <c:v>331.6</c:v>
                      </c:pt>
                      <c:pt idx="659">
                        <c:v>331.8</c:v>
                      </c:pt>
                      <c:pt idx="660">
                        <c:v>332</c:v>
                      </c:pt>
                      <c:pt idx="661">
                        <c:v>332.2</c:v>
                      </c:pt>
                      <c:pt idx="662">
                        <c:v>332.4</c:v>
                      </c:pt>
                      <c:pt idx="663">
                        <c:v>332.6</c:v>
                      </c:pt>
                      <c:pt idx="664">
                        <c:v>332.8</c:v>
                      </c:pt>
                      <c:pt idx="665">
                        <c:v>333</c:v>
                      </c:pt>
                      <c:pt idx="666">
                        <c:v>333.2</c:v>
                      </c:pt>
                      <c:pt idx="667">
                        <c:v>333.4</c:v>
                      </c:pt>
                      <c:pt idx="668">
                        <c:v>333.6</c:v>
                      </c:pt>
                      <c:pt idx="669">
                        <c:v>333.8</c:v>
                      </c:pt>
                      <c:pt idx="670">
                        <c:v>334</c:v>
                      </c:pt>
                      <c:pt idx="671">
                        <c:v>334.2</c:v>
                      </c:pt>
                      <c:pt idx="672">
                        <c:v>334.4</c:v>
                      </c:pt>
                      <c:pt idx="673">
                        <c:v>334.6</c:v>
                      </c:pt>
                      <c:pt idx="674">
                        <c:v>334.8</c:v>
                      </c:pt>
                      <c:pt idx="675">
                        <c:v>335</c:v>
                      </c:pt>
                      <c:pt idx="676">
                        <c:v>335.2</c:v>
                      </c:pt>
                      <c:pt idx="677">
                        <c:v>335.4</c:v>
                      </c:pt>
                      <c:pt idx="678">
                        <c:v>335.6</c:v>
                      </c:pt>
                      <c:pt idx="679">
                        <c:v>335.8</c:v>
                      </c:pt>
                      <c:pt idx="680">
                        <c:v>336</c:v>
                      </c:pt>
                      <c:pt idx="681">
                        <c:v>336.2</c:v>
                      </c:pt>
                      <c:pt idx="682">
                        <c:v>336.4</c:v>
                      </c:pt>
                      <c:pt idx="683">
                        <c:v>336.6</c:v>
                      </c:pt>
                      <c:pt idx="684">
                        <c:v>336.8</c:v>
                      </c:pt>
                      <c:pt idx="685">
                        <c:v>337</c:v>
                      </c:pt>
                      <c:pt idx="686">
                        <c:v>337.2</c:v>
                      </c:pt>
                      <c:pt idx="687">
                        <c:v>337.4</c:v>
                      </c:pt>
                      <c:pt idx="688">
                        <c:v>337.6</c:v>
                      </c:pt>
                      <c:pt idx="689">
                        <c:v>337.8</c:v>
                      </c:pt>
                      <c:pt idx="690">
                        <c:v>338</c:v>
                      </c:pt>
                      <c:pt idx="691">
                        <c:v>338.2</c:v>
                      </c:pt>
                      <c:pt idx="692">
                        <c:v>338.4</c:v>
                      </c:pt>
                      <c:pt idx="693">
                        <c:v>338.6</c:v>
                      </c:pt>
                      <c:pt idx="694">
                        <c:v>338.8</c:v>
                      </c:pt>
                      <c:pt idx="695">
                        <c:v>339</c:v>
                      </c:pt>
                      <c:pt idx="696">
                        <c:v>339.2</c:v>
                      </c:pt>
                      <c:pt idx="697">
                        <c:v>339.4</c:v>
                      </c:pt>
                      <c:pt idx="698">
                        <c:v>339.6</c:v>
                      </c:pt>
                      <c:pt idx="699">
                        <c:v>339.8</c:v>
                      </c:pt>
                      <c:pt idx="700">
                        <c:v>340</c:v>
                      </c:pt>
                      <c:pt idx="701">
                        <c:v>340.2</c:v>
                      </c:pt>
                      <c:pt idx="702">
                        <c:v>340.4</c:v>
                      </c:pt>
                      <c:pt idx="703">
                        <c:v>340.6</c:v>
                      </c:pt>
                      <c:pt idx="704">
                        <c:v>340.8</c:v>
                      </c:pt>
                      <c:pt idx="705">
                        <c:v>341</c:v>
                      </c:pt>
                      <c:pt idx="706">
                        <c:v>341.2</c:v>
                      </c:pt>
                      <c:pt idx="707">
                        <c:v>341.4</c:v>
                      </c:pt>
                      <c:pt idx="708">
                        <c:v>341.6</c:v>
                      </c:pt>
                      <c:pt idx="709">
                        <c:v>341.8</c:v>
                      </c:pt>
                      <c:pt idx="710">
                        <c:v>342</c:v>
                      </c:pt>
                      <c:pt idx="711">
                        <c:v>342.2</c:v>
                      </c:pt>
                      <c:pt idx="712">
                        <c:v>342.4</c:v>
                      </c:pt>
                      <c:pt idx="713">
                        <c:v>342.6</c:v>
                      </c:pt>
                      <c:pt idx="714">
                        <c:v>342.8</c:v>
                      </c:pt>
                      <c:pt idx="715">
                        <c:v>343</c:v>
                      </c:pt>
                      <c:pt idx="716">
                        <c:v>343.2</c:v>
                      </c:pt>
                      <c:pt idx="717">
                        <c:v>343.4</c:v>
                      </c:pt>
                      <c:pt idx="718">
                        <c:v>343.6</c:v>
                      </c:pt>
                      <c:pt idx="719">
                        <c:v>343.8</c:v>
                      </c:pt>
                      <c:pt idx="720">
                        <c:v>344</c:v>
                      </c:pt>
                      <c:pt idx="721">
                        <c:v>344.2</c:v>
                      </c:pt>
                      <c:pt idx="722">
                        <c:v>344.4</c:v>
                      </c:pt>
                      <c:pt idx="723">
                        <c:v>344.6</c:v>
                      </c:pt>
                      <c:pt idx="724">
                        <c:v>344.8</c:v>
                      </c:pt>
                      <c:pt idx="725">
                        <c:v>345</c:v>
                      </c:pt>
                      <c:pt idx="726">
                        <c:v>345.2</c:v>
                      </c:pt>
                      <c:pt idx="727">
                        <c:v>345.4</c:v>
                      </c:pt>
                      <c:pt idx="728">
                        <c:v>345.6</c:v>
                      </c:pt>
                      <c:pt idx="729">
                        <c:v>345.8</c:v>
                      </c:pt>
                      <c:pt idx="730">
                        <c:v>346</c:v>
                      </c:pt>
                      <c:pt idx="731">
                        <c:v>346.2</c:v>
                      </c:pt>
                      <c:pt idx="732">
                        <c:v>346.4</c:v>
                      </c:pt>
                      <c:pt idx="733">
                        <c:v>346.6</c:v>
                      </c:pt>
                      <c:pt idx="734">
                        <c:v>346.8</c:v>
                      </c:pt>
                      <c:pt idx="735">
                        <c:v>347</c:v>
                      </c:pt>
                      <c:pt idx="736">
                        <c:v>347.2</c:v>
                      </c:pt>
                      <c:pt idx="737">
                        <c:v>347.4</c:v>
                      </c:pt>
                      <c:pt idx="738">
                        <c:v>347.6</c:v>
                      </c:pt>
                      <c:pt idx="739">
                        <c:v>347.8</c:v>
                      </c:pt>
                      <c:pt idx="740">
                        <c:v>348</c:v>
                      </c:pt>
                      <c:pt idx="741">
                        <c:v>348.2</c:v>
                      </c:pt>
                      <c:pt idx="742">
                        <c:v>348.4</c:v>
                      </c:pt>
                      <c:pt idx="743">
                        <c:v>348.6</c:v>
                      </c:pt>
                      <c:pt idx="744">
                        <c:v>348.8</c:v>
                      </c:pt>
                      <c:pt idx="745">
                        <c:v>349</c:v>
                      </c:pt>
                      <c:pt idx="746">
                        <c:v>349.2</c:v>
                      </c:pt>
                      <c:pt idx="747">
                        <c:v>349.4</c:v>
                      </c:pt>
                      <c:pt idx="748">
                        <c:v>349.6</c:v>
                      </c:pt>
                      <c:pt idx="749">
                        <c:v>349.8</c:v>
                      </c:pt>
                      <c:pt idx="750">
                        <c:v>350</c:v>
                      </c:pt>
                      <c:pt idx="751">
                        <c:v>350.2</c:v>
                      </c:pt>
                      <c:pt idx="752">
                        <c:v>350.4</c:v>
                      </c:pt>
                      <c:pt idx="753">
                        <c:v>350.6</c:v>
                      </c:pt>
                      <c:pt idx="754">
                        <c:v>350.8</c:v>
                      </c:pt>
                      <c:pt idx="755">
                        <c:v>351</c:v>
                      </c:pt>
                      <c:pt idx="756">
                        <c:v>351.2</c:v>
                      </c:pt>
                      <c:pt idx="757">
                        <c:v>351.4</c:v>
                      </c:pt>
                      <c:pt idx="758">
                        <c:v>351.6</c:v>
                      </c:pt>
                      <c:pt idx="759">
                        <c:v>351.8</c:v>
                      </c:pt>
                      <c:pt idx="760">
                        <c:v>352</c:v>
                      </c:pt>
                      <c:pt idx="761">
                        <c:v>352.2</c:v>
                      </c:pt>
                      <c:pt idx="762">
                        <c:v>352.4</c:v>
                      </c:pt>
                      <c:pt idx="763">
                        <c:v>352.6</c:v>
                      </c:pt>
                      <c:pt idx="764">
                        <c:v>352.8</c:v>
                      </c:pt>
                      <c:pt idx="765">
                        <c:v>353</c:v>
                      </c:pt>
                      <c:pt idx="766">
                        <c:v>353.2</c:v>
                      </c:pt>
                      <c:pt idx="767">
                        <c:v>353.4</c:v>
                      </c:pt>
                      <c:pt idx="768">
                        <c:v>353.6</c:v>
                      </c:pt>
                      <c:pt idx="769">
                        <c:v>353.8</c:v>
                      </c:pt>
                      <c:pt idx="770">
                        <c:v>354</c:v>
                      </c:pt>
                      <c:pt idx="771">
                        <c:v>354.2</c:v>
                      </c:pt>
                      <c:pt idx="772">
                        <c:v>354.4</c:v>
                      </c:pt>
                      <c:pt idx="773">
                        <c:v>354.6</c:v>
                      </c:pt>
                      <c:pt idx="774">
                        <c:v>354.8</c:v>
                      </c:pt>
                      <c:pt idx="775">
                        <c:v>355</c:v>
                      </c:pt>
                      <c:pt idx="776">
                        <c:v>355.2</c:v>
                      </c:pt>
                      <c:pt idx="777">
                        <c:v>355.4</c:v>
                      </c:pt>
                      <c:pt idx="778">
                        <c:v>355.6</c:v>
                      </c:pt>
                      <c:pt idx="779">
                        <c:v>355.8</c:v>
                      </c:pt>
                      <c:pt idx="780">
                        <c:v>356</c:v>
                      </c:pt>
                      <c:pt idx="781">
                        <c:v>356.2</c:v>
                      </c:pt>
                      <c:pt idx="782">
                        <c:v>356.4</c:v>
                      </c:pt>
                      <c:pt idx="783">
                        <c:v>356.6</c:v>
                      </c:pt>
                      <c:pt idx="784">
                        <c:v>356.8</c:v>
                      </c:pt>
                      <c:pt idx="785">
                        <c:v>357</c:v>
                      </c:pt>
                      <c:pt idx="786">
                        <c:v>357.2</c:v>
                      </c:pt>
                      <c:pt idx="787">
                        <c:v>357.4</c:v>
                      </c:pt>
                      <c:pt idx="788">
                        <c:v>357.6</c:v>
                      </c:pt>
                      <c:pt idx="789">
                        <c:v>357.8</c:v>
                      </c:pt>
                      <c:pt idx="790">
                        <c:v>358</c:v>
                      </c:pt>
                      <c:pt idx="791">
                        <c:v>358.2</c:v>
                      </c:pt>
                      <c:pt idx="792">
                        <c:v>358.4</c:v>
                      </c:pt>
                      <c:pt idx="793">
                        <c:v>358.6</c:v>
                      </c:pt>
                      <c:pt idx="794">
                        <c:v>358.8</c:v>
                      </c:pt>
                      <c:pt idx="795">
                        <c:v>359</c:v>
                      </c:pt>
                      <c:pt idx="796">
                        <c:v>359.2</c:v>
                      </c:pt>
                      <c:pt idx="797">
                        <c:v>359.4</c:v>
                      </c:pt>
                      <c:pt idx="798">
                        <c:v>359.6</c:v>
                      </c:pt>
                      <c:pt idx="799">
                        <c:v>359.8</c:v>
                      </c:pt>
                      <c:pt idx="800">
                        <c:v>360</c:v>
                      </c:pt>
                      <c:pt idx="801">
                        <c:v>360.2</c:v>
                      </c:pt>
                      <c:pt idx="802">
                        <c:v>360.4</c:v>
                      </c:pt>
                      <c:pt idx="803">
                        <c:v>360.6</c:v>
                      </c:pt>
                      <c:pt idx="804">
                        <c:v>360.8</c:v>
                      </c:pt>
                      <c:pt idx="805">
                        <c:v>361</c:v>
                      </c:pt>
                      <c:pt idx="806">
                        <c:v>361.2</c:v>
                      </c:pt>
                      <c:pt idx="807">
                        <c:v>361.4</c:v>
                      </c:pt>
                      <c:pt idx="808">
                        <c:v>361.6</c:v>
                      </c:pt>
                      <c:pt idx="809">
                        <c:v>361.8</c:v>
                      </c:pt>
                      <c:pt idx="810">
                        <c:v>362</c:v>
                      </c:pt>
                      <c:pt idx="811">
                        <c:v>362.2</c:v>
                      </c:pt>
                      <c:pt idx="812">
                        <c:v>362.4</c:v>
                      </c:pt>
                      <c:pt idx="813">
                        <c:v>362.6</c:v>
                      </c:pt>
                      <c:pt idx="814">
                        <c:v>362.8</c:v>
                      </c:pt>
                      <c:pt idx="815">
                        <c:v>363</c:v>
                      </c:pt>
                      <c:pt idx="816">
                        <c:v>363.2</c:v>
                      </c:pt>
                      <c:pt idx="817">
                        <c:v>363.4</c:v>
                      </c:pt>
                      <c:pt idx="818">
                        <c:v>363.6</c:v>
                      </c:pt>
                      <c:pt idx="819">
                        <c:v>363.8</c:v>
                      </c:pt>
                      <c:pt idx="820">
                        <c:v>364</c:v>
                      </c:pt>
                      <c:pt idx="821">
                        <c:v>364.2</c:v>
                      </c:pt>
                      <c:pt idx="822">
                        <c:v>364.4</c:v>
                      </c:pt>
                      <c:pt idx="823">
                        <c:v>364.6</c:v>
                      </c:pt>
                      <c:pt idx="824">
                        <c:v>364.8</c:v>
                      </c:pt>
                      <c:pt idx="825">
                        <c:v>365</c:v>
                      </c:pt>
                      <c:pt idx="826">
                        <c:v>365.2</c:v>
                      </c:pt>
                      <c:pt idx="827">
                        <c:v>365.4</c:v>
                      </c:pt>
                      <c:pt idx="828">
                        <c:v>365.6</c:v>
                      </c:pt>
                      <c:pt idx="829">
                        <c:v>365.8</c:v>
                      </c:pt>
                      <c:pt idx="830">
                        <c:v>366</c:v>
                      </c:pt>
                      <c:pt idx="831">
                        <c:v>366.2</c:v>
                      </c:pt>
                      <c:pt idx="832">
                        <c:v>366.4</c:v>
                      </c:pt>
                      <c:pt idx="833">
                        <c:v>366.6</c:v>
                      </c:pt>
                      <c:pt idx="834">
                        <c:v>366.8</c:v>
                      </c:pt>
                      <c:pt idx="835">
                        <c:v>367</c:v>
                      </c:pt>
                      <c:pt idx="836">
                        <c:v>367.2</c:v>
                      </c:pt>
                      <c:pt idx="837">
                        <c:v>367.4</c:v>
                      </c:pt>
                      <c:pt idx="838">
                        <c:v>367.6</c:v>
                      </c:pt>
                      <c:pt idx="839">
                        <c:v>367.8</c:v>
                      </c:pt>
                      <c:pt idx="840">
                        <c:v>368</c:v>
                      </c:pt>
                      <c:pt idx="841">
                        <c:v>368.2</c:v>
                      </c:pt>
                      <c:pt idx="842">
                        <c:v>368.4</c:v>
                      </c:pt>
                      <c:pt idx="843">
                        <c:v>368.6</c:v>
                      </c:pt>
                      <c:pt idx="844">
                        <c:v>368.8</c:v>
                      </c:pt>
                      <c:pt idx="845">
                        <c:v>369</c:v>
                      </c:pt>
                      <c:pt idx="846">
                        <c:v>369.2</c:v>
                      </c:pt>
                      <c:pt idx="847">
                        <c:v>369.4</c:v>
                      </c:pt>
                      <c:pt idx="848">
                        <c:v>369.6</c:v>
                      </c:pt>
                      <c:pt idx="849">
                        <c:v>369.8</c:v>
                      </c:pt>
                      <c:pt idx="850">
                        <c:v>370</c:v>
                      </c:pt>
                      <c:pt idx="851">
                        <c:v>370.2</c:v>
                      </c:pt>
                      <c:pt idx="852">
                        <c:v>370.4</c:v>
                      </c:pt>
                      <c:pt idx="853">
                        <c:v>370.6</c:v>
                      </c:pt>
                      <c:pt idx="854">
                        <c:v>370.8</c:v>
                      </c:pt>
                      <c:pt idx="855">
                        <c:v>371</c:v>
                      </c:pt>
                      <c:pt idx="856">
                        <c:v>371.2</c:v>
                      </c:pt>
                      <c:pt idx="857">
                        <c:v>371.4</c:v>
                      </c:pt>
                      <c:pt idx="858">
                        <c:v>371.6</c:v>
                      </c:pt>
                      <c:pt idx="859">
                        <c:v>371.8</c:v>
                      </c:pt>
                      <c:pt idx="860">
                        <c:v>372</c:v>
                      </c:pt>
                      <c:pt idx="861">
                        <c:v>372.2</c:v>
                      </c:pt>
                      <c:pt idx="862">
                        <c:v>372.4</c:v>
                      </c:pt>
                      <c:pt idx="863">
                        <c:v>372.6</c:v>
                      </c:pt>
                      <c:pt idx="864">
                        <c:v>372.8</c:v>
                      </c:pt>
                      <c:pt idx="865">
                        <c:v>373</c:v>
                      </c:pt>
                      <c:pt idx="866">
                        <c:v>373.2</c:v>
                      </c:pt>
                      <c:pt idx="867">
                        <c:v>373.4</c:v>
                      </c:pt>
                      <c:pt idx="868">
                        <c:v>373.6</c:v>
                      </c:pt>
                      <c:pt idx="869">
                        <c:v>373.8</c:v>
                      </c:pt>
                      <c:pt idx="870">
                        <c:v>374</c:v>
                      </c:pt>
                      <c:pt idx="871">
                        <c:v>374.2</c:v>
                      </c:pt>
                      <c:pt idx="872">
                        <c:v>374.4</c:v>
                      </c:pt>
                      <c:pt idx="873">
                        <c:v>374.6</c:v>
                      </c:pt>
                      <c:pt idx="874">
                        <c:v>374.8</c:v>
                      </c:pt>
                      <c:pt idx="875">
                        <c:v>375</c:v>
                      </c:pt>
                      <c:pt idx="876">
                        <c:v>375.2</c:v>
                      </c:pt>
                      <c:pt idx="877">
                        <c:v>375.4</c:v>
                      </c:pt>
                      <c:pt idx="878">
                        <c:v>375.6</c:v>
                      </c:pt>
                      <c:pt idx="879">
                        <c:v>375.8</c:v>
                      </c:pt>
                      <c:pt idx="880">
                        <c:v>376</c:v>
                      </c:pt>
                      <c:pt idx="881">
                        <c:v>376.2</c:v>
                      </c:pt>
                      <c:pt idx="882">
                        <c:v>376.4</c:v>
                      </c:pt>
                      <c:pt idx="883">
                        <c:v>376.6</c:v>
                      </c:pt>
                      <c:pt idx="884">
                        <c:v>376.8</c:v>
                      </c:pt>
                      <c:pt idx="885">
                        <c:v>377</c:v>
                      </c:pt>
                      <c:pt idx="886">
                        <c:v>377.2</c:v>
                      </c:pt>
                      <c:pt idx="887">
                        <c:v>377.4</c:v>
                      </c:pt>
                      <c:pt idx="888">
                        <c:v>377.6</c:v>
                      </c:pt>
                      <c:pt idx="889">
                        <c:v>377.8</c:v>
                      </c:pt>
                      <c:pt idx="890">
                        <c:v>378</c:v>
                      </c:pt>
                      <c:pt idx="891">
                        <c:v>378.2</c:v>
                      </c:pt>
                      <c:pt idx="892">
                        <c:v>378.4</c:v>
                      </c:pt>
                      <c:pt idx="893">
                        <c:v>378.6</c:v>
                      </c:pt>
                      <c:pt idx="894">
                        <c:v>378.8</c:v>
                      </c:pt>
                      <c:pt idx="895">
                        <c:v>379</c:v>
                      </c:pt>
                      <c:pt idx="896">
                        <c:v>379.2</c:v>
                      </c:pt>
                      <c:pt idx="897">
                        <c:v>379.4</c:v>
                      </c:pt>
                      <c:pt idx="898">
                        <c:v>379.6</c:v>
                      </c:pt>
                      <c:pt idx="899">
                        <c:v>379.8</c:v>
                      </c:pt>
                      <c:pt idx="900">
                        <c:v>380</c:v>
                      </c:pt>
                      <c:pt idx="901">
                        <c:v>380.2</c:v>
                      </c:pt>
                      <c:pt idx="902">
                        <c:v>380.4</c:v>
                      </c:pt>
                      <c:pt idx="903">
                        <c:v>380.6</c:v>
                      </c:pt>
                      <c:pt idx="904">
                        <c:v>380.8</c:v>
                      </c:pt>
                      <c:pt idx="905">
                        <c:v>381</c:v>
                      </c:pt>
                      <c:pt idx="906">
                        <c:v>381.2</c:v>
                      </c:pt>
                      <c:pt idx="907">
                        <c:v>381.4</c:v>
                      </c:pt>
                      <c:pt idx="908">
                        <c:v>381.6</c:v>
                      </c:pt>
                      <c:pt idx="909">
                        <c:v>381.8</c:v>
                      </c:pt>
                      <c:pt idx="910">
                        <c:v>382</c:v>
                      </c:pt>
                      <c:pt idx="911">
                        <c:v>382.2</c:v>
                      </c:pt>
                      <c:pt idx="912">
                        <c:v>382.4</c:v>
                      </c:pt>
                      <c:pt idx="913">
                        <c:v>382.6</c:v>
                      </c:pt>
                      <c:pt idx="914">
                        <c:v>382.8</c:v>
                      </c:pt>
                      <c:pt idx="915">
                        <c:v>383</c:v>
                      </c:pt>
                      <c:pt idx="916">
                        <c:v>383.2</c:v>
                      </c:pt>
                      <c:pt idx="917">
                        <c:v>383.4</c:v>
                      </c:pt>
                      <c:pt idx="918">
                        <c:v>383.6</c:v>
                      </c:pt>
                      <c:pt idx="919">
                        <c:v>383.8</c:v>
                      </c:pt>
                      <c:pt idx="920">
                        <c:v>384</c:v>
                      </c:pt>
                      <c:pt idx="921">
                        <c:v>384.2</c:v>
                      </c:pt>
                      <c:pt idx="922">
                        <c:v>384.4</c:v>
                      </c:pt>
                      <c:pt idx="923">
                        <c:v>384.6</c:v>
                      </c:pt>
                      <c:pt idx="924">
                        <c:v>384.8</c:v>
                      </c:pt>
                      <c:pt idx="925">
                        <c:v>385</c:v>
                      </c:pt>
                      <c:pt idx="926">
                        <c:v>385.2</c:v>
                      </c:pt>
                      <c:pt idx="927">
                        <c:v>385.4</c:v>
                      </c:pt>
                      <c:pt idx="928">
                        <c:v>385.6</c:v>
                      </c:pt>
                      <c:pt idx="929">
                        <c:v>385.8</c:v>
                      </c:pt>
                      <c:pt idx="930">
                        <c:v>386</c:v>
                      </c:pt>
                      <c:pt idx="931">
                        <c:v>386.2</c:v>
                      </c:pt>
                      <c:pt idx="932">
                        <c:v>386.4</c:v>
                      </c:pt>
                      <c:pt idx="933">
                        <c:v>386.6</c:v>
                      </c:pt>
                      <c:pt idx="934">
                        <c:v>386.8</c:v>
                      </c:pt>
                      <c:pt idx="935">
                        <c:v>387</c:v>
                      </c:pt>
                      <c:pt idx="936">
                        <c:v>387.2</c:v>
                      </c:pt>
                      <c:pt idx="937">
                        <c:v>387.4</c:v>
                      </c:pt>
                      <c:pt idx="938">
                        <c:v>387.6</c:v>
                      </c:pt>
                      <c:pt idx="939">
                        <c:v>387.8</c:v>
                      </c:pt>
                      <c:pt idx="940">
                        <c:v>388</c:v>
                      </c:pt>
                      <c:pt idx="941">
                        <c:v>388.2</c:v>
                      </c:pt>
                      <c:pt idx="942">
                        <c:v>388.4</c:v>
                      </c:pt>
                      <c:pt idx="943">
                        <c:v>388.6</c:v>
                      </c:pt>
                      <c:pt idx="944">
                        <c:v>388.8</c:v>
                      </c:pt>
                      <c:pt idx="945">
                        <c:v>389</c:v>
                      </c:pt>
                      <c:pt idx="946">
                        <c:v>389.2</c:v>
                      </c:pt>
                      <c:pt idx="947">
                        <c:v>389.4</c:v>
                      </c:pt>
                      <c:pt idx="948">
                        <c:v>389.6</c:v>
                      </c:pt>
                      <c:pt idx="949">
                        <c:v>389.8</c:v>
                      </c:pt>
                      <c:pt idx="950">
                        <c:v>390</c:v>
                      </c:pt>
                      <c:pt idx="951">
                        <c:v>390.2</c:v>
                      </c:pt>
                      <c:pt idx="952">
                        <c:v>390.4</c:v>
                      </c:pt>
                      <c:pt idx="953">
                        <c:v>390.6</c:v>
                      </c:pt>
                      <c:pt idx="954">
                        <c:v>390.8</c:v>
                      </c:pt>
                      <c:pt idx="955">
                        <c:v>391</c:v>
                      </c:pt>
                      <c:pt idx="956">
                        <c:v>391.2</c:v>
                      </c:pt>
                      <c:pt idx="957">
                        <c:v>391.4</c:v>
                      </c:pt>
                      <c:pt idx="958">
                        <c:v>391.6</c:v>
                      </c:pt>
                      <c:pt idx="959">
                        <c:v>391.8</c:v>
                      </c:pt>
                      <c:pt idx="960">
                        <c:v>392</c:v>
                      </c:pt>
                      <c:pt idx="961">
                        <c:v>392.2</c:v>
                      </c:pt>
                      <c:pt idx="962">
                        <c:v>392.4</c:v>
                      </c:pt>
                      <c:pt idx="963">
                        <c:v>392.6</c:v>
                      </c:pt>
                      <c:pt idx="964">
                        <c:v>392.8</c:v>
                      </c:pt>
                      <c:pt idx="965">
                        <c:v>393</c:v>
                      </c:pt>
                      <c:pt idx="966">
                        <c:v>393.2</c:v>
                      </c:pt>
                      <c:pt idx="967">
                        <c:v>393.4</c:v>
                      </c:pt>
                      <c:pt idx="968">
                        <c:v>393.6</c:v>
                      </c:pt>
                      <c:pt idx="969">
                        <c:v>393.8</c:v>
                      </c:pt>
                      <c:pt idx="970">
                        <c:v>394</c:v>
                      </c:pt>
                      <c:pt idx="971">
                        <c:v>394.2</c:v>
                      </c:pt>
                      <c:pt idx="972">
                        <c:v>394.4</c:v>
                      </c:pt>
                      <c:pt idx="973">
                        <c:v>394.6</c:v>
                      </c:pt>
                      <c:pt idx="974">
                        <c:v>394.8</c:v>
                      </c:pt>
                      <c:pt idx="975">
                        <c:v>395</c:v>
                      </c:pt>
                      <c:pt idx="976">
                        <c:v>395.2</c:v>
                      </c:pt>
                      <c:pt idx="977">
                        <c:v>395.4</c:v>
                      </c:pt>
                      <c:pt idx="978">
                        <c:v>395.6</c:v>
                      </c:pt>
                      <c:pt idx="979">
                        <c:v>395.8</c:v>
                      </c:pt>
                      <c:pt idx="980">
                        <c:v>396</c:v>
                      </c:pt>
                      <c:pt idx="981">
                        <c:v>396.2</c:v>
                      </c:pt>
                      <c:pt idx="982">
                        <c:v>396.4</c:v>
                      </c:pt>
                      <c:pt idx="983">
                        <c:v>396.6</c:v>
                      </c:pt>
                      <c:pt idx="984">
                        <c:v>396.8</c:v>
                      </c:pt>
                      <c:pt idx="985">
                        <c:v>397</c:v>
                      </c:pt>
                      <c:pt idx="986">
                        <c:v>397.2</c:v>
                      </c:pt>
                      <c:pt idx="987">
                        <c:v>397.4</c:v>
                      </c:pt>
                      <c:pt idx="988">
                        <c:v>397.6</c:v>
                      </c:pt>
                      <c:pt idx="989">
                        <c:v>397.8</c:v>
                      </c:pt>
                      <c:pt idx="990">
                        <c:v>398</c:v>
                      </c:pt>
                      <c:pt idx="991">
                        <c:v>398.2</c:v>
                      </c:pt>
                      <c:pt idx="992">
                        <c:v>398.4</c:v>
                      </c:pt>
                      <c:pt idx="993">
                        <c:v>398.6</c:v>
                      </c:pt>
                      <c:pt idx="994">
                        <c:v>398.8</c:v>
                      </c:pt>
                      <c:pt idx="995">
                        <c:v>399</c:v>
                      </c:pt>
                      <c:pt idx="996">
                        <c:v>399.2</c:v>
                      </c:pt>
                      <c:pt idx="997">
                        <c:v>399.4</c:v>
                      </c:pt>
                      <c:pt idx="998">
                        <c:v>399.6</c:v>
                      </c:pt>
                      <c:pt idx="999">
                        <c:v>399.8</c:v>
                      </c:pt>
                      <c:pt idx="1000">
                        <c:v>400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58F5-4447-9602-AC683B8C2848}"/>
                  </c:ext>
                </c:extLst>
              </c15:ser>
            </c15:filteredLineSeries>
          </c:ext>
        </c:extLst>
      </c:lineChart>
      <c:catAx>
        <c:axId val="827056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aseline="0" dirty="0"/>
                  <a:t>Spectrum range 200-400</a:t>
                </a:r>
                <a:endParaRPr lang="en-IN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65327"/>
        <c:crosses val="autoZero"/>
        <c:auto val="0"/>
        <c:lblAlgn val="ctr"/>
        <c:lblOffset val="300"/>
        <c:noMultiLvlLbl val="0"/>
      </c:catAx>
      <c:valAx>
        <c:axId val="540165327"/>
        <c:scaling>
          <c:orientation val="minMax"/>
          <c:max val="1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/>
                  <a:t>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0563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206304748870778"/>
          <c:y val="0.1625263669428014"/>
          <c:w val="0.15351879578592095"/>
          <c:h val="0.34195490294909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0BA72-E35D-41A3-B743-764AFE8E5425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966964AF-AD5A-4D6F-83BB-7ED270463D1F}">
      <dgm:prSet phldrT="[Text]"/>
      <dgm:spPr/>
      <dgm:t>
        <a:bodyPr/>
        <a:lstStyle/>
        <a:p>
          <a:pPr>
            <a:buNone/>
          </a:pPr>
          <a:r>
            <a: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Beta-lactams overuse and dump in environment</a:t>
          </a:r>
        </a:p>
      </dgm:t>
    </dgm:pt>
    <dgm:pt modelId="{F1FE3D94-B71D-48A2-8918-EB460E79253A}" type="parTrans" cxnId="{29E11FA0-1BA3-4276-9692-35AB6B30637A}">
      <dgm:prSet/>
      <dgm:spPr/>
      <dgm:t>
        <a:bodyPr/>
        <a:lstStyle/>
        <a:p>
          <a:endParaRPr lang="en-IN"/>
        </a:p>
      </dgm:t>
    </dgm:pt>
    <dgm:pt modelId="{844DEFCA-C9F0-458B-8199-186305FF1F20}" type="sibTrans" cxnId="{29E11FA0-1BA3-4276-9692-35AB6B30637A}">
      <dgm:prSet/>
      <dgm:spPr/>
      <dgm:t>
        <a:bodyPr/>
        <a:lstStyle/>
        <a:p>
          <a:endParaRPr lang="en-IN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C1B4A-C603-40D6-914F-87F8521C7410}">
      <dgm:prSet phldrT="[Text]"/>
      <dgm:spPr/>
      <dgm:t>
        <a:bodyPr/>
        <a:lstStyle/>
        <a:p>
          <a:pPr>
            <a:buNone/>
          </a:pPr>
          <a:r>
            <a: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of resistance</a:t>
          </a:r>
        </a:p>
      </dgm:t>
    </dgm:pt>
    <dgm:pt modelId="{54D9BDFD-6038-48D9-AF02-5CA242FD6607}" type="parTrans" cxnId="{EF806107-16A4-41B6-8E51-67211469115F}">
      <dgm:prSet/>
      <dgm:spPr/>
      <dgm:t>
        <a:bodyPr/>
        <a:lstStyle/>
        <a:p>
          <a:endParaRPr lang="en-IN"/>
        </a:p>
      </dgm:t>
    </dgm:pt>
    <dgm:pt modelId="{DC2FCE58-5FBD-44C9-921B-D60B5B5FC3D7}" type="sibTrans" cxnId="{EF806107-16A4-41B6-8E51-67211469115F}">
      <dgm:prSet/>
      <dgm:spPr/>
      <dgm:t>
        <a:bodyPr/>
        <a:lstStyle/>
        <a:p>
          <a:endParaRPr lang="en-IN"/>
        </a:p>
      </dgm:t>
    </dgm:pt>
    <dgm:pt modelId="{14C5C10C-4D8C-428C-A966-0F438FED0998}">
      <dgm:prSet phldrT="[Text]"/>
      <dgm:spPr/>
      <dgm:t>
        <a:bodyPr/>
        <a:lstStyle/>
        <a:p>
          <a:pPr>
            <a:buNone/>
          </a:pPr>
          <a:r>
            <a: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Inactivation of Beta-lactams by beta-lactamase </a:t>
          </a:r>
        </a:p>
      </dgm:t>
    </dgm:pt>
    <dgm:pt modelId="{3A6E8F97-CEE7-43B6-9FCC-D5355566C4A8}" type="parTrans" cxnId="{4F0369E2-7A41-443D-9F39-513B1EAF0AC1}">
      <dgm:prSet/>
      <dgm:spPr/>
      <dgm:t>
        <a:bodyPr/>
        <a:lstStyle/>
        <a:p>
          <a:endParaRPr lang="en-IN"/>
        </a:p>
      </dgm:t>
    </dgm:pt>
    <dgm:pt modelId="{24979A68-5D28-4A94-A213-22E35DE16D0F}" type="sibTrans" cxnId="{4F0369E2-7A41-443D-9F39-513B1EAF0AC1}">
      <dgm:prSet/>
      <dgm:spPr/>
      <dgm:t>
        <a:bodyPr/>
        <a:lstStyle/>
        <a:p>
          <a:endParaRPr lang="en-IN"/>
        </a:p>
      </dgm:t>
    </dgm:pt>
    <dgm:pt modelId="{76191566-E91A-4C83-9690-9FA4E059F686}">
      <dgm:prSet phldrT="[Text]"/>
      <dgm:spPr/>
      <dgm:t>
        <a:bodyPr/>
        <a:lstStyle/>
        <a:p>
          <a:pPr>
            <a:buNone/>
          </a:pPr>
          <a:r>
            <a: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Lower the load of antibiotics in environment</a:t>
          </a:r>
        </a:p>
      </dgm:t>
    </dgm:pt>
    <dgm:pt modelId="{9D03BD8D-4813-4283-A5BF-E98B10CE68C3}" type="parTrans" cxnId="{C0F5EEB3-0FE4-4E90-8401-01376133C5EA}">
      <dgm:prSet/>
      <dgm:spPr/>
      <dgm:t>
        <a:bodyPr/>
        <a:lstStyle/>
        <a:p>
          <a:endParaRPr lang="en-IN"/>
        </a:p>
      </dgm:t>
    </dgm:pt>
    <dgm:pt modelId="{6931941A-4011-4AA4-B539-6EE6064D1D28}" type="sibTrans" cxnId="{C0F5EEB3-0FE4-4E90-8401-01376133C5EA}">
      <dgm:prSet/>
      <dgm:spPr/>
      <dgm:t>
        <a:bodyPr/>
        <a:lstStyle/>
        <a:p>
          <a:endParaRPr lang="en-IN"/>
        </a:p>
      </dgm:t>
    </dgm:pt>
    <dgm:pt modelId="{AB7F92F4-BFB2-4B4D-9ABB-F1BD4C317660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Restoration of susceptibility to antibiotics</a:t>
          </a:r>
        </a:p>
      </dgm:t>
    </dgm:pt>
    <dgm:pt modelId="{196F495D-1285-4A42-9A44-AADB58EB2325}" type="parTrans" cxnId="{90CA8E04-E7B0-4580-BE40-3183FC843D1D}">
      <dgm:prSet/>
      <dgm:spPr/>
      <dgm:t>
        <a:bodyPr/>
        <a:lstStyle/>
        <a:p>
          <a:endParaRPr lang="en-IN"/>
        </a:p>
      </dgm:t>
    </dgm:pt>
    <dgm:pt modelId="{2DDE7E6B-94FE-4A41-9122-C37A6315AD29}" type="sibTrans" cxnId="{90CA8E04-E7B0-4580-BE40-3183FC843D1D}">
      <dgm:prSet/>
      <dgm:spPr/>
      <dgm:t>
        <a:bodyPr/>
        <a:lstStyle/>
        <a:p>
          <a:endParaRPr lang="en-IN"/>
        </a:p>
      </dgm:t>
    </dgm:pt>
    <dgm:pt modelId="{52C30084-12CA-4E70-8E9D-19ADE9593F72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Clinical threat</a:t>
          </a:r>
        </a:p>
      </dgm:t>
    </dgm:pt>
    <dgm:pt modelId="{73D9B1A8-50F2-43B2-A6A0-E6CB6BDE19D3}" type="parTrans" cxnId="{5263FFED-3D0D-46E9-A428-315C016DD81F}">
      <dgm:prSet/>
      <dgm:spPr/>
      <dgm:t>
        <a:bodyPr/>
        <a:lstStyle/>
        <a:p>
          <a:endParaRPr lang="en-IN"/>
        </a:p>
      </dgm:t>
    </dgm:pt>
    <dgm:pt modelId="{4E7F00C7-F912-47AA-B723-A1997D4ADCE0}" type="sibTrans" cxnId="{5263FFED-3D0D-46E9-A428-315C016DD81F}">
      <dgm:prSet/>
      <dgm:spPr/>
      <dgm:t>
        <a:bodyPr/>
        <a:lstStyle/>
        <a:p>
          <a:endParaRPr lang="en-IN"/>
        </a:p>
      </dgm:t>
    </dgm:pt>
    <dgm:pt modelId="{113DC936-AF07-4AF6-95E4-CADA3528891C}" type="pres">
      <dgm:prSet presAssocID="{4760BA72-E35D-41A3-B743-764AFE8E5425}" presName="Name0" presStyleCnt="0">
        <dgm:presLayoutVars>
          <dgm:dir/>
          <dgm:resizeHandles val="exact"/>
        </dgm:presLayoutVars>
      </dgm:prSet>
      <dgm:spPr/>
    </dgm:pt>
    <dgm:pt modelId="{13C013C3-17B6-47C0-9569-C26E982B474B}" type="pres">
      <dgm:prSet presAssocID="{4760BA72-E35D-41A3-B743-764AFE8E5425}" presName="cycle" presStyleCnt="0"/>
      <dgm:spPr/>
    </dgm:pt>
    <dgm:pt modelId="{159DB1CA-9570-40F9-9B2B-B04CAD689EE2}" type="pres">
      <dgm:prSet presAssocID="{966964AF-AD5A-4D6F-83BB-7ED270463D1F}" presName="nodeFirstNode" presStyleLbl="node1" presStyleIdx="0" presStyleCnt="6" custRadScaleRad="104501" custRadScaleInc="-32819">
        <dgm:presLayoutVars>
          <dgm:bulletEnabled val="1"/>
        </dgm:presLayoutVars>
      </dgm:prSet>
      <dgm:spPr/>
    </dgm:pt>
    <dgm:pt modelId="{76BBE486-DD65-47C1-915E-E218AF90D670}" type="pres">
      <dgm:prSet presAssocID="{844DEFCA-C9F0-458B-8199-186305FF1F20}" presName="sibTransFirstNode" presStyleLbl="bgShp" presStyleIdx="0" presStyleCnt="1"/>
      <dgm:spPr/>
    </dgm:pt>
    <dgm:pt modelId="{A3180B50-8544-4EB6-9A93-827B4001BB2F}" type="pres">
      <dgm:prSet presAssocID="{122C1B4A-C603-40D6-914F-87F8521C7410}" presName="nodeFollowingNodes" presStyleLbl="node1" presStyleIdx="1" presStyleCnt="6" custRadScaleRad="75270" custRadScaleInc="-22609">
        <dgm:presLayoutVars>
          <dgm:bulletEnabled val="1"/>
        </dgm:presLayoutVars>
      </dgm:prSet>
      <dgm:spPr/>
    </dgm:pt>
    <dgm:pt modelId="{5C737BF3-B56D-4DB0-A6D6-96EF22E1F788}" type="pres">
      <dgm:prSet presAssocID="{52C30084-12CA-4E70-8E9D-19ADE9593F72}" presName="nodeFollowingNodes" presStyleLbl="node1" presStyleIdx="2" presStyleCnt="6" custRadScaleRad="75270" custRadScaleInc="22609">
        <dgm:presLayoutVars>
          <dgm:bulletEnabled val="1"/>
        </dgm:presLayoutVars>
      </dgm:prSet>
      <dgm:spPr/>
    </dgm:pt>
    <dgm:pt modelId="{4D260942-F3FD-48EF-988B-7B21B4E43179}" type="pres">
      <dgm:prSet presAssocID="{14C5C10C-4D8C-428C-A966-0F438FED0998}" presName="nodeFollowingNodes" presStyleLbl="node1" presStyleIdx="3" presStyleCnt="6" custRadScaleRad="104501" custRadScaleInc="32819">
        <dgm:presLayoutVars>
          <dgm:bulletEnabled val="1"/>
        </dgm:presLayoutVars>
      </dgm:prSet>
      <dgm:spPr/>
    </dgm:pt>
    <dgm:pt modelId="{1A7FB643-2158-4794-AB64-3C8D790EFF82}" type="pres">
      <dgm:prSet presAssocID="{76191566-E91A-4C83-9690-9FA4E059F686}" presName="nodeFollowingNodes" presStyleLbl="node1" presStyleIdx="4" presStyleCnt="6" custRadScaleRad="127183" custRadScaleInc="13320">
        <dgm:presLayoutVars>
          <dgm:bulletEnabled val="1"/>
        </dgm:presLayoutVars>
      </dgm:prSet>
      <dgm:spPr/>
    </dgm:pt>
    <dgm:pt modelId="{18EFA0A2-8DE0-4F89-B5A6-D29F8F31656E}" type="pres">
      <dgm:prSet presAssocID="{AB7F92F4-BFB2-4B4D-9ABB-F1BD4C317660}" presName="nodeFollowingNodes" presStyleLbl="node1" presStyleIdx="5" presStyleCnt="6" custRadScaleRad="127183" custRadScaleInc="-13320">
        <dgm:presLayoutVars>
          <dgm:bulletEnabled val="1"/>
        </dgm:presLayoutVars>
      </dgm:prSet>
      <dgm:spPr/>
    </dgm:pt>
  </dgm:ptLst>
  <dgm:cxnLst>
    <dgm:cxn modelId="{90CA8E04-E7B0-4580-BE40-3183FC843D1D}" srcId="{4760BA72-E35D-41A3-B743-764AFE8E5425}" destId="{AB7F92F4-BFB2-4B4D-9ABB-F1BD4C317660}" srcOrd="5" destOrd="0" parTransId="{196F495D-1285-4A42-9A44-AADB58EB2325}" sibTransId="{2DDE7E6B-94FE-4A41-9122-C37A6315AD29}"/>
    <dgm:cxn modelId="{EF806107-16A4-41B6-8E51-67211469115F}" srcId="{4760BA72-E35D-41A3-B743-764AFE8E5425}" destId="{122C1B4A-C603-40D6-914F-87F8521C7410}" srcOrd="1" destOrd="0" parTransId="{54D9BDFD-6038-48D9-AF02-5CA242FD6607}" sibTransId="{DC2FCE58-5FBD-44C9-921B-D60B5B5FC3D7}"/>
    <dgm:cxn modelId="{BAD04622-B980-498B-91A4-77166DF2D101}" type="presOf" srcId="{52C30084-12CA-4E70-8E9D-19ADE9593F72}" destId="{5C737BF3-B56D-4DB0-A6D6-96EF22E1F788}" srcOrd="0" destOrd="0" presId="urn:microsoft.com/office/officeart/2005/8/layout/cycle3"/>
    <dgm:cxn modelId="{88D9065F-94C5-4969-AC38-905332C452C6}" type="presOf" srcId="{76191566-E91A-4C83-9690-9FA4E059F686}" destId="{1A7FB643-2158-4794-AB64-3C8D790EFF82}" srcOrd="0" destOrd="0" presId="urn:microsoft.com/office/officeart/2005/8/layout/cycle3"/>
    <dgm:cxn modelId="{2FCCB241-FB05-4A01-B965-F349B655D507}" type="presOf" srcId="{122C1B4A-C603-40D6-914F-87F8521C7410}" destId="{A3180B50-8544-4EB6-9A93-827B4001BB2F}" srcOrd="0" destOrd="0" presId="urn:microsoft.com/office/officeart/2005/8/layout/cycle3"/>
    <dgm:cxn modelId="{FBEF484C-331F-4D3A-974D-4DC3C54CC6CC}" type="presOf" srcId="{14C5C10C-4D8C-428C-A966-0F438FED0998}" destId="{4D260942-F3FD-48EF-988B-7B21B4E43179}" srcOrd="0" destOrd="0" presId="urn:microsoft.com/office/officeart/2005/8/layout/cycle3"/>
    <dgm:cxn modelId="{EB743B8B-2040-4389-BDD3-70EAC8B0409F}" type="presOf" srcId="{844DEFCA-C9F0-458B-8199-186305FF1F20}" destId="{76BBE486-DD65-47C1-915E-E218AF90D670}" srcOrd="0" destOrd="0" presId="urn:microsoft.com/office/officeart/2005/8/layout/cycle3"/>
    <dgm:cxn modelId="{86BF3F94-D2CA-405D-89CB-DAC57A71660F}" type="presOf" srcId="{966964AF-AD5A-4D6F-83BB-7ED270463D1F}" destId="{159DB1CA-9570-40F9-9B2B-B04CAD689EE2}" srcOrd="0" destOrd="0" presId="urn:microsoft.com/office/officeart/2005/8/layout/cycle3"/>
    <dgm:cxn modelId="{29E11FA0-1BA3-4276-9692-35AB6B30637A}" srcId="{4760BA72-E35D-41A3-B743-764AFE8E5425}" destId="{966964AF-AD5A-4D6F-83BB-7ED270463D1F}" srcOrd="0" destOrd="0" parTransId="{F1FE3D94-B71D-48A2-8918-EB460E79253A}" sibTransId="{844DEFCA-C9F0-458B-8199-186305FF1F20}"/>
    <dgm:cxn modelId="{C0F5EEB3-0FE4-4E90-8401-01376133C5EA}" srcId="{4760BA72-E35D-41A3-B743-764AFE8E5425}" destId="{76191566-E91A-4C83-9690-9FA4E059F686}" srcOrd="4" destOrd="0" parTransId="{9D03BD8D-4813-4283-A5BF-E98B10CE68C3}" sibTransId="{6931941A-4011-4AA4-B539-6EE6064D1D28}"/>
    <dgm:cxn modelId="{D36A98CD-C245-4925-8B0C-57834BE5DF6A}" type="presOf" srcId="{4760BA72-E35D-41A3-B743-764AFE8E5425}" destId="{113DC936-AF07-4AF6-95E4-CADA3528891C}" srcOrd="0" destOrd="0" presId="urn:microsoft.com/office/officeart/2005/8/layout/cycle3"/>
    <dgm:cxn modelId="{4F0369E2-7A41-443D-9F39-513B1EAF0AC1}" srcId="{4760BA72-E35D-41A3-B743-764AFE8E5425}" destId="{14C5C10C-4D8C-428C-A966-0F438FED0998}" srcOrd="3" destOrd="0" parTransId="{3A6E8F97-CEE7-43B6-9FCC-D5355566C4A8}" sibTransId="{24979A68-5D28-4A94-A213-22E35DE16D0F}"/>
    <dgm:cxn modelId="{6D104CE3-97EB-4967-821B-87EE499421BD}" type="presOf" srcId="{AB7F92F4-BFB2-4B4D-9ABB-F1BD4C317660}" destId="{18EFA0A2-8DE0-4F89-B5A6-D29F8F31656E}" srcOrd="0" destOrd="0" presId="urn:microsoft.com/office/officeart/2005/8/layout/cycle3"/>
    <dgm:cxn modelId="{5263FFED-3D0D-46E9-A428-315C016DD81F}" srcId="{4760BA72-E35D-41A3-B743-764AFE8E5425}" destId="{52C30084-12CA-4E70-8E9D-19ADE9593F72}" srcOrd="2" destOrd="0" parTransId="{73D9B1A8-50F2-43B2-A6A0-E6CB6BDE19D3}" sibTransId="{4E7F00C7-F912-47AA-B723-A1997D4ADCE0}"/>
    <dgm:cxn modelId="{34EF099A-6F43-479F-A84E-42264AF5F781}" type="presParOf" srcId="{113DC936-AF07-4AF6-95E4-CADA3528891C}" destId="{13C013C3-17B6-47C0-9569-C26E982B474B}" srcOrd="0" destOrd="0" presId="urn:microsoft.com/office/officeart/2005/8/layout/cycle3"/>
    <dgm:cxn modelId="{B0ABB4B3-7105-43C1-9A1E-197699BB9530}" type="presParOf" srcId="{13C013C3-17B6-47C0-9569-C26E982B474B}" destId="{159DB1CA-9570-40F9-9B2B-B04CAD689EE2}" srcOrd="0" destOrd="0" presId="urn:microsoft.com/office/officeart/2005/8/layout/cycle3"/>
    <dgm:cxn modelId="{36D97D60-7E33-46AE-8C67-5C9A482FB2E7}" type="presParOf" srcId="{13C013C3-17B6-47C0-9569-C26E982B474B}" destId="{76BBE486-DD65-47C1-915E-E218AF90D670}" srcOrd="1" destOrd="0" presId="urn:microsoft.com/office/officeart/2005/8/layout/cycle3"/>
    <dgm:cxn modelId="{6C7066BD-0635-41D0-8DD4-C7CD42527D5A}" type="presParOf" srcId="{13C013C3-17B6-47C0-9569-C26E982B474B}" destId="{A3180B50-8544-4EB6-9A93-827B4001BB2F}" srcOrd="2" destOrd="0" presId="urn:microsoft.com/office/officeart/2005/8/layout/cycle3"/>
    <dgm:cxn modelId="{ACF18B79-E331-4258-B99B-20B1FAC71783}" type="presParOf" srcId="{13C013C3-17B6-47C0-9569-C26E982B474B}" destId="{5C737BF3-B56D-4DB0-A6D6-96EF22E1F788}" srcOrd="3" destOrd="0" presId="urn:microsoft.com/office/officeart/2005/8/layout/cycle3"/>
    <dgm:cxn modelId="{BF246C33-F8AF-4EE0-9A15-317999C203FB}" type="presParOf" srcId="{13C013C3-17B6-47C0-9569-C26E982B474B}" destId="{4D260942-F3FD-48EF-988B-7B21B4E43179}" srcOrd="4" destOrd="0" presId="urn:microsoft.com/office/officeart/2005/8/layout/cycle3"/>
    <dgm:cxn modelId="{B9C85615-807A-4FBB-86E5-BA2E07F6AE04}" type="presParOf" srcId="{13C013C3-17B6-47C0-9569-C26E982B474B}" destId="{1A7FB643-2158-4794-AB64-3C8D790EFF82}" srcOrd="5" destOrd="0" presId="urn:microsoft.com/office/officeart/2005/8/layout/cycle3"/>
    <dgm:cxn modelId="{C4A415AE-43B1-424B-988C-8ABA1D8123E1}" type="presParOf" srcId="{13C013C3-17B6-47C0-9569-C26E982B474B}" destId="{18EFA0A2-8DE0-4F89-B5A6-D29F8F31656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BC948-C772-47E7-A488-29F001F265E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27D249-4B97-4B72-9D48-727E7BE1D132}">
      <dgm:prSet custT="1"/>
      <dgm:spPr/>
      <dgm:t>
        <a:bodyPr/>
        <a:lstStyle/>
        <a:p>
          <a:r>
            <a:rPr lang="en-IN" sz="2000" dirty="0"/>
            <a:t>Sample collection</a:t>
          </a:r>
        </a:p>
      </dgm:t>
    </dgm:pt>
    <dgm:pt modelId="{546FB2E8-0901-4F49-8788-2E0166A8F2E2}" type="parTrans" cxnId="{04B6C985-1A29-485B-B4A4-E0FE6FA44A6B}">
      <dgm:prSet/>
      <dgm:spPr/>
      <dgm:t>
        <a:bodyPr/>
        <a:lstStyle/>
        <a:p>
          <a:endParaRPr lang="en-IN"/>
        </a:p>
      </dgm:t>
    </dgm:pt>
    <dgm:pt modelId="{EB5F6CC2-B41E-4DD9-8345-4E27228062F5}" type="sibTrans" cxnId="{04B6C985-1A29-485B-B4A4-E0FE6FA44A6B}">
      <dgm:prSet/>
      <dgm:spPr/>
      <dgm:t>
        <a:bodyPr/>
        <a:lstStyle/>
        <a:p>
          <a:endParaRPr lang="en-IN"/>
        </a:p>
      </dgm:t>
    </dgm:pt>
    <dgm:pt modelId="{5E439F5E-A635-43BA-A5C7-502691B7D7B5}">
      <dgm:prSet custT="1"/>
      <dgm:spPr/>
      <dgm:t>
        <a:bodyPr/>
        <a:lstStyle/>
        <a:p>
          <a:r>
            <a:rPr lang="en-IN" sz="2000"/>
            <a:t>Enrichment and isolation</a:t>
          </a:r>
        </a:p>
      </dgm:t>
    </dgm:pt>
    <dgm:pt modelId="{83B66B1C-4CF4-4EEC-A565-734AE6577A1E}" type="parTrans" cxnId="{8738566D-DCD6-47DD-9C25-7814E96A7617}">
      <dgm:prSet/>
      <dgm:spPr/>
      <dgm:t>
        <a:bodyPr/>
        <a:lstStyle/>
        <a:p>
          <a:endParaRPr lang="en-IN"/>
        </a:p>
      </dgm:t>
    </dgm:pt>
    <dgm:pt modelId="{B649CF9D-365A-4182-B7AA-C4775F1595CE}" type="sibTrans" cxnId="{8738566D-DCD6-47DD-9C25-7814E96A7617}">
      <dgm:prSet/>
      <dgm:spPr/>
      <dgm:t>
        <a:bodyPr/>
        <a:lstStyle/>
        <a:p>
          <a:endParaRPr lang="en-IN"/>
        </a:p>
      </dgm:t>
    </dgm:pt>
    <dgm:pt modelId="{2AFF3F2C-5DEB-4B79-85B9-1D1293295AE8}">
      <dgm:prSet custT="1"/>
      <dgm:spPr/>
      <dgm:t>
        <a:bodyPr/>
        <a:lstStyle/>
        <a:p>
          <a:r>
            <a:rPr lang="en-IN" sz="2000" dirty="0"/>
            <a:t>Identification and characterisation</a:t>
          </a:r>
        </a:p>
      </dgm:t>
    </dgm:pt>
    <dgm:pt modelId="{8221DF5E-1A41-43CA-8522-B9A1C9E9990F}" type="parTrans" cxnId="{CBE08FD7-194D-49A8-8B5C-0EA4E5E6C842}">
      <dgm:prSet/>
      <dgm:spPr/>
      <dgm:t>
        <a:bodyPr/>
        <a:lstStyle/>
        <a:p>
          <a:endParaRPr lang="en-IN"/>
        </a:p>
      </dgm:t>
    </dgm:pt>
    <dgm:pt modelId="{DEDA563C-C79E-402D-BA5D-4D77E332B06D}" type="sibTrans" cxnId="{CBE08FD7-194D-49A8-8B5C-0EA4E5E6C842}">
      <dgm:prSet/>
      <dgm:spPr/>
      <dgm:t>
        <a:bodyPr/>
        <a:lstStyle/>
        <a:p>
          <a:endParaRPr lang="en-IN"/>
        </a:p>
      </dgm:t>
    </dgm:pt>
    <dgm:pt modelId="{992255BC-0E12-4B10-82D0-5FA6EAB8443A}">
      <dgm:prSet custT="1"/>
      <dgm:spPr/>
      <dgm:t>
        <a:bodyPr/>
        <a:lstStyle/>
        <a:p>
          <a:r>
            <a:rPr lang="en-IN" sz="2000" dirty="0"/>
            <a:t>Beta-lactam degradation </a:t>
          </a:r>
        </a:p>
      </dgm:t>
    </dgm:pt>
    <dgm:pt modelId="{EAC19385-E798-47DE-8382-DAC7DF5202E4}" type="parTrans" cxnId="{F0D626C6-B631-42FC-BBAD-D4FBFE856A6E}">
      <dgm:prSet/>
      <dgm:spPr/>
      <dgm:t>
        <a:bodyPr/>
        <a:lstStyle/>
        <a:p>
          <a:endParaRPr lang="en-IN"/>
        </a:p>
      </dgm:t>
    </dgm:pt>
    <dgm:pt modelId="{9DB1E8C6-CF44-4338-BF90-D883BC48D76E}" type="sibTrans" cxnId="{F0D626C6-B631-42FC-BBAD-D4FBFE856A6E}">
      <dgm:prSet/>
      <dgm:spPr/>
      <dgm:t>
        <a:bodyPr/>
        <a:lstStyle/>
        <a:p>
          <a:endParaRPr lang="en-IN"/>
        </a:p>
      </dgm:t>
    </dgm:pt>
    <dgm:pt modelId="{9EEE1E93-7415-4A85-AF36-D350F422166E}">
      <dgm:prSet custT="1"/>
      <dgm:spPr/>
      <dgm:t>
        <a:bodyPr/>
        <a:lstStyle/>
        <a:p>
          <a:r>
            <a:rPr lang="en-IN" sz="2000" dirty="0"/>
            <a:t>Byproducts characterisation</a:t>
          </a:r>
        </a:p>
      </dgm:t>
    </dgm:pt>
    <dgm:pt modelId="{AEB6E440-3D41-4402-9627-7E33235321FE}" type="parTrans" cxnId="{DCE6C69F-4904-42EC-9F99-33E6A6F2F6A6}">
      <dgm:prSet/>
      <dgm:spPr/>
      <dgm:t>
        <a:bodyPr/>
        <a:lstStyle/>
        <a:p>
          <a:endParaRPr lang="en-IN"/>
        </a:p>
      </dgm:t>
    </dgm:pt>
    <dgm:pt modelId="{31C4020F-09EB-4EC5-AACD-5F8C071F2E03}" type="sibTrans" cxnId="{DCE6C69F-4904-42EC-9F99-33E6A6F2F6A6}">
      <dgm:prSet/>
      <dgm:spPr/>
      <dgm:t>
        <a:bodyPr/>
        <a:lstStyle/>
        <a:p>
          <a:endParaRPr lang="en-IN"/>
        </a:p>
      </dgm:t>
    </dgm:pt>
    <dgm:pt modelId="{F8388964-0FFD-4173-982C-002DC412E619}">
      <dgm:prSet custT="1"/>
      <dgm:spPr/>
      <dgm:t>
        <a:bodyPr/>
        <a:lstStyle/>
        <a:p>
          <a:r>
            <a:rPr lang="en-IN" sz="2000" dirty="0"/>
            <a:t>Future work</a:t>
          </a:r>
        </a:p>
      </dgm:t>
    </dgm:pt>
    <dgm:pt modelId="{9BA245CB-B3C0-453D-8229-822F1EE3C564}" type="parTrans" cxnId="{8714C0E6-0334-4895-AABA-C0CA6B35DE33}">
      <dgm:prSet/>
      <dgm:spPr/>
      <dgm:t>
        <a:bodyPr/>
        <a:lstStyle/>
        <a:p>
          <a:endParaRPr lang="en-IN"/>
        </a:p>
      </dgm:t>
    </dgm:pt>
    <dgm:pt modelId="{36FBE15F-ADC3-4E44-8845-D30C5025D7ED}" type="sibTrans" cxnId="{8714C0E6-0334-4895-AABA-C0CA6B35DE33}">
      <dgm:prSet/>
      <dgm:spPr/>
      <dgm:t>
        <a:bodyPr/>
        <a:lstStyle/>
        <a:p>
          <a:endParaRPr lang="en-IN"/>
        </a:p>
      </dgm:t>
    </dgm:pt>
    <dgm:pt modelId="{1923B6F5-6646-4748-A058-7FE59DF4FE3F}">
      <dgm:prSet custT="1"/>
      <dgm:spPr/>
      <dgm:t>
        <a:bodyPr/>
        <a:lstStyle/>
        <a:p>
          <a:r>
            <a:rPr lang="en-IN" sz="2000" dirty="0"/>
            <a:t>Enzyme identification</a:t>
          </a:r>
        </a:p>
      </dgm:t>
    </dgm:pt>
    <dgm:pt modelId="{49F2510F-F1F1-4314-B2AE-B66F0E92014A}" type="parTrans" cxnId="{58B1EFCF-376E-403A-BAD3-F01128FE1A32}">
      <dgm:prSet/>
      <dgm:spPr/>
      <dgm:t>
        <a:bodyPr/>
        <a:lstStyle/>
        <a:p>
          <a:endParaRPr lang="en-IN"/>
        </a:p>
      </dgm:t>
    </dgm:pt>
    <dgm:pt modelId="{C913CF76-5439-46BE-86BC-D2194F629999}" type="sibTrans" cxnId="{58B1EFCF-376E-403A-BAD3-F01128FE1A32}">
      <dgm:prSet/>
      <dgm:spPr/>
      <dgm:t>
        <a:bodyPr/>
        <a:lstStyle/>
        <a:p>
          <a:endParaRPr lang="en-IN"/>
        </a:p>
      </dgm:t>
    </dgm:pt>
    <dgm:pt modelId="{624F6AD5-5FAD-435D-98F4-9D3130EF4E2B}">
      <dgm:prSet custT="1"/>
      <dgm:spPr/>
      <dgm:t>
        <a:bodyPr/>
        <a:lstStyle/>
        <a:p>
          <a:r>
            <a:rPr lang="en-IN" sz="2000" dirty="0"/>
            <a:t>Pharmaceutical waste water effluent</a:t>
          </a:r>
        </a:p>
      </dgm:t>
    </dgm:pt>
    <dgm:pt modelId="{B36FFEDB-B2C0-4B66-9F8C-8D66723E93B0}" type="parTrans" cxnId="{F4FDC9D0-01FD-4F3D-9422-097DB2044D12}">
      <dgm:prSet/>
      <dgm:spPr/>
      <dgm:t>
        <a:bodyPr/>
        <a:lstStyle/>
        <a:p>
          <a:endParaRPr lang="en-IN"/>
        </a:p>
      </dgm:t>
    </dgm:pt>
    <dgm:pt modelId="{2013D5AB-43EA-4054-AEE9-C38F75F7A1E7}" type="sibTrans" cxnId="{F4FDC9D0-01FD-4F3D-9422-097DB2044D12}">
      <dgm:prSet/>
      <dgm:spPr/>
      <dgm:t>
        <a:bodyPr/>
        <a:lstStyle/>
        <a:p>
          <a:endParaRPr lang="en-IN"/>
        </a:p>
      </dgm:t>
    </dgm:pt>
    <dgm:pt modelId="{DE11E40F-1CA3-44F9-9AF7-B63F18A502CF}">
      <dgm:prSet custT="1"/>
      <dgm:spPr/>
      <dgm:t>
        <a:bodyPr/>
        <a:lstStyle/>
        <a:p>
          <a:r>
            <a:rPr lang="en-IN" sz="2000" dirty="0"/>
            <a:t>On minimal media with penicillin 100 mg/ml </a:t>
          </a:r>
        </a:p>
      </dgm:t>
    </dgm:pt>
    <dgm:pt modelId="{71C83AB7-4C54-4484-87FE-32F0304EA20D}" type="parTrans" cxnId="{E07EBD04-CB32-47CE-87EE-E24F32E2047B}">
      <dgm:prSet/>
      <dgm:spPr/>
      <dgm:t>
        <a:bodyPr/>
        <a:lstStyle/>
        <a:p>
          <a:endParaRPr lang="en-IN"/>
        </a:p>
      </dgm:t>
    </dgm:pt>
    <dgm:pt modelId="{DB835CE3-1D4E-48AD-97F1-D1EFCF5F9F4E}" type="sibTrans" cxnId="{E07EBD04-CB32-47CE-87EE-E24F32E2047B}">
      <dgm:prSet/>
      <dgm:spPr/>
      <dgm:t>
        <a:bodyPr/>
        <a:lstStyle/>
        <a:p>
          <a:endParaRPr lang="en-IN"/>
        </a:p>
      </dgm:t>
    </dgm:pt>
    <dgm:pt modelId="{0FE0E525-3324-4574-AA79-3A304B66D5BF}">
      <dgm:prSet custT="1"/>
      <dgm:spPr/>
      <dgm:t>
        <a:bodyPr/>
        <a:lstStyle/>
        <a:p>
          <a:r>
            <a:rPr lang="en-IN" sz="2000" dirty="0"/>
            <a:t>24 resistant isolates</a:t>
          </a:r>
        </a:p>
      </dgm:t>
    </dgm:pt>
    <dgm:pt modelId="{A518940A-31B3-454C-A187-277FBB3DB9F6}" type="parTrans" cxnId="{16FF7B8D-46A2-4A15-B79A-9C33BB8080D0}">
      <dgm:prSet/>
      <dgm:spPr/>
      <dgm:t>
        <a:bodyPr/>
        <a:lstStyle/>
        <a:p>
          <a:endParaRPr lang="en-IN"/>
        </a:p>
      </dgm:t>
    </dgm:pt>
    <dgm:pt modelId="{4C988525-B999-41D0-923B-EB18AE8B4A80}" type="sibTrans" cxnId="{16FF7B8D-46A2-4A15-B79A-9C33BB8080D0}">
      <dgm:prSet/>
      <dgm:spPr/>
      <dgm:t>
        <a:bodyPr/>
        <a:lstStyle/>
        <a:p>
          <a:endParaRPr lang="en-IN"/>
        </a:p>
      </dgm:t>
    </dgm:pt>
    <dgm:pt modelId="{A6728D64-A7D1-48B9-9B0C-EB44BA68D033}">
      <dgm:prSet custT="1"/>
      <dgm:spPr/>
      <dgm:t>
        <a:bodyPr/>
        <a:lstStyle/>
        <a:p>
          <a:r>
            <a:rPr lang="en-IN" sz="2000" dirty="0"/>
            <a:t>PCR amplification, sequencing and blast analysis</a:t>
          </a:r>
        </a:p>
      </dgm:t>
    </dgm:pt>
    <dgm:pt modelId="{2B78CB14-5A7C-4A12-8EC3-5762A10BC842}" type="parTrans" cxnId="{43870B03-A26A-47DD-B790-9A4626ADD839}">
      <dgm:prSet/>
      <dgm:spPr/>
      <dgm:t>
        <a:bodyPr/>
        <a:lstStyle/>
        <a:p>
          <a:endParaRPr lang="en-IN"/>
        </a:p>
      </dgm:t>
    </dgm:pt>
    <dgm:pt modelId="{5EA0668C-C40E-45EE-A2EC-F1CACB809787}" type="sibTrans" cxnId="{43870B03-A26A-47DD-B790-9A4626ADD839}">
      <dgm:prSet/>
      <dgm:spPr/>
      <dgm:t>
        <a:bodyPr/>
        <a:lstStyle/>
        <a:p>
          <a:endParaRPr lang="en-IN"/>
        </a:p>
      </dgm:t>
    </dgm:pt>
    <dgm:pt modelId="{AC037ABE-1628-4349-BEFE-7E6493A2791A}">
      <dgm:prSet custT="1"/>
      <dgm:spPr/>
      <dgm:t>
        <a:bodyPr/>
        <a:lstStyle/>
        <a:p>
          <a:r>
            <a:rPr lang="en-IN" sz="2000" dirty="0"/>
            <a:t>Antibiotics susceptibility testing </a:t>
          </a:r>
        </a:p>
      </dgm:t>
    </dgm:pt>
    <dgm:pt modelId="{E0597CBD-25B7-44B4-BE22-99ED9103F150}" type="parTrans" cxnId="{87B6130A-89B7-4EBB-8C61-2963CB1A9603}">
      <dgm:prSet/>
      <dgm:spPr/>
      <dgm:t>
        <a:bodyPr/>
        <a:lstStyle/>
        <a:p>
          <a:endParaRPr lang="en-IN"/>
        </a:p>
      </dgm:t>
    </dgm:pt>
    <dgm:pt modelId="{D15A6E16-8E6B-47E6-B315-044659E1A038}" type="sibTrans" cxnId="{87B6130A-89B7-4EBB-8C61-2963CB1A9603}">
      <dgm:prSet/>
      <dgm:spPr/>
      <dgm:t>
        <a:bodyPr/>
        <a:lstStyle/>
        <a:p>
          <a:endParaRPr lang="en-IN"/>
        </a:p>
      </dgm:t>
    </dgm:pt>
    <dgm:pt modelId="{093FF1AE-84B4-41FC-BF9A-881268213E77}">
      <dgm:prSet custT="1"/>
      <dgm:spPr/>
      <dgm:t>
        <a:bodyPr/>
        <a:lstStyle/>
        <a:p>
          <a:r>
            <a:rPr lang="en-IN" sz="2000" dirty="0"/>
            <a:t>By phenotypic double disc diffusion method</a:t>
          </a:r>
        </a:p>
      </dgm:t>
    </dgm:pt>
    <dgm:pt modelId="{C8C6BC15-7D9B-4779-AB66-FD0B226D6023}" type="parTrans" cxnId="{E0CF1FC2-7E9E-4379-8089-E510AB3C91C4}">
      <dgm:prSet/>
      <dgm:spPr/>
      <dgm:t>
        <a:bodyPr/>
        <a:lstStyle/>
        <a:p>
          <a:endParaRPr lang="en-IN"/>
        </a:p>
      </dgm:t>
    </dgm:pt>
    <dgm:pt modelId="{30D14176-63CF-46EF-9216-C4D6399605FC}" type="sibTrans" cxnId="{E0CF1FC2-7E9E-4379-8089-E510AB3C91C4}">
      <dgm:prSet/>
      <dgm:spPr/>
      <dgm:t>
        <a:bodyPr/>
        <a:lstStyle/>
        <a:p>
          <a:endParaRPr lang="en-IN"/>
        </a:p>
      </dgm:t>
    </dgm:pt>
    <dgm:pt modelId="{BFD93985-CF96-4919-B05B-3ED813E9D133}">
      <dgm:prSet custT="1"/>
      <dgm:spPr/>
      <dgm:t>
        <a:bodyPr/>
        <a:lstStyle/>
        <a:p>
          <a:r>
            <a:rPr lang="en-IN" sz="2000" dirty="0"/>
            <a:t>Beta-lactam (Cefotaxime) timepoint degradation</a:t>
          </a:r>
        </a:p>
      </dgm:t>
    </dgm:pt>
    <dgm:pt modelId="{B044BC7F-27BE-45EC-9C76-D156CD3DA48A}" type="parTrans" cxnId="{EF0A8168-A782-40BA-9000-3F3F104D7CC4}">
      <dgm:prSet/>
      <dgm:spPr/>
      <dgm:t>
        <a:bodyPr/>
        <a:lstStyle/>
        <a:p>
          <a:endParaRPr lang="en-IN"/>
        </a:p>
      </dgm:t>
    </dgm:pt>
    <dgm:pt modelId="{6DA11B2C-BADB-4EDB-AAA0-448B6241C2AD}" type="sibTrans" cxnId="{EF0A8168-A782-40BA-9000-3F3F104D7CC4}">
      <dgm:prSet/>
      <dgm:spPr/>
      <dgm:t>
        <a:bodyPr/>
        <a:lstStyle/>
        <a:p>
          <a:endParaRPr lang="en-IN"/>
        </a:p>
      </dgm:t>
    </dgm:pt>
    <dgm:pt modelId="{58E9DED4-4E5C-450F-A79B-FC5FE8D05687}">
      <dgm:prSet custT="1"/>
      <dgm:spPr/>
      <dgm:t>
        <a:bodyPr/>
        <a:lstStyle/>
        <a:p>
          <a:r>
            <a:rPr lang="en-IN" sz="2000" dirty="0"/>
            <a:t>TLC and spectrophotometric confirmation</a:t>
          </a:r>
        </a:p>
      </dgm:t>
    </dgm:pt>
    <dgm:pt modelId="{78CF6011-8E5B-45C0-9366-0EB9E0A197DC}" type="parTrans" cxnId="{D66A6964-4FA8-4973-80EB-4EAB35536658}">
      <dgm:prSet/>
      <dgm:spPr/>
      <dgm:t>
        <a:bodyPr/>
        <a:lstStyle/>
        <a:p>
          <a:endParaRPr lang="en-IN"/>
        </a:p>
      </dgm:t>
    </dgm:pt>
    <dgm:pt modelId="{AEE5EB56-D75F-4937-86F1-E04D2E58A7E9}" type="sibTrans" cxnId="{D66A6964-4FA8-4973-80EB-4EAB35536658}">
      <dgm:prSet/>
      <dgm:spPr/>
      <dgm:t>
        <a:bodyPr/>
        <a:lstStyle/>
        <a:p>
          <a:endParaRPr lang="en-IN"/>
        </a:p>
      </dgm:t>
    </dgm:pt>
    <dgm:pt modelId="{00AE12A5-8B29-421C-BFC8-ACC93CEFFEA6}">
      <dgm:prSet custT="1"/>
      <dgm:spPr/>
      <dgm:t>
        <a:bodyPr/>
        <a:lstStyle/>
        <a:p>
          <a:r>
            <a:rPr lang="en-IN" sz="2000" dirty="0"/>
            <a:t>Optimisation of degradation efficiency and applications</a:t>
          </a:r>
        </a:p>
      </dgm:t>
    </dgm:pt>
    <dgm:pt modelId="{051B344D-A2E7-408A-9B93-C727B8524A55}" type="parTrans" cxnId="{22EEE9F1-D16C-4CF2-80DF-FDC1D9C2ADE1}">
      <dgm:prSet/>
      <dgm:spPr/>
      <dgm:t>
        <a:bodyPr/>
        <a:lstStyle/>
        <a:p>
          <a:endParaRPr lang="en-IN"/>
        </a:p>
      </dgm:t>
    </dgm:pt>
    <dgm:pt modelId="{0B9B6FDE-09E6-4725-8DEE-1CC7A9B05DDF}" type="sibTrans" cxnId="{22EEE9F1-D16C-4CF2-80DF-FDC1D9C2ADE1}">
      <dgm:prSet/>
      <dgm:spPr/>
      <dgm:t>
        <a:bodyPr/>
        <a:lstStyle/>
        <a:p>
          <a:endParaRPr lang="en-IN"/>
        </a:p>
      </dgm:t>
    </dgm:pt>
    <dgm:pt modelId="{1450933B-2813-4EC3-B0B4-8F7F1679696A}">
      <dgm:prSet custT="1"/>
      <dgm:spPr/>
      <dgm:t>
        <a:bodyPr/>
        <a:lstStyle/>
        <a:p>
          <a:r>
            <a:rPr lang="en-IN" sz="2000" dirty="0"/>
            <a:t>LCMS, HPLC, GCMS</a:t>
          </a:r>
        </a:p>
      </dgm:t>
    </dgm:pt>
    <dgm:pt modelId="{C809C6BE-293B-4E34-968F-75639A388E26}" type="parTrans" cxnId="{9311E976-31D8-443E-BA4B-39232882C3B8}">
      <dgm:prSet/>
      <dgm:spPr/>
      <dgm:t>
        <a:bodyPr/>
        <a:lstStyle/>
        <a:p>
          <a:endParaRPr lang="en-IN"/>
        </a:p>
      </dgm:t>
    </dgm:pt>
    <dgm:pt modelId="{64F152C1-33E7-48FB-8DF0-2E0BA0B0AD06}" type="sibTrans" cxnId="{9311E976-31D8-443E-BA4B-39232882C3B8}">
      <dgm:prSet/>
      <dgm:spPr/>
      <dgm:t>
        <a:bodyPr/>
        <a:lstStyle/>
        <a:p>
          <a:endParaRPr lang="en-IN"/>
        </a:p>
      </dgm:t>
    </dgm:pt>
    <dgm:pt modelId="{4B451439-6C53-4319-B1A6-E3ED3060FE54}">
      <dgm:prSet custT="1"/>
      <dgm:spPr/>
      <dgm:t>
        <a:bodyPr/>
        <a:lstStyle/>
        <a:p>
          <a:r>
            <a:rPr lang="en-IN" sz="2000"/>
            <a:t>Antimicrobial activity and toxicity</a:t>
          </a:r>
          <a:endParaRPr lang="en-IN" sz="2000" dirty="0"/>
        </a:p>
      </dgm:t>
    </dgm:pt>
    <dgm:pt modelId="{078FE8E9-0922-47BA-8B3F-2AE21CE20D9B}" type="parTrans" cxnId="{27CF30E0-25AA-47BE-BAC3-06CA5E6B35B1}">
      <dgm:prSet/>
      <dgm:spPr/>
      <dgm:t>
        <a:bodyPr/>
        <a:lstStyle/>
        <a:p>
          <a:endParaRPr lang="en-IN"/>
        </a:p>
      </dgm:t>
    </dgm:pt>
    <dgm:pt modelId="{1D5F84B7-ACFF-4017-B8FC-D931E294CEE5}" type="sibTrans" cxnId="{27CF30E0-25AA-47BE-BAC3-06CA5E6B35B1}">
      <dgm:prSet/>
      <dgm:spPr/>
      <dgm:t>
        <a:bodyPr/>
        <a:lstStyle/>
        <a:p>
          <a:endParaRPr lang="en-IN"/>
        </a:p>
      </dgm:t>
    </dgm:pt>
    <dgm:pt modelId="{15624616-8D30-4B47-AB1C-0ECA4E501132}" type="pres">
      <dgm:prSet presAssocID="{BB2BC948-C772-47E7-A488-29F001F265E7}" presName="Name0" presStyleCnt="0">
        <dgm:presLayoutVars>
          <dgm:dir/>
          <dgm:animLvl val="lvl"/>
          <dgm:resizeHandles/>
        </dgm:presLayoutVars>
      </dgm:prSet>
      <dgm:spPr/>
    </dgm:pt>
    <dgm:pt modelId="{B21F5DA3-46D8-4B3A-B50C-0CE58A560D1F}" type="pres">
      <dgm:prSet presAssocID="{C627D249-4B97-4B72-9D48-727E7BE1D132}" presName="linNode" presStyleCnt="0"/>
      <dgm:spPr/>
    </dgm:pt>
    <dgm:pt modelId="{128FDA38-1D5B-4A41-BEB3-0DA04884B960}" type="pres">
      <dgm:prSet presAssocID="{C627D249-4B97-4B72-9D48-727E7BE1D132}" presName="parentShp" presStyleLbl="node1" presStyleIdx="0" presStyleCnt="7" custScaleX="76766" custLinFactNeighborX="-9218">
        <dgm:presLayoutVars>
          <dgm:bulletEnabled val="1"/>
        </dgm:presLayoutVars>
      </dgm:prSet>
      <dgm:spPr/>
    </dgm:pt>
    <dgm:pt modelId="{1227C830-D84B-4C18-94E9-A77FE5C3A806}" type="pres">
      <dgm:prSet presAssocID="{C627D249-4B97-4B72-9D48-727E7BE1D132}" presName="childShp" presStyleLbl="bgAccFollowNode1" presStyleIdx="0" presStyleCnt="7" custScaleX="114730" custScaleY="123837">
        <dgm:presLayoutVars>
          <dgm:bulletEnabled val="1"/>
        </dgm:presLayoutVars>
      </dgm:prSet>
      <dgm:spPr/>
    </dgm:pt>
    <dgm:pt modelId="{7AB119C6-A466-40D7-91EB-5A9998EEBD2D}" type="pres">
      <dgm:prSet presAssocID="{EB5F6CC2-B41E-4DD9-8345-4E27228062F5}" presName="spacing" presStyleCnt="0"/>
      <dgm:spPr/>
    </dgm:pt>
    <dgm:pt modelId="{0FC35146-AABE-405C-88CB-5B83D0172B54}" type="pres">
      <dgm:prSet presAssocID="{5E439F5E-A635-43BA-A5C7-502691B7D7B5}" presName="linNode" presStyleCnt="0"/>
      <dgm:spPr/>
    </dgm:pt>
    <dgm:pt modelId="{7861ED8C-A94B-4F3B-B5D3-A52B0D101AD3}" type="pres">
      <dgm:prSet presAssocID="{5E439F5E-A635-43BA-A5C7-502691B7D7B5}" presName="parentShp" presStyleLbl="node1" presStyleIdx="1" presStyleCnt="7" custScaleX="76766" custLinFactNeighborX="-9218">
        <dgm:presLayoutVars>
          <dgm:bulletEnabled val="1"/>
        </dgm:presLayoutVars>
      </dgm:prSet>
      <dgm:spPr/>
    </dgm:pt>
    <dgm:pt modelId="{0B3C1F62-4021-4108-9FAC-AEADC3F4EE5C}" type="pres">
      <dgm:prSet presAssocID="{5E439F5E-A635-43BA-A5C7-502691B7D7B5}" presName="childShp" presStyleLbl="bgAccFollowNode1" presStyleIdx="1" presStyleCnt="7" custScaleX="114730" custScaleY="123837" custLinFactNeighborX="-640" custLinFactNeighborY="-3099">
        <dgm:presLayoutVars>
          <dgm:bulletEnabled val="1"/>
        </dgm:presLayoutVars>
      </dgm:prSet>
      <dgm:spPr/>
    </dgm:pt>
    <dgm:pt modelId="{9E17AA04-1E86-4E3F-AF82-C58AAE946478}" type="pres">
      <dgm:prSet presAssocID="{B649CF9D-365A-4182-B7AA-C4775F1595CE}" presName="spacing" presStyleCnt="0"/>
      <dgm:spPr/>
    </dgm:pt>
    <dgm:pt modelId="{1CC5F179-8387-4170-B039-B9175C11FCF5}" type="pres">
      <dgm:prSet presAssocID="{2AFF3F2C-5DEB-4B79-85B9-1D1293295AE8}" presName="linNode" presStyleCnt="0"/>
      <dgm:spPr/>
    </dgm:pt>
    <dgm:pt modelId="{ACDBA0EA-92C1-4CEB-B96D-4934B172AC63}" type="pres">
      <dgm:prSet presAssocID="{2AFF3F2C-5DEB-4B79-85B9-1D1293295AE8}" presName="parentShp" presStyleLbl="node1" presStyleIdx="2" presStyleCnt="7" custScaleX="76766" custLinFactNeighborX="-9218">
        <dgm:presLayoutVars>
          <dgm:bulletEnabled val="1"/>
        </dgm:presLayoutVars>
      </dgm:prSet>
      <dgm:spPr/>
    </dgm:pt>
    <dgm:pt modelId="{1052E063-1810-4233-83F8-31C7D09FF820}" type="pres">
      <dgm:prSet presAssocID="{2AFF3F2C-5DEB-4B79-85B9-1D1293295AE8}" presName="childShp" presStyleLbl="bgAccFollowNode1" presStyleIdx="2" presStyleCnt="7" custScaleX="114730" custScaleY="123837">
        <dgm:presLayoutVars>
          <dgm:bulletEnabled val="1"/>
        </dgm:presLayoutVars>
      </dgm:prSet>
      <dgm:spPr/>
    </dgm:pt>
    <dgm:pt modelId="{21923CA1-244F-4222-8143-3BA73FF5CE8D}" type="pres">
      <dgm:prSet presAssocID="{DEDA563C-C79E-402D-BA5D-4D77E332B06D}" presName="spacing" presStyleCnt="0"/>
      <dgm:spPr/>
    </dgm:pt>
    <dgm:pt modelId="{7751602B-1C8B-424F-8A90-004710E0E9CC}" type="pres">
      <dgm:prSet presAssocID="{1923B6F5-6646-4748-A058-7FE59DF4FE3F}" presName="linNode" presStyleCnt="0"/>
      <dgm:spPr/>
    </dgm:pt>
    <dgm:pt modelId="{8D3B1A39-265E-476E-A4D7-6DA8A2CB98D1}" type="pres">
      <dgm:prSet presAssocID="{1923B6F5-6646-4748-A058-7FE59DF4FE3F}" presName="parentShp" presStyleLbl="node1" presStyleIdx="3" presStyleCnt="7" custScaleX="76766" custLinFactNeighborX="-9218">
        <dgm:presLayoutVars>
          <dgm:bulletEnabled val="1"/>
        </dgm:presLayoutVars>
      </dgm:prSet>
      <dgm:spPr/>
    </dgm:pt>
    <dgm:pt modelId="{5D9A1100-1DBC-4182-A869-CEDDB405BEC3}" type="pres">
      <dgm:prSet presAssocID="{1923B6F5-6646-4748-A058-7FE59DF4FE3F}" presName="childShp" presStyleLbl="bgAccFollowNode1" presStyleIdx="3" presStyleCnt="7" custScaleX="114730" custScaleY="123837">
        <dgm:presLayoutVars>
          <dgm:bulletEnabled val="1"/>
        </dgm:presLayoutVars>
      </dgm:prSet>
      <dgm:spPr/>
    </dgm:pt>
    <dgm:pt modelId="{B716EB5D-D1D8-445D-985F-F5D37812DBD0}" type="pres">
      <dgm:prSet presAssocID="{C913CF76-5439-46BE-86BC-D2194F629999}" presName="spacing" presStyleCnt="0"/>
      <dgm:spPr/>
    </dgm:pt>
    <dgm:pt modelId="{88C3D9A5-4D17-41FD-AE39-B2E0F1857085}" type="pres">
      <dgm:prSet presAssocID="{992255BC-0E12-4B10-82D0-5FA6EAB8443A}" presName="linNode" presStyleCnt="0"/>
      <dgm:spPr/>
    </dgm:pt>
    <dgm:pt modelId="{35B367FE-BCBF-43C9-9643-B15D3C5F9266}" type="pres">
      <dgm:prSet presAssocID="{992255BC-0E12-4B10-82D0-5FA6EAB8443A}" presName="parentShp" presStyleLbl="node1" presStyleIdx="4" presStyleCnt="7" custScaleX="76766" custLinFactNeighborX="-9218">
        <dgm:presLayoutVars>
          <dgm:bulletEnabled val="1"/>
        </dgm:presLayoutVars>
      </dgm:prSet>
      <dgm:spPr/>
    </dgm:pt>
    <dgm:pt modelId="{868D52F4-2D69-484A-BC9C-137304F721E1}" type="pres">
      <dgm:prSet presAssocID="{992255BC-0E12-4B10-82D0-5FA6EAB8443A}" presName="childShp" presStyleLbl="bgAccFollowNode1" presStyleIdx="4" presStyleCnt="7" custScaleX="114730" custScaleY="123837">
        <dgm:presLayoutVars>
          <dgm:bulletEnabled val="1"/>
        </dgm:presLayoutVars>
      </dgm:prSet>
      <dgm:spPr/>
    </dgm:pt>
    <dgm:pt modelId="{1567E067-DC7D-4819-86D4-EC37C8C24E40}" type="pres">
      <dgm:prSet presAssocID="{9DB1E8C6-CF44-4338-BF90-D883BC48D76E}" presName="spacing" presStyleCnt="0"/>
      <dgm:spPr/>
    </dgm:pt>
    <dgm:pt modelId="{AE6406F1-9420-44B4-9D50-3CFF9E55C958}" type="pres">
      <dgm:prSet presAssocID="{F8388964-0FFD-4173-982C-002DC412E619}" presName="linNode" presStyleCnt="0"/>
      <dgm:spPr/>
    </dgm:pt>
    <dgm:pt modelId="{C58904F6-4A8D-4885-99AD-02E1E0A50358}" type="pres">
      <dgm:prSet presAssocID="{F8388964-0FFD-4173-982C-002DC412E619}" presName="parentShp" presStyleLbl="node1" presStyleIdx="5" presStyleCnt="7" custScaleX="76766" custLinFactNeighborX="-9218">
        <dgm:presLayoutVars>
          <dgm:bulletEnabled val="1"/>
        </dgm:presLayoutVars>
      </dgm:prSet>
      <dgm:spPr/>
    </dgm:pt>
    <dgm:pt modelId="{729DEEAC-9806-4D3D-BE56-9A86FAEEAB83}" type="pres">
      <dgm:prSet presAssocID="{F8388964-0FFD-4173-982C-002DC412E619}" presName="childShp" presStyleLbl="bgAccFollowNode1" presStyleIdx="5" presStyleCnt="7" custScaleX="114730" custScaleY="123837" custLinFactNeighborX="0" custLinFactNeighborY="-3727">
        <dgm:presLayoutVars>
          <dgm:bulletEnabled val="1"/>
        </dgm:presLayoutVars>
      </dgm:prSet>
      <dgm:spPr/>
    </dgm:pt>
    <dgm:pt modelId="{9BD6A5B4-01AB-473F-A788-B1EB2B11D504}" type="pres">
      <dgm:prSet presAssocID="{36FBE15F-ADC3-4E44-8845-D30C5025D7ED}" presName="spacing" presStyleCnt="0"/>
      <dgm:spPr/>
    </dgm:pt>
    <dgm:pt modelId="{9076BCF8-5EAD-495C-ACA5-CA4A7670D8BC}" type="pres">
      <dgm:prSet presAssocID="{9EEE1E93-7415-4A85-AF36-D350F422166E}" presName="linNode" presStyleCnt="0"/>
      <dgm:spPr/>
    </dgm:pt>
    <dgm:pt modelId="{EF5B053E-7F30-457D-9241-5D3AC870473A}" type="pres">
      <dgm:prSet presAssocID="{9EEE1E93-7415-4A85-AF36-D350F422166E}" presName="parentShp" presStyleLbl="node1" presStyleIdx="6" presStyleCnt="7" custScaleX="76766" custLinFactNeighborX="-9218">
        <dgm:presLayoutVars>
          <dgm:bulletEnabled val="1"/>
        </dgm:presLayoutVars>
      </dgm:prSet>
      <dgm:spPr/>
    </dgm:pt>
    <dgm:pt modelId="{CEC4F0B5-CD80-4C11-A9C3-F2DE1EB3280F}" type="pres">
      <dgm:prSet presAssocID="{9EEE1E93-7415-4A85-AF36-D350F422166E}" presName="childShp" presStyleLbl="bgAccFollowNode1" presStyleIdx="6" presStyleCnt="7" custScaleX="114730" custScaleY="123837">
        <dgm:presLayoutVars>
          <dgm:bulletEnabled val="1"/>
        </dgm:presLayoutVars>
      </dgm:prSet>
      <dgm:spPr/>
    </dgm:pt>
  </dgm:ptLst>
  <dgm:cxnLst>
    <dgm:cxn modelId="{43870B03-A26A-47DD-B790-9A4626ADD839}" srcId="{2AFF3F2C-5DEB-4B79-85B9-1D1293295AE8}" destId="{A6728D64-A7D1-48B9-9B0C-EB44BA68D033}" srcOrd="0" destOrd="0" parTransId="{2B78CB14-5A7C-4A12-8EC3-5762A10BC842}" sibTransId="{5EA0668C-C40E-45EE-A2EC-F1CACB809787}"/>
    <dgm:cxn modelId="{E07EBD04-CB32-47CE-87EE-E24F32E2047B}" srcId="{5E439F5E-A635-43BA-A5C7-502691B7D7B5}" destId="{DE11E40F-1CA3-44F9-9AF7-B63F18A502CF}" srcOrd="0" destOrd="0" parTransId="{71C83AB7-4C54-4484-87FE-32F0304EA20D}" sibTransId="{DB835CE3-1D4E-48AD-97F1-D1EFCF5F9F4E}"/>
    <dgm:cxn modelId="{D98EDA04-47CC-442A-9237-DDD291CAE1FD}" type="presOf" srcId="{2AFF3F2C-5DEB-4B79-85B9-1D1293295AE8}" destId="{ACDBA0EA-92C1-4CEB-B96D-4934B172AC63}" srcOrd="0" destOrd="0" presId="urn:microsoft.com/office/officeart/2005/8/layout/vList6"/>
    <dgm:cxn modelId="{FB139C05-B121-4D11-9754-962767A1D0D1}" type="presOf" srcId="{C627D249-4B97-4B72-9D48-727E7BE1D132}" destId="{128FDA38-1D5B-4A41-BEB3-0DA04884B960}" srcOrd="0" destOrd="0" presId="urn:microsoft.com/office/officeart/2005/8/layout/vList6"/>
    <dgm:cxn modelId="{87B6130A-89B7-4EBB-8C61-2963CB1A9603}" srcId="{2AFF3F2C-5DEB-4B79-85B9-1D1293295AE8}" destId="{AC037ABE-1628-4349-BEFE-7E6493A2791A}" srcOrd="1" destOrd="0" parTransId="{E0597CBD-25B7-44B4-BE22-99ED9103F150}" sibTransId="{D15A6E16-8E6B-47E6-B315-044659E1A038}"/>
    <dgm:cxn modelId="{AB4FB813-CD5F-4E12-AC0A-3B1AE470DC26}" type="presOf" srcId="{BFD93985-CF96-4919-B05B-3ED813E9D133}" destId="{868D52F4-2D69-484A-BC9C-137304F721E1}" srcOrd="0" destOrd="0" presId="urn:microsoft.com/office/officeart/2005/8/layout/vList6"/>
    <dgm:cxn modelId="{A0F69417-F275-4EDE-811B-808E6CA87F27}" type="presOf" srcId="{AC037ABE-1628-4349-BEFE-7E6493A2791A}" destId="{1052E063-1810-4233-83F8-31C7D09FF820}" srcOrd="0" destOrd="1" presId="urn:microsoft.com/office/officeart/2005/8/layout/vList6"/>
    <dgm:cxn modelId="{90929A19-3A09-41D7-86F4-B3CD1B994020}" type="presOf" srcId="{BB2BC948-C772-47E7-A488-29F001F265E7}" destId="{15624616-8D30-4B47-AB1C-0ECA4E501132}" srcOrd="0" destOrd="0" presId="urn:microsoft.com/office/officeart/2005/8/layout/vList6"/>
    <dgm:cxn modelId="{D66A6964-4FA8-4973-80EB-4EAB35536658}" srcId="{992255BC-0E12-4B10-82D0-5FA6EAB8443A}" destId="{58E9DED4-4E5C-450F-A79B-FC5FE8D05687}" srcOrd="1" destOrd="0" parTransId="{78CF6011-8E5B-45C0-9366-0EB9E0A197DC}" sibTransId="{AEE5EB56-D75F-4937-86F1-E04D2E58A7E9}"/>
    <dgm:cxn modelId="{01DE0348-96B0-492C-9C03-79CD90BE2A78}" type="presOf" srcId="{F8388964-0FFD-4173-982C-002DC412E619}" destId="{C58904F6-4A8D-4885-99AD-02E1E0A50358}" srcOrd="0" destOrd="0" presId="urn:microsoft.com/office/officeart/2005/8/layout/vList6"/>
    <dgm:cxn modelId="{EF0A8168-A782-40BA-9000-3F3F104D7CC4}" srcId="{992255BC-0E12-4B10-82D0-5FA6EAB8443A}" destId="{BFD93985-CF96-4919-B05B-3ED813E9D133}" srcOrd="0" destOrd="0" parTransId="{B044BC7F-27BE-45EC-9C76-D156CD3DA48A}" sibTransId="{6DA11B2C-BADB-4EDB-AAA0-448B6241C2AD}"/>
    <dgm:cxn modelId="{8738566D-DCD6-47DD-9C25-7814E96A7617}" srcId="{BB2BC948-C772-47E7-A488-29F001F265E7}" destId="{5E439F5E-A635-43BA-A5C7-502691B7D7B5}" srcOrd="1" destOrd="0" parTransId="{83B66B1C-4CF4-4EEC-A565-734AE6577A1E}" sibTransId="{B649CF9D-365A-4182-B7AA-C4775F1595CE}"/>
    <dgm:cxn modelId="{D4F5A253-BF07-4F80-9E5E-6ABA6987BFC8}" type="presOf" srcId="{1450933B-2813-4EC3-B0B4-8F7F1679696A}" destId="{CEC4F0B5-CD80-4C11-A9C3-F2DE1EB3280F}" srcOrd="0" destOrd="0" presId="urn:microsoft.com/office/officeart/2005/8/layout/vList6"/>
    <dgm:cxn modelId="{DC167555-7BF2-4344-86FB-968D23711132}" type="presOf" srcId="{5E439F5E-A635-43BA-A5C7-502691B7D7B5}" destId="{7861ED8C-A94B-4F3B-B5D3-A52B0D101AD3}" srcOrd="0" destOrd="0" presId="urn:microsoft.com/office/officeart/2005/8/layout/vList6"/>
    <dgm:cxn modelId="{EA047D55-ECBE-4C29-B83C-58EB55516B09}" type="presOf" srcId="{0FE0E525-3324-4574-AA79-3A304B66D5BF}" destId="{0B3C1F62-4021-4108-9FAC-AEADC3F4EE5C}" srcOrd="0" destOrd="1" presId="urn:microsoft.com/office/officeart/2005/8/layout/vList6"/>
    <dgm:cxn modelId="{9311E976-31D8-443E-BA4B-39232882C3B8}" srcId="{9EEE1E93-7415-4A85-AF36-D350F422166E}" destId="{1450933B-2813-4EC3-B0B4-8F7F1679696A}" srcOrd="0" destOrd="0" parTransId="{C809C6BE-293B-4E34-968F-75639A388E26}" sibTransId="{64F152C1-33E7-48FB-8DF0-2E0BA0B0AD06}"/>
    <dgm:cxn modelId="{04B6C985-1A29-485B-B4A4-E0FE6FA44A6B}" srcId="{BB2BC948-C772-47E7-A488-29F001F265E7}" destId="{C627D249-4B97-4B72-9D48-727E7BE1D132}" srcOrd="0" destOrd="0" parTransId="{546FB2E8-0901-4F49-8788-2E0166A8F2E2}" sibTransId="{EB5F6CC2-B41E-4DD9-8345-4E27228062F5}"/>
    <dgm:cxn modelId="{16FF7B8D-46A2-4A15-B79A-9C33BB8080D0}" srcId="{5E439F5E-A635-43BA-A5C7-502691B7D7B5}" destId="{0FE0E525-3324-4574-AA79-3A304B66D5BF}" srcOrd="1" destOrd="0" parTransId="{A518940A-31B3-454C-A187-277FBB3DB9F6}" sibTransId="{4C988525-B999-41D0-923B-EB18AE8B4A80}"/>
    <dgm:cxn modelId="{47448492-46DA-464E-BA90-7A5CE9F19EAC}" type="presOf" srcId="{00AE12A5-8B29-421C-BFC8-ACC93CEFFEA6}" destId="{729DEEAC-9806-4D3D-BE56-9A86FAEEAB83}" srcOrd="0" destOrd="0" presId="urn:microsoft.com/office/officeart/2005/8/layout/vList6"/>
    <dgm:cxn modelId="{B8C91298-5CE0-421B-BC5C-2E1A58FE7971}" type="presOf" srcId="{1923B6F5-6646-4748-A058-7FE59DF4FE3F}" destId="{8D3B1A39-265E-476E-A4D7-6DA8A2CB98D1}" srcOrd="0" destOrd="0" presId="urn:microsoft.com/office/officeart/2005/8/layout/vList6"/>
    <dgm:cxn modelId="{DCE6C69F-4904-42EC-9F99-33E6A6F2F6A6}" srcId="{BB2BC948-C772-47E7-A488-29F001F265E7}" destId="{9EEE1E93-7415-4A85-AF36-D350F422166E}" srcOrd="6" destOrd="0" parTransId="{AEB6E440-3D41-4402-9627-7E33235321FE}" sibTransId="{31C4020F-09EB-4EC5-AACD-5F8C071F2E03}"/>
    <dgm:cxn modelId="{FF041DB3-A727-49F8-8BBF-DE8E91C3EFEE}" type="presOf" srcId="{624F6AD5-5FAD-435D-98F4-9D3130EF4E2B}" destId="{1227C830-D84B-4C18-94E9-A77FE5C3A806}" srcOrd="0" destOrd="0" presId="urn:microsoft.com/office/officeart/2005/8/layout/vList6"/>
    <dgm:cxn modelId="{E0CF1FC2-7E9E-4379-8089-E510AB3C91C4}" srcId="{1923B6F5-6646-4748-A058-7FE59DF4FE3F}" destId="{093FF1AE-84B4-41FC-BF9A-881268213E77}" srcOrd="0" destOrd="0" parTransId="{C8C6BC15-7D9B-4779-AB66-FD0B226D6023}" sibTransId="{30D14176-63CF-46EF-9216-C4D6399605FC}"/>
    <dgm:cxn modelId="{F0D626C6-B631-42FC-BBAD-D4FBFE856A6E}" srcId="{BB2BC948-C772-47E7-A488-29F001F265E7}" destId="{992255BC-0E12-4B10-82D0-5FA6EAB8443A}" srcOrd="4" destOrd="0" parTransId="{EAC19385-E798-47DE-8382-DAC7DF5202E4}" sibTransId="{9DB1E8C6-CF44-4338-BF90-D883BC48D76E}"/>
    <dgm:cxn modelId="{62CAA5CB-8E73-40A5-BEB0-4469F645453E}" type="presOf" srcId="{58E9DED4-4E5C-450F-A79B-FC5FE8D05687}" destId="{868D52F4-2D69-484A-BC9C-137304F721E1}" srcOrd="0" destOrd="1" presId="urn:microsoft.com/office/officeart/2005/8/layout/vList6"/>
    <dgm:cxn modelId="{4BD1F8CB-DA65-4996-8DF8-4BEF774E744A}" type="presOf" srcId="{DE11E40F-1CA3-44F9-9AF7-B63F18A502CF}" destId="{0B3C1F62-4021-4108-9FAC-AEADC3F4EE5C}" srcOrd="0" destOrd="0" presId="urn:microsoft.com/office/officeart/2005/8/layout/vList6"/>
    <dgm:cxn modelId="{58B1EFCF-376E-403A-BAD3-F01128FE1A32}" srcId="{BB2BC948-C772-47E7-A488-29F001F265E7}" destId="{1923B6F5-6646-4748-A058-7FE59DF4FE3F}" srcOrd="3" destOrd="0" parTransId="{49F2510F-F1F1-4314-B2AE-B66F0E92014A}" sibTransId="{C913CF76-5439-46BE-86BC-D2194F629999}"/>
    <dgm:cxn modelId="{F4FDC9D0-01FD-4F3D-9422-097DB2044D12}" srcId="{C627D249-4B97-4B72-9D48-727E7BE1D132}" destId="{624F6AD5-5FAD-435D-98F4-9D3130EF4E2B}" srcOrd="0" destOrd="0" parTransId="{B36FFEDB-B2C0-4B66-9F8C-8D66723E93B0}" sibTransId="{2013D5AB-43EA-4054-AEE9-C38F75F7A1E7}"/>
    <dgm:cxn modelId="{CBE08FD7-194D-49A8-8B5C-0EA4E5E6C842}" srcId="{BB2BC948-C772-47E7-A488-29F001F265E7}" destId="{2AFF3F2C-5DEB-4B79-85B9-1D1293295AE8}" srcOrd="2" destOrd="0" parTransId="{8221DF5E-1A41-43CA-8522-B9A1C9E9990F}" sibTransId="{DEDA563C-C79E-402D-BA5D-4D77E332B06D}"/>
    <dgm:cxn modelId="{2A2E47DA-EBB2-43B4-9A4B-1011DBB358F8}" type="presOf" srcId="{093FF1AE-84B4-41FC-BF9A-881268213E77}" destId="{5D9A1100-1DBC-4182-A869-CEDDB405BEC3}" srcOrd="0" destOrd="0" presId="urn:microsoft.com/office/officeart/2005/8/layout/vList6"/>
    <dgm:cxn modelId="{27CF30E0-25AA-47BE-BAC3-06CA5E6B35B1}" srcId="{9EEE1E93-7415-4A85-AF36-D350F422166E}" destId="{4B451439-6C53-4319-B1A6-E3ED3060FE54}" srcOrd="1" destOrd="0" parTransId="{078FE8E9-0922-47BA-8B3F-2AE21CE20D9B}" sibTransId="{1D5F84B7-ACFF-4017-B8FC-D931E294CEE5}"/>
    <dgm:cxn modelId="{19FA63E1-996B-4A74-A028-BC2563CEB86F}" type="presOf" srcId="{4B451439-6C53-4319-B1A6-E3ED3060FE54}" destId="{CEC4F0B5-CD80-4C11-A9C3-F2DE1EB3280F}" srcOrd="0" destOrd="1" presId="urn:microsoft.com/office/officeart/2005/8/layout/vList6"/>
    <dgm:cxn modelId="{8714C0E6-0334-4895-AABA-C0CA6B35DE33}" srcId="{BB2BC948-C772-47E7-A488-29F001F265E7}" destId="{F8388964-0FFD-4173-982C-002DC412E619}" srcOrd="5" destOrd="0" parTransId="{9BA245CB-B3C0-453D-8229-822F1EE3C564}" sibTransId="{36FBE15F-ADC3-4E44-8845-D30C5025D7ED}"/>
    <dgm:cxn modelId="{AD2268F1-518F-4050-985B-660C1382E5FF}" type="presOf" srcId="{9EEE1E93-7415-4A85-AF36-D350F422166E}" destId="{EF5B053E-7F30-457D-9241-5D3AC870473A}" srcOrd="0" destOrd="0" presId="urn:microsoft.com/office/officeart/2005/8/layout/vList6"/>
    <dgm:cxn modelId="{22EEE9F1-D16C-4CF2-80DF-FDC1D9C2ADE1}" srcId="{F8388964-0FFD-4173-982C-002DC412E619}" destId="{00AE12A5-8B29-421C-BFC8-ACC93CEFFEA6}" srcOrd="0" destOrd="0" parTransId="{051B344D-A2E7-408A-9B93-C727B8524A55}" sibTransId="{0B9B6FDE-09E6-4725-8DEE-1CC7A9B05DDF}"/>
    <dgm:cxn modelId="{B9E2EEF6-FAC0-4E22-B5B0-1D33979AEF59}" type="presOf" srcId="{A6728D64-A7D1-48B9-9B0C-EB44BA68D033}" destId="{1052E063-1810-4233-83F8-31C7D09FF820}" srcOrd="0" destOrd="0" presId="urn:microsoft.com/office/officeart/2005/8/layout/vList6"/>
    <dgm:cxn modelId="{2BE3FCF6-B111-4D3B-8B97-98C7470C3201}" type="presOf" srcId="{992255BC-0E12-4B10-82D0-5FA6EAB8443A}" destId="{35B367FE-BCBF-43C9-9643-B15D3C5F9266}" srcOrd="0" destOrd="0" presId="urn:microsoft.com/office/officeart/2005/8/layout/vList6"/>
    <dgm:cxn modelId="{EFDE8C07-198B-46AA-B063-41AB34CEAFE0}" type="presParOf" srcId="{15624616-8D30-4B47-AB1C-0ECA4E501132}" destId="{B21F5DA3-46D8-4B3A-B50C-0CE58A560D1F}" srcOrd="0" destOrd="0" presId="urn:microsoft.com/office/officeart/2005/8/layout/vList6"/>
    <dgm:cxn modelId="{1A670947-032F-440C-AD2E-ABCC5CE6E003}" type="presParOf" srcId="{B21F5DA3-46D8-4B3A-B50C-0CE58A560D1F}" destId="{128FDA38-1D5B-4A41-BEB3-0DA04884B960}" srcOrd="0" destOrd="0" presId="urn:microsoft.com/office/officeart/2005/8/layout/vList6"/>
    <dgm:cxn modelId="{CA760305-C909-437F-950E-E81F4DD8D23F}" type="presParOf" srcId="{B21F5DA3-46D8-4B3A-B50C-0CE58A560D1F}" destId="{1227C830-D84B-4C18-94E9-A77FE5C3A806}" srcOrd="1" destOrd="0" presId="urn:microsoft.com/office/officeart/2005/8/layout/vList6"/>
    <dgm:cxn modelId="{AB975BD9-2BB8-41E0-A425-51509A9B3CBF}" type="presParOf" srcId="{15624616-8D30-4B47-AB1C-0ECA4E501132}" destId="{7AB119C6-A466-40D7-91EB-5A9998EEBD2D}" srcOrd="1" destOrd="0" presId="urn:microsoft.com/office/officeart/2005/8/layout/vList6"/>
    <dgm:cxn modelId="{BFB11B21-6EC5-4B36-90B4-AEF832566662}" type="presParOf" srcId="{15624616-8D30-4B47-AB1C-0ECA4E501132}" destId="{0FC35146-AABE-405C-88CB-5B83D0172B54}" srcOrd="2" destOrd="0" presId="urn:microsoft.com/office/officeart/2005/8/layout/vList6"/>
    <dgm:cxn modelId="{441C762F-F3C6-49D0-A13C-B1FD34926ACE}" type="presParOf" srcId="{0FC35146-AABE-405C-88CB-5B83D0172B54}" destId="{7861ED8C-A94B-4F3B-B5D3-A52B0D101AD3}" srcOrd="0" destOrd="0" presId="urn:microsoft.com/office/officeart/2005/8/layout/vList6"/>
    <dgm:cxn modelId="{55504535-5DC3-41A7-8F8C-38678C5C0034}" type="presParOf" srcId="{0FC35146-AABE-405C-88CB-5B83D0172B54}" destId="{0B3C1F62-4021-4108-9FAC-AEADC3F4EE5C}" srcOrd="1" destOrd="0" presId="urn:microsoft.com/office/officeart/2005/8/layout/vList6"/>
    <dgm:cxn modelId="{7D04A60F-CA54-400A-A5D4-79FB87B9799E}" type="presParOf" srcId="{15624616-8D30-4B47-AB1C-0ECA4E501132}" destId="{9E17AA04-1E86-4E3F-AF82-C58AAE946478}" srcOrd="3" destOrd="0" presId="urn:microsoft.com/office/officeart/2005/8/layout/vList6"/>
    <dgm:cxn modelId="{3321E859-530E-462B-AFA3-9A3352AABA8F}" type="presParOf" srcId="{15624616-8D30-4B47-AB1C-0ECA4E501132}" destId="{1CC5F179-8387-4170-B039-B9175C11FCF5}" srcOrd="4" destOrd="0" presId="urn:microsoft.com/office/officeart/2005/8/layout/vList6"/>
    <dgm:cxn modelId="{D904E8BB-65C2-414A-8F4E-15392A38AB6B}" type="presParOf" srcId="{1CC5F179-8387-4170-B039-B9175C11FCF5}" destId="{ACDBA0EA-92C1-4CEB-B96D-4934B172AC63}" srcOrd="0" destOrd="0" presId="urn:microsoft.com/office/officeart/2005/8/layout/vList6"/>
    <dgm:cxn modelId="{8DE98321-9013-4CB8-AF8A-BB4B7BF9D65A}" type="presParOf" srcId="{1CC5F179-8387-4170-B039-B9175C11FCF5}" destId="{1052E063-1810-4233-83F8-31C7D09FF820}" srcOrd="1" destOrd="0" presId="urn:microsoft.com/office/officeart/2005/8/layout/vList6"/>
    <dgm:cxn modelId="{2556D9DC-D214-4E44-95B1-83672F1752C7}" type="presParOf" srcId="{15624616-8D30-4B47-AB1C-0ECA4E501132}" destId="{21923CA1-244F-4222-8143-3BA73FF5CE8D}" srcOrd="5" destOrd="0" presId="urn:microsoft.com/office/officeart/2005/8/layout/vList6"/>
    <dgm:cxn modelId="{6A414B7C-3579-4C96-9A54-BA24AA0B8AB6}" type="presParOf" srcId="{15624616-8D30-4B47-AB1C-0ECA4E501132}" destId="{7751602B-1C8B-424F-8A90-004710E0E9CC}" srcOrd="6" destOrd="0" presId="urn:microsoft.com/office/officeart/2005/8/layout/vList6"/>
    <dgm:cxn modelId="{45DA9E27-F3A5-4B88-B44A-E83677C7BED0}" type="presParOf" srcId="{7751602B-1C8B-424F-8A90-004710E0E9CC}" destId="{8D3B1A39-265E-476E-A4D7-6DA8A2CB98D1}" srcOrd="0" destOrd="0" presId="urn:microsoft.com/office/officeart/2005/8/layout/vList6"/>
    <dgm:cxn modelId="{2426F423-F04D-4887-89CA-C2A27744E158}" type="presParOf" srcId="{7751602B-1C8B-424F-8A90-004710E0E9CC}" destId="{5D9A1100-1DBC-4182-A869-CEDDB405BEC3}" srcOrd="1" destOrd="0" presId="urn:microsoft.com/office/officeart/2005/8/layout/vList6"/>
    <dgm:cxn modelId="{AE704476-AAE1-4BAB-BD37-E3B9996A1BBE}" type="presParOf" srcId="{15624616-8D30-4B47-AB1C-0ECA4E501132}" destId="{B716EB5D-D1D8-445D-985F-F5D37812DBD0}" srcOrd="7" destOrd="0" presId="urn:microsoft.com/office/officeart/2005/8/layout/vList6"/>
    <dgm:cxn modelId="{2D5BE23C-6DA6-42DD-9385-F293A206A709}" type="presParOf" srcId="{15624616-8D30-4B47-AB1C-0ECA4E501132}" destId="{88C3D9A5-4D17-41FD-AE39-B2E0F1857085}" srcOrd="8" destOrd="0" presId="urn:microsoft.com/office/officeart/2005/8/layout/vList6"/>
    <dgm:cxn modelId="{4F270CE3-8AFB-440C-8E98-9433C9B20CA9}" type="presParOf" srcId="{88C3D9A5-4D17-41FD-AE39-B2E0F1857085}" destId="{35B367FE-BCBF-43C9-9643-B15D3C5F9266}" srcOrd="0" destOrd="0" presId="urn:microsoft.com/office/officeart/2005/8/layout/vList6"/>
    <dgm:cxn modelId="{0E1A899E-47BE-4A0A-8E03-E64229271451}" type="presParOf" srcId="{88C3D9A5-4D17-41FD-AE39-B2E0F1857085}" destId="{868D52F4-2D69-484A-BC9C-137304F721E1}" srcOrd="1" destOrd="0" presId="urn:microsoft.com/office/officeart/2005/8/layout/vList6"/>
    <dgm:cxn modelId="{0786C4D0-EA21-4F33-A328-E796ADC3B329}" type="presParOf" srcId="{15624616-8D30-4B47-AB1C-0ECA4E501132}" destId="{1567E067-DC7D-4819-86D4-EC37C8C24E40}" srcOrd="9" destOrd="0" presId="urn:microsoft.com/office/officeart/2005/8/layout/vList6"/>
    <dgm:cxn modelId="{83C40635-1E1A-4650-8461-6413E7D79F7A}" type="presParOf" srcId="{15624616-8D30-4B47-AB1C-0ECA4E501132}" destId="{AE6406F1-9420-44B4-9D50-3CFF9E55C958}" srcOrd="10" destOrd="0" presId="urn:microsoft.com/office/officeart/2005/8/layout/vList6"/>
    <dgm:cxn modelId="{7E32BF56-D717-4D63-AA6E-556921E28717}" type="presParOf" srcId="{AE6406F1-9420-44B4-9D50-3CFF9E55C958}" destId="{C58904F6-4A8D-4885-99AD-02E1E0A50358}" srcOrd="0" destOrd="0" presId="urn:microsoft.com/office/officeart/2005/8/layout/vList6"/>
    <dgm:cxn modelId="{7ABA1F19-7E7E-4606-A41A-0674CA61CDFD}" type="presParOf" srcId="{AE6406F1-9420-44B4-9D50-3CFF9E55C958}" destId="{729DEEAC-9806-4D3D-BE56-9A86FAEEAB83}" srcOrd="1" destOrd="0" presId="urn:microsoft.com/office/officeart/2005/8/layout/vList6"/>
    <dgm:cxn modelId="{CBA6DE48-FEC6-4579-937B-D7CC25F6F996}" type="presParOf" srcId="{15624616-8D30-4B47-AB1C-0ECA4E501132}" destId="{9BD6A5B4-01AB-473F-A788-B1EB2B11D504}" srcOrd="11" destOrd="0" presId="urn:microsoft.com/office/officeart/2005/8/layout/vList6"/>
    <dgm:cxn modelId="{D64B110A-96DA-4E52-B7BB-B187A45317B8}" type="presParOf" srcId="{15624616-8D30-4B47-AB1C-0ECA4E501132}" destId="{9076BCF8-5EAD-495C-ACA5-CA4A7670D8BC}" srcOrd="12" destOrd="0" presId="urn:microsoft.com/office/officeart/2005/8/layout/vList6"/>
    <dgm:cxn modelId="{B44AABD2-9222-4734-B2E2-A5105B5283A9}" type="presParOf" srcId="{9076BCF8-5EAD-495C-ACA5-CA4A7670D8BC}" destId="{EF5B053E-7F30-457D-9241-5D3AC870473A}" srcOrd="0" destOrd="0" presId="urn:microsoft.com/office/officeart/2005/8/layout/vList6"/>
    <dgm:cxn modelId="{233DF73A-0D47-4EB1-8ECF-9AC057063D4E}" type="presParOf" srcId="{9076BCF8-5EAD-495C-ACA5-CA4A7670D8BC}" destId="{CEC4F0B5-CD80-4C11-A9C3-F2DE1EB328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BE486-DD65-47C1-915E-E218AF90D670}">
      <dsp:nvSpPr>
        <dsp:cNvPr id="0" name=""/>
        <dsp:cNvSpPr/>
      </dsp:nvSpPr>
      <dsp:spPr>
        <a:xfrm>
          <a:off x="512551" y="-306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DB1CA-9570-40F9-9B2B-B04CAD689EE2}">
      <dsp:nvSpPr>
        <dsp:cNvPr id="0" name=""/>
        <dsp:cNvSpPr/>
      </dsp:nvSpPr>
      <dsp:spPr>
        <a:xfrm>
          <a:off x="1789603" y="2460"/>
          <a:ext cx="1515070" cy="757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Beta-lactams overuse and dump in environment</a:t>
          </a:r>
        </a:p>
      </dsp:txBody>
      <dsp:txXfrm>
        <a:off x="1826583" y="39440"/>
        <a:ext cx="1441110" cy="683575"/>
      </dsp:txXfrm>
    </dsp:sp>
    <dsp:sp modelId="{A3180B50-8544-4EB6-9A93-827B4001BB2F}">
      <dsp:nvSpPr>
        <dsp:cNvPr id="0" name=""/>
        <dsp:cNvSpPr/>
      </dsp:nvSpPr>
      <dsp:spPr>
        <a:xfrm>
          <a:off x="3219240" y="827830"/>
          <a:ext cx="1515070" cy="757535"/>
        </a:xfrm>
        <a:prstGeom prst="roundRect">
          <a:avLst/>
        </a:prstGeom>
        <a:solidFill>
          <a:schemeClr val="accent3">
            <a:hueOff val="-227471"/>
            <a:satOff val="-938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of resistance</a:t>
          </a:r>
        </a:p>
      </dsp:txBody>
      <dsp:txXfrm>
        <a:off x="3256220" y="864810"/>
        <a:ext cx="1441110" cy="683575"/>
      </dsp:txXfrm>
    </dsp:sp>
    <dsp:sp modelId="{5C737BF3-B56D-4DB0-A6D6-96EF22E1F788}">
      <dsp:nvSpPr>
        <dsp:cNvPr id="0" name=""/>
        <dsp:cNvSpPr/>
      </dsp:nvSpPr>
      <dsp:spPr>
        <a:xfrm>
          <a:off x="3219240" y="2478634"/>
          <a:ext cx="1515070" cy="757535"/>
        </a:xfrm>
        <a:prstGeom prst="roundRect">
          <a:avLst/>
        </a:prstGeom>
        <a:solidFill>
          <a:schemeClr val="accent3">
            <a:hueOff val="-454943"/>
            <a:satOff val="-1876"/>
            <a:lumOff val="-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Clinical threat</a:t>
          </a:r>
        </a:p>
      </dsp:txBody>
      <dsp:txXfrm>
        <a:off x="3256220" y="2515614"/>
        <a:ext cx="1441110" cy="683575"/>
      </dsp:txXfrm>
    </dsp:sp>
    <dsp:sp modelId="{4D260942-F3FD-48EF-988B-7B21B4E43179}">
      <dsp:nvSpPr>
        <dsp:cNvPr id="0" name=""/>
        <dsp:cNvSpPr/>
      </dsp:nvSpPr>
      <dsp:spPr>
        <a:xfrm>
          <a:off x="1789603" y="3304004"/>
          <a:ext cx="1515070" cy="757535"/>
        </a:xfrm>
        <a:prstGeom prst="roundRect">
          <a:avLst/>
        </a:prstGeom>
        <a:solidFill>
          <a:schemeClr val="accent3">
            <a:hueOff val="-682414"/>
            <a:satOff val="-2813"/>
            <a:lumOff val="-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Inactivation of Beta-lactams by beta-lactamase </a:t>
          </a:r>
        </a:p>
      </dsp:txBody>
      <dsp:txXfrm>
        <a:off x="1826583" y="3340984"/>
        <a:ext cx="1441110" cy="683575"/>
      </dsp:txXfrm>
    </dsp:sp>
    <dsp:sp modelId="{1A7FB643-2158-4794-AB64-3C8D790EFF82}">
      <dsp:nvSpPr>
        <dsp:cNvPr id="0" name=""/>
        <dsp:cNvSpPr/>
      </dsp:nvSpPr>
      <dsp:spPr>
        <a:xfrm>
          <a:off x="360003" y="2478624"/>
          <a:ext cx="1515070" cy="757535"/>
        </a:xfrm>
        <a:prstGeom prst="roundRect">
          <a:avLst/>
        </a:prstGeom>
        <a:solidFill>
          <a:schemeClr val="accent3">
            <a:hueOff val="-909886"/>
            <a:satOff val="-3751"/>
            <a:lumOff val="-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Lower the load of antibiotics in environment</a:t>
          </a:r>
        </a:p>
      </dsp:txBody>
      <dsp:txXfrm>
        <a:off x="396983" y="2515604"/>
        <a:ext cx="1441110" cy="683575"/>
      </dsp:txXfrm>
    </dsp:sp>
    <dsp:sp modelId="{18EFA0A2-8DE0-4F89-B5A6-D29F8F31656E}">
      <dsp:nvSpPr>
        <dsp:cNvPr id="0" name=""/>
        <dsp:cNvSpPr/>
      </dsp:nvSpPr>
      <dsp:spPr>
        <a:xfrm>
          <a:off x="360003" y="827840"/>
          <a:ext cx="1515070" cy="757535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Restoration of susceptibility to antibiotics</a:t>
          </a:r>
        </a:p>
      </dsp:txBody>
      <dsp:txXfrm>
        <a:off x="396983" y="864820"/>
        <a:ext cx="1441110" cy="683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7C830-D84B-4C18-94E9-A77FE5C3A806}">
      <dsp:nvSpPr>
        <dsp:cNvPr id="0" name=""/>
        <dsp:cNvSpPr/>
      </dsp:nvSpPr>
      <dsp:spPr>
        <a:xfrm>
          <a:off x="2741486" y="2974"/>
          <a:ext cx="6091016" cy="830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Pharmaceutical waste water effluent</a:t>
          </a:r>
        </a:p>
      </dsp:txBody>
      <dsp:txXfrm>
        <a:off x="2741486" y="106750"/>
        <a:ext cx="5779688" cy="622656"/>
      </dsp:txXfrm>
    </dsp:sp>
    <dsp:sp modelId="{128FDA38-1D5B-4A41-BEB3-0DA04884B960}">
      <dsp:nvSpPr>
        <dsp:cNvPr id="0" name=""/>
        <dsp:cNvSpPr/>
      </dsp:nvSpPr>
      <dsp:spPr>
        <a:xfrm>
          <a:off x="0" y="82876"/>
          <a:ext cx="2717005" cy="67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Sample collection</a:t>
          </a:r>
        </a:p>
      </dsp:txBody>
      <dsp:txXfrm>
        <a:off x="32726" y="115602"/>
        <a:ext cx="2651553" cy="604952"/>
      </dsp:txXfrm>
    </dsp:sp>
    <dsp:sp modelId="{0B3C1F62-4021-4108-9FAC-AEADC3F4EE5C}">
      <dsp:nvSpPr>
        <dsp:cNvPr id="0" name=""/>
        <dsp:cNvSpPr/>
      </dsp:nvSpPr>
      <dsp:spPr>
        <a:xfrm>
          <a:off x="2718834" y="879447"/>
          <a:ext cx="6091016" cy="830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On minimal media with penicillin 100 mg/ml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24 resistant isolates</a:t>
          </a:r>
        </a:p>
      </dsp:txBody>
      <dsp:txXfrm>
        <a:off x="2718834" y="983223"/>
        <a:ext cx="5779688" cy="622656"/>
      </dsp:txXfrm>
    </dsp:sp>
    <dsp:sp modelId="{7861ED8C-A94B-4F3B-B5D3-A52B0D101AD3}">
      <dsp:nvSpPr>
        <dsp:cNvPr id="0" name=""/>
        <dsp:cNvSpPr/>
      </dsp:nvSpPr>
      <dsp:spPr>
        <a:xfrm>
          <a:off x="0" y="980125"/>
          <a:ext cx="2717005" cy="67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Enrichment and isolation</a:t>
          </a:r>
        </a:p>
      </dsp:txBody>
      <dsp:txXfrm>
        <a:off x="32726" y="1012851"/>
        <a:ext cx="2651553" cy="604952"/>
      </dsp:txXfrm>
    </dsp:sp>
    <dsp:sp modelId="{1052E063-1810-4233-83F8-31C7D09FF820}">
      <dsp:nvSpPr>
        <dsp:cNvPr id="0" name=""/>
        <dsp:cNvSpPr/>
      </dsp:nvSpPr>
      <dsp:spPr>
        <a:xfrm>
          <a:off x="2741486" y="1797472"/>
          <a:ext cx="6091016" cy="830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PCR amplification, sequencing and blast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Antibiotics susceptibility testing </a:t>
          </a:r>
        </a:p>
      </dsp:txBody>
      <dsp:txXfrm>
        <a:off x="2741486" y="1901248"/>
        <a:ext cx="5779688" cy="622656"/>
      </dsp:txXfrm>
    </dsp:sp>
    <dsp:sp modelId="{ACDBA0EA-92C1-4CEB-B96D-4934B172AC63}">
      <dsp:nvSpPr>
        <dsp:cNvPr id="0" name=""/>
        <dsp:cNvSpPr/>
      </dsp:nvSpPr>
      <dsp:spPr>
        <a:xfrm>
          <a:off x="0" y="1877374"/>
          <a:ext cx="2717005" cy="67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Identification and characterisation</a:t>
          </a:r>
        </a:p>
      </dsp:txBody>
      <dsp:txXfrm>
        <a:off x="32726" y="1910100"/>
        <a:ext cx="2651553" cy="604952"/>
      </dsp:txXfrm>
    </dsp:sp>
    <dsp:sp modelId="{5D9A1100-1DBC-4182-A869-CEDDB405BEC3}">
      <dsp:nvSpPr>
        <dsp:cNvPr id="0" name=""/>
        <dsp:cNvSpPr/>
      </dsp:nvSpPr>
      <dsp:spPr>
        <a:xfrm>
          <a:off x="2741486" y="2694721"/>
          <a:ext cx="6091016" cy="830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By phenotypic double disc diffusion method</a:t>
          </a:r>
        </a:p>
      </dsp:txBody>
      <dsp:txXfrm>
        <a:off x="2741486" y="2798497"/>
        <a:ext cx="5779688" cy="622656"/>
      </dsp:txXfrm>
    </dsp:sp>
    <dsp:sp modelId="{8D3B1A39-265E-476E-A4D7-6DA8A2CB98D1}">
      <dsp:nvSpPr>
        <dsp:cNvPr id="0" name=""/>
        <dsp:cNvSpPr/>
      </dsp:nvSpPr>
      <dsp:spPr>
        <a:xfrm>
          <a:off x="0" y="2774623"/>
          <a:ext cx="2717005" cy="67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Enzyme identification</a:t>
          </a:r>
        </a:p>
      </dsp:txBody>
      <dsp:txXfrm>
        <a:off x="32726" y="2807349"/>
        <a:ext cx="2651553" cy="604952"/>
      </dsp:txXfrm>
    </dsp:sp>
    <dsp:sp modelId="{868D52F4-2D69-484A-BC9C-137304F721E1}">
      <dsp:nvSpPr>
        <dsp:cNvPr id="0" name=""/>
        <dsp:cNvSpPr/>
      </dsp:nvSpPr>
      <dsp:spPr>
        <a:xfrm>
          <a:off x="2741486" y="3591970"/>
          <a:ext cx="6091016" cy="830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Beta-lactam (Cefotaxime) timepoint degradation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TLC and spectrophotometric confirmation</a:t>
          </a:r>
        </a:p>
      </dsp:txBody>
      <dsp:txXfrm>
        <a:off x="2741486" y="3695746"/>
        <a:ext cx="5779688" cy="622656"/>
      </dsp:txXfrm>
    </dsp:sp>
    <dsp:sp modelId="{35B367FE-BCBF-43C9-9643-B15D3C5F9266}">
      <dsp:nvSpPr>
        <dsp:cNvPr id="0" name=""/>
        <dsp:cNvSpPr/>
      </dsp:nvSpPr>
      <dsp:spPr>
        <a:xfrm>
          <a:off x="0" y="3671872"/>
          <a:ext cx="2717005" cy="67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Beta-lactam degradation </a:t>
          </a:r>
        </a:p>
      </dsp:txBody>
      <dsp:txXfrm>
        <a:off x="32726" y="3704598"/>
        <a:ext cx="2651553" cy="604952"/>
      </dsp:txXfrm>
    </dsp:sp>
    <dsp:sp modelId="{729DEEAC-9806-4D3D-BE56-9A86FAEEAB83}">
      <dsp:nvSpPr>
        <dsp:cNvPr id="0" name=""/>
        <dsp:cNvSpPr/>
      </dsp:nvSpPr>
      <dsp:spPr>
        <a:xfrm>
          <a:off x="2741486" y="4464233"/>
          <a:ext cx="6091016" cy="830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Optimisation of degradation efficiency and applications</a:t>
          </a:r>
        </a:p>
      </dsp:txBody>
      <dsp:txXfrm>
        <a:off x="2741486" y="4568009"/>
        <a:ext cx="5779688" cy="622656"/>
      </dsp:txXfrm>
    </dsp:sp>
    <dsp:sp modelId="{C58904F6-4A8D-4885-99AD-02E1E0A50358}">
      <dsp:nvSpPr>
        <dsp:cNvPr id="0" name=""/>
        <dsp:cNvSpPr/>
      </dsp:nvSpPr>
      <dsp:spPr>
        <a:xfrm>
          <a:off x="0" y="4569122"/>
          <a:ext cx="2717005" cy="67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Future work</a:t>
          </a:r>
        </a:p>
      </dsp:txBody>
      <dsp:txXfrm>
        <a:off x="32726" y="4601848"/>
        <a:ext cx="2651553" cy="604952"/>
      </dsp:txXfrm>
    </dsp:sp>
    <dsp:sp modelId="{CEC4F0B5-CD80-4C11-A9C3-F2DE1EB3280F}">
      <dsp:nvSpPr>
        <dsp:cNvPr id="0" name=""/>
        <dsp:cNvSpPr/>
      </dsp:nvSpPr>
      <dsp:spPr>
        <a:xfrm>
          <a:off x="2741486" y="5386469"/>
          <a:ext cx="6091016" cy="8302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LCMS, HPLC, GCMS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/>
            <a:t>Antimicrobial activity and toxicity</a:t>
          </a:r>
          <a:endParaRPr lang="en-IN" sz="2000" kern="1200" dirty="0"/>
        </a:p>
      </dsp:txBody>
      <dsp:txXfrm>
        <a:off x="2741486" y="5490245"/>
        <a:ext cx="5779688" cy="622656"/>
      </dsp:txXfrm>
    </dsp:sp>
    <dsp:sp modelId="{EF5B053E-7F30-457D-9241-5D3AC870473A}">
      <dsp:nvSpPr>
        <dsp:cNvPr id="0" name=""/>
        <dsp:cNvSpPr/>
      </dsp:nvSpPr>
      <dsp:spPr>
        <a:xfrm>
          <a:off x="0" y="5466371"/>
          <a:ext cx="2717005" cy="67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Byproducts characterisation</a:t>
          </a:r>
        </a:p>
      </dsp:txBody>
      <dsp:txXfrm>
        <a:off x="32726" y="5499097"/>
        <a:ext cx="2651553" cy="60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F470-1F91-4EC1-985A-0A6D02686024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D0E36-D42B-498F-A9E4-68DF337AE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D0E36-D42B-498F-A9E4-68DF337AE2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0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D0E36-D42B-498F-A9E4-68DF337AE2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8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D0E36-D42B-498F-A9E4-68DF337AE2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1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6A42-4E90-4ACE-88A5-78852758BF63}" type="datetime1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D46-883F-4381-96AB-80EA7C48B244}" type="datetime1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1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5821-4642-4907-8338-233F6B064289}" type="datetime1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6EF3-B84C-49E2-898B-7B2B8F5D6BF3}" type="datetime1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8D13-94A9-488C-8EE0-4465AFC1952D}" type="datetime1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CECD-9267-4497-99D5-5CABAB786CCB}" type="datetime1">
              <a:rPr lang="en-GB" smtClean="0"/>
              <a:t>27/10/2023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1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F9A3-DE66-4050-B80F-88ECF392F8FF}" type="datetime1">
              <a:rPr lang="en-GB" smtClean="0"/>
              <a:t>27/10/2023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4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E009-C592-484E-B57C-AF6B71A65EC9}" type="datetime1">
              <a:rPr lang="en-GB" smtClean="0"/>
              <a:t>27/10/2023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5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71A3-8251-4B83-B1CF-9D50D3241173}" type="datetime1">
              <a:rPr lang="en-GB" smtClean="0"/>
              <a:t>27/10/2023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9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5392-68B2-4083-BAB9-6F1DA08E0BAE}" type="datetime1">
              <a:rPr lang="en-GB" smtClean="0"/>
              <a:t>27/10/2023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7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96EF-DC74-4024-B135-1FB8793018C3}" type="datetime1">
              <a:rPr lang="en-GB" smtClean="0"/>
              <a:t>27/10/2023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2154-736A-4832-ADD0-2E477FAEA967}" type="datetime1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B722-4305-4268-95AE-E36087C25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smallruminants.com/history-development-antibiotics-chronolog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57250"/>
            <a:ext cx="8506308" cy="187220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br>
              <a:rPr lang="en-US" sz="1100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100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100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100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100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</a:br>
            <a:r>
              <a:rPr lang="en-IN" sz="2800" b="1" kern="0" dirty="0">
                <a:solidFill>
                  <a:srgbClr val="0033CC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Biotransformation of Beta-lactam Antibiotics pollutants into nontoxic form</a:t>
            </a:r>
            <a:endParaRPr lang="en-GB" sz="4800" dirty="0">
              <a:solidFill>
                <a:srgbClr val="0033CC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470" y="3933056"/>
            <a:ext cx="4176464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marL="0" indent="0">
              <a:buNone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Asmita N. Bambole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Research Fellow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Department of Chemistry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Savitribai  Phule Pune University,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Pune-411007, India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3933056"/>
            <a:ext cx="3744416" cy="2797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Research Supervisor:</a:t>
            </a:r>
          </a:p>
          <a:p>
            <a:pPr marL="0" indent="0">
              <a:buNone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Prof. Kisan M. Kodam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Biochemistry Division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Department of Chemistry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Savitribai  Phule Pune University,</a:t>
            </a:r>
          </a:p>
          <a:p>
            <a:pPr marL="0" indent="0">
              <a:buNone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Pune-411007, India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>
                <a:solidFill>
                  <a:schemeClr val="bg1"/>
                </a:solidFill>
              </a:rPr>
              <a:t>1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2B172E-5B1C-E602-AD34-295404B1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99" y="0"/>
            <a:ext cx="162401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581ABD-EA6B-3E05-C2FF-F0A5DA88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9794" cy="10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637A3-ED0A-3CC3-8049-18E07D00DF89}"/>
              </a:ext>
            </a:extLst>
          </p:cNvPr>
          <p:cNvSpPr txBox="1"/>
          <p:nvPr/>
        </p:nvSpPr>
        <p:spPr>
          <a:xfrm>
            <a:off x="1835696" y="404664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The 3rd International Electronic Conference on Antibiotics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03445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76B7-1E88-60CF-E1D2-CAA2CA26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7" y="-51954"/>
            <a:ext cx="8786938" cy="1091208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antimicrobial activity of cefotaxime after degradation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8FA6D-84E8-5275-E205-7B935DF5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7A558-D9B0-5C3E-4C6C-90B55BDD5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" y="2996952"/>
            <a:ext cx="4468856" cy="2246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98039-CB1A-FF35-8F48-8453A4051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64" y="872373"/>
            <a:ext cx="4613741" cy="206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0A518-E207-182B-819D-4BA3ABFD2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4" y="3013461"/>
            <a:ext cx="4447238" cy="22469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585CE2-0202-B508-FAC8-0BCEE04188CC}"/>
              </a:ext>
            </a:extLst>
          </p:cNvPr>
          <p:cNvSpPr txBox="1"/>
          <p:nvPr/>
        </p:nvSpPr>
        <p:spPr>
          <a:xfrm>
            <a:off x="6505374" y="9880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Control cefotaxime w/o test organism</a:t>
            </a:r>
            <a:endParaRPr lang="en-IN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06B36-9477-D23D-FAF7-0A9AA883C6B4}"/>
              </a:ext>
            </a:extLst>
          </p:cNvPr>
          <p:cNvSpPr txBox="1"/>
          <p:nvPr/>
        </p:nvSpPr>
        <p:spPr>
          <a:xfrm>
            <a:off x="191876" y="5229200"/>
            <a:ext cx="8720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Cefotaxime with  test organism losses its antimicrobial activity indicates hydrolysis of beta-lactam ring</a:t>
            </a:r>
            <a:endParaRPr lang="en-IN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80C5E-0315-210E-66F9-E77434A38A6A}"/>
              </a:ext>
            </a:extLst>
          </p:cNvPr>
          <p:cNvSpPr txBox="1"/>
          <p:nvPr/>
        </p:nvSpPr>
        <p:spPr>
          <a:xfrm>
            <a:off x="191876" y="5567754"/>
            <a:ext cx="8760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Conclusion: Beta-lactamase producing organisms are potent to degrade and inactivate the beta-lactam antibiotics. Hence, are useful in decreasing the load of antimicrobial load in the environment as well as lowering the development of resistance to antibiotics.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674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86815"/>
            <a:ext cx="6120680" cy="72008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Key 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Autofit/>
          </a:bodyPr>
          <a:lstStyle/>
          <a:p>
            <a:pPr algn="just"/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Willyard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Cassandra. "Drug-resistant bacteria ranked." </a:t>
            </a:r>
            <a:r>
              <a:rPr lang="en-IN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543, no. 7643 (2017): 15.</a:t>
            </a:r>
            <a:endParaRPr lang="en-GB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Sykes, R. B., and K.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Nordström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Microiodometric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determination of β-lactamase activity."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agents and chemotherapy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1, no. 2 (1972): 94-99.</a:t>
            </a:r>
            <a:r>
              <a:rPr lang="en-GB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Doern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G. V., and T. A.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Tubert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"Detection of beta-lactamase activity among clinical isolates of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Branhamella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catarrhalis with six different beta-lactamase assays." </a:t>
            </a:r>
            <a:r>
              <a:rPr lang="en-IN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clinical microbiology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25, no. 8 (1987): 1380-1383.</a:t>
            </a:r>
          </a:p>
          <a:p>
            <a:pPr algn="just"/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Page, Michael I., and Adriana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Badarau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"The mechanisms of catalysis by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metallo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β-lactamases."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Bioinorganic chemistry and applications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2008 (2008)</a:t>
            </a:r>
            <a:r>
              <a:rPr lang="en-GB" sz="1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Mogasale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Vijayalaxmi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V., Prakash Saldanha, Vidya Pai, P. D. Rekha, and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Vittal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Mogasale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"A descriptive analysis of antimicrobial resistance patterns of WHO priority pathogens isolated in children from a tertiary care hospital in India." </a:t>
            </a:r>
            <a:r>
              <a:rPr lang="en-IN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11, no. 1 (2021): 5116.</a:t>
            </a:r>
          </a:p>
          <a:p>
            <a:pPr algn="just"/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Drieux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L., F.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Brossier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Sougakoff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V.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Jarlier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"Phenotypic detection of extended‐spectrum </a:t>
            </a:r>
            <a:r>
              <a:rPr lang="el-GR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β‐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lactamase production in Enterobacteriaceae: review and bench guide." </a:t>
            </a:r>
            <a:r>
              <a:rPr lang="en-IN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Microbiology and Infection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14 (2008): 90-103.</a:t>
            </a:r>
          </a:p>
          <a:p>
            <a:pPr algn="just"/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Hancu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Gabriel,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Brigitta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Simon,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Hajnal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Kelemen, Aura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Rusu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Eleonora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Mircia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Árpád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Gyéresi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"Thin layer chromatographic analysis of Beta-lactam antibiotics." </a:t>
            </a:r>
            <a:r>
              <a:rPr lang="en-IN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Advanced pharmaceutical bulletin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3, no. 2 (2013): 367.</a:t>
            </a:r>
          </a:p>
          <a:p>
            <a:pPr algn="just"/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Kumar,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Vundavilli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Jagadeesh,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Peruri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Badarinadh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Gupta, K. S. R. P. Kumar, K. V. V. P. Rao, S. John Prasanna, G. S. Kumar, Hemant Kumar Sharma, and K. </a:t>
            </a:r>
            <a:r>
              <a:rPr lang="en-IN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Mukkanti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"Identification and characterization of new impurity in cefotaxime sodium drug substance." </a:t>
            </a:r>
            <a:r>
              <a:rPr lang="en-IN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Pharma </a:t>
            </a:r>
            <a:r>
              <a:rPr lang="en-IN" sz="1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Chemica</a:t>
            </a:r>
            <a:r>
              <a:rPr lang="en-IN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 (2010): 230-241.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2375796" cy="555989"/>
          </a:xfrm>
        </p:spPr>
        <p:txBody>
          <a:bodyPr/>
          <a:lstStyle/>
          <a:p>
            <a:fld id="{F57BB722-4305-4268-95AE-E36087C25F5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49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7859216" cy="70609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Why resistance is a concern?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CD3F48-2E47-1A60-0912-E23FCBA0B059}"/>
              </a:ext>
            </a:extLst>
          </p:cNvPr>
          <p:cNvGrpSpPr/>
          <p:nvPr/>
        </p:nvGrpSpPr>
        <p:grpSpPr>
          <a:xfrm>
            <a:off x="251519" y="548680"/>
            <a:ext cx="8474670" cy="4202895"/>
            <a:chOff x="251519" y="954297"/>
            <a:chExt cx="8474670" cy="4908985"/>
          </a:xfrm>
        </p:grpSpPr>
        <p:sp>
          <p:nvSpPr>
            <p:cNvPr id="4" name="Rectangle 3"/>
            <p:cNvSpPr/>
            <p:nvPr/>
          </p:nvSpPr>
          <p:spPr>
            <a:xfrm>
              <a:off x="4694528" y="954297"/>
              <a:ext cx="4028557" cy="44449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Treatment failure</a:t>
              </a:r>
              <a:endPara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75709" y="1528671"/>
              <a:ext cx="4017373" cy="4320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Increased mortality</a:t>
              </a:r>
              <a:endPara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91197" y="2046859"/>
              <a:ext cx="4034992" cy="49042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Burden on healthcare costs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63991" y="2694930"/>
              <a:ext cx="4051013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Back to pre-antibiotic era</a:t>
              </a:r>
              <a:endPara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80170" y="3343002"/>
              <a:ext cx="4042915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Resistance to Colistin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(only last resort for life-threatening infections)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63991" y="4279106"/>
              <a:ext cx="4051013" cy="72008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Over 56,000 new born deaths occur every year due to sepsis in India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63991" y="5143202"/>
              <a:ext cx="4062198" cy="72008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Discovery void + increasing resistance =</a:t>
              </a:r>
            </a:p>
            <a:p>
              <a:pPr algn="ctr"/>
              <a:r>
                <a:rPr lang="en-GB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‘ticking time bomb’ of the 21st century</a:t>
              </a: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F00376-7697-3E4A-1716-8CA6F51A83DE}"/>
                </a:ext>
              </a:extLst>
            </p:cNvPr>
            <p:cNvGrpSpPr/>
            <p:nvPr/>
          </p:nvGrpSpPr>
          <p:grpSpPr>
            <a:xfrm>
              <a:off x="251519" y="3198986"/>
              <a:ext cx="4195967" cy="648072"/>
              <a:chOff x="251519" y="3198986"/>
              <a:chExt cx="4195967" cy="64807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51519" y="3198986"/>
                <a:ext cx="3799279" cy="64807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Because resistant organisms lead to </a:t>
                </a:r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4050799" y="3382178"/>
                <a:ext cx="396687" cy="320864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57950" y="5910313"/>
            <a:ext cx="2057400" cy="365125"/>
          </a:xfrm>
        </p:spPr>
        <p:txBody>
          <a:bodyPr/>
          <a:lstStyle/>
          <a:p>
            <a:fld id="{4E837A97-41ED-4644-A300-8ECD8D399F7F}" type="slidenum">
              <a:rPr lang="en-GB" smtClean="0"/>
              <a:t>2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9645" y="676434"/>
            <a:ext cx="4634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In his Nobel Prize lecture</a:t>
            </a: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, Fleming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warned of danger of resistance –</a:t>
            </a:r>
          </a:p>
          <a:p>
            <a:pPr algn="just"/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“It is not difficult to make microbes resistant to penicillin in laboratory </a:t>
            </a: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by exposing them to concentrations not sufficient to kill them,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and same thing has occasionally happened in body and by </a:t>
            </a: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exposing microbes to non-lethal quantities of drug make them resistant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0E372B-C5E2-E654-0418-24AC78B26C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4352" r="7638" b="6823"/>
          <a:stretch/>
        </p:blipFill>
        <p:spPr>
          <a:xfrm>
            <a:off x="-1" y="3271960"/>
            <a:ext cx="4634345" cy="28213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87A99F-94B5-1D22-4111-0109E82B4370}"/>
              </a:ext>
            </a:extLst>
          </p:cNvPr>
          <p:cNvSpPr txBox="1"/>
          <p:nvPr/>
        </p:nvSpPr>
        <p:spPr>
          <a:xfrm>
            <a:off x="138630" y="6093296"/>
            <a:ext cx="6319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Times New Roman" pitchFamily="18" charset="0"/>
                <a:cs typeface="Times New Roman" pitchFamily="18" charset="0"/>
              </a:rPr>
              <a:t>Fig. no. 1: </a:t>
            </a:r>
            <a:r>
              <a:rPr lang="en-GB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Brief history of antibiotics resistance development</a:t>
            </a:r>
            <a:endParaRPr lang="en-GB" sz="1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100" b="1" dirty="0">
                <a:latin typeface="Times New Roman" pitchFamily="18" charset="0"/>
                <a:cs typeface="Times New Roman" pitchFamily="18" charset="0"/>
              </a:rPr>
              <a:t>Ref: </a:t>
            </a:r>
            <a:r>
              <a:rPr lang="en-GB" sz="1100" b="1" dirty="0">
                <a:latin typeface="Times New Roman" pitchFamily="18" charset="0"/>
                <a:cs typeface="Times New Roman" pitchFamily="18" charset="0"/>
                <a:hlinkClick r:id="rId3"/>
              </a:rPr>
              <a:t>https://aboutsmallruminants.com/history-development-antibiotics-chronology/</a:t>
            </a:r>
            <a:endParaRPr lang="en-GB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284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3ED45EA2-A58F-44B6-2814-430292C64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872698"/>
              </p:ext>
            </p:extLst>
          </p:nvPr>
        </p:nvGraphicFramePr>
        <p:xfrm>
          <a:off x="4139952" y="11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4">
            <a:extLst>
              <a:ext uri="{FF2B5EF4-FFF2-40B4-BE49-F238E27FC236}">
                <a16:creationId xmlns:a16="http://schemas.microsoft.com/office/drawing/2014/main" id="{83B5D01D-20B7-DAF6-F3CE-A05492DA3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2"/>
          <a:stretch/>
        </p:blipFill>
        <p:spPr bwMode="auto">
          <a:xfrm>
            <a:off x="5148064" y="4437112"/>
            <a:ext cx="3425314" cy="18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Up 26">
            <a:extLst>
              <a:ext uri="{FF2B5EF4-FFF2-40B4-BE49-F238E27FC236}">
                <a16:creationId xmlns:a16="http://schemas.microsoft.com/office/drawing/2014/main" id="{F4C56C48-FEDC-1C37-768A-8A5971011322}"/>
              </a:ext>
            </a:extLst>
          </p:cNvPr>
          <p:cNvSpPr/>
          <p:nvPr/>
        </p:nvSpPr>
        <p:spPr>
          <a:xfrm>
            <a:off x="6588224" y="4177400"/>
            <a:ext cx="202282" cy="259712"/>
          </a:xfrm>
          <a:prstGeom prst="up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1EC91D-125E-A106-E927-8809572D90A6}"/>
              </a:ext>
            </a:extLst>
          </p:cNvPr>
          <p:cNvSpPr txBox="1"/>
          <p:nvPr/>
        </p:nvSpPr>
        <p:spPr>
          <a:xfrm>
            <a:off x="5076056" y="6261914"/>
            <a:ext cx="789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050505"/>
                </a:solidFill>
                <a:effectLst/>
                <a:latin typeface="Helvetica Neue"/>
              </a:rPr>
              <a:t>Fig 2</a:t>
            </a:r>
            <a:r>
              <a:rPr lang="en-US" sz="1200" b="0" i="0" dirty="0">
                <a:solidFill>
                  <a:srgbClr val="050505"/>
                </a:solidFill>
                <a:effectLst/>
                <a:latin typeface="Helvetica Neue"/>
              </a:rPr>
              <a:t>. Simplified mode of action of beta-lactamases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A63600E-F3F5-C4B0-D955-06B4917E76F2}"/>
              </a:ext>
            </a:extLst>
          </p:cNvPr>
          <p:cNvSpPr txBox="1">
            <a:spLocks/>
          </p:cNvSpPr>
          <p:nvPr/>
        </p:nvSpPr>
        <p:spPr>
          <a:xfrm>
            <a:off x="326165" y="332655"/>
            <a:ext cx="3816424" cy="6206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Why Beta-lactams 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Broadly and commonly used antibiotics.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Need to restore the broad spectrum antibiotics resistance.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Resistance to beta-lactams is through beta-lactamase production.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-lactamases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Though beta-lactamase cause resistance but also can be useful.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-lactamases hydrolytically cleave the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-lactam ring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-lactams through the action of an active Site Ser nucleophile (Ser-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-lactamases) or through activation of water via a Zn2+ centre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metallo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-lactamases).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8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8C7E-DAAB-7114-877E-C2D5447E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457199"/>
          </a:xfrm>
        </p:spPr>
        <p:txBody>
          <a:bodyPr>
            <a:no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(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12819-BC20-7752-F8C1-1EB4471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D461B9A-67A1-C46F-6E40-B69967689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274527"/>
              </p:ext>
            </p:extLst>
          </p:nvPr>
        </p:nvGraphicFramePr>
        <p:xfrm>
          <a:off x="107504" y="501824"/>
          <a:ext cx="8856984" cy="621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86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857A-08B3-87D2-1CAA-DA90F4EC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0756"/>
            <a:ext cx="8229600" cy="457199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Phenotypic detection of beta-lactamase by double disc diffusion method</a:t>
            </a:r>
          </a:p>
        </p:txBody>
      </p:sp>
      <p:sp useBgFill="1">
        <p:nvSpPr>
          <p:cNvPr id="4" name="Slide Number Placeholder 3">
            <a:extLst>
              <a:ext uri="{FF2B5EF4-FFF2-40B4-BE49-F238E27FC236}">
                <a16:creationId xmlns:a16="http://schemas.microsoft.com/office/drawing/2014/main" id="{D79F2597-1C16-8F16-A7BF-790C6119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F57BB722-4305-4268-95AE-E36087C25F54}" type="slidenum">
              <a:rPr lang="en-GB" smtClean="0"/>
              <a:t>5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64A0EF-C0D8-4730-F264-4488713642F1}"/>
              </a:ext>
            </a:extLst>
          </p:cNvPr>
          <p:cNvGrpSpPr/>
          <p:nvPr/>
        </p:nvGrpSpPr>
        <p:grpSpPr>
          <a:xfrm>
            <a:off x="123926" y="832688"/>
            <a:ext cx="2383693" cy="2715582"/>
            <a:chOff x="5396005" y="3991799"/>
            <a:chExt cx="3164418" cy="2059106"/>
          </a:xfrm>
        </p:grpSpPr>
        <p:pic>
          <p:nvPicPr>
            <p:cNvPr id="8" name="Picture 2" descr="C:\Users\Admin\Desktop\phd literature\double disck synergy test esbl.jpg">
              <a:extLst>
                <a:ext uri="{FF2B5EF4-FFF2-40B4-BE49-F238E27FC236}">
                  <a16:creationId xmlns:a16="http://schemas.microsoft.com/office/drawing/2014/main" id="{4FD2AEE5-9B64-DA3D-6C4F-E0CEF97784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" t="7320" r="3353" b="6557"/>
            <a:stretch/>
          </p:blipFill>
          <p:spPr bwMode="auto">
            <a:xfrm>
              <a:off x="5396005" y="3991799"/>
              <a:ext cx="3164418" cy="156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49FDB7-C608-ECE9-40FB-79378320970B}"/>
                </a:ext>
              </a:extLst>
            </p:cNvPr>
            <p:cNvSpPr txBox="1"/>
            <p:nvPr/>
          </p:nvSpPr>
          <p:spPr>
            <a:xfrm>
              <a:off x="5402956" y="5589240"/>
              <a:ext cx="3058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Test for ESBL by Double-disk Synergy test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24AD17-69D5-0254-8649-87BEB676803C}"/>
              </a:ext>
            </a:extLst>
          </p:cNvPr>
          <p:cNvGrpSpPr/>
          <p:nvPr/>
        </p:nvGrpSpPr>
        <p:grpSpPr>
          <a:xfrm>
            <a:off x="65511" y="3787600"/>
            <a:ext cx="2421004" cy="2796000"/>
            <a:chOff x="5191344" y="811009"/>
            <a:chExt cx="3562293" cy="3130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D3FA035-EA24-9A37-A046-110ACA5F6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0" t="20112" r="4873" b="12813"/>
            <a:stretch/>
          </p:blipFill>
          <p:spPr>
            <a:xfrm>
              <a:off x="5191344" y="811009"/>
              <a:ext cx="3562293" cy="273682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187B3E-AB2D-2BB6-5844-C7EB65B91472}"/>
                </a:ext>
              </a:extLst>
            </p:cNvPr>
            <p:cNvSpPr txBox="1"/>
            <p:nvPr/>
          </p:nvSpPr>
          <p:spPr>
            <a:xfrm>
              <a:off x="5581804" y="3643848"/>
              <a:ext cx="2781372" cy="297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b="1" dirty="0" err="1">
                  <a:latin typeface="Times New Roman" pitchFamily="18" charset="0"/>
                  <a:cs typeface="Times New Roman" pitchFamily="18" charset="0"/>
                </a:rPr>
                <a:t>AmpC</a:t>
              </a:r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 disc test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E4E125-496D-4FDD-066D-E7642EF51E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361" r="5048" b="21041"/>
          <a:stretch/>
        </p:blipFill>
        <p:spPr>
          <a:xfrm>
            <a:off x="2483768" y="3787600"/>
            <a:ext cx="2069852" cy="23800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3EBF2E-50E0-A00C-BC33-4F54F8A8B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>
          <a:xfrm>
            <a:off x="2492647" y="832688"/>
            <a:ext cx="2060973" cy="20637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E288FD-0684-CFA0-BD4E-7FCAF660F512}"/>
              </a:ext>
            </a:extLst>
          </p:cNvPr>
          <p:cNvGrpSpPr/>
          <p:nvPr/>
        </p:nvGrpSpPr>
        <p:grpSpPr>
          <a:xfrm>
            <a:off x="4707354" y="620688"/>
            <a:ext cx="2065565" cy="2957413"/>
            <a:chOff x="5463042" y="3225440"/>
            <a:chExt cx="3605770" cy="3172190"/>
          </a:xfrm>
        </p:grpSpPr>
        <p:pic>
          <p:nvPicPr>
            <p:cNvPr id="5" name="Picture 4" title="clover leaf test">
              <a:extLst>
                <a:ext uri="{FF2B5EF4-FFF2-40B4-BE49-F238E27FC236}">
                  <a16:creationId xmlns:a16="http://schemas.microsoft.com/office/drawing/2014/main" id="{ABED3C29-0063-0FEF-2A6D-1F3CD0460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3" y="3225440"/>
              <a:ext cx="3560709" cy="27958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339175-7280-B9B8-BCA2-C004252FC884}"/>
                </a:ext>
              </a:extLst>
            </p:cNvPr>
            <p:cNvSpPr txBox="1"/>
            <p:nvPr/>
          </p:nvSpPr>
          <p:spPr>
            <a:xfrm>
              <a:off x="5463042" y="5895153"/>
              <a:ext cx="3534758" cy="50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>
                  <a:latin typeface="Times New Roman" pitchFamily="18" charset="0"/>
                  <a:cs typeface="Times New Roman" pitchFamily="18" charset="0"/>
                </a:rPr>
                <a:t>Carbapenemase</a:t>
              </a:r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 test by Hodge test/ Clover leaf test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ACBC06-975E-04EC-D7F0-E5DCBCA042A1}"/>
              </a:ext>
            </a:extLst>
          </p:cNvPr>
          <p:cNvGrpSpPr/>
          <p:nvPr/>
        </p:nvGrpSpPr>
        <p:grpSpPr>
          <a:xfrm>
            <a:off x="4283968" y="3789040"/>
            <a:ext cx="2736304" cy="2878204"/>
            <a:chOff x="4651571" y="836712"/>
            <a:chExt cx="3410159" cy="17559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0A5368-69FE-4D34-6F7E-FC31E793F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" t="31631" r="41444" b="34280"/>
            <a:stretch/>
          </p:blipFill>
          <p:spPr>
            <a:xfrm>
              <a:off x="5148064" y="836712"/>
              <a:ext cx="2520280" cy="14520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5CBC22-B75F-9951-605C-9C8D72F99FE1}"/>
                </a:ext>
              </a:extLst>
            </p:cNvPr>
            <p:cNvSpPr txBox="1"/>
            <p:nvPr/>
          </p:nvSpPr>
          <p:spPr>
            <a:xfrm>
              <a:off x="4651571" y="2301373"/>
              <a:ext cx="3410159" cy="29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MBL detection by Imipenem</a:t>
              </a:r>
            </a:p>
            <a:p>
              <a:pPr algn="ctr"/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and EDTA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1F5B6A0-06E9-F5E0-9553-235BFB622B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" b="15840"/>
          <a:stretch/>
        </p:blipFill>
        <p:spPr>
          <a:xfrm>
            <a:off x="6729768" y="3789040"/>
            <a:ext cx="2206174" cy="2378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36C1C4-B723-E71F-2CD1-187A282533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6"/>
          <a:stretch/>
        </p:blipFill>
        <p:spPr>
          <a:xfrm>
            <a:off x="6792034" y="770312"/>
            <a:ext cx="2102630" cy="21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C750-0431-92F9-658F-085363A9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93724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beta-lactamase produced by isolates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01D7A4-72F3-94B8-57B8-4815B0D91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360259"/>
              </p:ext>
            </p:extLst>
          </p:nvPr>
        </p:nvGraphicFramePr>
        <p:xfrm>
          <a:off x="285750" y="476672"/>
          <a:ext cx="8678738" cy="5728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798">
                  <a:extLst>
                    <a:ext uri="{9D8B030D-6E8A-4147-A177-3AD203B41FA5}">
                      <a16:colId xmlns:a16="http://schemas.microsoft.com/office/drawing/2014/main" val="1923772486"/>
                    </a:ext>
                  </a:extLst>
                </a:gridCol>
                <a:gridCol w="816808">
                  <a:extLst>
                    <a:ext uri="{9D8B030D-6E8A-4147-A177-3AD203B41FA5}">
                      <a16:colId xmlns:a16="http://schemas.microsoft.com/office/drawing/2014/main" val="2103436487"/>
                    </a:ext>
                  </a:extLst>
                </a:gridCol>
                <a:gridCol w="1703304">
                  <a:extLst>
                    <a:ext uri="{9D8B030D-6E8A-4147-A177-3AD203B41FA5}">
                      <a16:colId xmlns:a16="http://schemas.microsoft.com/office/drawing/2014/main" val="3020909727"/>
                    </a:ext>
                  </a:extLst>
                </a:gridCol>
                <a:gridCol w="1320922">
                  <a:extLst>
                    <a:ext uri="{9D8B030D-6E8A-4147-A177-3AD203B41FA5}">
                      <a16:colId xmlns:a16="http://schemas.microsoft.com/office/drawing/2014/main" val="3281095152"/>
                    </a:ext>
                  </a:extLst>
                </a:gridCol>
                <a:gridCol w="981977">
                  <a:extLst>
                    <a:ext uri="{9D8B030D-6E8A-4147-A177-3AD203B41FA5}">
                      <a16:colId xmlns:a16="http://schemas.microsoft.com/office/drawing/2014/main" val="1088470085"/>
                    </a:ext>
                  </a:extLst>
                </a:gridCol>
                <a:gridCol w="818311">
                  <a:extLst>
                    <a:ext uri="{9D8B030D-6E8A-4147-A177-3AD203B41FA5}">
                      <a16:colId xmlns:a16="http://schemas.microsoft.com/office/drawing/2014/main" val="914517350"/>
                    </a:ext>
                  </a:extLst>
                </a:gridCol>
                <a:gridCol w="1309302">
                  <a:extLst>
                    <a:ext uri="{9D8B030D-6E8A-4147-A177-3AD203B41FA5}">
                      <a16:colId xmlns:a16="http://schemas.microsoft.com/office/drawing/2014/main" val="878831525"/>
                    </a:ext>
                  </a:extLst>
                </a:gridCol>
                <a:gridCol w="818316">
                  <a:extLst>
                    <a:ext uri="{9D8B030D-6E8A-4147-A177-3AD203B41FA5}">
                      <a16:colId xmlns:a16="http://schemas.microsoft.com/office/drawing/2014/main" val="235865832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Isolate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isolates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Screening assay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Beta-lactamase detection by phenotypic method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45982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Iodometric method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ESBL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AmpC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Carbapenemase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MBL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5033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Brucella intermedia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16399"/>
                  </a:ext>
                </a:extLst>
              </a:tr>
              <a:tr h="236595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identified</a:t>
                      </a:r>
                      <a:endParaRPr lang="en-IN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90035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identified</a:t>
                      </a:r>
                      <a:endParaRPr lang="en-IN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68463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Brucella intermedia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8940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Pseudomonas </a:t>
                      </a:r>
                      <a:r>
                        <a:rPr lang="en-IN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lalkuanensis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34215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identified</a:t>
                      </a:r>
                      <a:endParaRPr lang="en-IN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19855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Brucella intermedia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41879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Brucella intermedia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7031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Brucella intermedia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58059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Stenotrophomonas </a:t>
                      </a:r>
                      <a:r>
                        <a:rPr lang="en-IN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acidaminiphila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64402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Brucella </a:t>
                      </a:r>
                      <a:r>
                        <a:rPr lang="en-IN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cytisi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53635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Brucella </a:t>
                      </a:r>
                      <a:r>
                        <a:rPr lang="en-IN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vulpis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52588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Stenotrophomonas </a:t>
                      </a:r>
                      <a:r>
                        <a:rPr lang="en-IN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acidaminiphila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43882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>
                          <a:solidFill>
                            <a:schemeClr val="tx1"/>
                          </a:solidFill>
                          <a:effectLst/>
                        </a:rPr>
                        <a:t>Pseudomonas </a:t>
                      </a:r>
                      <a:r>
                        <a:rPr lang="en-IN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guariconensis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53625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identified</a:t>
                      </a:r>
                      <a:endParaRPr lang="en-IN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06511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identified</a:t>
                      </a:r>
                      <a:endParaRPr lang="en-IN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047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EEC36-8225-60C5-C596-58E9D394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0B1F26-34FB-44BC-3AE9-959163A9D9EA}"/>
              </a:ext>
            </a:extLst>
          </p:cNvPr>
          <p:cNvSpPr txBox="1">
            <a:spLocks/>
          </p:cNvSpPr>
          <p:nvPr/>
        </p:nvSpPr>
        <p:spPr>
          <a:xfrm>
            <a:off x="285750" y="6237312"/>
            <a:ext cx="8572500" cy="59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Isolates are beta-lactamase producers, some of them are positive for multiple types of beta-lactamase production</a:t>
            </a:r>
          </a:p>
        </p:txBody>
      </p:sp>
    </p:spTree>
    <p:extLst>
      <p:ext uri="{BB962C8B-B14F-4D97-AF65-F5344CB8AC3E}">
        <p14:creationId xmlns:p14="http://schemas.microsoft.com/office/powerpoint/2010/main" val="170187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61456-5F3E-5F6F-D849-65F689D8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C371B4-6D40-F94B-37FF-38DD5E1A3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70905"/>
              </p:ext>
            </p:extLst>
          </p:nvPr>
        </p:nvGraphicFramePr>
        <p:xfrm>
          <a:off x="179512" y="136524"/>
          <a:ext cx="8568951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2CFA96-2196-A099-3D00-D08F35748771}"/>
              </a:ext>
            </a:extLst>
          </p:cNvPr>
          <p:cNvSpPr txBox="1"/>
          <p:nvPr/>
        </p:nvSpPr>
        <p:spPr>
          <a:xfrm>
            <a:off x="467544" y="537197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Times New Roman" panose="02020603050405020304" pitchFamily="18" charset="0"/>
                <a:cs typeface="Times New Roman" pitchFamily="18" charset="0"/>
              </a:rPr>
              <a:t>Antibiotics susceptibility testing results of 16 isolates</a:t>
            </a:r>
          </a:p>
          <a:p>
            <a:r>
              <a:rPr lang="en-GB" sz="1800" b="1" dirty="0">
                <a:latin typeface="Times New Roman" panose="02020603050405020304" pitchFamily="18" charset="0"/>
                <a:cs typeface="Times New Roman" pitchFamily="18" charset="0"/>
              </a:rPr>
              <a:t>Isolates shows resistance to multiple antibiotics, all of them resistant to beta-lactam class of antibiotics and some of them are resistant to colistin which is last lost resort of antibiotics </a:t>
            </a:r>
          </a:p>
        </p:txBody>
      </p:sp>
    </p:spTree>
    <p:extLst>
      <p:ext uri="{BB962C8B-B14F-4D97-AF65-F5344CB8AC3E}">
        <p14:creationId xmlns:p14="http://schemas.microsoft.com/office/powerpoint/2010/main" val="256842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9A55A-7532-9A23-5DC8-C9987797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B722-4305-4268-95AE-E36087C25F54}" type="slidenum">
              <a:rPr lang="en-GB" sz="2000" smtClean="0"/>
              <a:t>8</a:t>
            </a:fld>
            <a:endParaRPr lang="en-GB" sz="20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8C03F2-1C55-1884-D8D5-FAC0110406AF}"/>
              </a:ext>
            </a:extLst>
          </p:cNvPr>
          <p:cNvSpPr txBox="1">
            <a:spLocks/>
          </p:cNvSpPr>
          <p:nvPr/>
        </p:nvSpPr>
        <p:spPr>
          <a:xfrm>
            <a:off x="-679004" y="136524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TLC detection of Cefotaxime degradation </a:t>
            </a:r>
            <a:br>
              <a:rPr lang="en-GB" sz="2000" b="1" dirty="0">
                <a:latin typeface="Times New Roman" pitchFamily="18" charset="0"/>
                <a:cs typeface="Times New Roman" pitchFamily="18" charset="0"/>
              </a:rPr>
            </a:br>
            <a:endParaRPr lang="en-IN" sz="20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4B5C17-A906-269B-37C2-EC2C4D9F37E7}"/>
              </a:ext>
            </a:extLst>
          </p:cNvPr>
          <p:cNvSpPr txBox="1">
            <a:spLocks/>
          </p:cNvSpPr>
          <p:nvPr/>
        </p:nvSpPr>
        <p:spPr>
          <a:xfrm>
            <a:off x="-108520" y="3032341"/>
            <a:ext cx="8018509" cy="828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Spectrophotometric detection of Cefotaxime degradation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2000" b="1" dirty="0">
                <a:latin typeface="Times New Roman" pitchFamily="18" charset="0"/>
                <a:cs typeface="Times New Roman" pitchFamily="18" charset="0"/>
              </a:rPr>
            </a:br>
            <a:endParaRPr lang="en-IN" sz="2000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09BC992-F16C-A52D-B4ED-B4D98B62C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563196"/>
              </p:ext>
            </p:extLst>
          </p:nvPr>
        </p:nvGraphicFramePr>
        <p:xfrm>
          <a:off x="971600" y="3592909"/>
          <a:ext cx="5652628" cy="30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629A1C-E378-1EAE-C945-B34883779C8C}"/>
              </a:ext>
            </a:extLst>
          </p:cNvPr>
          <p:cNvSpPr txBox="1"/>
          <p:nvPr/>
        </p:nvSpPr>
        <p:spPr>
          <a:xfrm>
            <a:off x="6741042" y="966542"/>
            <a:ext cx="2264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No degradation of cefotaxime observed in control w/o organism (A)</a:t>
            </a:r>
          </a:p>
          <a:p>
            <a:pPr algn="just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shift in band shows degradation of cefotaxime after 24hrs of incubation in presence of beta-lactamase producing organisms (B &amp; C).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927C5-3C75-8963-8A11-D05F215A7F48}"/>
              </a:ext>
            </a:extLst>
          </p:cNvPr>
          <p:cNvGrpSpPr/>
          <p:nvPr/>
        </p:nvGrpSpPr>
        <p:grpSpPr>
          <a:xfrm>
            <a:off x="971600" y="767364"/>
            <a:ext cx="1656184" cy="2202431"/>
            <a:chOff x="971600" y="767364"/>
            <a:chExt cx="1656184" cy="22024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71D78A-BEBB-36C2-03D5-04EA8F72F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1" t="8001" r="2546" b="7315"/>
            <a:stretch/>
          </p:blipFill>
          <p:spPr>
            <a:xfrm>
              <a:off x="971600" y="767364"/>
              <a:ext cx="1656184" cy="2202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1EF5C4-697B-AAE8-E95F-E0006090493D}"/>
                </a:ext>
              </a:extLst>
            </p:cNvPr>
            <p:cNvSpPr/>
            <p:nvPr/>
          </p:nvSpPr>
          <p:spPr>
            <a:xfrm>
              <a:off x="1043608" y="1147055"/>
              <a:ext cx="216024" cy="2701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1C008B-9804-4FB7-2EC3-B3639B0C1008}"/>
              </a:ext>
            </a:extLst>
          </p:cNvPr>
          <p:cNvGrpSpPr/>
          <p:nvPr/>
        </p:nvGrpSpPr>
        <p:grpSpPr>
          <a:xfrm>
            <a:off x="2883655" y="737548"/>
            <a:ext cx="1689461" cy="2232248"/>
            <a:chOff x="2883655" y="737548"/>
            <a:chExt cx="1689461" cy="22322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D994CE-4E48-D4F8-26EF-EFD80EF7E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3000"/>
                      </a14:imgEffect>
                    </a14:imgLayer>
                  </a14:imgProps>
                </a:ext>
              </a:extLst>
            </a:blip>
            <a:srcRect l="29525" t="31802" r="48425" b="21536"/>
            <a:stretch/>
          </p:blipFill>
          <p:spPr>
            <a:xfrm>
              <a:off x="2883655" y="737548"/>
              <a:ext cx="1689461" cy="22322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6809F8-A6C0-79FD-5743-78F485FD345D}"/>
                </a:ext>
              </a:extLst>
            </p:cNvPr>
            <p:cNvSpPr/>
            <p:nvPr/>
          </p:nvSpPr>
          <p:spPr>
            <a:xfrm>
              <a:off x="2987824" y="1142930"/>
              <a:ext cx="216024" cy="2701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30E04-C34E-5169-DCED-C9C22E8EFCDF}"/>
              </a:ext>
            </a:extLst>
          </p:cNvPr>
          <p:cNvGrpSpPr/>
          <p:nvPr/>
        </p:nvGrpSpPr>
        <p:grpSpPr>
          <a:xfrm>
            <a:off x="4828987" y="737547"/>
            <a:ext cx="1656184" cy="2232248"/>
            <a:chOff x="4828987" y="737547"/>
            <a:chExt cx="1656184" cy="22322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79CC95-A1AC-8AC3-7C32-95968B1A8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5000"/>
                      </a14:imgEffect>
                    </a14:imgLayer>
                  </a14:imgProps>
                </a:ext>
              </a:extLst>
            </a:blip>
            <a:srcRect l="52654" t="29000" r="25296" b="16401"/>
            <a:stretch/>
          </p:blipFill>
          <p:spPr>
            <a:xfrm>
              <a:off x="4828987" y="737547"/>
              <a:ext cx="1656184" cy="22322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613FB2-BFDD-1413-BF26-2EB3669FD994}"/>
                </a:ext>
              </a:extLst>
            </p:cNvPr>
            <p:cNvSpPr/>
            <p:nvPr/>
          </p:nvSpPr>
          <p:spPr>
            <a:xfrm>
              <a:off x="4928197" y="1147055"/>
              <a:ext cx="216024" cy="2701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7BBBAE-ACF6-6642-6DBC-ADA214F2DB4F}"/>
              </a:ext>
            </a:extLst>
          </p:cNvPr>
          <p:cNvSpPr txBox="1"/>
          <p:nvPr/>
        </p:nvSpPr>
        <p:spPr>
          <a:xfrm>
            <a:off x="6741042" y="3878531"/>
            <a:ext cx="2264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Decrease in peak intensity at 260 nm shows  degradation of cefotaxime  </a:t>
            </a:r>
          </a:p>
        </p:txBody>
      </p:sp>
    </p:spTree>
    <p:extLst>
      <p:ext uri="{BB962C8B-B14F-4D97-AF65-F5344CB8AC3E}">
        <p14:creationId xmlns:p14="http://schemas.microsoft.com/office/powerpoint/2010/main" val="79892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E69C2F-E9FD-B3FA-8D31-ACF43F7E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40" y="68263"/>
            <a:ext cx="8229600" cy="68914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LCMS of Cefotaxime</a:t>
            </a:r>
            <a:endParaRPr lang="en-IN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D721C-A375-30C8-BF0A-3153C9040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7"/>
          <a:stretch/>
        </p:blipFill>
        <p:spPr>
          <a:xfrm>
            <a:off x="1132833" y="692697"/>
            <a:ext cx="6031455" cy="2684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BB927-51F8-9915-D7EE-E7F972A2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235" y="757408"/>
            <a:ext cx="2031075" cy="1248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B11514-DF1A-6EFD-D0C2-A91EFCAA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34" y="3693306"/>
            <a:ext cx="6227134" cy="2688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752D85-19CB-8D54-199D-14A583732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62" y="3747202"/>
            <a:ext cx="2113326" cy="1218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4DEF4-F963-9C05-7EC9-404571599AA1}"/>
              </a:ext>
            </a:extLst>
          </p:cNvPr>
          <p:cNvSpPr txBox="1"/>
          <p:nvPr/>
        </p:nvSpPr>
        <p:spPr>
          <a:xfrm>
            <a:off x="686706" y="3268890"/>
            <a:ext cx="77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A. Standard cefotaxime without any treatment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FEF71-6F40-85BB-2393-B4880665D74F}"/>
              </a:ext>
            </a:extLst>
          </p:cNvPr>
          <p:cNvSpPr txBox="1"/>
          <p:nvPr/>
        </p:nvSpPr>
        <p:spPr>
          <a:xfrm>
            <a:off x="686705" y="6228020"/>
            <a:ext cx="87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B. Cefotaxime after 48 hours  in presence of beta-lactamase producing isolate </a:t>
            </a:r>
          </a:p>
        </p:txBody>
      </p:sp>
    </p:spTree>
    <p:extLst>
      <p:ext uri="{BB962C8B-B14F-4D97-AF65-F5344CB8AC3E}">
        <p14:creationId xmlns:p14="http://schemas.microsoft.com/office/powerpoint/2010/main" val="86848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2832</TotalTime>
  <Words>1164</Words>
  <Application>Microsoft Office PowerPoint</Application>
  <PresentationFormat>On-screen Show (4:3)</PresentationFormat>
  <Paragraphs>241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Helvetica Neue</vt:lpstr>
      <vt:lpstr>Source Sans Pro</vt:lpstr>
      <vt:lpstr>Times New Roman</vt:lpstr>
      <vt:lpstr>Wingdings</vt:lpstr>
      <vt:lpstr>Office Theme</vt:lpstr>
      <vt:lpstr>     Biotransformation of Beta-lactam Antibiotics pollutants into nontoxic form</vt:lpstr>
      <vt:lpstr>Why resistance is a concern?</vt:lpstr>
      <vt:lpstr>PowerPoint Presentation</vt:lpstr>
      <vt:lpstr>Objectives (Work flow)</vt:lpstr>
      <vt:lpstr>Phenotypic detection of beta-lactamase by double disc diffusion method</vt:lpstr>
      <vt:lpstr>Types of beta-lactamase produced by isolates</vt:lpstr>
      <vt:lpstr>PowerPoint Presentation</vt:lpstr>
      <vt:lpstr>PowerPoint Presentation</vt:lpstr>
      <vt:lpstr>LCMS of Cefotaxime</vt:lpstr>
      <vt:lpstr>Loss of antimicrobial activity of cefotaxime after degradation</vt:lpstr>
      <vt:lpstr>Key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remediation of β-lactam antibiotics</dc:title>
  <dc:creator>Admin</dc:creator>
  <cp:lastModifiedBy>Asmita Bambole</cp:lastModifiedBy>
  <cp:revision>247</cp:revision>
  <dcterms:created xsi:type="dcterms:W3CDTF">2022-04-22T06:53:00Z</dcterms:created>
  <dcterms:modified xsi:type="dcterms:W3CDTF">2023-10-27T07:45:12Z</dcterms:modified>
</cp:coreProperties>
</file>