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384" r:id="rId3"/>
    <p:sldId id="378" r:id="rId4"/>
    <p:sldId id="379" r:id="rId5"/>
    <p:sldId id="383" r:id="rId6"/>
    <p:sldId id="381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44A"/>
    <a:srgbClr val="4577C4"/>
    <a:srgbClr val="345622"/>
    <a:srgbClr val="33CCFF"/>
    <a:srgbClr val="00FFFF"/>
    <a:srgbClr val="4472C4"/>
    <a:srgbClr val="6BC1BC"/>
    <a:srgbClr val="FFF2B9"/>
    <a:srgbClr val="008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6939" autoAdjust="0"/>
  </p:normalViewPr>
  <p:slideViewPr>
    <p:cSldViewPr snapToGrid="0">
      <p:cViewPr>
        <p:scale>
          <a:sx n="94" d="100"/>
          <a:sy n="94" d="100"/>
        </p:scale>
        <p:origin x="2564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arik%20shared%20folder\2019_20_JuFo\Daten\Wachstumskurven\2019_12_11_Wachstum_FF_wt_LibB1-FF33RTP5K1RT_FF36RTP5K1RT_P6K1RT_P4K1RT_P7K1RT_KA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arik%20shared%20folder\2019_20_JuFo\Daten\Wachstumskurven\Summary%20Wachstumskurven%20immobilisierte%20Hydrolase03_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arik%20shared%20folder\2019_20_JuFo\Daten\Wachstumskurven\Summary%20Wachstumskurven%20immobilisierte%20Hydrolase03_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arik%20shared%20folder\2019_20_JuFo\Daten\Wachstumskurven\Summary%20Wachstumskurven%20immobilisierte%20Hydrolase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arik%20shared%20folder\2019_20_JuFo\Daten\Wachstumskurven\2021_03_07-21_Summary_FF-Spaltungsassay%20in%20Milch_mCherry%20Wachstum_KA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8332985049921E-2"/>
          <c:y val="4.1974215735773784E-2"/>
          <c:w val="0.86963817011145961"/>
          <c:h val="0.73039421667667448"/>
        </c:manualLayout>
      </c:layout>
      <c:scatterChart>
        <c:scatterStyle val="lineMarker"/>
        <c:varyColors val="0"/>
        <c:ser>
          <c:idx val="0"/>
          <c:order val="0"/>
          <c:tx>
            <c:strRef>
              <c:f>'Rohdaten-Blank sortiert'!$C$437</c:f>
              <c:strCache>
                <c:ptCount val="1"/>
                <c:pt idx="0">
                  <c:v>Wt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'Rohdaten-Blank sortiert'!$D$443:$K$443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1.673374942747451E-2</c:v>
                  </c:pt>
                  <c:pt idx="3">
                    <c:v>1.0299147432117404E-2</c:v>
                  </c:pt>
                  <c:pt idx="4">
                    <c:v>5.2189338604797228E-2</c:v>
                  </c:pt>
                  <c:pt idx="5">
                    <c:v>8.014132966588583E-2</c:v>
                  </c:pt>
                  <c:pt idx="6">
                    <c:v>0.27410432679370994</c:v>
                  </c:pt>
                  <c:pt idx="7">
                    <c:v>0</c:v>
                  </c:pt>
                </c:numCache>
              </c:numRef>
            </c:plus>
            <c:minus>
              <c:numRef>
                <c:f>'Rohdaten-Blank sortiert'!$D$443:$K$443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1.673374942747451E-2</c:v>
                  </c:pt>
                  <c:pt idx="3">
                    <c:v>1.0299147432117404E-2</c:v>
                  </c:pt>
                  <c:pt idx="4">
                    <c:v>5.2189338604797228E-2</c:v>
                  </c:pt>
                  <c:pt idx="5">
                    <c:v>8.014132966588583E-2</c:v>
                  </c:pt>
                  <c:pt idx="6">
                    <c:v>0.27410432679370994</c:v>
                  </c:pt>
                  <c:pt idx="7">
                    <c:v>0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'Rohdaten-Blank sortiert'!$D$397:$K$397</c:f>
              <c:numCache>
                <c:formatCode>General</c:formatCode>
                <c:ptCount val="8"/>
                <c:pt idx="0">
                  <c:v>139.58292621646521</c:v>
                </c:pt>
                <c:pt idx="1">
                  <c:v>69.791463108232605</c:v>
                </c:pt>
                <c:pt idx="2">
                  <c:v>34.895731554116303</c:v>
                </c:pt>
                <c:pt idx="3">
                  <c:v>17.447865777058151</c:v>
                </c:pt>
                <c:pt idx="4">
                  <c:v>8.7239328885290757</c:v>
                </c:pt>
                <c:pt idx="5">
                  <c:v>4.3619664442645378</c:v>
                </c:pt>
                <c:pt idx="6">
                  <c:v>2.1809832221322689</c:v>
                </c:pt>
                <c:pt idx="7">
                  <c:v>1E-3</c:v>
                </c:pt>
              </c:numCache>
            </c:numRef>
          </c:xVal>
          <c:yVal>
            <c:numRef>
              <c:f>'Rohdaten-Blank sortiert'!$D$437:$K$437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9.5940014643053032E-2</c:v>
                </c:pt>
                <c:pt idx="3">
                  <c:v>0.10172227276266151</c:v>
                </c:pt>
                <c:pt idx="4">
                  <c:v>0.22652718282799927</c:v>
                </c:pt>
                <c:pt idx="5">
                  <c:v>0.75863977481341927</c:v>
                </c:pt>
                <c:pt idx="6">
                  <c:v>1.5607456630978196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0F-4320-9F83-D4FC9E4A437E}"/>
            </c:ext>
          </c:extLst>
        </c:ser>
        <c:ser>
          <c:idx val="1"/>
          <c:order val="1"/>
          <c:tx>
            <c:strRef>
              <c:f>'Rohdaten-Blank sortiert'!$C$438</c:f>
              <c:strCache>
                <c:ptCount val="1"/>
                <c:pt idx="0">
                  <c:v>33P5-RT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'Rohdaten-Blank sortiert'!$D$444:$K$444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1.2161796820355762E-2</c:v>
                  </c:pt>
                  <c:pt idx="2">
                    <c:v>3.3512768394163922E-2</c:v>
                  </c:pt>
                  <c:pt idx="3">
                    <c:v>7.1361305109906403E-2</c:v>
                  </c:pt>
                  <c:pt idx="4">
                    <c:v>0.11721974628724499</c:v>
                  </c:pt>
                  <c:pt idx="5">
                    <c:v>6.1953364845344555E-2</c:v>
                  </c:pt>
                  <c:pt idx="6">
                    <c:v>4.3289145001952418E-2</c:v>
                  </c:pt>
                  <c:pt idx="7">
                    <c:v>0</c:v>
                  </c:pt>
                </c:numCache>
              </c:numRef>
            </c:plus>
            <c:minus>
              <c:numRef>
                <c:f>'Rohdaten-Blank sortiert'!$D$444:$K$444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1.2161796820355762E-2</c:v>
                  </c:pt>
                  <c:pt idx="2">
                    <c:v>3.3512768394163922E-2</c:v>
                  </c:pt>
                  <c:pt idx="3">
                    <c:v>7.1361305109906403E-2</c:v>
                  </c:pt>
                  <c:pt idx="4">
                    <c:v>0.11721974628724499</c:v>
                  </c:pt>
                  <c:pt idx="5">
                    <c:v>6.1953364845344555E-2</c:v>
                  </c:pt>
                  <c:pt idx="6">
                    <c:v>4.3289145001952418E-2</c:v>
                  </c:pt>
                  <c:pt idx="7">
                    <c:v>0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'Rohdaten-Blank sortiert'!$D$397:$K$397</c:f>
              <c:numCache>
                <c:formatCode>General</c:formatCode>
                <c:ptCount val="8"/>
                <c:pt idx="0">
                  <c:v>139.58292621646521</c:v>
                </c:pt>
                <c:pt idx="1">
                  <c:v>69.791463108232605</c:v>
                </c:pt>
                <c:pt idx="2">
                  <c:v>34.895731554116303</c:v>
                </c:pt>
                <c:pt idx="3">
                  <c:v>17.447865777058151</c:v>
                </c:pt>
                <c:pt idx="4">
                  <c:v>8.7239328885290757</c:v>
                </c:pt>
                <c:pt idx="5">
                  <c:v>4.3619664442645378</c:v>
                </c:pt>
                <c:pt idx="6">
                  <c:v>2.1809832221322689</c:v>
                </c:pt>
                <c:pt idx="7">
                  <c:v>1E-3</c:v>
                </c:pt>
              </c:numCache>
            </c:numRef>
          </c:xVal>
          <c:yVal>
            <c:numRef>
              <c:f>'Rohdaten-Blank sortiert'!$D$438:$K$438</c:f>
              <c:numCache>
                <c:formatCode>General</c:formatCode>
                <c:ptCount val="8"/>
                <c:pt idx="0">
                  <c:v>0.11999760004799906</c:v>
                </c:pt>
                <c:pt idx="1">
                  <c:v>0.16725895537121788</c:v>
                </c:pt>
                <c:pt idx="2">
                  <c:v>0.33635807380089805</c:v>
                </c:pt>
                <c:pt idx="3">
                  <c:v>0.67883064693062833</c:v>
                </c:pt>
                <c:pt idx="4">
                  <c:v>1.0666270536595681</c:v>
                </c:pt>
                <c:pt idx="5">
                  <c:v>1.354967894234232</c:v>
                </c:pt>
                <c:pt idx="6">
                  <c:v>1.5749477449960154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0F-4320-9F83-D4FC9E4A437E}"/>
            </c:ext>
          </c:extLst>
        </c:ser>
        <c:ser>
          <c:idx val="3"/>
          <c:order val="2"/>
          <c:tx>
            <c:strRef>
              <c:f>'Rohdaten-Blank sortiert'!$C$440</c:f>
              <c:strCache>
                <c:ptCount val="1"/>
                <c:pt idx="0">
                  <c:v>36P4-RT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'Rohdaten-Blank sortiert'!$D$446:$K$446</c:f>
                <c:numCache>
                  <c:formatCode>General</c:formatCode>
                  <c:ptCount val="8"/>
                  <c:pt idx="0">
                    <c:v>2.6546575369482822E-3</c:v>
                  </c:pt>
                  <c:pt idx="1">
                    <c:v>1.249558488813314E-3</c:v>
                  </c:pt>
                  <c:pt idx="2">
                    <c:v>2.3227808528194643E-3</c:v>
                  </c:pt>
                  <c:pt idx="3">
                    <c:v>0.19361271404391106</c:v>
                  </c:pt>
                  <c:pt idx="4">
                    <c:v>0.13249235970493012</c:v>
                  </c:pt>
                  <c:pt idx="5">
                    <c:v>2.4747747308027739E-2</c:v>
                  </c:pt>
                  <c:pt idx="6">
                    <c:v>7.5853271240468215E-2</c:v>
                  </c:pt>
                  <c:pt idx="7">
                    <c:v>0</c:v>
                  </c:pt>
                </c:numCache>
              </c:numRef>
            </c:plus>
            <c:minus>
              <c:numRef>
                <c:f>'Rohdaten-Blank sortiert'!$D$446:$K$446</c:f>
                <c:numCache>
                  <c:formatCode>General</c:formatCode>
                  <c:ptCount val="8"/>
                  <c:pt idx="0">
                    <c:v>2.6546575369482822E-3</c:v>
                  </c:pt>
                  <c:pt idx="1">
                    <c:v>1.249558488813314E-3</c:v>
                  </c:pt>
                  <c:pt idx="2">
                    <c:v>2.3227808528194643E-3</c:v>
                  </c:pt>
                  <c:pt idx="3">
                    <c:v>0.19361271404391106</c:v>
                  </c:pt>
                  <c:pt idx="4">
                    <c:v>0.13249235970493012</c:v>
                  </c:pt>
                  <c:pt idx="5">
                    <c:v>2.4747747308027739E-2</c:v>
                  </c:pt>
                  <c:pt idx="6">
                    <c:v>7.5853271240468215E-2</c:v>
                  </c:pt>
                  <c:pt idx="7">
                    <c:v>0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'Rohdaten-Blank sortiert'!$D$397:$K$397</c:f>
              <c:numCache>
                <c:formatCode>General</c:formatCode>
                <c:ptCount val="8"/>
                <c:pt idx="0">
                  <c:v>139.58292621646521</c:v>
                </c:pt>
                <c:pt idx="1">
                  <c:v>69.791463108232605</c:v>
                </c:pt>
                <c:pt idx="2">
                  <c:v>34.895731554116303</c:v>
                </c:pt>
                <c:pt idx="3">
                  <c:v>17.447865777058151</c:v>
                </c:pt>
                <c:pt idx="4">
                  <c:v>8.7239328885290757</c:v>
                </c:pt>
                <c:pt idx="5">
                  <c:v>4.3619664442645378</c:v>
                </c:pt>
                <c:pt idx="6">
                  <c:v>2.1809832221322689</c:v>
                </c:pt>
                <c:pt idx="7">
                  <c:v>1E-3</c:v>
                </c:pt>
              </c:numCache>
            </c:numRef>
          </c:xVal>
          <c:yVal>
            <c:numRef>
              <c:f>'Rohdaten-Blank sortiert'!$D$440:$K$440</c:f>
              <c:numCache>
                <c:formatCode>General</c:formatCode>
                <c:ptCount val="8"/>
                <c:pt idx="0">
                  <c:v>9.220500286546747E-2</c:v>
                </c:pt>
                <c:pt idx="1">
                  <c:v>0.12245923102068135</c:v>
                </c:pt>
                <c:pt idx="2">
                  <c:v>0.19279494017219895</c:v>
                </c:pt>
                <c:pt idx="3">
                  <c:v>0.41580609475041286</c:v>
                </c:pt>
                <c:pt idx="4">
                  <c:v>0.77944169732071011</c:v>
                </c:pt>
                <c:pt idx="5">
                  <c:v>1.1856852162074241</c:v>
                </c:pt>
                <c:pt idx="6">
                  <c:v>1.6035189347047072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0F-4320-9F83-D4FC9E4A437E}"/>
            </c:ext>
          </c:extLst>
        </c:ser>
        <c:ser>
          <c:idx val="2"/>
          <c:order val="3"/>
          <c:tx>
            <c:strRef>
              <c:f>'Rohdaten-Blank sortiert'!$C$439</c:f>
              <c:strCache>
                <c:ptCount val="1"/>
                <c:pt idx="0">
                  <c:v>36P5-RT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'Rohdaten-Blank sortiert'!$D$445:$K$445</c:f>
                <c:numCache>
                  <c:formatCode>General</c:formatCode>
                  <c:ptCount val="8"/>
                  <c:pt idx="0">
                    <c:v>1.2997057360427963E-2</c:v>
                  </c:pt>
                  <c:pt idx="1">
                    <c:v>1.5917247199648266E-2</c:v>
                  </c:pt>
                  <c:pt idx="2">
                    <c:v>5.1070255034553196E-2</c:v>
                  </c:pt>
                  <c:pt idx="3">
                    <c:v>9.3766554235952926E-2</c:v>
                  </c:pt>
                  <c:pt idx="4">
                    <c:v>0.13345594169939448</c:v>
                  </c:pt>
                  <c:pt idx="5">
                    <c:v>0.10882078007818798</c:v>
                  </c:pt>
                  <c:pt idx="6">
                    <c:v>3.7260898527440182E-2</c:v>
                  </c:pt>
                  <c:pt idx="7">
                    <c:v>0</c:v>
                  </c:pt>
                </c:numCache>
              </c:numRef>
            </c:plus>
            <c:minus>
              <c:numRef>
                <c:f>'Rohdaten-Blank sortiert'!$D$445:$K$445</c:f>
                <c:numCache>
                  <c:formatCode>General</c:formatCode>
                  <c:ptCount val="8"/>
                  <c:pt idx="0">
                    <c:v>1.2997057360427963E-2</c:v>
                  </c:pt>
                  <c:pt idx="1">
                    <c:v>1.5917247199648266E-2</c:v>
                  </c:pt>
                  <c:pt idx="2">
                    <c:v>5.1070255034553196E-2</c:v>
                  </c:pt>
                  <c:pt idx="3">
                    <c:v>9.3766554235952926E-2</c:v>
                  </c:pt>
                  <c:pt idx="4">
                    <c:v>0.13345594169939448</c:v>
                  </c:pt>
                  <c:pt idx="5">
                    <c:v>0.10882078007818798</c:v>
                  </c:pt>
                  <c:pt idx="6">
                    <c:v>3.7260898527440182E-2</c:v>
                  </c:pt>
                  <c:pt idx="7">
                    <c:v>0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'Rohdaten-Blank sortiert'!$D$397:$K$397</c:f>
              <c:numCache>
                <c:formatCode>General</c:formatCode>
                <c:ptCount val="8"/>
                <c:pt idx="0">
                  <c:v>139.58292621646521</c:v>
                </c:pt>
                <c:pt idx="1">
                  <c:v>69.791463108232605</c:v>
                </c:pt>
                <c:pt idx="2">
                  <c:v>34.895731554116303</c:v>
                </c:pt>
                <c:pt idx="3">
                  <c:v>17.447865777058151</c:v>
                </c:pt>
                <c:pt idx="4">
                  <c:v>8.7239328885290757</c:v>
                </c:pt>
                <c:pt idx="5">
                  <c:v>4.3619664442645378</c:v>
                </c:pt>
                <c:pt idx="6">
                  <c:v>2.1809832221322689</c:v>
                </c:pt>
                <c:pt idx="7">
                  <c:v>1E-3</c:v>
                </c:pt>
              </c:numCache>
            </c:numRef>
          </c:xVal>
          <c:yVal>
            <c:numRef>
              <c:f>'Rohdaten-Blank sortiert'!$D$439:$K$439</c:f>
              <c:numCache>
                <c:formatCode>General</c:formatCode>
                <c:ptCount val="8"/>
                <c:pt idx="0">
                  <c:v>0.10250112439734144</c:v>
                </c:pt>
                <c:pt idx="1">
                  <c:v>0.14405217672701717</c:v>
                </c:pt>
                <c:pt idx="2">
                  <c:v>0.27678927109014051</c:v>
                </c:pt>
                <c:pt idx="3">
                  <c:v>0.63949022465153493</c:v>
                </c:pt>
                <c:pt idx="4">
                  <c:v>1.0545193896977494</c:v>
                </c:pt>
                <c:pt idx="5">
                  <c:v>1.4199674621370846</c:v>
                </c:pt>
                <c:pt idx="6">
                  <c:v>1.5832866450755267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0F-4320-9F83-D4FC9E4A437E}"/>
            </c:ext>
          </c:extLst>
        </c:ser>
        <c:ser>
          <c:idx val="4"/>
          <c:order val="4"/>
          <c:tx>
            <c:strRef>
              <c:f>'Rohdaten-Blank sortiert'!$C$441</c:f>
              <c:strCache>
                <c:ptCount val="1"/>
                <c:pt idx="0">
                  <c:v>BL21</c:v>
                </c:pt>
              </c:strCache>
            </c:strRef>
          </c:tx>
          <c:spPr>
            <a:ln w="25400" cap="rnd">
              <a:solidFill>
                <a:schemeClr val="accent3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'Rohdaten-Blank sortiert'!$D$447:$K$447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3.0706654442410032E-2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'Rohdaten-Blank sortiert'!$D$447:$K$447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3.0706654442410032E-2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'Rohdaten-Blank sortiert'!$D$397:$K$397</c:f>
              <c:numCache>
                <c:formatCode>General</c:formatCode>
                <c:ptCount val="8"/>
                <c:pt idx="0">
                  <c:v>139.58292621646521</c:v>
                </c:pt>
                <c:pt idx="1">
                  <c:v>69.791463108232605</c:v>
                </c:pt>
                <c:pt idx="2">
                  <c:v>34.895731554116303</c:v>
                </c:pt>
                <c:pt idx="3">
                  <c:v>17.447865777058151</c:v>
                </c:pt>
                <c:pt idx="4">
                  <c:v>8.7239328885290757</c:v>
                </c:pt>
                <c:pt idx="5">
                  <c:v>4.3619664442645378</c:v>
                </c:pt>
                <c:pt idx="6">
                  <c:v>2.1809832221322689</c:v>
                </c:pt>
                <c:pt idx="7">
                  <c:v>1E-3</c:v>
                </c:pt>
              </c:numCache>
            </c:numRef>
          </c:xVal>
          <c:yVal>
            <c:numRef>
              <c:f>'Rohdaten-Blank sortiert'!$D$441:$K$441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0.25500082871275298</c:v>
                </c:pt>
                <c:pt idx="6">
                  <c:v>1.7142448989309778</c:v>
                </c:pt>
                <c:pt idx="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60F-4320-9F83-D4FC9E4A4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669600"/>
        <c:axId val="980672320"/>
      </c:scatterChart>
      <c:valAx>
        <c:axId val="980669600"/>
        <c:scaling>
          <c:logBase val="10"/>
          <c:orientation val="minMax"/>
          <c:max val="100"/>
          <c:min val="0.1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Florfenicol conc. [µM]</a:t>
                </a:r>
              </a:p>
            </c:rich>
          </c:tx>
          <c:layout>
            <c:manualLayout>
              <c:xMode val="edge"/>
              <c:yMode val="edge"/>
              <c:x val="0.30186840547243121"/>
              <c:y val="0.88167059436099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980672320"/>
        <c:crosses val="autoZero"/>
        <c:crossBetween val="midCat"/>
      </c:valAx>
      <c:valAx>
        <c:axId val="980672320"/>
        <c:scaling>
          <c:orientation val="minMax"/>
          <c:max val="2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Mean doubling rate [1/h]</a:t>
                </a:r>
              </a:p>
            </c:rich>
          </c:tx>
          <c:layout>
            <c:manualLayout>
              <c:xMode val="edge"/>
              <c:yMode val="edge"/>
              <c:x val="9.532848388849163E-3"/>
              <c:y val="6.52561258269928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980669600"/>
        <c:crosses val="autoZero"/>
        <c:crossBetween val="midCat"/>
        <c:majorUnit val="0.5"/>
      </c:valAx>
      <c:spPr>
        <a:noFill/>
        <a:ln w="15875"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.1043728468548983"/>
          <c:y val="0.28106318917950668"/>
          <c:w val="0.18252922538727609"/>
          <c:h val="0.41495267139614306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45833333333331E-2"/>
          <c:y val="3.444888888888889E-2"/>
          <c:w val="0.91099407407407407"/>
          <c:h val="0.79049056603773593"/>
        </c:manualLayout>
      </c:layout>
      <c:scatterChart>
        <c:scatterStyle val="lineMarker"/>
        <c:varyColors val="0"/>
        <c:ser>
          <c:idx val="2"/>
          <c:order val="0"/>
          <c:tx>
            <c:strRef>
              <c:f>'Dialyse Milch'!$C$9</c:f>
              <c:strCache>
                <c:ptCount val="1"/>
                <c:pt idx="0">
                  <c:v>His6-Hydrolase (1x)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'Dialyse Milch'!$D$10:$N$10</c:f>
                <c:numCache>
                  <c:formatCode>General</c:formatCode>
                  <c:ptCount val="11"/>
                  <c:pt idx="0">
                    <c:v>2.8358366757577696E-3</c:v>
                  </c:pt>
                  <c:pt idx="1">
                    <c:v>1.0421825257015188E-2</c:v>
                  </c:pt>
                  <c:pt idx="2">
                    <c:v>5.4112759752657251E-3</c:v>
                  </c:pt>
                  <c:pt idx="3">
                    <c:v>2.7608103666925533E-3</c:v>
                  </c:pt>
                  <c:pt idx="4">
                    <c:v>6.179110391050964E-3</c:v>
                  </c:pt>
                  <c:pt idx="5">
                    <c:v>2.9466751739053378E-3</c:v>
                  </c:pt>
                  <c:pt idx="6">
                    <c:v>1.2328431907556496E-2</c:v>
                  </c:pt>
                  <c:pt idx="7">
                    <c:v>1.5725384047317336E-2</c:v>
                  </c:pt>
                  <c:pt idx="8">
                    <c:v>1.1549388210837437E-2</c:v>
                  </c:pt>
                  <c:pt idx="9">
                    <c:v>1.1374203201713786E-2</c:v>
                  </c:pt>
                  <c:pt idx="10">
                    <c:v>5.9728183169072803E-3</c:v>
                  </c:pt>
                </c:numCache>
              </c:numRef>
            </c:plus>
            <c:minus>
              <c:numRef>
                <c:f>'Dialyse Milch'!$D$10:$N$10</c:f>
                <c:numCache>
                  <c:formatCode>General</c:formatCode>
                  <c:ptCount val="11"/>
                  <c:pt idx="0">
                    <c:v>2.8358366757577696E-3</c:v>
                  </c:pt>
                  <c:pt idx="1">
                    <c:v>1.0421825257015188E-2</c:v>
                  </c:pt>
                  <c:pt idx="2">
                    <c:v>5.4112759752657251E-3</c:v>
                  </c:pt>
                  <c:pt idx="3">
                    <c:v>2.7608103666925533E-3</c:v>
                  </c:pt>
                  <c:pt idx="4">
                    <c:v>6.179110391050964E-3</c:v>
                  </c:pt>
                  <c:pt idx="5">
                    <c:v>2.9466751739053378E-3</c:v>
                  </c:pt>
                  <c:pt idx="6">
                    <c:v>1.2328431907556496E-2</c:v>
                  </c:pt>
                  <c:pt idx="7">
                    <c:v>1.5725384047317336E-2</c:v>
                  </c:pt>
                  <c:pt idx="8">
                    <c:v>1.1549388210837437E-2</c:v>
                  </c:pt>
                  <c:pt idx="9">
                    <c:v>1.1374203201713786E-2</c:v>
                  </c:pt>
                  <c:pt idx="10">
                    <c:v>5.9728183169072803E-3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'Dialyse Milch'!$D$4:$N$4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'Dialyse Milch'!$D$9:$N$9</c:f>
              <c:numCache>
                <c:formatCode>General</c:formatCode>
                <c:ptCount val="11"/>
                <c:pt idx="0">
                  <c:v>0.90689581508418937</c:v>
                </c:pt>
                <c:pt idx="1">
                  <c:v>0.90672262866958009</c:v>
                </c:pt>
                <c:pt idx="2">
                  <c:v>0.91919280354142208</c:v>
                </c:pt>
                <c:pt idx="3">
                  <c:v>0.92034327429800256</c:v>
                </c:pt>
                <c:pt idx="4">
                  <c:v>0.92548862574558699</c:v>
                </c:pt>
                <c:pt idx="5">
                  <c:v>0.92756603753900546</c:v>
                </c:pt>
                <c:pt idx="6">
                  <c:v>0.93040441845247102</c:v>
                </c:pt>
                <c:pt idx="7">
                  <c:v>0.93234931217377304</c:v>
                </c:pt>
                <c:pt idx="8">
                  <c:v>0.90585852148266499</c:v>
                </c:pt>
                <c:pt idx="9">
                  <c:v>0.90450416181237403</c:v>
                </c:pt>
                <c:pt idx="10">
                  <c:v>0.91446747170864162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B2-4A29-AEBF-70883781527C}"/>
            </c:ext>
          </c:extLst>
        </c:ser>
        <c:ser>
          <c:idx val="8"/>
          <c:order val="1"/>
          <c:tx>
            <c:strRef>
              <c:f>'Dialyse Milch'!$C$15</c:f>
              <c:strCache>
                <c:ptCount val="1"/>
                <c:pt idx="0">
                  <c:v>His6-Hydrolase (2x)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'Dialyse Milch'!$D$16:$N$16</c:f>
                <c:numCache>
                  <c:formatCode>General</c:formatCode>
                  <c:ptCount val="11"/>
                  <c:pt idx="0">
                    <c:v>1.0272776120819949E-2</c:v>
                  </c:pt>
                  <c:pt idx="1">
                    <c:v>3.3765494734604995E-3</c:v>
                  </c:pt>
                  <c:pt idx="2">
                    <c:v>6.7460338191713265E-3</c:v>
                  </c:pt>
                  <c:pt idx="3">
                    <c:v>1.0311043210015192E-2</c:v>
                  </c:pt>
                  <c:pt idx="4">
                    <c:v>7.8355643056411406E-3</c:v>
                  </c:pt>
                  <c:pt idx="5">
                    <c:v>6.8032362534550805E-3</c:v>
                  </c:pt>
                  <c:pt idx="6">
                    <c:v>9.6663731366326E-3</c:v>
                  </c:pt>
                  <c:pt idx="7">
                    <c:v>6.2258368691783805E-3</c:v>
                  </c:pt>
                  <c:pt idx="8">
                    <c:v>3.730997986042428E-3</c:v>
                  </c:pt>
                  <c:pt idx="9">
                    <c:v>1.4967420022953648E-2</c:v>
                  </c:pt>
                  <c:pt idx="10">
                    <c:v>1.6767419825585161E-2</c:v>
                  </c:pt>
                </c:numCache>
              </c:numRef>
            </c:plus>
            <c:minus>
              <c:numRef>
                <c:f>'Dialyse Milch'!$D$16:$N$16</c:f>
                <c:numCache>
                  <c:formatCode>General</c:formatCode>
                  <c:ptCount val="11"/>
                  <c:pt idx="0">
                    <c:v>1.0272776120819949E-2</c:v>
                  </c:pt>
                  <c:pt idx="1">
                    <c:v>3.3765494734604995E-3</c:v>
                  </c:pt>
                  <c:pt idx="2">
                    <c:v>6.7460338191713265E-3</c:v>
                  </c:pt>
                  <c:pt idx="3">
                    <c:v>1.0311043210015192E-2</c:v>
                  </c:pt>
                  <c:pt idx="4">
                    <c:v>7.8355643056411406E-3</c:v>
                  </c:pt>
                  <c:pt idx="5">
                    <c:v>6.8032362534550805E-3</c:v>
                  </c:pt>
                  <c:pt idx="6">
                    <c:v>9.6663731366326E-3</c:v>
                  </c:pt>
                  <c:pt idx="7">
                    <c:v>6.2258368691783805E-3</c:v>
                  </c:pt>
                  <c:pt idx="8">
                    <c:v>3.730997986042428E-3</c:v>
                  </c:pt>
                  <c:pt idx="9">
                    <c:v>1.4967420022953648E-2</c:v>
                  </c:pt>
                  <c:pt idx="10">
                    <c:v>1.6767419825585161E-2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'Dialyse Milch'!$D$4:$N$4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'Dialyse Milch'!$D$15:$N$15</c:f>
              <c:numCache>
                <c:formatCode>General</c:formatCode>
                <c:ptCount val="11"/>
                <c:pt idx="0">
                  <c:v>0.89893360140660405</c:v>
                </c:pt>
                <c:pt idx="1">
                  <c:v>0.91378742147353487</c:v>
                </c:pt>
                <c:pt idx="2">
                  <c:v>0.93872339410209782</c:v>
                </c:pt>
                <c:pt idx="3">
                  <c:v>0.93935716045789219</c:v>
                </c:pt>
                <c:pt idx="4">
                  <c:v>0.95272804218395302</c:v>
                </c:pt>
                <c:pt idx="5">
                  <c:v>0.95903688448437729</c:v>
                </c:pt>
                <c:pt idx="6">
                  <c:v>0.95398747200495237</c:v>
                </c:pt>
                <c:pt idx="7">
                  <c:v>0.95642836847888524</c:v>
                </c:pt>
                <c:pt idx="8">
                  <c:v>0.94589710384008785</c:v>
                </c:pt>
                <c:pt idx="9">
                  <c:v>0.93511793894204942</c:v>
                </c:pt>
                <c:pt idx="10">
                  <c:v>0.94820133978141286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B2-4A29-AEBF-70883781527C}"/>
            </c:ext>
          </c:extLst>
        </c:ser>
        <c:ser>
          <c:idx val="16"/>
          <c:order val="2"/>
          <c:tx>
            <c:strRef>
              <c:f>'Dialyse Milch'!$C$23</c:f>
              <c:strCache>
                <c:ptCount val="1"/>
                <c:pt idx="0">
                  <c:v>His6-Hydrolase (3x)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'Dialyse Milch'!$D$24:$N$24</c:f>
                <c:numCache>
                  <c:formatCode>General</c:formatCode>
                  <c:ptCount val="11"/>
                  <c:pt idx="0">
                    <c:v>1.973495107476575E-3</c:v>
                  </c:pt>
                  <c:pt idx="1">
                    <c:v>3.4500112503420555E-3</c:v>
                  </c:pt>
                  <c:pt idx="2">
                    <c:v>3.7556975978692564E-3</c:v>
                  </c:pt>
                  <c:pt idx="3">
                    <c:v>6.546069190025483E-3</c:v>
                  </c:pt>
                  <c:pt idx="4">
                    <c:v>4.9075808595160919E-3</c:v>
                  </c:pt>
                  <c:pt idx="5">
                    <c:v>5.2697514096027298E-3</c:v>
                  </c:pt>
                  <c:pt idx="6">
                    <c:v>1.7294557415850176E-2</c:v>
                  </c:pt>
                  <c:pt idx="7">
                    <c:v>3.2695202431786141E-3</c:v>
                  </c:pt>
                  <c:pt idx="8">
                    <c:v>1.657652581769864E-3</c:v>
                  </c:pt>
                  <c:pt idx="9">
                    <c:v>1.6743241189166425E-2</c:v>
                  </c:pt>
                  <c:pt idx="10">
                    <c:v>1.6739475989872576E-3</c:v>
                  </c:pt>
                </c:numCache>
              </c:numRef>
            </c:plus>
            <c:minus>
              <c:numRef>
                <c:f>'Dialyse Milch'!$D$24:$N$24</c:f>
                <c:numCache>
                  <c:formatCode>General</c:formatCode>
                  <c:ptCount val="11"/>
                  <c:pt idx="0">
                    <c:v>1.973495107476575E-3</c:v>
                  </c:pt>
                  <c:pt idx="1">
                    <c:v>3.4500112503420555E-3</c:v>
                  </c:pt>
                  <c:pt idx="2">
                    <c:v>3.7556975978692564E-3</c:v>
                  </c:pt>
                  <c:pt idx="3">
                    <c:v>6.546069190025483E-3</c:v>
                  </c:pt>
                  <c:pt idx="4">
                    <c:v>4.9075808595160919E-3</c:v>
                  </c:pt>
                  <c:pt idx="5">
                    <c:v>5.2697514096027298E-3</c:v>
                  </c:pt>
                  <c:pt idx="6">
                    <c:v>1.7294557415850176E-2</c:v>
                  </c:pt>
                  <c:pt idx="7">
                    <c:v>3.2695202431786141E-3</c:v>
                  </c:pt>
                  <c:pt idx="8">
                    <c:v>1.657652581769864E-3</c:v>
                  </c:pt>
                  <c:pt idx="9">
                    <c:v>1.6743241189166425E-2</c:v>
                  </c:pt>
                  <c:pt idx="10">
                    <c:v>1.6739475989872576E-3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'Dialyse Milch'!$D$4:$N$4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'Dialyse Milch'!$D$23:$N$23</c:f>
              <c:numCache>
                <c:formatCode>General</c:formatCode>
                <c:ptCount val="11"/>
                <c:pt idx="0">
                  <c:v>0.8263038784941098</c:v>
                </c:pt>
                <c:pt idx="1">
                  <c:v>0.87694321658640706</c:v>
                </c:pt>
                <c:pt idx="2">
                  <c:v>0.9086905190847141</c:v>
                </c:pt>
                <c:pt idx="3">
                  <c:v>0.91252778675695101</c:v>
                </c:pt>
                <c:pt idx="4">
                  <c:v>0.91082444324183531</c:v>
                </c:pt>
                <c:pt idx="5">
                  <c:v>0.89596411832256728</c:v>
                </c:pt>
                <c:pt idx="6">
                  <c:v>0.90772471287331236</c:v>
                </c:pt>
                <c:pt idx="7">
                  <c:v>0.91537172295945846</c:v>
                </c:pt>
                <c:pt idx="8">
                  <c:v>0.90810431865733432</c:v>
                </c:pt>
                <c:pt idx="9">
                  <c:v>0.90033920073490159</c:v>
                </c:pt>
                <c:pt idx="10">
                  <c:v>0.88403025290706561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B2-4A29-AEBF-70883781527C}"/>
            </c:ext>
          </c:extLst>
        </c:ser>
        <c:ser>
          <c:idx val="4"/>
          <c:order val="3"/>
          <c:tx>
            <c:strRef>
              <c:f>'Dialyse Milch'!$C$11</c:f>
              <c:strCache>
                <c:ptCount val="1"/>
                <c:pt idx="0">
                  <c:v>Silica-Hydrolase (1st bdg)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'Dialyse Milch'!$D$12:$N$12</c:f>
                <c:numCache>
                  <c:formatCode>General</c:formatCode>
                  <c:ptCount val="11"/>
                  <c:pt idx="0">
                    <c:v>1.1722623297555754E-2</c:v>
                  </c:pt>
                  <c:pt idx="1">
                    <c:v>6.4339180287464265E-3</c:v>
                  </c:pt>
                  <c:pt idx="2">
                    <c:v>7.6420460434809771E-3</c:v>
                  </c:pt>
                  <c:pt idx="3">
                    <c:v>1.0568830005496656E-2</c:v>
                  </c:pt>
                  <c:pt idx="4">
                    <c:v>1.0575739722028906E-2</c:v>
                  </c:pt>
                  <c:pt idx="5">
                    <c:v>1.0484331969849058E-2</c:v>
                  </c:pt>
                  <c:pt idx="6">
                    <c:v>1.153058592282369E-2</c:v>
                  </c:pt>
                  <c:pt idx="7">
                    <c:v>4.9964049900871844E-3</c:v>
                  </c:pt>
                  <c:pt idx="8">
                    <c:v>2.1208272854461169E-3</c:v>
                  </c:pt>
                  <c:pt idx="9">
                    <c:v>7.9004467540866458E-3</c:v>
                  </c:pt>
                  <c:pt idx="10">
                    <c:v>1.3340455005814057E-2</c:v>
                  </c:pt>
                </c:numCache>
              </c:numRef>
            </c:plus>
            <c:minus>
              <c:numRef>
                <c:f>'Dialyse Milch'!$D$12:$N$12</c:f>
                <c:numCache>
                  <c:formatCode>General</c:formatCode>
                  <c:ptCount val="11"/>
                  <c:pt idx="0">
                    <c:v>1.1722623297555754E-2</c:v>
                  </c:pt>
                  <c:pt idx="1">
                    <c:v>6.4339180287464265E-3</c:v>
                  </c:pt>
                  <c:pt idx="2">
                    <c:v>7.6420460434809771E-3</c:v>
                  </c:pt>
                  <c:pt idx="3">
                    <c:v>1.0568830005496656E-2</c:v>
                  </c:pt>
                  <c:pt idx="4">
                    <c:v>1.0575739722028906E-2</c:v>
                  </c:pt>
                  <c:pt idx="5">
                    <c:v>1.0484331969849058E-2</c:v>
                  </c:pt>
                  <c:pt idx="6">
                    <c:v>1.153058592282369E-2</c:v>
                  </c:pt>
                  <c:pt idx="7">
                    <c:v>4.9964049900871844E-3</c:v>
                  </c:pt>
                  <c:pt idx="8">
                    <c:v>2.1208272854461169E-3</c:v>
                  </c:pt>
                  <c:pt idx="9">
                    <c:v>7.9004467540866458E-3</c:v>
                  </c:pt>
                  <c:pt idx="10">
                    <c:v>1.3340455005814057E-2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'Dialyse Milch'!$D$4:$N$4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'Dialyse Milch'!$D$11:$N$11</c:f>
              <c:numCache>
                <c:formatCode>General</c:formatCode>
                <c:ptCount val="11"/>
                <c:pt idx="0">
                  <c:v>0.83751008895812618</c:v>
                </c:pt>
                <c:pt idx="1">
                  <c:v>0.87075411022445792</c:v>
                </c:pt>
                <c:pt idx="2">
                  <c:v>0.88751956231403062</c:v>
                </c:pt>
                <c:pt idx="3">
                  <c:v>0.8812896350032341</c:v>
                </c:pt>
                <c:pt idx="4">
                  <c:v>0.89659558656954108</c:v>
                </c:pt>
                <c:pt idx="5">
                  <c:v>0.9003869741005549</c:v>
                </c:pt>
                <c:pt idx="6">
                  <c:v>0.89588090118696451</c:v>
                </c:pt>
                <c:pt idx="7">
                  <c:v>0.89810680336751858</c:v>
                </c:pt>
                <c:pt idx="8">
                  <c:v>0.88749955716478957</c:v>
                </c:pt>
                <c:pt idx="9">
                  <c:v>0.88705636220545736</c:v>
                </c:pt>
                <c:pt idx="10">
                  <c:v>0.89128027919321606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CB2-4A29-AEBF-70883781527C}"/>
            </c:ext>
          </c:extLst>
        </c:ser>
        <c:ser>
          <c:idx val="18"/>
          <c:order val="4"/>
          <c:tx>
            <c:strRef>
              <c:f>'Dialyse Milch'!$C$25</c:f>
              <c:strCache>
                <c:ptCount val="1"/>
                <c:pt idx="0">
                  <c:v>Silica-Hydrolase (2nd bdg)</c:v>
                </c:pt>
              </c:strCache>
            </c:strRef>
          </c:tx>
          <c:spPr>
            <a:ln w="254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'Dialyse Milch'!$D$26:$N$26</c:f>
                <c:numCache>
                  <c:formatCode>General</c:formatCode>
                  <c:ptCount val="11"/>
                  <c:pt idx="0">
                    <c:v>4.7464322140164938E-3</c:v>
                  </c:pt>
                  <c:pt idx="1">
                    <c:v>1.6880063388190591E-2</c:v>
                  </c:pt>
                  <c:pt idx="2">
                    <c:v>3.5085288428907124E-3</c:v>
                  </c:pt>
                  <c:pt idx="3">
                    <c:v>1.2234963496921381E-2</c:v>
                  </c:pt>
                  <c:pt idx="4">
                    <c:v>2.353475348283729E-3</c:v>
                  </c:pt>
                  <c:pt idx="5">
                    <c:v>4.4009416012714131E-3</c:v>
                  </c:pt>
                  <c:pt idx="6">
                    <c:v>2.9592143031836882E-3</c:v>
                  </c:pt>
                  <c:pt idx="7">
                    <c:v>1.181667856746893E-3</c:v>
                  </c:pt>
                  <c:pt idx="8">
                    <c:v>9.2365208703416579E-3</c:v>
                  </c:pt>
                  <c:pt idx="9">
                    <c:v>3.9573955629140789E-4</c:v>
                  </c:pt>
                  <c:pt idx="10">
                    <c:v>4.8735412491327512E-3</c:v>
                  </c:pt>
                </c:numCache>
              </c:numRef>
            </c:plus>
            <c:minus>
              <c:numRef>
                <c:f>'Dialyse Milch'!$D$26:$N$26</c:f>
                <c:numCache>
                  <c:formatCode>General</c:formatCode>
                  <c:ptCount val="11"/>
                  <c:pt idx="0">
                    <c:v>4.7464322140164938E-3</c:v>
                  </c:pt>
                  <c:pt idx="1">
                    <c:v>1.6880063388190591E-2</c:v>
                  </c:pt>
                  <c:pt idx="2">
                    <c:v>3.5085288428907124E-3</c:v>
                  </c:pt>
                  <c:pt idx="3">
                    <c:v>1.2234963496921381E-2</c:v>
                  </c:pt>
                  <c:pt idx="4">
                    <c:v>2.353475348283729E-3</c:v>
                  </c:pt>
                  <c:pt idx="5">
                    <c:v>4.4009416012714131E-3</c:v>
                  </c:pt>
                  <c:pt idx="6">
                    <c:v>2.9592143031836882E-3</c:v>
                  </c:pt>
                  <c:pt idx="7">
                    <c:v>1.181667856746893E-3</c:v>
                  </c:pt>
                  <c:pt idx="8">
                    <c:v>9.2365208703416579E-3</c:v>
                  </c:pt>
                  <c:pt idx="9">
                    <c:v>3.9573955629140789E-4</c:v>
                  </c:pt>
                  <c:pt idx="10">
                    <c:v>4.8735412491327512E-3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'Dialyse Milch'!$D$4:$N$4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'Dialyse Milch'!$D$25:$N$25</c:f>
              <c:numCache>
                <c:formatCode>General</c:formatCode>
                <c:ptCount val="11"/>
                <c:pt idx="0">
                  <c:v>0.80581604521065786</c:v>
                </c:pt>
                <c:pt idx="1">
                  <c:v>0.86029446308404156</c:v>
                </c:pt>
                <c:pt idx="2">
                  <c:v>0.88834148661704382</c:v>
                </c:pt>
                <c:pt idx="3">
                  <c:v>0.88549289932690733</c:v>
                </c:pt>
                <c:pt idx="4">
                  <c:v>0.89150422229751936</c:v>
                </c:pt>
                <c:pt idx="5">
                  <c:v>0.86712431451485417</c:v>
                </c:pt>
                <c:pt idx="6">
                  <c:v>0.88247073479190974</c:v>
                </c:pt>
                <c:pt idx="7">
                  <c:v>0.90283924252892256</c:v>
                </c:pt>
                <c:pt idx="8">
                  <c:v>0.90018467792983903</c:v>
                </c:pt>
                <c:pt idx="9">
                  <c:v>0.88000493777642785</c:v>
                </c:pt>
                <c:pt idx="10">
                  <c:v>0.87723053456485278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CB2-4A29-AEBF-70883781527C}"/>
            </c:ext>
          </c:extLst>
        </c:ser>
        <c:ser>
          <c:idx val="14"/>
          <c:order val="5"/>
          <c:tx>
            <c:strRef>
              <c:f>'Dialyse Milch'!$C$21</c:f>
              <c:strCache>
                <c:ptCount val="1"/>
                <c:pt idx="0">
                  <c:v>Florfenicol control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'Dialyse Milch'!$D$22:$N$22</c:f>
                <c:numCache>
                  <c:formatCode>General</c:formatCode>
                  <c:ptCount val="11"/>
                  <c:pt idx="0">
                    <c:v>6.8302451470915789E-3</c:v>
                  </c:pt>
                  <c:pt idx="1">
                    <c:v>2.1432048919089113E-2</c:v>
                  </c:pt>
                  <c:pt idx="2">
                    <c:v>3.8683949198272519E-2</c:v>
                  </c:pt>
                  <c:pt idx="3">
                    <c:v>2.249797846325903E-3</c:v>
                  </c:pt>
                  <c:pt idx="4">
                    <c:v>8.9077078403423521E-3</c:v>
                  </c:pt>
                  <c:pt idx="5">
                    <c:v>1.5306696194641728E-2</c:v>
                  </c:pt>
                  <c:pt idx="6">
                    <c:v>1.089940276370549E-3</c:v>
                  </c:pt>
                  <c:pt idx="7">
                    <c:v>7.6931257844466971E-3</c:v>
                  </c:pt>
                  <c:pt idx="8">
                    <c:v>7.6001239105616403E-4</c:v>
                  </c:pt>
                  <c:pt idx="9">
                    <c:v>4.3682348427335205E-3</c:v>
                  </c:pt>
                  <c:pt idx="10">
                    <c:v>1.2257336676254893E-2</c:v>
                  </c:pt>
                </c:numCache>
              </c:numRef>
            </c:plus>
            <c:minus>
              <c:numRef>
                <c:f>'Dialyse Milch'!$D$22:$N$22</c:f>
                <c:numCache>
                  <c:formatCode>General</c:formatCode>
                  <c:ptCount val="11"/>
                  <c:pt idx="0">
                    <c:v>6.8302451470915789E-3</c:v>
                  </c:pt>
                  <c:pt idx="1">
                    <c:v>2.1432048919089113E-2</c:v>
                  </c:pt>
                  <c:pt idx="2">
                    <c:v>3.8683949198272519E-2</c:v>
                  </c:pt>
                  <c:pt idx="3">
                    <c:v>2.249797846325903E-3</c:v>
                  </c:pt>
                  <c:pt idx="4">
                    <c:v>8.9077078403423521E-3</c:v>
                  </c:pt>
                  <c:pt idx="5">
                    <c:v>1.5306696194641728E-2</c:v>
                  </c:pt>
                  <c:pt idx="6">
                    <c:v>1.089940276370549E-3</c:v>
                  </c:pt>
                  <c:pt idx="7">
                    <c:v>7.6931257844466971E-3</c:v>
                  </c:pt>
                  <c:pt idx="8">
                    <c:v>7.6001239105616403E-4</c:v>
                  </c:pt>
                  <c:pt idx="9">
                    <c:v>4.3682348427335205E-3</c:v>
                  </c:pt>
                  <c:pt idx="10">
                    <c:v>1.2257336676254893E-2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'Dialyse Milch'!$D$4:$N$4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'Dialyse Milch'!$D$21:$N$21</c:f>
              <c:numCache>
                <c:formatCode>General</c:formatCode>
                <c:ptCount val="11"/>
                <c:pt idx="0">
                  <c:v>3.9377655179185081E-2</c:v>
                </c:pt>
                <c:pt idx="1">
                  <c:v>7.5510736698604752E-2</c:v>
                </c:pt>
                <c:pt idx="2">
                  <c:v>6.7850081818534566E-2</c:v>
                </c:pt>
                <c:pt idx="3">
                  <c:v>7.6382364032482386E-2</c:v>
                </c:pt>
                <c:pt idx="4">
                  <c:v>0.15086475551948997</c:v>
                </c:pt>
                <c:pt idx="5">
                  <c:v>0.32003748127541876</c:v>
                </c:pt>
                <c:pt idx="6">
                  <c:v>0.61320314007011023</c:v>
                </c:pt>
                <c:pt idx="7">
                  <c:v>0.80858077922364657</c:v>
                </c:pt>
                <c:pt idx="8">
                  <c:v>0.887630559918833</c:v>
                </c:pt>
                <c:pt idx="9">
                  <c:v>0.92265333221201062</c:v>
                </c:pt>
                <c:pt idx="10">
                  <c:v>0.89610178858313971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CB2-4A29-AEBF-70883781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785167"/>
        <c:axId val="866781839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6"/>
                <c:tx>
                  <c:strRef>
                    <c:extLst>
                      <c:ext uri="{02D57815-91ED-43cb-92C2-25804820EDAC}">
                        <c15:formulaRef>
                          <c15:sqref>'Dialyse Milch'!$C$7</c15:sqref>
                        </c15:formulaRef>
                      </c:ext>
                    </c:extLst>
                    <c:strCache>
                      <c:ptCount val="1"/>
                      <c:pt idx="0">
                        <c:v>FF in Milch frisch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'Dialyse Milch'!$D$7:$N$7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6.4252019860696286E-2</c:v>
                      </c:pt>
                      <c:pt idx="1">
                        <c:v>5.3943806642657827E-2</c:v>
                      </c:pt>
                      <c:pt idx="2">
                        <c:v>9.0551628287548633E-2</c:v>
                      </c:pt>
                      <c:pt idx="3">
                        <c:v>0.14329702239280745</c:v>
                      </c:pt>
                      <c:pt idx="4">
                        <c:v>0.28234272610078637</c:v>
                      </c:pt>
                      <c:pt idx="5">
                        <c:v>0.48662715048998773</c:v>
                      </c:pt>
                      <c:pt idx="6">
                        <c:v>0.75521688536764908</c:v>
                      </c:pt>
                      <c:pt idx="7">
                        <c:v>0.86888222290397077</c:v>
                      </c:pt>
                      <c:pt idx="8">
                        <c:v>0.90669478758667266</c:v>
                      </c:pt>
                      <c:pt idx="9">
                        <c:v>0.92601928583059978</c:v>
                      </c:pt>
                      <c:pt idx="10">
                        <c:v>0.93967729705495495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ACB2-4A29-AEBF-70883781527C}"/>
                  </c:ext>
                </c:extLst>
              </c15:ser>
            </c15:filteredScatterSeries>
            <c15:filteredScatterSeries>
              <c15:ser>
                <c:idx val="1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Milch'!$C$8</c15:sqref>
                        </c15:formulaRef>
                      </c:ext>
                    </c:extLst>
                    <c:strCache>
                      <c:ptCount val="1"/>
                      <c:pt idx="0">
                        <c:v>FF in Milch frisch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Milch'!$D$8:$N$8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6.9821222055750747E-3</c:v>
                      </c:pt>
                      <c:pt idx="1">
                        <c:v>3.3255051338836356E-2</c:v>
                      </c:pt>
                      <c:pt idx="2">
                        <c:v>2.8304034189864508E-2</c:v>
                      </c:pt>
                      <c:pt idx="3">
                        <c:v>1.8721996817079044E-2</c:v>
                      </c:pt>
                      <c:pt idx="4">
                        <c:v>3.4693689978272213E-2</c:v>
                      </c:pt>
                      <c:pt idx="5">
                        <c:v>5.045494956078117E-2</c:v>
                      </c:pt>
                      <c:pt idx="6">
                        <c:v>2.31743651542064E-2</c:v>
                      </c:pt>
                      <c:pt idx="7">
                        <c:v>1.0521977258685977E-2</c:v>
                      </c:pt>
                      <c:pt idx="8">
                        <c:v>8.7223217500244643E-3</c:v>
                      </c:pt>
                      <c:pt idx="9">
                        <c:v>4.6368314640481412E-3</c:v>
                      </c:pt>
                      <c:pt idx="10">
                        <c:v>5.2679911482374497E-3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CB2-4A29-AEBF-70883781527C}"/>
                  </c:ext>
                </c:extLst>
              </c15:ser>
            </c15:filteredScatterSeries>
            <c15:filteredScatterSeries>
              <c15:ser>
                <c:idx val="3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Milch'!$C$10</c15:sqref>
                        </c15:formulaRef>
                      </c:ext>
                    </c:extLst>
                    <c:strCache>
                      <c:ptCount val="1"/>
                      <c:pt idx="0">
                        <c:v>His6-Hydrolase (1x)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Milch'!$D$10:$N$10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2.8358366757577696E-3</c:v>
                      </c:pt>
                      <c:pt idx="1">
                        <c:v>1.0421825257015188E-2</c:v>
                      </c:pt>
                      <c:pt idx="2">
                        <c:v>5.4112759752657251E-3</c:v>
                      </c:pt>
                      <c:pt idx="3">
                        <c:v>2.7608103666925533E-3</c:v>
                      </c:pt>
                      <c:pt idx="4">
                        <c:v>6.179110391050964E-3</c:v>
                      </c:pt>
                      <c:pt idx="5">
                        <c:v>2.9466751739053378E-3</c:v>
                      </c:pt>
                      <c:pt idx="6">
                        <c:v>1.2328431907556496E-2</c:v>
                      </c:pt>
                      <c:pt idx="7">
                        <c:v>1.5725384047317336E-2</c:v>
                      </c:pt>
                      <c:pt idx="8">
                        <c:v>1.1549388210837437E-2</c:v>
                      </c:pt>
                      <c:pt idx="9">
                        <c:v>1.1374203201713786E-2</c:v>
                      </c:pt>
                      <c:pt idx="10">
                        <c:v>5.9728183169072803E-3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CB2-4A29-AEBF-70883781527C}"/>
                  </c:ext>
                </c:extLst>
              </c15:ser>
            </c15:filteredScatterSeries>
            <c15:filteredScatterSeries>
              <c15:ser>
                <c:idx val="5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Milch'!$C$12</c15:sqref>
                        </c15:formulaRef>
                      </c:ext>
                    </c:extLst>
                    <c:strCache>
                      <c:ptCount val="1"/>
                      <c:pt idx="0">
                        <c:v>Silica-Hydrolase (1st bdg)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Milch'!$D$12:$N$12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1.1722623297555754E-2</c:v>
                      </c:pt>
                      <c:pt idx="1">
                        <c:v>6.4339180287464265E-3</c:v>
                      </c:pt>
                      <c:pt idx="2">
                        <c:v>7.6420460434809771E-3</c:v>
                      </c:pt>
                      <c:pt idx="3">
                        <c:v>1.0568830005496656E-2</c:v>
                      </c:pt>
                      <c:pt idx="4">
                        <c:v>1.0575739722028906E-2</c:v>
                      </c:pt>
                      <c:pt idx="5">
                        <c:v>1.0484331969849058E-2</c:v>
                      </c:pt>
                      <c:pt idx="6">
                        <c:v>1.153058592282369E-2</c:v>
                      </c:pt>
                      <c:pt idx="7">
                        <c:v>4.9964049900871844E-3</c:v>
                      </c:pt>
                      <c:pt idx="8">
                        <c:v>2.1208272854461169E-3</c:v>
                      </c:pt>
                      <c:pt idx="9">
                        <c:v>7.9004467540866458E-3</c:v>
                      </c:pt>
                      <c:pt idx="10">
                        <c:v>1.3340455005814057E-2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CB2-4A29-AEBF-70883781527C}"/>
                  </c:ext>
                </c:extLst>
              </c15:ser>
            </c15:filteredScatterSeries>
            <c15:filteredScatterSeries>
              <c15:ser>
                <c:idx val="6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Milch'!$C$13</c15:sqref>
                        </c15:formulaRef>
                      </c:ext>
                    </c:extLst>
                    <c:strCache>
                      <c:ptCount val="1"/>
                      <c:pt idx="0">
                        <c:v>FF in Milch frisch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Milch'!$D$13:$N$13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-1.0593705275753221E-2</c:v>
                      </c:pt>
                      <c:pt idx="1">
                        <c:v>4.1801731277638296E-2</c:v>
                      </c:pt>
                      <c:pt idx="2">
                        <c:v>7.3261438119121405E-2</c:v>
                      </c:pt>
                      <c:pt idx="3">
                        <c:v>0.13846396424054441</c:v>
                      </c:pt>
                      <c:pt idx="4">
                        <c:v>0.24392168420522986</c:v>
                      </c:pt>
                      <c:pt idx="5">
                        <c:v>0.50802202975428856</c:v>
                      </c:pt>
                      <c:pt idx="6">
                        <c:v>0.74594695725087024</c:v>
                      </c:pt>
                      <c:pt idx="7">
                        <c:v>0.88119314760687495</c:v>
                      </c:pt>
                      <c:pt idx="8">
                        <c:v>0.93939614675066441</c:v>
                      </c:pt>
                      <c:pt idx="9">
                        <c:v>0.95133463257728756</c:v>
                      </c:pt>
                      <c:pt idx="10">
                        <c:v>0.96636598997312095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CB2-4A29-AEBF-70883781527C}"/>
                  </c:ext>
                </c:extLst>
              </c15:ser>
            </c15:filteredScatterSeries>
            <c15:filteredScatterSeries>
              <c15:ser>
                <c:idx val="7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Milch'!$C$14</c15:sqref>
                        </c15:formulaRef>
                      </c:ext>
                    </c:extLst>
                    <c:strCache>
                      <c:ptCount val="1"/>
                      <c:pt idx="0">
                        <c:v>FF in Milch frisch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Milch'!$D$14:$N$14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3.0294064527688312E-2</c:v>
                      </c:pt>
                      <c:pt idx="1">
                        <c:v>2.1032711886596094E-2</c:v>
                      </c:pt>
                      <c:pt idx="2">
                        <c:v>1.8033234482353475E-2</c:v>
                      </c:pt>
                      <c:pt idx="3">
                        <c:v>1.3491509441588792E-2</c:v>
                      </c:pt>
                      <c:pt idx="4">
                        <c:v>9.2863286490055125E-3</c:v>
                      </c:pt>
                      <c:pt idx="5">
                        <c:v>8.4823523402161038E-4</c:v>
                      </c:pt>
                      <c:pt idx="6">
                        <c:v>2.2104589982838596E-2</c:v>
                      </c:pt>
                      <c:pt idx="7">
                        <c:v>1.4488141062714122E-2</c:v>
                      </c:pt>
                      <c:pt idx="8">
                        <c:v>8.7064790447506368E-3</c:v>
                      </c:pt>
                      <c:pt idx="9">
                        <c:v>9.6305427470061433E-3</c:v>
                      </c:pt>
                      <c:pt idx="10">
                        <c:v>1.771441479967939E-3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CB2-4A29-AEBF-70883781527C}"/>
                  </c:ext>
                </c:extLst>
              </c15:ser>
            </c15:filteredScatterSeries>
            <c15:filteredScatterSeries>
              <c15:ser>
                <c:idx val="9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Milch'!$C$16</c15:sqref>
                        </c15:formulaRef>
                      </c:ext>
                    </c:extLst>
                    <c:strCache>
                      <c:ptCount val="1"/>
                      <c:pt idx="0">
                        <c:v>His6-Hydrolase (2x)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Milch'!$D$16:$N$16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1.0272776120819949E-2</c:v>
                      </c:pt>
                      <c:pt idx="1">
                        <c:v>3.3765494734604995E-3</c:v>
                      </c:pt>
                      <c:pt idx="2">
                        <c:v>6.7460338191713265E-3</c:v>
                      </c:pt>
                      <c:pt idx="3">
                        <c:v>1.0311043210015192E-2</c:v>
                      </c:pt>
                      <c:pt idx="4">
                        <c:v>7.8355643056411406E-3</c:v>
                      </c:pt>
                      <c:pt idx="5">
                        <c:v>6.8032362534550805E-3</c:v>
                      </c:pt>
                      <c:pt idx="6">
                        <c:v>9.6663731366326E-3</c:v>
                      </c:pt>
                      <c:pt idx="7">
                        <c:v>6.2258368691783805E-3</c:v>
                      </c:pt>
                      <c:pt idx="8">
                        <c:v>3.730997986042428E-3</c:v>
                      </c:pt>
                      <c:pt idx="9">
                        <c:v>1.4967420022953648E-2</c:v>
                      </c:pt>
                      <c:pt idx="10">
                        <c:v>1.6767419825585161E-2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CB2-4A29-AEBF-70883781527C}"/>
                  </c:ext>
                </c:extLst>
              </c15:ser>
            </c15:filteredScatterSeries>
            <c15:filteredScatterSeries>
              <c15:ser>
                <c:idx val="10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Milch'!$C$17</c15:sqref>
                        </c15:formulaRef>
                      </c:ext>
                    </c:extLst>
                    <c:strCache>
                      <c:ptCount val="1"/>
                      <c:pt idx="0">
                        <c:v>FF in Milch + Silica-Hydrolase (2. Benutzung)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Milch'!$D$17:$N$17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3.0383067633226652E-3</c:v>
                      </c:pt>
                      <c:pt idx="1">
                        <c:v>4.5962255504297861E-2</c:v>
                      </c:pt>
                      <c:pt idx="2">
                        <c:v>3.943972789192407E-2</c:v>
                      </c:pt>
                      <c:pt idx="3">
                        <c:v>0.11548683204765667</c:v>
                      </c:pt>
                      <c:pt idx="4">
                        <c:v>0.29097315299432069</c:v>
                      </c:pt>
                      <c:pt idx="5">
                        <c:v>0.59929386738694324</c:v>
                      </c:pt>
                      <c:pt idx="6">
                        <c:v>0.79000985782566469</c:v>
                      </c:pt>
                      <c:pt idx="7">
                        <c:v>0.88207804080571683</c:v>
                      </c:pt>
                      <c:pt idx="8">
                        <c:v>0.91127168730522046</c:v>
                      </c:pt>
                      <c:pt idx="9">
                        <c:v>0.9237946606957107</c:v>
                      </c:pt>
                      <c:pt idx="10">
                        <c:v>0.94509911497109622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CB2-4A29-AEBF-70883781527C}"/>
                  </c:ext>
                </c:extLst>
              </c15:ser>
            </c15:filteredScatterSeries>
            <c15:filteredScatterSeries>
              <c15:ser>
                <c:idx val="11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Milch'!$C$18</c15:sqref>
                        </c15:formulaRef>
                      </c:ext>
                    </c:extLst>
                    <c:strCache>
                      <c:ptCount val="1"/>
                      <c:pt idx="0">
                        <c:v>FF in Milch + Silica-Hydrolase (2. Benutzung)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Milch'!$D$18:$N$18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1.0461179661250444E-2</c:v>
                      </c:pt>
                      <c:pt idx="1">
                        <c:v>2.9892833268218587E-2</c:v>
                      </c:pt>
                      <c:pt idx="2">
                        <c:v>2.5205074352101887E-2</c:v>
                      </c:pt>
                      <c:pt idx="3">
                        <c:v>2.9725223471217709E-2</c:v>
                      </c:pt>
                      <c:pt idx="4">
                        <c:v>2.9883936867310008E-2</c:v>
                      </c:pt>
                      <c:pt idx="5">
                        <c:v>3.9622101542619081E-2</c:v>
                      </c:pt>
                      <c:pt idx="6">
                        <c:v>1.7130396461815078E-2</c:v>
                      </c:pt>
                      <c:pt idx="7">
                        <c:v>1.4303029706520753E-2</c:v>
                      </c:pt>
                      <c:pt idx="8">
                        <c:v>1.5750387126955423E-3</c:v>
                      </c:pt>
                      <c:pt idx="9">
                        <c:v>4.8870968265333214E-3</c:v>
                      </c:pt>
                      <c:pt idx="10">
                        <c:v>7.8749191930120865E-3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CB2-4A29-AEBF-70883781527C}"/>
                  </c:ext>
                </c:extLst>
              </c15:ser>
            </c15:filteredScatterSeries>
            <c15:filteredScatterSeries>
              <c15:ser>
                <c:idx val="13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Milch'!$C$20</c15:sqref>
                        </c15:formulaRef>
                      </c:ext>
                    </c:extLst>
                    <c:strCache>
                      <c:ptCount val="1"/>
                      <c:pt idx="0">
                        <c:v>Dialyse (1 d)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Milch'!$D$20:$N$20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2.3814713024976428E-3</c:v>
                      </c:pt>
                      <c:pt idx="1">
                        <c:v>2.0341615562844476E-2</c:v>
                      </c:pt>
                      <c:pt idx="2">
                        <c:v>1.3091025668515499E-2</c:v>
                      </c:pt>
                      <c:pt idx="3">
                        <c:v>2.8184216419487318E-3</c:v>
                      </c:pt>
                      <c:pt idx="4">
                        <c:v>4.6434539712639833E-2</c:v>
                      </c:pt>
                      <c:pt idx="5">
                        <c:v>1.4564409825623903E-2</c:v>
                      </c:pt>
                      <c:pt idx="6">
                        <c:v>3.2754432666571298E-3</c:v>
                      </c:pt>
                      <c:pt idx="7">
                        <c:v>2.2226655530180883E-3</c:v>
                      </c:pt>
                      <c:pt idx="8">
                        <c:v>2.4333559073053124E-4</c:v>
                      </c:pt>
                      <c:pt idx="9">
                        <c:v>9.0179837008167452E-3</c:v>
                      </c:pt>
                      <c:pt idx="10">
                        <c:v>4.60114431751385E-3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CB2-4A29-AEBF-70883781527C}"/>
                  </c:ext>
                </c:extLst>
              </c15:ser>
            </c15:filteredScatterSeries>
            <c15:filteredScatte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Milch'!$C$22</c15:sqref>
                        </c15:formulaRef>
                      </c:ext>
                    </c:extLst>
                    <c:strCache>
                      <c:ptCount val="1"/>
                      <c:pt idx="0">
                        <c:v>Florfenicol control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Milch'!$D$22:$N$22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6.8302451470915789E-3</c:v>
                      </c:pt>
                      <c:pt idx="1">
                        <c:v>2.1432048919089113E-2</c:v>
                      </c:pt>
                      <c:pt idx="2">
                        <c:v>3.8683949198272519E-2</c:v>
                      </c:pt>
                      <c:pt idx="3">
                        <c:v>2.249797846325903E-3</c:v>
                      </c:pt>
                      <c:pt idx="4">
                        <c:v>8.9077078403423521E-3</c:v>
                      </c:pt>
                      <c:pt idx="5">
                        <c:v>1.5306696194641728E-2</c:v>
                      </c:pt>
                      <c:pt idx="6">
                        <c:v>1.089940276370549E-3</c:v>
                      </c:pt>
                      <c:pt idx="7">
                        <c:v>7.6931257844466971E-3</c:v>
                      </c:pt>
                      <c:pt idx="8">
                        <c:v>7.6001239105616403E-4</c:v>
                      </c:pt>
                      <c:pt idx="9">
                        <c:v>4.3682348427335205E-3</c:v>
                      </c:pt>
                      <c:pt idx="10">
                        <c:v>1.2257336676254893E-2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CB2-4A29-AEBF-70883781527C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Milch'!$C$24</c15:sqref>
                        </c15:formulaRef>
                      </c:ext>
                    </c:extLst>
                    <c:strCache>
                      <c:ptCount val="1"/>
                      <c:pt idx="0">
                        <c:v>His6-Hydrolase (3x)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Milch'!$D$24:$N$24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1.973495107476575E-3</c:v>
                      </c:pt>
                      <c:pt idx="1">
                        <c:v>3.4500112503420555E-3</c:v>
                      </c:pt>
                      <c:pt idx="2">
                        <c:v>3.7556975978692564E-3</c:v>
                      </c:pt>
                      <c:pt idx="3">
                        <c:v>6.546069190025483E-3</c:v>
                      </c:pt>
                      <c:pt idx="4">
                        <c:v>4.9075808595160919E-3</c:v>
                      </c:pt>
                      <c:pt idx="5">
                        <c:v>5.2697514096027298E-3</c:v>
                      </c:pt>
                      <c:pt idx="6">
                        <c:v>1.7294557415850176E-2</c:v>
                      </c:pt>
                      <c:pt idx="7">
                        <c:v>3.2695202431786141E-3</c:v>
                      </c:pt>
                      <c:pt idx="8">
                        <c:v>1.657652581769864E-3</c:v>
                      </c:pt>
                      <c:pt idx="9">
                        <c:v>1.6743241189166425E-2</c:v>
                      </c:pt>
                      <c:pt idx="10">
                        <c:v>1.6739475989872576E-3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CB2-4A29-AEBF-70883781527C}"/>
                  </c:ext>
                </c:extLst>
              </c15:ser>
            </c15:filteredScatterSeries>
            <c15:filteredScatter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Milch'!$C$26</c15:sqref>
                        </c15:formulaRef>
                      </c:ext>
                    </c:extLst>
                    <c:strCache>
                      <c:ptCount val="1"/>
                      <c:pt idx="0">
                        <c:v>Silica-Hydrolase (2nd bdg)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Milch'!$D$26:$N$26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4.7464322140164938E-3</c:v>
                      </c:pt>
                      <c:pt idx="1">
                        <c:v>1.6880063388190591E-2</c:v>
                      </c:pt>
                      <c:pt idx="2">
                        <c:v>3.5085288428907124E-3</c:v>
                      </c:pt>
                      <c:pt idx="3">
                        <c:v>1.2234963496921381E-2</c:v>
                      </c:pt>
                      <c:pt idx="4">
                        <c:v>2.353475348283729E-3</c:v>
                      </c:pt>
                      <c:pt idx="5">
                        <c:v>4.4009416012714131E-3</c:v>
                      </c:pt>
                      <c:pt idx="6">
                        <c:v>2.9592143031836882E-3</c:v>
                      </c:pt>
                      <c:pt idx="7">
                        <c:v>1.181667856746893E-3</c:v>
                      </c:pt>
                      <c:pt idx="8">
                        <c:v>9.2365208703416579E-3</c:v>
                      </c:pt>
                      <c:pt idx="9">
                        <c:v>3.9573955629140789E-4</c:v>
                      </c:pt>
                      <c:pt idx="10">
                        <c:v>4.8735412491327512E-3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CB2-4A29-AEBF-70883781527C}"/>
                  </c:ext>
                </c:extLst>
              </c15:ser>
            </c15:filteredScatterSeries>
            <c15:filteredScatterSeries>
              <c15:ser>
                <c:idx val="21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Milch'!$C$28</c15:sqref>
                        </c15:formulaRef>
                      </c:ext>
                    </c:extLst>
                    <c:strCache>
                      <c:ptCount val="1"/>
                      <c:pt idx="0">
                        <c:v>Dialyse (2 d)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'Dialyse Milch'!$D$28:$N$28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CB2-4A29-AEBF-70883781527C}"/>
                  </c:ext>
                </c:extLst>
              </c15:ser>
            </c15:filteredScatterSeries>
          </c:ext>
        </c:extLst>
      </c:scatterChart>
      <c:valAx>
        <c:axId val="866785167"/>
        <c:scaling>
          <c:logBase val="10"/>
          <c:orientation val="minMax"/>
          <c:min val="1.0000000000000002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Florfenicol conc. [µM]</a:t>
                </a:r>
              </a:p>
            </c:rich>
          </c:tx>
          <c:layout>
            <c:manualLayout>
              <c:xMode val="edge"/>
              <c:yMode val="edge"/>
              <c:x val="0.31447743055555555"/>
              <c:y val="0.9168807651991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866781839"/>
        <c:crosses val="autoZero"/>
        <c:crossBetween val="midCat"/>
      </c:valAx>
      <c:valAx>
        <c:axId val="866781839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Doubling rate [1/h]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866785167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7.9645833333333318E-2"/>
          <c:y val="0.24572300838574421"/>
          <c:w val="0.42867013888888889"/>
          <c:h val="0.49556263102725362"/>
        </c:manualLayout>
      </c:layout>
      <c:overlay val="0"/>
      <c:spPr>
        <a:solidFill>
          <a:schemeClr val="bg1"/>
        </a:solidFill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6666666666657E-2"/>
          <c:y val="2.6042836644675972E-2"/>
          <c:w val="0.90037074074074053"/>
          <c:h val="0.79730888888888884"/>
        </c:manualLayout>
      </c:layout>
      <c:scatterChart>
        <c:scatterStyle val="lineMarker"/>
        <c:varyColors val="0"/>
        <c:ser>
          <c:idx val="2"/>
          <c:order val="0"/>
          <c:tx>
            <c:strRef>
              <c:f>'immobilisiert DYT summary'!$C$26</c:f>
              <c:strCache>
                <c:ptCount val="1"/>
                <c:pt idx="0">
                  <c:v>Ni-NTA (0 d)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summary'!$D$41:$N$41</c:f>
                <c:numCache>
                  <c:formatCode>General</c:formatCode>
                  <c:ptCount val="11"/>
                  <c:pt idx="0">
                    <c:v>6.3556133453378891E-2</c:v>
                  </c:pt>
                  <c:pt idx="1">
                    <c:v>0.11849113070933669</c:v>
                  </c:pt>
                  <c:pt idx="2">
                    <c:v>2.9183572561614406E-2</c:v>
                  </c:pt>
                  <c:pt idx="3">
                    <c:v>5.2090340952439286E-2</c:v>
                  </c:pt>
                  <c:pt idx="4">
                    <c:v>3.0135712002346118E-2</c:v>
                  </c:pt>
                  <c:pt idx="5">
                    <c:v>6.2413993881083173E-2</c:v>
                  </c:pt>
                  <c:pt idx="6">
                    <c:v>2.7899332774447311E-2</c:v>
                  </c:pt>
                  <c:pt idx="7">
                    <c:v>2.2847431299725537E-2</c:v>
                  </c:pt>
                  <c:pt idx="8">
                    <c:v>1.4654711530297126E-2</c:v>
                  </c:pt>
                  <c:pt idx="9">
                    <c:v>1.9876073370629174E-2</c:v>
                  </c:pt>
                  <c:pt idx="10">
                    <c:v>4.0930834507980692E-2</c:v>
                  </c:pt>
                </c:numCache>
              </c:numRef>
            </c:plus>
            <c:minus>
              <c:numRef>
                <c:f>'immobilisiert DYT summary'!$D$41:$N$41</c:f>
                <c:numCache>
                  <c:formatCode>General</c:formatCode>
                  <c:ptCount val="11"/>
                  <c:pt idx="0">
                    <c:v>6.3556133453378891E-2</c:v>
                  </c:pt>
                  <c:pt idx="1">
                    <c:v>0.11849113070933669</c:v>
                  </c:pt>
                  <c:pt idx="2">
                    <c:v>2.9183572561614406E-2</c:v>
                  </c:pt>
                  <c:pt idx="3">
                    <c:v>5.2090340952439286E-2</c:v>
                  </c:pt>
                  <c:pt idx="4">
                    <c:v>3.0135712002346118E-2</c:v>
                  </c:pt>
                  <c:pt idx="5">
                    <c:v>6.2413993881083173E-2</c:v>
                  </c:pt>
                  <c:pt idx="6">
                    <c:v>2.7899332774447311E-2</c:v>
                  </c:pt>
                  <c:pt idx="7">
                    <c:v>2.2847431299725537E-2</c:v>
                  </c:pt>
                  <c:pt idx="8">
                    <c:v>1.4654711530297126E-2</c:v>
                  </c:pt>
                  <c:pt idx="9">
                    <c:v>1.9876073370629174E-2</c:v>
                  </c:pt>
                  <c:pt idx="10">
                    <c:v>4.0930834507980692E-2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summary'!$D$26:$N$26</c:f>
              <c:numCache>
                <c:formatCode>General</c:formatCode>
                <c:ptCount val="11"/>
                <c:pt idx="0">
                  <c:v>0.85305335143617156</c:v>
                </c:pt>
                <c:pt idx="1">
                  <c:v>1.1415552522620982</c:v>
                </c:pt>
                <c:pt idx="2">
                  <c:v>1.4765389211142743</c:v>
                </c:pt>
                <c:pt idx="3">
                  <c:v>1.7849188681358517</c:v>
                </c:pt>
                <c:pt idx="4">
                  <c:v>1.8355391497782696</c:v>
                </c:pt>
                <c:pt idx="5">
                  <c:v>1.8645535349371543</c:v>
                </c:pt>
                <c:pt idx="6">
                  <c:v>1.8611311214303239</c:v>
                </c:pt>
                <c:pt idx="7">
                  <c:v>1.8039127100680363</c:v>
                </c:pt>
                <c:pt idx="8">
                  <c:v>1.7843734551120052</c:v>
                </c:pt>
                <c:pt idx="9">
                  <c:v>1.8191779449456376</c:v>
                </c:pt>
                <c:pt idx="10">
                  <c:v>1.8048858653523383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FC-48AB-9D9E-BCEE72DF17CF}"/>
            </c:ext>
          </c:extLst>
        </c:ser>
        <c:ser>
          <c:idx val="3"/>
          <c:order val="1"/>
          <c:tx>
            <c:strRef>
              <c:f>'immobilisiert DYT summary'!$C$27</c:f>
              <c:strCache>
                <c:ptCount val="1"/>
                <c:pt idx="0">
                  <c:v>Ni-NTA (9 d)</c:v>
                </c:pt>
              </c:strCache>
            </c:strRef>
          </c:tx>
          <c:spPr>
            <a:ln w="2540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summary'!$D$42:$N$42</c:f>
                <c:numCache>
                  <c:formatCode>General</c:formatCode>
                  <c:ptCount val="11"/>
                  <c:pt idx="0">
                    <c:v>3.4224694848664555E-2</c:v>
                  </c:pt>
                  <c:pt idx="1">
                    <c:v>7.6431131027278498E-2</c:v>
                  </c:pt>
                  <c:pt idx="2">
                    <c:v>5.5732162184584821E-2</c:v>
                  </c:pt>
                  <c:pt idx="3">
                    <c:v>3.5459050551934164E-2</c:v>
                  </c:pt>
                  <c:pt idx="4">
                    <c:v>3.2415693944389042E-2</c:v>
                  </c:pt>
                  <c:pt idx="5">
                    <c:v>5.8684967090918326E-2</c:v>
                  </c:pt>
                  <c:pt idx="6">
                    <c:v>6.270996550204265E-2</c:v>
                  </c:pt>
                  <c:pt idx="7">
                    <c:v>4.9805584364835433E-2</c:v>
                  </c:pt>
                  <c:pt idx="8">
                    <c:v>2.9077130377625677E-2</c:v>
                  </c:pt>
                  <c:pt idx="9">
                    <c:v>1.6194223189887294E-2</c:v>
                  </c:pt>
                  <c:pt idx="10">
                    <c:v>2.9260234531551136E-2</c:v>
                  </c:pt>
                </c:numCache>
              </c:numRef>
            </c:plus>
            <c:minus>
              <c:numRef>
                <c:f>'immobilisiert DYT summary'!$D$42:$N$42</c:f>
                <c:numCache>
                  <c:formatCode>General</c:formatCode>
                  <c:ptCount val="11"/>
                  <c:pt idx="0">
                    <c:v>3.4224694848664555E-2</c:v>
                  </c:pt>
                  <c:pt idx="1">
                    <c:v>7.6431131027278498E-2</c:v>
                  </c:pt>
                  <c:pt idx="2">
                    <c:v>5.5732162184584821E-2</c:v>
                  </c:pt>
                  <c:pt idx="3">
                    <c:v>3.5459050551934164E-2</c:v>
                  </c:pt>
                  <c:pt idx="4">
                    <c:v>3.2415693944389042E-2</c:v>
                  </c:pt>
                  <c:pt idx="5">
                    <c:v>5.8684967090918326E-2</c:v>
                  </c:pt>
                  <c:pt idx="6">
                    <c:v>6.270996550204265E-2</c:v>
                  </c:pt>
                  <c:pt idx="7">
                    <c:v>4.9805584364835433E-2</c:v>
                  </c:pt>
                  <c:pt idx="8">
                    <c:v>2.9077130377625677E-2</c:v>
                  </c:pt>
                  <c:pt idx="9">
                    <c:v>1.6194223189887294E-2</c:v>
                  </c:pt>
                  <c:pt idx="10">
                    <c:v>2.9260234531551136E-2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summary'!$D$27:$N$27</c:f>
              <c:numCache>
                <c:formatCode>General</c:formatCode>
                <c:ptCount val="11"/>
                <c:pt idx="0">
                  <c:v>0.79290344142609293</c:v>
                </c:pt>
                <c:pt idx="1">
                  <c:v>1.2047821542205752</c:v>
                </c:pt>
                <c:pt idx="2">
                  <c:v>1.5222096083693948</c:v>
                </c:pt>
                <c:pt idx="3">
                  <c:v>1.7767565129458898</c:v>
                </c:pt>
                <c:pt idx="4">
                  <c:v>1.9037457726520484</c:v>
                </c:pt>
                <c:pt idx="5">
                  <c:v>1.859492145502105</c:v>
                </c:pt>
                <c:pt idx="6">
                  <c:v>1.8433461290861199</c:v>
                </c:pt>
                <c:pt idx="7">
                  <c:v>1.7844161517819688</c:v>
                </c:pt>
                <c:pt idx="8">
                  <c:v>1.7395459940973903</c:v>
                </c:pt>
                <c:pt idx="9">
                  <c:v>1.717214565640385</c:v>
                </c:pt>
                <c:pt idx="10">
                  <c:v>1.7136272787071294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FC-48AB-9D9E-BCEE72DF17CF}"/>
            </c:ext>
          </c:extLst>
        </c:ser>
        <c:ser>
          <c:idx val="4"/>
          <c:order val="2"/>
          <c:tx>
            <c:strRef>
              <c:f>'immobilisiert DYT summary'!$C$28</c:f>
              <c:strCache>
                <c:ptCount val="1"/>
                <c:pt idx="0">
                  <c:v>Ni-NTA (28 d)</c:v>
                </c:pt>
              </c:strCache>
            </c:strRef>
          </c:tx>
          <c:spPr>
            <a:ln w="254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summary'!$D$43:$N$43</c:f>
                <c:numCache>
                  <c:formatCode>General</c:formatCode>
                  <c:ptCount val="11"/>
                  <c:pt idx="0">
                    <c:v>5.9760131106571406E-2</c:v>
                  </c:pt>
                  <c:pt idx="1">
                    <c:v>7.4189694827865166E-2</c:v>
                  </c:pt>
                  <c:pt idx="2">
                    <c:v>3.393688619066388E-2</c:v>
                  </c:pt>
                  <c:pt idx="3">
                    <c:v>8.8247697258000343E-2</c:v>
                  </c:pt>
                  <c:pt idx="4">
                    <c:v>3.7386043730459714E-2</c:v>
                  </c:pt>
                  <c:pt idx="5">
                    <c:v>2.1089934028735994E-2</c:v>
                  </c:pt>
                  <c:pt idx="6">
                    <c:v>7.521688194032139E-2</c:v>
                  </c:pt>
                  <c:pt idx="7">
                    <c:v>4.6846801387488611E-2</c:v>
                  </c:pt>
                  <c:pt idx="8">
                    <c:v>4.4347624529745756E-2</c:v>
                  </c:pt>
                  <c:pt idx="9">
                    <c:v>4.8141285332483873E-2</c:v>
                  </c:pt>
                  <c:pt idx="10">
                    <c:v>3.4195778051939185E-2</c:v>
                  </c:pt>
                </c:numCache>
              </c:numRef>
            </c:plus>
            <c:minus>
              <c:numRef>
                <c:f>'immobilisiert DYT summary'!$D$43:$N$43</c:f>
                <c:numCache>
                  <c:formatCode>General</c:formatCode>
                  <c:ptCount val="11"/>
                  <c:pt idx="0">
                    <c:v>5.9760131106571406E-2</c:v>
                  </c:pt>
                  <c:pt idx="1">
                    <c:v>7.4189694827865166E-2</c:v>
                  </c:pt>
                  <c:pt idx="2">
                    <c:v>3.393688619066388E-2</c:v>
                  </c:pt>
                  <c:pt idx="3">
                    <c:v>8.8247697258000343E-2</c:v>
                  </c:pt>
                  <c:pt idx="4">
                    <c:v>3.7386043730459714E-2</c:v>
                  </c:pt>
                  <c:pt idx="5">
                    <c:v>2.1089934028735994E-2</c:v>
                  </c:pt>
                  <c:pt idx="6">
                    <c:v>7.521688194032139E-2</c:v>
                  </c:pt>
                  <c:pt idx="7">
                    <c:v>4.6846801387488611E-2</c:v>
                  </c:pt>
                  <c:pt idx="8">
                    <c:v>4.4347624529745756E-2</c:v>
                  </c:pt>
                  <c:pt idx="9">
                    <c:v>4.8141285332483873E-2</c:v>
                  </c:pt>
                  <c:pt idx="10">
                    <c:v>3.4195778051939185E-2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summary'!$D$28:$N$28</c:f>
              <c:numCache>
                <c:formatCode>General</c:formatCode>
                <c:ptCount val="11"/>
                <c:pt idx="0">
                  <c:v>0.78089937633533923</c:v>
                </c:pt>
                <c:pt idx="1">
                  <c:v>1.182718142691136</c:v>
                </c:pt>
                <c:pt idx="2">
                  <c:v>1.5377938952150394</c:v>
                </c:pt>
                <c:pt idx="3">
                  <c:v>1.7986535138043271</c:v>
                </c:pt>
                <c:pt idx="4">
                  <c:v>1.9502855995997777</c:v>
                </c:pt>
                <c:pt idx="5">
                  <c:v>1.9323358204995484</c:v>
                </c:pt>
                <c:pt idx="6">
                  <c:v>1.9400066972695698</c:v>
                </c:pt>
                <c:pt idx="7">
                  <c:v>1.8614727582675217</c:v>
                </c:pt>
                <c:pt idx="8">
                  <c:v>1.8312759596268195</c:v>
                </c:pt>
                <c:pt idx="9">
                  <c:v>1.8148397124313176</c:v>
                </c:pt>
                <c:pt idx="10">
                  <c:v>1.7892397471520638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FC-48AB-9D9E-BCEE72DF17CF}"/>
            </c:ext>
          </c:extLst>
        </c:ser>
        <c:ser>
          <c:idx val="5"/>
          <c:order val="3"/>
          <c:tx>
            <c:strRef>
              <c:f>'immobilisiert DYT summary'!$C$29</c:f>
              <c:strCache>
                <c:ptCount val="1"/>
                <c:pt idx="0">
                  <c:v>Silica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summary'!$D$44:$N$44</c:f>
                <c:numCache>
                  <c:formatCode>General</c:formatCode>
                  <c:ptCount val="11"/>
                  <c:pt idx="0">
                    <c:v>7.8105355780337948E-3</c:v>
                  </c:pt>
                  <c:pt idx="1">
                    <c:v>2.1393966080684668E-2</c:v>
                  </c:pt>
                  <c:pt idx="2">
                    <c:v>1.1566839697954912E-2</c:v>
                  </c:pt>
                  <c:pt idx="3">
                    <c:v>5.7365389016577062E-3</c:v>
                  </c:pt>
                  <c:pt idx="4">
                    <c:v>5.4775663767330229E-3</c:v>
                  </c:pt>
                  <c:pt idx="5">
                    <c:v>1.4095144585559716E-2</c:v>
                  </c:pt>
                  <c:pt idx="6">
                    <c:v>7.8441137129219296E-3</c:v>
                  </c:pt>
                  <c:pt idx="7">
                    <c:v>5.4728438151750769E-2</c:v>
                  </c:pt>
                  <c:pt idx="8">
                    <c:v>3.236236383794111E-3</c:v>
                  </c:pt>
                  <c:pt idx="9">
                    <c:v>4.4878127772982612E-3</c:v>
                  </c:pt>
                  <c:pt idx="10">
                    <c:v>4.4720444826079397E-2</c:v>
                  </c:pt>
                </c:numCache>
              </c:numRef>
            </c:plus>
            <c:minus>
              <c:numRef>
                <c:f>'immobilisiert DYT summary'!$D$44:$N$44</c:f>
                <c:numCache>
                  <c:formatCode>General</c:formatCode>
                  <c:ptCount val="11"/>
                  <c:pt idx="0">
                    <c:v>7.8105355780337948E-3</c:v>
                  </c:pt>
                  <c:pt idx="1">
                    <c:v>2.1393966080684668E-2</c:v>
                  </c:pt>
                  <c:pt idx="2">
                    <c:v>1.1566839697954912E-2</c:v>
                  </c:pt>
                  <c:pt idx="3">
                    <c:v>5.7365389016577062E-3</c:v>
                  </c:pt>
                  <c:pt idx="4">
                    <c:v>5.4775663767330229E-3</c:v>
                  </c:pt>
                  <c:pt idx="5">
                    <c:v>1.4095144585559716E-2</c:v>
                  </c:pt>
                  <c:pt idx="6">
                    <c:v>7.8441137129219296E-3</c:v>
                  </c:pt>
                  <c:pt idx="7">
                    <c:v>5.4728438151750769E-2</c:v>
                  </c:pt>
                  <c:pt idx="8">
                    <c:v>3.236236383794111E-3</c:v>
                  </c:pt>
                  <c:pt idx="9">
                    <c:v>4.4878127772982612E-3</c:v>
                  </c:pt>
                  <c:pt idx="10">
                    <c:v>4.4720444826079397E-2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summary'!$D$29:$N$29</c:f>
              <c:numCache>
                <c:formatCode>General</c:formatCode>
                <c:ptCount val="11"/>
                <c:pt idx="0">
                  <c:v>0.87961364223841187</c:v>
                </c:pt>
                <c:pt idx="1">
                  <c:v>1.1205618293523827</c:v>
                </c:pt>
                <c:pt idx="2">
                  <c:v>1.4528119053435193</c:v>
                </c:pt>
                <c:pt idx="3">
                  <c:v>1.7693711808524353</c:v>
                </c:pt>
                <c:pt idx="4">
                  <c:v>2.0227709175386792</c:v>
                </c:pt>
                <c:pt idx="5">
                  <c:v>2.0646953109921937</c:v>
                </c:pt>
                <c:pt idx="6">
                  <c:v>2.0529703455761608</c:v>
                </c:pt>
                <c:pt idx="7">
                  <c:v>2.0991663583326927</c:v>
                </c:pt>
                <c:pt idx="8">
                  <c:v>2.0443120593280675</c:v>
                </c:pt>
                <c:pt idx="9">
                  <c:v>2.0445830134695351</c:v>
                </c:pt>
                <c:pt idx="10">
                  <c:v>1.9775196339266814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FFC-48AB-9D9E-BCEE72DF17CF}"/>
            </c:ext>
          </c:extLst>
        </c:ser>
        <c:ser>
          <c:idx val="6"/>
          <c:order val="4"/>
          <c:tx>
            <c:strRef>
              <c:f>'immobilisiert DYT summary'!$C$30</c:f>
              <c:strCache>
                <c:ptCount val="1"/>
                <c:pt idx="0">
                  <c:v>Silicic acid</c:v>
                </c:pt>
              </c:strCache>
            </c:strRef>
          </c:tx>
          <c:spPr>
            <a:ln w="25400" cap="rnd">
              <a:solidFill>
                <a:srgbClr val="87BF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7BF6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summary'!$D$45:$N$45</c:f>
                <c:numCache>
                  <c:formatCode>General</c:formatCode>
                  <c:ptCount val="11"/>
                  <c:pt idx="0">
                    <c:v>0.18792186101747579</c:v>
                  </c:pt>
                  <c:pt idx="1">
                    <c:v>4.812716101741716E-2</c:v>
                  </c:pt>
                  <c:pt idx="2">
                    <c:v>2.575954414109155E-2</c:v>
                  </c:pt>
                  <c:pt idx="3">
                    <c:v>1.972535590107849E-2</c:v>
                  </c:pt>
                  <c:pt idx="4">
                    <c:v>5.7975105247209946E-3</c:v>
                  </c:pt>
                  <c:pt idx="5">
                    <c:v>5.855133483715691E-3</c:v>
                  </c:pt>
                  <c:pt idx="6">
                    <c:v>2.3635731673470328E-3</c:v>
                  </c:pt>
                  <c:pt idx="7">
                    <c:v>1.4725699657565094E-3</c:v>
                  </c:pt>
                  <c:pt idx="8">
                    <c:v>4.0175839088849918E-2</c:v>
                  </c:pt>
                  <c:pt idx="9">
                    <c:v>2.9848755162441565E-3</c:v>
                  </c:pt>
                  <c:pt idx="10">
                    <c:v>4.9320796974066106E-3</c:v>
                  </c:pt>
                </c:numCache>
              </c:numRef>
            </c:plus>
            <c:minus>
              <c:numRef>
                <c:f>'immobilisiert DYT summary'!$D$45:$N$45</c:f>
                <c:numCache>
                  <c:formatCode>General</c:formatCode>
                  <c:ptCount val="11"/>
                  <c:pt idx="0">
                    <c:v>0.18792186101747579</c:v>
                  </c:pt>
                  <c:pt idx="1">
                    <c:v>4.812716101741716E-2</c:v>
                  </c:pt>
                  <c:pt idx="2">
                    <c:v>2.575954414109155E-2</c:v>
                  </c:pt>
                  <c:pt idx="3">
                    <c:v>1.972535590107849E-2</c:v>
                  </c:pt>
                  <c:pt idx="4">
                    <c:v>5.7975105247209946E-3</c:v>
                  </c:pt>
                  <c:pt idx="5">
                    <c:v>5.855133483715691E-3</c:v>
                  </c:pt>
                  <c:pt idx="6">
                    <c:v>2.3635731673470328E-3</c:v>
                  </c:pt>
                  <c:pt idx="7">
                    <c:v>1.4725699657565094E-3</c:v>
                  </c:pt>
                  <c:pt idx="8">
                    <c:v>4.0175839088849918E-2</c:v>
                  </c:pt>
                  <c:pt idx="9">
                    <c:v>2.9848755162441565E-3</c:v>
                  </c:pt>
                  <c:pt idx="10">
                    <c:v>4.9320796974066106E-3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summary'!$D$30:$N$30</c:f>
              <c:numCache>
                <c:formatCode>General</c:formatCode>
                <c:ptCount val="11"/>
                <c:pt idx="0">
                  <c:v>0.2270325409373351</c:v>
                </c:pt>
                <c:pt idx="1">
                  <c:v>0.31641308339263502</c:v>
                </c:pt>
                <c:pt idx="2">
                  <c:v>0.61978195745733422</c:v>
                </c:pt>
                <c:pt idx="3">
                  <c:v>1.1211917905083797</c:v>
                </c:pt>
                <c:pt idx="4">
                  <c:v>1.598044475424955</c:v>
                </c:pt>
                <c:pt idx="5">
                  <c:v>1.9207193337610913</c:v>
                </c:pt>
                <c:pt idx="6">
                  <c:v>2.0308387295139285</c:v>
                </c:pt>
                <c:pt idx="7">
                  <c:v>1.9988554622038239</c:v>
                </c:pt>
                <c:pt idx="8">
                  <c:v>1.9799278683924779</c:v>
                </c:pt>
                <c:pt idx="9">
                  <c:v>1.9989423696082667</c:v>
                </c:pt>
                <c:pt idx="10">
                  <c:v>1.9613703191204153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FFC-48AB-9D9E-BCEE72DF17CF}"/>
            </c:ext>
          </c:extLst>
        </c:ser>
        <c:ser>
          <c:idx val="7"/>
          <c:order val="5"/>
          <c:tx>
            <c:strRef>
              <c:f>'immobilisiert DYT summary'!$C$31</c:f>
              <c:strCache>
                <c:ptCount val="1"/>
                <c:pt idx="0">
                  <c:v>Sand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summary'!$D$46:$N$46</c:f>
                <c:numCache>
                  <c:formatCode>General</c:formatCode>
                  <c:ptCount val="11"/>
                  <c:pt idx="0">
                    <c:v>8.0582361895831275E-2</c:v>
                  </c:pt>
                  <c:pt idx="1">
                    <c:v>2.9693188505961809E-2</c:v>
                  </c:pt>
                  <c:pt idx="2">
                    <c:v>7.7279493160052988E-3</c:v>
                  </c:pt>
                  <c:pt idx="3">
                    <c:v>2.2624389631255667E-2</c:v>
                  </c:pt>
                  <c:pt idx="4">
                    <c:v>2.3368584648053831E-2</c:v>
                  </c:pt>
                  <c:pt idx="5">
                    <c:v>1.5274876231812951E-2</c:v>
                  </c:pt>
                  <c:pt idx="6">
                    <c:v>3.5069920152365208E-2</c:v>
                  </c:pt>
                  <c:pt idx="7">
                    <c:v>3.5998358925712459E-2</c:v>
                  </c:pt>
                  <c:pt idx="8">
                    <c:v>3.003258572270695E-2</c:v>
                  </c:pt>
                  <c:pt idx="9">
                    <c:v>7.0974793549855031E-3</c:v>
                  </c:pt>
                  <c:pt idx="10">
                    <c:v>4.0198040114497791E-2</c:v>
                  </c:pt>
                </c:numCache>
              </c:numRef>
            </c:plus>
            <c:minus>
              <c:numRef>
                <c:f>'immobilisiert DYT summary'!$D$46:$N$46</c:f>
                <c:numCache>
                  <c:formatCode>General</c:formatCode>
                  <c:ptCount val="11"/>
                  <c:pt idx="0">
                    <c:v>8.0582361895831275E-2</c:v>
                  </c:pt>
                  <c:pt idx="1">
                    <c:v>2.9693188505961809E-2</c:v>
                  </c:pt>
                  <c:pt idx="2">
                    <c:v>7.7279493160052988E-3</c:v>
                  </c:pt>
                  <c:pt idx="3">
                    <c:v>2.2624389631255667E-2</c:v>
                  </c:pt>
                  <c:pt idx="4">
                    <c:v>2.3368584648053831E-2</c:v>
                  </c:pt>
                  <c:pt idx="5">
                    <c:v>1.5274876231812951E-2</c:v>
                  </c:pt>
                  <c:pt idx="6">
                    <c:v>3.5069920152365208E-2</c:v>
                  </c:pt>
                  <c:pt idx="7">
                    <c:v>3.5998358925712459E-2</c:v>
                  </c:pt>
                  <c:pt idx="8">
                    <c:v>3.003258572270695E-2</c:v>
                  </c:pt>
                  <c:pt idx="9">
                    <c:v>7.0974793549855031E-3</c:v>
                  </c:pt>
                  <c:pt idx="10">
                    <c:v>4.0198040114497791E-2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summary'!$D$31:$N$31</c:f>
              <c:numCache>
                <c:formatCode>General</c:formatCode>
                <c:ptCount val="11"/>
                <c:pt idx="0">
                  <c:v>-0.27028827569340474</c:v>
                </c:pt>
                <c:pt idx="1">
                  <c:v>-6.9331447700861693E-2</c:v>
                </c:pt>
                <c:pt idx="2">
                  <c:v>-3.8222506521258604E-3</c:v>
                </c:pt>
                <c:pt idx="3">
                  <c:v>3.2023760024733831E-2</c:v>
                </c:pt>
                <c:pt idx="4">
                  <c:v>0.24449973844099268</c:v>
                </c:pt>
                <c:pt idx="5">
                  <c:v>0.63179469990716641</c:v>
                </c:pt>
                <c:pt idx="6">
                  <c:v>1.1043738445245461</c:v>
                </c:pt>
                <c:pt idx="7">
                  <c:v>1.5542056569467328</c:v>
                </c:pt>
                <c:pt idx="8">
                  <c:v>1.8423933531438945</c:v>
                </c:pt>
                <c:pt idx="9">
                  <c:v>1.9552497310783616</c:v>
                </c:pt>
                <c:pt idx="10">
                  <c:v>1.9948951821772059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FFC-48AB-9D9E-BCEE72DF17CF}"/>
            </c:ext>
          </c:extLst>
        </c:ser>
        <c:ser>
          <c:idx val="1"/>
          <c:order val="6"/>
          <c:tx>
            <c:strRef>
              <c:f>'immobilisiert DYT summary'!$C$25</c:f>
              <c:strCache>
                <c:ptCount val="1"/>
                <c:pt idx="0">
                  <c:v>Florfenicol control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'immobilisiert DYT summary'!$D$40:$N$40</c:f>
                <c:numCache>
                  <c:formatCode>General</c:formatCode>
                  <c:ptCount val="11"/>
                  <c:pt idx="0">
                    <c:v>9.1802708407308295E-2</c:v>
                  </c:pt>
                  <c:pt idx="1">
                    <c:v>6.3030776233197347E-2</c:v>
                  </c:pt>
                  <c:pt idx="2">
                    <c:v>4.0781868365991299E-2</c:v>
                  </c:pt>
                  <c:pt idx="3">
                    <c:v>3.9652114238488349E-2</c:v>
                  </c:pt>
                  <c:pt idx="4">
                    <c:v>4.3378925898120403E-2</c:v>
                  </c:pt>
                  <c:pt idx="5">
                    <c:v>2.9363627951699355E-2</c:v>
                  </c:pt>
                  <c:pt idx="6">
                    <c:v>4.8505037558821282E-2</c:v>
                  </c:pt>
                  <c:pt idx="7">
                    <c:v>4.3863545741850599E-2</c:v>
                  </c:pt>
                  <c:pt idx="8">
                    <c:v>6.113957310829423E-2</c:v>
                  </c:pt>
                  <c:pt idx="9">
                    <c:v>5.4540968530315474E-2</c:v>
                  </c:pt>
                  <c:pt idx="10">
                    <c:v>8.9070413771411186E-2</c:v>
                  </c:pt>
                </c:numCache>
              </c:numRef>
            </c:plus>
            <c:minus>
              <c:numRef>
                <c:f>'immobilisiert DYT summary'!$D$40:$N$40</c:f>
                <c:numCache>
                  <c:formatCode>General</c:formatCode>
                  <c:ptCount val="11"/>
                  <c:pt idx="0">
                    <c:v>9.1802708407308295E-2</c:v>
                  </c:pt>
                  <c:pt idx="1">
                    <c:v>6.3030776233197347E-2</c:v>
                  </c:pt>
                  <c:pt idx="2">
                    <c:v>4.0781868365991299E-2</c:v>
                  </c:pt>
                  <c:pt idx="3">
                    <c:v>3.9652114238488349E-2</c:v>
                  </c:pt>
                  <c:pt idx="4">
                    <c:v>4.3378925898120403E-2</c:v>
                  </c:pt>
                  <c:pt idx="5">
                    <c:v>2.9363627951699355E-2</c:v>
                  </c:pt>
                  <c:pt idx="6">
                    <c:v>4.8505037558821282E-2</c:v>
                  </c:pt>
                  <c:pt idx="7">
                    <c:v>4.3863545741850599E-2</c:v>
                  </c:pt>
                  <c:pt idx="8">
                    <c:v>6.113957310829423E-2</c:v>
                  </c:pt>
                  <c:pt idx="9">
                    <c:v>5.4540968530315474E-2</c:v>
                  </c:pt>
                  <c:pt idx="10">
                    <c:v>8.9070413771411186E-2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'immobilisiert DYT summary'!$D$23:$N$23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'immobilisiert DYT summary'!$D$25:$N$25</c:f>
              <c:numCache>
                <c:formatCode>General</c:formatCode>
                <c:ptCount val="11"/>
                <c:pt idx="0">
                  <c:v>-0.21411465581098152</c:v>
                </c:pt>
                <c:pt idx="1">
                  <c:v>2.0000423223938898E-2</c:v>
                </c:pt>
                <c:pt idx="2">
                  <c:v>-7.0868193291901665E-2</c:v>
                </c:pt>
                <c:pt idx="3">
                  <c:v>-1.4309526178834292E-2</c:v>
                </c:pt>
                <c:pt idx="4">
                  <c:v>3.3778322157431553E-2</c:v>
                </c:pt>
                <c:pt idx="5">
                  <c:v>9.8199245203585195E-2</c:v>
                </c:pt>
                <c:pt idx="6">
                  <c:v>0.33420129492247941</c:v>
                </c:pt>
                <c:pt idx="7">
                  <c:v>0.81076872712075809</c:v>
                </c:pt>
                <c:pt idx="8">
                  <c:v>1.2936912900034083</c:v>
                </c:pt>
                <c:pt idx="9">
                  <c:v>1.6279320111562974</c:v>
                </c:pt>
                <c:pt idx="10">
                  <c:v>1.8332540166434133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FFC-48AB-9D9E-BCEE72DF1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141071"/>
        <c:axId val="2100137743"/>
      </c:scatterChart>
      <c:valAx>
        <c:axId val="2100141071"/>
        <c:scaling>
          <c:logBase val="10"/>
          <c:orientation val="minMax"/>
          <c:max val="100"/>
          <c:min val="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Florfenicol conc. [µM]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100137743"/>
        <c:crosses val="autoZero"/>
        <c:crossBetween val="midCat"/>
      </c:valAx>
      <c:valAx>
        <c:axId val="2100137743"/>
        <c:scaling>
          <c:orientation val="minMax"/>
          <c:max val="2.2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Doubling rate [1/h]</a:t>
                </a:r>
              </a:p>
            </c:rich>
          </c:tx>
          <c:layout>
            <c:manualLayout>
              <c:xMode val="edge"/>
              <c:yMode val="edge"/>
              <c:x val="3.7677777777777757E-3"/>
              <c:y val="0.23628925925925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100141071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9.5928333333333338E-2"/>
          <c:y val="0.26962444444444444"/>
          <c:w val="0.32831870370370364"/>
          <c:h val="0.52383333333333337"/>
        </c:manualLayout>
      </c:layout>
      <c:overlay val="1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10258155124737E-2"/>
          <c:y val="3.8852927385620011E-2"/>
          <c:w val="0.84854380529051499"/>
          <c:h val="0.73144112583597276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Sheet2!$C$25</c:f>
              <c:strCache>
                <c:ptCount val="1"/>
                <c:pt idx="0">
                  <c:v>FF Kontrolle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Sheet2!$D$23:$N$23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Sheet2!$D$25:$N$25</c:f>
              <c:numCache>
                <c:formatCode>General</c:formatCode>
                <c:ptCount val="11"/>
                <c:pt idx="0">
                  <c:v>-0.21411465581098152</c:v>
                </c:pt>
                <c:pt idx="1">
                  <c:v>2.0000423223938898E-2</c:v>
                </c:pt>
                <c:pt idx="2">
                  <c:v>-7.0868193291901665E-2</c:v>
                </c:pt>
                <c:pt idx="3">
                  <c:v>-1.4309526178834292E-2</c:v>
                </c:pt>
                <c:pt idx="4">
                  <c:v>3.3778322157431553E-2</c:v>
                </c:pt>
                <c:pt idx="5">
                  <c:v>9.8199245203585195E-2</c:v>
                </c:pt>
                <c:pt idx="6">
                  <c:v>0.33420129492247941</c:v>
                </c:pt>
                <c:pt idx="7">
                  <c:v>0.81076872712075809</c:v>
                </c:pt>
                <c:pt idx="8">
                  <c:v>1.2936912900034083</c:v>
                </c:pt>
                <c:pt idx="9">
                  <c:v>1.6279320111562974</c:v>
                </c:pt>
                <c:pt idx="10">
                  <c:v>1.8332540166434133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5F-44D0-864A-970C41E9E2CF}"/>
            </c:ext>
          </c:extLst>
        </c:ser>
        <c:ser>
          <c:idx val="2"/>
          <c:order val="1"/>
          <c:tx>
            <c:strRef>
              <c:f>Sheet2!$C$26</c:f>
              <c:strCache>
                <c:ptCount val="1"/>
                <c:pt idx="0">
                  <c:v>Ni-NTA (0 d)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Sheet2!$D$23:$N$23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Sheet2!$D$26:$N$26</c:f>
              <c:numCache>
                <c:formatCode>General</c:formatCode>
                <c:ptCount val="11"/>
                <c:pt idx="0">
                  <c:v>0.85305335143617156</c:v>
                </c:pt>
                <c:pt idx="1">
                  <c:v>1.1415552522620982</c:v>
                </c:pt>
                <c:pt idx="2">
                  <c:v>1.4765389211142743</c:v>
                </c:pt>
                <c:pt idx="3">
                  <c:v>1.7849188681358517</c:v>
                </c:pt>
                <c:pt idx="4">
                  <c:v>1.8355391497782696</c:v>
                </c:pt>
                <c:pt idx="5">
                  <c:v>1.8645535349371543</c:v>
                </c:pt>
                <c:pt idx="6">
                  <c:v>1.8611311214303239</c:v>
                </c:pt>
                <c:pt idx="7">
                  <c:v>1.8039127100680363</c:v>
                </c:pt>
                <c:pt idx="8">
                  <c:v>1.7843734551120052</c:v>
                </c:pt>
                <c:pt idx="9">
                  <c:v>1.8191779449456376</c:v>
                </c:pt>
                <c:pt idx="10">
                  <c:v>1.8048858653523383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5F-44D0-864A-970C41E9E2CF}"/>
            </c:ext>
          </c:extLst>
        </c:ser>
        <c:ser>
          <c:idx val="3"/>
          <c:order val="2"/>
          <c:tx>
            <c:strRef>
              <c:f>Sheet2!$C$27</c:f>
              <c:strCache>
                <c:ptCount val="1"/>
                <c:pt idx="0">
                  <c:v>Ni-NTA (9 d)</c:v>
                </c:pt>
              </c:strCache>
            </c:strRef>
          </c:tx>
          <c:spPr>
            <a:ln w="1270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Sheet2!$D$23:$N$23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Sheet2!$D$27:$N$27</c:f>
              <c:numCache>
                <c:formatCode>General</c:formatCode>
                <c:ptCount val="11"/>
                <c:pt idx="0">
                  <c:v>0.79290344142609293</c:v>
                </c:pt>
                <c:pt idx="1">
                  <c:v>1.2047821542205752</c:v>
                </c:pt>
                <c:pt idx="2">
                  <c:v>1.5222096083693948</c:v>
                </c:pt>
                <c:pt idx="3">
                  <c:v>1.7767565129458898</c:v>
                </c:pt>
                <c:pt idx="4">
                  <c:v>1.9037457726520484</c:v>
                </c:pt>
                <c:pt idx="5">
                  <c:v>1.859492145502105</c:v>
                </c:pt>
                <c:pt idx="6">
                  <c:v>1.8433461290861199</c:v>
                </c:pt>
                <c:pt idx="7">
                  <c:v>1.7844161517819688</c:v>
                </c:pt>
                <c:pt idx="8">
                  <c:v>1.7395459940973903</c:v>
                </c:pt>
                <c:pt idx="9">
                  <c:v>1.717214565640385</c:v>
                </c:pt>
                <c:pt idx="10">
                  <c:v>1.7136272787071294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5F-44D0-864A-970C41E9E2CF}"/>
            </c:ext>
          </c:extLst>
        </c:ser>
        <c:ser>
          <c:idx val="4"/>
          <c:order val="3"/>
          <c:tx>
            <c:strRef>
              <c:f>Sheet2!$C$28</c:f>
              <c:strCache>
                <c:ptCount val="1"/>
                <c:pt idx="0">
                  <c:v>Ni-NTA (28 d)</c:v>
                </c:pt>
              </c:strCache>
            </c:strRef>
          </c:tx>
          <c:spPr>
            <a:ln w="127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2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Sheet2!$D$23:$N$23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Sheet2!$D$28:$N$28</c:f>
              <c:numCache>
                <c:formatCode>General</c:formatCode>
                <c:ptCount val="11"/>
                <c:pt idx="0">
                  <c:v>0.78089937633533923</c:v>
                </c:pt>
                <c:pt idx="1">
                  <c:v>1.182718142691136</c:v>
                </c:pt>
                <c:pt idx="2">
                  <c:v>1.5377938952150394</c:v>
                </c:pt>
                <c:pt idx="3">
                  <c:v>1.7986535138043271</c:v>
                </c:pt>
                <c:pt idx="4">
                  <c:v>1.9502855995997777</c:v>
                </c:pt>
                <c:pt idx="5">
                  <c:v>1.9323358204995484</c:v>
                </c:pt>
                <c:pt idx="6">
                  <c:v>1.9400066972695698</c:v>
                </c:pt>
                <c:pt idx="7">
                  <c:v>1.8614727582675217</c:v>
                </c:pt>
                <c:pt idx="8">
                  <c:v>1.8312759596268195</c:v>
                </c:pt>
                <c:pt idx="9">
                  <c:v>1.8148397124313176</c:v>
                </c:pt>
                <c:pt idx="10">
                  <c:v>1.7892397471520638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5F-44D0-864A-970C41E9E2CF}"/>
            </c:ext>
          </c:extLst>
        </c:ser>
        <c:ser>
          <c:idx val="5"/>
          <c:order val="4"/>
          <c:tx>
            <c:strRef>
              <c:f>Sheet2!$C$29</c:f>
              <c:strCache>
                <c:ptCount val="1"/>
                <c:pt idx="0">
                  <c:v>FF Kieselgel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Sheet2!$D$23:$N$23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Sheet2!$D$29:$N$29</c:f>
              <c:numCache>
                <c:formatCode>General</c:formatCode>
                <c:ptCount val="11"/>
                <c:pt idx="0">
                  <c:v>0.87961364223841187</c:v>
                </c:pt>
                <c:pt idx="1">
                  <c:v>1.1205618293523827</c:v>
                </c:pt>
                <c:pt idx="2">
                  <c:v>1.4528119053435193</c:v>
                </c:pt>
                <c:pt idx="3">
                  <c:v>1.7693711808524353</c:v>
                </c:pt>
                <c:pt idx="4">
                  <c:v>2.0227709175386792</c:v>
                </c:pt>
                <c:pt idx="5">
                  <c:v>2.0646953109921937</c:v>
                </c:pt>
                <c:pt idx="6">
                  <c:v>2.0529703455761608</c:v>
                </c:pt>
                <c:pt idx="7">
                  <c:v>2.0991663583326927</c:v>
                </c:pt>
                <c:pt idx="8">
                  <c:v>2.0443120593280675</c:v>
                </c:pt>
                <c:pt idx="9">
                  <c:v>2.0445830134695351</c:v>
                </c:pt>
                <c:pt idx="10">
                  <c:v>1.9775196339266814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65F-44D0-864A-970C41E9E2CF}"/>
            </c:ext>
          </c:extLst>
        </c:ser>
        <c:ser>
          <c:idx val="7"/>
          <c:order val="5"/>
          <c:tx>
            <c:strRef>
              <c:f>Sheet2!$C$31</c:f>
              <c:strCache>
                <c:ptCount val="1"/>
                <c:pt idx="0">
                  <c:v>FF Sand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Sheet2!$D$23:$N$23</c:f>
              <c:numCache>
                <c:formatCode>General</c:formatCode>
                <c:ptCount val="11"/>
                <c:pt idx="0">
                  <c:v>348.95731554116304</c:v>
                </c:pt>
                <c:pt idx="1">
                  <c:v>174.47865777058152</c:v>
                </c:pt>
                <c:pt idx="2">
                  <c:v>87.23932888529076</c:v>
                </c:pt>
                <c:pt idx="3">
                  <c:v>43.61966444264538</c:v>
                </c:pt>
                <c:pt idx="4">
                  <c:v>21.80983222132269</c:v>
                </c:pt>
                <c:pt idx="5">
                  <c:v>10.904916110661345</c:v>
                </c:pt>
                <c:pt idx="6">
                  <c:v>5.4524580553306725</c:v>
                </c:pt>
                <c:pt idx="7">
                  <c:v>2.7262290276653363</c:v>
                </c:pt>
                <c:pt idx="8">
                  <c:v>1.3631145138326681</c:v>
                </c:pt>
                <c:pt idx="9">
                  <c:v>0.68155725691633406</c:v>
                </c:pt>
                <c:pt idx="10">
                  <c:v>2.7916585243293042E-3</c:v>
                </c:pt>
              </c:numCache>
            </c:numRef>
          </c:xVal>
          <c:yVal>
            <c:numRef>
              <c:f>Sheet2!$D$31:$N$31</c:f>
              <c:numCache>
                <c:formatCode>General</c:formatCode>
                <c:ptCount val="11"/>
                <c:pt idx="0">
                  <c:v>-0.27028827569340474</c:v>
                </c:pt>
                <c:pt idx="1">
                  <c:v>-6.9331447700861693E-2</c:v>
                </c:pt>
                <c:pt idx="2">
                  <c:v>-3.8222506521258604E-3</c:v>
                </c:pt>
                <c:pt idx="3">
                  <c:v>3.2023760024733831E-2</c:v>
                </c:pt>
                <c:pt idx="4">
                  <c:v>0.24449973844099268</c:v>
                </c:pt>
                <c:pt idx="5">
                  <c:v>0.63179469990716641</c:v>
                </c:pt>
                <c:pt idx="6">
                  <c:v>1.1043738445245461</c:v>
                </c:pt>
                <c:pt idx="7">
                  <c:v>1.5542056569467328</c:v>
                </c:pt>
                <c:pt idx="8">
                  <c:v>1.8423933531438945</c:v>
                </c:pt>
                <c:pt idx="9">
                  <c:v>1.9552497310783616</c:v>
                </c:pt>
                <c:pt idx="10">
                  <c:v>1.9948951821772059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65F-44D0-864A-970C41E9E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141071"/>
        <c:axId val="2100137743"/>
      </c:scatterChart>
      <c:valAx>
        <c:axId val="2100141071"/>
        <c:scaling>
          <c:logBase val="10"/>
          <c:orientation val="minMax"/>
          <c:max val="80"/>
          <c:min val="1.0000000000000002E-2"/>
        </c:scaling>
        <c:delete val="0"/>
        <c:axPos val="b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500" dirty="0">
                    <a:solidFill>
                      <a:schemeClr val="tx1"/>
                    </a:solidFill>
                  </a:rPr>
                  <a:t>Florfenicol conc. [µM]</a:t>
                </a:r>
              </a:p>
            </c:rich>
          </c:tx>
          <c:layout>
            <c:manualLayout>
              <c:xMode val="edge"/>
              <c:yMode val="edge"/>
              <c:x val="0.27636796516426076"/>
              <c:y val="0.87412276805543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100137743"/>
        <c:crosses val="autoZero"/>
        <c:crossBetween val="midCat"/>
      </c:valAx>
      <c:valAx>
        <c:axId val="2100137743"/>
        <c:scaling>
          <c:orientation val="minMax"/>
          <c:max val="2.5"/>
          <c:min val="0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500" dirty="0">
                    <a:solidFill>
                      <a:schemeClr val="tx1"/>
                    </a:solidFill>
                  </a:rPr>
                  <a:t>Doubling rate [1/h]</a:t>
                </a:r>
              </a:p>
            </c:rich>
          </c:tx>
          <c:layout>
            <c:manualLayout>
              <c:xMode val="edge"/>
              <c:yMode val="edge"/>
              <c:x val="0"/>
              <c:y val="0.11174284140969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100141071"/>
        <c:crosses val="autoZero"/>
        <c:crossBetween val="midCat"/>
        <c:majorUnit val="0.5"/>
      </c:valAx>
      <c:spPr>
        <a:noFill/>
        <a:ln w="6350"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62034020991678E-2"/>
          <c:y val="4.370583333333334E-2"/>
          <c:w val="0.7900409539517762"/>
          <c:h val="0.70250018469072217"/>
        </c:manualLayout>
      </c:layout>
      <c:scatterChart>
        <c:scatterStyle val="lineMarker"/>
        <c:varyColors val="0"/>
        <c:ser>
          <c:idx val="3"/>
          <c:order val="0"/>
          <c:tx>
            <c:strRef>
              <c:f>'für Poster'!$AB$68</c:f>
              <c:strCache>
                <c:ptCount val="1"/>
                <c:pt idx="0">
                  <c:v>Inkubation 1d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'für Poster'!$AE$64:$AO$64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'für Poster'!$AE$68:$AO$68</c:f>
              <c:numCache>
                <c:formatCode>General</c:formatCode>
                <c:ptCount val="11"/>
                <c:pt idx="0">
                  <c:v>0.83595678655070127</c:v>
                </c:pt>
                <c:pt idx="1">
                  <c:v>0.91020416897398559</c:v>
                </c:pt>
                <c:pt idx="2">
                  <c:v>0.93348594514235506</c:v>
                </c:pt>
                <c:pt idx="3">
                  <c:v>0.94244206763485938</c:v>
                </c:pt>
                <c:pt idx="4">
                  <c:v>0.94025546441738139</c:v>
                </c:pt>
                <c:pt idx="5">
                  <c:v>0.94757663026512418</c:v>
                </c:pt>
                <c:pt idx="6">
                  <c:v>0.95161083171028971</c:v>
                </c:pt>
                <c:pt idx="7">
                  <c:v>0.94517586089871175</c:v>
                </c:pt>
                <c:pt idx="8">
                  <c:v>0.92613511254207515</c:v>
                </c:pt>
                <c:pt idx="9">
                  <c:v>0.9526026261562226</c:v>
                </c:pt>
                <c:pt idx="10">
                  <c:v>0.87430019373407553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BF-4458-8B17-9E770930D7BE}"/>
            </c:ext>
          </c:extLst>
        </c:ser>
        <c:ser>
          <c:idx val="8"/>
          <c:order val="6"/>
          <c:tx>
            <c:strRef>
              <c:f>'für Poster'!$AB$92</c:f>
              <c:strCache>
                <c:ptCount val="1"/>
                <c:pt idx="0">
                  <c:v>ohne Hydrolase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'für Poster'!$AE$64:$AO$64</c:f>
              <c:numCache>
                <c:formatCode>General</c:formatCode>
                <c:ptCount val="11"/>
                <c:pt idx="0">
                  <c:v>69.791463108232605</c:v>
                </c:pt>
                <c:pt idx="1">
                  <c:v>34.895731554116303</c:v>
                </c:pt>
                <c:pt idx="2">
                  <c:v>17.447865777058151</c:v>
                </c:pt>
                <c:pt idx="3">
                  <c:v>8.7239328885290757</c:v>
                </c:pt>
                <c:pt idx="4">
                  <c:v>4.3619664442645378</c:v>
                </c:pt>
                <c:pt idx="5">
                  <c:v>2.1809832221322689</c:v>
                </c:pt>
                <c:pt idx="6">
                  <c:v>1.0904916110661345</c:v>
                </c:pt>
                <c:pt idx="7">
                  <c:v>0.54524580553306723</c:v>
                </c:pt>
                <c:pt idx="8">
                  <c:v>0.27262290276653361</c:v>
                </c:pt>
                <c:pt idx="9">
                  <c:v>0.13631145138326681</c:v>
                </c:pt>
                <c:pt idx="10">
                  <c:v>2.791658524329304E-4</c:v>
                </c:pt>
              </c:numCache>
            </c:numRef>
          </c:xVal>
          <c:yVal>
            <c:numRef>
              <c:f>'für Poster'!$AE$92:$AO$92</c:f>
              <c:numCache>
                <c:formatCode>General</c:formatCode>
                <c:ptCount val="11"/>
                <c:pt idx="0">
                  <c:v>4.1440076727330667E-2</c:v>
                </c:pt>
                <c:pt idx="1">
                  <c:v>5.5959758267762783E-2</c:v>
                </c:pt>
                <c:pt idx="2">
                  <c:v>0.10809993716178322</c:v>
                </c:pt>
                <c:pt idx="3">
                  <c:v>0.22094356130005513</c:v>
                </c:pt>
                <c:pt idx="4">
                  <c:v>0.34195988186603377</c:v>
                </c:pt>
                <c:pt idx="5">
                  <c:v>0.64406620617586885</c:v>
                </c:pt>
                <c:pt idx="6">
                  <c:v>0.8374292972031927</c:v>
                </c:pt>
                <c:pt idx="7">
                  <c:v>0.91256216484514718</c:v>
                </c:pt>
                <c:pt idx="8">
                  <c:v>0.97939809512568532</c:v>
                </c:pt>
                <c:pt idx="9">
                  <c:v>0.96909018709203421</c:v>
                </c:pt>
                <c:pt idx="10">
                  <c:v>0.97688706037668505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BF-4458-8B17-9E770930D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188191"/>
        <c:axId val="133183199"/>
        <c:extLst>
          <c:ext xmlns:c15="http://schemas.microsoft.com/office/drawing/2012/chart" uri="{02D57815-91ED-43cb-92C2-25804820EDAC}">
            <c15:filteredScatterSeries>
              <c15:ser>
                <c:idx val="6"/>
                <c:order val="1"/>
                <c:tx>
                  <c:strRef>
                    <c:extLst>
                      <c:ext uri="{02D57815-91ED-43cb-92C2-25804820EDAC}">
                        <c15:formulaRef>
                          <c15:sqref>'für Poster'!$AD$71</c15:sqref>
                        </c15:formulaRef>
                      </c:ext>
                    </c:extLst>
                    <c:strCache>
                      <c:ptCount val="1"/>
                      <c:pt idx="0">
                        <c:v>20x FF in Milch + 1/10000 Hydrolase (14d)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'für Poster'!$AE$64:$AO$64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'für Poster'!$AE$71:$AO$71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5.39808244179917E-2</c:v>
                      </c:pt>
                      <c:pt idx="1">
                        <c:v>6.608604444474446E-2</c:v>
                      </c:pt>
                      <c:pt idx="2">
                        <c:v>0.11772094872001203</c:v>
                      </c:pt>
                      <c:pt idx="3">
                        <c:v>0.25146347523912388</c:v>
                      </c:pt>
                      <c:pt idx="4">
                        <c:v>0.43905355741753666</c:v>
                      </c:pt>
                      <c:pt idx="5">
                        <c:v>0.72254215252107168</c:v>
                      </c:pt>
                      <c:pt idx="6">
                        <c:v>0.86980393153363877</c:v>
                      </c:pt>
                      <c:pt idx="7">
                        <c:v>0.94735626616358226</c:v>
                      </c:pt>
                      <c:pt idx="8">
                        <c:v>0.97360491837438767</c:v>
                      </c:pt>
                      <c:pt idx="9">
                        <c:v>0.95128577128042346</c:v>
                      </c:pt>
                      <c:pt idx="10">
                        <c:v>0.95121608064559882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34BF-4458-8B17-9E770930D7BE}"/>
                  </c:ext>
                </c:extLst>
              </c15:ser>
            </c15:filteredScatterSeries>
            <c15:filteredScatterSeries>
              <c15:ser>
                <c:idx val="1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Poster'!$AD$77</c15:sqref>
                        </c15:formulaRef>
                      </c:ext>
                    </c:extLst>
                    <c:strCache>
                      <c:ptCount val="1"/>
                      <c:pt idx="0">
                        <c:v>2x FF in Milch + 1/10000 Hydrolase (1d)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Poster'!$AE$64:$AO$64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Poster'!$AE$77:$AO$77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1.5788057813628378E-2</c:v>
                      </c:pt>
                      <c:pt idx="1">
                        <c:v>6.4025545284449106E-2</c:v>
                      </c:pt>
                      <c:pt idx="2">
                        <c:v>2.6494014734284227E-2</c:v>
                      </c:pt>
                      <c:pt idx="3">
                        <c:v>0.11903947584138824</c:v>
                      </c:pt>
                      <c:pt idx="4">
                        <c:v>0.23353498841442011</c:v>
                      </c:pt>
                      <c:pt idx="5">
                        <c:v>0.51543545816675485</c:v>
                      </c:pt>
                      <c:pt idx="6">
                        <c:v>0.75226259705506937</c:v>
                      </c:pt>
                      <c:pt idx="7">
                        <c:v>0.90283553690767071</c:v>
                      </c:pt>
                      <c:pt idx="8">
                        <c:v>0.95948329255871589</c:v>
                      </c:pt>
                      <c:pt idx="9">
                        <c:v>0.97307856616132404</c:v>
                      </c:pt>
                      <c:pt idx="10">
                        <c:v>0.96089257711284615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4BF-4458-8B17-9E770930D7BE}"/>
                  </c:ext>
                </c:extLst>
              </c15:ser>
            </c15:filteredScatterSeries>
            <c15:filteredScatterSeries>
              <c15:ser>
                <c:idx val="18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Poster'!$AD$83</c15:sqref>
                        </c15:formulaRef>
                      </c:ext>
                    </c:extLst>
                    <c:strCache>
                      <c:ptCount val="1"/>
                      <c:pt idx="0">
                        <c:v>2x FF in Milch + 1/10000 Hydrolase (7d)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Poster'!$AE$64:$AO$64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69.791463108232605</c:v>
                      </c:pt>
                      <c:pt idx="1">
                        <c:v>34.895731554116303</c:v>
                      </c:pt>
                      <c:pt idx="2">
                        <c:v>17.447865777058151</c:v>
                      </c:pt>
                      <c:pt idx="3">
                        <c:v>8.7239328885290757</c:v>
                      </c:pt>
                      <c:pt idx="4">
                        <c:v>4.3619664442645378</c:v>
                      </c:pt>
                      <c:pt idx="5">
                        <c:v>2.1809832221322689</c:v>
                      </c:pt>
                      <c:pt idx="6">
                        <c:v>1.0904916110661345</c:v>
                      </c:pt>
                      <c:pt idx="7">
                        <c:v>0.54524580553306723</c:v>
                      </c:pt>
                      <c:pt idx="8">
                        <c:v>0.27262290276653361</c:v>
                      </c:pt>
                      <c:pt idx="9">
                        <c:v>0.13631145138326681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Poster'!$AE$83:$AO$83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-3.435398643266991E-3</c:v>
                      </c:pt>
                      <c:pt idx="1">
                        <c:v>6.5127210306004102E-2</c:v>
                      </c:pt>
                      <c:pt idx="2">
                        <c:v>9.8725292785803484E-2</c:v>
                      </c:pt>
                      <c:pt idx="3">
                        <c:v>0.19334332820682384</c:v>
                      </c:pt>
                      <c:pt idx="4">
                        <c:v>0.38060191892029199</c:v>
                      </c:pt>
                      <c:pt idx="5">
                        <c:v>0.64616592584854393</c:v>
                      </c:pt>
                      <c:pt idx="6">
                        <c:v>0.87610916114512183</c:v>
                      </c:pt>
                      <c:pt idx="7">
                        <c:v>0.98744580410169969</c:v>
                      </c:pt>
                      <c:pt idx="8">
                        <c:v>1.0238078887795152</c:v>
                      </c:pt>
                      <c:pt idx="9">
                        <c:v>1.0285078902570641</c:v>
                      </c:pt>
                      <c:pt idx="10">
                        <c:v>0.99489054445558978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4BF-4458-8B17-9E770930D7BE}"/>
                  </c:ext>
                </c:extLst>
              </c15:ser>
            </c15:filteredScatterSeries>
            <c15:filteredScatter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Poster'!$AD$51</c15:sqref>
                        </c15:formulaRef>
                      </c:ext>
                    </c:extLst>
                    <c:strCache>
                      <c:ptCount val="1"/>
                      <c:pt idx="0">
                        <c:v>20x FF in Milch + 1/100 Hydrolase (1d)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Poster'!$AE$50:$AO$50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697.91463108232608</c:v>
                      </c:pt>
                      <c:pt idx="1">
                        <c:v>348.95731554116304</c:v>
                      </c:pt>
                      <c:pt idx="2">
                        <c:v>174.47865777058152</c:v>
                      </c:pt>
                      <c:pt idx="3">
                        <c:v>87.23932888529076</c:v>
                      </c:pt>
                      <c:pt idx="4">
                        <c:v>43.61966444264538</c:v>
                      </c:pt>
                      <c:pt idx="5">
                        <c:v>21.80983222132269</c:v>
                      </c:pt>
                      <c:pt idx="6">
                        <c:v>10.904916110661345</c:v>
                      </c:pt>
                      <c:pt idx="7">
                        <c:v>5.4524580553306725</c:v>
                      </c:pt>
                      <c:pt idx="8">
                        <c:v>2.7262290276653363</c:v>
                      </c:pt>
                      <c:pt idx="9">
                        <c:v>1.3631145138326681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Poster'!$AE$51:$AO$51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0.48823058627264093</c:v>
                      </c:pt>
                      <c:pt idx="1">
                        <c:v>0.5952361884705113</c:v>
                      </c:pt>
                      <c:pt idx="2">
                        <c:v>0.70226154384623318</c:v>
                      </c:pt>
                      <c:pt idx="3">
                        <c:v>0.82873736207917181</c:v>
                      </c:pt>
                      <c:pt idx="4">
                        <c:v>0.83210714306277422</c:v>
                      </c:pt>
                      <c:pt idx="5">
                        <c:v>0.90826161952583506</c:v>
                      </c:pt>
                      <c:pt idx="6">
                        <c:v>0.93670680108961046</c:v>
                      </c:pt>
                      <c:pt idx="7">
                        <c:v>0.90185348889534933</c:v>
                      </c:pt>
                      <c:pt idx="8">
                        <c:v>0.91640937380236842</c:v>
                      </c:pt>
                      <c:pt idx="9">
                        <c:v>0.93732976624282038</c:v>
                      </c:pt>
                      <c:pt idx="10">
                        <c:v>0.91003229027134103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4BF-4458-8B17-9E770930D7BE}"/>
                  </c:ext>
                </c:extLst>
              </c15:ser>
            </c15:filteredScatterSeries>
            <c15:filteredScatte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Poster'!$AD$53</c15:sqref>
                        </c15:formulaRef>
                      </c:ext>
                    </c:extLst>
                    <c:strCache>
                      <c:ptCount val="1"/>
                      <c:pt idx="0">
                        <c:v>20x FF in Milch + 1/1000 Hydrolase (1d)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Poster'!$AE$50:$AO$50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697.91463108232608</c:v>
                      </c:pt>
                      <c:pt idx="1">
                        <c:v>348.95731554116304</c:v>
                      </c:pt>
                      <c:pt idx="2">
                        <c:v>174.47865777058152</c:v>
                      </c:pt>
                      <c:pt idx="3">
                        <c:v>87.23932888529076</c:v>
                      </c:pt>
                      <c:pt idx="4">
                        <c:v>43.61966444264538</c:v>
                      </c:pt>
                      <c:pt idx="5">
                        <c:v>21.80983222132269</c:v>
                      </c:pt>
                      <c:pt idx="6">
                        <c:v>10.904916110661345</c:v>
                      </c:pt>
                      <c:pt idx="7">
                        <c:v>5.4524580553306725</c:v>
                      </c:pt>
                      <c:pt idx="8">
                        <c:v>2.7262290276653363</c:v>
                      </c:pt>
                      <c:pt idx="9">
                        <c:v>1.3631145138326681</c:v>
                      </c:pt>
                      <c:pt idx="10">
                        <c:v>2.791658524329304E-4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'für Poster'!$AE$53:$AO$53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-1.8613312991658006E-2</c:v>
                      </c:pt>
                      <c:pt idx="1">
                        <c:v>4.9872707198165819E-2</c:v>
                      </c:pt>
                      <c:pt idx="2">
                        <c:v>6.986337298787354E-2</c:v>
                      </c:pt>
                      <c:pt idx="3">
                        <c:v>5.2422550392937695E-2</c:v>
                      </c:pt>
                      <c:pt idx="4">
                        <c:v>0.11657191440651413</c:v>
                      </c:pt>
                      <c:pt idx="5">
                        <c:v>0.21034989397526346</c:v>
                      </c:pt>
                      <c:pt idx="6">
                        <c:v>0.34262618812543744</c:v>
                      </c:pt>
                      <c:pt idx="7">
                        <c:v>0.5609411447166528</c:v>
                      </c:pt>
                      <c:pt idx="8">
                        <c:v>0.74320658395189954</c:v>
                      </c:pt>
                      <c:pt idx="9">
                        <c:v>0.85832414868191265</c:v>
                      </c:pt>
                      <c:pt idx="10">
                        <c:v>0.9099157615308513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4BF-4458-8B17-9E770930D7BE}"/>
                  </c:ext>
                </c:extLst>
              </c15:ser>
            </c15:filteredScatterSeries>
          </c:ext>
        </c:extLst>
      </c:scatterChart>
      <c:valAx>
        <c:axId val="133188191"/>
        <c:scaling>
          <c:logBase val="10"/>
          <c:orientation val="minMax"/>
          <c:max val="80"/>
          <c:min val="1.0000000000000002E-2"/>
        </c:scaling>
        <c:delete val="0"/>
        <c:axPos val="b"/>
        <c:majorGridlines>
          <c:spPr>
            <a:ln w="317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500" dirty="0" err="1">
                    <a:solidFill>
                      <a:schemeClr val="tx1"/>
                    </a:solidFill>
                  </a:rPr>
                  <a:t>Florfenicol</a:t>
                </a:r>
                <a:r>
                  <a:rPr lang="de-DE" sz="500" baseline="0" dirty="0">
                    <a:solidFill>
                      <a:schemeClr val="tx1"/>
                    </a:solidFill>
                  </a:rPr>
                  <a:t> </a:t>
                </a:r>
                <a:r>
                  <a:rPr lang="de-DE" sz="500" baseline="0" dirty="0" err="1">
                    <a:solidFill>
                      <a:schemeClr val="tx1"/>
                    </a:solidFill>
                  </a:rPr>
                  <a:t>conc</a:t>
                </a:r>
                <a:r>
                  <a:rPr lang="de-DE" sz="500" baseline="0" dirty="0">
                    <a:solidFill>
                      <a:schemeClr val="tx1"/>
                    </a:solidFill>
                  </a:rPr>
                  <a:t>.</a:t>
                </a:r>
                <a:r>
                  <a:rPr lang="de-DE" sz="500" dirty="0">
                    <a:solidFill>
                      <a:schemeClr val="tx1"/>
                    </a:solidFill>
                  </a:rPr>
                  <a:t> [µM]</a:t>
                </a:r>
              </a:p>
            </c:rich>
          </c:tx>
          <c:layout>
            <c:manualLayout>
              <c:xMode val="edge"/>
              <c:yMode val="edge"/>
              <c:x val="0.22162975978156169"/>
              <c:y val="0.82806475211907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33183199"/>
        <c:crosses val="autoZero"/>
        <c:crossBetween val="midCat"/>
      </c:valAx>
      <c:valAx>
        <c:axId val="133183199"/>
        <c:scaling>
          <c:orientation val="minMax"/>
          <c:max val="1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500" dirty="0" err="1">
                    <a:solidFill>
                      <a:schemeClr val="tx1"/>
                    </a:solidFill>
                  </a:rPr>
                  <a:t>Doubling</a:t>
                </a:r>
                <a:r>
                  <a:rPr lang="de-DE" sz="500" dirty="0">
                    <a:solidFill>
                      <a:schemeClr val="tx1"/>
                    </a:solidFill>
                  </a:rPr>
                  <a:t> rate [1/h]</a:t>
                </a:r>
              </a:p>
            </c:rich>
          </c:tx>
          <c:layout>
            <c:manualLayout>
              <c:xMode val="edge"/>
              <c:yMode val="edge"/>
              <c:x val="5.7456667983250163E-3"/>
              <c:y val="3.05682407126722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33188191"/>
        <c:crosses val="autoZero"/>
        <c:crossBetween val="midCat"/>
      </c:valAx>
      <c:spPr>
        <a:noFill/>
        <a:ln w="6350"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D42A-7A51-4B70-B4CC-E3D7B3CF5300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0E85-8E56-4DDD-AF30-AE6B96B02DE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375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90E85-8E56-4DDD-AF30-AE6B96B02DE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053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90E85-8E56-4DDD-AF30-AE6B96B02DEC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366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90E85-8E56-4DDD-AF30-AE6B96B02DEC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4718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https://upload.wikimedia.org/wikipedia/commons/9/95/Recirculating_Aquaculture_System_7.jpg</a:t>
            </a:r>
          </a:p>
          <a:p>
            <a:r>
              <a:rPr lang="en-US" dirty="0"/>
              <a:t>https://pixabay.com/de/photos/k%C3%BChe-futter-fressen-bauernhof-552946/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B00B9-565A-4EB1-AE02-CE72E07EA5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95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7C68-A03A-43E5-89F9-C2CE05149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D2A2F-6A17-4557-B6E0-E5C0B3D66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534B-26FC-40F8-9E77-67339978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6735-60E5-42AE-A0B2-0CA6168C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ECCC8-F409-471E-BCA5-07E91DAA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937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9126-A01D-4F1E-8BC9-A1632924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71717-D5A3-4A0A-9DC0-A84D272F6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A7560-2DF9-4EDC-9B7A-1A215FFE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CD1A-3B3E-47CF-8BEF-7E327102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0F7C-93DF-4B17-A918-FCDBB8EE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546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AC6B8-3272-4FC4-93E1-5D0B5F00C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2CB03-C22E-4E50-B3DB-3222C2848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C3CC9-1FCC-4E78-A0DD-D29A97BA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D66D-DDFA-48EF-AB3D-ECC8A287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FB013-ACF3-428D-8F7E-FCA762C5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778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3457C5F-FD15-41C7-911A-B6D996209342}"/>
              </a:ext>
            </a:extLst>
          </p:cNvPr>
          <p:cNvGrpSpPr/>
          <p:nvPr userDrawn="1"/>
        </p:nvGrpSpPr>
        <p:grpSpPr>
          <a:xfrm>
            <a:off x="1" y="-1"/>
            <a:ext cx="11105355" cy="956733"/>
            <a:chOff x="-3245791" y="8642689"/>
            <a:chExt cx="7306816" cy="439424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9619397-4EEC-4936-91C0-D1646340B28F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9955F93-3C5E-4E56-9902-72C8EC991BAB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="1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35A5-FDE7-4CB5-9F65-99EEAC13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EC2AF-DE96-43C4-8CB3-3A7C5A63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BBBF7-C21F-4F82-B0BE-F77EB1A7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839D-B392-4DC8-B348-26A3F143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5A80DF-C293-484B-8D65-7D069576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6" y="143457"/>
            <a:ext cx="10515600" cy="745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67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4931-8EFF-4651-96E2-7A3AB793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B19F1-EED5-41BB-AF86-318B0DEF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D1E35-40E3-4444-93E8-957F150C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894E-1A44-4808-A76F-24C89FC0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41A60-AC7F-4D5F-8905-494927CE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105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7314EFD-B7D1-40D0-A202-C31D763C55D6}"/>
              </a:ext>
            </a:extLst>
          </p:cNvPr>
          <p:cNvGrpSpPr/>
          <p:nvPr userDrawn="1"/>
        </p:nvGrpSpPr>
        <p:grpSpPr>
          <a:xfrm>
            <a:off x="1" y="-1"/>
            <a:ext cx="11105355" cy="956733"/>
            <a:chOff x="-3245791" y="8642689"/>
            <a:chExt cx="7306816" cy="439424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9B9B906E-7E64-43A2-B58C-997DD97442E8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DC8BE8BE-B636-4CE0-935E-345324354245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="1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4A86-79F5-4FA4-8F79-6932AF56A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7A774-AA02-4D7F-843B-A1FD1D7E4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6F480-2E58-438C-B0C8-B19CBD87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E150-E880-4BC5-BEB4-4C44063E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5169D-4C20-4CD6-B875-4219DEB2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7D0BC5-8038-420C-B143-EAD261C9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6" y="143457"/>
            <a:ext cx="10515600" cy="745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7245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0351-5A08-46A1-BADC-52B6A64F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ECB61-3812-49C0-95FE-3B4DA683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E44E-3C58-499E-BA5B-0E1D28C55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960E8-4F37-4D79-B8C7-3FFDA54CA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29496-9DCA-475E-B558-3FA330B83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10C27-4697-46A1-BF5B-DFC922E8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6E3B9-58CC-4BDC-BBAB-B3F7FFB4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71C1A-0820-4748-89F8-5D1A204B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842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E60750B-8A42-434B-B66B-67E74EF286DA}"/>
              </a:ext>
            </a:extLst>
          </p:cNvPr>
          <p:cNvGrpSpPr/>
          <p:nvPr userDrawn="1"/>
        </p:nvGrpSpPr>
        <p:grpSpPr>
          <a:xfrm>
            <a:off x="1" y="-1"/>
            <a:ext cx="11105355" cy="956733"/>
            <a:chOff x="-3245791" y="8642689"/>
            <a:chExt cx="7306816" cy="439424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0504E4E-30AF-4645-BAA1-6D603AFE7C93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D363FA52-49B1-430E-AC51-1D683F02B5A0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4F41D3-B03D-440C-A9FE-570FDADA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6" y="143457"/>
            <a:ext cx="10515600" cy="745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28F72-140A-4F58-B69F-8FA46D68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51835-6BB6-40DB-8B98-D0755090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90BCB-6A4B-42B2-B081-F383DD65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84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228FE-0FD8-46EF-9949-425510E8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1A544-5F12-4936-BAAF-6385BAFE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7201-247B-4462-B5C3-059C6FF3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21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A95B-E14D-49FF-B4B7-5CA682E3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6046-04E8-4331-8FD3-667E4753A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3113E-7F10-43D8-89CE-2C4C2F807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3C20E-EB93-4B84-A846-FFC2FB72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F6BD4-A23C-442A-8A50-3D7FD450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14F99-FE7E-494F-BBA1-CE9C1A65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2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69EA-89A2-452B-872B-B4087026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14849-AD4F-42F2-9E81-137ABAD5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1BFD-44F9-45F9-AF10-CE382FF7E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F4B0-F437-4C55-A408-426FDC38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37B7-A9C5-4212-B5EF-5B44014E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AC2FA-8B6E-4673-B178-B35D3C50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195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07A7F-A7C5-4D30-AF81-DCF3EA95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7"/>
            <a:ext cx="10515600" cy="745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D6BA5-9F46-47D7-AFCB-22C76141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327"/>
            <a:ext cx="10515600" cy="487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0240A-60A2-425D-A673-04FE93274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8232-CBF2-45C5-A1F8-8048627E44CE}" type="datetimeFigureOut">
              <a:rPr lang="en-DE" smtClean="0"/>
              <a:t>29/10/2023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FAD9E-4E9B-4BB7-8146-D9BB74F6E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893C-74EF-4AED-9E13-0705299B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C51E-64BF-4FE9-9F53-B906B39C114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66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sc01.alicdn.com/kf/HTB1rQEaQFXXXXaGaXXXq6xXFXXXe/veterinary-antibiotics-10-florfenicol-oral-solution-liquid.jpg&amp;imgrefurl=https://www.alibaba.com/product-detail/veterinary-antibiotics-10-florfenicol-oral-solution_60641053540.html&amp;tbnid=6UuhdiXqIxtPzM&amp;vet=12ahUKEwj356Wr1efnAhUN_xoKHUIeDwcQMygBegUIARDUAQ..i&amp;docid=sOmMx5Cnha4oJM&amp;w=424&amp;h=534&amp;q=%20florfenicol&amp;client=firefox-b-d&amp;ved=2ahUKEwj356Wr1efnAhUN_xoKHUIeDwcQMygBegUIARDU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tif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17" Type="http://schemas.openxmlformats.org/officeDocument/2006/relationships/image" Target="../media/image20.png"/><Relationship Id="rId2" Type="http://schemas.openxmlformats.org/officeDocument/2006/relationships/image" Target="../media/image7.jpe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tiff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tiff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13" Type="http://schemas.openxmlformats.org/officeDocument/2006/relationships/image" Target="../media/image29.jpeg"/><Relationship Id="rId18" Type="http://schemas.openxmlformats.org/officeDocument/2006/relationships/image" Target="../media/image33.png"/><Relationship Id="rId26" Type="http://schemas.microsoft.com/office/2007/relationships/hdphoto" Target="../media/hdphoto5.wdp"/><Relationship Id="rId3" Type="http://schemas.openxmlformats.org/officeDocument/2006/relationships/image" Target="../media/image22.emf"/><Relationship Id="rId21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8.tiff"/><Relationship Id="rId17" Type="http://schemas.openxmlformats.org/officeDocument/2006/relationships/image" Target="../media/image32.jpe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tiff"/><Relationship Id="rId20" Type="http://schemas.openxmlformats.org/officeDocument/2006/relationships/image" Target="../media/image1.jpe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microsoft.com/office/2007/relationships/hdphoto" Target="../media/hdphoto3.wdp"/><Relationship Id="rId24" Type="http://schemas.openxmlformats.org/officeDocument/2006/relationships/image" Target="../media/image35.jpeg"/><Relationship Id="rId5" Type="http://schemas.openxmlformats.org/officeDocument/2006/relationships/image" Target="../media/image7.jpeg"/><Relationship Id="rId15" Type="http://schemas.microsoft.com/office/2007/relationships/hdphoto" Target="../media/hdphoto4.wdp"/><Relationship Id="rId23" Type="http://schemas.openxmlformats.org/officeDocument/2006/relationships/chart" Target="../charts/chart5.xml"/><Relationship Id="rId28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4.jpeg"/><Relationship Id="rId31" Type="http://schemas.openxmlformats.org/officeDocument/2006/relationships/image" Target="../media/image40.png"/><Relationship Id="rId4" Type="http://schemas.openxmlformats.org/officeDocument/2006/relationships/hyperlink" Target="https://www.google.com/imgres?imgurl=https://sc01.alicdn.com/kf/HTB1rQEaQFXXXXaGaXXXq6xXFXXXe/veterinary-antibiotics-10-florfenicol-oral-solution-liquid.jpg&amp;imgrefurl=https://www.alibaba.com/product-detail/veterinary-antibiotics-10-florfenicol-oral-solution_60641053540.html&amp;tbnid=6UuhdiXqIxtPzM&amp;vet=12ahUKEwj356Wr1efnAhUN_xoKHUIeDwcQMygBegUIARDUAQ..i&amp;docid=sOmMx5Cnha4oJM&amp;w=424&amp;h=534&amp;q=%20florfenicol&amp;client=firefox-b-d&amp;ved=2ahUKEwj356Wr1efnAhUN_xoKHUIeDwcQMygBegUIARDUAQ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0.png"/><Relationship Id="rId22" Type="http://schemas.openxmlformats.org/officeDocument/2006/relationships/chart" Target="../charts/chart4.xml"/><Relationship Id="rId27" Type="http://schemas.openxmlformats.org/officeDocument/2006/relationships/image" Target="../media/image37.png"/><Relationship Id="rId30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ws in a barn&#10;&#10;Description automatically generated with low confidence">
            <a:extLst>
              <a:ext uri="{FF2B5EF4-FFF2-40B4-BE49-F238E27FC236}">
                <a16:creationId xmlns:a16="http://schemas.microsoft.com/office/drawing/2014/main" id="{8F0136EC-AF28-4491-977D-A982010C9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0" r="2" b="15934"/>
          <a:stretch/>
        </p:blipFill>
        <p:spPr>
          <a:xfrm>
            <a:off x="4636963" y="13"/>
            <a:ext cx="7555037" cy="3383267"/>
          </a:xfrm>
          <a:prstGeom prst="rect">
            <a:avLst/>
          </a:prstGeom>
        </p:spPr>
      </p:pic>
      <p:pic>
        <p:nvPicPr>
          <p:cNvPr id="5" name="Picture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955C2920-56E4-4627-BAC0-0520813F5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17810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  <p:sp>
        <p:nvSpPr>
          <p:cNvPr id="26" name="AutoShape 17">
            <a:extLst>
              <a:ext uri="{FF2B5EF4-FFF2-40B4-BE49-F238E27FC236}">
                <a16:creationId xmlns:a16="http://schemas.microsoft.com/office/drawing/2014/main" id="{4F053A4C-DAD2-451D-A395-A00BE35F50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969460" y="-1117149"/>
            <a:ext cx="3020779" cy="200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4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93E46C-44E2-4B51-B55B-002E8930674E}"/>
              </a:ext>
            </a:extLst>
          </p:cNvPr>
          <p:cNvGrpSpPr/>
          <p:nvPr/>
        </p:nvGrpSpPr>
        <p:grpSpPr>
          <a:xfrm>
            <a:off x="214926" y="209789"/>
            <a:ext cx="2098048" cy="1200448"/>
            <a:chOff x="892770" y="2746450"/>
            <a:chExt cx="2012577" cy="1151538"/>
          </a:xfrm>
          <a:solidFill>
            <a:schemeClr val="bg1"/>
          </a:solidFill>
        </p:grpSpPr>
        <p:sp>
          <p:nvSpPr>
            <p:cNvPr id="73" name="AutoShape 111">
              <a:extLst>
                <a:ext uri="{FF2B5EF4-FFF2-40B4-BE49-F238E27FC236}">
                  <a16:creationId xmlns:a16="http://schemas.microsoft.com/office/drawing/2014/main" id="{FCE9C125-42E2-4C1A-B95A-C285334053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92770" y="2787435"/>
              <a:ext cx="1999565" cy="10957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 dirty="0"/>
            </a:p>
          </p:txBody>
        </p:sp>
        <p:sp>
          <p:nvSpPr>
            <p:cNvPr id="74" name="Rectangle 118">
              <a:extLst>
                <a:ext uri="{FF2B5EF4-FFF2-40B4-BE49-F238E27FC236}">
                  <a16:creationId xmlns:a16="http://schemas.microsoft.com/office/drawing/2014/main" id="{A8B20174-79B8-42CE-92D5-C0520194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864" y="2747866"/>
              <a:ext cx="101488" cy="157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 dirty="0">
                  <a:solidFill>
                    <a:srgbClr val="000000"/>
                  </a:solidFill>
                </a:rPr>
                <a:t>O</a:t>
              </a:r>
              <a:endParaRPr lang="en-US" altLang="en-US" sz="2133" dirty="0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DD97CFCB-2075-42B2-8186-5B304CFA2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003" y="2747867"/>
              <a:ext cx="95337" cy="157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 dirty="0">
                  <a:solidFill>
                    <a:srgbClr val="000000"/>
                  </a:solidFill>
                </a:rPr>
                <a:t>H</a:t>
              </a:r>
              <a:endParaRPr lang="en-US" altLang="en-US" sz="2133" dirty="0"/>
            </a:p>
          </p:txBody>
        </p:sp>
        <p:sp>
          <p:nvSpPr>
            <p:cNvPr id="76" name="Rectangle 120">
              <a:extLst>
                <a:ext uri="{FF2B5EF4-FFF2-40B4-BE49-F238E27FC236}">
                  <a16:creationId xmlns:a16="http://schemas.microsoft.com/office/drawing/2014/main" id="{28CEE784-BEB3-4972-945B-38A379185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65" y="3384515"/>
              <a:ext cx="95337" cy="157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>
                  <a:solidFill>
                    <a:srgbClr val="000000"/>
                  </a:solidFill>
                </a:rPr>
                <a:t>N</a:t>
              </a:r>
              <a:endParaRPr lang="en-US" altLang="en-US" sz="2133"/>
            </a:p>
          </p:txBody>
        </p:sp>
        <p:sp>
          <p:nvSpPr>
            <p:cNvPr id="77" name="Rectangle 121">
              <a:extLst>
                <a:ext uri="{FF2B5EF4-FFF2-40B4-BE49-F238E27FC236}">
                  <a16:creationId xmlns:a16="http://schemas.microsoft.com/office/drawing/2014/main" id="{135173BF-C939-42B2-A06B-AD4FDFB0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529" y="3384515"/>
              <a:ext cx="95337" cy="157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>
                  <a:solidFill>
                    <a:srgbClr val="000000"/>
                  </a:solidFill>
                </a:rPr>
                <a:t>H</a:t>
              </a:r>
              <a:endParaRPr lang="en-US" altLang="en-US" sz="2133"/>
            </a:p>
          </p:txBody>
        </p:sp>
        <p:sp>
          <p:nvSpPr>
            <p:cNvPr id="78" name="Rectangle 122">
              <a:extLst>
                <a:ext uri="{FF2B5EF4-FFF2-40B4-BE49-F238E27FC236}">
                  <a16:creationId xmlns:a16="http://schemas.microsoft.com/office/drawing/2014/main" id="{61F242A7-AF31-403D-9748-64597C7C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777" y="2746450"/>
              <a:ext cx="79960" cy="157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 dirty="0">
                  <a:solidFill>
                    <a:srgbClr val="000000"/>
                  </a:solidFill>
                </a:rPr>
                <a:t>F</a:t>
              </a:r>
              <a:endParaRPr lang="en-US" altLang="en-US" sz="2133" dirty="0"/>
            </a:p>
          </p:txBody>
        </p:sp>
        <p:sp>
          <p:nvSpPr>
            <p:cNvPr id="79" name="Rectangle 124">
              <a:extLst>
                <a:ext uri="{FF2B5EF4-FFF2-40B4-BE49-F238E27FC236}">
                  <a16:creationId xmlns:a16="http://schemas.microsoft.com/office/drawing/2014/main" id="{17AF4903-BBBD-49B6-92A5-E248539D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508" y="3740466"/>
              <a:ext cx="101488" cy="1575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>
                  <a:solidFill>
                    <a:srgbClr val="000000"/>
                  </a:solidFill>
                </a:rPr>
                <a:t>O</a:t>
              </a:r>
              <a:endParaRPr lang="en-US" altLang="en-US" sz="2133"/>
            </a:p>
          </p:txBody>
        </p:sp>
        <p:sp>
          <p:nvSpPr>
            <p:cNvPr id="80" name="Rectangle 125">
              <a:extLst>
                <a:ext uri="{FF2B5EF4-FFF2-40B4-BE49-F238E27FC236}">
                  <a16:creationId xmlns:a16="http://schemas.microsoft.com/office/drawing/2014/main" id="{F979C794-4C5F-4A6F-A715-D08F27048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793" y="3500980"/>
              <a:ext cx="124554" cy="15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>
                  <a:solidFill>
                    <a:srgbClr val="000000"/>
                  </a:solidFill>
                </a:rPr>
                <a:t>Cl</a:t>
              </a:r>
              <a:endParaRPr lang="en-US" altLang="en-US" sz="2133"/>
            </a:p>
          </p:txBody>
        </p:sp>
        <p:sp>
          <p:nvSpPr>
            <p:cNvPr id="81" name="Rectangle 126">
              <a:extLst>
                <a:ext uri="{FF2B5EF4-FFF2-40B4-BE49-F238E27FC236}">
                  <a16:creationId xmlns:a16="http://schemas.microsoft.com/office/drawing/2014/main" id="{1397E582-0A10-4B5F-B9F1-DD23C57E7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468" y="3146667"/>
              <a:ext cx="124554" cy="15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>
                  <a:solidFill>
                    <a:srgbClr val="000000"/>
                  </a:solidFill>
                </a:rPr>
                <a:t>Cl</a:t>
              </a:r>
              <a:endParaRPr lang="en-US" altLang="en-US" sz="2133"/>
            </a:p>
          </p:txBody>
        </p:sp>
        <p:sp>
          <p:nvSpPr>
            <p:cNvPr id="82" name="Line 127">
              <a:extLst>
                <a:ext uri="{FF2B5EF4-FFF2-40B4-BE49-F238E27FC236}">
                  <a16:creationId xmlns:a16="http://schemas.microsoft.com/office/drawing/2014/main" id="{9C4AB485-4D50-45E2-B107-01677B03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6752" y="3215561"/>
              <a:ext cx="0" cy="23784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3" name="Line 128">
              <a:extLst>
                <a:ext uri="{FF2B5EF4-FFF2-40B4-BE49-F238E27FC236}">
                  <a16:creationId xmlns:a16="http://schemas.microsoft.com/office/drawing/2014/main" id="{1271FEE3-131F-43E2-B0DD-709D309BE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069" y="3094178"/>
              <a:ext cx="206682" cy="12138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4" name="Line 129">
              <a:extLst>
                <a:ext uri="{FF2B5EF4-FFF2-40B4-BE49-F238E27FC236}">
                  <a16:creationId xmlns:a16="http://schemas.microsoft.com/office/drawing/2014/main" id="{7AFFD588-81E2-492B-9EE7-AD1BA25F0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788" y="3140107"/>
              <a:ext cx="173876" cy="9842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5" name="Line 130">
              <a:extLst>
                <a:ext uri="{FF2B5EF4-FFF2-40B4-BE49-F238E27FC236}">
                  <a16:creationId xmlns:a16="http://schemas.microsoft.com/office/drawing/2014/main" id="{EFA421C2-A71C-454D-A722-7FF6B0142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0069" y="3453411"/>
              <a:ext cx="206682" cy="11646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6" name="Line 131">
              <a:extLst>
                <a:ext uri="{FF2B5EF4-FFF2-40B4-BE49-F238E27FC236}">
                  <a16:creationId xmlns:a16="http://schemas.microsoft.com/office/drawing/2014/main" id="{FFE77309-9034-447D-9F13-A28FAEDCA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6788" y="3427165"/>
              <a:ext cx="173876" cy="9677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7" name="Line 132">
              <a:extLst>
                <a:ext uri="{FF2B5EF4-FFF2-40B4-BE49-F238E27FC236}">
                  <a16:creationId xmlns:a16="http://schemas.microsoft.com/office/drawing/2014/main" id="{7BD2A6E4-0FD4-4A10-A5C8-006743C16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747" y="3094178"/>
              <a:ext cx="208322" cy="12138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8" name="Line 133">
              <a:extLst>
                <a:ext uri="{FF2B5EF4-FFF2-40B4-BE49-F238E27FC236}">
                  <a16:creationId xmlns:a16="http://schemas.microsoft.com/office/drawing/2014/main" id="{C10F4712-38BB-435A-9002-23CD0C86D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747" y="3453411"/>
              <a:ext cx="208322" cy="11646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89" name="Line 134">
              <a:extLst>
                <a:ext uri="{FF2B5EF4-FFF2-40B4-BE49-F238E27FC236}">
                  <a16:creationId xmlns:a16="http://schemas.microsoft.com/office/drawing/2014/main" id="{5E2C0D60-F809-4572-B284-86683E8FD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747" y="3215561"/>
              <a:ext cx="0" cy="23784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0" name="Line 135">
              <a:extLst>
                <a:ext uri="{FF2B5EF4-FFF2-40B4-BE49-F238E27FC236}">
                  <a16:creationId xmlns:a16="http://schemas.microsoft.com/office/drawing/2014/main" id="{C87CE451-F452-4683-B494-542E85668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2755" y="3231966"/>
              <a:ext cx="0" cy="20012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1" name="Line 136">
              <a:extLst>
                <a:ext uri="{FF2B5EF4-FFF2-40B4-BE49-F238E27FC236}">
                  <a16:creationId xmlns:a16="http://schemas.microsoft.com/office/drawing/2014/main" id="{5B4A35F7-D71F-48ED-9214-C8296E824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3327" y="3453411"/>
              <a:ext cx="98420" cy="54132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2" name="Line 140">
              <a:extLst>
                <a:ext uri="{FF2B5EF4-FFF2-40B4-BE49-F238E27FC236}">
                  <a16:creationId xmlns:a16="http://schemas.microsoft.com/office/drawing/2014/main" id="{4B15ED68-4E2F-46AC-A149-37DAA690B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6752" y="3094178"/>
              <a:ext cx="208322" cy="12138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3" name="Line 141">
              <a:extLst>
                <a:ext uri="{FF2B5EF4-FFF2-40B4-BE49-F238E27FC236}">
                  <a16:creationId xmlns:a16="http://schemas.microsoft.com/office/drawing/2014/main" id="{42179FF5-888D-4747-A2FE-E9E3F7952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074" y="3094178"/>
              <a:ext cx="208322" cy="11810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5ED871-BD6D-4AE3-A650-302B791B55BD}"/>
                </a:ext>
              </a:extLst>
            </p:cNvPr>
            <p:cNvGrpSpPr/>
            <p:nvPr/>
          </p:nvGrpSpPr>
          <p:grpSpPr>
            <a:xfrm>
              <a:off x="1975390" y="2917022"/>
              <a:ext cx="39368" cy="177156"/>
              <a:chOff x="1975389" y="2917025"/>
              <a:chExt cx="39368" cy="177156"/>
            </a:xfrm>
            <a:grpFill/>
          </p:grpSpPr>
          <p:sp>
            <p:nvSpPr>
              <p:cNvPr id="116" name="Freeform 142">
                <a:extLst>
                  <a:ext uri="{FF2B5EF4-FFF2-40B4-BE49-F238E27FC236}">
                    <a16:creationId xmlns:a16="http://schemas.microsoft.com/office/drawing/2014/main" id="{BB53B572-6A95-4A03-BD72-920159B01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389" y="2917025"/>
                <a:ext cx="39368" cy="177156"/>
              </a:xfrm>
              <a:custGeom>
                <a:avLst/>
                <a:gdLst>
                  <a:gd name="T0" fmla="*/ 12 w 24"/>
                  <a:gd name="T1" fmla="*/ 108 h 108"/>
                  <a:gd name="T2" fmla="*/ 12 w 24"/>
                  <a:gd name="T3" fmla="*/ 108 h 108"/>
                  <a:gd name="T4" fmla="*/ 24 w 24"/>
                  <a:gd name="T5" fmla="*/ 0 h 108"/>
                  <a:gd name="T6" fmla="*/ 12 w 24"/>
                  <a:gd name="T7" fmla="*/ 0 h 108"/>
                  <a:gd name="T8" fmla="*/ 0 w 24"/>
                  <a:gd name="T9" fmla="*/ 0 h 108"/>
                  <a:gd name="T10" fmla="*/ 12 w 24"/>
                  <a:gd name="T11" fmla="*/ 108 h 108"/>
                  <a:gd name="T12" fmla="*/ 12 w 24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8">
                    <a:moveTo>
                      <a:pt x="12" y="108"/>
                    </a:moveTo>
                    <a:lnTo>
                      <a:pt x="12" y="10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08"/>
                    </a:lnTo>
                    <a:lnTo>
                      <a:pt x="12" y="10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117" name="Freeform 143">
                <a:extLst>
                  <a:ext uri="{FF2B5EF4-FFF2-40B4-BE49-F238E27FC236}">
                    <a16:creationId xmlns:a16="http://schemas.microsoft.com/office/drawing/2014/main" id="{38ED19F2-C6FE-4542-8D5A-7A27E6C59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389" y="2917025"/>
                <a:ext cx="39368" cy="177156"/>
              </a:xfrm>
              <a:custGeom>
                <a:avLst/>
                <a:gdLst>
                  <a:gd name="T0" fmla="*/ 12 w 24"/>
                  <a:gd name="T1" fmla="*/ 108 h 108"/>
                  <a:gd name="T2" fmla="*/ 12 w 24"/>
                  <a:gd name="T3" fmla="*/ 108 h 108"/>
                  <a:gd name="T4" fmla="*/ 24 w 24"/>
                  <a:gd name="T5" fmla="*/ 0 h 108"/>
                  <a:gd name="T6" fmla="*/ 12 w 24"/>
                  <a:gd name="T7" fmla="*/ 0 h 108"/>
                  <a:gd name="T8" fmla="*/ 0 w 24"/>
                  <a:gd name="T9" fmla="*/ 0 h 108"/>
                  <a:gd name="T10" fmla="*/ 12 w 24"/>
                  <a:gd name="T11" fmla="*/ 108 h 108"/>
                  <a:gd name="T12" fmla="*/ 12 w 24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8">
                    <a:moveTo>
                      <a:pt x="12" y="108"/>
                    </a:moveTo>
                    <a:lnTo>
                      <a:pt x="12" y="10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08"/>
                    </a:lnTo>
                    <a:lnTo>
                      <a:pt x="12" y="108"/>
                    </a:lnTo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</p:grpSp>
        <p:sp>
          <p:nvSpPr>
            <p:cNvPr id="95" name="Line 144">
              <a:extLst>
                <a:ext uri="{FF2B5EF4-FFF2-40B4-BE49-F238E27FC236}">
                  <a16:creationId xmlns:a16="http://schemas.microsoft.com/office/drawing/2014/main" id="{BD538D36-36A8-4E00-873F-1EAF96DF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3393" y="3088105"/>
              <a:ext cx="209978" cy="12940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6" name="Line 147">
              <a:extLst>
                <a:ext uri="{FF2B5EF4-FFF2-40B4-BE49-F238E27FC236}">
                  <a16:creationId xmlns:a16="http://schemas.microsoft.com/office/drawing/2014/main" id="{96A47A82-AF8A-4BD4-A930-37D3A3450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0077" y="2917021"/>
              <a:ext cx="0" cy="17715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7" name="Line 148">
              <a:extLst>
                <a:ext uri="{FF2B5EF4-FFF2-40B4-BE49-F238E27FC236}">
                  <a16:creationId xmlns:a16="http://schemas.microsoft.com/office/drawing/2014/main" id="{1E4CF99D-F7C6-4D45-8850-BF0812291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246" y="3481294"/>
              <a:ext cx="155831" cy="8857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8" name="Line 149">
              <a:extLst>
                <a:ext uri="{FF2B5EF4-FFF2-40B4-BE49-F238E27FC236}">
                  <a16:creationId xmlns:a16="http://schemas.microsoft.com/office/drawing/2014/main" id="{B38CDB16-9B2B-48BA-A99F-0F4965EC8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393" y="3569872"/>
              <a:ext cx="0" cy="17551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99" name="Line 150">
              <a:extLst>
                <a:ext uri="{FF2B5EF4-FFF2-40B4-BE49-F238E27FC236}">
                  <a16:creationId xmlns:a16="http://schemas.microsoft.com/office/drawing/2014/main" id="{21EC6300-F9CC-4997-9EE5-E9D2C2F27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402" y="3569872"/>
              <a:ext cx="0" cy="17551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100" name="Line 151">
              <a:extLst>
                <a:ext uri="{FF2B5EF4-FFF2-40B4-BE49-F238E27FC236}">
                  <a16:creationId xmlns:a16="http://schemas.microsoft.com/office/drawing/2014/main" id="{70BA7638-86DE-4828-A610-15ED39B53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0077" y="3450127"/>
              <a:ext cx="205041" cy="119743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101" name="Line 152">
              <a:extLst>
                <a:ext uri="{FF2B5EF4-FFF2-40B4-BE49-F238E27FC236}">
                  <a16:creationId xmlns:a16="http://schemas.microsoft.com/office/drawing/2014/main" id="{1C4D3897-9103-435C-AFD8-1530C995F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5118" y="3450127"/>
              <a:ext cx="154192" cy="8857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102" name="Line 153">
              <a:extLst>
                <a:ext uri="{FF2B5EF4-FFF2-40B4-BE49-F238E27FC236}">
                  <a16:creationId xmlns:a16="http://schemas.microsoft.com/office/drawing/2014/main" id="{9B3DD1D6-98E4-45C4-9C58-51B5B18F2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5118" y="3274612"/>
              <a:ext cx="0" cy="17551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103" name="Rectangle 113">
              <a:extLst>
                <a:ext uri="{FF2B5EF4-FFF2-40B4-BE49-F238E27FC236}">
                  <a16:creationId xmlns:a16="http://schemas.microsoft.com/office/drawing/2014/main" id="{0244E86E-D5AB-44E6-8921-E2438B5A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87" y="3450736"/>
              <a:ext cx="87650" cy="15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 dirty="0">
                  <a:solidFill>
                    <a:srgbClr val="000000"/>
                  </a:solidFill>
                </a:rPr>
                <a:t>S</a:t>
              </a:r>
              <a:endParaRPr lang="en-US" altLang="en-US" sz="2133" dirty="0"/>
            </a:p>
          </p:txBody>
        </p:sp>
        <p:sp>
          <p:nvSpPr>
            <p:cNvPr id="104" name="Rectangle 115">
              <a:extLst>
                <a:ext uri="{FF2B5EF4-FFF2-40B4-BE49-F238E27FC236}">
                  <a16:creationId xmlns:a16="http://schemas.microsoft.com/office/drawing/2014/main" id="{63E5F3AC-D38A-4032-B09C-4900C7FCA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32" y="3656997"/>
              <a:ext cx="101488" cy="15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 dirty="0">
                  <a:solidFill>
                    <a:srgbClr val="000000"/>
                  </a:solidFill>
                </a:rPr>
                <a:t>O</a:t>
              </a:r>
              <a:endParaRPr lang="en-US" altLang="en-US" sz="2133" dirty="0"/>
            </a:p>
          </p:txBody>
        </p:sp>
        <p:sp>
          <p:nvSpPr>
            <p:cNvPr id="105" name="Rectangle 116">
              <a:extLst>
                <a:ext uri="{FF2B5EF4-FFF2-40B4-BE49-F238E27FC236}">
                  <a16:creationId xmlns:a16="http://schemas.microsoft.com/office/drawing/2014/main" id="{44783C20-8C63-4556-BFDD-BCB76E65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477" y="3595970"/>
              <a:ext cx="101488" cy="15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US" altLang="en-US" sz="1067" dirty="0">
                  <a:solidFill>
                    <a:srgbClr val="000000"/>
                  </a:solidFill>
                </a:rPr>
                <a:t>O</a:t>
              </a:r>
              <a:endParaRPr lang="en-US" altLang="en-US" sz="2133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05BDE40-A241-49FD-984A-7E08FCA59437}"/>
                </a:ext>
              </a:extLst>
            </p:cNvPr>
            <p:cNvGrpSpPr/>
            <p:nvPr/>
          </p:nvGrpSpPr>
          <p:grpSpPr>
            <a:xfrm rot="2023604">
              <a:off x="1198174" y="3591152"/>
              <a:ext cx="109866" cy="82602"/>
              <a:chOff x="1017435" y="3479072"/>
              <a:chExt cx="109866" cy="82603"/>
            </a:xfrm>
            <a:grpFill/>
          </p:grpSpPr>
          <p:sp>
            <p:nvSpPr>
              <p:cNvPr id="114" name="Line 137">
                <a:extLst>
                  <a:ext uri="{FF2B5EF4-FFF2-40B4-BE49-F238E27FC236}">
                    <a16:creationId xmlns:a16="http://schemas.microsoft.com/office/drawing/2014/main" id="{E9E488E2-39C3-41A1-B665-A90E3DF41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442" y="3479072"/>
                <a:ext cx="91859" cy="54131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115" name="Line 138">
                <a:extLst>
                  <a:ext uri="{FF2B5EF4-FFF2-40B4-BE49-F238E27FC236}">
                    <a16:creationId xmlns:a16="http://schemas.microsoft.com/office/drawing/2014/main" id="{9656C6A2-C248-4CB1-95AD-F60106215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17435" y="3507544"/>
                <a:ext cx="91859" cy="54131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9A9578F-BD06-455B-8093-C7DC0867EF75}"/>
                </a:ext>
              </a:extLst>
            </p:cNvPr>
            <p:cNvGrpSpPr/>
            <p:nvPr/>
          </p:nvGrpSpPr>
          <p:grpSpPr>
            <a:xfrm rot="17636225">
              <a:off x="1056877" y="3568244"/>
              <a:ext cx="109480" cy="84524"/>
              <a:chOff x="1013603" y="3474929"/>
              <a:chExt cx="109481" cy="84524"/>
            </a:xfrm>
            <a:grpFill/>
          </p:grpSpPr>
          <p:sp>
            <p:nvSpPr>
              <p:cNvPr id="112" name="Line 137">
                <a:extLst>
                  <a:ext uri="{FF2B5EF4-FFF2-40B4-BE49-F238E27FC236}">
                    <a16:creationId xmlns:a16="http://schemas.microsoft.com/office/drawing/2014/main" id="{A02C60E1-F739-4CAF-83FD-29E333237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1225" y="3474929"/>
                <a:ext cx="91859" cy="54131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113" name="Line 138">
                <a:extLst>
                  <a:ext uri="{FF2B5EF4-FFF2-40B4-BE49-F238E27FC236}">
                    <a16:creationId xmlns:a16="http://schemas.microsoft.com/office/drawing/2014/main" id="{502AFF4C-7B45-412F-A6AB-820AA45BE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13603" y="3505322"/>
                <a:ext cx="91859" cy="54131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EA7C18-72C6-4253-84DF-6EA4E0C4A834}"/>
                </a:ext>
              </a:extLst>
            </p:cNvPr>
            <p:cNvGrpSpPr/>
            <p:nvPr/>
          </p:nvGrpSpPr>
          <p:grpSpPr>
            <a:xfrm flipV="1">
              <a:off x="2185154" y="3213672"/>
              <a:ext cx="39368" cy="177155"/>
              <a:chOff x="1975389" y="2917025"/>
              <a:chExt cx="39368" cy="177156"/>
            </a:xfrm>
            <a:grpFill/>
          </p:grpSpPr>
          <p:sp>
            <p:nvSpPr>
              <p:cNvPr id="110" name="Freeform 142">
                <a:extLst>
                  <a:ext uri="{FF2B5EF4-FFF2-40B4-BE49-F238E27FC236}">
                    <a16:creationId xmlns:a16="http://schemas.microsoft.com/office/drawing/2014/main" id="{3676087C-D1D0-4CAC-ACA0-931FB550B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389" y="2917025"/>
                <a:ext cx="39368" cy="177156"/>
              </a:xfrm>
              <a:custGeom>
                <a:avLst/>
                <a:gdLst>
                  <a:gd name="T0" fmla="*/ 12 w 24"/>
                  <a:gd name="T1" fmla="*/ 108 h 108"/>
                  <a:gd name="T2" fmla="*/ 12 w 24"/>
                  <a:gd name="T3" fmla="*/ 108 h 108"/>
                  <a:gd name="T4" fmla="*/ 24 w 24"/>
                  <a:gd name="T5" fmla="*/ 0 h 108"/>
                  <a:gd name="T6" fmla="*/ 12 w 24"/>
                  <a:gd name="T7" fmla="*/ 0 h 108"/>
                  <a:gd name="T8" fmla="*/ 0 w 24"/>
                  <a:gd name="T9" fmla="*/ 0 h 108"/>
                  <a:gd name="T10" fmla="*/ 12 w 24"/>
                  <a:gd name="T11" fmla="*/ 108 h 108"/>
                  <a:gd name="T12" fmla="*/ 12 w 24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8">
                    <a:moveTo>
                      <a:pt x="12" y="108"/>
                    </a:moveTo>
                    <a:lnTo>
                      <a:pt x="12" y="10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08"/>
                    </a:lnTo>
                    <a:lnTo>
                      <a:pt x="12" y="10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111" name="Freeform 143">
                <a:extLst>
                  <a:ext uri="{FF2B5EF4-FFF2-40B4-BE49-F238E27FC236}">
                    <a16:creationId xmlns:a16="http://schemas.microsoft.com/office/drawing/2014/main" id="{86039033-F287-422D-B685-49368D91A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389" y="2917025"/>
                <a:ext cx="39368" cy="177156"/>
              </a:xfrm>
              <a:custGeom>
                <a:avLst/>
                <a:gdLst>
                  <a:gd name="T0" fmla="*/ 12 w 24"/>
                  <a:gd name="T1" fmla="*/ 108 h 108"/>
                  <a:gd name="T2" fmla="*/ 12 w 24"/>
                  <a:gd name="T3" fmla="*/ 108 h 108"/>
                  <a:gd name="T4" fmla="*/ 24 w 24"/>
                  <a:gd name="T5" fmla="*/ 0 h 108"/>
                  <a:gd name="T6" fmla="*/ 12 w 24"/>
                  <a:gd name="T7" fmla="*/ 0 h 108"/>
                  <a:gd name="T8" fmla="*/ 0 w 24"/>
                  <a:gd name="T9" fmla="*/ 0 h 108"/>
                  <a:gd name="T10" fmla="*/ 12 w 24"/>
                  <a:gd name="T11" fmla="*/ 108 h 108"/>
                  <a:gd name="T12" fmla="*/ 12 w 24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8">
                    <a:moveTo>
                      <a:pt x="12" y="108"/>
                    </a:moveTo>
                    <a:lnTo>
                      <a:pt x="12" y="10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08"/>
                    </a:lnTo>
                    <a:lnTo>
                      <a:pt x="12" y="108"/>
                    </a:lnTo>
                  </a:path>
                </a:pathLst>
              </a:custGeom>
              <a:grp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</p:grpSp>
        <p:sp>
          <p:nvSpPr>
            <p:cNvPr id="109" name="Line 144">
              <a:extLst>
                <a:ext uri="{FF2B5EF4-FFF2-40B4-BE49-F238E27FC236}">
                  <a16:creationId xmlns:a16="http://schemas.microsoft.com/office/drawing/2014/main" id="{6B6D2762-B655-434F-8F0A-1640916560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961515" y="3290716"/>
              <a:ext cx="176319" cy="19529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5A6A0121-19DD-4932-A8ED-8D164BA0C7A8}"/>
              </a:ext>
            </a:extLst>
          </p:cNvPr>
          <p:cNvSpPr txBox="1"/>
          <p:nvPr/>
        </p:nvSpPr>
        <p:spPr>
          <a:xfrm>
            <a:off x="115513" y="2083120"/>
            <a:ext cx="4452181" cy="285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Inactivation of Antibiotics to Combat Antimicrobial Resistances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/>
              <a:t>Marik M. Müller, Katja M. Arndt</a:t>
            </a:r>
          </a:p>
          <a:p>
            <a:pPr algn="ctr"/>
            <a:r>
              <a:rPr lang="de-DE" sz="1600" dirty="0" err="1">
                <a:solidFill>
                  <a:prstClr val="black"/>
                </a:solidFill>
              </a:rPr>
              <a:t>Molecular</a:t>
            </a:r>
            <a:r>
              <a:rPr lang="de-DE" sz="1600" dirty="0">
                <a:solidFill>
                  <a:prstClr val="black"/>
                </a:solidFill>
              </a:rPr>
              <a:t> Biotechnology</a:t>
            </a:r>
          </a:p>
          <a:p>
            <a:pPr algn="ctr"/>
            <a:r>
              <a:rPr lang="de-DE" sz="1600" dirty="0">
                <a:solidFill>
                  <a:prstClr val="black"/>
                </a:solidFill>
              </a:rPr>
              <a:t>University </a:t>
            </a:r>
            <a:r>
              <a:rPr lang="de-DE" sz="1600" dirty="0" err="1">
                <a:solidFill>
                  <a:prstClr val="black"/>
                </a:solidFill>
              </a:rPr>
              <a:t>of</a:t>
            </a:r>
            <a:r>
              <a:rPr lang="de-DE" sz="1600" dirty="0">
                <a:solidFill>
                  <a:prstClr val="black"/>
                </a:solidFill>
              </a:rPr>
              <a:t> Potsdam, 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55227-F76F-4E40-9B74-89908A08D747}"/>
              </a:ext>
            </a:extLst>
          </p:cNvPr>
          <p:cNvSpPr txBox="1"/>
          <p:nvPr/>
        </p:nvSpPr>
        <p:spPr>
          <a:xfrm>
            <a:off x="353281" y="1405921"/>
            <a:ext cx="1699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Antibiotic Florfenicol</a:t>
            </a:r>
            <a:endParaRPr lang="en-DE" sz="14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EDC241-7241-43F6-9335-3F6A0D45E438}"/>
              </a:ext>
            </a:extLst>
          </p:cNvPr>
          <p:cNvGrpSpPr>
            <a:grpSpLocks noChangeAspect="1"/>
          </p:cNvGrpSpPr>
          <p:nvPr/>
        </p:nvGrpSpPr>
        <p:grpSpPr>
          <a:xfrm>
            <a:off x="547420" y="5224119"/>
            <a:ext cx="3503978" cy="1006876"/>
            <a:chOff x="676460" y="558927"/>
            <a:chExt cx="4259582" cy="1224000"/>
          </a:xfrm>
        </p:grpSpPr>
        <p:pic>
          <p:nvPicPr>
            <p:cNvPr id="58" name="Picture 57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FD0D6FA9-D69E-40C8-9D12-B51A8C4B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60" y="558927"/>
              <a:ext cx="1138604" cy="12240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90416D-67F7-415D-A58D-FC5B0BD3D674}"/>
                </a:ext>
              </a:extLst>
            </p:cNvPr>
            <p:cNvSpPr txBox="1"/>
            <p:nvPr/>
          </p:nvSpPr>
          <p:spPr>
            <a:xfrm>
              <a:off x="1904985" y="946439"/>
              <a:ext cx="3031057" cy="448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rgbClr val="0042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Potsdam</a:t>
              </a:r>
              <a:endParaRPr lang="en-DE" sz="2000" dirty="0">
                <a:solidFill>
                  <a:srgbClr val="0042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5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2">
            <a:extLst>
              <a:ext uri="{FF2B5EF4-FFF2-40B4-BE49-F238E27FC236}">
                <a16:creationId xmlns:a16="http://schemas.microsoft.com/office/drawing/2014/main" id="{635FDEC4-D1B3-4035-9BB4-FC063B6F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6" y="143457"/>
            <a:ext cx="10515600" cy="745543"/>
          </a:xfrm>
        </p:spPr>
        <p:txBody>
          <a:bodyPr/>
          <a:lstStyle/>
          <a:p>
            <a:r>
              <a:rPr lang="en-US" dirty="0" err="1"/>
              <a:t>Optimisation</a:t>
            </a:r>
            <a:r>
              <a:rPr lang="en-US" dirty="0"/>
              <a:t> of the Hydrolase for Florfenicol Cleavage</a:t>
            </a:r>
            <a:endParaRPr lang="en-DE" dirty="0"/>
          </a:p>
        </p:txBody>
      </p:sp>
      <p:sp>
        <p:nvSpPr>
          <p:cNvPr id="84" name="AutoShape 2" descr="Image result for florfenicol">
            <a:hlinkClick r:id="rId3"/>
            <a:extLst>
              <a:ext uri="{FF2B5EF4-FFF2-40B4-BE49-F238E27FC236}">
                <a16:creationId xmlns:a16="http://schemas.microsoft.com/office/drawing/2014/main" id="{DCFF151F-FBA9-4AA3-9312-25B44B7D83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5442" y="576253"/>
            <a:ext cx="48835" cy="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651" tIns="7327" rIns="14651" bIns="7327" numCol="1" anchor="t" anchorCtr="0" compatLnSpc="1">
            <a:prstTxWarp prst="textNoShape">
              <a:avLst/>
            </a:prstTxWarp>
          </a:bodyPr>
          <a:lstStyle/>
          <a:p>
            <a:endParaRPr lang="en-US" sz="288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54084C-BFCF-4E14-BC26-D6841314EB26}"/>
              </a:ext>
            </a:extLst>
          </p:cNvPr>
          <p:cNvSpPr txBox="1"/>
          <p:nvPr/>
        </p:nvSpPr>
        <p:spPr>
          <a:xfrm>
            <a:off x="289957" y="5872654"/>
            <a:ext cx="6696850" cy="927934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143991" indent="-14399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Identical clones were found multiple times</a:t>
            </a:r>
          </a:p>
          <a:p>
            <a:pPr marL="143991" indent="-14399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Mutations more frequent in the active center</a:t>
            </a:r>
          </a:p>
          <a:p>
            <a:pPr marL="143991" indent="-14399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Selected hydrolase mutants grow faster than the wild-type hydrolase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B4D3D0C-6682-4204-B3EE-3FD56FA7A6FA}"/>
              </a:ext>
            </a:extLst>
          </p:cNvPr>
          <p:cNvSpPr txBox="1"/>
          <p:nvPr/>
        </p:nvSpPr>
        <p:spPr>
          <a:xfrm>
            <a:off x="289957" y="1114142"/>
            <a:ext cx="6116993" cy="1481932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285750" indent="-285750" defTabSz="625475">
              <a:buFont typeface="Arial" panose="020B0604020202020204" pitchFamily="34" charset="0"/>
              <a:buChar char="•"/>
            </a:pPr>
            <a:r>
              <a:rPr lang="en-US" dirty="0"/>
              <a:t>Problem:	Wild type hydrolase shows only insufficient 			florfenicol cleavage</a:t>
            </a:r>
          </a:p>
          <a:p>
            <a:pPr marL="285750" indent="-285750" defTabSz="625475">
              <a:buFont typeface="Arial" panose="020B0604020202020204" pitchFamily="34" charset="0"/>
              <a:buChar char="•"/>
            </a:pPr>
            <a:r>
              <a:rPr lang="en-US" dirty="0"/>
              <a:t>Solution:	Optimization of the enzyme by error-prone PCR,		selection in florfenicol containing media, 			sequencing of enriched mutants</a:t>
            </a:r>
          </a:p>
        </p:txBody>
      </p:sp>
      <p:graphicFrame>
        <p:nvGraphicFramePr>
          <p:cNvPr id="87" name="Tabelle 281">
            <a:extLst>
              <a:ext uri="{FF2B5EF4-FFF2-40B4-BE49-F238E27FC236}">
                <a16:creationId xmlns:a16="http://schemas.microsoft.com/office/drawing/2014/main" id="{FA797A08-AD14-4386-85CD-5EBC11FAC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8455"/>
              </p:ext>
            </p:extLst>
          </p:nvPr>
        </p:nvGraphicFramePr>
        <p:xfrm>
          <a:off x="454406" y="3220946"/>
          <a:ext cx="5730466" cy="2505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2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2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in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Wild-type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hydrolase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Selected mutants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0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33P5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36P4 (2x)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36P5 (2x)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96438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51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Asn (AAT)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 (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 (GTA)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 (G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 (G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 (G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Asn (AAT)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Ile (A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(ATG)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Leu (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Leu (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Asn (AAT)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 (</a:t>
                      </a:r>
                      <a:r>
                        <a:rPr lang="de-D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 (AGC)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Gly (GGC)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8" name="Group 87">
            <a:extLst>
              <a:ext uri="{FF2B5EF4-FFF2-40B4-BE49-F238E27FC236}">
                <a16:creationId xmlns:a16="http://schemas.microsoft.com/office/drawing/2014/main" id="{D45DA3A8-F992-465D-8129-38ED99007E09}"/>
              </a:ext>
            </a:extLst>
          </p:cNvPr>
          <p:cNvGrpSpPr/>
          <p:nvPr/>
        </p:nvGrpSpPr>
        <p:grpSpPr>
          <a:xfrm>
            <a:off x="7030159" y="1114142"/>
            <a:ext cx="4871883" cy="2901620"/>
            <a:chOff x="7030159" y="3921894"/>
            <a:chExt cx="4871883" cy="290162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323D326-D812-493D-B755-2FB1B188FE97}"/>
                </a:ext>
              </a:extLst>
            </p:cNvPr>
            <p:cNvGrpSpPr/>
            <p:nvPr/>
          </p:nvGrpSpPr>
          <p:grpSpPr>
            <a:xfrm>
              <a:off x="7343926" y="4204827"/>
              <a:ext cx="4093192" cy="2618687"/>
              <a:chOff x="5534286" y="2071064"/>
              <a:chExt cx="2443116" cy="1563024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F823E25D-665A-4095-B7BB-10AF8261BF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19445" y="2071064"/>
                <a:ext cx="1766116" cy="1478400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6EF6D9A-42CF-451F-A6D3-8103E584EC9A}"/>
                  </a:ext>
                </a:extLst>
              </p:cNvPr>
              <p:cNvGrpSpPr/>
              <p:nvPr/>
            </p:nvGrpSpPr>
            <p:grpSpPr>
              <a:xfrm>
                <a:off x="5534286" y="2128753"/>
                <a:ext cx="2443116" cy="1505335"/>
                <a:chOff x="2595494" y="1946555"/>
                <a:chExt cx="1832336" cy="1129002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644E541-1A8B-4295-A137-AAE1A5D5B0BD}"/>
                    </a:ext>
                  </a:extLst>
                </p:cNvPr>
                <p:cNvGrpSpPr/>
                <p:nvPr/>
              </p:nvGrpSpPr>
              <p:grpSpPr>
                <a:xfrm>
                  <a:off x="2595494" y="1946555"/>
                  <a:ext cx="1832336" cy="1129002"/>
                  <a:chOff x="-5548100" y="15351454"/>
                  <a:chExt cx="6316229" cy="3891772"/>
                </a:xfrm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D7318781-37E9-4E38-A902-1D64900FA780}"/>
                      </a:ext>
                    </a:extLst>
                  </p:cNvPr>
                  <p:cNvGrpSpPr/>
                  <p:nvPr/>
                </p:nvGrpSpPr>
                <p:grpSpPr>
                  <a:xfrm>
                    <a:off x="-5548100" y="15351454"/>
                    <a:ext cx="6316229" cy="3833260"/>
                    <a:chOff x="-5548100" y="15351454"/>
                    <a:chExt cx="6316229" cy="3833260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EEE9BDF1-85AF-4F36-ADDA-056841404B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548100" y="15351454"/>
                      <a:ext cx="6316229" cy="3381461"/>
                      <a:chOff x="-372120" y="256916"/>
                      <a:chExt cx="11825307" cy="6066457"/>
                    </a:xfrm>
                  </p:grpSpPr>
                  <p:sp>
                    <p:nvSpPr>
                      <p:cNvPr id="102" name="TextBox 101">
                        <a:extLst>
                          <a:ext uri="{FF2B5EF4-FFF2-40B4-BE49-F238E27FC236}">
                            <a16:creationId xmlns:a16="http://schemas.microsoft.com/office/drawing/2014/main" id="{52E7BC98-56AB-445A-853B-23EEF34A49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35687" y="1813484"/>
                        <a:ext cx="2617500" cy="852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/>
                          <a:t>Asn51Asp</a:t>
                        </a:r>
                      </a:p>
                    </p:txBody>
                  </p:sp>
                  <p:sp>
                    <p:nvSpPr>
                      <p:cNvPr id="103" name="TextBox 102">
                        <a:extLst>
                          <a:ext uri="{FF2B5EF4-FFF2-40B4-BE49-F238E27FC236}">
                            <a16:creationId xmlns:a16="http://schemas.microsoft.com/office/drawing/2014/main" id="{AB1F8A48-B3D7-457A-954D-D436883A7E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46444" y="3446877"/>
                        <a:ext cx="3570928" cy="852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rgbClr val="145DA6"/>
                            </a:solidFill>
                          </a:rPr>
                          <a:t>Val186Ala</a:t>
                        </a:r>
                      </a:p>
                    </p:txBody>
                  </p:sp>
                  <p:sp>
                    <p:nvSpPr>
                      <p:cNvPr id="104" name="TextBox 103">
                        <a:extLst>
                          <a:ext uri="{FF2B5EF4-FFF2-40B4-BE49-F238E27FC236}">
                            <a16:creationId xmlns:a16="http://schemas.microsoft.com/office/drawing/2014/main" id="{668761DB-E93B-44E2-ADF7-93D844B220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05595" y="1400551"/>
                        <a:ext cx="2612872" cy="852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/>
                          <a:t>Asn189Ile</a:t>
                        </a:r>
                      </a:p>
                    </p:txBody>
                  </p:sp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DBB18601-1AD1-4689-B160-DFE92D6745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72120" y="2333608"/>
                        <a:ext cx="2952793" cy="852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rgbClr val="4646DB"/>
                            </a:solidFill>
                          </a:rPr>
                          <a:t>Met211Leu</a:t>
                        </a:r>
                      </a:p>
                    </p:txBody>
                  </p:sp>
                  <p:sp>
                    <p:nvSpPr>
                      <p:cNvPr id="106" name="TextBox 105">
                        <a:extLst>
                          <a:ext uri="{FF2B5EF4-FFF2-40B4-BE49-F238E27FC236}">
                            <a16:creationId xmlns:a16="http://schemas.microsoft.com/office/drawing/2014/main" id="{272651DC-2F63-4478-B187-F570DD3047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57999" y="256916"/>
                        <a:ext cx="2881475" cy="852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/>
                          <a:t>Asn226Asp</a:t>
                        </a:r>
                      </a:p>
                    </p:txBody>
                  </p:sp>
                  <p:sp>
                    <p:nvSpPr>
                      <p:cNvPr id="107" name="TextBox 106">
                        <a:extLst>
                          <a:ext uri="{FF2B5EF4-FFF2-40B4-BE49-F238E27FC236}">
                            <a16:creationId xmlns:a16="http://schemas.microsoft.com/office/drawing/2014/main" id="{13A812AF-8733-4570-B5EA-E672DEE8C5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51254" y="5471327"/>
                        <a:ext cx="2686969" cy="8520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>
                            <a:solidFill>
                              <a:srgbClr val="145DA6"/>
                            </a:solidFill>
                          </a:rPr>
                          <a:t>Ser286Gly</a:t>
                        </a:r>
                      </a:p>
                    </p:txBody>
                  </p:sp>
                </p:grpSp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40360015-610A-4DE3-A955-4FFB3EB250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5431909" y="18044876"/>
                      <a:ext cx="4606958" cy="11398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>
                          <a:solidFill>
                            <a:srgbClr val="D408D4"/>
                          </a:solidFill>
                        </a:rPr>
                        <a:t>Pink = Substrate (Cm)</a:t>
                      </a:r>
                    </a:p>
                    <a:p>
                      <a:r>
                        <a:rPr lang="en-US" sz="1400" dirty="0">
                          <a:solidFill>
                            <a:srgbClr val="DA6F04"/>
                          </a:solidFill>
                        </a:rPr>
                        <a:t>Orange = active</a:t>
                      </a:r>
                    </a:p>
                    <a:p>
                      <a:r>
                        <a:rPr lang="en-US" sz="1400" dirty="0" err="1">
                          <a:solidFill>
                            <a:srgbClr val="DA6F04"/>
                          </a:solidFill>
                        </a:rPr>
                        <a:t>centre</a:t>
                      </a:r>
                      <a:r>
                        <a:rPr lang="en-US" sz="1400" dirty="0">
                          <a:solidFill>
                            <a:srgbClr val="DA6F04"/>
                          </a:solidFill>
                        </a:rPr>
                        <a:t>, substrate binding</a:t>
                      </a:r>
                    </a:p>
                  </p:txBody>
                </p:sp>
              </p:grp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92D5E411-8C45-405E-A2DD-BE9C5E862884}"/>
                      </a:ext>
                    </a:extLst>
                  </p:cNvPr>
                  <p:cNvSpPr txBox="1"/>
                  <p:nvPr/>
                </p:nvSpPr>
                <p:spPr>
                  <a:xfrm>
                    <a:off x="-2106154" y="18768293"/>
                    <a:ext cx="2352659" cy="4749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(PDB: 6IEY) </a:t>
                    </a:r>
                    <a:endParaRPr lang="de-DE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AF6803BF-DC6C-437E-B308-BD8BFC335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56959" y="2446527"/>
                  <a:ext cx="401748" cy="60625"/>
                </a:xfrm>
                <a:prstGeom prst="line">
                  <a:avLst/>
                </a:prstGeom>
                <a:ln w="12700">
                  <a:solidFill>
                    <a:srgbClr val="145DA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AB12D50F-9511-4753-A74A-6ACA9EC06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63755" y="2373640"/>
                  <a:ext cx="337470" cy="1"/>
                </a:xfrm>
                <a:prstGeom prst="line">
                  <a:avLst/>
                </a:prstGeom>
                <a:ln w="12700">
                  <a:solidFill>
                    <a:srgbClr val="4646D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DA71007-8597-41DD-9BC0-F023F03FF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93081" y="2727910"/>
                  <a:ext cx="197540" cy="129998"/>
                </a:xfrm>
                <a:prstGeom prst="line">
                  <a:avLst/>
                </a:prstGeom>
                <a:ln w="12700">
                  <a:solidFill>
                    <a:srgbClr val="145DA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F03D93C-4A39-44F3-8CE5-A3D533D9A650}"/>
                </a:ext>
              </a:extLst>
            </p:cNvPr>
            <p:cNvSpPr txBox="1"/>
            <p:nvPr/>
          </p:nvSpPr>
          <p:spPr>
            <a:xfrm>
              <a:off x="7030159" y="3921894"/>
              <a:ext cx="3866584" cy="373936"/>
            </a:xfrm>
            <a:prstGeom prst="rect">
              <a:avLst/>
            </a:prstGeom>
            <a:noFill/>
          </p:spPr>
          <p:txBody>
            <a:bodyPr wrap="square" lIns="48000" tIns="48000" rIns="0" bIns="48000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DE" b="1" dirty="0">
                  <a:solidFill>
                    <a:srgbClr val="002060"/>
                  </a:solidFill>
                </a:rPr>
                <a:t>Location </a:t>
              </a:r>
              <a:r>
                <a:rPr lang="de-DE" b="1" dirty="0" err="1">
                  <a:solidFill>
                    <a:srgbClr val="002060"/>
                  </a:solidFill>
                </a:rPr>
                <a:t>of</a:t>
              </a:r>
              <a:r>
                <a:rPr lang="de-DE" b="1" dirty="0">
                  <a:solidFill>
                    <a:srgbClr val="002060"/>
                  </a:solidFill>
                </a:rPr>
                <a:t> </a:t>
              </a:r>
              <a:r>
                <a:rPr lang="de-DE" b="1" dirty="0" err="1">
                  <a:solidFill>
                    <a:srgbClr val="002060"/>
                  </a:solidFill>
                </a:rPr>
                <a:t>mutation</a:t>
              </a:r>
              <a:r>
                <a:rPr lang="de-DE" b="1" dirty="0">
                  <a:solidFill>
                    <a:srgbClr val="002060"/>
                  </a:solidFill>
                </a:rPr>
                <a:t> in </a:t>
              </a:r>
              <a:r>
                <a:rPr lang="de-DE" b="1" dirty="0" err="1">
                  <a:solidFill>
                    <a:srgbClr val="002060"/>
                  </a:solidFill>
                </a:rPr>
                <a:t>the</a:t>
              </a:r>
              <a:r>
                <a:rPr lang="de-DE" b="1" dirty="0">
                  <a:solidFill>
                    <a:srgbClr val="002060"/>
                  </a:solidFill>
                </a:rPr>
                <a:t> </a:t>
              </a:r>
              <a:r>
                <a:rPr lang="de-DE" b="1" dirty="0" err="1">
                  <a:solidFill>
                    <a:srgbClr val="002060"/>
                  </a:solidFill>
                </a:rPr>
                <a:t>hydolase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0A68B94-5C37-40C6-AB35-56442271C56B}"/>
                </a:ext>
              </a:extLst>
            </p:cNvPr>
            <p:cNvSpPr/>
            <p:nvPr/>
          </p:nvSpPr>
          <p:spPr>
            <a:xfrm>
              <a:off x="7030159" y="3921894"/>
              <a:ext cx="4871883" cy="2884245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18DF8A6-E5BA-455F-A40D-191F0980E476}"/>
              </a:ext>
            </a:extLst>
          </p:cNvPr>
          <p:cNvGrpSpPr/>
          <p:nvPr/>
        </p:nvGrpSpPr>
        <p:grpSpPr>
          <a:xfrm>
            <a:off x="289957" y="2707076"/>
            <a:ext cx="6116993" cy="3165578"/>
            <a:chOff x="203196" y="2633591"/>
            <a:chExt cx="5344907" cy="299417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113B4D7-357B-45EF-A5FB-445A4C10AC76}"/>
                </a:ext>
              </a:extLst>
            </p:cNvPr>
            <p:cNvSpPr/>
            <p:nvPr/>
          </p:nvSpPr>
          <p:spPr>
            <a:xfrm>
              <a:off x="203196" y="2633591"/>
              <a:ext cx="5344907" cy="2994173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5A6053D-D18F-4A61-B582-93527547D64C}"/>
                </a:ext>
              </a:extLst>
            </p:cNvPr>
            <p:cNvSpPr txBox="1"/>
            <p:nvPr/>
          </p:nvSpPr>
          <p:spPr>
            <a:xfrm>
              <a:off x="203196" y="2633591"/>
              <a:ext cx="3866584" cy="373936"/>
            </a:xfrm>
            <a:prstGeom prst="rect">
              <a:avLst/>
            </a:prstGeom>
            <a:noFill/>
          </p:spPr>
          <p:txBody>
            <a:bodyPr wrap="square" lIns="48000" tIns="48000" rIns="0" bIns="48000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DE" b="1" dirty="0" err="1">
                  <a:solidFill>
                    <a:srgbClr val="002060"/>
                  </a:solidFill>
                </a:rPr>
                <a:t>Overview</a:t>
              </a:r>
              <a:r>
                <a:rPr lang="de-DE" b="1" dirty="0">
                  <a:solidFill>
                    <a:srgbClr val="002060"/>
                  </a:solidFill>
                </a:rPr>
                <a:t> </a:t>
              </a:r>
              <a:r>
                <a:rPr lang="de-DE" b="1" dirty="0" err="1">
                  <a:solidFill>
                    <a:srgbClr val="002060"/>
                  </a:solidFill>
                </a:rPr>
                <a:t>of</a:t>
              </a:r>
              <a:r>
                <a:rPr lang="de-DE" b="1" dirty="0">
                  <a:solidFill>
                    <a:srgbClr val="002060"/>
                  </a:solidFill>
                </a:rPr>
                <a:t> </a:t>
              </a:r>
              <a:r>
                <a:rPr lang="de-DE" b="1" dirty="0" err="1">
                  <a:solidFill>
                    <a:srgbClr val="002060"/>
                  </a:solidFill>
                </a:rPr>
                <a:t>the</a:t>
              </a:r>
              <a:r>
                <a:rPr lang="de-DE" b="1" dirty="0">
                  <a:solidFill>
                    <a:srgbClr val="002060"/>
                  </a:solidFill>
                </a:rPr>
                <a:t> </a:t>
              </a:r>
              <a:r>
                <a:rPr lang="de-DE" b="1" dirty="0" err="1">
                  <a:solidFill>
                    <a:srgbClr val="002060"/>
                  </a:solidFill>
                </a:rPr>
                <a:t>obtained</a:t>
              </a:r>
              <a:r>
                <a:rPr lang="de-DE" b="1" dirty="0">
                  <a:solidFill>
                    <a:srgbClr val="002060"/>
                  </a:solidFill>
                </a:rPr>
                <a:t> </a:t>
              </a:r>
              <a:r>
                <a:rPr lang="de-DE" b="1" dirty="0" err="1">
                  <a:solidFill>
                    <a:srgbClr val="002060"/>
                  </a:solidFill>
                </a:rPr>
                <a:t>mutations</a:t>
              </a:r>
              <a:endParaRPr lang="de-DE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5A16928C-AA33-4EC8-BAD8-DF7FE9789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90252"/>
              </p:ext>
            </p:extLst>
          </p:nvPr>
        </p:nvGraphicFramePr>
        <p:xfrm>
          <a:off x="7030159" y="4537391"/>
          <a:ext cx="4876297" cy="226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AEC466AA-8E95-4B66-9C15-87C9403F4495}"/>
              </a:ext>
            </a:extLst>
          </p:cNvPr>
          <p:cNvSpPr txBox="1"/>
          <p:nvPr/>
        </p:nvSpPr>
        <p:spPr>
          <a:xfrm>
            <a:off x="7030159" y="4179432"/>
            <a:ext cx="3866584" cy="37393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de-DE" b="1" dirty="0">
                <a:solidFill>
                  <a:srgbClr val="002060"/>
                </a:solidFill>
              </a:rPr>
              <a:t>Growth </a:t>
            </a:r>
            <a:r>
              <a:rPr lang="de-DE" b="1" dirty="0" err="1">
                <a:solidFill>
                  <a:srgbClr val="002060"/>
                </a:solidFill>
              </a:rPr>
              <a:t>assay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selected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mutants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D30FFCE-1657-43C7-9170-A60E524A21D5}"/>
              </a:ext>
            </a:extLst>
          </p:cNvPr>
          <p:cNvSpPr/>
          <p:nvPr/>
        </p:nvSpPr>
        <p:spPr>
          <a:xfrm>
            <a:off x="7030159" y="4179432"/>
            <a:ext cx="4871883" cy="264408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Box 322">
            <a:extLst>
              <a:ext uri="{FF2B5EF4-FFF2-40B4-BE49-F238E27FC236}">
                <a16:creationId xmlns:a16="http://schemas.microsoft.com/office/drawing/2014/main" id="{3801B3CA-22C3-454C-B46E-2C41A9F814F8}"/>
              </a:ext>
            </a:extLst>
          </p:cNvPr>
          <p:cNvSpPr txBox="1"/>
          <p:nvPr/>
        </p:nvSpPr>
        <p:spPr>
          <a:xfrm>
            <a:off x="347828" y="2042937"/>
            <a:ext cx="234712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Blue = Florfenicol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Red = Cleavage products</a:t>
            </a:r>
          </a:p>
          <a:p>
            <a:r>
              <a:rPr lang="en-US" sz="1400" dirty="0"/>
              <a:t>(Numbers indicate assignment of NMR signals to protons)</a:t>
            </a:r>
            <a:endParaRPr lang="de-DE" sz="1400" dirty="0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DBC44479-3F3A-48EB-ADF4-A534DCF23312}"/>
              </a:ext>
            </a:extLst>
          </p:cNvPr>
          <p:cNvSpPr txBox="1"/>
          <p:nvPr/>
        </p:nvSpPr>
        <p:spPr>
          <a:xfrm>
            <a:off x="234017" y="3491383"/>
            <a:ext cx="3807064" cy="37393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002060"/>
                </a:solidFill>
              </a:rPr>
              <a:t>Spectra before and after cleavage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560858C-8381-4561-84E6-5BB30AC0E9ED}"/>
              </a:ext>
            </a:extLst>
          </p:cNvPr>
          <p:cNvSpPr txBox="1"/>
          <p:nvPr/>
        </p:nvSpPr>
        <p:spPr>
          <a:xfrm>
            <a:off x="6702945" y="6255898"/>
            <a:ext cx="5409146" cy="37393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143991" indent="-14399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Optimized mutant cleaves florfenicol significantly faster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A4C6F07-58D6-49C0-AE57-7431D6799421}"/>
              </a:ext>
            </a:extLst>
          </p:cNvPr>
          <p:cNvGrpSpPr>
            <a:grpSpLocks noChangeAspect="1"/>
          </p:cNvGrpSpPr>
          <p:nvPr/>
        </p:nvGrpSpPr>
        <p:grpSpPr>
          <a:xfrm>
            <a:off x="3619775" y="1992182"/>
            <a:ext cx="5295172" cy="1352003"/>
            <a:chOff x="6438379" y="1722438"/>
            <a:chExt cx="2377490" cy="607040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09C11A37-4E0A-443D-B683-4CB99524814C}"/>
                </a:ext>
              </a:extLst>
            </p:cNvPr>
            <p:cNvSpPr/>
            <p:nvPr/>
          </p:nvSpPr>
          <p:spPr>
            <a:xfrm>
              <a:off x="8184097" y="1940604"/>
              <a:ext cx="344489" cy="180777"/>
            </a:xfrm>
            <a:prstGeom prst="ellipse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4400"/>
            </a:p>
          </p:txBody>
        </p:sp>
        <p:sp>
          <p:nvSpPr>
            <p:cNvPr id="329" name="Rectangle 121">
              <a:extLst>
                <a:ext uri="{FF2B5EF4-FFF2-40B4-BE49-F238E27FC236}">
                  <a16:creationId xmlns:a16="http://schemas.microsoft.com/office/drawing/2014/main" id="{25EF6797-2371-4232-9C97-DD21E23DB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3078" y="1873636"/>
              <a:ext cx="303643" cy="8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200" b="1" dirty="0">
                  <a:solidFill>
                    <a:srgbClr val="558537"/>
                  </a:solidFill>
                  <a:latin typeface="Calibri" panose="020F0502020204030204" pitchFamily="34" charset="0"/>
                </a:rPr>
                <a:t>Hydrolase</a:t>
              </a:r>
              <a:endParaRPr lang="en-DE" altLang="en-DE" sz="4400" dirty="0"/>
            </a:p>
          </p:txBody>
        </p:sp>
        <p:sp>
          <p:nvSpPr>
            <p:cNvPr id="330" name="Rectangle 122">
              <a:extLst>
                <a:ext uri="{FF2B5EF4-FFF2-40B4-BE49-F238E27FC236}">
                  <a16:creationId xmlns:a16="http://schemas.microsoft.com/office/drawing/2014/main" id="{1389F166-DB80-4F51-960C-2E06E37DF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3938" y="2020887"/>
              <a:ext cx="90615" cy="8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100">
                  <a:solidFill>
                    <a:srgbClr val="000000"/>
                  </a:solidFill>
                  <a:latin typeface="Calibri" panose="020F0502020204030204" pitchFamily="34" charset="0"/>
                </a:rPr>
                <a:t>+ H</a:t>
              </a:r>
              <a:endParaRPr lang="en-DE" altLang="en-DE" sz="4400"/>
            </a:p>
          </p:txBody>
        </p:sp>
        <p:sp>
          <p:nvSpPr>
            <p:cNvPr id="331" name="Rectangle 123">
              <a:extLst>
                <a:ext uri="{FF2B5EF4-FFF2-40B4-BE49-F238E27FC236}">
                  <a16:creationId xmlns:a16="http://schemas.microsoft.com/office/drawing/2014/main" id="{83BA90D8-F4D4-45BB-94D2-1E0D945C4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553" y="2062164"/>
              <a:ext cx="27413" cy="65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en-DE" altLang="en-DE" sz="4400" dirty="0"/>
            </a:p>
          </p:txBody>
        </p:sp>
        <p:sp>
          <p:nvSpPr>
            <p:cNvPr id="332" name="Rectangle 124">
              <a:extLst>
                <a:ext uri="{FF2B5EF4-FFF2-40B4-BE49-F238E27FC236}">
                  <a16:creationId xmlns:a16="http://schemas.microsoft.com/office/drawing/2014/main" id="{FF4607B9-5A17-469F-B733-6D519EEB5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7252" y="2020887"/>
              <a:ext cx="44165" cy="8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endParaRPr lang="en-DE" altLang="en-DE" sz="4400" dirty="0"/>
            </a:p>
          </p:txBody>
        </p:sp>
        <p:sp>
          <p:nvSpPr>
            <p:cNvPr id="333" name="Rectangle 141">
              <a:extLst>
                <a:ext uri="{FF2B5EF4-FFF2-40B4-BE49-F238E27FC236}">
                  <a16:creationId xmlns:a16="http://schemas.microsoft.com/office/drawing/2014/main" id="{EF376636-F096-4F16-AF1C-6876DF6E7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142" y="2249067"/>
              <a:ext cx="287074" cy="8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Florfenicol</a:t>
              </a:r>
              <a:endParaRPr lang="en-DE" altLang="en-DE" sz="4400" dirty="0"/>
            </a:p>
          </p:txBody>
        </p:sp>
        <p:sp>
          <p:nvSpPr>
            <p:cNvPr id="334" name="Rectangle 142">
              <a:extLst>
                <a:ext uri="{FF2B5EF4-FFF2-40B4-BE49-F238E27FC236}">
                  <a16:creationId xmlns:a16="http://schemas.microsoft.com/office/drawing/2014/main" id="{7E24B5BD-BA7B-4DD9-8153-22168584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074" y="2249067"/>
              <a:ext cx="456119" cy="8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1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Florfenicolamin</a:t>
              </a:r>
              <a:r>
                <a:rPr lang="en-US" altLang="en-DE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  <a:endParaRPr lang="en-DE" altLang="en-DE" sz="4400" dirty="0"/>
            </a:p>
          </p:txBody>
        </p:sp>
        <p:sp>
          <p:nvSpPr>
            <p:cNvPr id="335" name="Rectangle 143">
              <a:extLst>
                <a:ext uri="{FF2B5EF4-FFF2-40B4-BE49-F238E27FC236}">
                  <a16:creationId xmlns:a16="http://schemas.microsoft.com/office/drawing/2014/main" id="{30EE20D7-FAB6-4118-8F3E-F3FFA2FD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104" y="2249067"/>
              <a:ext cx="48734" cy="8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+ </a:t>
              </a:r>
              <a:endParaRPr lang="en-DE" altLang="en-DE" sz="4400" dirty="0"/>
            </a:p>
          </p:txBody>
        </p:sp>
        <p:sp>
          <p:nvSpPr>
            <p:cNvPr id="336" name="Rectangle 144">
              <a:extLst>
                <a:ext uri="{FF2B5EF4-FFF2-40B4-BE49-F238E27FC236}">
                  <a16:creationId xmlns:a16="http://schemas.microsoft.com/office/drawing/2014/main" id="{AC776B6D-9814-4949-BBED-9E4A4C18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0767" y="2249067"/>
              <a:ext cx="485102" cy="7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32"/>
              <a:r>
                <a:rPr lang="en-DE" altLang="en-DE" sz="11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Dichlor</a:t>
              </a:r>
              <a:r>
                <a:rPr lang="en-US" altLang="en-DE" sz="11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oacetic</a:t>
              </a:r>
              <a:r>
                <a:rPr lang="en-US" altLang="en-DE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acid</a:t>
              </a:r>
              <a:endParaRPr lang="en-DE" altLang="en-DE" sz="4400" dirty="0"/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EFF1ACEF-86BC-4FEF-9135-C50269A149B9}"/>
                </a:ext>
              </a:extLst>
            </p:cNvPr>
            <p:cNvGrpSpPr/>
            <p:nvPr/>
          </p:nvGrpSpPr>
          <p:grpSpPr>
            <a:xfrm>
              <a:off x="8416926" y="1880074"/>
              <a:ext cx="364129" cy="330757"/>
              <a:chOff x="8416926" y="1880074"/>
              <a:chExt cx="364129" cy="330757"/>
            </a:xfrm>
          </p:grpSpPr>
          <p:sp>
            <p:nvSpPr>
              <p:cNvPr id="429" name="Rectangle 127">
                <a:extLst>
                  <a:ext uri="{FF2B5EF4-FFF2-40B4-BE49-F238E27FC236}">
                    <a16:creationId xmlns:a16="http://schemas.microsoft.com/office/drawing/2014/main" id="{7AE4D7B8-F40F-4F62-8DDA-492E96E42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0138" y="2032473"/>
                <a:ext cx="60917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Cl</a:t>
                </a:r>
                <a:endParaRPr lang="en-DE" altLang="en-DE" sz="4400"/>
              </a:p>
            </p:txBody>
          </p:sp>
          <p:sp>
            <p:nvSpPr>
              <p:cNvPr id="430" name="Rectangle 128">
                <a:extLst>
                  <a:ext uri="{FF2B5EF4-FFF2-40B4-BE49-F238E27FC236}">
                    <a16:creationId xmlns:a16="http://schemas.microsoft.com/office/drawing/2014/main" id="{A907549F-630D-4416-AD64-0798E85FC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8063" y="1880074"/>
                <a:ext cx="60917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 dirty="0">
                    <a:solidFill>
                      <a:srgbClr val="000000"/>
                    </a:solidFill>
                  </a:rPr>
                  <a:t>Cl</a:t>
                </a:r>
                <a:endParaRPr lang="en-DE" altLang="en-DE" sz="4400" dirty="0"/>
              </a:p>
            </p:txBody>
          </p:sp>
          <p:sp>
            <p:nvSpPr>
              <p:cNvPr id="431" name="Rectangle 129">
                <a:extLst>
                  <a:ext uri="{FF2B5EF4-FFF2-40B4-BE49-F238E27FC236}">
                    <a16:creationId xmlns:a16="http://schemas.microsoft.com/office/drawing/2014/main" id="{D4E7F3CB-438B-4F4B-A048-A604BF4B4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2338" y="2134075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432" name="Rectangle 130">
                <a:extLst>
                  <a:ext uri="{FF2B5EF4-FFF2-40B4-BE49-F238E27FC236}">
                    <a16:creationId xmlns:a16="http://schemas.microsoft.com/office/drawing/2014/main" id="{D5345A52-3D93-4040-9B24-F1B45DAC3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3439" y="1984849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433" name="Rectangle 131">
                <a:extLst>
                  <a:ext uri="{FF2B5EF4-FFF2-40B4-BE49-F238E27FC236}">
                    <a16:creationId xmlns:a16="http://schemas.microsoft.com/office/drawing/2014/main" id="{5997685F-7A89-4FF7-95D3-CCB11992F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6926" y="1984849"/>
                <a:ext cx="46450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 dirty="0">
                    <a:solidFill>
                      <a:srgbClr val="000000"/>
                    </a:solidFill>
                  </a:rPr>
                  <a:t>H</a:t>
                </a:r>
                <a:endParaRPr lang="en-DE" altLang="en-DE" sz="4400" dirty="0"/>
              </a:p>
            </p:txBody>
          </p:sp>
          <p:sp>
            <p:nvSpPr>
              <p:cNvPr id="434" name="Line 132">
                <a:extLst>
                  <a:ext uri="{FF2B5EF4-FFF2-40B4-BE49-F238E27FC236}">
                    <a16:creationId xmlns:a16="http://schemas.microsoft.com/office/drawing/2014/main" id="{8E0BDF20-74FA-40DA-8F7C-75B63269C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0288" y="2008661"/>
                <a:ext cx="65088" cy="381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35" name="Line 133">
                <a:extLst>
                  <a:ext uri="{FF2B5EF4-FFF2-40B4-BE49-F238E27FC236}">
                    <a16:creationId xmlns:a16="http://schemas.microsoft.com/office/drawing/2014/main" id="{E8671233-8F91-4F4D-AAC9-33B8086AA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0288" y="1935636"/>
                <a:ext cx="0" cy="730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36" name="Line 134">
                <a:extLst>
                  <a:ext uri="{FF2B5EF4-FFF2-40B4-BE49-F238E27FC236}">
                    <a16:creationId xmlns:a16="http://schemas.microsoft.com/office/drawing/2014/main" id="{AC26566C-5B63-4A57-BC00-370377AE6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72501" y="2059461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37" name="Line 135">
                <a:extLst>
                  <a:ext uri="{FF2B5EF4-FFF2-40B4-BE49-F238E27FC236}">
                    <a16:creationId xmlns:a16="http://schemas.microsoft.com/office/drawing/2014/main" id="{5FB0403D-A5C3-4843-9877-A05EBA311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55038" y="2059461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38" name="Line 136">
                <a:extLst>
                  <a:ext uri="{FF2B5EF4-FFF2-40B4-BE49-F238E27FC236}">
                    <a16:creationId xmlns:a16="http://schemas.microsoft.com/office/drawing/2014/main" id="{AC8C2050-58FF-48EE-A1B9-B8FD8C473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6" y="2024536"/>
                <a:ext cx="63500" cy="349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39" name="Line 137">
                <a:extLst>
                  <a:ext uri="{FF2B5EF4-FFF2-40B4-BE49-F238E27FC236}">
                    <a16:creationId xmlns:a16="http://schemas.microsoft.com/office/drawing/2014/main" id="{61D7FA72-257D-4D91-8BC4-15845AEDF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62976" y="2008661"/>
                <a:ext cx="87313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40" name="Rectangle 229">
                <a:extLst>
                  <a:ext uri="{FF2B5EF4-FFF2-40B4-BE49-F238E27FC236}">
                    <a16:creationId xmlns:a16="http://schemas.microsoft.com/office/drawing/2014/main" id="{C228BF60-F690-44C0-9E49-DDDABE974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2826" y="2010249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</a:t>
                </a:r>
                <a:endParaRPr lang="en-DE" altLang="en-DE" sz="4400"/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99366D5A-A994-41B0-BA1E-D0721B81A581}"/>
                </a:ext>
              </a:extLst>
            </p:cNvPr>
            <p:cNvGrpSpPr/>
            <p:nvPr/>
          </p:nvGrpSpPr>
          <p:grpSpPr>
            <a:xfrm>
              <a:off x="6438379" y="1755775"/>
              <a:ext cx="834551" cy="503794"/>
              <a:chOff x="6438379" y="1755775"/>
              <a:chExt cx="834551" cy="503794"/>
            </a:xfrm>
          </p:grpSpPr>
          <p:sp>
            <p:nvSpPr>
              <p:cNvPr id="379" name="Freeform 145">
                <a:extLst>
                  <a:ext uri="{FF2B5EF4-FFF2-40B4-BE49-F238E27FC236}">
                    <a16:creationId xmlns:a16="http://schemas.microsoft.com/office/drawing/2014/main" id="{7E50F99C-984D-4F3E-8A0A-4A19FBE6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563" y="2125663"/>
                <a:ext cx="93663" cy="98425"/>
              </a:xfrm>
              <a:custGeom>
                <a:avLst/>
                <a:gdLst>
                  <a:gd name="T0" fmla="*/ 59 w 59"/>
                  <a:gd name="T1" fmla="*/ 28 h 62"/>
                  <a:gd name="T2" fmla="*/ 51 w 59"/>
                  <a:gd name="T3" fmla="*/ 21 h 62"/>
                  <a:gd name="T4" fmla="*/ 15 w 59"/>
                  <a:gd name="T5" fmla="*/ 62 h 62"/>
                  <a:gd name="T6" fmla="*/ 0 w 59"/>
                  <a:gd name="T7" fmla="*/ 49 h 62"/>
                  <a:gd name="T8" fmla="*/ 36 w 59"/>
                  <a:gd name="T9" fmla="*/ 8 h 62"/>
                  <a:gd name="T10" fmla="*/ 29 w 59"/>
                  <a:gd name="T11" fmla="*/ 2 h 62"/>
                  <a:gd name="T12" fmla="*/ 57 w 59"/>
                  <a:gd name="T13" fmla="*/ 0 h 62"/>
                  <a:gd name="T14" fmla="*/ 59 w 59"/>
                  <a:gd name="T15" fmla="*/ 2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2">
                    <a:moveTo>
                      <a:pt x="59" y="28"/>
                    </a:moveTo>
                    <a:lnTo>
                      <a:pt x="51" y="21"/>
                    </a:lnTo>
                    <a:lnTo>
                      <a:pt x="15" y="62"/>
                    </a:lnTo>
                    <a:lnTo>
                      <a:pt x="0" y="49"/>
                    </a:lnTo>
                    <a:lnTo>
                      <a:pt x="36" y="8"/>
                    </a:lnTo>
                    <a:lnTo>
                      <a:pt x="29" y="2"/>
                    </a:lnTo>
                    <a:lnTo>
                      <a:pt x="57" y="0"/>
                    </a:ln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C5E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80" name="Freeform 146">
                <a:extLst>
                  <a:ext uri="{FF2B5EF4-FFF2-40B4-BE49-F238E27FC236}">
                    <a16:creationId xmlns:a16="http://schemas.microsoft.com/office/drawing/2014/main" id="{F5B0F799-0AC7-466F-8B52-65437FBA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563" y="2125663"/>
                <a:ext cx="93663" cy="98425"/>
              </a:xfrm>
              <a:custGeom>
                <a:avLst/>
                <a:gdLst>
                  <a:gd name="T0" fmla="*/ 59 w 59"/>
                  <a:gd name="T1" fmla="*/ 28 h 62"/>
                  <a:gd name="T2" fmla="*/ 51 w 59"/>
                  <a:gd name="T3" fmla="*/ 21 h 62"/>
                  <a:gd name="T4" fmla="*/ 15 w 59"/>
                  <a:gd name="T5" fmla="*/ 62 h 62"/>
                  <a:gd name="T6" fmla="*/ 0 w 59"/>
                  <a:gd name="T7" fmla="*/ 49 h 62"/>
                  <a:gd name="T8" fmla="*/ 36 w 59"/>
                  <a:gd name="T9" fmla="*/ 8 h 62"/>
                  <a:gd name="T10" fmla="*/ 29 w 59"/>
                  <a:gd name="T11" fmla="*/ 2 h 62"/>
                  <a:gd name="T12" fmla="*/ 57 w 59"/>
                  <a:gd name="T13" fmla="*/ 0 h 62"/>
                  <a:gd name="T14" fmla="*/ 59 w 59"/>
                  <a:gd name="T15" fmla="*/ 2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2">
                    <a:moveTo>
                      <a:pt x="59" y="28"/>
                    </a:moveTo>
                    <a:lnTo>
                      <a:pt x="51" y="21"/>
                    </a:lnTo>
                    <a:lnTo>
                      <a:pt x="15" y="62"/>
                    </a:lnTo>
                    <a:lnTo>
                      <a:pt x="0" y="49"/>
                    </a:lnTo>
                    <a:lnTo>
                      <a:pt x="36" y="8"/>
                    </a:lnTo>
                    <a:lnTo>
                      <a:pt x="29" y="2"/>
                    </a:lnTo>
                    <a:lnTo>
                      <a:pt x="57" y="0"/>
                    </a:lnTo>
                    <a:lnTo>
                      <a:pt x="59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76B6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81" name="Rectangle 147">
                <a:extLst>
                  <a:ext uri="{FF2B5EF4-FFF2-40B4-BE49-F238E27FC236}">
                    <a16:creationId xmlns:a16="http://schemas.microsoft.com/office/drawing/2014/main" id="{0B5A8AD8-5AE1-417A-BAD8-DA9560EBD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1" y="1755775"/>
                <a:ext cx="42642" cy="6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90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382" name="Rectangle 148">
                <a:extLst>
                  <a:ext uri="{FF2B5EF4-FFF2-40B4-BE49-F238E27FC236}">
                    <a16:creationId xmlns:a16="http://schemas.microsoft.com/office/drawing/2014/main" id="{6C5918B8-745D-446B-8C07-62ED28849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9276" y="1755775"/>
                <a:ext cx="39596" cy="6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900">
                    <a:solidFill>
                      <a:srgbClr val="000000"/>
                    </a:solidFill>
                  </a:rPr>
                  <a:t>H</a:t>
                </a:r>
                <a:endParaRPr lang="en-DE" altLang="en-DE" sz="4400"/>
              </a:p>
            </p:txBody>
          </p:sp>
          <p:sp>
            <p:nvSpPr>
              <p:cNvPr id="383" name="Rectangle 149">
                <a:extLst>
                  <a:ext uri="{FF2B5EF4-FFF2-40B4-BE49-F238E27FC236}">
                    <a16:creationId xmlns:a16="http://schemas.microsoft.com/office/drawing/2014/main" id="{FA79CAF4-9063-4183-B70E-CD4712F31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8488" y="2031998"/>
                <a:ext cx="46450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N</a:t>
                </a:r>
                <a:endParaRPr lang="en-DE" altLang="en-DE" sz="4400"/>
              </a:p>
            </p:txBody>
          </p:sp>
          <p:sp>
            <p:nvSpPr>
              <p:cNvPr id="384" name="Rectangle 150">
                <a:extLst>
                  <a:ext uri="{FF2B5EF4-FFF2-40B4-BE49-F238E27FC236}">
                    <a16:creationId xmlns:a16="http://schemas.microsoft.com/office/drawing/2014/main" id="{8D63B730-9D8C-497D-898C-072B35203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1976" y="2031998"/>
                <a:ext cx="46450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H</a:t>
                </a:r>
                <a:endParaRPr lang="en-DE" altLang="en-DE" sz="4400"/>
              </a:p>
            </p:txBody>
          </p:sp>
          <p:sp>
            <p:nvSpPr>
              <p:cNvPr id="385" name="Rectangle 151">
                <a:extLst>
                  <a:ext uri="{FF2B5EF4-FFF2-40B4-BE49-F238E27FC236}">
                    <a16:creationId xmlns:a16="http://schemas.microsoft.com/office/drawing/2014/main" id="{B67066B7-9B3C-4076-AEDF-034AE6E6F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5325" y="1763713"/>
                <a:ext cx="38835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F</a:t>
                </a:r>
                <a:endParaRPr lang="en-DE" altLang="en-DE" sz="4400"/>
              </a:p>
            </p:txBody>
          </p:sp>
          <p:sp>
            <p:nvSpPr>
              <p:cNvPr id="386" name="Rectangle 152">
                <a:extLst>
                  <a:ext uri="{FF2B5EF4-FFF2-40B4-BE49-F238E27FC236}">
                    <a16:creationId xmlns:a16="http://schemas.microsoft.com/office/drawing/2014/main" id="{D08C84D3-A8A6-40E9-9D05-978D0F072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4212" y="2182813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387" name="Rectangle 153">
                <a:extLst>
                  <a:ext uri="{FF2B5EF4-FFF2-40B4-BE49-F238E27FC236}">
                    <a16:creationId xmlns:a16="http://schemas.microsoft.com/office/drawing/2014/main" id="{AFD88D96-6658-4269-8692-7756ACB8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13" y="2081213"/>
                <a:ext cx="60917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 dirty="0">
                    <a:solidFill>
                      <a:srgbClr val="000000"/>
                    </a:solidFill>
                  </a:rPr>
                  <a:t>Cl</a:t>
                </a:r>
                <a:endParaRPr lang="en-DE" altLang="en-DE" sz="4400" dirty="0"/>
              </a:p>
            </p:txBody>
          </p:sp>
          <p:sp>
            <p:nvSpPr>
              <p:cNvPr id="388" name="Rectangle 154">
                <a:extLst>
                  <a:ext uri="{FF2B5EF4-FFF2-40B4-BE49-F238E27FC236}">
                    <a16:creationId xmlns:a16="http://schemas.microsoft.com/office/drawing/2014/main" id="{262CCC1D-C0AE-4BE8-A4A6-575C900CA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3112" y="1933575"/>
                <a:ext cx="51780" cy="6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900">
                    <a:solidFill>
                      <a:srgbClr val="000000"/>
                    </a:solidFill>
                  </a:rPr>
                  <a:t>Cl</a:t>
                </a:r>
                <a:endParaRPr lang="en-DE" altLang="en-DE" sz="4400"/>
              </a:p>
            </p:txBody>
          </p:sp>
          <p:sp>
            <p:nvSpPr>
              <p:cNvPr id="389" name="Line 155">
                <a:extLst>
                  <a:ext uri="{FF2B5EF4-FFF2-40B4-BE49-F238E27FC236}">
                    <a16:creationId xmlns:a16="http://schemas.microsoft.com/office/drawing/2014/main" id="{35B6FD29-D9D9-4E2D-B139-5442B1D34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91326" y="1958975"/>
                <a:ext cx="0" cy="1000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0" name="Line 156">
                <a:extLst>
                  <a:ext uri="{FF2B5EF4-FFF2-40B4-BE49-F238E27FC236}">
                    <a16:creationId xmlns:a16="http://schemas.microsoft.com/office/drawing/2014/main" id="{66CF06EA-380A-4352-940C-474DD85D1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4013" y="1906588"/>
                <a:ext cx="87313" cy="523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1" name="Line 157">
                <a:extLst>
                  <a:ext uri="{FF2B5EF4-FFF2-40B4-BE49-F238E27FC236}">
                    <a16:creationId xmlns:a16="http://schemas.microsoft.com/office/drawing/2014/main" id="{B03655EA-06A3-4DF3-9C01-E1AA2D1F0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2426" y="1925638"/>
                <a:ext cx="74613" cy="4286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2" name="Line 158">
                <a:extLst>
                  <a:ext uri="{FF2B5EF4-FFF2-40B4-BE49-F238E27FC236}">
                    <a16:creationId xmlns:a16="http://schemas.microsoft.com/office/drawing/2014/main" id="{2D8304B0-B07F-4FF9-BCFC-A7873ECF1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4013" y="2058988"/>
                <a:ext cx="87313" cy="492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3" name="Line 159">
                <a:extLst>
                  <a:ext uri="{FF2B5EF4-FFF2-40B4-BE49-F238E27FC236}">
                    <a16:creationId xmlns:a16="http://schemas.microsoft.com/office/drawing/2014/main" id="{B438AA7C-F8A2-412A-BF5B-B7A3E509D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2426" y="2047875"/>
                <a:ext cx="74613" cy="4127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4" name="Line 160">
                <a:extLst>
                  <a:ext uri="{FF2B5EF4-FFF2-40B4-BE49-F238E27FC236}">
                    <a16:creationId xmlns:a16="http://schemas.microsoft.com/office/drawing/2014/main" id="{7820DC3D-2543-41AE-BBE2-406701BD9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6701" y="1906588"/>
                <a:ext cx="87313" cy="523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5" name="Line 161">
                <a:extLst>
                  <a:ext uri="{FF2B5EF4-FFF2-40B4-BE49-F238E27FC236}">
                    <a16:creationId xmlns:a16="http://schemas.microsoft.com/office/drawing/2014/main" id="{EADF121A-7B04-4E21-A360-CA3E3A635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6701" y="2058988"/>
                <a:ext cx="87313" cy="492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6" name="Line 162">
                <a:extLst>
                  <a:ext uri="{FF2B5EF4-FFF2-40B4-BE49-F238E27FC236}">
                    <a16:creationId xmlns:a16="http://schemas.microsoft.com/office/drawing/2014/main" id="{227AA304-4C8A-4368-A5F9-10F868BD9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6701" y="1958975"/>
                <a:ext cx="0" cy="1000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7" name="Line 163">
                <a:extLst>
                  <a:ext uri="{FF2B5EF4-FFF2-40B4-BE49-F238E27FC236}">
                    <a16:creationId xmlns:a16="http://schemas.microsoft.com/office/drawing/2014/main" id="{D9D90B51-D675-4DAC-96EC-132CA4E75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4163" y="1965325"/>
                <a:ext cx="0" cy="8413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8" name="Line 164">
                <a:extLst>
                  <a:ext uri="{FF2B5EF4-FFF2-40B4-BE49-F238E27FC236}">
                    <a16:creationId xmlns:a16="http://schemas.microsoft.com/office/drawing/2014/main" id="{1DB9A106-E112-4095-AB23-9CA1537EE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5426" y="2058988"/>
                <a:ext cx="41275" cy="222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99" name="Line 165">
                <a:extLst>
                  <a:ext uri="{FF2B5EF4-FFF2-40B4-BE49-F238E27FC236}">
                    <a16:creationId xmlns:a16="http://schemas.microsoft.com/office/drawing/2014/main" id="{7913A541-8BAE-4F7F-8A1E-2265CA6F4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91326" y="1906588"/>
                <a:ext cx="88900" cy="523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0" name="Line 166">
                <a:extLst>
                  <a:ext uri="{FF2B5EF4-FFF2-40B4-BE49-F238E27FC236}">
                    <a16:creationId xmlns:a16="http://schemas.microsoft.com/office/drawing/2014/main" id="{BF8354A3-395D-450A-BE6B-CFF6B9855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0226" y="1906588"/>
                <a:ext cx="87313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1" name="Freeform 167">
                <a:extLst>
                  <a:ext uri="{FF2B5EF4-FFF2-40B4-BE49-F238E27FC236}">
                    <a16:creationId xmlns:a16="http://schemas.microsoft.com/office/drawing/2014/main" id="{02F74BFA-D4D6-4A32-8634-9CA0B7364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701" y="1831975"/>
                <a:ext cx="17463" cy="74613"/>
              </a:xfrm>
              <a:custGeom>
                <a:avLst/>
                <a:gdLst>
                  <a:gd name="T0" fmla="*/ 5 w 11"/>
                  <a:gd name="T1" fmla="*/ 47 h 47"/>
                  <a:gd name="T2" fmla="*/ 5 w 11"/>
                  <a:gd name="T3" fmla="*/ 47 h 47"/>
                  <a:gd name="T4" fmla="*/ 11 w 11"/>
                  <a:gd name="T5" fmla="*/ 0 h 47"/>
                  <a:gd name="T6" fmla="*/ 5 w 11"/>
                  <a:gd name="T7" fmla="*/ 0 h 47"/>
                  <a:gd name="T8" fmla="*/ 0 w 11"/>
                  <a:gd name="T9" fmla="*/ 0 h 47"/>
                  <a:gd name="T10" fmla="*/ 5 w 11"/>
                  <a:gd name="T11" fmla="*/ 47 h 47"/>
                  <a:gd name="T12" fmla="*/ 5 w 1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5" y="47"/>
                    </a:moveTo>
                    <a:lnTo>
                      <a:pt x="5" y="47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47"/>
                    </a:lnTo>
                    <a:lnTo>
                      <a:pt x="5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2" name="Freeform 168">
                <a:extLst>
                  <a:ext uri="{FF2B5EF4-FFF2-40B4-BE49-F238E27FC236}">
                    <a16:creationId xmlns:a16="http://schemas.microsoft.com/office/drawing/2014/main" id="{76B2F956-FA57-4932-84AB-D54FA8214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701" y="1831975"/>
                <a:ext cx="17463" cy="74613"/>
              </a:xfrm>
              <a:custGeom>
                <a:avLst/>
                <a:gdLst>
                  <a:gd name="T0" fmla="*/ 5 w 11"/>
                  <a:gd name="T1" fmla="*/ 47 h 47"/>
                  <a:gd name="T2" fmla="*/ 5 w 11"/>
                  <a:gd name="T3" fmla="*/ 47 h 47"/>
                  <a:gd name="T4" fmla="*/ 11 w 11"/>
                  <a:gd name="T5" fmla="*/ 0 h 47"/>
                  <a:gd name="T6" fmla="*/ 5 w 11"/>
                  <a:gd name="T7" fmla="*/ 0 h 47"/>
                  <a:gd name="T8" fmla="*/ 0 w 11"/>
                  <a:gd name="T9" fmla="*/ 0 h 47"/>
                  <a:gd name="T10" fmla="*/ 5 w 11"/>
                  <a:gd name="T11" fmla="*/ 47 h 47"/>
                  <a:gd name="T12" fmla="*/ 5 w 1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5" y="47"/>
                    </a:moveTo>
                    <a:lnTo>
                      <a:pt x="5" y="47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47"/>
                    </a:lnTo>
                    <a:lnTo>
                      <a:pt x="5" y="4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3" name="Freeform 169">
                <a:extLst>
                  <a:ext uri="{FF2B5EF4-FFF2-40B4-BE49-F238E27FC236}">
                    <a16:creationId xmlns:a16="http://schemas.microsoft.com/office/drawing/2014/main" id="{D7E53F1D-EB6F-4800-95DD-8BEC9585A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701" y="1831975"/>
                <a:ext cx="17463" cy="74613"/>
              </a:xfrm>
              <a:custGeom>
                <a:avLst/>
                <a:gdLst>
                  <a:gd name="T0" fmla="*/ 6 w 11"/>
                  <a:gd name="T1" fmla="*/ 47 h 47"/>
                  <a:gd name="T2" fmla="*/ 6 w 11"/>
                  <a:gd name="T3" fmla="*/ 47 h 47"/>
                  <a:gd name="T4" fmla="*/ 11 w 11"/>
                  <a:gd name="T5" fmla="*/ 0 h 47"/>
                  <a:gd name="T6" fmla="*/ 6 w 11"/>
                  <a:gd name="T7" fmla="*/ 0 h 47"/>
                  <a:gd name="T8" fmla="*/ 0 w 11"/>
                  <a:gd name="T9" fmla="*/ 0 h 47"/>
                  <a:gd name="T10" fmla="*/ 6 w 11"/>
                  <a:gd name="T11" fmla="*/ 47 h 47"/>
                  <a:gd name="T12" fmla="*/ 6 w 1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6" y="47"/>
                    </a:moveTo>
                    <a:lnTo>
                      <a:pt x="6" y="47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47"/>
                    </a:lnTo>
                    <a:lnTo>
                      <a:pt x="6" y="47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4" name="Line 170">
                <a:extLst>
                  <a:ext uri="{FF2B5EF4-FFF2-40B4-BE49-F238E27FC236}">
                    <a16:creationId xmlns:a16="http://schemas.microsoft.com/office/drawing/2014/main" id="{A5DE8380-0712-450C-9C12-B8563338B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7538" y="1903413"/>
                <a:ext cx="88900" cy="5556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5" name="Line 171">
                <a:extLst>
                  <a:ext uri="{FF2B5EF4-FFF2-40B4-BE49-F238E27FC236}">
                    <a16:creationId xmlns:a16="http://schemas.microsoft.com/office/drawing/2014/main" id="{C7FACF22-DD12-43B6-97D6-90B708D75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4851" y="1831975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6" name="Line 172">
                <a:extLst>
                  <a:ext uri="{FF2B5EF4-FFF2-40B4-BE49-F238E27FC236}">
                    <a16:creationId xmlns:a16="http://schemas.microsoft.com/office/drawing/2014/main" id="{1C3914FC-1710-440B-9757-678FA6908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9763" y="2070100"/>
                <a:ext cx="65088" cy="381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7" name="Line 173">
                <a:extLst>
                  <a:ext uri="{FF2B5EF4-FFF2-40B4-BE49-F238E27FC236}">
                    <a16:creationId xmlns:a16="http://schemas.microsoft.com/office/drawing/2014/main" id="{11E03996-0EA7-432F-9D89-CECBF1725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6913" y="2108200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8" name="Line 174">
                <a:extLst>
                  <a:ext uri="{FF2B5EF4-FFF2-40B4-BE49-F238E27FC236}">
                    <a16:creationId xmlns:a16="http://schemas.microsoft.com/office/drawing/2014/main" id="{FD454E36-21FC-443C-AB1A-E970C9D6B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4376" y="2108200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09" name="Line 175">
                <a:extLst>
                  <a:ext uri="{FF2B5EF4-FFF2-40B4-BE49-F238E27FC236}">
                    <a16:creationId xmlns:a16="http://schemas.microsoft.com/office/drawing/2014/main" id="{6CC64AAF-ECBD-43F4-B283-65504C9B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4851" y="2057400"/>
                <a:ext cx="87313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10" name="Line 176">
                <a:extLst>
                  <a:ext uri="{FF2B5EF4-FFF2-40B4-BE49-F238E27FC236}">
                    <a16:creationId xmlns:a16="http://schemas.microsoft.com/office/drawing/2014/main" id="{DE92DBBB-A4DF-4D46-9E9C-8E439E77F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3" y="2057400"/>
                <a:ext cx="65088" cy="381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11" name="Line 177">
                <a:extLst>
                  <a:ext uri="{FF2B5EF4-FFF2-40B4-BE49-F238E27FC236}">
                    <a16:creationId xmlns:a16="http://schemas.microsoft.com/office/drawing/2014/main" id="{E374E92D-4683-4987-B4B4-E934C127F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42163" y="1982788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12" name="Rectangle 178">
                <a:extLst>
                  <a:ext uri="{FF2B5EF4-FFF2-40B4-BE49-F238E27FC236}">
                    <a16:creationId xmlns:a16="http://schemas.microsoft.com/office/drawing/2014/main" id="{0A5D34EC-5575-4769-A6C1-F29397265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0663" y="1879600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</a:t>
                </a:r>
                <a:endParaRPr lang="en-DE" altLang="en-DE" sz="4400"/>
              </a:p>
            </p:txBody>
          </p:sp>
          <p:sp>
            <p:nvSpPr>
              <p:cNvPr id="413" name="Rectangle 179">
                <a:extLst>
                  <a:ext uri="{FF2B5EF4-FFF2-40B4-BE49-F238E27FC236}">
                    <a16:creationId xmlns:a16="http://schemas.microsoft.com/office/drawing/2014/main" id="{0B3EA1F0-68EC-48C5-BBED-03B86EA76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1313" y="2108200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</a:t>
                </a:r>
                <a:endParaRPr lang="en-DE" altLang="en-DE" sz="4400"/>
              </a:p>
            </p:txBody>
          </p:sp>
          <p:sp>
            <p:nvSpPr>
              <p:cNvPr id="414" name="Rectangle 180">
                <a:extLst>
                  <a:ext uri="{FF2B5EF4-FFF2-40B4-BE49-F238E27FC236}">
                    <a16:creationId xmlns:a16="http://schemas.microsoft.com/office/drawing/2014/main" id="{32DAFEC2-3EDA-471A-A9C9-1A08ED1EB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7" y="1819275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2</a:t>
                </a:r>
                <a:endParaRPr lang="en-DE" altLang="en-DE" sz="4400"/>
              </a:p>
            </p:txBody>
          </p:sp>
          <p:sp>
            <p:nvSpPr>
              <p:cNvPr id="415" name="Rectangle 181">
                <a:extLst>
                  <a:ext uri="{FF2B5EF4-FFF2-40B4-BE49-F238E27FC236}">
                    <a16:creationId xmlns:a16="http://schemas.microsoft.com/office/drawing/2014/main" id="{560C51BA-676E-44C8-8BBA-535593FC3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2913" y="2043114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2</a:t>
                </a:r>
                <a:endParaRPr lang="en-DE" altLang="en-DE" sz="4400"/>
              </a:p>
            </p:txBody>
          </p:sp>
          <p:sp>
            <p:nvSpPr>
              <p:cNvPr id="416" name="Rectangle 182">
                <a:extLst>
                  <a:ext uri="{FF2B5EF4-FFF2-40B4-BE49-F238E27FC236}">
                    <a16:creationId xmlns:a16="http://schemas.microsoft.com/office/drawing/2014/main" id="{2476D504-77AC-42F2-B97B-13393BB74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1051" y="2068512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3</a:t>
                </a:r>
                <a:endParaRPr lang="en-DE" altLang="en-DE" sz="4400"/>
              </a:p>
            </p:txBody>
          </p:sp>
          <p:sp>
            <p:nvSpPr>
              <p:cNvPr id="417" name="Rectangle 183">
                <a:extLst>
                  <a:ext uri="{FF2B5EF4-FFF2-40B4-BE49-F238E27FC236}">
                    <a16:creationId xmlns:a16="http://schemas.microsoft.com/office/drawing/2014/main" id="{7DB3F613-1B8B-419D-8EE6-B8B57D2FD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3039" y="2062164"/>
                <a:ext cx="36550" cy="6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900">
                    <a:solidFill>
                      <a:srgbClr val="000000"/>
                    </a:solidFill>
                  </a:rPr>
                  <a:t>S</a:t>
                </a:r>
                <a:endParaRPr lang="en-DE" altLang="en-DE" sz="4400"/>
              </a:p>
            </p:txBody>
          </p:sp>
          <p:sp>
            <p:nvSpPr>
              <p:cNvPr id="418" name="Rectangle 184">
                <a:extLst>
                  <a:ext uri="{FF2B5EF4-FFF2-40B4-BE49-F238E27FC236}">
                    <a16:creationId xmlns:a16="http://schemas.microsoft.com/office/drawing/2014/main" id="{5154C3C2-CB4E-4284-A222-2C2BE42D2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2" y="2149474"/>
                <a:ext cx="42642" cy="6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90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419" name="Rectangle 185">
                <a:extLst>
                  <a:ext uri="{FF2B5EF4-FFF2-40B4-BE49-F238E27FC236}">
                    <a16:creationId xmlns:a16="http://schemas.microsoft.com/office/drawing/2014/main" id="{3543E234-A3A8-46D5-9D78-989947BD9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663" y="2120899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420" name="Line 186">
                <a:extLst>
                  <a:ext uri="{FF2B5EF4-FFF2-40B4-BE49-F238E27FC236}">
                    <a16:creationId xmlns:a16="http://schemas.microsoft.com/office/drawing/2014/main" id="{7A06E2D5-F86F-443E-9D1E-A61CA1F3A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62726" y="2111375"/>
                <a:ext cx="19050" cy="396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1" name="Line 187">
                <a:extLst>
                  <a:ext uri="{FF2B5EF4-FFF2-40B4-BE49-F238E27FC236}">
                    <a16:creationId xmlns:a16="http://schemas.microsoft.com/office/drawing/2014/main" id="{8BA2582C-C61D-4E0C-BFB9-793EA0A07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50026" y="2116138"/>
                <a:ext cx="19050" cy="4127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2" name="Line 188">
                <a:extLst>
                  <a:ext uri="{FF2B5EF4-FFF2-40B4-BE49-F238E27FC236}">
                    <a16:creationId xmlns:a16="http://schemas.microsoft.com/office/drawing/2014/main" id="{684E10B2-8346-499B-B15A-ECFE6ECDA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83351" y="2105025"/>
                <a:ext cx="36513" cy="269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3" name="Line 189">
                <a:extLst>
                  <a:ext uri="{FF2B5EF4-FFF2-40B4-BE49-F238E27FC236}">
                    <a16:creationId xmlns:a16="http://schemas.microsoft.com/office/drawing/2014/main" id="{3A838064-CED6-44D4-9E9C-3A15C5428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92876" y="2117725"/>
                <a:ext cx="36513" cy="269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4" name="Freeform 190">
                <a:extLst>
                  <a:ext uri="{FF2B5EF4-FFF2-40B4-BE49-F238E27FC236}">
                    <a16:creationId xmlns:a16="http://schemas.microsoft.com/office/drawing/2014/main" id="{1743A6B8-BBCF-4D59-95A2-FB9A17ACD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1957388"/>
                <a:ext cx="17463" cy="74613"/>
              </a:xfrm>
              <a:custGeom>
                <a:avLst/>
                <a:gdLst>
                  <a:gd name="T0" fmla="*/ 5 w 11"/>
                  <a:gd name="T1" fmla="*/ 0 h 47"/>
                  <a:gd name="T2" fmla="*/ 5 w 11"/>
                  <a:gd name="T3" fmla="*/ 0 h 47"/>
                  <a:gd name="T4" fmla="*/ 11 w 11"/>
                  <a:gd name="T5" fmla="*/ 47 h 47"/>
                  <a:gd name="T6" fmla="*/ 5 w 11"/>
                  <a:gd name="T7" fmla="*/ 47 h 47"/>
                  <a:gd name="T8" fmla="*/ 0 w 11"/>
                  <a:gd name="T9" fmla="*/ 47 h 47"/>
                  <a:gd name="T10" fmla="*/ 5 w 11"/>
                  <a:gd name="T11" fmla="*/ 0 h 47"/>
                  <a:gd name="T12" fmla="*/ 5 w 1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5" y="0"/>
                    </a:moveTo>
                    <a:lnTo>
                      <a:pt x="5" y="0"/>
                    </a:lnTo>
                    <a:lnTo>
                      <a:pt x="11" y="47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5" name="Freeform 191">
                <a:extLst>
                  <a:ext uri="{FF2B5EF4-FFF2-40B4-BE49-F238E27FC236}">
                    <a16:creationId xmlns:a16="http://schemas.microsoft.com/office/drawing/2014/main" id="{F1066948-0430-4BDF-A474-F9B351325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1957388"/>
                <a:ext cx="17463" cy="74613"/>
              </a:xfrm>
              <a:custGeom>
                <a:avLst/>
                <a:gdLst>
                  <a:gd name="T0" fmla="*/ 5 w 11"/>
                  <a:gd name="T1" fmla="*/ 0 h 47"/>
                  <a:gd name="T2" fmla="*/ 5 w 11"/>
                  <a:gd name="T3" fmla="*/ 0 h 47"/>
                  <a:gd name="T4" fmla="*/ 11 w 11"/>
                  <a:gd name="T5" fmla="*/ 47 h 47"/>
                  <a:gd name="T6" fmla="*/ 5 w 11"/>
                  <a:gd name="T7" fmla="*/ 47 h 47"/>
                  <a:gd name="T8" fmla="*/ 0 w 11"/>
                  <a:gd name="T9" fmla="*/ 47 h 47"/>
                  <a:gd name="T10" fmla="*/ 5 w 11"/>
                  <a:gd name="T11" fmla="*/ 0 h 47"/>
                  <a:gd name="T12" fmla="*/ 5 w 1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5" y="0"/>
                    </a:moveTo>
                    <a:lnTo>
                      <a:pt x="5" y="0"/>
                    </a:lnTo>
                    <a:lnTo>
                      <a:pt x="11" y="47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6" name="Freeform 192">
                <a:extLst>
                  <a:ext uri="{FF2B5EF4-FFF2-40B4-BE49-F238E27FC236}">
                    <a16:creationId xmlns:a16="http://schemas.microsoft.com/office/drawing/2014/main" id="{D2E5C3F0-ED75-4D80-87E8-3432DDD5A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601" y="1957388"/>
                <a:ext cx="17463" cy="74613"/>
              </a:xfrm>
              <a:custGeom>
                <a:avLst/>
                <a:gdLst>
                  <a:gd name="T0" fmla="*/ 6 w 11"/>
                  <a:gd name="T1" fmla="*/ 0 h 47"/>
                  <a:gd name="T2" fmla="*/ 6 w 11"/>
                  <a:gd name="T3" fmla="*/ 0 h 47"/>
                  <a:gd name="T4" fmla="*/ 11 w 11"/>
                  <a:gd name="T5" fmla="*/ 47 h 47"/>
                  <a:gd name="T6" fmla="*/ 6 w 11"/>
                  <a:gd name="T7" fmla="*/ 47 h 47"/>
                  <a:gd name="T8" fmla="*/ 0 w 11"/>
                  <a:gd name="T9" fmla="*/ 47 h 47"/>
                  <a:gd name="T10" fmla="*/ 6 w 11"/>
                  <a:gd name="T11" fmla="*/ 0 h 47"/>
                  <a:gd name="T12" fmla="*/ 6 w 1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6" y="0"/>
                    </a:moveTo>
                    <a:lnTo>
                      <a:pt x="6" y="0"/>
                    </a:lnTo>
                    <a:lnTo>
                      <a:pt x="11" y="4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7" name="Line 193">
                <a:extLst>
                  <a:ext uri="{FF2B5EF4-FFF2-40B4-BE49-F238E27FC236}">
                    <a16:creationId xmlns:a16="http://schemas.microsoft.com/office/drawing/2014/main" id="{044DB8B0-B91E-4E03-8A13-CF4C7EC76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1105" y="2017713"/>
                <a:ext cx="43521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428" name="Rectangle 230">
                <a:extLst>
                  <a:ext uri="{FF2B5EF4-FFF2-40B4-BE49-F238E27FC236}">
                    <a16:creationId xmlns:a16="http://schemas.microsoft.com/office/drawing/2014/main" id="{BA6EEE95-F303-4915-B5C0-388C3615F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8379" y="1962380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4</a:t>
                </a:r>
                <a:endParaRPr lang="en-DE" altLang="en-DE" sz="4400" dirty="0"/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AF39457B-16CD-45E0-991F-5E46214CEDBC}"/>
                </a:ext>
              </a:extLst>
            </p:cNvPr>
            <p:cNvGrpSpPr/>
            <p:nvPr/>
          </p:nvGrpSpPr>
          <p:grpSpPr>
            <a:xfrm>
              <a:off x="7661276" y="1722438"/>
              <a:ext cx="689710" cy="468868"/>
              <a:chOff x="7661276" y="1722438"/>
              <a:chExt cx="689710" cy="468868"/>
            </a:xfrm>
          </p:grpSpPr>
          <p:sp>
            <p:nvSpPr>
              <p:cNvPr id="340" name="Rectangle 138">
                <a:extLst>
                  <a:ext uri="{FF2B5EF4-FFF2-40B4-BE49-F238E27FC236}">
                    <a16:creationId xmlns:a16="http://schemas.microsoft.com/office/drawing/2014/main" id="{9714E5F4-568E-41BE-A4C4-D93B6E703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8488" y="1998664"/>
                <a:ext cx="46450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N</a:t>
                </a:r>
                <a:endParaRPr lang="en-DE" altLang="en-DE" sz="4400"/>
              </a:p>
            </p:txBody>
          </p:sp>
          <p:sp>
            <p:nvSpPr>
              <p:cNvPr id="341" name="Rectangle 139">
                <a:extLst>
                  <a:ext uri="{FF2B5EF4-FFF2-40B4-BE49-F238E27FC236}">
                    <a16:creationId xmlns:a16="http://schemas.microsoft.com/office/drawing/2014/main" id="{CE4AB185-E4DF-4DD9-BC38-2C1E8202A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4999" y="1998664"/>
                <a:ext cx="46450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H</a:t>
                </a:r>
                <a:endParaRPr lang="en-DE" altLang="en-DE" sz="4400"/>
              </a:p>
            </p:txBody>
          </p:sp>
          <p:sp>
            <p:nvSpPr>
              <p:cNvPr id="342" name="Rectangle 140">
                <a:extLst>
                  <a:ext uri="{FF2B5EF4-FFF2-40B4-BE49-F238E27FC236}">
                    <a16:creationId xmlns:a16="http://schemas.microsoft.com/office/drawing/2014/main" id="{CE7ABFC0-6821-4853-8BC0-5338E5F8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514" y="2022476"/>
                <a:ext cx="30459" cy="65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900">
                    <a:solidFill>
                      <a:srgbClr val="000000"/>
                    </a:solidFill>
                  </a:rPr>
                  <a:t>2</a:t>
                </a:r>
                <a:endParaRPr lang="en-DE" altLang="en-DE" sz="4400"/>
              </a:p>
            </p:txBody>
          </p:sp>
          <p:sp>
            <p:nvSpPr>
              <p:cNvPr id="343" name="Rectangle 194">
                <a:extLst>
                  <a:ext uri="{FF2B5EF4-FFF2-40B4-BE49-F238E27FC236}">
                    <a16:creationId xmlns:a16="http://schemas.microsoft.com/office/drawing/2014/main" id="{C62E1193-8A9A-4F05-92B4-76EBF5FFF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6413" y="1722438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344" name="Rectangle 195">
                <a:extLst>
                  <a:ext uri="{FF2B5EF4-FFF2-40B4-BE49-F238E27FC236}">
                    <a16:creationId xmlns:a16="http://schemas.microsoft.com/office/drawing/2014/main" id="{F6938AC5-FD5D-43B2-BAF5-3AEFCAF98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7689" y="1722438"/>
                <a:ext cx="46450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H</a:t>
                </a:r>
                <a:endParaRPr lang="en-DE" altLang="en-DE" sz="4400"/>
              </a:p>
            </p:txBody>
          </p:sp>
          <p:sp>
            <p:nvSpPr>
              <p:cNvPr id="345" name="Rectangle 196">
                <a:extLst>
                  <a:ext uri="{FF2B5EF4-FFF2-40B4-BE49-F238E27FC236}">
                    <a16:creationId xmlns:a16="http://schemas.microsoft.com/office/drawing/2014/main" id="{D04B2F0E-D20B-47E7-9846-3A235103D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2151" y="1730374"/>
                <a:ext cx="38835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F</a:t>
                </a:r>
                <a:endParaRPr lang="en-DE" altLang="en-DE" sz="4400"/>
              </a:p>
            </p:txBody>
          </p:sp>
          <p:sp>
            <p:nvSpPr>
              <p:cNvPr id="346" name="Line 197">
                <a:extLst>
                  <a:ext uri="{FF2B5EF4-FFF2-40B4-BE49-F238E27FC236}">
                    <a16:creationId xmlns:a16="http://schemas.microsoft.com/office/drawing/2014/main" id="{35902512-F392-47B7-B109-35D1305A2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9738" y="1925638"/>
                <a:ext cx="0" cy="1016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47" name="Line 198">
                <a:extLst>
                  <a:ext uri="{FF2B5EF4-FFF2-40B4-BE49-F238E27FC236}">
                    <a16:creationId xmlns:a16="http://schemas.microsoft.com/office/drawing/2014/main" id="{6F83B020-F361-4A92-B7A2-82EDEF977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2426" y="1874838"/>
                <a:ext cx="87313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48" name="Line 199">
                <a:extLst>
                  <a:ext uri="{FF2B5EF4-FFF2-40B4-BE49-F238E27FC236}">
                    <a16:creationId xmlns:a16="http://schemas.microsoft.com/office/drawing/2014/main" id="{BF152051-FF59-479A-9F2E-70F619831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0838" y="1893888"/>
                <a:ext cx="73025" cy="4127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49" name="Line 200">
                <a:extLst>
                  <a:ext uri="{FF2B5EF4-FFF2-40B4-BE49-F238E27FC236}">
                    <a16:creationId xmlns:a16="http://schemas.microsoft.com/office/drawing/2014/main" id="{C36BDC04-F439-4B73-B479-4ECAAA7E1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26" y="2027238"/>
                <a:ext cx="87313" cy="476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0" name="Line 201">
                <a:extLst>
                  <a:ext uri="{FF2B5EF4-FFF2-40B4-BE49-F238E27FC236}">
                    <a16:creationId xmlns:a16="http://schemas.microsoft.com/office/drawing/2014/main" id="{8FABFF4F-E2D4-4946-BC42-78344BF75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0838" y="2014538"/>
                <a:ext cx="73025" cy="4127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1" name="Line 202">
                <a:extLst>
                  <a:ext uri="{FF2B5EF4-FFF2-40B4-BE49-F238E27FC236}">
                    <a16:creationId xmlns:a16="http://schemas.microsoft.com/office/drawing/2014/main" id="{B6BEC512-9B36-4F2A-B635-1BF8B5C99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5113" y="1874838"/>
                <a:ext cx="87313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2" name="Line 203">
                <a:extLst>
                  <a:ext uri="{FF2B5EF4-FFF2-40B4-BE49-F238E27FC236}">
                    <a16:creationId xmlns:a16="http://schemas.microsoft.com/office/drawing/2014/main" id="{AFAFA01A-23B0-456B-ADF0-5E77F519D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2027238"/>
                <a:ext cx="87313" cy="476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3" name="Line 204">
                <a:extLst>
                  <a:ext uri="{FF2B5EF4-FFF2-40B4-BE49-F238E27FC236}">
                    <a16:creationId xmlns:a16="http://schemas.microsoft.com/office/drawing/2014/main" id="{F86A1D7D-903D-41B1-BB67-260E16700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5113" y="1925638"/>
                <a:ext cx="0" cy="1016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4" name="Line 205">
                <a:extLst>
                  <a:ext uri="{FF2B5EF4-FFF2-40B4-BE49-F238E27FC236}">
                    <a16:creationId xmlns:a16="http://schemas.microsoft.com/office/drawing/2014/main" id="{07FFF745-188E-4800-B370-9B44D86E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2576" y="1931988"/>
                <a:ext cx="0" cy="857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5" name="Line 206">
                <a:extLst>
                  <a:ext uri="{FF2B5EF4-FFF2-40B4-BE49-F238E27FC236}">
                    <a16:creationId xmlns:a16="http://schemas.microsoft.com/office/drawing/2014/main" id="{4A6829DA-393B-447D-92CA-201D9422D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2251" y="2027238"/>
                <a:ext cx="42863" cy="2222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6" name="Line 207">
                <a:extLst>
                  <a:ext uri="{FF2B5EF4-FFF2-40B4-BE49-F238E27FC236}">
                    <a16:creationId xmlns:a16="http://schemas.microsoft.com/office/drawing/2014/main" id="{44FE1265-4E23-4237-8E04-E6FB9CA3C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9738" y="1874838"/>
                <a:ext cx="88900" cy="508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7" name="Line 208">
                <a:extLst>
                  <a:ext uri="{FF2B5EF4-FFF2-40B4-BE49-F238E27FC236}">
                    <a16:creationId xmlns:a16="http://schemas.microsoft.com/office/drawing/2014/main" id="{8F09B9E1-12B7-4D51-A55D-4516DEBA6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8638" y="1874838"/>
                <a:ext cx="87313" cy="492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8" name="Freeform 209">
                <a:extLst>
                  <a:ext uri="{FF2B5EF4-FFF2-40B4-BE49-F238E27FC236}">
                    <a16:creationId xmlns:a16="http://schemas.microsoft.com/office/drawing/2014/main" id="{DB1A8BCA-2178-4EF8-89FA-CFD2F57EA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113" y="1798638"/>
                <a:ext cx="17463" cy="76200"/>
              </a:xfrm>
              <a:custGeom>
                <a:avLst/>
                <a:gdLst>
                  <a:gd name="T0" fmla="*/ 5 w 11"/>
                  <a:gd name="T1" fmla="*/ 48 h 48"/>
                  <a:gd name="T2" fmla="*/ 5 w 11"/>
                  <a:gd name="T3" fmla="*/ 48 h 48"/>
                  <a:gd name="T4" fmla="*/ 11 w 11"/>
                  <a:gd name="T5" fmla="*/ 0 h 48"/>
                  <a:gd name="T6" fmla="*/ 5 w 11"/>
                  <a:gd name="T7" fmla="*/ 0 h 48"/>
                  <a:gd name="T8" fmla="*/ 0 w 11"/>
                  <a:gd name="T9" fmla="*/ 0 h 48"/>
                  <a:gd name="T10" fmla="*/ 5 w 11"/>
                  <a:gd name="T11" fmla="*/ 48 h 48"/>
                  <a:gd name="T12" fmla="*/ 5 w 11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5" y="48"/>
                    </a:moveTo>
                    <a:lnTo>
                      <a:pt x="5" y="48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59" name="Freeform 210">
                <a:extLst>
                  <a:ext uri="{FF2B5EF4-FFF2-40B4-BE49-F238E27FC236}">
                    <a16:creationId xmlns:a16="http://schemas.microsoft.com/office/drawing/2014/main" id="{100D9F68-BBC4-45DC-8A17-FEAA1A98D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113" y="1798638"/>
                <a:ext cx="17463" cy="76200"/>
              </a:xfrm>
              <a:custGeom>
                <a:avLst/>
                <a:gdLst>
                  <a:gd name="T0" fmla="*/ 5 w 11"/>
                  <a:gd name="T1" fmla="*/ 48 h 48"/>
                  <a:gd name="T2" fmla="*/ 5 w 11"/>
                  <a:gd name="T3" fmla="*/ 48 h 48"/>
                  <a:gd name="T4" fmla="*/ 11 w 11"/>
                  <a:gd name="T5" fmla="*/ 0 h 48"/>
                  <a:gd name="T6" fmla="*/ 5 w 11"/>
                  <a:gd name="T7" fmla="*/ 0 h 48"/>
                  <a:gd name="T8" fmla="*/ 0 w 11"/>
                  <a:gd name="T9" fmla="*/ 0 h 48"/>
                  <a:gd name="T10" fmla="*/ 5 w 11"/>
                  <a:gd name="T11" fmla="*/ 48 h 48"/>
                  <a:gd name="T12" fmla="*/ 5 w 11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8">
                    <a:moveTo>
                      <a:pt x="5" y="48"/>
                    </a:moveTo>
                    <a:lnTo>
                      <a:pt x="5" y="48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60" name="Freeform 211">
                <a:extLst>
                  <a:ext uri="{FF2B5EF4-FFF2-40B4-BE49-F238E27FC236}">
                    <a16:creationId xmlns:a16="http://schemas.microsoft.com/office/drawing/2014/main" id="{AF507A33-9155-4868-871F-1A782FFB1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113" y="1800225"/>
                <a:ext cx="17463" cy="74613"/>
              </a:xfrm>
              <a:custGeom>
                <a:avLst/>
                <a:gdLst>
                  <a:gd name="T0" fmla="*/ 6 w 11"/>
                  <a:gd name="T1" fmla="*/ 47 h 47"/>
                  <a:gd name="T2" fmla="*/ 6 w 11"/>
                  <a:gd name="T3" fmla="*/ 47 h 47"/>
                  <a:gd name="T4" fmla="*/ 11 w 11"/>
                  <a:gd name="T5" fmla="*/ 0 h 47"/>
                  <a:gd name="T6" fmla="*/ 6 w 11"/>
                  <a:gd name="T7" fmla="*/ 0 h 47"/>
                  <a:gd name="T8" fmla="*/ 0 w 11"/>
                  <a:gd name="T9" fmla="*/ 0 h 47"/>
                  <a:gd name="T10" fmla="*/ 6 w 11"/>
                  <a:gd name="T11" fmla="*/ 47 h 47"/>
                  <a:gd name="T12" fmla="*/ 6 w 1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7">
                    <a:moveTo>
                      <a:pt x="6" y="47"/>
                    </a:moveTo>
                    <a:lnTo>
                      <a:pt x="6" y="47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47"/>
                    </a:lnTo>
                    <a:lnTo>
                      <a:pt x="6" y="47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61" name="Line 212">
                <a:extLst>
                  <a:ext uri="{FF2B5EF4-FFF2-40B4-BE49-F238E27FC236}">
                    <a16:creationId xmlns:a16="http://schemas.microsoft.com/office/drawing/2014/main" id="{A0B21B28-428B-4CBF-9EF9-29A8F9FC7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5951" y="1871663"/>
                <a:ext cx="88900" cy="5556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62" name="Rectangle 214">
                <a:extLst>
                  <a:ext uri="{FF2B5EF4-FFF2-40B4-BE49-F238E27FC236}">
                    <a16:creationId xmlns:a16="http://schemas.microsoft.com/office/drawing/2014/main" id="{2FE134A4-BD03-4CEA-B899-1B9323768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9076" y="1846263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DE" altLang="en-DE" sz="4400"/>
              </a:p>
            </p:txBody>
          </p:sp>
          <p:sp>
            <p:nvSpPr>
              <p:cNvPr id="363" name="Rectangle 215">
                <a:extLst>
                  <a:ext uri="{FF2B5EF4-FFF2-40B4-BE49-F238E27FC236}">
                    <a16:creationId xmlns:a16="http://schemas.microsoft.com/office/drawing/2014/main" id="{537772D9-18B6-43F0-A478-069C3AACE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9725" y="2073274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</a:t>
                </a:r>
                <a:endParaRPr lang="en-DE" altLang="en-DE" sz="4400" dirty="0"/>
              </a:p>
            </p:txBody>
          </p:sp>
          <p:sp>
            <p:nvSpPr>
              <p:cNvPr id="364" name="Rectangle 216">
                <a:extLst>
                  <a:ext uri="{FF2B5EF4-FFF2-40B4-BE49-F238E27FC236}">
                    <a16:creationId xmlns:a16="http://schemas.microsoft.com/office/drawing/2014/main" id="{AD9AE705-5EE5-4C87-8481-3F1518DAC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6554" y="1785938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DE" altLang="en-DE" sz="4400"/>
              </a:p>
            </p:txBody>
          </p:sp>
          <p:sp>
            <p:nvSpPr>
              <p:cNvPr id="365" name="Rectangle 217">
                <a:extLst>
                  <a:ext uri="{FF2B5EF4-FFF2-40B4-BE49-F238E27FC236}">
                    <a16:creationId xmlns:a16="http://schemas.microsoft.com/office/drawing/2014/main" id="{0422C5BE-C0A0-4935-97A7-F24212167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1328" y="2009774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en-DE" altLang="en-DE" sz="4400"/>
              </a:p>
            </p:txBody>
          </p:sp>
          <p:sp>
            <p:nvSpPr>
              <p:cNvPr id="366" name="Rectangle 218">
                <a:extLst>
                  <a:ext uri="{FF2B5EF4-FFF2-40B4-BE49-F238E27FC236}">
                    <a16:creationId xmlns:a16="http://schemas.microsoft.com/office/drawing/2014/main" id="{9586D2E2-87B0-4A73-B3F9-503FEE416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9863" y="2027237"/>
                <a:ext cx="42642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S</a:t>
                </a:r>
                <a:endParaRPr lang="en-DE" altLang="en-DE" sz="4400"/>
              </a:p>
            </p:txBody>
          </p:sp>
          <p:sp>
            <p:nvSpPr>
              <p:cNvPr id="367" name="Rectangle 219">
                <a:extLst>
                  <a:ext uri="{FF2B5EF4-FFF2-40B4-BE49-F238E27FC236}">
                    <a16:creationId xmlns:a16="http://schemas.microsoft.com/office/drawing/2014/main" id="{C10340DB-AFE8-4C00-88CF-53B51B767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4313" y="2114550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368" name="Rectangle 220">
                <a:extLst>
                  <a:ext uri="{FF2B5EF4-FFF2-40B4-BE49-F238E27FC236}">
                    <a16:creationId xmlns:a16="http://schemas.microsoft.com/office/drawing/2014/main" id="{F655C209-DE6E-43EA-AB69-47D429221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2075" y="2089148"/>
                <a:ext cx="49496" cy="7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050">
                    <a:solidFill>
                      <a:srgbClr val="000000"/>
                    </a:solidFill>
                  </a:rPr>
                  <a:t>O</a:t>
                </a:r>
                <a:endParaRPr lang="en-DE" altLang="en-DE" sz="4400"/>
              </a:p>
            </p:txBody>
          </p:sp>
          <p:sp>
            <p:nvSpPr>
              <p:cNvPr id="369" name="Line 221">
                <a:extLst>
                  <a:ext uri="{FF2B5EF4-FFF2-40B4-BE49-F238E27FC236}">
                    <a16:creationId xmlns:a16="http://schemas.microsoft.com/office/drawing/2014/main" id="{C219FCFD-EADA-439E-ACDE-2B9C8D452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31138" y="2078038"/>
                <a:ext cx="19050" cy="4127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0" name="Line 222">
                <a:extLst>
                  <a:ext uri="{FF2B5EF4-FFF2-40B4-BE49-F238E27FC236}">
                    <a16:creationId xmlns:a16="http://schemas.microsoft.com/office/drawing/2014/main" id="{809159D1-FB33-412C-B863-37B327968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18438" y="2084388"/>
                <a:ext cx="19050" cy="396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1" name="Line 223">
                <a:extLst>
                  <a:ext uri="{FF2B5EF4-FFF2-40B4-BE49-F238E27FC236}">
                    <a16:creationId xmlns:a16="http://schemas.microsoft.com/office/drawing/2014/main" id="{AD9DB612-19D5-4A7E-94BF-8778DC6A2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51763" y="2073275"/>
                <a:ext cx="36513" cy="2698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2" name="Line 224">
                <a:extLst>
                  <a:ext uri="{FF2B5EF4-FFF2-40B4-BE49-F238E27FC236}">
                    <a16:creationId xmlns:a16="http://schemas.microsoft.com/office/drawing/2014/main" id="{0AF859E1-3EED-4EE6-9BD7-D4F9C90D8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59701" y="2085975"/>
                <a:ext cx="36513" cy="2540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3" name="Freeform 225">
                <a:extLst>
                  <a:ext uri="{FF2B5EF4-FFF2-40B4-BE49-F238E27FC236}">
                    <a16:creationId xmlns:a16="http://schemas.microsoft.com/office/drawing/2014/main" id="{ED57E7B7-CC43-4BCC-A67F-340903EC1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013" y="1924050"/>
                <a:ext cx="15875" cy="74613"/>
              </a:xfrm>
              <a:custGeom>
                <a:avLst/>
                <a:gdLst>
                  <a:gd name="T0" fmla="*/ 5 w 10"/>
                  <a:gd name="T1" fmla="*/ 0 h 47"/>
                  <a:gd name="T2" fmla="*/ 5 w 10"/>
                  <a:gd name="T3" fmla="*/ 0 h 47"/>
                  <a:gd name="T4" fmla="*/ 10 w 10"/>
                  <a:gd name="T5" fmla="*/ 47 h 47"/>
                  <a:gd name="T6" fmla="*/ 5 w 10"/>
                  <a:gd name="T7" fmla="*/ 47 h 47"/>
                  <a:gd name="T8" fmla="*/ 0 w 10"/>
                  <a:gd name="T9" fmla="*/ 47 h 47"/>
                  <a:gd name="T10" fmla="*/ 5 w 10"/>
                  <a:gd name="T11" fmla="*/ 0 h 47"/>
                  <a:gd name="T12" fmla="*/ 5 w 1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7">
                    <a:moveTo>
                      <a:pt x="5" y="0"/>
                    </a:moveTo>
                    <a:lnTo>
                      <a:pt x="5" y="0"/>
                    </a:lnTo>
                    <a:lnTo>
                      <a:pt x="10" y="47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4" name="Freeform 226">
                <a:extLst>
                  <a:ext uri="{FF2B5EF4-FFF2-40B4-BE49-F238E27FC236}">
                    <a16:creationId xmlns:a16="http://schemas.microsoft.com/office/drawing/2014/main" id="{41039A3C-C364-4762-86FD-3A828A69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013" y="1924050"/>
                <a:ext cx="15875" cy="74613"/>
              </a:xfrm>
              <a:custGeom>
                <a:avLst/>
                <a:gdLst>
                  <a:gd name="T0" fmla="*/ 5 w 10"/>
                  <a:gd name="T1" fmla="*/ 0 h 47"/>
                  <a:gd name="T2" fmla="*/ 5 w 10"/>
                  <a:gd name="T3" fmla="*/ 0 h 47"/>
                  <a:gd name="T4" fmla="*/ 10 w 10"/>
                  <a:gd name="T5" fmla="*/ 47 h 47"/>
                  <a:gd name="T6" fmla="*/ 5 w 10"/>
                  <a:gd name="T7" fmla="*/ 47 h 47"/>
                  <a:gd name="T8" fmla="*/ 0 w 10"/>
                  <a:gd name="T9" fmla="*/ 47 h 47"/>
                  <a:gd name="T10" fmla="*/ 5 w 10"/>
                  <a:gd name="T11" fmla="*/ 0 h 47"/>
                  <a:gd name="T12" fmla="*/ 5 w 1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7">
                    <a:moveTo>
                      <a:pt x="5" y="0"/>
                    </a:moveTo>
                    <a:lnTo>
                      <a:pt x="5" y="0"/>
                    </a:lnTo>
                    <a:lnTo>
                      <a:pt x="10" y="47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5" name="Freeform 227">
                <a:extLst>
                  <a:ext uri="{FF2B5EF4-FFF2-40B4-BE49-F238E27FC236}">
                    <a16:creationId xmlns:a16="http://schemas.microsoft.com/office/drawing/2014/main" id="{6AEB7171-EF3C-49B5-A574-B9D9FBD1A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013" y="1924050"/>
                <a:ext cx="15875" cy="74613"/>
              </a:xfrm>
              <a:custGeom>
                <a:avLst/>
                <a:gdLst>
                  <a:gd name="T0" fmla="*/ 5 w 10"/>
                  <a:gd name="T1" fmla="*/ 0 h 47"/>
                  <a:gd name="T2" fmla="*/ 5 w 10"/>
                  <a:gd name="T3" fmla="*/ 0 h 47"/>
                  <a:gd name="T4" fmla="*/ 10 w 10"/>
                  <a:gd name="T5" fmla="*/ 47 h 47"/>
                  <a:gd name="T6" fmla="*/ 5 w 10"/>
                  <a:gd name="T7" fmla="*/ 47 h 47"/>
                  <a:gd name="T8" fmla="*/ 0 w 10"/>
                  <a:gd name="T9" fmla="*/ 47 h 47"/>
                  <a:gd name="T10" fmla="*/ 5 w 10"/>
                  <a:gd name="T11" fmla="*/ 0 h 47"/>
                  <a:gd name="T12" fmla="*/ 5 w 1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7">
                    <a:moveTo>
                      <a:pt x="5" y="0"/>
                    </a:moveTo>
                    <a:lnTo>
                      <a:pt x="5" y="0"/>
                    </a:lnTo>
                    <a:lnTo>
                      <a:pt x="10" y="47"/>
                    </a:lnTo>
                    <a:lnTo>
                      <a:pt x="5" y="47"/>
                    </a:lnTo>
                    <a:lnTo>
                      <a:pt x="0" y="47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6" name="Line 228">
                <a:extLst>
                  <a:ext uri="{FF2B5EF4-FFF2-40B4-BE49-F238E27FC236}">
                    <a16:creationId xmlns:a16="http://schemas.microsoft.com/office/drawing/2014/main" id="{552150E4-3D83-465D-9169-79D6C6932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2076" y="1962150"/>
                <a:ext cx="80963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7" name="Line 213">
                <a:extLst>
                  <a:ext uri="{FF2B5EF4-FFF2-40B4-BE49-F238E27FC236}">
                    <a16:creationId xmlns:a16="http://schemas.microsoft.com/office/drawing/2014/main" id="{8FABF5DB-2BA7-4DE7-8DE3-FC7FF7EFF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24851" y="1800479"/>
                <a:ext cx="0" cy="74613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DE" sz="4400"/>
              </a:p>
            </p:txBody>
          </p:sp>
          <p:sp>
            <p:nvSpPr>
              <p:cNvPr id="378" name="Rectangle 231">
                <a:extLst>
                  <a:ext uri="{FF2B5EF4-FFF2-40B4-BE49-F238E27FC236}">
                    <a16:creationId xmlns:a16="http://schemas.microsoft.com/office/drawing/2014/main" id="{00693445-2EB6-4788-B8EA-4C4C728DA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1276" y="1898650"/>
                <a:ext cx="34266" cy="8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32"/>
                <a:r>
                  <a:rPr lang="en-DE" altLang="en-DE" sz="11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DE" altLang="en-DE" sz="4400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64B37-60E5-4A42-97A9-EED02AD888AE}"/>
              </a:ext>
            </a:extLst>
          </p:cNvPr>
          <p:cNvGrpSpPr/>
          <p:nvPr/>
        </p:nvGrpSpPr>
        <p:grpSpPr>
          <a:xfrm>
            <a:off x="9574078" y="3897440"/>
            <a:ext cx="2477875" cy="2094264"/>
            <a:chOff x="6995950" y="3897440"/>
            <a:chExt cx="2477875" cy="2094264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2ED32DBB-E1D1-4C0E-880D-4B318C184445}"/>
                </a:ext>
              </a:extLst>
            </p:cNvPr>
            <p:cNvGrpSpPr/>
            <p:nvPr/>
          </p:nvGrpSpPr>
          <p:grpSpPr>
            <a:xfrm>
              <a:off x="6995950" y="3897440"/>
              <a:ext cx="2477875" cy="2094264"/>
              <a:chOff x="9565349" y="3897440"/>
              <a:chExt cx="2477875" cy="2094264"/>
            </a:xfrm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84AE4F32-5B50-4AD1-89E0-F1BC780599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565349" y="4216871"/>
                <a:ext cx="2477875" cy="1774833"/>
                <a:chOff x="5121700" y="4189480"/>
                <a:chExt cx="2276995" cy="2806428"/>
              </a:xfrm>
            </p:grpSpPr>
            <p:sp>
              <p:nvSpPr>
                <p:cNvPr id="269" name="object 2">
                  <a:extLst>
                    <a:ext uri="{FF2B5EF4-FFF2-40B4-BE49-F238E27FC236}">
                      <a16:creationId xmlns:a16="http://schemas.microsoft.com/office/drawing/2014/main" id="{C2E6AD1A-0FD4-4D28-BEB8-40B9D0B323B4}"/>
                    </a:ext>
                  </a:extLst>
                </p:cNvPr>
                <p:cNvSpPr txBox="1"/>
                <p:nvPr/>
              </p:nvSpPr>
              <p:spPr>
                <a:xfrm>
                  <a:off x="6876719" y="6750047"/>
                  <a:ext cx="521976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800" spc="20" dirty="0">
                      <a:latin typeface="Arial"/>
                      <a:cs typeface="Arial"/>
                    </a:rPr>
                    <a:t>[ppm]</a:t>
                  </a:r>
                  <a:endParaRPr sz="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70" name="object 25">
                  <a:extLst>
                    <a:ext uri="{FF2B5EF4-FFF2-40B4-BE49-F238E27FC236}">
                      <a16:creationId xmlns:a16="http://schemas.microsoft.com/office/drawing/2014/main" id="{3698A0D2-92FC-4ACB-AF6C-D19F587A74B2}"/>
                    </a:ext>
                  </a:extLst>
                </p:cNvPr>
                <p:cNvSpPr txBox="1"/>
                <p:nvPr/>
              </p:nvSpPr>
              <p:spPr>
                <a:xfrm>
                  <a:off x="5202702" y="6750047"/>
                  <a:ext cx="304135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800" spc="20" dirty="0">
                      <a:latin typeface="Arial"/>
                      <a:cs typeface="Arial"/>
                    </a:rPr>
                    <a:t>6.</a:t>
                  </a:r>
                  <a:r>
                    <a:rPr lang="en-US" sz="800" spc="20" dirty="0">
                      <a:latin typeface="Arial"/>
                      <a:cs typeface="Arial"/>
                    </a:rPr>
                    <a:t>2</a:t>
                  </a:r>
                  <a:endParaRPr sz="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71" name="object 29">
                  <a:extLst>
                    <a:ext uri="{FF2B5EF4-FFF2-40B4-BE49-F238E27FC236}">
                      <a16:creationId xmlns:a16="http://schemas.microsoft.com/office/drawing/2014/main" id="{73E1D6D5-9321-4A19-97AF-7F50C8347E64}"/>
                    </a:ext>
                  </a:extLst>
                </p:cNvPr>
                <p:cNvSpPr/>
                <p:nvPr/>
              </p:nvSpPr>
              <p:spPr>
                <a:xfrm>
                  <a:off x="5340624" y="6650991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272" name="object 30">
                  <a:extLst>
                    <a:ext uri="{FF2B5EF4-FFF2-40B4-BE49-F238E27FC236}">
                      <a16:creationId xmlns:a16="http://schemas.microsoft.com/office/drawing/2014/main" id="{F6F336A0-F44A-4592-A7B0-FCCC93149CB3}"/>
                    </a:ext>
                  </a:extLst>
                </p:cNvPr>
                <p:cNvSpPr/>
                <p:nvPr/>
              </p:nvSpPr>
              <p:spPr>
                <a:xfrm>
                  <a:off x="5663712" y="6650991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273" name="object 31">
                  <a:extLst>
                    <a:ext uri="{FF2B5EF4-FFF2-40B4-BE49-F238E27FC236}">
                      <a16:creationId xmlns:a16="http://schemas.microsoft.com/office/drawing/2014/main" id="{150F1F86-87D0-4DF3-9958-5192141F47A4}"/>
                    </a:ext>
                  </a:extLst>
                </p:cNvPr>
                <p:cNvSpPr txBox="1"/>
                <p:nvPr/>
              </p:nvSpPr>
              <p:spPr>
                <a:xfrm>
                  <a:off x="5850751" y="6750047"/>
                  <a:ext cx="304135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800" spc="20" dirty="0">
                      <a:latin typeface="Arial"/>
                      <a:cs typeface="Arial"/>
                    </a:rPr>
                    <a:t>6.0</a:t>
                  </a:r>
                  <a:endParaRPr sz="800">
                    <a:latin typeface="Arial"/>
                    <a:cs typeface="Arial"/>
                  </a:endParaRPr>
                </a:p>
              </p:txBody>
            </p:sp>
            <p:sp>
              <p:nvSpPr>
                <p:cNvPr id="274" name="object 32">
                  <a:extLst>
                    <a:ext uri="{FF2B5EF4-FFF2-40B4-BE49-F238E27FC236}">
                      <a16:creationId xmlns:a16="http://schemas.microsoft.com/office/drawing/2014/main" id="{3D89BC9C-D942-444D-9D50-9AD487AD2673}"/>
                    </a:ext>
                  </a:extLst>
                </p:cNvPr>
                <p:cNvSpPr/>
                <p:nvPr/>
              </p:nvSpPr>
              <p:spPr>
                <a:xfrm>
                  <a:off x="5989848" y="6650991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19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275" name="object 33">
                  <a:extLst>
                    <a:ext uri="{FF2B5EF4-FFF2-40B4-BE49-F238E27FC236}">
                      <a16:creationId xmlns:a16="http://schemas.microsoft.com/office/drawing/2014/main" id="{34C6D4A5-6E01-40D7-91E4-3B9352711E60}"/>
                    </a:ext>
                  </a:extLst>
                </p:cNvPr>
                <p:cNvSpPr/>
                <p:nvPr/>
              </p:nvSpPr>
              <p:spPr>
                <a:xfrm>
                  <a:off x="6312936" y="6650991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276" name="object 34">
                  <a:extLst>
                    <a:ext uri="{FF2B5EF4-FFF2-40B4-BE49-F238E27FC236}">
                      <a16:creationId xmlns:a16="http://schemas.microsoft.com/office/drawing/2014/main" id="{41AD18D6-3643-472E-9E9E-0EFB896EB89F}"/>
                    </a:ext>
                  </a:extLst>
                </p:cNvPr>
                <p:cNvSpPr/>
                <p:nvPr/>
              </p:nvSpPr>
              <p:spPr>
                <a:xfrm>
                  <a:off x="6636024" y="6650991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277" name="object 35">
                  <a:extLst>
                    <a:ext uri="{FF2B5EF4-FFF2-40B4-BE49-F238E27FC236}">
                      <a16:creationId xmlns:a16="http://schemas.microsoft.com/office/drawing/2014/main" id="{1004D36D-30BE-4664-B3AF-B08BD526AB35}"/>
                    </a:ext>
                  </a:extLst>
                </p:cNvPr>
                <p:cNvSpPr/>
                <p:nvPr/>
              </p:nvSpPr>
              <p:spPr>
                <a:xfrm>
                  <a:off x="6959112" y="6650991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F8C41BA3-A77E-4157-A1CC-15AD379E5301}"/>
                    </a:ext>
                  </a:extLst>
                </p:cNvPr>
                <p:cNvGrpSpPr/>
                <p:nvPr/>
              </p:nvGrpSpPr>
              <p:grpSpPr>
                <a:xfrm>
                  <a:off x="6966701" y="4507991"/>
                  <a:ext cx="210484" cy="2074879"/>
                  <a:chOff x="10058400" y="4507991"/>
                  <a:chExt cx="210484" cy="2074879"/>
                </a:xfrm>
              </p:grpSpPr>
              <p:sp>
                <p:nvSpPr>
                  <p:cNvPr id="282" name="object 47">
                    <a:extLst>
                      <a:ext uri="{FF2B5EF4-FFF2-40B4-BE49-F238E27FC236}">
                        <a16:creationId xmlns:a16="http://schemas.microsoft.com/office/drawing/2014/main" id="{98B0BC3C-8BE5-4C13-BB39-8FC3843152E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0100232" y="6414221"/>
                    <a:ext cx="245861" cy="91438"/>
                  </a:xfrm>
                  <a:prstGeom prst="rect">
                    <a:avLst/>
                  </a:prstGeom>
                </p:spPr>
                <p:txBody>
                  <a:bodyPr vert="vert270" wrap="square" lIns="0" tIns="7620" rIns="0" bIns="0" rtlCol="0">
                    <a:spAutoFit/>
                  </a:bodyPr>
                  <a:lstStyle/>
                  <a:p>
                    <a:pPr marL="16933">
                      <a:spcBef>
                        <a:spcPts val="60"/>
                      </a:spcBef>
                    </a:pPr>
                    <a:r>
                      <a:rPr sz="800" dirty="0">
                        <a:latin typeface="Arial"/>
                        <a:cs typeface="Arial"/>
                      </a:rPr>
                      <a:t>0</a:t>
                    </a:r>
                  </a:p>
                </p:txBody>
              </p:sp>
              <p:sp>
                <p:nvSpPr>
                  <p:cNvPr id="283" name="object 48">
                    <a:extLst>
                      <a:ext uri="{FF2B5EF4-FFF2-40B4-BE49-F238E27FC236}">
                        <a16:creationId xmlns:a16="http://schemas.microsoft.com/office/drawing/2014/main" id="{672599A7-1F3A-4219-8548-58824B0BDD42}"/>
                      </a:ext>
                    </a:extLst>
                  </p:cNvPr>
                  <p:cNvSpPr/>
                  <p:nvPr/>
                </p:nvSpPr>
                <p:spPr>
                  <a:xfrm>
                    <a:off x="10058400" y="6458711"/>
                    <a:ext cx="762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0">
                        <a:moveTo>
                          <a:pt x="0" y="0"/>
                        </a:moveTo>
                        <a:lnTo>
                          <a:pt x="7620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84" name="object 49">
                    <a:extLst>
                      <a:ext uri="{FF2B5EF4-FFF2-40B4-BE49-F238E27FC236}">
                        <a16:creationId xmlns:a16="http://schemas.microsoft.com/office/drawing/2014/main" id="{E6C0CE19-A807-42A9-99BB-7079496C18E2}"/>
                      </a:ext>
                    </a:extLst>
                  </p:cNvPr>
                  <p:cNvSpPr/>
                  <p:nvPr/>
                </p:nvSpPr>
                <p:spPr>
                  <a:xfrm>
                    <a:off x="10058400" y="6181344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85" name="object 50">
                    <a:extLst>
                      <a:ext uri="{FF2B5EF4-FFF2-40B4-BE49-F238E27FC236}">
                        <a16:creationId xmlns:a16="http://schemas.microsoft.com/office/drawing/2014/main" id="{9D9150DF-9B82-4465-925A-B6D8C59B8D4E}"/>
                      </a:ext>
                    </a:extLst>
                  </p:cNvPr>
                  <p:cNvSpPr/>
                  <p:nvPr/>
                </p:nvSpPr>
                <p:spPr>
                  <a:xfrm>
                    <a:off x="10058400" y="5900928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86" name="object 51">
                    <a:extLst>
                      <a:ext uri="{FF2B5EF4-FFF2-40B4-BE49-F238E27FC236}">
                        <a16:creationId xmlns:a16="http://schemas.microsoft.com/office/drawing/2014/main" id="{DC4A95C1-9FBF-4FE7-A548-5036C9F18599}"/>
                      </a:ext>
                    </a:extLst>
                  </p:cNvPr>
                  <p:cNvSpPr/>
                  <p:nvPr/>
                </p:nvSpPr>
                <p:spPr>
                  <a:xfrm>
                    <a:off x="10058400" y="5623559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87" name="object 52">
                    <a:extLst>
                      <a:ext uri="{FF2B5EF4-FFF2-40B4-BE49-F238E27FC236}">
                        <a16:creationId xmlns:a16="http://schemas.microsoft.com/office/drawing/2014/main" id="{E6518F17-FE69-4A9B-80E9-7A80DA3D4FCE}"/>
                      </a:ext>
                    </a:extLst>
                  </p:cNvPr>
                  <p:cNvSpPr/>
                  <p:nvPr/>
                </p:nvSpPr>
                <p:spPr>
                  <a:xfrm>
                    <a:off x="10058400" y="5343144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88" name="object 53">
                    <a:extLst>
                      <a:ext uri="{FF2B5EF4-FFF2-40B4-BE49-F238E27FC236}">
                        <a16:creationId xmlns:a16="http://schemas.microsoft.com/office/drawing/2014/main" id="{F29CBD62-837B-42E0-B149-85337B1298B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0100233" y="5021280"/>
                    <a:ext cx="245861" cy="91440"/>
                  </a:xfrm>
                  <a:prstGeom prst="rect">
                    <a:avLst/>
                  </a:prstGeom>
                </p:spPr>
                <p:txBody>
                  <a:bodyPr vert="vert270" wrap="square" lIns="0" tIns="7620" rIns="0" bIns="0" rtlCol="0">
                    <a:spAutoFit/>
                  </a:bodyPr>
                  <a:lstStyle/>
                  <a:p>
                    <a:pPr marL="16933">
                      <a:spcBef>
                        <a:spcPts val="60"/>
                      </a:spcBef>
                    </a:pPr>
                    <a:r>
                      <a:rPr sz="800" dirty="0">
                        <a:latin typeface="Arial"/>
                        <a:cs typeface="Arial"/>
                      </a:rPr>
                      <a:t>1</a:t>
                    </a:r>
                    <a:endParaRPr sz="80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89" name="object 54">
                    <a:extLst>
                      <a:ext uri="{FF2B5EF4-FFF2-40B4-BE49-F238E27FC236}">
                        <a16:creationId xmlns:a16="http://schemas.microsoft.com/office/drawing/2014/main" id="{89C9FB59-EF28-4F95-964B-1DD74B43B060}"/>
                      </a:ext>
                    </a:extLst>
                  </p:cNvPr>
                  <p:cNvSpPr/>
                  <p:nvPr/>
                </p:nvSpPr>
                <p:spPr>
                  <a:xfrm>
                    <a:off x="10058400" y="5065776"/>
                    <a:ext cx="762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0">
                        <a:moveTo>
                          <a:pt x="0" y="0"/>
                        </a:moveTo>
                        <a:lnTo>
                          <a:pt x="7620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90" name="object 55">
                    <a:extLst>
                      <a:ext uri="{FF2B5EF4-FFF2-40B4-BE49-F238E27FC236}">
                        <a16:creationId xmlns:a16="http://schemas.microsoft.com/office/drawing/2014/main" id="{ABDDA0F0-DAAB-4198-89CE-362839B4987B}"/>
                      </a:ext>
                    </a:extLst>
                  </p:cNvPr>
                  <p:cNvSpPr/>
                  <p:nvPr/>
                </p:nvSpPr>
                <p:spPr>
                  <a:xfrm>
                    <a:off x="10058400" y="4788408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291" name="object 56">
                    <a:extLst>
                      <a:ext uri="{FF2B5EF4-FFF2-40B4-BE49-F238E27FC236}">
                        <a16:creationId xmlns:a16="http://schemas.microsoft.com/office/drawing/2014/main" id="{A34002E4-B4B3-4C02-BFBE-560F8693D62E}"/>
                      </a:ext>
                    </a:extLst>
                  </p:cNvPr>
                  <p:cNvSpPr/>
                  <p:nvPr/>
                </p:nvSpPr>
                <p:spPr>
                  <a:xfrm>
                    <a:off x="10071100" y="4507991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</p:grpSp>
            <p:sp>
              <p:nvSpPr>
                <p:cNvPr id="279" name="object 25">
                  <a:extLst>
                    <a:ext uri="{FF2B5EF4-FFF2-40B4-BE49-F238E27FC236}">
                      <a16:creationId xmlns:a16="http://schemas.microsoft.com/office/drawing/2014/main" id="{3BEFF9F0-2008-4D1F-8A33-8FCA75CCCCBD}"/>
                    </a:ext>
                  </a:extLst>
                </p:cNvPr>
                <p:cNvSpPr txBox="1"/>
                <p:nvPr/>
              </p:nvSpPr>
              <p:spPr>
                <a:xfrm>
                  <a:off x="6498099" y="6750047"/>
                  <a:ext cx="304135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lang="en-US" sz="800" spc="20" dirty="0">
                      <a:latin typeface="Arial"/>
                      <a:cs typeface="Arial"/>
                    </a:rPr>
                    <a:t>5</a:t>
                  </a:r>
                  <a:r>
                    <a:rPr sz="800" spc="20" dirty="0">
                      <a:latin typeface="Arial"/>
                      <a:cs typeface="Arial"/>
                    </a:rPr>
                    <a:t>.</a:t>
                  </a:r>
                  <a:r>
                    <a:rPr lang="en-US" sz="800" spc="20" dirty="0">
                      <a:latin typeface="Arial"/>
                      <a:cs typeface="Arial"/>
                    </a:rPr>
                    <a:t>8</a:t>
                  </a:r>
                  <a:endParaRPr sz="800" dirty="0">
                    <a:latin typeface="Arial"/>
                    <a:cs typeface="Arial"/>
                  </a:endParaRPr>
                </a:p>
              </p:txBody>
            </p:sp>
            <p:pic>
              <p:nvPicPr>
                <p:cNvPr id="280" name="Picture 279">
                  <a:extLst>
                    <a:ext uri="{FF2B5EF4-FFF2-40B4-BE49-F238E27FC236}">
                      <a16:creationId xmlns:a16="http://schemas.microsoft.com/office/drawing/2014/main" id="{703ED21B-399E-416F-B846-B02D7A244E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21701" y="4267453"/>
                  <a:ext cx="1845000" cy="2194560"/>
                </a:xfrm>
                <a:prstGeom prst="rect">
                  <a:avLst/>
                </a:prstGeom>
              </p:spPr>
            </p:pic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076DD491-C9FE-420C-BBD0-4FB0BC41B43E}"/>
                    </a:ext>
                  </a:extLst>
                </p:cNvPr>
                <p:cNvSpPr/>
                <p:nvPr/>
              </p:nvSpPr>
              <p:spPr>
                <a:xfrm>
                  <a:off x="5121700" y="4189480"/>
                  <a:ext cx="1850400" cy="246151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0A49F49B-DD1B-4C97-A687-1AB271CA5C50}"/>
                  </a:ext>
                </a:extLst>
              </p:cNvPr>
              <p:cNvSpPr txBox="1"/>
              <p:nvPr/>
            </p:nvSpPr>
            <p:spPr>
              <a:xfrm>
                <a:off x="9565349" y="3897440"/>
                <a:ext cx="20494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Wild-type hydrolase</a:t>
                </a:r>
                <a:endParaRPr lang="en-DE" dirty="0"/>
              </a:p>
            </p:txBody>
          </p:sp>
        </p:grp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C15925D0-116B-4AD3-82BA-244CAD375BD2}"/>
                </a:ext>
              </a:extLst>
            </p:cNvPr>
            <p:cNvSpPr txBox="1"/>
            <p:nvPr/>
          </p:nvSpPr>
          <p:spPr>
            <a:xfrm>
              <a:off x="8459722" y="4249764"/>
              <a:ext cx="253596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AE2E3436-D336-42A4-BC52-B182804DBA89}"/>
                </a:ext>
              </a:extLst>
            </p:cNvPr>
            <p:cNvSpPr txBox="1"/>
            <p:nvPr/>
          </p:nvSpPr>
          <p:spPr>
            <a:xfrm>
              <a:off x="7840543" y="4193463"/>
              <a:ext cx="253596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445" name="TextBox 444">
            <a:extLst>
              <a:ext uri="{FF2B5EF4-FFF2-40B4-BE49-F238E27FC236}">
                <a16:creationId xmlns:a16="http://schemas.microsoft.com/office/drawing/2014/main" id="{59CD6A83-7393-4DF6-92E6-23FDC46C2C3A}"/>
              </a:ext>
            </a:extLst>
          </p:cNvPr>
          <p:cNvSpPr txBox="1"/>
          <p:nvPr/>
        </p:nvSpPr>
        <p:spPr>
          <a:xfrm>
            <a:off x="6809025" y="3491383"/>
            <a:ext cx="3867477" cy="37393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002060"/>
                </a:solidFill>
              </a:rPr>
              <a:t>Analysis of reaction rate</a:t>
            </a:r>
            <a:endParaRPr lang="en-US" dirty="0"/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4171626C-FE12-480D-8C07-0DD8DCE01219}"/>
              </a:ext>
            </a:extLst>
          </p:cNvPr>
          <p:cNvSpPr txBox="1"/>
          <p:nvPr/>
        </p:nvSpPr>
        <p:spPr>
          <a:xfrm>
            <a:off x="172373" y="6255898"/>
            <a:ext cx="6617087" cy="37393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143991" indent="-14399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Florfenicol and cleavage products show different NMR signals</a:t>
            </a: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2D8F2125-C462-4C7D-AAE4-6CCC6AF4ECD8}"/>
              </a:ext>
            </a:extLst>
          </p:cNvPr>
          <p:cNvGrpSpPr/>
          <p:nvPr/>
        </p:nvGrpSpPr>
        <p:grpSpPr>
          <a:xfrm>
            <a:off x="305638" y="3900854"/>
            <a:ext cx="6560761" cy="2261772"/>
            <a:chOff x="305638" y="3870032"/>
            <a:chExt cx="6560761" cy="2261772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D2656D4D-2162-49E1-9528-551FB5E7D4E5}"/>
                </a:ext>
              </a:extLst>
            </p:cNvPr>
            <p:cNvGrpSpPr/>
            <p:nvPr/>
          </p:nvGrpSpPr>
          <p:grpSpPr>
            <a:xfrm>
              <a:off x="6232035" y="3870032"/>
              <a:ext cx="591361" cy="1871329"/>
              <a:chOff x="10058400" y="2262834"/>
              <a:chExt cx="979654" cy="4016475"/>
            </a:xfrm>
          </p:grpSpPr>
          <p:sp>
            <p:nvSpPr>
              <p:cNvPr id="491" name="object 29">
                <a:extLst>
                  <a:ext uri="{FF2B5EF4-FFF2-40B4-BE49-F238E27FC236}">
                    <a16:creationId xmlns:a16="http://schemas.microsoft.com/office/drawing/2014/main" id="{9C1217CF-5C60-4A2C-9296-B954CAFF3E3D}"/>
                  </a:ext>
                </a:extLst>
              </p:cNvPr>
              <p:cNvSpPr txBox="1"/>
              <p:nvPr/>
            </p:nvSpPr>
            <p:spPr>
              <a:xfrm rot="5400000">
                <a:off x="10307805" y="2016596"/>
                <a:ext cx="484012" cy="976487"/>
              </a:xfrm>
              <a:prstGeom prst="rect">
                <a:avLst/>
              </a:prstGeom>
            </p:spPr>
            <p:txBody>
              <a:bodyPr vert="vert270" wrap="square" lIns="0" tIns="7620" rIns="0" bIns="0" rtlCol="0">
                <a:spAutoFit/>
              </a:bodyPr>
              <a:lstStyle/>
              <a:p>
                <a:pPr marL="16933">
                  <a:spcBef>
                    <a:spcPts val="60"/>
                  </a:spcBef>
                </a:pPr>
                <a:r>
                  <a:rPr sz="1200" dirty="0">
                    <a:cs typeface="Arial"/>
                  </a:rPr>
                  <a:t>[1e6]</a:t>
                </a:r>
              </a:p>
            </p:txBody>
          </p:sp>
          <p:sp>
            <p:nvSpPr>
              <p:cNvPr id="492" name="object 30">
                <a:extLst>
                  <a:ext uri="{FF2B5EF4-FFF2-40B4-BE49-F238E27FC236}">
                    <a16:creationId xmlns:a16="http://schemas.microsoft.com/office/drawing/2014/main" id="{87C58347-6C8B-4284-A3B5-AF58E4AE9B53}"/>
                  </a:ext>
                </a:extLst>
              </p:cNvPr>
              <p:cNvSpPr/>
              <p:nvPr/>
            </p:nvSpPr>
            <p:spPr>
              <a:xfrm>
                <a:off x="10058400" y="6279309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93" name="object 31">
                <a:extLst>
                  <a:ext uri="{FF2B5EF4-FFF2-40B4-BE49-F238E27FC236}">
                    <a16:creationId xmlns:a16="http://schemas.microsoft.com/office/drawing/2014/main" id="{4F49BFAA-DA75-4AD3-AEDC-4E977FDC528B}"/>
                  </a:ext>
                </a:extLst>
              </p:cNvPr>
              <p:cNvSpPr/>
              <p:nvPr/>
            </p:nvSpPr>
            <p:spPr>
              <a:xfrm>
                <a:off x="10058400" y="6081189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94" name="object 33">
                <a:extLst>
                  <a:ext uri="{FF2B5EF4-FFF2-40B4-BE49-F238E27FC236}">
                    <a16:creationId xmlns:a16="http://schemas.microsoft.com/office/drawing/2014/main" id="{5712F378-A446-4752-8BEA-F4925B349636}"/>
                  </a:ext>
                </a:extLst>
              </p:cNvPr>
              <p:cNvSpPr/>
              <p:nvPr/>
            </p:nvSpPr>
            <p:spPr>
              <a:xfrm>
                <a:off x="10058400" y="6275832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95" name="object 34">
                <a:extLst>
                  <a:ext uri="{FF2B5EF4-FFF2-40B4-BE49-F238E27FC236}">
                    <a16:creationId xmlns:a16="http://schemas.microsoft.com/office/drawing/2014/main" id="{AD906A33-8CB8-46EB-AFA9-2B3C760C6F59}"/>
                  </a:ext>
                </a:extLst>
              </p:cNvPr>
              <p:cNvSpPr txBox="1"/>
              <p:nvPr/>
            </p:nvSpPr>
            <p:spPr>
              <a:xfrm rot="5400000">
                <a:off x="10203148" y="5705969"/>
                <a:ext cx="484012" cy="642633"/>
              </a:xfrm>
              <a:prstGeom prst="rect">
                <a:avLst/>
              </a:prstGeom>
            </p:spPr>
            <p:txBody>
              <a:bodyPr vert="vert270" wrap="square" lIns="0" tIns="7620" rIns="0" bIns="0" rtlCol="0">
                <a:spAutoFit/>
              </a:bodyPr>
              <a:lstStyle/>
              <a:p>
                <a:pPr marL="16933">
                  <a:spcBef>
                    <a:spcPts val="60"/>
                  </a:spcBef>
                </a:pPr>
                <a:r>
                  <a:rPr sz="1200" dirty="0">
                    <a:cs typeface="Arial"/>
                  </a:rPr>
                  <a:t>0.0</a:t>
                </a:r>
              </a:p>
            </p:txBody>
          </p:sp>
          <p:sp>
            <p:nvSpPr>
              <p:cNvPr id="496" name="object 35">
                <a:extLst>
                  <a:ext uri="{FF2B5EF4-FFF2-40B4-BE49-F238E27FC236}">
                    <a16:creationId xmlns:a16="http://schemas.microsoft.com/office/drawing/2014/main" id="{58C70B25-1EE0-4BF9-81A6-B16E4871FE4A}"/>
                  </a:ext>
                </a:extLst>
              </p:cNvPr>
              <p:cNvSpPr/>
              <p:nvPr/>
            </p:nvSpPr>
            <p:spPr>
              <a:xfrm>
                <a:off x="10058400" y="6077711"/>
                <a:ext cx="76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97" name="object 36">
                <a:extLst>
                  <a:ext uri="{FF2B5EF4-FFF2-40B4-BE49-F238E27FC236}">
                    <a16:creationId xmlns:a16="http://schemas.microsoft.com/office/drawing/2014/main" id="{2468760A-D687-4317-8AD4-497D1DD02A72}"/>
                  </a:ext>
                </a:extLst>
              </p:cNvPr>
              <p:cNvSpPr/>
              <p:nvPr/>
            </p:nvSpPr>
            <p:spPr>
              <a:xfrm>
                <a:off x="10058400" y="5879591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98" name="object 37">
                <a:extLst>
                  <a:ext uri="{FF2B5EF4-FFF2-40B4-BE49-F238E27FC236}">
                    <a16:creationId xmlns:a16="http://schemas.microsoft.com/office/drawing/2014/main" id="{2494883C-DDD7-4C6A-A4BF-5734C0B7443C}"/>
                  </a:ext>
                </a:extLst>
              </p:cNvPr>
              <p:cNvSpPr/>
              <p:nvPr/>
            </p:nvSpPr>
            <p:spPr>
              <a:xfrm>
                <a:off x="10058400" y="5684520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99" name="object 38">
                <a:extLst>
                  <a:ext uri="{FF2B5EF4-FFF2-40B4-BE49-F238E27FC236}">
                    <a16:creationId xmlns:a16="http://schemas.microsoft.com/office/drawing/2014/main" id="{5D5F0A91-6B45-4148-A752-D7FC19D6291F}"/>
                  </a:ext>
                </a:extLst>
              </p:cNvPr>
              <p:cNvSpPr/>
              <p:nvPr/>
            </p:nvSpPr>
            <p:spPr>
              <a:xfrm>
                <a:off x="10058400" y="5486400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0" name="object 39">
                <a:extLst>
                  <a:ext uri="{FF2B5EF4-FFF2-40B4-BE49-F238E27FC236}">
                    <a16:creationId xmlns:a16="http://schemas.microsoft.com/office/drawing/2014/main" id="{53899E25-916E-4747-9504-BBC0955BE70D}"/>
                  </a:ext>
                </a:extLst>
              </p:cNvPr>
              <p:cNvSpPr/>
              <p:nvPr/>
            </p:nvSpPr>
            <p:spPr>
              <a:xfrm>
                <a:off x="10058400" y="5288279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1" name="object 40">
                <a:extLst>
                  <a:ext uri="{FF2B5EF4-FFF2-40B4-BE49-F238E27FC236}">
                    <a16:creationId xmlns:a16="http://schemas.microsoft.com/office/drawing/2014/main" id="{8606B3C8-CCA7-4247-A739-76FDF3BFEF60}"/>
                  </a:ext>
                </a:extLst>
              </p:cNvPr>
              <p:cNvSpPr txBox="1"/>
              <p:nvPr/>
            </p:nvSpPr>
            <p:spPr>
              <a:xfrm rot="5400000">
                <a:off x="10186907" y="4817268"/>
                <a:ext cx="484012" cy="546773"/>
              </a:xfrm>
              <a:prstGeom prst="rect">
                <a:avLst/>
              </a:prstGeom>
            </p:spPr>
            <p:txBody>
              <a:bodyPr vert="vert270" wrap="square" lIns="0" tIns="7620" rIns="0" bIns="0" rtlCol="0">
                <a:spAutoFit/>
              </a:bodyPr>
              <a:lstStyle/>
              <a:p>
                <a:pPr marL="16933">
                  <a:spcBef>
                    <a:spcPts val="60"/>
                  </a:spcBef>
                </a:pPr>
                <a:r>
                  <a:rPr sz="1200" dirty="0">
                    <a:cs typeface="Arial"/>
                  </a:rPr>
                  <a:t>0.5</a:t>
                </a:r>
              </a:p>
            </p:txBody>
          </p:sp>
          <p:sp>
            <p:nvSpPr>
              <p:cNvPr id="502" name="object 41">
                <a:extLst>
                  <a:ext uri="{FF2B5EF4-FFF2-40B4-BE49-F238E27FC236}">
                    <a16:creationId xmlns:a16="http://schemas.microsoft.com/office/drawing/2014/main" id="{655039FE-0587-4AD1-8F56-BBE8992F0CB6}"/>
                  </a:ext>
                </a:extLst>
              </p:cNvPr>
              <p:cNvSpPr/>
              <p:nvPr/>
            </p:nvSpPr>
            <p:spPr>
              <a:xfrm>
                <a:off x="10058400" y="5093208"/>
                <a:ext cx="76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3" name="object 42">
                <a:extLst>
                  <a:ext uri="{FF2B5EF4-FFF2-40B4-BE49-F238E27FC236}">
                    <a16:creationId xmlns:a16="http://schemas.microsoft.com/office/drawing/2014/main" id="{D7C40BFA-21E8-4CD8-AF4E-C779C8FC1E40}"/>
                  </a:ext>
                </a:extLst>
              </p:cNvPr>
              <p:cNvSpPr/>
              <p:nvPr/>
            </p:nvSpPr>
            <p:spPr>
              <a:xfrm>
                <a:off x="10058400" y="4895088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4" name="object 43">
                <a:extLst>
                  <a:ext uri="{FF2B5EF4-FFF2-40B4-BE49-F238E27FC236}">
                    <a16:creationId xmlns:a16="http://schemas.microsoft.com/office/drawing/2014/main" id="{0353239D-F937-4C8D-A906-C1971CDE4FD9}"/>
                  </a:ext>
                </a:extLst>
              </p:cNvPr>
              <p:cNvSpPr/>
              <p:nvPr/>
            </p:nvSpPr>
            <p:spPr>
              <a:xfrm>
                <a:off x="10058400" y="4700015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5" name="object 44">
                <a:extLst>
                  <a:ext uri="{FF2B5EF4-FFF2-40B4-BE49-F238E27FC236}">
                    <a16:creationId xmlns:a16="http://schemas.microsoft.com/office/drawing/2014/main" id="{E06DB595-AFAF-4232-A8A1-F72C1A7B30FA}"/>
                  </a:ext>
                </a:extLst>
              </p:cNvPr>
              <p:cNvSpPr/>
              <p:nvPr/>
            </p:nvSpPr>
            <p:spPr>
              <a:xfrm>
                <a:off x="10058400" y="4501896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6" name="object 45">
                <a:extLst>
                  <a:ext uri="{FF2B5EF4-FFF2-40B4-BE49-F238E27FC236}">
                    <a16:creationId xmlns:a16="http://schemas.microsoft.com/office/drawing/2014/main" id="{F0C2283D-CF42-4F99-A060-9360519B40C5}"/>
                  </a:ext>
                </a:extLst>
              </p:cNvPr>
              <p:cNvSpPr/>
              <p:nvPr/>
            </p:nvSpPr>
            <p:spPr>
              <a:xfrm>
                <a:off x="10058400" y="4303776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7" name="object 46">
                <a:extLst>
                  <a:ext uri="{FF2B5EF4-FFF2-40B4-BE49-F238E27FC236}">
                    <a16:creationId xmlns:a16="http://schemas.microsoft.com/office/drawing/2014/main" id="{B20A6DFC-1C4F-4AC2-975E-BB4E4790DD8C}"/>
                  </a:ext>
                </a:extLst>
              </p:cNvPr>
              <p:cNvSpPr txBox="1"/>
              <p:nvPr/>
            </p:nvSpPr>
            <p:spPr>
              <a:xfrm rot="5400000">
                <a:off x="10190563" y="3847527"/>
                <a:ext cx="484012" cy="568356"/>
              </a:xfrm>
              <a:prstGeom prst="rect">
                <a:avLst/>
              </a:prstGeom>
            </p:spPr>
            <p:txBody>
              <a:bodyPr vert="vert270" wrap="square" lIns="0" tIns="7620" rIns="0" bIns="0" rtlCol="0">
                <a:spAutoFit/>
              </a:bodyPr>
              <a:lstStyle/>
              <a:p>
                <a:pPr marL="16933">
                  <a:spcBef>
                    <a:spcPts val="60"/>
                  </a:spcBef>
                </a:pPr>
                <a:r>
                  <a:rPr sz="1200" dirty="0">
                    <a:cs typeface="Arial"/>
                  </a:rPr>
                  <a:t>1.0</a:t>
                </a:r>
              </a:p>
            </p:txBody>
          </p:sp>
          <p:sp>
            <p:nvSpPr>
              <p:cNvPr id="508" name="object 47">
                <a:extLst>
                  <a:ext uri="{FF2B5EF4-FFF2-40B4-BE49-F238E27FC236}">
                    <a16:creationId xmlns:a16="http://schemas.microsoft.com/office/drawing/2014/main" id="{5792D26B-28D4-4E37-89CA-AA23EA23C988}"/>
                  </a:ext>
                </a:extLst>
              </p:cNvPr>
              <p:cNvSpPr/>
              <p:nvPr/>
            </p:nvSpPr>
            <p:spPr>
              <a:xfrm>
                <a:off x="10058400" y="4108703"/>
                <a:ext cx="76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09" name="object 48">
                <a:extLst>
                  <a:ext uri="{FF2B5EF4-FFF2-40B4-BE49-F238E27FC236}">
                    <a16:creationId xmlns:a16="http://schemas.microsoft.com/office/drawing/2014/main" id="{C98404B6-5315-47A1-99C7-1999AC4ED4FF}"/>
                  </a:ext>
                </a:extLst>
              </p:cNvPr>
              <p:cNvSpPr/>
              <p:nvPr/>
            </p:nvSpPr>
            <p:spPr>
              <a:xfrm>
                <a:off x="10058400" y="3910584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0" name="object 49">
                <a:extLst>
                  <a:ext uri="{FF2B5EF4-FFF2-40B4-BE49-F238E27FC236}">
                    <a16:creationId xmlns:a16="http://schemas.microsoft.com/office/drawing/2014/main" id="{FFD2115D-3881-4210-8D49-943F38D211EE}"/>
                  </a:ext>
                </a:extLst>
              </p:cNvPr>
              <p:cNvSpPr/>
              <p:nvPr/>
            </p:nvSpPr>
            <p:spPr>
              <a:xfrm>
                <a:off x="10058400" y="3712464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1" name="object 50">
                <a:extLst>
                  <a:ext uri="{FF2B5EF4-FFF2-40B4-BE49-F238E27FC236}">
                    <a16:creationId xmlns:a16="http://schemas.microsoft.com/office/drawing/2014/main" id="{D7BB1BBE-8EE7-46C4-A43B-70A53486C017}"/>
                  </a:ext>
                </a:extLst>
              </p:cNvPr>
              <p:cNvSpPr/>
              <p:nvPr/>
            </p:nvSpPr>
            <p:spPr>
              <a:xfrm>
                <a:off x="10058400" y="3517391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2" name="object 51">
                <a:extLst>
                  <a:ext uri="{FF2B5EF4-FFF2-40B4-BE49-F238E27FC236}">
                    <a16:creationId xmlns:a16="http://schemas.microsoft.com/office/drawing/2014/main" id="{A46B1630-B4BC-4784-8383-F9B46FA33297}"/>
                  </a:ext>
                </a:extLst>
              </p:cNvPr>
              <p:cNvSpPr/>
              <p:nvPr/>
            </p:nvSpPr>
            <p:spPr>
              <a:xfrm>
                <a:off x="10058400" y="3319271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3" name="object 52">
                <a:extLst>
                  <a:ext uri="{FF2B5EF4-FFF2-40B4-BE49-F238E27FC236}">
                    <a16:creationId xmlns:a16="http://schemas.microsoft.com/office/drawing/2014/main" id="{02152D63-260A-432E-B55D-3050A874B94E}"/>
                  </a:ext>
                </a:extLst>
              </p:cNvPr>
              <p:cNvSpPr txBox="1"/>
              <p:nvPr/>
            </p:nvSpPr>
            <p:spPr>
              <a:xfrm rot="5400000">
                <a:off x="10217325" y="2742875"/>
                <a:ext cx="484012" cy="726273"/>
              </a:xfrm>
              <a:prstGeom prst="rect">
                <a:avLst/>
              </a:prstGeom>
            </p:spPr>
            <p:txBody>
              <a:bodyPr vert="vert270" wrap="square" lIns="0" tIns="7620" rIns="0" bIns="0" rtlCol="0">
                <a:spAutoFit/>
              </a:bodyPr>
              <a:lstStyle/>
              <a:p>
                <a:pPr marL="16933">
                  <a:spcBef>
                    <a:spcPts val="60"/>
                  </a:spcBef>
                </a:pPr>
                <a:r>
                  <a:rPr sz="1200" dirty="0">
                    <a:cs typeface="Arial"/>
                  </a:rPr>
                  <a:t>1.5</a:t>
                </a:r>
              </a:p>
            </p:txBody>
          </p:sp>
          <p:sp>
            <p:nvSpPr>
              <p:cNvPr id="514" name="object 53">
                <a:extLst>
                  <a:ext uri="{FF2B5EF4-FFF2-40B4-BE49-F238E27FC236}">
                    <a16:creationId xmlns:a16="http://schemas.microsoft.com/office/drawing/2014/main" id="{D907384D-09F4-4D33-A827-C10830EDD61F}"/>
                  </a:ext>
                </a:extLst>
              </p:cNvPr>
              <p:cNvSpPr/>
              <p:nvPr/>
            </p:nvSpPr>
            <p:spPr>
              <a:xfrm>
                <a:off x="10058400" y="3124200"/>
                <a:ext cx="76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5" name="object 54">
                <a:extLst>
                  <a:ext uri="{FF2B5EF4-FFF2-40B4-BE49-F238E27FC236}">
                    <a16:creationId xmlns:a16="http://schemas.microsoft.com/office/drawing/2014/main" id="{6FF43D66-7F8A-44DA-86FF-1434D0175693}"/>
                  </a:ext>
                </a:extLst>
              </p:cNvPr>
              <p:cNvSpPr/>
              <p:nvPr/>
            </p:nvSpPr>
            <p:spPr>
              <a:xfrm>
                <a:off x="10058400" y="2926079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6" name="object 55">
                <a:extLst>
                  <a:ext uri="{FF2B5EF4-FFF2-40B4-BE49-F238E27FC236}">
                    <a16:creationId xmlns:a16="http://schemas.microsoft.com/office/drawing/2014/main" id="{F1C04067-C4E5-432E-8352-841F7CD650C6}"/>
                  </a:ext>
                </a:extLst>
              </p:cNvPr>
              <p:cNvSpPr/>
              <p:nvPr/>
            </p:nvSpPr>
            <p:spPr>
              <a:xfrm>
                <a:off x="10058400" y="2727960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7" name="object 56">
                <a:extLst>
                  <a:ext uri="{FF2B5EF4-FFF2-40B4-BE49-F238E27FC236}">
                    <a16:creationId xmlns:a16="http://schemas.microsoft.com/office/drawing/2014/main" id="{F6FC776F-F0C0-431D-8B58-257BB9F61A44}"/>
                  </a:ext>
                </a:extLst>
              </p:cNvPr>
              <p:cNvSpPr/>
              <p:nvPr/>
            </p:nvSpPr>
            <p:spPr>
              <a:xfrm>
                <a:off x="10058400" y="2532888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18" name="object 57">
                <a:extLst>
                  <a:ext uri="{FF2B5EF4-FFF2-40B4-BE49-F238E27FC236}">
                    <a16:creationId xmlns:a16="http://schemas.microsoft.com/office/drawing/2014/main" id="{8A7908FA-39C7-4B53-93A6-80090D4AB67E}"/>
                  </a:ext>
                </a:extLst>
              </p:cNvPr>
              <p:cNvSpPr/>
              <p:nvPr/>
            </p:nvSpPr>
            <p:spPr>
              <a:xfrm>
                <a:off x="10058400" y="2334767"/>
                <a:ext cx="457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">
                    <a:moveTo>
                      <a:pt x="0" y="0"/>
                    </a:moveTo>
                    <a:lnTo>
                      <a:pt x="4572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3596DCBF-456A-47DD-9FFF-AB2758CB40EB}"/>
                </a:ext>
              </a:extLst>
            </p:cNvPr>
            <p:cNvGrpSpPr/>
            <p:nvPr/>
          </p:nvGrpSpPr>
          <p:grpSpPr>
            <a:xfrm>
              <a:off x="305638" y="3876756"/>
              <a:ext cx="6560761" cy="2255048"/>
              <a:chOff x="305638" y="3876756"/>
              <a:chExt cx="6560761" cy="2255048"/>
            </a:xfrm>
          </p:grpSpPr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668874B4-3C08-4720-A669-7292F984E9A4}"/>
                  </a:ext>
                </a:extLst>
              </p:cNvPr>
              <p:cNvSpPr txBox="1"/>
              <p:nvPr/>
            </p:nvSpPr>
            <p:spPr>
              <a:xfrm>
                <a:off x="5062730" y="5793544"/>
                <a:ext cx="1803669" cy="33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Chemical shift [ppm]</a:t>
                </a:r>
              </a:p>
            </p:txBody>
          </p:sp>
          <p:sp>
            <p:nvSpPr>
              <p:cNvPr id="451" name="object 24">
                <a:extLst>
                  <a:ext uri="{FF2B5EF4-FFF2-40B4-BE49-F238E27FC236}">
                    <a16:creationId xmlns:a16="http://schemas.microsoft.com/office/drawing/2014/main" id="{7A9933AF-7B8E-4D17-B3AA-E87B89D7D4C1}"/>
                  </a:ext>
                </a:extLst>
              </p:cNvPr>
              <p:cNvSpPr/>
              <p:nvPr/>
            </p:nvSpPr>
            <p:spPr>
              <a:xfrm>
                <a:off x="938626" y="3907191"/>
                <a:ext cx="0" cy="1833282"/>
              </a:xfrm>
              <a:custGeom>
                <a:avLst/>
                <a:gdLst/>
                <a:ahLst/>
                <a:cxnLst/>
                <a:rect l="l" t="t" r="r" b="b"/>
                <a:pathLst>
                  <a:path h="6379845">
                    <a:moveTo>
                      <a:pt x="0" y="0"/>
                    </a:moveTo>
                    <a:lnTo>
                      <a:pt x="0" y="6379464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52" name="object 25">
                <a:extLst>
                  <a:ext uri="{FF2B5EF4-FFF2-40B4-BE49-F238E27FC236}">
                    <a16:creationId xmlns:a16="http://schemas.microsoft.com/office/drawing/2014/main" id="{6B2368A3-EB14-405A-A020-16A8D828B143}"/>
                  </a:ext>
                </a:extLst>
              </p:cNvPr>
              <p:cNvSpPr/>
              <p:nvPr/>
            </p:nvSpPr>
            <p:spPr>
              <a:xfrm>
                <a:off x="2272557" y="3907191"/>
                <a:ext cx="0" cy="1833282"/>
              </a:xfrm>
              <a:custGeom>
                <a:avLst/>
                <a:gdLst/>
                <a:ahLst/>
                <a:cxnLst/>
                <a:rect l="l" t="t" r="r" b="b"/>
                <a:pathLst>
                  <a:path h="6379845">
                    <a:moveTo>
                      <a:pt x="0" y="0"/>
                    </a:moveTo>
                    <a:lnTo>
                      <a:pt x="0" y="6379464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53" name="object 26">
                <a:extLst>
                  <a:ext uri="{FF2B5EF4-FFF2-40B4-BE49-F238E27FC236}">
                    <a16:creationId xmlns:a16="http://schemas.microsoft.com/office/drawing/2014/main" id="{5D4A3A53-DBEB-4B4E-877A-0DA948CC4E9D}"/>
                  </a:ext>
                </a:extLst>
              </p:cNvPr>
              <p:cNvSpPr/>
              <p:nvPr/>
            </p:nvSpPr>
            <p:spPr>
              <a:xfrm>
                <a:off x="3604648" y="3907191"/>
                <a:ext cx="0" cy="1833282"/>
              </a:xfrm>
              <a:custGeom>
                <a:avLst/>
                <a:gdLst/>
                <a:ahLst/>
                <a:cxnLst/>
                <a:rect l="l" t="t" r="r" b="b"/>
                <a:pathLst>
                  <a:path h="6379845">
                    <a:moveTo>
                      <a:pt x="0" y="0"/>
                    </a:moveTo>
                    <a:lnTo>
                      <a:pt x="0" y="6379464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54" name="object 27">
                <a:extLst>
                  <a:ext uri="{FF2B5EF4-FFF2-40B4-BE49-F238E27FC236}">
                    <a16:creationId xmlns:a16="http://schemas.microsoft.com/office/drawing/2014/main" id="{F29535FB-2563-4442-9017-B679DED98F5C}"/>
                  </a:ext>
                </a:extLst>
              </p:cNvPr>
              <p:cNvSpPr/>
              <p:nvPr/>
            </p:nvSpPr>
            <p:spPr>
              <a:xfrm>
                <a:off x="4938579" y="3907191"/>
                <a:ext cx="0" cy="1833282"/>
              </a:xfrm>
              <a:custGeom>
                <a:avLst/>
                <a:gdLst/>
                <a:ahLst/>
                <a:cxnLst/>
                <a:rect l="l" t="t" r="r" b="b"/>
                <a:pathLst>
                  <a:path h="6379845">
                    <a:moveTo>
                      <a:pt x="0" y="0"/>
                    </a:moveTo>
                    <a:lnTo>
                      <a:pt x="0" y="6379464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96DF1BF2-8377-4ED7-90DE-ED1684B68DA0}"/>
                  </a:ext>
                </a:extLst>
              </p:cNvPr>
              <p:cNvGrpSpPr/>
              <p:nvPr/>
            </p:nvGrpSpPr>
            <p:grpSpPr>
              <a:xfrm>
                <a:off x="605604" y="5741224"/>
                <a:ext cx="5332043" cy="271665"/>
                <a:chOff x="737616" y="6346366"/>
                <a:chExt cx="8833103" cy="583084"/>
              </a:xfrm>
            </p:grpSpPr>
            <p:sp>
              <p:nvSpPr>
                <p:cNvPr id="470" name="object 3">
                  <a:extLst>
                    <a:ext uri="{FF2B5EF4-FFF2-40B4-BE49-F238E27FC236}">
                      <a16:creationId xmlns:a16="http://schemas.microsoft.com/office/drawing/2014/main" id="{8591285B-C7BD-4609-A890-5D65E53FFE87}"/>
                    </a:ext>
                  </a:extLst>
                </p:cNvPr>
                <p:cNvSpPr/>
                <p:nvPr/>
              </p:nvSpPr>
              <p:spPr>
                <a:xfrm>
                  <a:off x="737616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1" name="object 4">
                  <a:extLst>
                    <a:ext uri="{FF2B5EF4-FFF2-40B4-BE49-F238E27FC236}">
                      <a16:creationId xmlns:a16="http://schemas.microsoft.com/office/drawing/2014/main" id="{B917B326-9DE8-411B-82FA-D700BE6F2978}"/>
                    </a:ext>
                  </a:extLst>
                </p:cNvPr>
                <p:cNvSpPr txBox="1"/>
                <p:nvPr/>
              </p:nvSpPr>
              <p:spPr>
                <a:xfrm>
                  <a:off x="1242474" y="6445433"/>
                  <a:ext cx="91441" cy="484015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1200" spc="20" dirty="0">
                      <a:cs typeface="Arial"/>
                    </a:rPr>
                    <a:t>8</a:t>
                  </a:r>
                  <a:endParaRPr sz="1200" dirty="0">
                    <a:cs typeface="Arial"/>
                  </a:endParaRPr>
                </a:p>
              </p:txBody>
            </p:sp>
            <p:sp>
              <p:nvSpPr>
                <p:cNvPr id="472" name="object 5">
                  <a:extLst>
                    <a:ext uri="{FF2B5EF4-FFF2-40B4-BE49-F238E27FC236}">
                      <a16:creationId xmlns:a16="http://schemas.microsoft.com/office/drawing/2014/main" id="{872CE7B3-74B0-4EDE-833D-26AA78F721C9}"/>
                    </a:ext>
                  </a:extLst>
                </p:cNvPr>
                <p:cNvSpPr/>
                <p:nvPr/>
              </p:nvSpPr>
              <p:spPr>
                <a:xfrm>
                  <a:off x="1289303" y="6346366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19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3" name="object 6">
                  <a:extLst>
                    <a:ext uri="{FF2B5EF4-FFF2-40B4-BE49-F238E27FC236}">
                      <a16:creationId xmlns:a16="http://schemas.microsoft.com/office/drawing/2014/main" id="{368A7B0C-7005-445A-9828-C036666FD926}"/>
                    </a:ext>
                  </a:extLst>
                </p:cNvPr>
                <p:cNvSpPr/>
                <p:nvPr/>
              </p:nvSpPr>
              <p:spPr>
                <a:xfrm>
                  <a:off x="1840992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4" name="object 7">
                  <a:extLst>
                    <a:ext uri="{FF2B5EF4-FFF2-40B4-BE49-F238E27FC236}">
                      <a16:creationId xmlns:a16="http://schemas.microsoft.com/office/drawing/2014/main" id="{22B38418-B0A2-413D-859A-8ABB494FA113}"/>
                    </a:ext>
                  </a:extLst>
                </p:cNvPr>
                <p:cNvSpPr/>
                <p:nvPr/>
              </p:nvSpPr>
              <p:spPr>
                <a:xfrm>
                  <a:off x="2392679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5" name="object 8">
                  <a:extLst>
                    <a:ext uri="{FF2B5EF4-FFF2-40B4-BE49-F238E27FC236}">
                      <a16:creationId xmlns:a16="http://schemas.microsoft.com/office/drawing/2014/main" id="{E5FFBBB1-0F94-4726-83CD-1630E4DCA92C}"/>
                    </a:ext>
                  </a:extLst>
                </p:cNvPr>
                <p:cNvSpPr/>
                <p:nvPr/>
              </p:nvSpPr>
              <p:spPr>
                <a:xfrm>
                  <a:off x="2944367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6" name="object 9">
                  <a:extLst>
                    <a:ext uri="{FF2B5EF4-FFF2-40B4-BE49-F238E27FC236}">
                      <a16:creationId xmlns:a16="http://schemas.microsoft.com/office/drawing/2014/main" id="{1129807D-B322-441F-BD39-55813C6079E8}"/>
                    </a:ext>
                  </a:extLst>
                </p:cNvPr>
                <p:cNvSpPr txBox="1"/>
                <p:nvPr/>
              </p:nvSpPr>
              <p:spPr>
                <a:xfrm>
                  <a:off x="3452271" y="6445433"/>
                  <a:ext cx="91441" cy="48401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1200" spc="20" dirty="0">
                      <a:cs typeface="Arial"/>
                    </a:rPr>
                    <a:t>6</a:t>
                  </a:r>
                  <a:endParaRPr sz="1200">
                    <a:cs typeface="Arial"/>
                  </a:endParaRPr>
                </a:p>
              </p:txBody>
            </p:sp>
            <p:sp>
              <p:nvSpPr>
                <p:cNvPr id="477" name="object 10">
                  <a:extLst>
                    <a:ext uri="{FF2B5EF4-FFF2-40B4-BE49-F238E27FC236}">
                      <a16:creationId xmlns:a16="http://schemas.microsoft.com/office/drawing/2014/main" id="{A54D8DD5-70F5-4F10-B437-23C96060BE5C}"/>
                    </a:ext>
                  </a:extLst>
                </p:cNvPr>
                <p:cNvSpPr/>
                <p:nvPr/>
              </p:nvSpPr>
              <p:spPr>
                <a:xfrm>
                  <a:off x="3499103" y="6346366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19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8" name="object 11">
                  <a:extLst>
                    <a:ext uri="{FF2B5EF4-FFF2-40B4-BE49-F238E27FC236}">
                      <a16:creationId xmlns:a16="http://schemas.microsoft.com/office/drawing/2014/main" id="{D4DE04C0-DBD9-4261-94EC-FA36189659E6}"/>
                    </a:ext>
                  </a:extLst>
                </p:cNvPr>
                <p:cNvSpPr/>
                <p:nvPr/>
              </p:nvSpPr>
              <p:spPr>
                <a:xfrm>
                  <a:off x="4050791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79" name="object 12">
                  <a:extLst>
                    <a:ext uri="{FF2B5EF4-FFF2-40B4-BE49-F238E27FC236}">
                      <a16:creationId xmlns:a16="http://schemas.microsoft.com/office/drawing/2014/main" id="{9473AA16-F4F4-4886-8BC3-E509F58609D5}"/>
                    </a:ext>
                  </a:extLst>
                </p:cNvPr>
                <p:cNvSpPr/>
                <p:nvPr/>
              </p:nvSpPr>
              <p:spPr>
                <a:xfrm>
                  <a:off x="4602479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0" name="object 13">
                  <a:extLst>
                    <a:ext uri="{FF2B5EF4-FFF2-40B4-BE49-F238E27FC236}">
                      <a16:creationId xmlns:a16="http://schemas.microsoft.com/office/drawing/2014/main" id="{CBD2F084-C285-4E7F-9BE2-68F09C15F90C}"/>
                    </a:ext>
                  </a:extLst>
                </p:cNvPr>
                <p:cNvSpPr/>
                <p:nvPr/>
              </p:nvSpPr>
              <p:spPr>
                <a:xfrm>
                  <a:off x="5154167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1" name="object 14">
                  <a:extLst>
                    <a:ext uri="{FF2B5EF4-FFF2-40B4-BE49-F238E27FC236}">
                      <a16:creationId xmlns:a16="http://schemas.microsoft.com/office/drawing/2014/main" id="{81BD8A9D-A6BA-428D-948E-134ADF3D117D}"/>
                    </a:ext>
                  </a:extLst>
                </p:cNvPr>
                <p:cNvSpPr txBox="1"/>
                <p:nvPr/>
              </p:nvSpPr>
              <p:spPr>
                <a:xfrm>
                  <a:off x="5659025" y="6445433"/>
                  <a:ext cx="91441" cy="48401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1200" spc="20" dirty="0">
                      <a:cs typeface="Arial"/>
                    </a:rPr>
                    <a:t>4</a:t>
                  </a:r>
                  <a:endParaRPr sz="1200">
                    <a:cs typeface="Arial"/>
                  </a:endParaRPr>
                </a:p>
              </p:txBody>
            </p:sp>
            <p:sp>
              <p:nvSpPr>
                <p:cNvPr id="482" name="object 15">
                  <a:extLst>
                    <a:ext uri="{FF2B5EF4-FFF2-40B4-BE49-F238E27FC236}">
                      <a16:creationId xmlns:a16="http://schemas.microsoft.com/office/drawing/2014/main" id="{F7282F57-8CB5-4843-A3AC-8B27046BE547}"/>
                    </a:ext>
                  </a:extLst>
                </p:cNvPr>
                <p:cNvSpPr/>
                <p:nvPr/>
              </p:nvSpPr>
              <p:spPr>
                <a:xfrm>
                  <a:off x="5705855" y="6346366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19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3" name="object 16">
                  <a:extLst>
                    <a:ext uri="{FF2B5EF4-FFF2-40B4-BE49-F238E27FC236}">
                      <a16:creationId xmlns:a16="http://schemas.microsoft.com/office/drawing/2014/main" id="{B586D8A7-AF80-4C35-964F-27F209EEA806}"/>
                    </a:ext>
                  </a:extLst>
                </p:cNvPr>
                <p:cNvSpPr/>
                <p:nvPr/>
              </p:nvSpPr>
              <p:spPr>
                <a:xfrm>
                  <a:off x="6257544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4" name="object 17">
                  <a:extLst>
                    <a:ext uri="{FF2B5EF4-FFF2-40B4-BE49-F238E27FC236}">
                      <a16:creationId xmlns:a16="http://schemas.microsoft.com/office/drawing/2014/main" id="{AB642D9E-FDD6-459E-8900-5DC73C77295B}"/>
                    </a:ext>
                  </a:extLst>
                </p:cNvPr>
                <p:cNvSpPr/>
                <p:nvPr/>
              </p:nvSpPr>
              <p:spPr>
                <a:xfrm>
                  <a:off x="6809231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5" name="object 18">
                  <a:extLst>
                    <a:ext uri="{FF2B5EF4-FFF2-40B4-BE49-F238E27FC236}">
                      <a16:creationId xmlns:a16="http://schemas.microsoft.com/office/drawing/2014/main" id="{24F4EE9C-5D2E-422C-906A-255816DA96A5}"/>
                    </a:ext>
                  </a:extLst>
                </p:cNvPr>
                <p:cNvSpPr/>
                <p:nvPr/>
              </p:nvSpPr>
              <p:spPr>
                <a:xfrm>
                  <a:off x="7360919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6" name="object 19">
                  <a:extLst>
                    <a:ext uri="{FF2B5EF4-FFF2-40B4-BE49-F238E27FC236}">
                      <a16:creationId xmlns:a16="http://schemas.microsoft.com/office/drawing/2014/main" id="{599F83EE-58F9-4C1F-8C21-9752293617B5}"/>
                    </a:ext>
                  </a:extLst>
                </p:cNvPr>
                <p:cNvSpPr txBox="1"/>
                <p:nvPr/>
              </p:nvSpPr>
              <p:spPr>
                <a:xfrm>
                  <a:off x="7868824" y="6445433"/>
                  <a:ext cx="91441" cy="48401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1200" spc="20" dirty="0">
                      <a:cs typeface="Arial"/>
                    </a:rPr>
                    <a:t>2</a:t>
                  </a:r>
                  <a:endParaRPr sz="1200" dirty="0">
                    <a:cs typeface="Arial"/>
                  </a:endParaRPr>
                </a:p>
              </p:txBody>
            </p:sp>
            <p:sp>
              <p:nvSpPr>
                <p:cNvPr id="487" name="object 20">
                  <a:extLst>
                    <a:ext uri="{FF2B5EF4-FFF2-40B4-BE49-F238E27FC236}">
                      <a16:creationId xmlns:a16="http://schemas.microsoft.com/office/drawing/2014/main" id="{A5DD10BB-C45C-4739-A850-1C2EEBD3FAC9}"/>
                    </a:ext>
                  </a:extLst>
                </p:cNvPr>
                <p:cNvSpPr/>
                <p:nvPr/>
              </p:nvSpPr>
              <p:spPr>
                <a:xfrm>
                  <a:off x="7915656" y="6346366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19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8" name="object 21">
                  <a:extLst>
                    <a:ext uri="{FF2B5EF4-FFF2-40B4-BE49-F238E27FC236}">
                      <a16:creationId xmlns:a16="http://schemas.microsoft.com/office/drawing/2014/main" id="{C2DE4A52-2E9F-4FB6-A8CB-D1ADC4ECDE1A}"/>
                    </a:ext>
                  </a:extLst>
                </p:cNvPr>
                <p:cNvSpPr/>
                <p:nvPr/>
              </p:nvSpPr>
              <p:spPr>
                <a:xfrm>
                  <a:off x="8467343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89" name="object 22">
                  <a:extLst>
                    <a:ext uri="{FF2B5EF4-FFF2-40B4-BE49-F238E27FC236}">
                      <a16:creationId xmlns:a16="http://schemas.microsoft.com/office/drawing/2014/main" id="{61B87993-DDB8-4506-A406-EABED9EB0A1B}"/>
                    </a:ext>
                  </a:extLst>
                </p:cNvPr>
                <p:cNvSpPr/>
                <p:nvPr/>
              </p:nvSpPr>
              <p:spPr>
                <a:xfrm>
                  <a:off x="9019031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490" name="object 23">
                  <a:extLst>
                    <a:ext uri="{FF2B5EF4-FFF2-40B4-BE49-F238E27FC236}">
                      <a16:creationId xmlns:a16="http://schemas.microsoft.com/office/drawing/2014/main" id="{6C940A9C-2C45-45D6-8DE0-459A02D446B7}"/>
                    </a:ext>
                  </a:extLst>
                </p:cNvPr>
                <p:cNvSpPr/>
                <p:nvPr/>
              </p:nvSpPr>
              <p:spPr>
                <a:xfrm>
                  <a:off x="9570719" y="6346366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  <p:sp>
            <p:nvSpPr>
              <p:cNvPr id="456" name="object 69">
                <a:extLst>
                  <a:ext uri="{FF2B5EF4-FFF2-40B4-BE49-F238E27FC236}">
                    <a16:creationId xmlns:a16="http://schemas.microsoft.com/office/drawing/2014/main" id="{1D124799-BC63-440B-8BC1-9C3F8358F7E8}"/>
                  </a:ext>
                </a:extLst>
              </p:cNvPr>
              <p:cNvSpPr/>
              <p:nvPr/>
            </p:nvSpPr>
            <p:spPr>
              <a:xfrm>
                <a:off x="579846" y="5647447"/>
                <a:ext cx="5652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363710">
                    <a:moveTo>
                      <a:pt x="0" y="0"/>
                    </a:moveTo>
                    <a:lnTo>
                      <a:pt x="9363456" y="0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57" name="object 70">
                <a:extLst>
                  <a:ext uri="{FF2B5EF4-FFF2-40B4-BE49-F238E27FC236}">
                    <a16:creationId xmlns:a16="http://schemas.microsoft.com/office/drawing/2014/main" id="{1DA2B5B2-F6B3-43CB-AF59-23BB11D193CC}"/>
                  </a:ext>
                </a:extLst>
              </p:cNvPr>
              <p:cNvSpPr/>
              <p:nvPr/>
            </p:nvSpPr>
            <p:spPr>
              <a:xfrm>
                <a:off x="579846" y="5188752"/>
                <a:ext cx="5652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363710">
                    <a:moveTo>
                      <a:pt x="0" y="0"/>
                    </a:moveTo>
                    <a:lnTo>
                      <a:pt x="9363456" y="0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58" name="object 71">
                <a:extLst>
                  <a:ext uri="{FF2B5EF4-FFF2-40B4-BE49-F238E27FC236}">
                    <a16:creationId xmlns:a16="http://schemas.microsoft.com/office/drawing/2014/main" id="{9541588C-0041-491E-BD8F-79AAFE25E5E4}"/>
                  </a:ext>
                </a:extLst>
              </p:cNvPr>
              <p:cNvSpPr/>
              <p:nvPr/>
            </p:nvSpPr>
            <p:spPr>
              <a:xfrm>
                <a:off x="579846" y="4730056"/>
                <a:ext cx="5652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363710">
                    <a:moveTo>
                      <a:pt x="0" y="0"/>
                    </a:moveTo>
                    <a:lnTo>
                      <a:pt x="9363456" y="0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59" name="object 72">
                <a:extLst>
                  <a:ext uri="{FF2B5EF4-FFF2-40B4-BE49-F238E27FC236}">
                    <a16:creationId xmlns:a16="http://schemas.microsoft.com/office/drawing/2014/main" id="{CFA57910-3471-4E93-A598-B6108FC15260}"/>
                  </a:ext>
                </a:extLst>
              </p:cNvPr>
              <p:cNvSpPr/>
              <p:nvPr/>
            </p:nvSpPr>
            <p:spPr>
              <a:xfrm>
                <a:off x="579846" y="4271361"/>
                <a:ext cx="56523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363710">
                    <a:moveTo>
                      <a:pt x="0" y="0"/>
                    </a:moveTo>
                    <a:lnTo>
                      <a:pt x="9363456" y="0"/>
                    </a:lnTo>
                  </a:path>
                </a:pathLst>
              </a:custGeom>
              <a:ln w="3175">
                <a:solidFill>
                  <a:srgbClr val="7F7F7F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F026C872-44C8-4686-9774-529E744E63B7}"/>
                  </a:ext>
                </a:extLst>
              </p:cNvPr>
              <p:cNvGrpSpPr/>
              <p:nvPr/>
            </p:nvGrpSpPr>
            <p:grpSpPr>
              <a:xfrm>
                <a:off x="320566" y="3924854"/>
                <a:ext cx="5909703" cy="1925047"/>
                <a:chOff x="265419" y="2380488"/>
                <a:chExt cx="9790060" cy="4131755"/>
              </a:xfrm>
            </p:grpSpPr>
            <p:sp>
              <p:nvSpPr>
                <p:cNvPr id="468" name="object 87">
                  <a:extLst>
                    <a:ext uri="{FF2B5EF4-FFF2-40B4-BE49-F238E27FC236}">
                      <a16:creationId xmlns:a16="http://schemas.microsoft.com/office/drawing/2014/main" id="{E23FD6E7-A4AE-412B-A451-6CD103C910F1}"/>
                    </a:ext>
                  </a:extLst>
                </p:cNvPr>
                <p:cNvSpPr/>
                <p:nvPr/>
              </p:nvSpPr>
              <p:spPr>
                <a:xfrm>
                  <a:off x="265419" y="2433639"/>
                  <a:ext cx="9360535" cy="407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0535" h="4078604">
                      <a:moveTo>
                        <a:pt x="0" y="3642360"/>
                      </a:moveTo>
                      <a:lnTo>
                        <a:pt x="0" y="3639312"/>
                      </a:lnTo>
                      <a:lnTo>
                        <a:pt x="3048" y="3639312"/>
                      </a:lnTo>
                      <a:lnTo>
                        <a:pt x="3048" y="3639312"/>
                      </a:lnTo>
                      <a:lnTo>
                        <a:pt x="6096" y="3639312"/>
                      </a:lnTo>
                      <a:lnTo>
                        <a:pt x="9144" y="3639312"/>
                      </a:lnTo>
                      <a:lnTo>
                        <a:pt x="12192" y="3639312"/>
                      </a:lnTo>
                      <a:lnTo>
                        <a:pt x="15240" y="3639312"/>
                      </a:lnTo>
                      <a:lnTo>
                        <a:pt x="18288" y="3639312"/>
                      </a:lnTo>
                      <a:lnTo>
                        <a:pt x="21336" y="3639312"/>
                      </a:lnTo>
                      <a:lnTo>
                        <a:pt x="24384" y="3639312"/>
                      </a:lnTo>
                      <a:lnTo>
                        <a:pt x="27432" y="3639312"/>
                      </a:lnTo>
                      <a:lnTo>
                        <a:pt x="30480" y="3639312"/>
                      </a:lnTo>
                      <a:lnTo>
                        <a:pt x="30480" y="3636264"/>
                      </a:lnTo>
                      <a:lnTo>
                        <a:pt x="33528" y="3636264"/>
                      </a:lnTo>
                      <a:lnTo>
                        <a:pt x="33528" y="3639312"/>
                      </a:lnTo>
                      <a:lnTo>
                        <a:pt x="36576" y="3639312"/>
                      </a:lnTo>
                      <a:lnTo>
                        <a:pt x="39624" y="3639312"/>
                      </a:lnTo>
                      <a:lnTo>
                        <a:pt x="42672" y="3639312"/>
                      </a:lnTo>
                      <a:lnTo>
                        <a:pt x="45720" y="3639312"/>
                      </a:lnTo>
                      <a:lnTo>
                        <a:pt x="48768" y="3639312"/>
                      </a:lnTo>
                      <a:lnTo>
                        <a:pt x="51816" y="3639312"/>
                      </a:lnTo>
                      <a:lnTo>
                        <a:pt x="54864" y="3639312"/>
                      </a:lnTo>
                      <a:lnTo>
                        <a:pt x="57912" y="3639312"/>
                      </a:lnTo>
                      <a:lnTo>
                        <a:pt x="60960" y="3639312"/>
                      </a:lnTo>
                      <a:lnTo>
                        <a:pt x="64008" y="3639312"/>
                      </a:lnTo>
                      <a:lnTo>
                        <a:pt x="67056" y="3639312"/>
                      </a:lnTo>
                      <a:lnTo>
                        <a:pt x="70104" y="3639312"/>
                      </a:lnTo>
                      <a:lnTo>
                        <a:pt x="73152" y="3639312"/>
                      </a:lnTo>
                      <a:lnTo>
                        <a:pt x="76200" y="3639312"/>
                      </a:lnTo>
                      <a:lnTo>
                        <a:pt x="79248" y="3639312"/>
                      </a:lnTo>
                      <a:lnTo>
                        <a:pt x="82296" y="3639312"/>
                      </a:lnTo>
                      <a:lnTo>
                        <a:pt x="85344" y="3639312"/>
                      </a:lnTo>
                      <a:lnTo>
                        <a:pt x="88392" y="3639312"/>
                      </a:lnTo>
                      <a:lnTo>
                        <a:pt x="91440" y="3639312"/>
                      </a:lnTo>
                      <a:lnTo>
                        <a:pt x="91440" y="3642360"/>
                      </a:lnTo>
                      <a:lnTo>
                        <a:pt x="94488" y="3642360"/>
                      </a:lnTo>
                      <a:lnTo>
                        <a:pt x="94488" y="3639312"/>
                      </a:lnTo>
                      <a:lnTo>
                        <a:pt x="97536" y="3639312"/>
                      </a:lnTo>
                      <a:lnTo>
                        <a:pt x="100584" y="3639312"/>
                      </a:lnTo>
                      <a:lnTo>
                        <a:pt x="103632" y="3639312"/>
                      </a:lnTo>
                      <a:lnTo>
                        <a:pt x="106680" y="3639312"/>
                      </a:lnTo>
                      <a:lnTo>
                        <a:pt x="109728" y="3639312"/>
                      </a:lnTo>
                      <a:lnTo>
                        <a:pt x="112776" y="3639312"/>
                      </a:lnTo>
                      <a:lnTo>
                        <a:pt x="115824" y="3639312"/>
                      </a:lnTo>
                      <a:lnTo>
                        <a:pt x="118872" y="3639312"/>
                      </a:lnTo>
                      <a:lnTo>
                        <a:pt x="121920" y="3639312"/>
                      </a:lnTo>
                      <a:lnTo>
                        <a:pt x="124968" y="3639312"/>
                      </a:lnTo>
                      <a:lnTo>
                        <a:pt x="124968" y="3636264"/>
                      </a:lnTo>
                      <a:lnTo>
                        <a:pt x="128016" y="3636264"/>
                      </a:lnTo>
                      <a:lnTo>
                        <a:pt x="128016" y="3639312"/>
                      </a:lnTo>
                      <a:lnTo>
                        <a:pt x="131064" y="3639312"/>
                      </a:lnTo>
                      <a:lnTo>
                        <a:pt x="134112" y="3639312"/>
                      </a:lnTo>
                      <a:lnTo>
                        <a:pt x="137160" y="3639312"/>
                      </a:lnTo>
                      <a:lnTo>
                        <a:pt x="140208" y="3639312"/>
                      </a:lnTo>
                      <a:lnTo>
                        <a:pt x="143256" y="3639312"/>
                      </a:lnTo>
                      <a:lnTo>
                        <a:pt x="146304" y="3639312"/>
                      </a:lnTo>
                      <a:lnTo>
                        <a:pt x="149352" y="3639312"/>
                      </a:lnTo>
                      <a:lnTo>
                        <a:pt x="149352" y="3642360"/>
                      </a:lnTo>
                      <a:lnTo>
                        <a:pt x="152400" y="3642360"/>
                      </a:lnTo>
                      <a:lnTo>
                        <a:pt x="152400" y="3639312"/>
                      </a:lnTo>
                      <a:lnTo>
                        <a:pt x="155448" y="3639312"/>
                      </a:lnTo>
                      <a:lnTo>
                        <a:pt x="155448" y="3642360"/>
                      </a:lnTo>
                      <a:lnTo>
                        <a:pt x="158496" y="3642360"/>
                      </a:lnTo>
                      <a:lnTo>
                        <a:pt x="158496" y="3639312"/>
                      </a:lnTo>
                      <a:lnTo>
                        <a:pt x="161544" y="3639312"/>
                      </a:lnTo>
                      <a:lnTo>
                        <a:pt x="164592" y="3639312"/>
                      </a:lnTo>
                      <a:lnTo>
                        <a:pt x="167640" y="3639312"/>
                      </a:lnTo>
                      <a:lnTo>
                        <a:pt x="167640" y="3642360"/>
                      </a:lnTo>
                      <a:lnTo>
                        <a:pt x="170688" y="3642360"/>
                      </a:lnTo>
                      <a:lnTo>
                        <a:pt x="170688" y="3639312"/>
                      </a:lnTo>
                      <a:lnTo>
                        <a:pt x="173736" y="3639312"/>
                      </a:lnTo>
                      <a:lnTo>
                        <a:pt x="176784" y="3639312"/>
                      </a:lnTo>
                      <a:lnTo>
                        <a:pt x="179832" y="3639312"/>
                      </a:lnTo>
                      <a:lnTo>
                        <a:pt x="182880" y="3639312"/>
                      </a:lnTo>
                      <a:lnTo>
                        <a:pt x="182880" y="3636264"/>
                      </a:lnTo>
                      <a:lnTo>
                        <a:pt x="185928" y="3636264"/>
                      </a:lnTo>
                      <a:lnTo>
                        <a:pt x="185928" y="3639312"/>
                      </a:lnTo>
                      <a:lnTo>
                        <a:pt x="188976" y="3639312"/>
                      </a:lnTo>
                      <a:lnTo>
                        <a:pt x="192024" y="3639312"/>
                      </a:lnTo>
                      <a:lnTo>
                        <a:pt x="195072" y="3639312"/>
                      </a:lnTo>
                      <a:lnTo>
                        <a:pt x="198120" y="3639312"/>
                      </a:lnTo>
                      <a:lnTo>
                        <a:pt x="201168" y="3639312"/>
                      </a:lnTo>
                      <a:lnTo>
                        <a:pt x="201168" y="3636264"/>
                      </a:lnTo>
                      <a:lnTo>
                        <a:pt x="204216" y="3636264"/>
                      </a:lnTo>
                      <a:lnTo>
                        <a:pt x="204216" y="3639312"/>
                      </a:lnTo>
                      <a:lnTo>
                        <a:pt x="207264" y="3639312"/>
                      </a:lnTo>
                      <a:lnTo>
                        <a:pt x="210312" y="3639312"/>
                      </a:lnTo>
                      <a:lnTo>
                        <a:pt x="213360" y="3639312"/>
                      </a:lnTo>
                      <a:lnTo>
                        <a:pt x="216408" y="3639312"/>
                      </a:lnTo>
                      <a:lnTo>
                        <a:pt x="219456" y="3639312"/>
                      </a:lnTo>
                      <a:lnTo>
                        <a:pt x="219456" y="3636264"/>
                      </a:lnTo>
                      <a:lnTo>
                        <a:pt x="222504" y="3636264"/>
                      </a:lnTo>
                      <a:lnTo>
                        <a:pt x="222504" y="3639312"/>
                      </a:lnTo>
                      <a:lnTo>
                        <a:pt x="225552" y="3639312"/>
                      </a:lnTo>
                      <a:lnTo>
                        <a:pt x="228600" y="3636264"/>
                      </a:lnTo>
                      <a:lnTo>
                        <a:pt x="228600" y="3639312"/>
                      </a:lnTo>
                      <a:lnTo>
                        <a:pt x="231648" y="3639312"/>
                      </a:lnTo>
                      <a:lnTo>
                        <a:pt x="234696" y="3639312"/>
                      </a:lnTo>
                      <a:lnTo>
                        <a:pt x="237744" y="3639312"/>
                      </a:lnTo>
                      <a:lnTo>
                        <a:pt x="240792" y="3639312"/>
                      </a:lnTo>
                      <a:lnTo>
                        <a:pt x="243840" y="3639312"/>
                      </a:lnTo>
                      <a:lnTo>
                        <a:pt x="246888" y="3639312"/>
                      </a:lnTo>
                      <a:lnTo>
                        <a:pt x="249936" y="3639312"/>
                      </a:lnTo>
                      <a:lnTo>
                        <a:pt x="252984" y="3636264"/>
                      </a:lnTo>
                      <a:lnTo>
                        <a:pt x="252984" y="3639312"/>
                      </a:lnTo>
                      <a:lnTo>
                        <a:pt x="256032" y="3639312"/>
                      </a:lnTo>
                      <a:lnTo>
                        <a:pt x="259080" y="3639312"/>
                      </a:lnTo>
                      <a:lnTo>
                        <a:pt x="262128" y="3639312"/>
                      </a:lnTo>
                      <a:lnTo>
                        <a:pt x="265176" y="3639312"/>
                      </a:lnTo>
                      <a:lnTo>
                        <a:pt x="268224" y="3639312"/>
                      </a:lnTo>
                      <a:lnTo>
                        <a:pt x="271272" y="3639312"/>
                      </a:lnTo>
                      <a:lnTo>
                        <a:pt x="271272" y="3636264"/>
                      </a:lnTo>
                      <a:lnTo>
                        <a:pt x="274320" y="3636264"/>
                      </a:lnTo>
                      <a:lnTo>
                        <a:pt x="274320" y="3639312"/>
                      </a:lnTo>
                      <a:lnTo>
                        <a:pt x="277368" y="3639312"/>
                      </a:lnTo>
                      <a:lnTo>
                        <a:pt x="280416" y="3639312"/>
                      </a:lnTo>
                      <a:lnTo>
                        <a:pt x="283464" y="3639312"/>
                      </a:lnTo>
                      <a:lnTo>
                        <a:pt x="286512" y="3639312"/>
                      </a:lnTo>
                      <a:lnTo>
                        <a:pt x="289560" y="3639312"/>
                      </a:lnTo>
                      <a:lnTo>
                        <a:pt x="292608" y="3639312"/>
                      </a:lnTo>
                      <a:lnTo>
                        <a:pt x="295656" y="3639312"/>
                      </a:lnTo>
                      <a:lnTo>
                        <a:pt x="295656" y="3642360"/>
                      </a:lnTo>
                      <a:lnTo>
                        <a:pt x="298704" y="3642360"/>
                      </a:lnTo>
                      <a:lnTo>
                        <a:pt x="298704" y="3639312"/>
                      </a:lnTo>
                      <a:lnTo>
                        <a:pt x="301752" y="3639312"/>
                      </a:lnTo>
                      <a:lnTo>
                        <a:pt x="304800" y="3639312"/>
                      </a:lnTo>
                      <a:lnTo>
                        <a:pt x="307848" y="3639312"/>
                      </a:lnTo>
                      <a:lnTo>
                        <a:pt x="307848" y="3636264"/>
                      </a:lnTo>
                      <a:lnTo>
                        <a:pt x="310896" y="3639312"/>
                      </a:lnTo>
                      <a:lnTo>
                        <a:pt x="313944" y="3639312"/>
                      </a:lnTo>
                      <a:lnTo>
                        <a:pt x="316992" y="3639312"/>
                      </a:lnTo>
                      <a:lnTo>
                        <a:pt x="320040" y="3639312"/>
                      </a:lnTo>
                      <a:lnTo>
                        <a:pt x="323088" y="3639312"/>
                      </a:lnTo>
                      <a:lnTo>
                        <a:pt x="326136" y="3639312"/>
                      </a:lnTo>
                      <a:lnTo>
                        <a:pt x="329184" y="3639312"/>
                      </a:lnTo>
                      <a:lnTo>
                        <a:pt x="332232" y="3639312"/>
                      </a:lnTo>
                      <a:lnTo>
                        <a:pt x="335280" y="3639312"/>
                      </a:lnTo>
                      <a:lnTo>
                        <a:pt x="335280" y="3636264"/>
                      </a:lnTo>
                      <a:lnTo>
                        <a:pt x="338328" y="3636264"/>
                      </a:lnTo>
                      <a:lnTo>
                        <a:pt x="338328" y="3639312"/>
                      </a:lnTo>
                      <a:lnTo>
                        <a:pt x="341376" y="3639312"/>
                      </a:lnTo>
                      <a:lnTo>
                        <a:pt x="344424" y="3642360"/>
                      </a:lnTo>
                      <a:lnTo>
                        <a:pt x="344424" y="3639312"/>
                      </a:lnTo>
                      <a:lnTo>
                        <a:pt x="347472" y="3639312"/>
                      </a:lnTo>
                      <a:lnTo>
                        <a:pt x="350520" y="3639312"/>
                      </a:lnTo>
                      <a:lnTo>
                        <a:pt x="353568" y="3639312"/>
                      </a:lnTo>
                      <a:lnTo>
                        <a:pt x="356616" y="3639312"/>
                      </a:lnTo>
                      <a:lnTo>
                        <a:pt x="359664" y="3639312"/>
                      </a:lnTo>
                      <a:lnTo>
                        <a:pt x="362712" y="3639312"/>
                      </a:lnTo>
                      <a:lnTo>
                        <a:pt x="365760" y="3639312"/>
                      </a:lnTo>
                      <a:lnTo>
                        <a:pt x="368808" y="3639312"/>
                      </a:lnTo>
                      <a:lnTo>
                        <a:pt x="371856" y="3639312"/>
                      </a:lnTo>
                      <a:lnTo>
                        <a:pt x="371856" y="3642360"/>
                      </a:lnTo>
                      <a:lnTo>
                        <a:pt x="374904" y="3642360"/>
                      </a:lnTo>
                      <a:lnTo>
                        <a:pt x="374904" y="3639312"/>
                      </a:lnTo>
                      <a:lnTo>
                        <a:pt x="377952" y="3639312"/>
                      </a:lnTo>
                      <a:lnTo>
                        <a:pt x="381000" y="3639312"/>
                      </a:lnTo>
                      <a:lnTo>
                        <a:pt x="384048" y="3639312"/>
                      </a:lnTo>
                      <a:lnTo>
                        <a:pt x="387096" y="3639312"/>
                      </a:lnTo>
                      <a:lnTo>
                        <a:pt x="390144" y="3639312"/>
                      </a:lnTo>
                      <a:lnTo>
                        <a:pt x="393192" y="3639312"/>
                      </a:lnTo>
                      <a:lnTo>
                        <a:pt x="396240" y="3639312"/>
                      </a:lnTo>
                      <a:lnTo>
                        <a:pt x="399288" y="3639312"/>
                      </a:lnTo>
                      <a:lnTo>
                        <a:pt x="402336" y="3639312"/>
                      </a:lnTo>
                      <a:lnTo>
                        <a:pt x="405384" y="3639312"/>
                      </a:lnTo>
                      <a:lnTo>
                        <a:pt x="405384" y="3642360"/>
                      </a:lnTo>
                      <a:lnTo>
                        <a:pt x="408432" y="3642360"/>
                      </a:lnTo>
                      <a:lnTo>
                        <a:pt x="408432" y="3639312"/>
                      </a:lnTo>
                      <a:lnTo>
                        <a:pt x="411480" y="3642360"/>
                      </a:lnTo>
                      <a:lnTo>
                        <a:pt x="411480" y="3639312"/>
                      </a:lnTo>
                      <a:lnTo>
                        <a:pt x="414528" y="3639312"/>
                      </a:lnTo>
                      <a:lnTo>
                        <a:pt x="417576" y="3639312"/>
                      </a:lnTo>
                      <a:lnTo>
                        <a:pt x="417576" y="3636264"/>
                      </a:lnTo>
                      <a:lnTo>
                        <a:pt x="420624" y="3636264"/>
                      </a:lnTo>
                      <a:lnTo>
                        <a:pt x="420624" y="3639312"/>
                      </a:lnTo>
                      <a:lnTo>
                        <a:pt x="423672" y="3639312"/>
                      </a:lnTo>
                      <a:lnTo>
                        <a:pt x="423672" y="3639312"/>
                      </a:lnTo>
                      <a:lnTo>
                        <a:pt x="426720" y="3639312"/>
                      </a:lnTo>
                      <a:lnTo>
                        <a:pt x="429768" y="3639312"/>
                      </a:lnTo>
                      <a:lnTo>
                        <a:pt x="432816" y="3639312"/>
                      </a:lnTo>
                      <a:lnTo>
                        <a:pt x="435864" y="3639312"/>
                      </a:lnTo>
                      <a:lnTo>
                        <a:pt x="438912" y="3639312"/>
                      </a:lnTo>
                      <a:lnTo>
                        <a:pt x="438912" y="3636264"/>
                      </a:lnTo>
                      <a:lnTo>
                        <a:pt x="441960" y="3636264"/>
                      </a:lnTo>
                      <a:lnTo>
                        <a:pt x="441960" y="3639312"/>
                      </a:lnTo>
                      <a:lnTo>
                        <a:pt x="445008" y="3642360"/>
                      </a:lnTo>
                      <a:lnTo>
                        <a:pt x="445008" y="3639312"/>
                      </a:lnTo>
                      <a:lnTo>
                        <a:pt x="448056" y="3639312"/>
                      </a:lnTo>
                      <a:lnTo>
                        <a:pt x="451104" y="3639312"/>
                      </a:lnTo>
                      <a:lnTo>
                        <a:pt x="451104" y="3642360"/>
                      </a:lnTo>
                      <a:lnTo>
                        <a:pt x="454152" y="3642360"/>
                      </a:lnTo>
                      <a:lnTo>
                        <a:pt x="454152" y="3639312"/>
                      </a:lnTo>
                      <a:lnTo>
                        <a:pt x="457200" y="3639312"/>
                      </a:lnTo>
                      <a:lnTo>
                        <a:pt x="460248" y="3639312"/>
                      </a:lnTo>
                      <a:lnTo>
                        <a:pt x="463296" y="3639312"/>
                      </a:lnTo>
                      <a:lnTo>
                        <a:pt x="466344" y="3639312"/>
                      </a:lnTo>
                      <a:lnTo>
                        <a:pt x="469392" y="3639312"/>
                      </a:lnTo>
                      <a:lnTo>
                        <a:pt x="472440" y="3639312"/>
                      </a:lnTo>
                      <a:lnTo>
                        <a:pt x="475488" y="3639312"/>
                      </a:lnTo>
                      <a:lnTo>
                        <a:pt x="478536" y="3636264"/>
                      </a:lnTo>
                      <a:lnTo>
                        <a:pt x="478536" y="3639312"/>
                      </a:lnTo>
                      <a:lnTo>
                        <a:pt x="481584" y="3639312"/>
                      </a:lnTo>
                      <a:lnTo>
                        <a:pt x="484632" y="3639312"/>
                      </a:lnTo>
                      <a:lnTo>
                        <a:pt x="487680" y="3636264"/>
                      </a:lnTo>
                      <a:lnTo>
                        <a:pt x="487680" y="3639312"/>
                      </a:lnTo>
                      <a:lnTo>
                        <a:pt x="490728" y="3639312"/>
                      </a:lnTo>
                      <a:lnTo>
                        <a:pt x="493776" y="3639312"/>
                      </a:lnTo>
                      <a:lnTo>
                        <a:pt x="496824" y="3639312"/>
                      </a:lnTo>
                      <a:lnTo>
                        <a:pt x="499872" y="3639312"/>
                      </a:lnTo>
                      <a:lnTo>
                        <a:pt x="502920" y="3639312"/>
                      </a:lnTo>
                      <a:lnTo>
                        <a:pt x="505968" y="3639312"/>
                      </a:lnTo>
                      <a:lnTo>
                        <a:pt x="509016" y="3639312"/>
                      </a:lnTo>
                      <a:lnTo>
                        <a:pt x="512064" y="3639312"/>
                      </a:lnTo>
                      <a:lnTo>
                        <a:pt x="512064" y="3642360"/>
                      </a:lnTo>
                      <a:lnTo>
                        <a:pt x="515112" y="3642360"/>
                      </a:lnTo>
                      <a:lnTo>
                        <a:pt x="515112" y="3639312"/>
                      </a:lnTo>
                      <a:lnTo>
                        <a:pt x="518160" y="3639312"/>
                      </a:lnTo>
                      <a:lnTo>
                        <a:pt x="521208" y="3639312"/>
                      </a:lnTo>
                      <a:lnTo>
                        <a:pt x="521208" y="3642360"/>
                      </a:lnTo>
                      <a:lnTo>
                        <a:pt x="524256" y="3642360"/>
                      </a:lnTo>
                      <a:lnTo>
                        <a:pt x="524256" y="3639312"/>
                      </a:lnTo>
                      <a:lnTo>
                        <a:pt x="527304" y="3639312"/>
                      </a:lnTo>
                      <a:lnTo>
                        <a:pt x="530352" y="3639312"/>
                      </a:lnTo>
                      <a:lnTo>
                        <a:pt x="533400" y="3639312"/>
                      </a:lnTo>
                      <a:lnTo>
                        <a:pt x="536448" y="3639312"/>
                      </a:lnTo>
                      <a:lnTo>
                        <a:pt x="539496" y="3639312"/>
                      </a:lnTo>
                      <a:lnTo>
                        <a:pt x="542544" y="3639312"/>
                      </a:lnTo>
                      <a:lnTo>
                        <a:pt x="542544" y="3636264"/>
                      </a:lnTo>
                      <a:lnTo>
                        <a:pt x="545592" y="3636264"/>
                      </a:lnTo>
                      <a:lnTo>
                        <a:pt x="545592" y="3639312"/>
                      </a:lnTo>
                      <a:lnTo>
                        <a:pt x="548640" y="3639312"/>
                      </a:lnTo>
                      <a:lnTo>
                        <a:pt x="551688" y="3639312"/>
                      </a:lnTo>
                      <a:lnTo>
                        <a:pt x="554736" y="3639312"/>
                      </a:lnTo>
                      <a:lnTo>
                        <a:pt x="557784" y="3639312"/>
                      </a:lnTo>
                      <a:lnTo>
                        <a:pt x="560832" y="3639312"/>
                      </a:lnTo>
                      <a:lnTo>
                        <a:pt x="563880" y="3639312"/>
                      </a:lnTo>
                      <a:lnTo>
                        <a:pt x="566928" y="3639312"/>
                      </a:lnTo>
                      <a:lnTo>
                        <a:pt x="569976" y="3639312"/>
                      </a:lnTo>
                      <a:lnTo>
                        <a:pt x="573024" y="3639312"/>
                      </a:lnTo>
                      <a:lnTo>
                        <a:pt x="576072" y="3639312"/>
                      </a:lnTo>
                      <a:lnTo>
                        <a:pt x="579120" y="3639312"/>
                      </a:lnTo>
                      <a:lnTo>
                        <a:pt x="582168" y="3639312"/>
                      </a:lnTo>
                      <a:lnTo>
                        <a:pt x="585216" y="3639312"/>
                      </a:lnTo>
                      <a:lnTo>
                        <a:pt x="585216" y="3636264"/>
                      </a:lnTo>
                      <a:lnTo>
                        <a:pt x="588264" y="3636264"/>
                      </a:lnTo>
                      <a:lnTo>
                        <a:pt x="591312" y="3636264"/>
                      </a:lnTo>
                      <a:lnTo>
                        <a:pt x="594360" y="3636264"/>
                      </a:lnTo>
                      <a:lnTo>
                        <a:pt x="594360" y="3639312"/>
                      </a:lnTo>
                      <a:lnTo>
                        <a:pt x="597408" y="3639312"/>
                      </a:lnTo>
                      <a:lnTo>
                        <a:pt x="597408" y="3636264"/>
                      </a:lnTo>
                      <a:lnTo>
                        <a:pt x="600456" y="3639312"/>
                      </a:lnTo>
                      <a:lnTo>
                        <a:pt x="603504" y="3639312"/>
                      </a:lnTo>
                      <a:lnTo>
                        <a:pt x="603504" y="3642360"/>
                      </a:lnTo>
                      <a:lnTo>
                        <a:pt x="606552" y="3642360"/>
                      </a:lnTo>
                      <a:lnTo>
                        <a:pt x="606552" y="3639312"/>
                      </a:lnTo>
                      <a:lnTo>
                        <a:pt x="609600" y="3639312"/>
                      </a:lnTo>
                      <a:lnTo>
                        <a:pt x="612648" y="3639312"/>
                      </a:lnTo>
                      <a:lnTo>
                        <a:pt x="612648" y="3636264"/>
                      </a:lnTo>
                      <a:lnTo>
                        <a:pt x="615696" y="3636264"/>
                      </a:lnTo>
                      <a:lnTo>
                        <a:pt x="615696" y="3639312"/>
                      </a:lnTo>
                      <a:lnTo>
                        <a:pt x="618744" y="3639312"/>
                      </a:lnTo>
                      <a:lnTo>
                        <a:pt x="618744" y="3636264"/>
                      </a:lnTo>
                      <a:lnTo>
                        <a:pt x="621792" y="3636264"/>
                      </a:lnTo>
                      <a:lnTo>
                        <a:pt x="621792" y="3639312"/>
                      </a:lnTo>
                      <a:lnTo>
                        <a:pt x="624840" y="3639312"/>
                      </a:lnTo>
                      <a:lnTo>
                        <a:pt x="624840" y="3636264"/>
                      </a:lnTo>
                      <a:lnTo>
                        <a:pt x="627888" y="3636264"/>
                      </a:lnTo>
                      <a:lnTo>
                        <a:pt x="627888" y="3627120"/>
                      </a:lnTo>
                      <a:lnTo>
                        <a:pt x="630936" y="3627120"/>
                      </a:lnTo>
                      <a:lnTo>
                        <a:pt x="630936" y="3550920"/>
                      </a:lnTo>
                      <a:lnTo>
                        <a:pt x="633984" y="3547872"/>
                      </a:lnTo>
                      <a:lnTo>
                        <a:pt x="633984" y="3624072"/>
                      </a:lnTo>
                      <a:lnTo>
                        <a:pt x="637032" y="3624072"/>
                      </a:lnTo>
                      <a:lnTo>
                        <a:pt x="637032" y="3636264"/>
                      </a:lnTo>
                      <a:lnTo>
                        <a:pt x="640080" y="3636264"/>
                      </a:lnTo>
                      <a:lnTo>
                        <a:pt x="643128" y="3636264"/>
                      </a:lnTo>
                      <a:lnTo>
                        <a:pt x="646176" y="3636264"/>
                      </a:lnTo>
                      <a:lnTo>
                        <a:pt x="646176" y="3639312"/>
                      </a:lnTo>
                      <a:lnTo>
                        <a:pt x="649224" y="3639312"/>
                      </a:lnTo>
                      <a:lnTo>
                        <a:pt x="652272" y="3639312"/>
                      </a:lnTo>
                      <a:lnTo>
                        <a:pt x="655320" y="3639312"/>
                      </a:lnTo>
                      <a:lnTo>
                        <a:pt x="655320" y="3636264"/>
                      </a:lnTo>
                      <a:lnTo>
                        <a:pt x="658368" y="3636264"/>
                      </a:lnTo>
                      <a:lnTo>
                        <a:pt x="658368" y="3639312"/>
                      </a:lnTo>
                      <a:lnTo>
                        <a:pt x="661416" y="3639312"/>
                      </a:lnTo>
                      <a:lnTo>
                        <a:pt x="664464" y="3639312"/>
                      </a:lnTo>
                      <a:lnTo>
                        <a:pt x="664464" y="3636264"/>
                      </a:lnTo>
                      <a:lnTo>
                        <a:pt x="667512" y="3639312"/>
                      </a:lnTo>
                      <a:lnTo>
                        <a:pt x="667512" y="3636264"/>
                      </a:lnTo>
                      <a:lnTo>
                        <a:pt x="670560" y="3639312"/>
                      </a:lnTo>
                      <a:lnTo>
                        <a:pt x="673608" y="3639312"/>
                      </a:lnTo>
                      <a:lnTo>
                        <a:pt x="676656" y="3639312"/>
                      </a:lnTo>
                      <a:lnTo>
                        <a:pt x="679704" y="3639312"/>
                      </a:lnTo>
                      <a:lnTo>
                        <a:pt x="682752" y="3639312"/>
                      </a:lnTo>
                      <a:lnTo>
                        <a:pt x="685800" y="3639312"/>
                      </a:lnTo>
                      <a:lnTo>
                        <a:pt x="688848" y="3639312"/>
                      </a:lnTo>
                      <a:lnTo>
                        <a:pt x="691896" y="3639312"/>
                      </a:lnTo>
                      <a:lnTo>
                        <a:pt x="694944" y="3639312"/>
                      </a:lnTo>
                      <a:lnTo>
                        <a:pt x="697992" y="3636264"/>
                      </a:lnTo>
                      <a:lnTo>
                        <a:pt x="697992" y="3639312"/>
                      </a:lnTo>
                      <a:lnTo>
                        <a:pt x="701040" y="3639312"/>
                      </a:lnTo>
                      <a:lnTo>
                        <a:pt x="704088" y="3636264"/>
                      </a:lnTo>
                      <a:lnTo>
                        <a:pt x="704088" y="3639312"/>
                      </a:lnTo>
                      <a:lnTo>
                        <a:pt x="707136" y="3639312"/>
                      </a:lnTo>
                      <a:lnTo>
                        <a:pt x="707136" y="3642360"/>
                      </a:lnTo>
                      <a:lnTo>
                        <a:pt x="710184" y="3642360"/>
                      </a:lnTo>
                      <a:lnTo>
                        <a:pt x="710184" y="3639312"/>
                      </a:lnTo>
                      <a:lnTo>
                        <a:pt x="713232" y="3639312"/>
                      </a:lnTo>
                      <a:lnTo>
                        <a:pt x="716280" y="3636264"/>
                      </a:lnTo>
                      <a:lnTo>
                        <a:pt x="716280" y="3639312"/>
                      </a:lnTo>
                      <a:lnTo>
                        <a:pt x="719328" y="3639312"/>
                      </a:lnTo>
                      <a:lnTo>
                        <a:pt x="722376" y="3639312"/>
                      </a:lnTo>
                      <a:lnTo>
                        <a:pt x="722376" y="3642360"/>
                      </a:lnTo>
                      <a:lnTo>
                        <a:pt x="725424" y="3642360"/>
                      </a:lnTo>
                      <a:lnTo>
                        <a:pt x="725424" y="3639312"/>
                      </a:lnTo>
                      <a:lnTo>
                        <a:pt x="728472" y="3639312"/>
                      </a:lnTo>
                      <a:lnTo>
                        <a:pt x="731520" y="3639312"/>
                      </a:lnTo>
                      <a:lnTo>
                        <a:pt x="734568" y="3639312"/>
                      </a:lnTo>
                      <a:lnTo>
                        <a:pt x="737616" y="3639312"/>
                      </a:lnTo>
                      <a:lnTo>
                        <a:pt x="740664" y="3639312"/>
                      </a:lnTo>
                      <a:lnTo>
                        <a:pt x="740664" y="3636264"/>
                      </a:lnTo>
                      <a:lnTo>
                        <a:pt x="743712" y="3636264"/>
                      </a:lnTo>
                      <a:lnTo>
                        <a:pt x="743712" y="3639312"/>
                      </a:lnTo>
                      <a:lnTo>
                        <a:pt x="746760" y="3639312"/>
                      </a:lnTo>
                      <a:lnTo>
                        <a:pt x="749808" y="3639312"/>
                      </a:lnTo>
                      <a:lnTo>
                        <a:pt x="749808" y="3636264"/>
                      </a:lnTo>
                      <a:lnTo>
                        <a:pt x="752856" y="3636264"/>
                      </a:lnTo>
                      <a:lnTo>
                        <a:pt x="752856" y="3639312"/>
                      </a:lnTo>
                      <a:lnTo>
                        <a:pt x="755904" y="3639312"/>
                      </a:lnTo>
                      <a:lnTo>
                        <a:pt x="758952" y="3639312"/>
                      </a:lnTo>
                      <a:lnTo>
                        <a:pt x="758952" y="3636264"/>
                      </a:lnTo>
                      <a:lnTo>
                        <a:pt x="762000" y="3636264"/>
                      </a:lnTo>
                      <a:lnTo>
                        <a:pt x="762000" y="3639312"/>
                      </a:lnTo>
                      <a:lnTo>
                        <a:pt x="765048" y="3639312"/>
                      </a:lnTo>
                      <a:lnTo>
                        <a:pt x="768096" y="3639312"/>
                      </a:lnTo>
                      <a:lnTo>
                        <a:pt x="771144" y="3639312"/>
                      </a:lnTo>
                      <a:lnTo>
                        <a:pt x="774192" y="3639312"/>
                      </a:lnTo>
                      <a:lnTo>
                        <a:pt x="777240" y="3639312"/>
                      </a:lnTo>
                      <a:lnTo>
                        <a:pt x="780288" y="3639312"/>
                      </a:lnTo>
                      <a:lnTo>
                        <a:pt x="780288" y="3636264"/>
                      </a:lnTo>
                      <a:lnTo>
                        <a:pt x="783336" y="3639312"/>
                      </a:lnTo>
                      <a:lnTo>
                        <a:pt x="786384" y="3639312"/>
                      </a:lnTo>
                      <a:lnTo>
                        <a:pt x="789432" y="3639312"/>
                      </a:lnTo>
                      <a:lnTo>
                        <a:pt x="792480" y="3639312"/>
                      </a:lnTo>
                      <a:lnTo>
                        <a:pt x="795528" y="3639312"/>
                      </a:lnTo>
                      <a:lnTo>
                        <a:pt x="798576" y="3639312"/>
                      </a:lnTo>
                      <a:lnTo>
                        <a:pt x="801624" y="3639312"/>
                      </a:lnTo>
                      <a:lnTo>
                        <a:pt x="804672" y="3642360"/>
                      </a:lnTo>
                      <a:lnTo>
                        <a:pt x="804672" y="3639312"/>
                      </a:lnTo>
                      <a:lnTo>
                        <a:pt x="807720" y="3639312"/>
                      </a:lnTo>
                      <a:lnTo>
                        <a:pt x="810768" y="3639312"/>
                      </a:lnTo>
                      <a:lnTo>
                        <a:pt x="813816" y="3639312"/>
                      </a:lnTo>
                      <a:lnTo>
                        <a:pt x="816864" y="3639312"/>
                      </a:lnTo>
                      <a:lnTo>
                        <a:pt x="819912" y="3639312"/>
                      </a:lnTo>
                      <a:lnTo>
                        <a:pt x="822960" y="3639312"/>
                      </a:lnTo>
                      <a:lnTo>
                        <a:pt x="826008" y="3639312"/>
                      </a:lnTo>
                      <a:lnTo>
                        <a:pt x="829056" y="3639312"/>
                      </a:lnTo>
                      <a:lnTo>
                        <a:pt x="832104" y="3639312"/>
                      </a:lnTo>
                      <a:lnTo>
                        <a:pt x="835152" y="3639312"/>
                      </a:lnTo>
                      <a:lnTo>
                        <a:pt x="838200" y="3639312"/>
                      </a:lnTo>
                      <a:lnTo>
                        <a:pt x="841248" y="3639312"/>
                      </a:lnTo>
                      <a:lnTo>
                        <a:pt x="844296" y="3639312"/>
                      </a:lnTo>
                      <a:lnTo>
                        <a:pt x="847344" y="3639312"/>
                      </a:lnTo>
                      <a:lnTo>
                        <a:pt x="850392" y="3639312"/>
                      </a:lnTo>
                      <a:lnTo>
                        <a:pt x="853440" y="3639312"/>
                      </a:lnTo>
                      <a:lnTo>
                        <a:pt x="856488" y="3639312"/>
                      </a:lnTo>
                      <a:lnTo>
                        <a:pt x="859536" y="3639312"/>
                      </a:lnTo>
                      <a:lnTo>
                        <a:pt x="862584" y="3639312"/>
                      </a:lnTo>
                      <a:lnTo>
                        <a:pt x="865632" y="3639312"/>
                      </a:lnTo>
                      <a:lnTo>
                        <a:pt x="868680" y="3639312"/>
                      </a:lnTo>
                      <a:lnTo>
                        <a:pt x="871728" y="3639312"/>
                      </a:lnTo>
                      <a:lnTo>
                        <a:pt x="874776" y="3639312"/>
                      </a:lnTo>
                      <a:lnTo>
                        <a:pt x="877824" y="3639312"/>
                      </a:lnTo>
                      <a:lnTo>
                        <a:pt x="880872" y="3639312"/>
                      </a:lnTo>
                      <a:lnTo>
                        <a:pt x="883920" y="3639312"/>
                      </a:lnTo>
                      <a:lnTo>
                        <a:pt x="886968" y="3639312"/>
                      </a:lnTo>
                      <a:lnTo>
                        <a:pt x="890016" y="3636264"/>
                      </a:lnTo>
                      <a:lnTo>
                        <a:pt x="890016" y="3639312"/>
                      </a:lnTo>
                      <a:lnTo>
                        <a:pt x="893064" y="3639312"/>
                      </a:lnTo>
                      <a:lnTo>
                        <a:pt x="893064" y="3636264"/>
                      </a:lnTo>
                      <a:lnTo>
                        <a:pt x="896112" y="3636264"/>
                      </a:lnTo>
                      <a:lnTo>
                        <a:pt x="896112" y="3639312"/>
                      </a:lnTo>
                      <a:lnTo>
                        <a:pt x="899160" y="3636264"/>
                      </a:lnTo>
                      <a:lnTo>
                        <a:pt x="899160" y="3639312"/>
                      </a:lnTo>
                      <a:lnTo>
                        <a:pt x="902208" y="3639312"/>
                      </a:lnTo>
                      <a:lnTo>
                        <a:pt x="905256" y="3639312"/>
                      </a:lnTo>
                      <a:lnTo>
                        <a:pt x="905256" y="3636264"/>
                      </a:lnTo>
                      <a:lnTo>
                        <a:pt x="908304" y="3636264"/>
                      </a:lnTo>
                      <a:lnTo>
                        <a:pt x="908304" y="3639312"/>
                      </a:lnTo>
                      <a:lnTo>
                        <a:pt x="911352" y="3639312"/>
                      </a:lnTo>
                      <a:lnTo>
                        <a:pt x="914400" y="3639312"/>
                      </a:lnTo>
                      <a:lnTo>
                        <a:pt x="914400" y="3636264"/>
                      </a:lnTo>
                      <a:lnTo>
                        <a:pt x="917448" y="3636264"/>
                      </a:lnTo>
                      <a:lnTo>
                        <a:pt x="917448" y="3639312"/>
                      </a:lnTo>
                      <a:lnTo>
                        <a:pt x="920496" y="3639312"/>
                      </a:lnTo>
                      <a:lnTo>
                        <a:pt x="923544" y="3639312"/>
                      </a:lnTo>
                      <a:lnTo>
                        <a:pt x="923544" y="3636264"/>
                      </a:lnTo>
                      <a:lnTo>
                        <a:pt x="926592" y="3636264"/>
                      </a:lnTo>
                      <a:lnTo>
                        <a:pt x="926592" y="3639312"/>
                      </a:lnTo>
                      <a:lnTo>
                        <a:pt x="929640" y="3639312"/>
                      </a:lnTo>
                      <a:lnTo>
                        <a:pt x="932688" y="3639312"/>
                      </a:lnTo>
                      <a:lnTo>
                        <a:pt x="935736" y="3639312"/>
                      </a:lnTo>
                      <a:lnTo>
                        <a:pt x="935736" y="3636264"/>
                      </a:lnTo>
                      <a:lnTo>
                        <a:pt x="938783" y="3639312"/>
                      </a:lnTo>
                      <a:lnTo>
                        <a:pt x="938783" y="3636264"/>
                      </a:lnTo>
                      <a:lnTo>
                        <a:pt x="941832" y="3636264"/>
                      </a:lnTo>
                      <a:lnTo>
                        <a:pt x="944880" y="3636264"/>
                      </a:lnTo>
                      <a:lnTo>
                        <a:pt x="944880" y="3639312"/>
                      </a:lnTo>
                      <a:lnTo>
                        <a:pt x="947928" y="3639312"/>
                      </a:lnTo>
                      <a:lnTo>
                        <a:pt x="950976" y="3639312"/>
                      </a:lnTo>
                      <a:lnTo>
                        <a:pt x="950976" y="3636264"/>
                      </a:lnTo>
                      <a:lnTo>
                        <a:pt x="954024" y="3636264"/>
                      </a:lnTo>
                      <a:lnTo>
                        <a:pt x="954024" y="3633216"/>
                      </a:lnTo>
                      <a:lnTo>
                        <a:pt x="957072" y="3633216"/>
                      </a:lnTo>
                      <a:lnTo>
                        <a:pt x="957072" y="3636264"/>
                      </a:lnTo>
                      <a:lnTo>
                        <a:pt x="960119" y="3636264"/>
                      </a:lnTo>
                      <a:lnTo>
                        <a:pt x="960119" y="3639312"/>
                      </a:lnTo>
                      <a:lnTo>
                        <a:pt x="963168" y="3639312"/>
                      </a:lnTo>
                      <a:lnTo>
                        <a:pt x="966216" y="3639312"/>
                      </a:lnTo>
                      <a:lnTo>
                        <a:pt x="966216" y="3636264"/>
                      </a:lnTo>
                      <a:lnTo>
                        <a:pt x="969263" y="3636264"/>
                      </a:lnTo>
                      <a:lnTo>
                        <a:pt x="969263" y="3639312"/>
                      </a:lnTo>
                      <a:lnTo>
                        <a:pt x="972312" y="3639312"/>
                      </a:lnTo>
                      <a:lnTo>
                        <a:pt x="975360" y="3639312"/>
                      </a:lnTo>
                      <a:lnTo>
                        <a:pt x="978407" y="3639312"/>
                      </a:lnTo>
                      <a:lnTo>
                        <a:pt x="981456" y="3639312"/>
                      </a:lnTo>
                      <a:lnTo>
                        <a:pt x="981456" y="3636264"/>
                      </a:lnTo>
                      <a:lnTo>
                        <a:pt x="984504" y="3636264"/>
                      </a:lnTo>
                      <a:lnTo>
                        <a:pt x="984504" y="3639312"/>
                      </a:lnTo>
                      <a:lnTo>
                        <a:pt x="987551" y="3639312"/>
                      </a:lnTo>
                      <a:lnTo>
                        <a:pt x="990600" y="3639312"/>
                      </a:lnTo>
                      <a:lnTo>
                        <a:pt x="993648" y="3639312"/>
                      </a:lnTo>
                      <a:lnTo>
                        <a:pt x="993648" y="3636264"/>
                      </a:lnTo>
                      <a:lnTo>
                        <a:pt x="996695" y="3636264"/>
                      </a:lnTo>
                      <a:lnTo>
                        <a:pt x="996695" y="3639312"/>
                      </a:lnTo>
                      <a:lnTo>
                        <a:pt x="999744" y="3639312"/>
                      </a:lnTo>
                      <a:lnTo>
                        <a:pt x="1002792" y="3639312"/>
                      </a:lnTo>
                      <a:lnTo>
                        <a:pt x="1005839" y="3639312"/>
                      </a:lnTo>
                      <a:lnTo>
                        <a:pt x="1008888" y="3639312"/>
                      </a:lnTo>
                      <a:lnTo>
                        <a:pt x="1008888" y="3636264"/>
                      </a:lnTo>
                      <a:lnTo>
                        <a:pt x="1011936" y="3636264"/>
                      </a:lnTo>
                      <a:lnTo>
                        <a:pt x="1011936" y="3639312"/>
                      </a:lnTo>
                      <a:lnTo>
                        <a:pt x="1014983" y="3639312"/>
                      </a:lnTo>
                      <a:lnTo>
                        <a:pt x="1018032" y="3639312"/>
                      </a:lnTo>
                      <a:lnTo>
                        <a:pt x="1021080" y="3639312"/>
                      </a:lnTo>
                      <a:lnTo>
                        <a:pt x="1024128" y="3639312"/>
                      </a:lnTo>
                      <a:lnTo>
                        <a:pt x="1024128" y="3636264"/>
                      </a:lnTo>
                      <a:lnTo>
                        <a:pt x="1027176" y="3636264"/>
                      </a:lnTo>
                      <a:lnTo>
                        <a:pt x="1027176" y="3639312"/>
                      </a:lnTo>
                      <a:lnTo>
                        <a:pt x="1030224" y="3639312"/>
                      </a:lnTo>
                      <a:lnTo>
                        <a:pt x="1030224" y="3636264"/>
                      </a:lnTo>
                      <a:lnTo>
                        <a:pt x="1033272" y="3636264"/>
                      </a:lnTo>
                      <a:lnTo>
                        <a:pt x="1033272" y="3639312"/>
                      </a:lnTo>
                      <a:lnTo>
                        <a:pt x="1036319" y="3639312"/>
                      </a:lnTo>
                      <a:lnTo>
                        <a:pt x="1036319" y="3636264"/>
                      </a:lnTo>
                      <a:lnTo>
                        <a:pt x="1039368" y="3636264"/>
                      </a:lnTo>
                      <a:lnTo>
                        <a:pt x="1042416" y="3636264"/>
                      </a:lnTo>
                      <a:lnTo>
                        <a:pt x="1042416" y="3639312"/>
                      </a:lnTo>
                      <a:lnTo>
                        <a:pt x="1045463" y="3639312"/>
                      </a:lnTo>
                      <a:lnTo>
                        <a:pt x="1048512" y="3639312"/>
                      </a:lnTo>
                      <a:lnTo>
                        <a:pt x="1048512" y="3636264"/>
                      </a:lnTo>
                      <a:lnTo>
                        <a:pt x="1051560" y="3636264"/>
                      </a:lnTo>
                      <a:lnTo>
                        <a:pt x="1054608" y="3636264"/>
                      </a:lnTo>
                      <a:lnTo>
                        <a:pt x="1054608" y="3633216"/>
                      </a:lnTo>
                      <a:lnTo>
                        <a:pt x="1057656" y="3636264"/>
                      </a:lnTo>
                      <a:lnTo>
                        <a:pt x="1060704" y="3636264"/>
                      </a:lnTo>
                      <a:lnTo>
                        <a:pt x="1063752" y="3636264"/>
                      </a:lnTo>
                      <a:lnTo>
                        <a:pt x="1066800" y="3636264"/>
                      </a:lnTo>
                      <a:lnTo>
                        <a:pt x="1069848" y="3636264"/>
                      </a:lnTo>
                      <a:lnTo>
                        <a:pt x="1069848" y="3633216"/>
                      </a:lnTo>
                      <a:lnTo>
                        <a:pt x="1072895" y="3633216"/>
                      </a:lnTo>
                      <a:lnTo>
                        <a:pt x="1072895" y="3630168"/>
                      </a:lnTo>
                      <a:lnTo>
                        <a:pt x="1075944" y="3630168"/>
                      </a:lnTo>
                      <a:lnTo>
                        <a:pt x="1075944" y="3624072"/>
                      </a:lnTo>
                      <a:lnTo>
                        <a:pt x="1078992" y="3624072"/>
                      </a:lnTo>
                      <a:lnTo>
                        <a:pt x="1078992" y="3614928"/>
                      </a:lnTo>
                      <a:lnTo>
                        <a:pt x="1082039" y="3614928"/>
                      </a:lnTo>
                      <a:lnTo>
                        <a:pt x="1082039" y="3587496"/>
                      </a:lnTo>
                      <a:lnTo>
                        <a:pt x="1085088" y="3587496"/>
                      </a:lnTo>
                      <a:lnTo>
                        <a:pt x="1085088" y="3505200"/>
                      </a:lnTo>
                      <a:lnTo>
                        <a:pt x="1088136" y="3505200"/>
                      </a:lnTo>
                      <a:lnTo>
                        <a:pt x="1088136" y="3233928"/>
                      </a:lnTo>
                      <a:lnTo>
                        <a:pt x="1091183" y="3032760"/>
                      </a:lnTo>
                      <a:lnTo>
                        <a:pt x="1091183" y="3285744"/>
                      </a:lnTo>
                      <a:lnTo>
                        <a:pt x="1094232" y="3285744"/>
                      </a:lnTo>
                      <a:lnTo>
                        <a:pt x="1094232" y="3523488"/>
                      </a:lnTo>
                      <a:lnTo>
                        <a:pt x="1097280" y="3523488"/>
                      </a:lnTo>
                      <a:lnTo>
                        <a:pt x="1097280" y="3621024"/>
                      </a:lnTo>
                      <a:lnTo>
                        <a:pt x="1100328" y="3621024"/>
                      </a:lnTo>
                      <a:lnTo>
                        <a:pt x="1100328" y="3535680"/>
                      </a:lnTo>
                      <a:lnTo>
                        <a:pt x="1103376" y="3535680"/>
                      </a:lnTo>
                      <a:lnTo>
                        <a:pt x="1103376" y="3261360"/>
                      </a:lnTo>
                      <a:lnTo>
                        <a:pt x="1106424" y="3261360"/>
                      </a:lnTo>
                      <a:lnTo>
                        <a:pt x="1106424" y="2871216"/>
                      </a:lnTo>
                      <a:lnTo>
                        <a:pt x="1109472" y="3072384"/>
                      </a:lnTo>
                      <a:lnTo>
                        <a:pt x="1109472" y="3435096"/>
                      </a:lnTo>
                      <a:lnTo>
                        <a:pt x="1112520" y="3435096"/>
                      </a:lnTo>
                      <a:lnTo>
                        <a:pt x="1112520" y="3560064"/>
                      </a:lnTo>
                      <a:lnTo>
                        <a:pt x="1115568" y="3560064"/>
                      </a:lnTo>
                      <a:lnTo>
                        <a:pt x="1115568" y="3596640"/>
                      </a:lnTo>
                      <a:lnTo>
                        <a:pt x="1118616" y="3596640"/>
                      </a:lnTo>
                      <a:lnTo>
                        <a:pt x="1118616" y="3611880"/>
                      </a:lnTo>
                      <a:lnTo>
                        <a:pt x="1121664" y="3611880"/>
                      </a:lnTo>
                      <a:lnTo>
                        <a:pt x="1121664" y="3621024"/>
                      </a:lnTo>
                      <a:lnTo>
                        <a:pt x="1124712" y="3621024"/>
                      </a:lnTo>
                      <a:lnTo>
                        <a:pt x="1124712" y="3624072"/>
                      </a:lnTo>
                      <a:lnTo>
                        <a:pt x="1127760" y="3624072"/>
                      </a:lnTo>
                      <a:lnTo>
                        <a:pt x="1127760" y="3627120"/>
                      </a:lnTo>
                      <a:lnTo>
                        <a:pt x="1130808" y="3627120"/>
                      </a:lnTo>
                      <a:lnTo>
                        <a:pt x="1130808" y="3630168"/>
                      </a:lnTo>
                      <a:lnTo>
                        <a:pt x="1133856" y="3630168"/>
                      </a:lnTo>
                      <a:lnTo>
                        <a:pt x="1136904" y="3630168"/>
                      </a:lnTo>
                      <a:lnTo>
                        <a:pt x="1136904" y="3633216"/>
                      </a:lnTo>
                      <a:lnTo>
                        <a:pt x="1139952" y="3630168"/>
                      </a:lnTo>
                      <a:lnTo>
                        <a:pt x="1139952" y="3633216"/>
                      </a:lnTo>
                      <a:lnTo>
                        <a:pt x="1143000" y="3633216"/>
                      </a:lnTo>
                      <a:lnTo>
                        <a:pt x="1143000" y="3636264"/>
                      </a:lnTo>
                      <a:lnTo>
                        <a:pt x="1146048" y="3636264"/>
                      </a:lnTo>
                      <a:lnTo>
                        <a:pt x="1146048" y="3633216"/>
                      </a:lnTo>
                      <a:lnTo>
                        <a:pt x="1149095" y="3636264"/>
                      </a:lnTo>
                      <a:lnTo>
                        <a:pt x="1149095" y="3633216"/>
                      </a:lnTo>
                      <a:lnTo>
                        <a:pt x="1152144" y="3633216"/>
                      </a:lnTo>
                      <a:lnTo>
                        <a:pt x="1155192" y="3633216"/>
                      </a:lnTo>
                      <a:lnTo>
                        <a:pt x="1158239" y="3633216"/>
                      </a:lnTo>
                      <a:lnTo>
                        <a:pt x="1158239" y="3630168"/>
                      </a:lnTo>
                      <a:lnTo>
                        <a:pt x="1161288" y="3630168"/>
                      </a:lnTo>
                      <a:lnTo>
                        <a:pt x="1161288" y="3633216"/>
                      </a:lnTo>
                      <a:lnTo>
                        <a:pt x="1164336" y="3633216"/>
                      </a:lnTo>
                      <a:lnTo>
                        <a:pt x="1167383" y="3633216"/>
                      </a:lnTo>
                      <a:lnTo>
                        <a:pt x="1167383" y="3630168"/>
                      </a:lnTo>
                      <a:lnTo>
                        <a:pt x="1170432" y="3633216"/>
                      </a:lnTo>
                      <a:lnTo>
                        <a:pt x="1170432" y="3630168"/>
                      </a:lnTo>
                      <a:lnTo>
                        <a:pt x="1173480" y="3630168"/>
                      </a:lnTo>
                      <a:lnTo>
                        <a:pt x="1173480" y="3627120"/>
                      </a:lnTo>
                      <a:lnTo>
                        <a:pt x="1176528" y="3627120"/>
                      </a:lnTo>
                      <a:lnTo>
                        <a:pt x="1176528" y="3633216"/>
                      </a:lnTo>
                      <a:lnTo>
                        <a:pt x="1179576" y="3633216"/>
                      </a:lnTo>
                      <a:lnTo>
                        <a:pt x="1179576" y="3636264"/>
                      </a:lnTo>
                      <a:lnTo>
                        <a:pt x="1182624" y="3636264"/>
                      </a:lnTo>
                      <a:lnTo>
                        <a:pt x="1182624" y="3636264"/>
                      </a:lnTo>
                      <a:lnTo>
                        <a:pt x="1185672" y="3636264"/>
                      </a:lnTo>
                      <a:lnTo>
                        <a:pt x="1188720" y="3636264"/>
                      </a:lnTo>
                      <a:lnTo>
                        <a:pt x="1191768" y="3636264"/>
                      </a:lnTo>
                      <a:lnTo>
                        <a:pt x="1194816" y="3636264"/>
                      </a:lnTo>
                      <a:lnTo>
                        <a:pt x="1197864" y="3636264"/>
                      </a:lnTo>
                      <a:lnTo>
                        <a:pt x="1200912" y="3636264"/>
                      </a:lnTo>
                      <a:lnTo>
                        <a:pt x="1200912" y="3639312"/>
                      </a:lnTo>
                      <a:lnTo>
                        <a:pt x="1203960" y="3639312"/>
                      </a:lnTo>
                      <a:lnTo>
                        <a:pt x="1203960" y="3636264"/>
                      </a:lnTo>
                      <a:lnTo>
                        <a:pt x="1207008" y="3636264"/>
                      </a:lnTo>
                      <a:lnTo>
                        <a:pt x="1210056" y="3636264"/>
                      </a:lnTo>
                      <a:lnTo>
                        <a:pt x="1213104" y="3639312"/>
                      </a:lnTo>
                      <a:lnTo>
                        <a:pt x="1213104" y="3636264"/>
                      </a:lnTo>
                      <a:lnTo>
                        <a:pt x="1216152" y="3636264"/>
                      </a:lnTo>
                      <a:lnTo>
                        <a:pt x="1219200" y="3636264"/>
                      </a:lnTo>
                      <a:lnTo>
                        <a:pt x="1219200" y="3639312"/>
                      </a:lnTo>
                      <a:lnTo>
                        <a:pt x="1222248" y="3636264"/>
                      </a:lnTo>
                      <a:lnTo>
                        <a:pt x="1222248" y="3639312"/>
                      </a:lnTo>
                      <a:lnTo>
                        <a:pt x="1225295" y="3639312"/>
                      </a:lnTo>
                      <a:lnTo>
                        <a:pt x="1225295" y="3636264"/>
                      </a:lnTo>
                      <a:lnTo>
                        <a:pt x="1228344" y="3636264"/>
                      </a:lnTo>
                      <a:lnTo>
                        <a:pt x="1231392" y="3636264"/>
                      </a:lnTo>
                      <a:lnTo>
                        <a:pt x="1231392" y="3639312"/>
                      </a:lnTo>
                      <a:lnTo>
                        <a:pt x="1234439" y="3639312"/>
                      </a:lnTo>
                      <a:lnTo>
                        <a:pt x="1234439" y="3636264"/>
                      </a:lnTo>
                      <a:lnTo>
                        <a:pt x="1237488" y="3636264"/>
                      </a:lnTo>
                      <a:lnTo>
                        <a:pt x="1237488" y="3636264"/>
                      </a:lnTo>
                      <a:lnTo>
                        <a:pt x="1240536" y="3636264"/>
                      </a:lnTo>
                      <a:lnTo>
                        <a:pt x="1243583" y="3636264"/>
                      </a:lnTo>
                      <a:lnTo>
                        <a:pt x="1246632" y="3636264"/>
                      </a:lnTo>
                      <a:lnTo>
                        <a:pt x="1249680" y="3636264"/>
                      </a:lnTo>
                      <a:lnTo>
                        <a:pt x="1252728" y="3636264"/>
                      </a:lnTo>
                      <a:lnTo>
                        <a:pt x="1255776" y="3636264"/>
                      </a:lnTo>
                      <a:lnTo>
                        <a:pt x="1258824" y="3636264"/>
                      </a:lnTo>
                      <a:lnTo>
                        <a:pt x="1258824" y="3630168"/>
                      </a:lnTo>
                      <a:lnTo>
                        <a:pt x="1261872" y="3630168"/>
                      </a:lnTo>
                      <a:lnTo>
                        <a:pt x="1261872" y="3633216"/>
                      </a:lnTo>
                      <a:lnTo>
                        <a:pt x="1264920" y="3633216"/>
                      </a:lnTo>
                      <a:lnTo>
                        <a:pt x="1264920" y="3630168"/>
                      </a:lnTo>
                      <a:lnTo>
                        <a:pt x="1267968" y="3630168"/>
                      </a:lnTo>
                      <a:lnTo>
                        <a:pt x="1267968" y="3636264"/>
                      </a:lnTo>
                      <a:lnTo>
                        <a:pt x="1271016" y="3636264"/>
                      </a:lnTo>
                      <a:lnTo>
                        <a:pt x="1274064" y="3636264"/>
                      </a:lnTo>
                      <a:lnTo>
                        <a:pt x="1277112" y="3636264"/>
                      </a:lnTo>
                      <a:lnTo>
                        <a:pt x="1280160" y="3636264"/>
                      </a:lnTo>
                      <a:lnTo>
                        <a:pt x="1283208" y="3636264"/>
                      </a:lnTo>
                      <a:lnTo>
                        <a:pt x="1286256" y="3636264"/>
                      </a:lnTo>
                      <a:lnTo>
                        <a:pt x="1289304" y="3636264"/>
                      </a:lnTo>
                      <a:lnTo>
                        <a:pt x="1289304" y="3639312"/>
                      </a:lnTo>
                      <a:lnTo>
                        <a:pt x="1292352" y="3636264"/>
                      </a:lnTo>
                      <a:lnTo>
                        <a:pt x="1295400" y="3639312"/>
                      </a:lnTo>
                      <a:lnTo>
                        <a:pt x="1295400" y="3636264"/>
                      </a:lnTo>
                      <a:lnTo>
                        <a:pt x="1298448" y="3636264"/>
                      </a:lnTo>
                      <a:lnTo>
                        <a:pt x="1301495" y="3636264"/>
                      </a:lnTo>
                      <a:lnTo>
                        <a:pt x="1304544" y="3636264"/>
                      </a:lnTo>
                      <a:lnTo>
                        <a:pt x="1307592" y="3633216"/>
                      </a:lnTo>
                      <a:lnTo>
                        <a:pt x="1307592" y="3636264"/>
                      </a:lnTo>
                      <a:lnTo>
                        <a:pt x="1310639" y="3636264"/>
                      </a:lnTo>
                      <a:lnTo>
                        <a:pt x="1313688" y="3636264"/>
                      </a:lnTo>
                      <a:lnTo>
                        <a:pt x="1316736" y="3636264"/>
                      </a:lnTo>
                      <a:lnTo>
                        <a:pt x="1319783" y="3636264"/>
                      </a:lnTo>
                      <a:lnTo>
                        <a:pt x="1322832" y="3636264"/>
                      </a:lnTo>
                      <a:lnTo>
                        <a:pt x="1325880" y="3636264"/>
                      </a:lnTo>
                      <a:lnTo>
                        <a:pt x="1328928" y="3636264"/>
                      </a:lnTo>
                      <a:lnTo>
                        <a:pt x="1331976" y="3636264"/>
                      </a:lnTo>
                      <a:lnTo>
                        <a:pt x="1335024" y="3636264"/>
                      </a:lnTo>
                      <a:lnTo>
                        <a:pt x="1338072" y="3639312"/>
                      </a:lnTo>
                      <a:lnTo>
                        <a:pt x="1338072" y="3636264"/>
                      </a:lnTo>
                      <a:lnTo>
                        <a:pt x="1341120" y="3636264"/>
                      </a:lnTo>
                      <a:lnTo>
                        <a:pt x="1344168" y="3636264"/>
                      </a:lnTo>
                      <a:lnTo>
                        <a:pt x="1347216" y="3636264"/>
                      </a:lnTo>
                      <a:lnTo>
                        <a:pt x="1350264" y="3636264"/>
                      </a:lnTo>
                      <a:lnTo>
                        <a:pt x="1353312" y="3636264"/>
                      </a:lnTo>
                      <a:lnTo>
                        <a:pt x="1356360" y="3636264"/>
                      </a:lnTo>
                      <a:lnTo>
                        <a:pt x="1356360" y="3633216"/>
                      </a:lnTo>
                      <a:lnTo>
                        <a:pt x="1359408" y="3633216"/>
                      </a:lnTo>
                      <a:lnTo>
                        <a:pt x="1362456" y="3633216"/>
                      </a:lnTo>
                      <a:lnTo>
                        <a:pt x="1365504" y="3633216"/>
                      </a:lnTo>
                      <a:lnTo>
                        <a:pt x="1368552" y="3633216"/>
                      </a:lnTo>
                      <a:lnTo>
                        <a:pt x="1371600" y="3633216"/>
                      </a:lnTo>
                      <a:lnTo>
                        <a:pt x="1374648" y="3633216"/>
                      </a:lnTo>
                      <a:lnTo>
                        <a:pt x="1377695" y="3633216"/>
                      </a:lnTo>
                      <a:lnTo>
                        <a:pt x="1380744" y="3633216"/>
                      </a:lnTo>
                      <a:lnTo>
                        <a:pt x="1380744" y="3630168"/>
                      </a:lnTo>
                      <a:lnTo>
                        <a:pt x="1383792" y="3630168"/>
                      </a:lnTo>
                      <a:lnTo>
                        <a:pt x="1383792" y="3627120"/>
                      </a:lnTo>
                      <a:lnTo>
                        <a:pt x="1386839" y="3627120"/>
                      </a:lnTo>
                      <a:lnTo>
                        <a:pt x="1389888" y="3627120"/>
                      </a:lnTo>
                      <a:lnTo>
                        <a:pt x="1389888" y="3624072"/>
                      </a:lnTo>
                      <a:lnTo>
                        <a:pt x="1392936" y="3624072"/>
                      </a:lnTo>
                      <a:lnTo>
                        <a:pt x="1392936" y="3617976"/>
                      </a:lnTo>
                      <a:lnTo>
                        <a:pt x="1395983" y="3617976"/>
                      </a:lnTo>
                      <a:lnTo>
                        <a:pt x="1395983" y="3614928"/>
                      </a:lnTo>
                      <a:lnTo>
                        <a:pt x="1399032" y="3614928"/>
                      </a:lnTo>
                      <a:lnTo>
                        <a:pt x="1399032" y="3599688"/>
                      </a:lnTo>
                      <a:lnTo>
                        <a:pt x="1402080" y="3599688"/>
                      </a:lnTo>
                      <a:lnTo>
                        <a:pt x="1402080" y="3572256"/>
                      </a:lnTo>
                      <a:lnTo>
                        <a:pt x="1405128" y="3572256"/>
                      </a:lnTo>
                      <a:lnTo>
                        <a:pt x="1405128" y="3499104"/>
                      </a:lnTo>
                      <a:lnTo>
                        <a:pt x="1408176" y="3499104"/>
                      </a:lnTo>
                      <a:lnTo>
                        <a:pt x="1408176" y="3282696"/>
                      </a:lnTo>
                      <a:lnTo>
                        <a:pt x="1411224" y="3282696"/>
                      </a:lnTo>
                      <a:lnTo>
                        <a:pt x="1411224" y="2816352"/>
                      </a:lnTo>
                      <a:lnTo>
                        <a:pt x="1414272" y="2852928"/>
                      </a:lnTo>
                      <a:lnTo>
                        <a:pt x="1414272" y="3361944"/>
                      </a:lnTo>
                      <a:lnTo>
                        <a:pt x="1417320" y="3361944"/>
                      </a:lnTo>
                      <a:lnTo>
                        <a:pt x="1417320" y="3596640"/>
                      </a:lnTo>
                      <a:lnTo>
                        <a:pt x="1420368" y="3611880"/>
                      </a:lnTo>
                      <a:lnTo>
                        <a:pt x="1420368" y="3593592"/>
                      </a:lnTo>
                      <a:lnTo>
                        <a:pt x="1423416" y="3593592"/>
                      </a:lnTo>
                      <a:lnTo>
                        <a:pt x="1423416" y="3377184"/>
                      </a:lnTo>
                      <a:lnTo>
                        <a:pt x="1426464" y="3377184"/>
                      </a:lnTo>
                      <a:lnTo>
                        <a:pt x="1426464" y="2950464"/>
                      </a:lnTo>
                      <a:lnTo>
                        <a:pt x="1429512" y="2947416"/>
                      </a:lnTo>
                      <a:lnTo>
                        <a:pt x="1429512" y="3371088"/>
                      </a:lnTo>
                      <a:lnTo>
                        <a:pt x="1432560" y="3371088"/>
                      </a:lnTo>
                      <a:lnTo>
                        <a:pt x="1432560" y="3529584"/>
                      </a:lnTo>
                      <a:lnTo>
                        <a:pt x="1435608" y="3529584"/>
                      </a:lnTo>
                      <a:lnTo>
                        <a:pt x="1435608" y="3584448"/>
                      </a:lnTo>
                      <a:lnTo>
                        <a:pt x="1438656" y="3584448"/>
                      </a:lnTo>
                      <a:lnTo>
                        <a:pt x="1438656" y="3608832"/>
                      </a:lnTo>
                      <a:lnTo>
                        <a:pt x="1441704" y="3608832"/>
                      </a:lnTo>
                      <a:lnTo>
                        <a:pt x="1441704" y="3621024"/>
                      </a:lnTo>
                      <a:lnTo>
                        <a:pt x="1444752" y="3621024"/>
                      </a:lnTo>
                      <a:lnTo>
                        <a:pt x="1444752" y="3624072"/>
                      </a:lnTo>
                      <a:lnTo>
                        <a:pt x="1447800" y="3624072"/>
                      </a:lnTo>
                      <a:lnTo>
                        <a:pt x="1447800" y="3627120"/>
                      </a:lnTo>
                      <a:lnTo>
                        <a:pt x="1450848" y="3627120"/>
                      </a:lnTo>
                      <a:lnTo>
                        <a:pt x="1450848" y="3624072"/>
                      </a:lnTo>
                      <a:lnTo>
                        <a:pt x="1453895" y="3624072"/>
                      </a:lnTo>
                      <a:lnTo>
                        <a:pt x="1453895" y="3630168"/>
                      </a:lnTo>
                      <a:lnTo>
                        <a:pt x="1456944" y="3630168"/>
                      </a:lnTo>
                      <a:lnTo>
                        <a:pt x="1456944" y="3633216"/>
                      </a:lnTo>
                      <a:lnTo>
                        <a:pt x="1459992" y="3633216"/>
                      </a:lnTo>
                      <a:lnTo>
                        <a:pt x="1463039" y="3633216"/>
                      </a:lnTo>
                      <a:lnTo>
                        <a:pt x="1463039" y="3636264"/>
                      </a:lnTo>
                      <a:lnTo>
                        <a:pt x="1466088" y="3636264"/>
                      </a:lnTo>
                      <a:lnTo>
                        <a:pt x="1469136" y="3636264"/>
                      </a:lnTo>
                      <a:lnTo>
                        <a:pt x="1472183" y="3636264"/>
                      </a:lnTo>
                      <a:lnTo>
                        <a:pt x="1475232" y="3636264"/>
                      </a:lnTo>
                      <a:lnTo>
                        <a:pt x="1478280" y="3636264"/>
                      </a:lnTo>
                      <a:lnTo>
                        <a:pt x="1481328" y="3636264"/>
                      </a:lnTo>
                      <a:lnTo>
                        <a:pt x="1481328" y="3639312"/>
                      </a:lnTo>
                      <a:lnTo>
                        <a:pt x="1484376" y="3639312"/>
                      </a:lnTo>
                      <a:lnTo>
                        <a:pt x="1487424" y="3639312"/>
                      </a:lnTo>
                      <a:lnTo>
                        <a:pt x="1490472" y="3639312"/>
                      </a:lnTo>
                      <a:lnTo>
                        <a:pt x="1493520" y="3639312"/>
                      </a:lnTo>
                      <a:lnTo>
                        <a:pt x="1496568" y="3639312"/>
                      </a:lnTo>
                      <a:lnTo>
                        <a:pt x="1496568" y="3642360"/>
                      </a:lnTo>
                      <a:lnTo>
                        <a:pt x="1499616" y="3642360"/>
                      </a:lnTo>
                      <a:lnTo>
                        <a:pt x="1499616" y="3639312"/>
                      </a:lnTo>
                      <a:lnTo>
                        <a:pt x="1502664" y="3639312"/>
                      </a:lnTo>
                      <a:lnTo>
                        <a:pt x="1505712" y="3639312"/>
                      </a:lnTo>
                      <a:lnTo>
                        <a:pt x="1505712" y="3636264"/>
                      </a:lnTo>
                      <a:lnTo>
                        <a:pt x="1508760" y="3639312"/>
                      </a:lnTo>
                      <a:lnTo>
                        <a:pt x="1511808" y="3639312"/>
                      </a:lnTo>
                      <a:lnTo>
                        <a:pt x="1514856" y="3639312"/>
                      </a:lnTo>
                      <a:lnTo>
                        <a:pt x="1514856" y="3636264"/>
                      </a:lnTo>
                      <a:lnTo>
                        <a:pt x="1517904" y="3636264"/>
                      </a:lnTo>
                      <a:lnTo>
                        <a:pt x="1520952" y="3636264"/>
                      </a:lnTo>
                      <a:lnTo>
                        <a:pt x="1520952" y="3639312"/>
                      </a:lnTo>
                      <a:lnTo>
                        <a:pt x="1524000" y="3639312"/>
                      </a:lnTo>
                      <a:lnTo>
                        <a:pt x="1524000" y="3636264"/>
                      </a:lnTo>
                      <a:lnTo>
                        <a:pt x="1527048" y="3636264"/>
                      </a:lnTo>
                      <a:lnTo>
                        <a:pt x="1527048" y="3639312"/>
                      </a:lnTo>
                      <a:lnTo>
                        <a:pt x="1530095" y="3639312"/>
                      </a:lnTo>
                      <a:lnTo>
                        <a:pt x="1533144" y="3639312"/>
                      </a:lnTo>
                      <a:lnTo>
                        <a:pt x="1533144" y="3642360"/>
                      </a:lnTo>
                      <a:lnTo>
                        <a:pt x="1536192" y="3639312"/>
                      </a:lnTo>
                      <a:lnTo>
                        <a:pt x="1539239" y="3639312"/>
                      </a:lnTo>
                      <a:lnTo>
                        <a:pt x="1542288" y="3639312"/>
                      </a:lnTo>
                      <a:lnTo>
                        <a:pt x="1545336" y="3636264"/>
                      </a:lnTo>
                      <a:lnTo>
                        <a:pt x="1545336" y="3639312"/>
                      </a:lnTo>
                      <a:lnTo>
                        <a:pt x="1548383" y="3639312"/>
                      </a:lnTo>
                      <a:lnTo>
                        <a:pt x="1551432" y="3639312"/>
                      </a:lnTo>
                      <a:lnTo>
                        <a:pt x="1554480" y="3639312"/>
                      </a:lnTo>
                      <a:lnTo>
                        <a:pt x="1557528" y="3639312"/>
                      </a:lnTo>
                      <a:lnTo>
                        <a:pt x="1560576" y="3639312"/>
                      </a:lnTo>
                      <a:lnTo>
                        <a:pt x="1563624" y="3639312"/>
                      </a:lnTo>
                      <a:lnTo>
                        <a:pt x="1563624" y="3636264"/>
                      </a:lnTo>
                      <a:lnTo>
                        <a:pt x="1566672" y="3636264"/>
                      </a:lnTo>
                      <a:lnTo>
                        <a:pt x="1569720" y="3636264"/>
                      </a:lnTo>
                      <a:lnTo>
                        <a:pt x="1569720" y="3639312"/>
                      </a:lnTo>
                      <a:lnTo>
                        <a:pt x="1572768" y="3639312"/>
                      </a:lnTo>
                      <a:lnTo>
                        <a:pt x="1575816" y="3639312"/>
                      </a:lnTo>
                      <a:lnTo>
                        <a:pt x="1578864" y="3639312"/>
                      </a:lnTo>
                      <a:lnTo>
                        <a:pt x="1578864" y="3636264"/>
                      </a:lnTo>
                      <a:lnTo>
                        <a:pt x="1581912" y="3636264"/>
                      </a:lnTo>
                      <a:lnTo>
                        <a:pt x="1584960" y="3636264"/>
                      </a:lnTo>
                      <a:lnTo>
                        <a:pt x="1584960" y="3639312"/>
                      </a:lnTo>
                      <a:lnTo>
                        <a:pt x="1588008" y="3639312"/>
                      </a:lnTo>
                      <a:lnTo>
                        <a:pt x="1591056" y="3639312"/>
                      </a:lnTo>
                      <a:lnTo>
                        <a:pt x="1594104" y="3639312"/>
                      </a:lnTo>
                      <a:lnTo>
                        <a:pt x="1597152" y="3639312"/>
                      </a:lnTo>
                      <a:lnTo>
                        <a:pt x="1600200" y="3639312"/>
                      </a:lnTo>
                      <a:lnTo>
                        <a:pt x="1600200" y="3642360"/>
                      </a:lnTo>
                      <a:lnTo>
                        <a:pt x="1603248" y="3642360"/>
                      </a:lnTo>
                      <a:lnTo>
                        <a:pt x="1603248" y="3639312"/>
                      </a:lnTo>
                      <a:lnTo>
                        <a:pt x="1606295" y="3639312"/>
                      </a:lnTo>
                      <a:lnTo>
                        <a:pt x="1609344" y="3639312"/>
                      </a:lnTo>
                      <a:lnTo>
                        <a:pt x="1612392" y="3639312"/>
                      </a:lnTo>
                      <a:lnTo>
                        <a:pt x="1615439" y="3639312"/>
                      </a:lnTo>
                      <a:lnTo>
                        <a:pt x="1618488" y="3639312"/>
                      </a:lnTo>
                      <a:lnTo>
                        <a:pt x="1621536" y="3639312"/>
                      </a:lnTo>
                      <a:lnTo>
                        <a:pt x="1624583" y="3639312"/>
                      </a:lnTo>
                      <a:lnTo>
                        <a:pt x="1627632" y="3639312"/>
                      </a:lnTo>
                      <a:lnTo>
                        <a:pt x="1630680" y="3639312"/>
                      </a:lnTo>
                      <a:lnTo>
                        <a:pt x="1633728" y="3639312"/>
                      </a:lnTo>
                      <a:lnTo>
                        <a:pt x="1636776" y="3639312"/>
                      </a:lnTo>
                      <a:lnTo>
                        <a:pt x="1639824" y="3639312"/>
                      </a:lnTo>
                      <a:lnTo>
                        <a:pt x="1642872" y="3639312"/>
                      </a:lnTo>
                      <a:lnTo>
                        <a:pt x="1645920" y="3639312"/>
                      </a:lnTo>
                      <a:lnTo>
                        <a:pt x="1645920" y="3636264"/>
                      </a:lnTo>
                      <a:lnTo>
                        <a:pt x="1648968" y="3639312"/>
                      </a:lnTo>
                      <a:lnTo>
                        <a:pt x="1652016" y="3639312"/>
                      </a:lnTo>
                      <a:lnTo>
                        <a:pt x="1655064" y="3639312"/>
                      </a:lnTo>
                      <a:lnTo>
                        <a:pt x="1655064" y="3642360"/>
                      </a:lnTo>
                      <a:lnTo>
                        <a:pt x="1658112" y="3642360"/>
                      </a:lnTo>
                      <a:lnTo>
                        <a:pt x="1658112" y="3639312"/>
                      </a:lnTo>
                      <a:lnTo>
                        <a:pt x="1661160" y="3639312"/>
                      </a:lnTo>
                      <a:lnTo>
                        <a:pt x="1664208" y="3639312"/>
                      </a:lnTo>
                      <a:lnTo>
                        <a:pt x="1667256" y="3639312"/>
                      </a:lnTo>
                      <a:lnTo>
                        <a:pt x="1670304" y="3639312"/>
                      </a:lnTo>
                      <a:lnTo>
                        <a:pt x="1673352" y="3639312"/>
                      </a:lnTo>
                      <a:lnTo>
                        <a:pt x="1676400" y="3639312"/>
                      </a:lnTo>
                      <a:lnTo>
                        <a:pt x="1679448" y="3639312"/>
                      </a:lnTo>
                      <a:lnTo>
                        <a:pt x="1682495" y="3639312"/>
                      </a:lnTo>
                      <a:lnTo>
                        <a:pt x="1682495" y="3642360"/>
                      </a:lnTo>
                      <a:lnTo>
                        <a:pt x="1685544" y="3642360"/>
                      </a:lnTo>
                      <a:lnTo>
                        <a:pt x="1685544" y="3639312"/>
                      </a:lnTo>
                      <a:lnTo>
                        <a:pt x="1688592" y="3639312"/>
                      </a:lnTo>
                      <a:lnTo>
                        <a:pt x="1691639" y="3639312"/>
                      </a:lnTo>
                      <a:lnTo>
                        <a:pt x="1694688" y="3639312"/>
                      </a:lnTo>
                      <a:lnTo>
                        <a:pt x="1697736" y="3639312"/>
                      </a:lnTo>
                      <a:lnTo>
                        <a:pt x="1700783" y="3639312"/>
                      </a:lnTo>
                      <a:lnTo>
                        <a:pt x="1703832" y="3639312"/>
                      </a:lnTo>
                      <a:lnTo>
                        <a:pt x="1706880" y="3639312"/>
                      </a:lnTo>
                      <a:lnTo>
                        <a:pt x="1709928" y="3639312"/>
                      </a:lnTo>
                      <a:lnTo>
                        <a:pt x="1712976" y="3639312"/>
                      </a:lnTo>
                      <a:lnTo>
                        <a:pt x="1716024" y="3639312"/>
                      </a:lnTo>
                      <a:lnTo>
                        <a:pt x="1719072" y="3639312"/>
                      </a:lnTo>
                      <a:lnTo>
                        <a:pt x="1722120" y="3639312"/>
                      </a:lnTo>
                      <a:lnTo>
                        <a:pt x="1725168" y="3639312"/>
                      </a:lnTo>
                      <a:lnTo>
                        <a:pt x="1728216" y="3639312"/>
                      </a:lnTo>
                      <a:lnTo>
                        <a:pt x="1731264" y="3639312"/>
                      </a:lnTo>
                      <a:lnTo>
                        <a:pt x="1734312" y="3639312"/>
                      </a:lnTo>
                      <a:lnTo>
                        <a:pt x="1737360" y="3639312"/>
                      </a:lnTo>
                      <a:lnTo>
                        <a:pt x="1740408" y="3636264"/>
                      </a:lnTo>
                      <a:lnTo>
                        <a:pt x="1740408" y="3639312"/>
                      </a:lnTo>
                      <a:lnTo>
                        <a:pt x="1743456" y="3639312"/>
                      </a:lnTo>
                      <a:lnTo>
                        <a:pt x="1746504" y="3636264"/>
                      </a:lnTo>
                      <a:lnTo>
                        <a:pt x="1746504" y="3639312"/>
                      </a:lnTo>
                      <a:lnTo>
                        <a:pt x="1749552" y="3639312"/>
                      </a:lnTo>
                      <a:lnTo>
                        <a:pt x="1752600" y="3639312"/>
                      </a:lnTo>
                      <a:lnTo>
                        <a:pt x="1755648" y="3639312"/>
                      </a:lnTo>
                      <a:lnTo>
                        <a:pt x="1758695" y="3636264"/>
                      </a:lnTo>
                      <a:lnTo>
                        <a:pt x="1758695" y="3639312"/>
                      </a:lnTo>
                      <a:lnTo>
                        <a:pt x="1761744" y="3639312"/>
                      </a:lnTo>
                      <a:lnTo>
                        <a:pt x="1764792" y="3639312"/>
                      </a:lnTo>
                      <a:lnTo>
                        <a:pt x="1767839" y="3639312"/>
                      </a:lnTo>
                      <a:lnTo>
                        <a:pt x="1770888" y="3639312"/>
                      </a:lnTo>
                      <a:lnTo>
                        <a:pt x="1773936" y="3639312"/>
                      </a:lnTo>
                      <a:lnTo>
                        <a:pt x="1776983" y="3642360"/>
                      </a:lnTo>
                      <a:lnTo>
                        <a:pt x="1776983" y="3639312"/>
                      </a:lnTo>
                      <a:lnTo>
                        <a:pt x="1780032" y="3639312"/>
                      </a:lnTo>
                      <a:lnTo>
                        <a:pt x="1783080" y="3639312"/>
                      </a:lnTo>
                      <a:lnTo>
                        <a:pt x="1786128" y="3639312"/>
                      </a:lnTo>
                      <a:lnTo>
                        <a:pt x="1786128" y="3636264"/>
                      </a:lnTo>
                      <a:lnTo>
                        <a:pt x="1789176" y="3636264"/>
                      </a:lnTo>
                      <a:lnTo>
                        <a:pt x="1789176" y="3639312"/>
                      </a:lnTo>
                      <a:lnTo>
                        <a:pt x="1792224" y="3639312"/>
                      </a:lnTo>
                      <a:lnTo>
                        <a:pt x="1795272" y="3639312"/>
                      </a:lnTo>
                      <a:lnTo>
                        <a:pt x="1798320" y="3639312"/>
                      </a:lnTo>
                      <a:lnTo>
                        <a:pt x="1801368" y="3639312"/>
                      </a:lnTo>
                      <a:lnTo>
                        <a:pt x="1804416" y="3639312"/>
                      </a:lnTo>
                      <a:lnTo>
                        <a:pt x="1807464" y="3639312"/>
                      </a:lnTo>
                      <a:lnTo>
                        <a:pt x="1810512" y="3639312"/>
                      </a:lnTo>
                      <a:lnTo>
                        <a:pt x="1813560" y="3639312"/>
                      </a:lnTo>
                      <a:lnTo>
                        <a:pt x="1816608" y="3639312"/>
                      </a:lnTo>
                      <a:lnTo>
                        <a:pt x="1819656" y="3639312"/>
                      </a:lnTo>
                      <a:lnTo>
                        <a:pt x="1822704" y="3639312"/>
                      </a:lnTo>
                      <a:lnTo>
                        <a:pt x="1825752" y="3639312"/>
                      </a:lnTo>
                      <a:lnTo>
                        <a:pt x="1828800" y="3639312"/>
                      </a:lnTo>
                      <a:lnTo>
                        <a:pt x="1831848" y="3639312"/>
                      </a:lnTo>
                      <a:lnTo>
                        <a:pt x="1834895" y="3639312"/>
                      </a:lnTo>
                      <a:lnTo>
                        <a:pt x="1837944" y="3639312"/>
                      </a:lnTo>
                      <a:lnTo>
                        <a:pt x="1837944" y="3636264"/>
                      </a:lnTo>
                      <a:lnTo>
                        <a:pt x="1840992" y="3636264"/>
                      </a:lnTo>
                      <a:lnTo>
                        <a:pt x="1840992" y="3639312"/>
                      </a:lnTo>
                      <a:lnTo>
                        <a:pt x="1844039" y="3639312"/>
                      </a:lnTo>
                      <a:lnTo>
                        <a:pt x="1847088" y="3639312"/>
                      </a:lnTo>
                      <a:lnTo>
                        <a:pt x="1850136" y="3639312"/>
                      </a:lnTo>
                      <a:lnTo>
                        <a:pt x="1853183" y="3642360"/>
                      </a:lnTo>
                      <a:lnTo>
                        <a:pt x="1853183" y="3639312"/>
                      </a:lnTo>
                      <a:lnTo>
                        <a:pt x="1856232" y="3639312"/>
                      </a:lnTo>
                      <a:lnTo>
                        <a:pt x="1859280" y="3639312"/>
                      </a:lnTo>
                      <a:lnTo>
                        <a:pt x="1862328" y="3639312"/>
                      </a:lnTo>
                      <a:lnTo>
                        <a:pt x="1865376" y="3639312"/>
                      </a:lnTo>
                      <a:lnTo>
                        <a:pt x="1868424" y="3639312"/>
                      </a:lnTo>
                      <a:lnTo>
                        <a:pt x="1871472" y="3639312"/>
                      </a:lnTo>
                      <a:lnTo>
                        <a:pt x="1874520" y="3639312"/>
                      </a:lnTo>
                      <a:lnTo>
                        <a:pt x="1877568" y="3639312"/>
                      </a:lnTo>
                      <a:lnTo>
                        <a:pt x="1880616" y="3639312"/>
                      </a:lnTo>
                      <a:lnTo>
                        <a:pt x="1883664" y="3639312"/>
                      </a:lnTo>
                      <a:lnTo>
                        <a:pt x="1886712" y="3639312"/>
                      </a:lnTo>
                      <a:lnTo>
                        <a:pt x="1886712" y="3642360"/>
                      </a:lnTo>
                      <a:lnTo>
                        <a:pt x="1889760" y="3642360"/>
                      </a:lnTo>
                      <a:lnTo>
                        <a:pt x="1889760" y="3639312"/>
                      </a:lnTo>
                      <a:lnTo>
                        <a:pt x="1892808" y="3639312"/>
                      </a:lnTo>
                      <a:lnTo>
                        <a:pt x="1895856" y="3639312"/>
                      </a:lnTo>
                      <a:lnTo>
                        <a:pt x="1898904" y="3639312"/>
                      </a:lnTo>
                      <a:lnTo>
                        <a:pt x="1901952" y="3639312"/>
                      </a:lnTo>
                      <a:lnTo>
                        <a:pt x="1905000" y="3639312"/>
                      </a:lnTo>
                      <a:lnTo>
                        <a:pt x="1905000" y="3636264"/>
                      </a:lnTo>
                      <a:lnTo>
                        <a:pt x="1908048" y="3636264"/>
                      </a:lnTo>
                      <a:lnTo>
                        <a:pt x="1908048" y="3639312"/>
                      </a:lnTo>
                      <a:lnTo>
                        <a:pt x="1911095" y="3639312"/>
                      </a:lnTo>
                      <a:lnTo>
                        <a:pt x="1914144" y="3639312"/>
                      </a:lnTo>
                      <a:lnTo>
                        <a:pt x="1914144" y="3636264"/>
                      </a:lnTo>
                      <a:lnTo>
                        <a:pt x="1917192" y="3636264"/>
                      </a:lnTo>
                      <a:lnTo>
                        <a:pt x="1917192" y="3639312"/>
                      </a:lnTo>
                      <a:lnTo>
                        <a:pt x="1920239" y="3639312"/>
                      </a:lnTo>
                      <a:lnTo>
                        <a:pt x="1923288" y="3639312"/>
                      </a:lnTo>
                      <a:lnTo>
                        <a:pt x="1926336" y="3639312"/>
                      </a:lnTo>
                      <a:lnTo>
                        <a:pt x="1926336" y="3636264"/>
                      </a:lnTo>
                      <a:lnTo>
                        <a:pt x="1929383" y="3639312"/>
                      </a:lnTo>
                      <a:lnTo>
                        <a:pt x="1929383" y="3636264"/>
                      </a:lnTo>
                      <a:lnTo>
                        <a:pt x="1932432" y="3639312"/>
                      </a:lnTo>
                      <a:lnTo>
                        <a:pt x="1932432" y="3636264"/>
                      </a:lnTo>
                      <a:lnTo>
                        <a:pt x="1935480" y="3636264"/>
                      </a:lnTo>
                      <a:lnTo>
                        <a:pt x="1935480" y="3639312"/>
                      </a:lnTo>
                      <a:lnTo>
                        <a:pt x="1938528" y="3639312"/>
                      </a:lnTo>
                      <a:lnTo>
                        <a:pt x="1941576" y="3639312"/>
                      </a:lnTo>
                      <a:lnTo>
                        <a:pt x="1941576" y="3642360"/>
                      </a:lnTo>
                      <a:lnTo>
                        <a:pt x="1944624" y="3642360"/>
                      </a:lnTo>
                      <a:lnTo>
                        <a:pt x="1944624" y="3639312"/>
                      </a:lnTo>
                      <a:lnTo>
                        <a:pt x="1947672" y="3639312"/>
                      </a:lnTo>
                      <a:lnTo>
                        <a:pt x="1950720" y="3639312"/>
                      </a:lnTo>
                      <a:lnTo>
                        <a:pt x="1953768" y="3639312"/>
                      </a:lnTo>
                      <a:lnTo>
                        <a:pt x="1956816" y="3639312"/>
                      </a:lnTo>
                      <a:lnTo>
                        <a:pt x="1959864" y="3639312"/>
                      </a:lnTo>
                      <a:lnTo>
                        <a:pt x="1962912" y="3636264"/>
                      </a:lnTo>
                      <a:lnTo>
                        <a:pt x="1962912" y="3639312"/>
                      </a:lnTo>
                      <a:lnTo>
                        <a:pt x="1965960" y="3639312"/>
                      </a:lnTo>
                      <a:lnTo>
                        <a:pt x="1969008" y="3639312"/>
                      </a:lnTo>
                      <a:lnTo>
                        <a:pt x="1972056" y="3639312"/>
                      </a:lnTo>
                      <a:lnTo>
                        <a:pt x="1975104" y="3639312"/>
                      </a:lnTo>
                      <a:lnTo>
                        <a:pt x="1978152" y="3639312"/>
                      </a:lnTo>
                      <a:lnTo>
                        <a:pt x="1981200" y="3639312"/>
                      </a:lnTo>
                      <a:lnTo>
                        <a:pt x="1984248" y="3639312"/>
                      </a:lnTo>
                      <a:lnTo>
                        <a:pt x="1987295" y="3639312"/>
                      </a:lnTo>
                      <a:lnTo>
                        <a:pt x="1990344" y="3639312"/>
                      </a:lnTo>
                      <a:lnTo>
                        <a:pt x="1993392" y="3639312"/>
                      </a:lnTo>
                      <a:lnTo>
                        <a:pt x="1996439" y="3639312"/>
                      </a:lnTo>
                      <a:lnTo>
                        <a:pt x="1999488" y="3639312"/>
                      </a:lnTo>
                      <a:lnTo>
                        <a:pt x="2002536" y="3639312"/>
                      </a:lnTo>
                      <a:lnTo>
                        <a:pt x="2002536" y="3636264"/>
                      </a:lnTo>
                      <a:lnTo>
                        <a:pt x="2005583" y="3636264"/>
                      </a:lnTo>
                      <a:lnTo>
                        <a:pt x="2005583" y="3639312"/>
                      </a:lnTo>
                      <a:lnTo>
                        <a:pt x="2008632" y="3636264"/>
                      </a:lnTo>
                      <a:lnTo>
                        <a:pt x="2008632" y="3639312"/>
                      </a:lnTo>
                      <a:lnTo>
                        <a:pt x="2011680" y="3636264"/>
                      </a:lnTo>
                      <a:lnTo>
                        <a:pt x="2011680" y="3639312"/>
                      </a:lnTo>
                      <a:lnTo>
                        <a:pt x="2014728" y="3639312"/>
                      </a:lnTo>
                      <a:lnTo>
                        <a:pt x="2017776" y="3639312"/>
                      </a:lnTo>
                      <a:lnTo>
                        <a:pt x="2020824" y="3639312"/>
                      </a:lnTo>
                      <a:lnTo>
                        <a:pt x="2023872" y="3639312"/>
                      </a:lnTo>
                      <a:lnTo>
                        <a:pt x="2026920" y="3639312"/>
                      </a:lnTo>
                      <a:lnTo>
                        <a:pt x="2029968" y="3639312"/>
                      </a:lnTo>
                      <a:lnTo>
                        <a:pt x="2033016" y="3639312"/>
                      </a:lnTo>
                      <a:lnTo>
                        <a:pt x="2036064" y="3639312"/>
                      </a:lnTo>
                      <a:lnTo>
                        <a:pt x="2039112" y="3639312"/>
                      </a:lnTo>
                      <a:lnTo>
                        <a:pt x="2042160" y="3639312"/>
                      </a:lnTo>
                      <a:lnTo>
                        <a:pt x="2045208" y="3639312"/>
                      </a:lnTo>
                      <a:lnTo>
                        <a:pt x="2045208" y="3636264"/>
                      </a:lnTo>
                      <a:lnTo>
                        <a:pt x="2048256" y="3636264"/>
                      </a:lnTo>
                      <a:lnTo>
                        <a:pt x="2048256" y="3639312"/>
                      </a:lnTo>
                      <a:lnTo>
                        <a:pt x="2051304" y="3639312"/>
                      </a:lnTo>
                      <a:lnTo>
                        <a:pt x="2054352" y="3639312"/>
                      </a:lnTo>
                      <a:lnTo>
                        <a:pt x="2057400" y="3639312"/>
                      </a:lnTo>
                      <a:lnTo>
                        <a:pt x="2060448" y="3639312"/>
                      </a:lnTo>
                      <a:lnTo>
                        <a:pt x="2063495" y="3639312"/>
                      </a:lnTo>
                      <a:lnTo>
                        <a:pt x="2066544" y="3639312"/>
                      </a:lnTo>
                      <a:lnTo>
                        <a:pt x="2066544" y="3636264"/>
                      </a:lnTo>
                      <a:lnTo>
                        <a:pt x="2069592" y="3636264"/>
                      </a:lnTo>
                      <a:lnTo>
                        <a:pt x="2069592" y="3639312"/>
                      </a:lnTo>
                      <a:lnTo>
                        <a:pt x="2072639" y="3639312"/>
                      </a:lnTo>
                      <a:lnTo>
                        <a:pt x="2075688" y="3639312"/>
                      </a:lnTo>
                      <a:lnTo>
                        <a:pt x="2078736" y="3639312"/>
                      </a:lnTo>
                      <a:lnTo>
                        <a:pt x="2078736" y="3636264"/>
                      </a:lnTo>
                      <a:lnTo>
                        <a:pt x="2081783" y="3639312"/>
                      </a:lnTo>
                      <a:lnTo>
                        <a:pt x="2081783" y="3636264"/>
                      </a:lnTo>
                      <a:lnTo>
                        <a:pt x="2084832" y="3636264"/>
                      </a:lnTo>
                      <a:lnTo>
                        <a:pt x="2084832" y="3639312"/>
                      </a:lnTo>
                      <a:lnTo>
                        <a:pt x="2087880" y="3639312"/>
                      </a:lnTo>
                      <a:lnTo>
                        <a:pt x="2087880" y="3639312"/>
                      </a:lnTo>
                      <a:lnTo>
                        <a:pt x="2090928" y="3639312"/>
                      </a:lnTo>
                      <a:lnTo>
                        <a:pt x="2093976" y="3639312"/>
                      </a:lnTo>
                      <a:lnTo>
                        <a:pt x="2097024" y="3639312"/>
                      </a:lnTo>
                      <a:lnTo>
                        <a:pt x="2100072" y="3639312"/>
                      </a:lnTo>
                      <a:lnTo>
                        <a:pt x="2103120" y="3639312"/>
                      </a:lnTo>
                      <a:lnTo>
                        <a:pt x="2106168" y="3639312"/>
                      </a:lnTo>
                      <a:lnTo>
                        <a:pt x="2109216" y="3639312"/>
                      </a:lnTo>
                      <a:lnTo>
                        <a:pt x="2112264" y="3639312"/>
                      </a:lnTo>
                      <a:lnTo>
                        <a:pt x="2112264" y="3636264"/>
                      </a:lnTo>
                      <a:lnTo>
                        <a:pt x="2115312" y="3636264"/>
                      </a:lnTo>
                      <a:lnTo>
                        <a:pt x="2115312" y="3639312"/>
                      </a:lnTo>
                      <a:lnTo>
                        <a:pt x="2118360" y="3639312"/>
                      </a:lnTo>
                      <a:lnTo>
                        <a:pt x="2121408" y="3639312"/>
                      </a:lnTo>
                      <a:lnTo>
                        <a:pt x="2124456" y="3639312"/>
                      </a:lnTo>
                      <a:lnTo>
                        <a:pt x="2127504" y="3642360"/>
                      </a:lnTo>
                      <a:lnTo>
                        <a:pt x="2127504" y="3639312"/>
                      </a:lnTo>
                      <a:lnTo>
                        <a:pt x="2130552" y="3639312"/>
                      </a:lnTo>
                      <a:lnTo>
                        <a:pt x="2133600" y="3639312"/>
                      </a:lnTo>
                      <a:lnTo>
                        <a:pt x="2136648" y="3636264"/>
                      </a:lnTo>
                      <a:lnTo>
                        <a:pt x="2136648" y="3639312"/>
                      </a:lnTo>
                      <a:lnTo>
                        <a:pt x="2139696" y="3636264"/>
                      </a:lnTo>
                      <a:lnTo>
                        <a:pt x="2139696" y="3639312"/>
                      </a:lnTo>
                      <a:lnTo>
                        <a:pt x="2142744" y="3639312"/>
                      </a:lnTo>
                      <a:lnTo>
                        <a:pt x="2145792" y="3639312"/>
                      </a:lnTo>
                      <a:lnTo>
                        <a:pt x="2148840" y="3639312"/>
                      </a:lnTo>
                      <a:lnTo>
                        <a:pt x="2151888" y="3639312"/>
                      </a:lnTo>
                      <a:lnTo>
                        <a:pt x="2151888" y="3642360"/>
                      </a:lnTo>
                      <a:lnTo>
                        <a:pt x="2154936" y="3639312"/>
                      </a:lnTo>
                      <a:lnTo>
                        <a:pt x="2157984" y="3639312"/>
                      </a:lnTo>
                      <a:lnTo>
                        <a:pt x="2157984" y="3642360"/>
                      </a:lnTo>
                      <a:lnTo>
                        <a:pt x="2161032" y="3642360"/>
                      </a:lnTo>
                      <a:lnTo>
                        <a:pt x="2161032" y="3639312"/>
                      </a:lnTo>
                      <a:lnTo>
                        <a:pt x="2164080" y="3642360"/>
                      </a:lnTo>
                      <a:lnTo>
                        <a:pt x="2164080" y="3639312"/>
                      </a:lnTo>
                      <a:lnTo>
                        <a:pt x="2167128" y="3639312"/>
                      </a:lnTo>
                      <a:lnTo>
                        <a:pt x="2167128" y="3639312"/>
                      </a:lnTo>
                      <a:lnTo>
                        <a:pt x="2170176" y="3639312"/>
                      </a:lnTo>
                      <a:lnTo>
                        <a:pt x="2173224" y="3639312"/>
                      </a:lnTo>
                      <a:lnTo>
                        <a:pt x="2176272" y="3639312"/>
                      </a:lnTo>
                      <a:lnTo>
                        <a:pt x="2179320" y="3639312"/>
                      </a:lnTo>
                      <a:lnTo>
                        <a:pt x="2182368" y="3639312"/>
                      </a:lnTo>
                      <a:lnTo>
                        <a:pt x="2185416" y="3639312"/>
                      </a:lnTo>
                      <a:lnTo>
                        <a:pt x="2188464" y="3639312"/>
                      </a:lnTo>
                      <a:lnTo>
                        <a:pt x="2191512" y="3639312"/>
                      </a:lnTo>
                      <a:lnTo>
                        <a:pt x="2194560" y="3639312"/>
                      </a:lnTo>
                      <a:lnTo>
                        <a:pt x="2194560" y="3636264"/>
                      </a:lnTo>
                      <a:lnTo>
                        <a:pt x="2197608" y="3639312"/>
                      </a:lnTo>
                      <a:lnTo>
                        <a:pt x="2200656" y="3639312"/>
                      </a:lnTo>
                      <a:lnTo>
                        <a:pt x="2203704" y="3639312"/>
                      </a:lnTo>
                      <a:lnTo>
                        <a:pt x="2206752" y="3639312"/>
                      </a:lnTo>
                      <a:lnTo>
                        <a:pt x="2209800" y="3639312"/>
                      </a:lnTo>
                      <a:lnTo>
                        <a:pt x="2209800" y="3642360"/>
                      </a:lnTo>
                      <a:lnTo>
                        <a:pt x="2212848" y="3642360"/>
                      </a:lnTo>
                      <a:lnTo>
                        <a:pt x="2212848" y="3639312"/>
                      </a:lnTo>
                      <a:lnTo>
                        <a:pt x="2215896" y="3639312"/>
                      </a:lnTo>
                      <a:lnTo>
                        <a:pt x="2218944" y="3636264"/>
                      </a:lnTo>
                      <a:lnTo>
                        <a:pt x="2218944" y="3639312"/>
                      </a:lnTo>
                      <a:lnTo>
                        <a:pt x="2221992" y="3639312"/>
                      </a:lnTo>
                      <a:lnTo>
                        <a:pt x="2221992" y="3636264"/>
                      </a:lnTo>
                      <a:lnTo>
                        <a:pt x="2225040" y="3636264"/>
                      </a:lnTo>
                      <a:lnTo>
                        <a:pt x="2225040" y="3639312"/>
                      </a:lnTo>
                      <a:lnTo>
                        <a:pt x="2228088" y="3639312"/>
                      </a:lnTo>
                      <a:lnTo>
                        <a:pt x="2228088" y="3639312"/>
                      </a:lnTo>
                      <a:lnTo>
                        <a:pt x="2231136" y="3639312"/>
                      </a:lnTo>
                      <a:lnTo>
                        <a:pt x="2234184" y="3639312"/>
                      </a:lnTo>
                      <a:lnTo>
                        <a:pt x="2237232" y="3639312"/>
                      </a:lnTo>
                      <a:lnTo>
                        <a:pt x="2240280" y="3639312"/>
                      </a:lnTo>
                      <a:lnTo>
                        <a:pt x="2243328" y="3639312"/>
                      </a:lnTo>
                      <a:lnTo>
                        <a:pt x="2246376" y="3639312"/>
                      </a:lnTo>
                      <a:lnTo>
                        <a:pt x="2246376" y="3642360"/>
                      </a:lnTo>
                      <a:lnTo>
                        <a:pt x="2249424" y="3639312"/>
                      </a:lnTo>
                      <a:lnTo>
                        <a:pt x="2249424" y="3642360"/>
                      </a:lnTo>
                      <a:lnTo>
                        <a:pt x="2252472" y="3639312"/>
                      </a:lnTo>
                      <a:lnTo>
                        <a:pt x="2255520" y="3639312"/>
                      </a:lnTo>
                      <a:lnTo>
                        <a:pt x="2258568" y="3639312"/>
                      </a:lnTo>
                      <a:lnTo>
                        <a:pt x="2261616" y="3639312"/>
                      </a:lnTo>
                      <a:lnTo>
                        <a:pt x="2264664" y="3639312"/>
                      </a:lnTo>
                      <a:lnTo>
                        <a:pt x="2267712" y="3639312"/>
                      </a:lnTo>
                      <a:lnTo>
                        <a:pt x="2270760" y="3639312"/>
                      </a:lnTo>
                      <a:lnTo>
                        <a:pt x="2273808" y="3639312"/>
                      </a:lnTo>
                      <a:lnTo>
                        <a:pt x="2276856" y="3639312"/>
                      </a:lnTo>
                      <a:lnTo>
                        <a:pt x="2279904" y="3639312"/>
                      </a:lnTo>
                      <a:lnTo>
                        <a:pt x="2282952" y="3639312"/>
                      </a:lnTo>
                      <a:lnTo>
                        <a:pt x="2286000" y="3636264"/>
                      </a:lnTo>
                      <a:lnTo>
                        <a:pt x="2286000" y="3639312"/>
                      </a:lnTo>
                      <a:lnTo>
                        <a:pt x="2289048" y="3639312"/>
                      </a:lnTo>
                      <a:lnTo>
                        <a:pt x="2292096" y="3639312"/>
                      </a:lnTo>
                      <a:lnTo>
                        <a:pt x="2295144" y="3639312"/>
                      </a:lnTo>
                      <a:lnTo>
                        <a:pt x="2295144" y="3636264"/>
                      </a:lnTo>
                      <a:lnTo>
                        <a:pt x="2298192" y="3639312"/>
                      </a:lnTo>
                      <a:lnTo>
                        <a:pt x="2301240" y="3639312"/>
                      </a:lnTo>
                      <a:lnTo>
                        <a:pt x="2304288" y="3639312"/>
                      </a:lnTo>
                      <a:lnTo>
                        <a:pt x="2307336" y="3639312"/>
                      </a:lnTo>
                      <a:lnTo>
                        <a:pt x="2310384" y="3639312"/>
                      </a:lnTo>
                      <a:lnTo>
                        <a:pt x="2313432" y="3639312"/>
                      </a:lnTo>
                      <a:lnTo>
                        <a:pt x="2316480" y="3639312"/>
                      </a:lnTo>
                      <a:lnTo>
                        <a:pt x="2319528" y="3639312"/>
                      </a:lnTo>
                      <a:lnTo>
                        <a:pt x="2322576" y="3639312"/>
                      </a:lnTo>
                      <a:lnTo>
                        <a:pt x="2325624" y="3639312"/>
                      </a:lnTo>
                      <a:lnTo>
                        <a:pt x="2328672" y="3642360"/>
                      </a:lnTo>
                      <a:lnTo>
                        <a:pt x="2328672" y="3639312"/>
                      </a:lnTo>
                      <a:lnTo>
                        <a:pt x="2331720" y="3639312"/>
                      </a:lnTo>
                      <a:lnTo>
                        <a:pt x="2334768" y="3639312"/>
                      </a:lnTo>
                      <a:lnTo>
                        <a:pt x="2334768" y="3636264"/>
                      </a:lnTo>
                      <a:lnTo>
                        <a:pt x="2337816" y="3636264"/>
                      </a:lnTo>
                      <a:lnTo>
                        <a:pt x="2337816" y="3639312"/>
                      </a:lnTo>
                      <a:lnTo>
                        <a:pt x="2340864" y="3639312"/>
                      </a:lnTo>
                      <a:lnTo>
                        <a:pt x="2343912" y="3639312"/>
                      </a:lnTo>
                      <a:lnTo>
                        <a:pt x="2343912" y="3636264"/>
                      </a:lnTo>
                      <a:lnTo>
                        <a:pt x="2346960" y="3636264"/>
                      </a:lnTo>
                      <a:lnTo>
                        <a:pt x="2346960" y="3639312"/>
                      </a:lnTo>
                      <a:lnTo>
                        <a:pt x="2350008" y="3639312"/>
                      </a:lnTo>
                      <a:lnTo>
                        <a:pt x="2353056" y="3639312"/>
                      </a:lnTo>
                      <a:lnTo>
                        <a:pt x="2356104" y="3639312"/>
                      </a:lnTo>
                      <a:lnTo>
                        <a:pt x="2359152" y="3639312"/>
                      </a:lnTo>
                      <a:lnTo>
                        <a:pt x="2362200" y="3639312"/>
                      </a:lnTo>
                      <a:lnTo>
                        <a:pt x="2365248" y="3639312"/>
                      </a:lnTo>
                      <a:lnTo>
                        <a:pt x="2368296" y="3639312"/>
                      </a:lnTo>
                      <a:lnTo>
                        <a:pt x="2371344" y="3639312"/>
                      </a:lnTo>
                      <a:lnTo>
                        <a:pt x="2374392" y="3639312"/>
                      </a:lnTo>
                      <a:lnTo>
                        <a:pt x="2377440" y="3639312"/>
                      </a:lnTo>
                      <a:lnTo>
                        <a:pt x="2380488" y="3639312"/>
                      </a:lnTo>
                      <a:lnTo>
                        <a:pt x="2383536" y="3639312"/>
                      </a:lnTo>
                      <a:lnTo>
                        <a:pt x="2386584" y="3639312"/>
                      </a:lnTo>
                      <a:lnTo>
                        <a:pt x="2389632" y="3639312"/>
                      </a:lnTo>
                      <a:lnTo>
                        <a:pt x="2392680" y="3639312"/>
                      </a:lnTo>
                      <a:lnTo>
                        <a:pt x="2395728" y="3639312"/>
                      </a:lnTo>
                      <a:lnTo>
                        <a:pt x="2398776" y="3639312"/>
                      </a:lnTo>
                      <a:lnTo>
                        <a:pt x="2401824" y="3639312"/>
                      </a:lnTo>
                      <a:lnTo>
                        <a:pt x="2404872" y="3639312"/>
                      </a:lnTo>
                      <a:lnTo>
                        <a:pt x="2407920" y="3639312"/>
                      </a:lnTo>
                      <a:lnTo>
                        <a:pt x="2410968" y="3639312"/>
                      </a:lnTo>
                      <a:lnTo>
                        <a:pt x="2414016" y="3639312"/>
                      </a:lnTo>
                      <a:lnTo>
                        <a:pt x="2417064" y="3639312"/>
                      </a:lnTo>
                      <a:lnTo>
                        <a:pt x="2420112" y="3639312"/>
                      </a:lnTo>
                      <a:lnTo>
                        <a:pt x="2423160" y="3639312"/>
                      </a:lnTo>
                      <a:lnTo>
                        <a:pt x="2426208" y="3639312"/>
                      </a:lnTo>
                      <a:lnTo>
                        <a:pt x="2429256" y="3639312"/>
                      </a:lnTo>
                      <a:lnTo>
                        <a:pt x="2432304" y="3639312"/>
                      </a:lnTo>
                      <a:lnTo>
                        <a:pt x="2435352" y="3639312"/>
                      </a:lnTo>
                      <a:lnTo>
                        <a:pt x="2438400" y="3639312"/>
                      </a:lnTo>
                      <a:lnTo>
                        <a:pt x="2441448" y="3639312"/>
                      </a:lnTo>
                      <a:lnTo>
                        <a:pt x="2444496" y="3639312"/>
                      </a:lnTo>
                      <a:lnTo>
                        <a:pt x="2447544" y="3639312"/>
                      </a:lnTo>
                      <a:lnTo>
                        <a:pt x="2450592" y="3639312"/>
                      </a:lnTo>
                      <a:lnTo>
                        <a:pt x="2453640" y="3639312"/>
                      </a:lnTo>
                      <a:lnTo>
                        <a:pt x="2456688" y="3639312"/>
                      </a:lnTo>
                      <a:lnTo>
                        <a:pt x="2459736" y="3639312"/>
                      </a:lnTo>
                      <a:lnTo>
                        <a:pt x="2462784" y="3639312"/>
                      </a:lnTo>
                      <a:lnTo>
                        <a:pt x="2465832" y="3639312"/>
                      </a:lnTo>
                      <a:lnTo>
                        <a:pt x="2465832" y="3642360"/>
                      </a:lnTo>
                      <a:lnTo>
                        <a:pt x="2468880" y="3642360"/>
                      </a:lnTo>
                      <a:lnTo>
                        <a:pt x="2468880" y="3639312"/>
                      </a:lnTo>
                      <a:lnTo>
                        <a:pt x="2471928" y="3639312"/>
                      </a:lnTo>
                      <a:lnTo>
                        <a:pt x="2474976" y="3639312"/>
                      </a:lnTo>
                      <a:lnTo>
                        <a:pt x="2478024" y="3639312"/>
                      </a:lnTo>
                      <a:lnTo>
                        <a:pt x="2481072" y="3639312"/>
                      </a:lnTo>
                      <a:lnTo>
                        <a:pt x="2484120" y="3639312"/>
                      </a:lnTo>
                      <a:lnTo>
                        <a:pt x="2487168" y="3639312"/>
                      </a:lnTo>
                      <a:lnTo>
                        <a:pt x="2490216" y="3639312"/>
                      </a:lnTo>
                      <a:lnTo>
                        <a:pt x="2493264" y="3639312"/>
                      </a:lnTo>
                      <a:lnTo>
                        <a:pt x="2496312" y="3639312"/>
                      </a:lnTo>
                      <a:lnTo>
                        <a:pt x="2499360" y="3639312"/>
                      </a:lnTo>
                      <a:lnTo>
                        <a:pt x="2502408" y="3639312"/>
                      </a:lnTo>
                      <a:lnTo>
                        <a:pt x="2505456" y="3639312"/>
                      </a:lnTo>
                      <a:lnTo>
                        <a:pt x="2508504" y="3639312"/>
                      </a:lnTo>
                      <a:lnTo>
                        <a:pt x="2511552" y="3639312"/>
                      </a:lnTo>
                      <a:lnTo>
                        <a:pt x="2514600" y="3639312"/>
                      </a:lnTo>
                      <a:lnTo>
                        <a:pt x="2514600" y="3642360"/>
                      </a:lnTo>
                      <a:lnTo>
                        <a:pt x="2517648" y="3642360"/>
                      </a:lnTo>
                      <a:lnTo>
                        <a:pt x="2517648" y="3639312"/>
                      </a:lnTo>
                      <a:lnTo>
                        <a:pt x="2520696" y="3639312"/>
                      </a:lnTo>
                      <a:lnTo>
                        <a:pt x="2523744" y="3639312"/>
                      </a:lnTo>
                      <a:lnTo>
                        <a:pt x="2523744" y="3642360"/>
                      </a:lnTo>
                      <a:lnTo>
                        <a:pt x="2526792" y="3642360"/>
                      </a:lnTo>
                      <a:lnTo>
                        <a:pt x="2526792" y="3639312"/>
                      </a:lnTo>
                      <a:lnTo>
                        <a:pt x="2529840" y="3639312"/>
                      </a:lnTo>
                      <a:lnTo>
                        <a:pt x="2532888" y="3639312"/>
                      </a:lnTo>
                      <a:lnTo>
                        <a:pt x="2535936" y="3639312"/>
                      </a:lnTo>
                      <a:lnTo>
                        <a:pt x="2538984" y="3639312"/>
                      </a:lnTo>
                      <a:lnTo>
                        <a:pt x="2542032" y="3639312"/>
                      </a:lnTo>
                      <a:lnTo>
                        <a:pt x="2545080" y="3639312"/>
                      </a:lnTo>
                      <a:lnTo>
                        <a:pt x="2548128" y="3639312"/>
                      </a:lnTo>
                      <a:lnTo>
                        <a:pt x="2551176" y="3639312"/>
                      </a:lnTo>
                      <a:lnTo>
                        <a:pt x="2554224" y="3639312"/>
                      </a:lnTo>
                      <a:lnTo>
                        <a:pt x="2557272" y="3639312"/>
                      </a:lnTo>
                      <a:lnTo>
                        <a:pt x="2560320" y="3639312"/>
                      </a:lnTo>
                      <a:lnTo>
                        <a:pt x="2563368" y="3639312"/>
                      </a:lnTo>
                      <a:lnTo>
                        <a:pt x="2566416" y="3639312"/>
                      </a:lnTo>
                      <a:lnTo>
                        <a:pt x="2569464" y="3639312"/>
                      </a:lnTo>
                      <a:lnTo>
                        <a:pt x="2572512" y="3639312"/>
                      </a:lnTo>
                      <a:lnTo>
                        <a:pt x="2575560" y="3639312"/>
                      </a:lnTo>
                      <a:lnTo>
                        <a:pt x="2578608" y="3639312"/>
                      </a:lnTo>
                      <a:lnTo>
                        <a:pt x="2581656" y="3639312"/>
                      </a:lnTo>
                      <a:lnTo>
                        <a:pt x="2584704" y="3639312"/>
                      </a:lnTo>
                      <a:lnTo>
                        <a:pt x="2587752" y="3636264"/>
                      </a:lnTo>
                      <a:lnTo>
                        <a:pt x="2587752" y="3639312"/>
                      </a:lnTo>
                      <a:lnTo>
                        <a:pt x="2590800" y="3639312"/>
                      </a:lnTo>
                      <a:lnTo>
                        <a:pt x="2590800" y="3642360"/>
                      </a:lnTo>
                      <a:lnTo>
                        <a:pt x="2593848" y="3642360"/>
                      </a:lnTo>
                      <a:lnTo>
                        <a:pt x="2593848" y="3639312"/>
                      </a:lnTo>
                      <a:lnTo>
                        <a:pt x="2596896" y="3639312"/>
                      </a:lnTo>
                      <a:lnTo>
                        <a:pt x="2599944" y="3639312"/>
                      </a:lnTo>
                      <a:lnTo>
                        <a:pt x="2602992" y="3639312"/>
                      </a:lnTo>
                      <a:lnTo>
                        <a:pt x="2606040" y="3639312"/>
                      </a:lnTo>
                      <a:lnTo>
                        <a:pt x="2609088" y="3639312"/>
                      </a:lnTo>
                      <a:lnTo>
                        <a:pt x="2612136" y="3639312"/>
                      </a:lnTo>
                      <a:lnTo>
                        <a:pt x="2615184" y="3636264"/>
                      </a:lnTo>
                      <a:lnTo>
                        <a:pt x="2615184" y="3639312"/>
                      </a:lnTo>
                      <a:lnTo>
                        <a:pt x="2618232" y="3639312"/>
                      </a:lnTo>
                      <a:lnTo>
                        <a:pt x="2621280" y="3639312"/>
                      </a:lnTo>
                      <a:lnTo>
                        <a:pt x="2624328" y="3639312"/>
                      </a:lnTo>
                      <a:lnTo>
                        <a:pt x="2627376" y="3639312"/>
                      </a:lnTo>
                      <a:lnTo>
                        <a:pt x="2630424" y="3636264"/>
                      </a:lnTo>
                      <a:lnTo>
                        <a:pt x="2630424" y="3639312"/>
                      </a:lnTo>
                      <a:lnTo>
                        <a:pt x="2633472" y="3639312"/>
                      </a:lnTo>
                      <a:lnTo>
                        <a:pt x="2633472" y="3642360"/>
                      </a:lnTo>
                      <a:lnTo>
                        <a:pt x="2636520" y="3639312"/>
                      </a:lnTo>
                      <a:lnTo>
                        <a:pt x="2639568" y="3636264"/>
                      </a:lnTo>
                      <a:lnTo>
                        <a:pt x="2639568" y="3639312"/>
                      </a:lnTo>
                      <a:lnTo>
                        <a:pt x="2642616" y="3639312"/>
                      </a:lnTo>
                      <a:lnTo>
                        <a:pt x="2645664" y="3639312"/>
                      </a:lnTo>
                      <a:lnTo>
                        <a:pt x="2648712" y="3639312"/>
                      </a:lnTo>
                      <a:lnTo>
                        <a:pt x="2651760" y="3639312"/>
                      </a:lnTo>
                      <a:lnTo>
                        <a:pt x="2654808" y="3639312"/>
                      </a:lnTo>
                      <a:lnTo>
                        <a:pt x="2657856" y="3639312"/>
                      </a:lnTo>
                      <a:lnTo>
                        <a:pt x="2660904" y="3639312"/>
                      </a:lnTo>
                      <a:lnTo>
                        <a:pt x="2660904" y="3642360"/>
                      </a:lnTo>
                      <a:lnTo>
                        <a:pt x="2663952" y="3639312"/>
                      </a:lnTo>
                      <a:lnTo>
                        <a:pt x="2667000" y="3639312"/>
                      </a:lnTo>
                      <a:lnTo>
                        <a:pt x="2670048" y="3639312"/>
                      </a:lnTo>
                      <a:lnTo>
                        <a:pt x="2673096" y="3636264"/>
                      </a:lnTo>
                      <a:lnTo>
                        <a:pt x="2673096" y="3639312"/>
                      </a:lnTo>
                      <a:lnTo>
                        <a:pt x="2676144" y="3639312"/>
                      </a:lnTo>
                      <a:lnTo>
                        <a:pt x="2679192" y="3639312"/>
                      </a:lnTo>
                      <a:lnTo>
                        <a:pt x="2682240" y="3639312"/>
                      </a:lnTo>
                      <a:lnTo>
                        <a:pt x="2685288" y="3639312"/>
                      </a:lnTo>
                      <a:lnTo>
                        <a:pt x="2688336" y="3639312"/>
                      </a:lnTo>
                      <a:lnTo>
                        <a:pt x="2691384" y="3639312"/>
                      </a:lnTo>
                      <a:lnTo>
                        <a:pt x="2694432" y="3642360"/>
                      </a:lnTo>
                      <a:lnTo>
                        <a:pt x="2694432" y="3639312"/>
                      </a:lnTo>
                      <a:lnTo>
                        <a:pt x="2697480" y="3639312"/>
                      </a:lnTo>
                      <a:lnTo>
                        <a:pt x="2700528" y="3639312"/>
                      </a:lnTo>
                      <a:lnTo>
                        <a:pt x="2703576" y="3639312"/>
                      </a:lnTo>
                      <a:lnTo>
                        <a:pt x="2706624" y="3639312"/>
                      </a:lnTo>
                      <a:lnTo>
                        <a:pt x="2709672" y="3639312"/>
                      </a:lnTo>
                      <a:lnTo>
                        <a:pt x="2712720" y="3639312"/>
                      </a:lnTo>
                      <a:lnTo>
                        <a:pt x="2715768" y="3639312"/>
                      </a:lnTo>
                      <a:lnTo>
                        <a:pt x="2718816" y="3639312"/>
                      </a:lnTo>
                      <a:lnTo>
                        <a:pt x="2721864" y="3639312"/>
                      </a:lnTo>
                      <a:lnTo>
                        <a:pt x="2724912" y="3639312"/>
                      </a:lnTo>
                      <a:lnTo>
                        <a:pt x="2727960" y="3639312"/>
                      </a:lnTo>
                      <a:lnTo>
                        <a:pt x="2727960" y="3636264"/>
                      </a:lnTo>
                      <a:lnTo>
                        <a:pt x="2731008" y="3636264"/>
                      </a:lnTo>
                      <a:lnTo>
                        <a:pt x="2731008" y="3639312"/>
                      </a:lnTo>
                      <a:lnTo>
                        <a:pt x="2734056" y="3639312"/>
                      </a:lnTo>
                      <a:lnTo>
                        <a:pt x="2737104" y="3639312"/>
                      </a:lnTo>
                      <a:lnTo>
                        <a:pt x="2740152" y="3639312"/>
                      </a:lnTo>
                      <a:lnTo>
                        <a:pt x="2743200" y="3639312"/>
                      </a:lnTo>
                      <a:lnTo>
                        <a:pt x="2743200" y="3636264"/>
                      </a:lnTo>
                      <a:lnTo>
                        <a:pt x="2746248" y="3639312"/>
                      </a:lnTo>
                      <a:lnTo>
                        <a:pt x="2749296" y="3639312"/>
                      </a:lnTo>
                      <a:lnTo>
                        <a:pt x="2752344" y="3639312"/>
                      </a:lnTo>
                      <a:lnTo>
                        <a:pt x="2755392" y="3639312"/>
                      </a:lnTo>
                      <a:lnTo>
                        <a:pt x="2758440" y="3639312"/>
                      </a:lnTo>
                      <a:lnTo>
                        <a:pt x="2761488" y="3639312"/>
                      </a:lnTo>
                      <a:lnTo>
                        <a:pt x="2764536" y="3639312"/>
                      </a:lnTo>
                      <a:lnTo>
                        <a:pt x="2764536" y="3636264"/>
                      </a:lnTo>
                      <a:lnTo>
                        <a:pt x="2767584" y="3639312"/>
                      </a:lnTo>
                      <a:lnTo>
                        <a:pt x="2770632" y="3639312"/>
                      </a:lnTo>
                      <a:lnTo>
                        <a:pt x="2773680" y="3639312"/>
                      </a:lnTo>
                      <a:lnTo>
                        <a:pt x="2773680" y="3642360"/>
                      </a:lnTo>
                      <a:lnTo>
                        <a:pt x="2776728" y="3642360"/>
                      </a:lnTo>
                      <a:lnTo>
                        <a:pt x="2776728" y="3639312"/>
                      </a:lnTo>
                      <a:lnTo>
                        <a:pt x="2779776" y="3639312"/>
                      </a:lnTo>
                      <a:lnTo>
                        <a:pt x="2782824" y="3639312"/>
                      </a:lnTo>
                      <a:lnTo>
                        <a:pt x="2782824" y="3636264"/>
                      </a:lnTo>
                      <a:lnTo>
                        <a:pt x="2785872" y="3636264"/>
                      </a:lnTo>
                      <a:lnTo>
                        <a:pt x="2785872" y="3639312"/>
                      </a:lnTo>
                      <a:lnTo>
                        <a:pt x="2788920" y="3639312"/>
                      </a:lnTo>
                      <a:lnTo>
                        <a:pt x="2791968" y="3639312"/>
                      </a:lnTo>
                      <a:lnTo>
                        <a:pt x="2795016" y="3639312"/>
                      </a:lnTo>
                      <a:lnTo>
                        <a:pt x="2798064" y="3639312"/>
                      </a:lnTo>
                      <a:lnTo>
                        <a:pt x="2801112" y="3639312"/>
                      </a:lnTo>
                      <a:lnTo>
                        <a:pt x="2804160" y="3639312"/>
                      </a:lnTo>
                      <a:lnTo>
                        <a:pt x="2807208" y="3639312"/>
                      </a:lnTo>
                      <a:lnTo>
                        <a:pt x="2810256" y="3639312"/>
                      </a:lnTo>
                      <a:lnTo>
                        <a:pt x="2813304" y="3639312"/>
                      </a:lnTo>
                      <a:lnTo>
                        <a:pt x="2816352" y="3642360"/>
                      </a:lnTo>
                      <a:lnTo>
                        <a:pt x="2816352" y="3639312"/>
                      </a:lnTo>
                      <a:lnTo>
                        <a:pt x="2819400" y="3639312"/>
                      </a:lnTo>
                      <a:lnTo>
                        <a:pt x="2822448" y="3639312"/>
                      </a:lnTo>
                      <a:lnTo>
                        <a:pt x="2825496" y="3639312"/>
                      </a:lnTo>
                      <a:lnTo>
                        <a:pt x="2828544" y="3639312"/>
                      </a:lnTo>
                      <a:lnTo>
                        <a:pt x="2828544" y="3642360"/>
                      </a:lnTo>
                      <a:lnTo>
                        <a:pt x="2831592" y="3639312"/>
                      </a:lnTo>
                      <a:lnTo>
                        <a:pt x="2834640" y="3639312"/>
                      </a:lnTo>
                      <a:lnTo>
                        <a:pt x="2837688" y="3639312"/>
                      </a:lnTo>
                      <a:lnTo>
                        <a:pt x="2840736" y="3639312"/>
                      </a:lnTo>
                      <a:lnTo>
                        <a:pt x="2843784" y="3639312"/>
                      </a:lnTo>
                      <a:lnTo>
                        <a:pt x="2846832" y="3639312"/>
                      </a:lnTo>
                      <a:lnTo>
                        <a:pt x="2849880" y="3639312"/>
                      </a:lnTo>
                      <a:lnTo>
                        <a:pt x="2852928" y="3639312"/>
                      </a:lnTo>
                      <a:lnTo>
                        <a:pt x="2855976" y="3639312"/>
                      </a:lnTo>
                      <a:lnTo>
                        <a:pt x="2859024" y="3639312"/>
                      </a:lnTo>
                      <a:lnTo>
                        <a:pt x="2862072" y="3639312"/>
                      </a:lnTo>
                      <a:lnTo>
                        <a:pt x="2862072" y="3636264"/>
                      </a:lnTo>
                      <a:lnTo>
                        <a:pt x="2865120" y="3636264"/>
                      </a:lnTo>
                      <a:lnTo>
                        <a:pt x="2865120" y="3639312"/>
                      </a:lnTo>
                      <a:lnTo>
                        <a:pt x="2868168" y="3639312"/>
                      </a:lnTo>
                      <a:lnTo>
                        <a:pt x="2868168" y="3642360"/>
                      </a:lnTo>
                      <a:lnTo>
                        <a:pt x="2871216" y="3642360"/>
                      </a:lnTo>
                      <a:lnTo>
                        <a:pt x="2874264" y="3642360"/>
                      </a:lnTo>
                      <a:lnTo>
                        <a:pt x="2874264" y="3639312"/>
                      </a:lnTo>
                      <a:lnTo>
                        <a:pt x="2877312" y="3639312"/>
                      </a:lnTo>
                      <a:lnTo>
                        <a:pt x="2880360" y="3639312"/>
                      </a:lnTo>
                      <a:lnTo>
                        <a:pt x="2883408" y="3639312"/>
                      </a:lnTo>
                      <a:lnTo>
                        <a:pt x="2883408" y="3642360"/>
                      </a:lnTo>
                      <a:lnTo>
                        <a:pt x="2886456" y="3642360"/>
                      </a:lnTo>
                      <a:lnTo>
                        <a:pt x="2886456" y="3639312"/>
                      </a:lnTo>
                      <a:lnTo>
                        <a:pt x="2889504" y="3639312"/>
                      </a:lnTo>
                      <a:lnTo>
                        <a:pt x="2892552" y="3639312"/>
                      </a:lnTo>
                      <a:lnTo>
                        <a:pt x="2895600" y="3639312"/>
                      </a:lnTo>
                      <a:lnTo>
                        <a:pt x="2898648" y="3639312"/>
                      </a:lnTo>
                      <a:lnTo>
                        <a:pt x="2901696" y="3639312"/>
                      </a:lnTo>
                      <a:lnTo>
                        <a:pt x="2904744" y="3639312"/>
                      </a:lnTo>
                      <a:lnTo>
                        <a:pt x="2907792" y="3639312"/>
                      </a:lnTo>
                      <a:lnTo>
                        <a:pt x="2907792" y="3642360"/>
                      </a:lnTo>
                      <a:lnTo>
                        <a:pt x="2910840" y="3642360"/>
                      </a:lnTo>
                      <a:lnTo>
                        <a:pt x="2913888" y="3642360"/>
                      </a:lnTo>
                      <a:lnTo>
                        <a:pt x="2913888" y="3639312"/>
                      </a:lnTo>
                      <a:lnTo>
                        <a:pt x="2916936" y="3639312"/>
                      </a:lnTo>
                      <a:lnTo>
                        <a:pt x="2916936" y="3642360"/>
                      </a:lnTo>
                      <a:lnTo>
                        <a:pt x="2919984" y="3639312"/>
                      </a:lnTo>
                      <a:lnTo>
                        <a:pt x="2923032" y="3639312"/>
                      </a:lnTo>
                      <a:lnTo>
                        <a:pt x="2926080" y="3639312"/>
                      </a:lnTo>
                      <a:lnTo>
                        <a:pt x="2929128" y="3639312"/>
                      </a:lnTo>
                      <a:lnTo>
                        <a:pt x="2932176" y="3639312"/>
                      </a:lnTo>
                      <a:lnTo>
                        <a:pt x="2932176" y="3642360"/>
                      </a:lnTo>
                      <a:lnTo>
                        <a:pt x="2935224" y="3642360"/>
                      </a:lnTo>
                      <a:lnTo>
                        <a:pt x="2935224" y="3639312"/>
                      </a:lnTo>
                      <a:lnTo>
                        <a:pt x="2938272" y="3639312"/>
                      </a:lnTo>
                      <a:lnTo>
                        <a:pt x="2941320" y="3639312"/>
                      </a:lnTo>
                      <a:lnTo>
                        <a:pt x="2944368" y="3639312"/>
                      </a:lnTo>
                      <a:lnTo>
                        <a:pt x="2944368" y="3636264"/>
                      </a:lnTo>
                      <a:lnTo>
                        <a:pt x="2947416" y="3639312"/>
                      </a:lnTo>
                      <a:lnTo>
                        <a:pt x="2947416" y="3636264"/>
                      </a:lnTo>
                      <a:lnTo>
                        <a:pt x="2950464" y="3636264"/>
                      </a:lnTo>
                      <a:lnTo>
                        <a:pt x="2950464" y="3639312"/>
                      </a:lnTo>
                      <a:lnTo>
                        <a:pt x="2953512" y="3639312"/>
                      </a:lnTo>
                      <a:lnTo>
                        <a:pt x="2956560" y="3639312"/>
                      </a:lnTo>
                      <a:lnTo>
                        <a:pt x="2956560" y="3636264"/>
                      </a:lnTo>
                      <a:lnTo>
                        <a:pt x="2959608" y="3639312"/>
                      </a:lnTo>
                      <a:lnTo>
                        <a:pt x="2962656" y="3636264"/>
                      </a:lnTo>
                      <a:lnTo>
                        <a:pt x="2962656" y="3639312"/>
                      </a:lnTo>
                      <a:lnTo>
                        <a:pt x="2965704" y="3639312"/>
                      </a:lnTo>
                      <a:lnTo>
                        <a:pt x="2965704" y="3636264"/>
                      </a:lnTo>
                      <a:lnTo>
                        <a:pt x="2968752" y="3636264"/>
                      </a:lnTo>
                      <a:lnTo>
                        <a:pt x="2968752" y="3639312"/>
                      </a:lnTo>
                      <a:lnTo>
                        <a:pt x="2971800" y="3639312"/>
                      </a:lnTo>
                      <a:lnTo>
                        <a:pt x="2971800" y="3639312"/>
                      </a:lnTo>
                      <a:lnTo>
                        <a:pt x="2974848" y="3639312"/>
                      </a:lnTo>
                      <a:lnTo>
                        <a:pt x="2977896" y="3639312"/>
                      </a:lnTo>
                      <a:lnTo>
                        <a:pt x="2980944" y="3639312"/>
                      </a:lnTo>
                      <a:lnTo>
                        <a:pt x="2983992" y="3639312"/>
                      </a:lnTo>
                      <a:lnTo>
                        <a:pt x="2987040" y="3639312"/>
                      </a:lnTo>
                      <a:lnTo>
                        <a:pt x="2990088" y="3639312"/>
                      </a:lnTo>
                      <a:lnTo>
                        <a:pt x="2993136" y="3639312"/>
                      </a:lnTo>
                      <a:lnTo>
                        <a:pt x="2993136" y="3636264"/>
                      </a:lnTo>
                      <a:lnTo>
                        <a:pt x="2996184" y="3639312"/>
                      </a:lnTo>
                      <a:lnTo>
                        <a:pt x="2999232" y="3639312"/>
                      </a:lnTo>
                      <a:lnTo>
                        <a:pt x="3002280" y="3639312"/>
                      </a:lnTo>
                      <a:lnTo>
                        <a:pt x="3005328" y="3639312"/>
                      </a:lnTo>
                      <a:lnTo>
                        <a:pt x="3008376" y="3639312"/>
                      </a:lnTo>
                      <a:lnTo>
                        <a:pt x="3011424" y="3639312"/>
                      </a:lnTo>
                      <a:lnTo>
                        <a:pt x="3014472" y="3639312"/>
                      </a:lnTo>
                      <a:lnTo>
                        <a:pt x="3017520" y="3639312"/>
                      </a:lnTo>
                      <a:lnTo>
                        <a:pt x="3020568" y="3642360"/>
                      </a:lnTo>
                      <a:lnTo>
                        <a:pt x="3020568" y="3639312"/>
                      </a:lnTo>
                      <a:lnTo>
                        <a:pt x="3023616" y="3639312"/>
                      </a:lnTo>
                      <a:lnTo>
                        <a:pt x="3026664" y="3639312"/>
                      </a:lnTo>
                      <a:lnTo>
                        <a:pt x="3029712" y="3639312"/>
                      </a:lnTo>
                      <a:lnTo>
                        <a:pt x="3032760" y="3639312"/>
                      </a:lnTo>
                      <a:lnTo>
                        <a:pt x="3035808" y="3639312"/>
                      </a:lnTo>
                      <a:lnTo>
                        <a:pt x="3035808" y="3642360"/>
                      </a:lnTo>
                      <a:lnTo>
                        <a:pt x="3038856" y="3639312"/>
                      </a:lnTo>
                      <a:lnTo>
                        <a:pt x="3041904" y="3639312"/>
                      </a:lnTo>
                      <a:lnTo>
                        <a:pt x="3044952" y="3639312"/>
                      </a:lnTo>
                      <a:lnTo>
                        <a:pt x="3048000" y="3636264"/>
                      </a:lnTo>
                      <a:lnTo>
                        <a:pt x="3048000" y="3639312"/>
                      </a:lnTo>
                      <a:lnTo>
                        <a:pt x="3051048" y="3639312"/>
                      </a:lnTo>
                      <a:lnTo>
                        <a:pt x="3051048" y="3636264"/>
                      </a:lnTo>
                      <a:lnTo>
                        <a:pt x="3054096" y="3636264"/>
                      </a:lnTo>
                      <a:lnTo>
                        <a:pt x="3054096" y="3624072"/>
                      </a:lnTo>
                      <a:lnTo>
                        <a:pt x="3057144" y="3627120"/>
                      </a:lnTo>
                      <a:lnTo>
                        <a:pt x="3057144" y="3636264"/>
                      </a:lnTo>
                      <a:lnTo>
                        <a:pt x="3060192" y="3636264"/>
                      </a:lnTo>
                      <a:lnTo>
                        <a:pt x="3060192" y="3639312"/>
                      </a:lnTo>
                      <a:lnTo>
                        <a:pt x="3063240" y="3639312"/>
                      </a:lnTo>
                      <a:lnTo>
                        <a:pt x="3063240" y="3639312"/>
                      </a:lnTo>
                      <a:lnTo>
                        <a:pt x="3066288" y="3639312"/>
                      </a:lnTo>
                      <a:lnTo>
                        <a:pt x="3069336" y="3639312"/>
                      </a:lnTo>
                      <a:lnTo>
                        <a:pt x="3072384" y="3639312"/>
                      </a:lnTo>
                      <a:lnTo>
                        <a:pt x="3072384" y="3636264"/>
                      </a:lnTo>
                      <a:lnTo>
                        <a:pt x="3075432" y="3639312"/>
                      </a:lnTo>
                      <a:lnTo>
                        <a:pt x="3078480" y="3639312"/>
                      </a:lnTo>
                      <a:lnTo>
                        <a:pt x="3081528" y="3639312"/>
                      </a:lnTo>
                      <a:lnTo>
                        <a:pt x="3084576" y="3639312"/>
                      </a:lnTo>
                      <a:lnTo>
                        <a:pt x="3087624" y="3642360"/>
                      </a:lnTo>
                      <a:lnTo>
                        <a:pt x="3087624" y="3639312"/>
                      </a:lnTo>
                      <a:lnTo>
                        <a:pt x="3090672" y="3639312"/>
                      </a:lnTo>
                      <a:lnTo>
                        <a:pt x="3093720" y="3639312"/>
                      </a:lnTo>
                      <a:lnTo>
                        <a:pt x="3096768" y="3639312"/>
                      </a:lnTo>
                      <a:lnTo>
                        <a:pt x="3099816" y="3639312"/>
                      </a:lnTo>
                      <a:lnTo>
                        <a:pt x="3102864" y="3639312"/>
                      </a:lnTo>
                      <a:lnTo>
                        <a:pt x="3105912" y="3639312"/>
                      </a:lnTo>
                      <a:lnTo>
                        <a:pt x="3108960" y="3639312"/>
                      </a:lnTo>
                      <a:lnTo>
                        <a:pt x="3108960" y="3636264"/>
                      </a:lnTo>
                      <a:lnTo>
                        <a:pt x="3112008" y="3636264"/>
                      </a:lnTo>
                      <a:lnTo>
                        <a:pt x="3112008" y="3639312"/>
                      </a:lnTo>
                      <a:lnTo>
                        <a:pt x="3115056" y="3639312"/>
                      </a:lnTo>
                      <a:lnTo>
                        <a:pt x="3118104" y="3639312"/>
                      </a:lnTo>
                      <a:lnTo>
                        <a:pt x="3121152" y="3639312"/>
                      </a:lnTo>
                      <a:lnTo>
                        <a:pt x="3121152" y="3642360"/>
                      </a:lnTo>
                      <a:lnTo>
                        <a:pt x="3124200" y="3642360"/>
                      </a:lnTo>
                      <a:lnTo>
                        <a:pt x="3124200" y="3639312"/>
                      </a:lnTo>
                      <a:lnTo>
                        <a:pt x="3127248" y="3639312"/>
                      </a:lnTo>
                      <a:lnTo>
                        <a:pt x="3130296" y="3639312"/>
                      </a:lnTo>
                      <a:lnTo>
                        <a:pt x="3133344" y="3639312"/>
                      </a:lnTo>
                      <a:lnTo>
                        <a:pt x="3133344" y="3636264"/>
                      </a:lnTo>
                      <a:lnTo>
                        <a:pt x="3136392" y="3636264"/>
                      </a:lnTo>
                      <a:lnTo>
                        <a:pt x="3139440" y="3636264"/>
                      </a:lnTo>
                      <a:lnTo>
                        <a:pt x="3139440" y="3639312"/>
                      </a:lnTo>
                      <a:lnTo>
                        <a:pt x="3142488" y="3639312"/>
                      </a:lnTo>
                      <a:lnTo>
                        <a:pt x="3145536" y="3639312"/>
                      </a:lnTo>
                      <a:lnTo>
                        <a:pt x="3148584" y="3639312"/>
                      </a:lnTo>
                      <a:lnTo>
                        <a:pt x="3151632" y="3636264"/>
                      </a:lnTo>
                      <a:lnTo>
                        <a:pt x="3151632" y="3639312"/>
                      </a:lnTo>
                      <a:lnTo>
                        <a:pt x="3154680" y="3639312"/>
                      </a:lnTo>
                      <a:lnTo>
                        <a:pt x="3157728" y="3639312"/>
                      </a:lnTo>
                      <a:lnTo>
                        <a:pt x="3160776" y="3639312"/>
                      </a:lnTo>
                      <a:lnTo>
                        <a:pt x="3163824" y="3639312"/>
                      </a:lnTo>
                      <a:lnTo>
                        <a:pt x="3163824" y="3642360"/>
                      </a:lnTo>
                      <a:lnTo>
                        <a:pt x="3166872" y="3642360"/>
                      </a:lnTo>
                      <a:lnTo>
                        <a:pt x="3166872" y="3639312"/>
                      </a:lnTo>
                      <a:lnTo>
                        <a:pt x="3169920" y="3639312"/>
                      </a:lnTo>
                      <a:lnTo>
                        <a:pt x="3172968" y="3639312"/>
                      </a:lnTo>
                      <a:lnTo>
                        <a:pt x="3176016" y="3639312"/>
                      </a:lnTo>
                      <a:lnTo>
                        <a:pt x="3176016" y="3636264"/>
                      </a:lnTo>
                      <a:lnTo>
                        <a:pt x="3179064" y="3639312"/>
                      </a:lnTo>
                      <a:lnTo>
                        <a:pt x="3182112" y="3639312"/>
                      </a:lnTo>
                      <a:lnTo>
                        <a:pt x="3185160" y="3639312"/>
                      </a:lnTo>
                      <a:lnTo>
                        <a:pt x="3188208" y="3639312"/>
                      </a:lnTo>
                      <a:lnTo>
                        <a:pt x="3191256" y="3639312"/>
                      </a:lnTo>
                      <a:lnTo>
                        <a:pt x="3194304" y="3639312"/>
                      </a:lnTo>
                      <a:lnTo>
                        <a:pt x="3197352" y="3639312"/>
                      </a:lnTo>
                      <a:lnTo>
                        <a:pt x="3200400" y="3639312"/>
                      </a:lnTo>
                      <a:lnTo>
                        <a:pt x="3203448" y="3639312"/>
                      </a:lnTo>
                      <a:lnTo>
                        <a:pt x="3206496" y="3639312"/>
                      </a:lnTo>
                      <a:lnTo>
                        <a:pt x="3209544" y="3639312"/>
                      </a:lnTo>
                      <a:lnTo>
                        <a:pt x="3209544" y="3636264"/>
                      </a:lnTo>
                      <a:lnTo>
                        <a:pt x="3212592" y="3636264"/>
                      </a:lnTo>
                      <a:lnTo>
                        <a:pt x="3212592" y="3639312"/>
                      </a:lnTo>
                      <a:lnTo>
                        <a:pt x="3215640" y="3639312"/>
                      </a:lnTo>
                      <a:lnTo>
                        <a:pt x="3218688" y="3639312"/>
                      </a:lnTo>
                      <a:lnTo>
                        <a:pt x="3218688" y="3636264"/>
                      </a:lnTo>
                      <a:lnTo>
                        <a:pt x="3221736" y="3636264"/>
                      </a:lnTo>
                      <a:lnTo>
                        <a:pt x="3221736" y="3639312"/>
                      </a:lnTo>
                      <a:lnTo>
                        <a:pt x="3224784" y="3639312"/>
                      </a:lnTo>
                      <a:lnTo>
                        <a:pt x="3227832" y="3639312"/>
                      </a:lnTo>
                      <a:lnTo>
                        <a:pt x="3227832" y="3636264"/>
                      </a:lnTo>
                      <a:lnTo>
                        <a:pt x="3230880" y="3636264"/>
                      </a:lnTo>
                      <a:lnTo>
                        <a:pt x="3230880" y="3639312"/>
                      </a:lnTo>
                      <a:lnTo>
                        <a:pt x="3233928" y="3639312"/>
                      </a:lnTo>
                      <a:lnTo>
                        <a:pt x="3236976" y="3639312"/>
                      </a:lnTo>
                      <a:lnTo>
                        <a:pt x="3240024" y="3639312"/>
                      </a:lnTo>
                      <a:lnTo>
                        <a:pt x="3243072" y="3639312"/>
                      </a:lnTo>
                      <a:lnTo>
                        <a:pt x="3246120" y="3639312"/>
                      </a:lnTo>
                      <a:lnTo>
                        <a:pt x="3249168" y="3639312"/>
                      </a:lnTo>
                      <a:lnTo>
                        <a:pt x="3249168" y="3636264"/>
                      </a:lnTo>
                      <a:lnTo>
                        <a:pt x="3252216" y="3636264"/>
                      </a:lnTo>
                      <a:lnTo>
                        <a:pt x="3255264" y="3636264"/>
                      </a:lnTo>
                      <a:lnTo>
                        <a:pt x="3258312" y="3636264"/>
                      </a:lnTo>
                      <a:lnTo>
                        <a:pt x="3261360" y="3636264"/>
                      </a:lnTo>
                      <a:lnTo>
                        <a:pt x="3261360" y="3633216"/>
                      </a:lnTo>
                      <a:lnTo>
                        <a:pt x="3264408" y="3633216"/>
                      </a:lnTo>
                      <a:lnTo>
                        <a:pt x="3264408" y="3624072"/>
                      </a:lnTo>
                      <a:lnTo>
                        <a:pt x="3267456" y="3624072"/>
                      </a:lnTo>
                      <a:lnTo>
                        <a:pt x="3267456" y="3587496"/>
                      </a:lnTo>
                      <a:lnTo>
                        <a:pt x="3270504" y="3587496"/>
                      </a:lnTo>
                      <a:lnTo>
                        <a:pt x="3270504" y="3227832"/>
                      </a:lnTo>
                      <a:lnTo>
                        <a:pt x="3273552" y="3093720"/>
                      </a:lnTo>
                      <a:lnTo>
                        <a:pt x="3273552" y="3480816"/>
                      </a:lnTo>
                      <a:lnTo>
                        <a:pt x="3276600" y="3480816"/>
                      </a:lnTo>
                      <a:lnTo>
                        <a:pt x="3276600" y="3611880"/>
                      </a:lnTo>
                      <a:lnTo>
                        <a:pt x="3279648" y="3611880"/>
                      </a:lnTo>
                      <a:lnTo>
                        <a:pt x="3279648" y="3630168"/>
                      </a:lnTo>
                      <a:lnTo>
                        <a:pt x="3282696" y="3630168"/>
                      </a:lnTo>
                      <a:lnTo>
                        <a:pt x="3282696" y="3633216"/>
                      </a:lnTo>
                      <a:lnTo>
                        <a:pt x="3285744" y="3633216"/>
                      </a:lnTo>
                      <a:lnTo>
                        <a:pt x="3285744" y="3636264"/>
                      </a:lnTo>
                      <a:lnTo>
                        <a:pt x="3288792" y="3636264"/>
                      </a:lnTo>
                      <a:lnTo>
                        <a:pt x="3291840" y="3636264"/>
                      </a:lnTo>
                      <a:lnTo>
                        <a:pt x="3294888" y="3636264"/>
                      </a:lnTo>
                      <a:lnTo>
                        <a:pt x="3294888" y="3639312"/>
                      </a:lnTo>
                      <a:lnTo>
                        <a:pt x="3297936" y="3639312"/>
                      </a:lnTo>
                      <a:lnTo>
                        <a:pt x="3300984" y="3639312"/>
                      </a:lnTo>
                      <a:lnTo>
                        <a:pt x="3304032" y="3639312"/>
                      </a:lnTo>
                      <a:lnTo>
                        <a:pt x="3304032" y="3636264"/>
                      </a:lnTo>
                      <a:lnTo>
                        <a:pt x="3307080" y="3636264"/>
                      </a:lnTo>
                      <a:lnTo>
                        <a:pt x="3307080" y="3639312"/>
                      </a:lnTo>
                      <a:lnTo>
                        <a:pt x="3310128" y="3639312"/>
                      </a:lnTo>
                      <a:lnTo>
                        <a:pt x="3313176" y="3639312"/>
                      </a:lnTo>
                      <a:lnTo>
                        <a:pt x="3316224" y="3639312"/>
                      </a:lnTo>
                      <a:lnTo>
                        <a:pt x="3319272" y="3639312"/>
                      </a:lnTo>
                      <a:lnTo>
                        <a:pt x="3322320" y="3639312"/>
                      </a:lnTo>
                      <a:lnTo>
                        <a:pt x="3325368" y="3639312"/>
                      </a:lnTo>
                      <a:lnTo>
                        <a:pt x="3328416" y="3639312"/>
                      </a:lnTo>
                      <a:lnTo>
                        <a:pt x="3331464" y="3639312"/>
                      </a:lnTo>
                      <a:lnTo>
                        <a:pt x="3334512" y="3639312"/>
                      </a:lnTo>
                      <a:lnTo>
                        <a:pt x="3337560" y="3639312"/>
                      </a:lnTo>
                      <a:lnTo>
                        <a:pt x="3337560" y="3642360"/>
                      </a:lnTo>
                      <a:lnTo>
                        <a:pt x="3340608" y="3642360"/>
                      </a:lnTo>
                      <a:lnTo>
                        <a:pt x="3340608" y="3639312"/>
                      </a:lnTo>
                      <a:lnTo>
                        <a:pt x="3343656" y="3639312"/>
                      </a:lnTo>
                      <a:lnTo>
                        <a:pt x="3346704" y="3639312"/>
                      </a:lnTo>
                      <a:lnTo>
                        <a:pt x="3349752" y="3639312"/>
                      </a:lnTo>
                      <a:lnTo>
                        <a:pt x="3352800" y="3639312"/>
                      </a:lnTo>
                      <a:lnTo>
                        <a:pt x="3355848" y="3639312"/>
                      </a:lnTo>
                      <a:lnTo>
                        <a:pt x="3358896" y="3639312"/>
                      </a:lnTo>
                      <a:lnTo>
                        <a:pt x="3358896" y="3642360"/>
                      </a:lnTo>
                      <a:lnTo>
                        <a:pt x="3361944" y="3642360"/>
                      </a:lnTo>
                      <a:lnTo>
                        <a:pt x="3361944" y="3639312"/>
                      </a:lnTo>
                      <a:lnTo>
                        <a:pt x="3364992" y="3639312"/>
                      </a:lnTo>
                      <a:lnTo>
                        <a:pt x="3368040" y="3639312"/>
                      </a:lnTo>
                      <a:lnTo>
                        <a:pt x="3371088" y="3639312"/>
                      </a:lnTo>
                      <a:lnTo>
                        <a:pt x="3374136" y="3639312"/>
                      </a:lnTo>
                      <a:lnTo>
                        <a:pt x="3377184" y="3639312"/>
                      </a:lnTo>
                      <a:lnTo>
                        <a:pt x="3380232" y="3639312"/>
                      </a:lnTo>
                      <a:lnTo>
                        <a:pt x="3383280" y="3639312"/>
                      </a:lnTo>
                      <a:lnTo>
                        <a:pt x="3386328" y="3639312"/>
                      </a:lnTo>
                      <a:lnTo>
                        <a:pt x="3389376" y="3639312"/>
                      </a:lnTo>
                      <a:lnTo>
                        <a:pt x="3392424" y="3639312"/>
                      </a:lnTo>
                      <a:lnTo>
                        <a:pt x="3395472" y="3639312"/>
                      </a:lnTo>
                      <a:lnTo>
                        <a:pt x="3398520" y="3639312"/>
                      </a:lnTo>
                      <a:lnTo>
                        <a:pt x="3401568" y="3639312"/>
                      </a:lnTo>
                      <a:lnTo>
                        <a:pt x="3404616" y="3639312"/>
                      </a:lnTo>
                      <a:lnTo>
                        <a:pt x="3407664" y="3639312"/>
                      </a:lnTo>
                      <a:lnTo>
                        <a:pt x="3410712" y="3639312"/>
                      </a:lnTo>
                      <a:lnTo>
                        <a:pt x="3413760" y="3639312"/>
                      </a:lnTo>
                      <a:lnTo>
                        <a:pt x="3416808" y="3636264"/>
                      </a:lnTo>
                      <a:lnTo>
                        <a:pt x="3416808" y="3639312"/>
                      </a:lnTo>
                      <a:lnTo>
                        <a:pt x="3419856" y="3639312"/>
                      </a:lnTo>
                      <a:lnTo>
                        <a:pt x="3422904" y="3639312"/>
                      </a:lnTo>
                      <a:lnTo>
                        <a:pt x="3425952" y="3639312"/>
                      </a:lnTo>
                      <a:lnTo>
                        <a:pt x="3429000" y="3639312"/>
                      </a:lnTo>
                      <a:lnTo>
                        <a:pt x="3432048" y="3639312"/>
                      </a:lnTo>
                      <a:lnTo>
                        <a:pt x="3435096" y="3639312"/>
                      </a:lnTo>
                      <a:lnTo>
                        <a:pt x="3435096" y="3636264"/>
                      </a:lnTo>
                      <a:lnTo>
                        <a:pt x="3438144" y="3636264"/>
                      </a:lnTo>
                      <a:lnTo>
                        <a:pt x="3438144" y="3639312"/>
                      </a:lnTo>
                      <a:lnTo>
                        <a:pt x="3441192" y="3636264"/>
                      </a:lnTo>
                      <a:lnTo>
                        <a:pt x="3444240" y="3636264"/>
                      </a:lnTo>
                      <a:lnTo>
                        <a:pt x="3444240" y="3639312"/>
                      </a:lnTo>
                      <a:lnTo>
                        <a:pt x="3447288" y="3639312"/>
                      </a:lnTo>
                      <a:lnTo>
                        <a:pt x="3450336" y="3639312"/>
                      </a:lnTo>
                      <a:lnTo>
                        <a:pt x="3453384" y="3639312"/>
                      </a:lnTo>
                      <a:lnTo>
                        <a:pt x="3453384" y="3642360"/>
                      </a:lnTo>
                      <a:lnTo>
                        <a:pt x="3456432" y="3642360"/>
                      </a:lnTo>
                      <a:lnTo>
                        <a:pt x="3456432" y="3639312"/>
                      </a:lnTo>
                      <a:lnTo>
                        <a:pt x="3459480" y="3639312"/>
                      </a:lnTo>
                      <a:lnTo>
                        <a:pt x="3462528" y="3639312"/>
                      </a:lnTo>
                      <a:lnTo>
                        <a:pt x="3465576" y="3639312"/>
                      </a:lnTo>
                      <a:lnTo>
                        <a:pt x="3468624" y="3639312"/>
                      </a:lnTo>
                      <a:lnTo>
                        <a:pt x="3471672" y="3639312"/>
                      </a:lnTo>
                      <a:lnTo>
                        <a:pt x="3474720" y="3639312"/>
                      </a:lnTo>
                      <a:lnTo>
                        <a:pt x="3477768" y="3639312"/>
                      </a:lnTo>
                      <a:lnTo>
                        <a:pt x="3480816" y="3639312"/>
                      </a:lnTo>
                      <a:lnTo>
                        <a:pt x="3480816" y="3636264"/>
                      </a:lnTo>
                      <a:lnTo>
                        <a:pt x="3483864" y="3636264"/>
                      </a:lnTo>
                      <a:lnTo>
                        <a:pt x="3483864" y="3639312"/>
                      </a:lnTo>
                      <a:lnTo>
                        <a:pt x="3486912" y="3639312"/>
                      </a:lnTo>
                      <a:lnTo>
                        <a:pt x="3489960" y="3639312"/>
                      </a:lnTo>
                      <a:lnTo>
                        <a:pt x="3493008" y="3639312"/>
                      </a:lnTo>
                      <a:lnTo>
                        <a:pt x="3496056" y="3639312"/>
                      </a:lnTo>
                      <a:lnTo>
                        <a:pt x="3499104" y="3639312"/>
                      </a:lnTo>
                      <a:lnTo>
                        <a:pt x="3502152" y="3639312"/>
                      </a:lnTo>
                      <a:lnTo>
                        <a:pt x="3505200" y="3639312"/>
                      </a:lnTo>
                      <a:lnTo>
                        <a:pt x="3508248" y="3639312"/>
                      </a:lnTo>
                      <a:lnTo>
                        <a:pt x="3511296" y="3639312"/>
                      </a:lnTo>
                      <a:lnTo>
                        <a:pt x="3514344" y="3639312"/>
                      </a:lnTo>
                      <a:lnTo>
                        <a:pt x="3517392" y="3639312"/>
                      </a:lnTo>
                      <a:lnTo>
                        <a:pt x="3520440" y="3639312"/>
                      </a:lnTo>
                      <a:lnTo>
                        <a:pt x="3523488" y="3639312"/>
                      </a:lnTo>
                      <a:lnTo>
                        <a:pt x="3526536" y="3639312"/>
                      </a:lnTo>
                      <a:lnTo>
                        <a:pt x="3526536" y="3636264"/>
                      </a:lnTo>
                      <a:lnTo>
                        <a:pt x="3529584" y="3636264"/>
                      </a:lnTo>
                      <a:lnTo>
                        <a:pt x="3529584" y="3639312"/>
                      </a:lnTo>
                      <a:lnTo>
                        <a:pt x="3532632" y="3639312"/>
                      </a:lnTo>
                      <a:lnTo>
                        <a:pt x="3532632" y="3642360"/>
                      </a:lnTo>
                      <a:lnTo>
                        <a:pt x="3535680" y="3642360"/>
                      </a:lnTo>
                      <a:lnTo>
                        <a:pt x="3535680" y="3639312"/>
                      </a:lnTo>
                      <a:lnTo>
                        <a:pt x="3538728" y="3639312"/>
                      </a:lnTo>
                      <a:lnTo>
                        <a:pt x="3538728" y="3642360"/>
                      </a:lnTo>
                      <a:lnTo>
                        <a:pt x="3541776" y="3642360"/>
                      </a:lnTo>
                      <a:lnTo>
                        <a:pt x="3541776" y="3639312"/>
                      </a:lnTo>
                      <a:lnTo>
                        <a:pt x="3544824" y="3639312"/>
                      </a:lnTo>
                      <a:lnTo>
                        <a:pt x="3547872" y="3639312"/>
                      </a:lnTo>
                      <a:lnTo>
                        <a:pt x="3550920" y="3639312"/>
                      </a:lnTo>
                      <a:lnTo>
                        <a:pt x="3550920" y="3636264"/>
                      </a:lnTo>
                      <a:lnTo>
                        <a:pt x="3553968" y="3636264"/>
                      </a:lnTo>
                      <a:lnTo>
                        <a:pt x="3553968" y="3639312"/>
                      </a:lnTo>
                      <a:lnTo>
                        <a:pt x="3557016" y="3639312"/>
                      </a:lnTo>
                      <a:lnTo>
                        <a:pt x="3557016" y="3636264"/>
                      </a:lnTo>
                      <a:lnTo>
                        <a:pt x="3560064" y="3639312"/>
                      </a:lnTo>
                      <a:lnTo>
                        <a:pt x="3563112" y="3639312"/>
                      </a:lnTo>
                      <a:lnTo>
                        <a:pt x="3563112" y="3636264"/>
                      </a:lnTo>
                      <a:lnTo>
                        <a:pt x="3566160" y="3636264"/>
                      </a:lnTo>
                      <a:lnTo>
                        <a:pt x="3566160" y="3639312"/>
                      </a:lnTo>
                      <a:lnTo>
                        <a:pt x="3569208" y="3639312"/>
                      </a:lnTo>
                      <a:lnTo>
                        <a:pt x="3569208" y="3636264"/>
                      </a:lnTo>
                      <a:lnTo>
                        <a:pt x="3572256" y="3636264"/>
                      </a:lnTo>
                      <a:lnTo>
                        <a:pt x="3572256" y="3639312"/>
                      </a:lnTo>
                      <a:lnTo>
                        <a:pt x="3575304" y="3639312"/>
                      </a:lnTo>
                      <a:lnTo>
                        <a:pt x="3575304" y="3636264"/>
                      </a:lnTo>
                      <a:lnTo>
                        <a:pt x="3578352" y="3639312"/>
                      </a:lnTo>
                      <a:lnTo>
                        <a:pt x="3578352" y="3636264"/>
                      </a:lnTo>
                      <a:lnTo>
                        <a:pt x="3581400" y="3636264"/>
                      </a:lnTo>
                      <a:lnTo>
                        <a:pt x="3581400" y="3639312"/>
                      </a:lnTo>
                      <a:lnTo>
                        <a:pt x="3584448" y="3639312"/>
                      </a:lnTo>
                      <a:lnTo>
                        <a:pt x="3584448" y="3636264"/>
                      </a:lnTo>
                      <a:lnTo>
                        <a:pt x="3587496" y="3636264"/>
                      </a:lnTo>
                      <a:lnTo>
                        <a:pt x="3587496" y="3639312"/>
                      </a:lnTo>
                      <a:lnTo>
                        <a:pt x="3590544" y="3639312"/>
                      </a:lnTo>
                      <a:lnTo>
                        <a:pt x="3593592" y="3639312"/>
                      </a:lnTo>
                      <a:lnTo>
                        <a:pt x="3596640" y="3639312"/>
                      </a:lnTo>
                      <a:lnTo>
                        <a:pt x="3599688" y="3639312"/>
                      </a:lnTo>
                      <a:lnTo>
                        <a:pt x="3599688" y="3636264"/>
                      </a:lnTo>
                      <a:lnTo>
                        <a:pt x="3602736" y="3636264"/>
                      </a:lnTo>
                      <a:lnTo>
                        <a:pt x="3602736" y="3639312"/>
                      </a:lnTo>
                      <a:lnTo>
                        <a:pt x="3605784" y="3639312"/>
                      </a:lnTo>
                      <a:lnTo>
                        <a:pt x="3605784" y="3636264"/>
                      </a:lnTo>
                      <a:lnTo>
                        <a:pt x="3608832" y="3636264"/>
                      </a:lnTo>
                      <a:lnTo>
                        <a:pt x="3611880" y="3636264"/>
                      </a:lnTo>
                      <a:lnTo>
                        <a:pt x="3611880" y="3639312"/>
                      </a:lnTo>
                      <a:lnTo>
                        <a:pt x="3614928" y="3639312"/>
                      </a:lnTo>
                      <a:lnTo>
                        <a:pt x="3617976" y="3636264"/>
                      </a:lnTo>
                      <a:lnTo>
                        <a:pt x="3617976" y="3639312"/>
                      </a:lnTo>
                      <a:lnTo>
                        <a:pt x="3621024" y="3639312"/>
                      </a:lnTo>
                      <a:lnTo>
                        <a:pt x="3624072" y="3639312"/>
                      </a:lnTo>
                      <a:lnTo>
                        <a:pt x="3627120" y="3639312"/>
                      </a:lnTo>
                      <a:lnTo>
                        <a:pt x="3630168" y="3639312"/>
                      </a:lnTo>
                      <a:lnTo>
                        <a:pt x="3630168" y="3636264"/>
                      </a:lnTo>
                      <a:lnTo>
                        <a:pt x="3633216" y="3639312"/>
                      </a:lnTo>
                      <a:lnTo>
                        <a:pt x="3636264" y="3639312"/>
                      </a:lnTo>
                      <a:lnTo>
                        <a:pt x="3639312" y="3639312"/>
                      </a:lnTo>
                      <a:lnTo>
                        <a:pt x="3642360" y="3639312"/>
                      </a:lnTo>
                      <a:lnTo>
                        <a:pt x="3645408" y="3639312"/>
                      </a:lnTo>
                      <a:lnTo>
                        <a:pt x="3648456" y="3639312"/>
                      </a:lnTo>
                      <a:lnTo>
                        <a:pt x="3651504" y="3639312"/>
                      </a:lnTo>
                      <a:lnTo>
                        <a:pt x="3654552" y="3639312"/>
                      </a:lnTo>
                      <a:lnTo>
                        <a:pt x="3657600" y="3639312"/>
                      </a:lnTo>
                      <a:lnTo>
                        <a:pt x="3660648" y="3639312"/>
                      </a:lnTo>
                      <a:lnTo>
                        <a:pt x="3663696" y="3639312"/>
                      </a:lnTo>
                      <a:lnTo>
                        <a:pt x="3666744" y="3639312"/>
                      </a:lnTo>
                      <a:lnTo>
                        <a:pt x="3666744" y="3642360"/>
                      </a:lnTo>
                      <a:lnTo>
                        <a:pt x="3669792" y="3639312"/>
                      </a:lnTo>
                      <a:lnTo>
                        <a:pt x="3672840" y="3639312"/>
                      </a:lnTo>
                      <a:lnTo>
                        <a:pt x="3675888" y="3639312"/>
                      </a:lnTo>
                      <a:lnTo>
                        <a:pt x="3675888" y="3636264"/>
                      </a:lnTo>
                      <a:lnTo>
                        <a:pt x="3678936" y="3636264"/>
                      </a:lnTo>
                      <a:lnTo>
                        <a:pt x="3678936" y="3639312"/>
                      </a:lnTo>
                      <a:lnTo>
                        <a:pt x="3681984" y="3639312"/>
                      </a:lnTo>
                      <a:lnTo>
                        <a:pt x="3685032" y="3639312"/>
                      </a:lnTo>
                      <a:lnTo>
                        <a:pt x="3688080" y="3639312"/>
                      </a:lnTo>
                      <a:lnTo>
                        <a:pt x="3688080" y="3636264"/>
                      </a:lnTo>
                      <a:lnTo>
                        <a:pt x="3691128" y="3636264"/>
                      </a:lnTo>
                      <a:lnTo>
                        <a:pt x="3691128" y="3639312"/>
                      </a:lnTo>
                      <a:lnTo>
                        <a:pt x="3694176" y="3639312"/>
                      </a:lnTo>
                      <a:lnTo>
                        <a:pt x="3697224" y="3639312"/>
                      </a:lnTo>
                      <a:lnTo>
                        <a:pt x="3700272" y="3639312"/>
                      </a:lnTo>
                      <a:lnTo>
                        <a:pt x="3703320" y="3639312"/>
                      </a:lnTo>
                      <a:lnTo>
                        <a:pt x="3706368" y="3639312"/>
                      </a:lnTo>
                      <a:lnTo>
                        <a:pt x="3709416" y="3639312"/>
                      </a:lnTo>
                      <a:lnTo>
                        <a:pt x="3712464" y="3639312"/>
                      </a:lnTo>
                      <a:lnTo>
                        <a:pt x="3712464" y="3636264"/>
                      </a:lnTo>
                      <a:lnTo>
                        <a:pt x="3715512" y="3639312"/>
                      </a:lnTo>
                      <a:lnTo>
                        <a:pt x="3718560" y="3639312"/>
                      </a:lnTo>
                      <a:lnTo>
                        <a:pt x="3721608" y="3639312"/>
                      </a:lnTo>
                      <a:lnTo>
                        <a:pt x="3724656" y="3639312"/>
                      </a:lnTo>
                      <a:lnTo>
                        <a:pt x="3724656" y="3636264"/>
                      </a:lnTo>
                      <a:lnTo>
                        <a:pt x="3727704" y="3636264"/>
                      </a:lnTo>
                      <a:lnTo>
                        <a:pt x="3727704" y="3639312"/>
                      </a:lnTo>
                      <a:lnTo>
                        <a:pt x="3730752" y="3636264"/>
                      </a:lnTo>
                      <a:lnTo>
                        <a:pt x="3730752" y="3639312"/>
                      </a:lnTo>
                      <a:lnTo>
                        <a:pt x="3733800" y="3639312"/>
                      </a:lnTo>
                      <a:lnTo>
                        <a:pt x="3733800" y="3636264"/>
                      </a:lnTo>
                      <a:lnTo>
                        <a:pt x="3736848" y="3636264"/>
                      </a:lnTo>
                      <a:lnTo>
                        <a:pt x="3736848" y="3639312"/>
                      </a:lnTo>
                      <a:lnTo>
                        <a:pt x="3739896" y="3639312"/>
                      </a:lnTo>
                      <a:lnTo>
                        <a:pt x="3739896" y="3636264"/>
                      </a:lnTo>
                      <a:lnTo>
                        <a:pt x="3742944" y="3636264"/>
                      </a:lnTo>
                      <a:lnTo>
                        <a:pt x="3742944" y="3639312"/>
                      </a:lnTo>
                      <a:lnTo>
                        <a:pt x="3745992" y="3639312"/>
                      </a:lnTo>
                      <a:lnTo>
                        <a:pt x="3745992" y="3636264"/>
                      </a:lnTo>
                      <a:lnTo>
                        <a:pt x="3749040" y="3636264"/>
                      </a:lnTo>
                      <a:lnTo>
                        <a:pt x="3749040" y="3639312"/>
                      </a:lnTo>
                      <a:lnTo>
                        <a:pt x="3752088" y="3639312"/>
                      </a:lnTo>
                      <a:lnTo>
                        <a:pt x="3752088" y="3636264"/>
                      </a:lnTo>
                      <a:lnTo>
                        <a:pt x="3755136" y="3636264"/>
                      </a:lnTo>
                      <a:lnTo>
                        <a:pt x="3755136" y="3639312"/>
                      </a:lnTo>
                      <a:lnTo>
                        <a:pt x="3758184" y="3639312"/>
                      </a:lnTo>
                      <a:lnTo>
                        <a:pt x="3758184" y="3636264"/>
                      </a:lnTo>
                      <a:lnTo>
                        <a:pt x="3761232" y="3636264"/>
                      </a:lnTo>
                      <a:lnTo>
                        <a:pt x="3764280" y="3636264"/>
                      </a:lnTo>
                      <a:lnTo>
                        <a:pt x="3767328" y="3636264"/>
                      </a:lnTo>
                      <a:lnTo>
                        <a:pt x="3770376" y="3636264"/>
                      </a:lnTo>
                      <a:lnTo>
                        <a:pt x="3770376" y="3639312"/>
                      </a:lnTo>
                      <a:lnTo>
                        <a:pt x="3773424" y="3639312"/>
                      </a:lnTo>
                      <a:lnTo>
                        <a:pt x="3773424" y="3636264"/>
                      </a:lnTo>
                      <a:lnTo>
                        <a:pt x="3776472" y="3636264"/>
                      </a:lnTo>
                      <a:lnTo>
                        <a:pt x="3776472" y="3639312"/>
                      </a:lnTo>
                      <a:lnTo>
                        <a:pt x="3779520" y="3639312"/>
                      </a:lnTo>
                      <a:lnTo>
                        <a:pt x="3779520" y="3639312"/>
                      </a:lnTo>
                      <a:lnTo>
                        <a:pt x="3782568" y="3639312"/>
                      </a:lnTo>
                      <a:lnTo>
                        <a:pt x="3785616" y="3639312"/>
                      </a:lnTo>
                      <a:lnTo>
                        <a:pt x="3788664" y="3639312"/>
                      </a:lnTo>
                      <a:lnTo>
                        <a:pt x="3788664" y="3636264"/>
                      </a:lnTo>
                      <a:lnTo>
                        <a:pt x="3791712" y="3636264"/>
                      </a:lnTo>
                      <a:lnTo>
                        <a:pt x="3794760" y="3636264"/>
                      </a:lnTo>
                      <a:lnTo>
                        <a:pt x="3794760" y="3639312"/>
                      </a:lnTo>
                      <a:lnTo>
                        <a:pt x="3797808" y="3639312"/>
                      </a:lnTo>
                      <a:lnTo>
                        <a:pt x="3797808" y="3636264"/>
                      </a:lnTo>
                      <a:lnTo>
                        <a:pt x="3800856" y="3636264"/>
                      </a:lnTo>
                      <a:lnTo>
                        <a:pt x="3803904" y="3636264"/>
                      </a:lnTo>
                      <a:lnTo>
                        <a:pt x="3806952" y="3636264"/>
                      </a:lnTo>
                      <a:lnTo>
                        <a:pt x="3810000" y="3636264"/>
                      </a:lnTo>
                      <a:lnTo>
                        <a:pt x="3810000" y="3639312"/>
                      </a:lnTo>
                      <a:lnTo>
                        <a:pt x="3813048" y="3639312"/>
                      </a:lnTo>
                      <a:lnTo>
                        <a:pt x="3813048" y="3636264"/>
                      </a:lnTo>
                      <a:lnTo>
                        <a:pt x="3816096" y="3636264"/>
                      </a:lnTo>
                      <a:lnTo>
                        <a:pt x="3819144" y="3636264"/>
                      </a:lnTo>
                      <a:lnTo>
                        <a:pt x="3822192" y="3639312"/>
                      </a:lnTo>
                      <a:lnTo>
                        <a:pt x="3822192" y="3636264"/>
                      </a:lnTo>
                      <a:lnTo>
                        <a:pt x="3825240" y="3636264"/>
                      </a:lnTo>
                      <a:lnTo>
                        <a:pt x="3828288" y="3636264"/>
                      </a:lnTo>
                      <a:lnTo>
                        <a:pt x="3831336" y="3636264"/>
                      </a:lnTo>
                      <a:lnTo>
                        <a:pt x="3834384" y="3636264"/>
                      </a:lnTo>
                      <a:lnTo>
                        <a:pt x="3834384" y="3633216"/>
                      </a:lnTo>
                      <a:lnTo>
                        <a:pt x="3837432" y="3633216"/>
                      </a:lnTo>
                      <a:lnTo>
                        <a:pt x="3837432" y="3636264"/>
                      </a:lnTo>
                      <a:lnTo>
                        <a:pt x="3840480" y="3636264"/>
                      </a:lnTo>
                      <a:lnTo>
                        <a:pt x="3843528" y="3636264"/>
                      </a:lnTo>
                      <a:lnTo>
                        <a:pt x="3846576" y="3636264"/>
                      </a:lnTo>
                      <a:lnTo>
                        <a:pt x="3849624" y="3636264"/>
                      </a:lnTo>
                      <a:lnTo>
                        <a:pt x="3852672" y="3636264"/>
                      </a:lnTo>
                      <a:lnTo>
                        <a:pt x="3855720" y="3639312"/>
                      </a:lnTo>
                      <a:lnTo>
                        <a:pt x="3855720" y="3636264"/>
                      </a:lnTo>
                      <a:lnTo>
                        <a:pt x="3858768" y="3636264"/>
                      </a:lnTo>
                      <a:lnTo>
                        <a:pt x="3858768" y="3639312"/>
                      </a:lnTo>
                      <a:lnTo>
                        <a:pt x="3861816" y="3639312"/>
                      </a:lnTo>
                      <a:lnTo>
                        <a:pt x="3861816" y="3636264"/>
                      </a:lnTo>
                      <a:lnTo>
                        <a:pt x="3864864" y="3636264"/>
                      </a:lnTo>
                      <a:lnTo>
                        <a:pt x="3867912" y="3633216"/>
                      </a:lnTo>
                      <a:lnTo>
                        <a:pt x="3867912" y="3636264"/>
                      </a:lnTo>
                      <a:lnTo>
                        <a:pt x="3870960" y="3636264"/>
                      </a:lnTo>
                      <a:lnTo>
                        <a:pt x="3874008" y="3636264"/>
                      </a:lnTo>
                      <a:lnTo>
                        <a:pt x="3877056" y="3636264"/>
                      </a:lnTo>
                      <a:lnTo>
                        <a:pt x="3880104" y="3633216"/>
                      </a:lnTo>
                      <a:lnTo>
                        <a:pt x="3880104" y="3636264"/>
                      </a:lnTo>
                      <a:lnTo>
                        <a:pt x="3883152" y="3636264"/>
                      </a:lnTo>
                      <a:lnTo>
                        <a:pt x="3883152" y="3639312"/>
                      </a:lnTo>
                      <a:lnTo>
                        <a:pt x="3886200" y="3639312"/>
                      </a:lnTo>
                      <a:lnTo>
                        <a:pt x="3886200" y="3636264"/>
                      </a:lnTo>
                      <a:lnTo>
                        <a:pt x="3889248" y="3636264"/>
                      </a:lnTo>
                      <a:lnTo>
                        <a:pt x="3892296" y="3636264"/>
                      </a:lnTo>
                      <a:lnTo>
                        <a:pt x="3892296" y="3633216"/>
                      </a:lnTo>
                      <a:lnTo>
                        <a:pt x="3895344" y="3633216"/>
                      </a:lnTo>
                      <a:lnTo>
                        <a:pt x="3895344" y="3636264"/>
                      </a:lnTo>
                      <a:lnTo>
                        <a:pt x="3898392" y="3636264"/>
                      </a:lnTo>
                      <a:lnTo>
                        <a:pt x="3898392" y="3639312"/>
                      </a:lnTo>
                      <a:lnTo>
                        <a:pt x="3901440" y="3636264"/>
                      </a:lnTo>
                      <a:lnTo>
                        <a:pt x="3904488" y="3636264"/>
                      </a:lnTo>
                      <a:lnTo>
                        <a:pt x="3904488" y="3639312"/>
                      </a:lnTo>
                      <a:lnTo>
                        <a:pt x="3907536" y="3636264"/>
                      </a:lnTo>
                      <a:lnTo>
                        <a:pt x="3910584" y="3636264"/>
                      </a:lnTo>
                      <a:lnTo>
                        <a:pt x="3913632" y="3636264"/>
                      </a:lnTo>
                      <a:lnTo>
                        <a:pt x="3916680" y="3636264"/>
                      </a:lnTo>
                      <a:lnTo>
                        <a:pt x="3919728" y="3636264"/>
                      </a:lnTo>
                      <a:lnTo>
                        <a:pt x="3922776" y="3636264"/>
                      </a:lnTo>
                      <a:lnTo>
                        <a:pt x="3925824" y="3636264"/>
                      </a:lnTo>
                      <a:lnTo>
                        <a:pt x="3928872" y="3636264"/>
                      </a:lnTo>
                      <a:lnTo>
                        <a:pt x="3931920" y="3636264"/>
                      </a:lnTo>
                      <a:lnTo>
                        <a:pt x="3934968" y="3636264"/>
                      </a:lnTo>
                      <a:lnTo>
                        <a:pt x="3938016" y="3636264"/>
                      </a:lnTo>
                      <a:lnTo>
                        <a:pt x="3941064" y="3636264"/>
                      </a:lnTo>
                      <a:lnTo>
                        <a:pt x="3944112" y="3636264"/>
                      </a:lnTo>
                      <a:lnTo>
                        <a:pt x="3944112" y="3633216"/>
                      </a:lnTo>
                      <a:lnTo>
                        <a:pt x="3947160" y="3633216"/>
                      </a:lnTo>
                      <a:lnTo>
                        <a:pt x="3947160" y="3636264"/>
                      </a:lnTo>
                      <a:lnTo>
                        <a:pt x="3950208" y="3636264"/>
                      </a:lnTo>
                      <a:lnTo>
                        <a:pt x="3953256" y="3636264"/>
                      </a:lnTo>
                      <a:lnTo>
                        <a:pt x="3956304" y="3636264"/>
                      </a:lnTo>
                      <a:lnTo>
                        <a:pt x="3959352" y="3636264"/>
                      </a:lnTo>
                      <a:lnTo>
                        <a:pt x="3962400" y="3636264"/>
                      </a:lnTo>
                      <a:lnTo>
                        <a:pt x="3962400" y="3639312"/>
                      </a:lnTo>
                      <a:lnTo>
                        <a:pt x="3965448" y="3636264"/>
                      </a:lnTo>
                      <a:lnTo>
                        <a:pt x="3965448" y="3633216"/>
                      </a:lnTo>
                      <a:lnTo>
                        <a:pt x="3968496" y="3633216"/>
                      </a:lnTo>
                      <a:lnTo>
                        <a:pt x="3968496" y="3636264"/>
                      </a:lnTo>
                      <a:lnTo>
                        <a:pt x="3971544" y="3633216"/>
                      </a:lnTo>
                      <a:lnTo>
                        <a:pt x="3971544" y="3636264"/>
                      </a:lnTo>
                      <a:lnTo>
                        <a:pt x="3974592" y="3636264"/>
                      </a:lnTo>
                      <a:lnTo>
                        <a:pt x="3974592" y="3633216"/>
                      </a:lnTo>
                      <a:lnTo>
                        <a:pt x="3977640" y="3633216"/>
                      </a:lnTo>
                      <a:lnTo>
                        <a:pt x="3977640" y="3636264"/>
                      </a:lnTo>
                      <a:lnTo>
                        <a:pt x="3980688" y="3633216"/>
                      </a:lnTo>
                      <a:lnTo>
                        <a:pt x="3980688" y="3636264"/>
                      </a:lnTo>
                      <a:lnTo>
                        <a:pt x="3983736" y="3636264"/>
                      </a:lnTo>
                      <a:lnTo>
                        <a:pt x="3983736" y="3633216"/>
                      </a:lnTo>
                      <a:lnTo>
                        <a:pt x="3986784" y="3636264"/>
                      </a:lnTo>
                      <a:lnTo>
                        <a:pt x="3986784" y="3633216"/>
                      </a:lnTo>
                      <a:lnTo>
                        <a:pt x="3989832" y="3633216"/>
                      </a:lnTo>
                      <a:lnTo>
                        <a:pt x="3989832" y="3636264"/>
                      </a:lnTo>
                      <a:lnTo>
                        <a:pt x="3992880" y="3636264"/>
                      </a:lnTo>
                      <a:lnTo>
                        <a:pt x="3992880" y="3633216"/>
                      </a:lnTo>
                      <a:lnTo>
                        <a:pt x="3995928" y="3633216"/>
                      </a:lnTo>
                      <a:lnTo>
                        <a:pt x="3998976" y="3633216"/>
                      </a:lnTo>
                      <a:lnTo>
                        <a:pt x="3998976" y="3636264"/>
                      </a:lnTo>
                      <a:lnTo>
                        <a:pt x="4002024" y="3636264"/>
                      </a:lnTo>
                      <a:lnTo>
                        <a:pt x="4002024" y="3633216"/>
                      </a:lnTo>
                      <a:lnTo>
                        <a:pt x="4005072" y="3633216"/>
                      </a:lnTo>
                      <a:lnTo>
                        <a:pt x="4005072" y="3636264"/>
                      </a:lnTo>
                      <a:lnTo>
                        <a:pt x="4008120" y="3636264"/>
                      </a:lnTo>
                      <a:lnTo>
                        <a:pt x="4008120" y="3633216"/>
                      </a:lnTo>
                      <a:lnTo>
                        <a:pt x="4011168" y="3633216"/>
                      </a:lnTo>
                      <a:lnTo>
                        <a:pt x="4011168" y="3636264"/>
                      </a:lnTo>
                      <a:lnTo>
                        <a:pt x="4014216" y="3636264"/>
                      </a:lnTo>
                      <a:lnTo>
                        <a:pt x="4017264" y="3636264"/>
                      </a:lnTo>
                      <a:lnTo>
                        <a:pt x="4017264" y="3633216"/>
                      </a:lnTo>
                      <a:lnTo>
                        <a:pt x="4020312" y="3633216"/>
                      </a:lnTo>
                      <a:lnTo>
                        <a:pt x="4023360" y="3633216"/>
                      </a:lnTo>
                      <a:lnTo>
                        <a:pt x="4026408" y="3633216"/>
                      </a:lnTo>
                      <a:lnTo>
                        <a:pt x="4026408" y="3636264"/>
                      </a:lnTo>
                      <a:lnTo>
                        <a:pt x="4029456" y="3636264"/>
                      </a:lnTo>
                      <a:lnTo>
                        <a:pt x="4032504" y="3636264"/>
                      </a:lnTo>
                      <a:lnTo>
                        <a:pt x="4032504" y="3633216"/>
                      </a:lnTo>
                      <a:lnTo>
                        <a:pt x="4035552" y="3633216"/>
                      </a:lnTo>
                      <a:lnTo>
                        <a:pt x="4038600" y="3633216"/>
                      </a:lnTo>
                      <a:lnTo>
                        <a:pt x="4038600" y="3636264"/>
                      </a:lnTo>
                      <a:lnTo>
                        <a:pt x="4041648" y="3633216"/>
                      </a:lnTo>
                      <a:lnTo>
                        <a:pt x="4041648" y="3636264"/>
                      </a:lnTo>
                      <a:lnTo>
                        <a:pt x="4044696" y="3636264"/>
                      </a:lnTo>
                      <a:lnTo>
                        <a:pt x="4044696" y="3633216"/>
                      </a:lnTo>
                      <a:lnTo>
                        <a:pt x="4047744" y="3633216"/>
                      </a:lnTo>
                      <a:lnTo>
                        <a:pt x="4050792" y="3633216"/>
                      </a:lnTo>
                      <a:lnTo>
                        <a:pt x="4053840" y="3633216"/>
                      </a:lnTo>
                      <a:lnTo>
                        <a:pt x="4056888" y="3636264"/>
                      </a:lnTo>
                      <a:lnTo>
                        <a:pt x="4056888" y="3633216"/>
                      </a:lnTo>
                      <a:lnTo>
                        <a:pt x="4059936" y="3633216"/>
                      </a:lnTo>
                      <a:lnTo>
                        <a:pt x="4062984" y="3633216"/>
                      </a:lnTo>
                      <a:lnTo>
                        <a:pt x="4062984" y="3630168"/>
                      </a:lnTo>
                      <a:lnTo>
                        <a:pt x="4066032" y="3633216"/>
                      </a:lnTo>
                      <a:lnTo>
                        <a:pt x="4069080" y="3633216"/>
                      </a:lnTo>
                      <a:lnTo>
                        <a:pt x="4072128" y="3633216"/>
                      </a:lnTo>
                      <a:lnTo>
                        <a:pt x="4075176" y="3633216"/>
                      </a:lnTo>
                      <a:lnTo>
                        <a:pt x="4078224" y="3633216"/>
                      </a:lnTo>
                      <a:lnTo>
                        <a:pt x="4081272" y="3633216"/>
                      </a:lnTo>
                      <a:lnTo>
                        <a:pt x="4084320" y="3633216"/>
                      </a:lnTo>
                      <a:lnTo>
                        <a:pt x="4087368" y="3633216"/>
                      </a:lnTo>
                      <a:lnTo>
                        <a:pt x="4090416" y="3633216"/>
                      </a:lnTo>
                      <a:lnTo>
                        <a:pt x="4093464" y="3633216"/>
                      </a:lnTo>
                      <a:lnTo>
                        <a:pt x="4093464" y="3630168"/>
                      </a:lnTo>
                      <a:lnTo>
                        <a:pt x="4096512" y="3630168"/>
                      </a:lnTo>
                      <a:lnTo>
                        <a:pt x="4096512" y="3633216"/>
                      </a:lnTo>
                      <a:lnTo>
                        <a:pt x="4099560" y="3633216"/>
                      </a:lnTo>
                      <a:lnTo>
                        <a:pt x="4102608" y="3633216"/>
                      </a:lnTo>
                      <a:lnTo>
                        <a:pt x="4102608" y="3630168"/>
                      </a:lnTo>
                      <a:lnTo>
                        <a:pt x="4105656" y="3630168"/>
                      </a:lnTo>
                      <a:lnTo>
                        <a:pt x="4105656" y="3633216"/>
                      </a:lnTo>
                      <a:lnTo>
                        <a:pt x="4108704" y="3633216"/>
                      </a:lnTo>
                      <a:lnTo>
                        <a:pt x="4111752" y="3633216"/>
                      </a:lnTo>
                      <a:lnTo>
                        <a:pt x="4114800" y="3633216"/>
                      </a:lnTo>
                      <a:lnTo>
                        <a:pt x="4117848" y="3633216"/>
                      </a:lnTo>
                      <a:lnTo>
                        <a:pt x="4120896" y="3633216"/>
                      </a:lnTo>
                      <a:lnTo>
                        <a:pt x="4123944" y="3633216"/>
                      </a:lnTo>
                      <a:lnTo>
                        <a:pt x="4123944" y="3630168"/>
                      </a:lnTo>
                      <a:lnTo>
                        <a:pt x="4126992" y="3633216"/>
                      </a:lnTo>
                      <a:lnTo>
                        <a:pt x="4126992" y="3630168"/>
                      </a:lnTo>
                      <a:lnTo>
                        <a:pt x="4130040" y="3633216"/>
                      </a:lnTo>
                      <a:lnTo>
                        <a:pt x="4130040" y="3630168"/>
                      </a:lnTo>
                      <a:lnTo>
                        <a:pt x="4133088" y="3630168"/>
                      </a:lnTo>
                      <a:lnTo>
                        <a:pt x="4133088" y="3633216"/>
                      </a:lnTo>
                      <a:lnTo>
                        <a:pt x="4136136" y="3633216"/>
                      </a:lnTo>
                      <a:lnTo>
                        <a:pt x="4136136" y="3630168"/>
                      </a:lnTo>
                      <a:lnTo>
                        <a:pt x="4139184" y="3630168"/>
                      </a:lnTo>
                      <a:lnTo>
                        <a:pt x="4139184" y="3633216"/>
                      </a:lnTo>
                      <a:lnTo>
                        <a:pt x="4142232" y="3633216"/>
                      </a:lnTo>
                      <a:lnTo>
                        <a:pt x="4142232" y="3630168"/>
                      </a:lnTo>
                      <a:lnTo>
                        <a:pt x="4145280" y="3630168"/>
                      </a:lnTo>
                      <a:lnTo>
                        <a:pt x="4148328" y="3633216"/>
                      </a:lnTo>
                      <a:lnTo>
                        <a:pt x="4148328" y="3630168"/>
                      </a:lnTo>
                      <a:lnTo>
                        <a:pt x="4151376" y="3630168"/>
                      </a:lnTo>
                      <a:lnTo>
                        <a:pt x="4154424" y="3630168"/>
                      </a:lnTo>
                      <a:lnTo>
                        <a:pt x="4157472" y="3630168"/>
                      </a:lnTo>
                      <a:lnTo>
                        <a:pt x="4157472" y="3627120"/>
                      </a:lnTo>
                      <a:lnTo>
                        <a:pt x="4160520" y="3630168"/>
                      </a:lnTo>
                      <a:lnTo>
                        <a:pt x="4160520" y="3627120"/>
                      </a:lnTo>
                      <a:lnTo>
                        <a:pt x="4163568" y="3627120"/>
                      </a:lnTo>
                      <a:lnTo>
                        <a:pt x="4166616" y="3627120"/>
                      </a:lnTo>
                      <a:lnTo>
                        <a:pt x="4166616" y="3630168"/>
                      </a:lnTo>
                      <a:lnTo>
                        <a:pt x="4169664" y="3630168"/>
                      </a:lnTo>
                      <a:lnTo>
                        <a:pt x="4169664" y="3627120"/>
                      </a:lnTo>
                      <a:lnTo>
                        <a:pt x="4172712" y="3627120"/>
                      </a:lnTo>
                      <a:lnTo>
                        <a:pt x="4172712" y="3630168"/>
                      </a:lnTo>
                      <a:lnTo>
                        <a:pt x="4175760" y="3630168"/>
                      </a:lnTo>
                      <a:lnTo>
                        <a:pt x="4178808" y="3630168"/>
                      </a:lnTo>
                      <a:lnTo>
                        <a:pt x="4181856" y="3630168"/>
                      </a:lnTo>
                      <a:lnTo>
                        <a:pt x="4184904" y="3630168"/>
                      </a:lnTo>
                      <a:lnTo>
                        <a:pt x="4187952" y="3633216"/>
                      </a:lnTo>
                      <a:lnTo>
                        <a:pt x="4187952" y="3630168"/>
                      </a:lnTo>
                      <a:lnTo>
                        <a:pt x="4191000" y="3630168"/>
                      </a:lnTo>
                      <a:lnTo>
                        <a:pt x="4194048" y="3630168"/>
                      </a:lnTo>
                      <a:lnTo>
                        <a:pt x="4197096" y="3630168"/>
                      </a:lnTo>
                      <a:lnTo>
                        <a:pt x="4200144" y="3630168"/>
                      </a:lnTo>
                      <a:lnTo>
                        <a:pt x="4203192" y="3630168"/>
                      </a:lnTo>
                      <a:lnTo>
                        <a:pt x="4206240" y="3630168"/>
                      </a:lnTo>
                      <a:lnTo>
                        <a:pt x="4209288" y="3630168"/>
                      </a:lnTo>
                      <a:lnTo>
                        <a:pt x="4212336" y="3630168"/>
                      </a:lnTo>
                      <a:lnTo>
                        <a:pt x="4212336" y="3627120"/>
                      </a:lnTo>
                      <a:lnTo>
                        <a:pt x="4215384" y="3627120"/>
                      </a:lnTo>
                      <a:lnTo>
                        <a:pt x="4215384" y="3630168"/>
                      </a:lnTo>
                      <a:lnTo>
                        <a:pt x="4218432" y="3630168"/>
                      </a:lnTo>
                      <a:lnTo>
                        <a:pt x="4218432" y="3627120"/>
                      </a:lnTo>
                      <a:lnTo>
                        <a:pt x="4221480" y="3630168"/>
                      </a:lnTo>
                      <a:lnTo>
                        <a:pt x="4221480" y="3627120"/>
                      </a:lnTo>
                      <a:lnTo>
                        <a:pt x="4224528" y="3627120"/>
                      </a:lnTo>
                      <a:lnTo>
                        <a:pt x="4224528" y="3630168"/>
                      </a:lnTo>
                      <a:lnTo>
                        <a:pt x="4227576" y="3627120"/>
                      </a:lnTo>
                      <a:lnTo>
                        <a:pt x="4230624" y="3627120"/>
                      </a:lnTo>
                      <a:lnTo>
                        <a:pt x="4233672" y="3627120"/>
                      </a:lnTo>
                      <a:lnTo>
                        <a:pt x="4233672" y="3630168"/>
                      </a:lnTo>
                      <a:lnTo>
                        <a:pt x="4236720" y="3630168"/>
                      </a:lnTo>
                      <a:lnTo>
                        <a:pt x="4236720" y="3627120"/>
                      </a:lnTo>
                      <a:lnTo>
                        <a:pt x="4239768" y="3627120"/>
                      </a:lnTo>
                      <a:lnTo>
                        <a:pt x="4239768" y="3630168"/>
                      </a:lnTo>
                      <a:lnTo>
                        <a:pt x="4242816" y="3630168"/>
                      </a:lnTo>
                      <a:lnTo>
                        <a:pt x="4242816" y="3627120"/>
                      </a:lnTo>
                      <a:lnTo>
                        <a:pt x="4245864" y="3627120"/>
                      </a:lnTo>
                      <a:lnTo>
                        <a:pt x="4248912" y="3627120"/>
                      </a:lnTo>
                      <a:lnTo>
                        <a:pt x="4251960" y="3627120"/>
                      </a:lnTo>
                      <a:lnTo>
                        <a:pt x="4255008" y="3627120"/>
                      </a:lnTo>
                      <a:lnTo>
                        <a:pt x="4255008" y="3630168"/>
                      </a:lnTo>
                      <a:lnTo>
                        <a:pt x="4258056" y="3630168"/>
                      </a:lnTo>
                      <a:lnTo>
                        <a:pt x="4261104" y="3630168"/>
                      </a:lnTo>
                      <a:lnTo>
                        <a:pt x="4261104" y="3627120"/>
                      </a:lnTo>
                      <a:lnTo>
                        <a:pt x="4264152" y="3627120"/>
                      </a:lnTo>
                      <a:lnTo>
                        <a:pt x="4267200" y="3627120"/>
                      </a:lnTo>
                      <a:lnTo>
                        <a:pt x="4270248" y="3627120"/>
                      </a:lnTo>
                      <a:lnTo>
                        <a:pt x="4270248" y="3630168"/>
                      </a:lnTo>
                      <a:lnTo>
                        <a:pt x="4273296" y="3630168"/>
                      </a:lnTo>
                      <a:lnTo>
                        <a:pt x="4273296" y="3627120"/>
                      </a:lnTo>
                      <a:lnTo>
                        <a:pt x="4276344" y="3627120"/>
                      </a:lnTo>
                      <a:lnTo>
                        <a:pt x="4276344" y="3624072"/>
                      </a:lnTo>
                      <a:lnTo>
                        <a:pt x="4279392" y="3627120"/>
                      </a:lnTo>
                      <a:lnTo>
                        <a:pt x="4279392" y="3627120"/>
                      </a:lnTo>
                      <a:lnTo>
                        <a:pt x="4282440" y="3627120"/>
                      </a:lnTo>
                      <a:lnTo>
                        <a:pt x="4285488" y="3627120"/>
                      </a:lnTo>
                      <a:lnTo>
                        <a:pt x="4288536" y="3627120"/>
                      </a:lnTo>
                      <a:lnTo>
                        <a:pt x="4288536" y="3630168"/>
                      </a:lnTo>
                      <a:lnTo>
                        <a:pt x="4291584" y="3630168"/>
                      </a:lnTo>
                      <a:lnTo>
                        <a:pt x="4294632" y="3630168"/>
                      </a:lnTo>
                      <a:lnTo>
                        <a:pt x="4294632" y="3627120"/>
                      </a:lnTo>
                      <a:lnTo>
                        <a:pt x="4297680" y="3627120"/>
                      </a:lnTo>
                      <a:lnTo>
                        <a:pt x="4297680" y="3630168"/>
                      </a:lnTo>
                      <a:lnTo>
                        <a:pt x="4300728" y="3630168"/>
                      </a:lnTo>
                      <a:lnTo>
                        <a:pt x="4300728" y="3627120"/>
                      </a:lnTo>
                      <a:lnTo>
                        <a:pt x="4303776" y="3630168"/>
                      </a:lnTo>
                      <a:lnTo>
                        <a:pt x="4303776" y="3627120"/>
                      </a:lnTo>
                      <a:lnTo>
                        <a:pt x="4306824" y="3627120"/>
                      </a:lnTo>
                      <a:lnTo>
                        <a:pt x="4306824" y="3630168"/>
                      </a:lnTo>
                      <a:lnTo>
                        <a:pt x="4309872" y="3630168"/>
                      </a:lnTo>
                      <a:lnTo>
                        <a:pt x="4309872" y="3627120"/>
                      </a:lnTo>
                      <a:lnTo>
                        <a:pt x="4312920" y="3627120"/>
                      </a:lnTo>
                      <a:lnTo>
                        <a:pt x="4312920" y="3630168"/>
                      </a:lnTo>
                      <a:lnTo>
                        <a:pt x="4315968" y="3630168"/>
                      </a:lnTo>
                      <a:lnTo>
                        <a:pt x="4315968" y="3627120"/>
                      </a:lnTo>
                      <a:lnTo>
                        <a:pt x="4319016" y="3627120"/>
                      </a:lnTo>
                      <a:lnTo>
                        <a:pt x="4319016" y="3627120"/>
                      </a:lnTo>
                      <a:lnTo>
                        <a:pt x="4322064" y="3627120"/>
                      </a:lnTo>
                      <a:lnTo>
                        <a:pt x="4325112" y="3627120"/>
                      </a:lnTo>
                      <a:lnTo>
                        <a:pt x="4328160" y="3627120"/>
                      </a:lnTo>
                      <a:lnTo>
                        <a:pt x="4331208" y="3627120"/>
                      </a:lnTo>
                      <a:lnTo>
                        <a:pt x="4331208" y="3630168"/>
                      </a:lnTo>
                      <a:lnTo>
                        <a:pt x="4334256" y="3630168"/>
                      </a:lnTo>
                      <a:lnTo>
                        <a:pt x="4334256" y="3627120"/>
                      </a:lnTo>
                      <a:lnTo>
                        <a:pt x="4337304" y="3627120"/>
                      </a:lnTo>
                      <a:lnTo>
                        <a:pt x="4340352" y="3627120"/>
                      </a:lnTo>
                      <a:lnTo>
                        <a:pt x="4343400" y="3627120"/>
                      </a:lnTo>
                      <a:lnTo>
                        <a:pt x="4346448" y="3627120"/>
                      </a:lnTo>
                      <a:lnTo>
                        <a:pt x="4349496" y="3627120"/>
                      </a:lnTo>
                      <a:lnTo>
                        <a:pt x="4349496" y="3630168"/>
                      </a:lnTo>
                      <a:lnTo>
                        <a:pt x="4352544" y="3630168"/>
                      </a:lnTo>
                      <a:lnTo>
                        <a:pt x="4352544" y="3627120"/>
                      </a:lnTo>
                      <a:lnTo>
                        <a:pt x="4355592" y="3627120"/>
                      </a:lnTo>
                      <a:lnTo>
                        <a:pt x="4358640" y="3627120"/>
                      </a:lnTo>
                      <a:lnTo>
                        <a:pt x="4358640" y="3630168"/>
                      </a:lnTo>
                      <a:lnTo>
                        <a:pt x="4361688" y="3630168"/>
                      </a:lnTo>
                      <a:lnTo>
                        <a:pt x="4361688" y="3627120"/>
                      </a:lnTo>
                      <a:lnTo>
                        <a:pt x="4364736" y="3627120"/>
                      </a:lnTo>
                      <a:lnTo>
                        <a:pt x="4364736" y="3630168"/>
                      </a:lnTo>
                      <a:lnTo>
                        <a:pt x="4367784" y="3630168"/>
                      </a:lnTo>
                      <a:lnTo>
                        <a:pt x="4367784" y="3627120"/>
                      </a:lnTo>
                      <a:lnTo>
                        <a:pt x="4370832" y="3627120"/>
                      </a:lnTo>
                      <a:lnTo>
                        <a:pt x="4370832" y="3630168"/>
                      </a:lnTo>
                      <a:lnTo>
                        <a:pt x="4373880" y="3630168"/>
                      </a:lnTo>
                      <a:lnTo>
                        <a:pt x="4376928" y="3630168"/>
                      </a:lnTo>
                      <a:lnTo>
                        <a:pt x="4379976" y="3630168"/>
                      </a:lnTo>
                      <a:lnTo>
                        <a:pt x="4379976" y="3627120"/>
                      </a:lnTo>
                      <a:lnTo>
                        <a:pt x="4383024" y="3627120"/>
                      </a:lnTo>
                      <a:lnTo>
                        <a:pt x="4386072" y="3627120"/>
                      </a:lnTo>
                      <a:lnTo>
                        <a:pt x="4389120" y="3627120"/>
                      </a:lnTo>
                      <a:lnTo>
                        <a:pt x="4392168" y="3630168"/>
                      </a:lnTo>
                      <a:lnTo>
                        <a:pt x="4392168" y="3627120"/>
                      </a:lnTo>
                      <a:lnTo>
                        <a:pt x="4395216" y="3627120"/>
                      </a:lnTo>
                      <a:lnTo>
                        <a:pt x="4395216" y="3624072"/>
                      </a:lnTo>
                      <a:lnTo>
                        <a:pt x="4398264" y="3624072"/>
                      </a:lnTo>
                      <a:lnTo>
                        <a:pt x="4398264" y="3614928"/>
                      </a:lnTo>
                      <a:lnTo>
                        <a:pt x="4401312" y="3614928"/>
                      </a:lnTo>
                      <a:lnTo>
                        <a:pt x="4401312" y="3590544"/>
                      </a:lnTo>
                      <a:lnTo>
                        <a:pt x="4404360" y="3590544"/>
                      </a:lnTo>
                      <a:lnTo>
                        <a:pt x="4404360" y="3617976"/>
                      </a:lnTo>
                      <a:lnTo>
                        <a:pt x="4407408" y="3617976"/>
                      </a:lnTo>
                      <a:lnTo>
                        <a:pt x="4407408" y="3627120"/>
                      </a:lnTo>
                      <a:lnTo>
                        <a:pt x="4410456" y="3630168"/>
                      </a:lnTo>
                      <a:lnTo>
                        <a:pt x="4410456" y="3624072"/>
                      </a:lnTo>
                      <a:lnTo>
                        <a:pt x="4413504" y="3624072"/>
                      </a:lnTo>
                      <a:lnTo>
                        <a:pt x="4413504" y="3602736"/>
                      </a:lnTo>
                      <a:lnTo>
                        <a:pt x="4416552" y="3602736"/>
                      </a:lnTo>
                      <a:lnTo>
                        <a:pt x="4416552" y="3584448"/>
                      </a:lnTo>
                      <a:lnTo>
                        <a:pt x="4419600" y="3587496"/>
                      </a:lnTo>
                      <a:lnTo>
                        <a:pt x="4419600" y="3621024"/>
                      </a:lnTo>
                      <a:lnTo>
                        <a:pt x="4422648" y="3621024"/>
                      </a:lnTo>
                      <a:lnTo>
                        <a:pt x="4422648" y="3627120"/>
                      </a:lnTo>
                      <a:lnTo>
                        <a:pt x="4425696" y="3627120"/>
                      </a:lnTo>
                      <a:lnTo>
                        <a:pt x="4425696" y="3630168"/>
                      </a:lnTo>
                      <a:lnTo>
                        <a:pt x="4428744" y="3630168"/>
                      </a:lnTo>
                      <a:lnTo>
                        <a:pt x="4431792" y="3630168"/>
                      </a:lnTo>
                      <a:lnTo>
                        <a:pt x="4434840" y="3630168"/>
                      </a:lnTo>
                      <a:lnTo>
                        <a:pt x="4437888" y="3630168"/>
                      </a:lnTo>
                      <a:lnTo>
                        <a:pt x="4437888" y="3633216"/>
                      </a:lnTo>
                      <a:lnTo>
                        <a:pt x="4440936" y="3630168"/>
                      </a:lnTo>
                      <a:lnTo>
                        <a:pt x="4440936" y="3633216"/>
                      </a:lnTo>
                      <a:lnTo>
                        <a:pt x="4443984" y="3630168"/>
                      </a:lnTo>
                      <a:lnTo>
                        <a:pt x="4447032" y="3630168"/>
                      </a:lnTo>
                      <a:lnTo>
                        <a:pt x="4447032" y="3633216"/>
                      </a:lnTo>
                      <a:lnTo>
                        <a:pt x="4450080" y="3630168"/>
                      </a:lnTo>
                      <a:lnTo>
                        <a:pt x="4450080" y="3633216"/>
                      </a:lnTo>
                      <a:lnTo>
                        <a:pt x="4453128" y="3633216"/>
                      </a:lnTo>
                      <a:lnTo>
                        <a:pt x="4456176" y="3633216"/>
                      </a:lnTo>
                      <a:lnTo>
                        <a:pt x="4459224" y="3633216"/>
                      </a:lnTo>
                      <a:lnTo>
                        <a:pt x="4462272" y="3633216"/>
                      </a:lnTo>
                      <a:lnTo>
                        <a:pt x="4465320" y="3633216"/>
                      </a:lnTo>
                      <a:lnTo>
                        <a:pt x="4465320" y="3636264"/>
                      </a:lnTo>
                      <a:lnTo>
                        <a:pt x="4468368" y="3633216"/>
                      </a:lnTo>
                      <a:lnTo>
                        <a:pt x="4471416" y="3633216"/>
                      </a:lnTo>
                      <a:lnTo>
                        <a:pt x="4471416" y="3636264"/>
                      </a:lnTo>
                      <a:lnTo>
                        <a:pt x="4474464" y="3636264"/>
                      </a:lnTo>
                      <a:lnTo>
                        <a:pt x="4477512" y="3636264"/>
                      </a:lnTo>
                      <a:lnTo>
                        <a:pt x="4480560" y="3633216"/>
                      </a:lnTo>
                      <a:lnTo>
                        <a:pt x="4480560" y="3636264"/>
                      </a:lnTo>
                      <a:lnTo>
                        <a:pt x="4483608" y="3636264"/>
                      </a:lnTo>
                      <a:lnTo>
                        <a:pt x="4486656" y="3636264"/>
                      </a:lnTo>
                      <a:lnTo>
                        <a:pt x="4489704" y="3636264"/>
                      </a:lnTo>
                      <a:lnTo>
                        <a:pt x="4492752" y="3636264"/>
                      </a:lnTo>
                      <a:lnTo>
                        <a:pt x="4495800" y="3636264"/>
                      </a:lnTo>
                      <a:lnTo>
                        <a:pt x="4498848" y="3636264"/>
                      </a:lnTo>
                      <a:lnTo>
                        <a:pt x="4501896" y="3636264"/>
                      </a:lnTo>
                      <a:lnTo>
                        <a:pt x="4501896" y="3639312"/>
                      </a:lnTo>
                      <a:lnTo>
                        <a:pt x="4504944" y="3639312"/>
                      </a:lnTo>
                      <a:lnTo>
                        <a:pt x="4507992" y="3639312"/>
                      </a:lnTo>
                      <a:lnTo>
                        <a:pt x="4507992" y="3636264"/>
                      </a:lnTo>
                      <a:lnTo>
                        <a:pt x="4511040" y="3636264"/>
                      </a:lnTo>
                      <a:lnTo>
                        <a:pt x="4511040" y="3639312"/>
                      </a:lnTo>
                      <a:lnTo>
                        <a:pt x="4514088" y="3639312"/>
                      </a:lnTo>
                      <a:lnTo>
                        <a:pt x="4514088" y="3642360"/>
                      </a:lnTo>
                      <a:lnTo>
                        <a:pt x="4517136" y="3642360"/>
                      </a:lnTo>
                      <a:lnTo>
                        <a:pt x="4517136" y="3639312"/>
                      </a:lnTo>
                      <a:lnTo>
                        <a:pt x="4520184" y="3642360"/>
                      </a:lnTo>
                      <a:lnTo>
                        <a:pt x="4520184" y="3639312"/>
                      </a:lnTo>
                      <a:lnTo>
                        <a:pt x="4523232" y="3639312"/>
                      </a:lnTo>
                      <a:lnTo>
                        <a:pt x="4523232" y="3642360"/>
                      </a:lnTo>
                      <a:lnTo>
                        <a:pt x="4526280" y="3642360"/>
                      </a:lnTo>
                      <a:lnTo>
                        <a:pt x="4529328" y="3642360"/>
                      </a:lnTo>
                      <a:lnTo>
                        <a:pt x="4532376" y="3642360"/>
                      </a:lnTo>
                      <a:lnTo>
                        <a:pt x="4532376" y="3645408"/>
                      </a:lnTo>
                      <a:lnTo>
                        <a:pt x="4535424" y="3645408"/>
                      </a:lnTo>
                      <a:lnTo>
                        <a:pt x="4538472" y="3645408"/>
                      </a:lnTo>
                      <a:lnTo>
                        <a:pt x="4541520" y="3645408"/>
                      </a:lnTo>
                      <a:lnTo>
                        <a:pt x="4544568" y="3645408"/>
                      </a:lnTo>
                      <a:lnTo>
                        <a:pt x="4547616" y="3645408"/>
                      </a:lnTo>
                      <a:lnTo>
                        <a:pt x="4550664" y="3645408"/>
                      </a:lnTo>
                      <a:lnTo>
                        <a:pt x="4553712" y="3645408"/>
                      </a:lnTo>
                      <a:lnTo>
                        <a:pt x="4553712" y="3648456"/>
                      </a:lnTo>
                      <a:lnTo>
                        <a:pt x="4556760" y="3648456"/>
                      </a:lnTo>
                      <a:lnTo>
                        <a:pt x="4559808" y="3648456"/>
                      </a:lnTo>
                      <a:lnTo>
                        <a:pt x="4562856" y="3648456"/>
                      </a:lnTo>
                      <a:lnTo>
                        <a:pt x="4565904" y="3648456"/>
                      </a:lnTo>
                      <a:lnTo>
                        <a:pt x="4565904" y="3651504"/>
                      </a:lnTo>
                      <a:lnTo>
                        <a:pt x="4568952" y="3648456"/>
                      </a:lnTo>
                      <a:lnTo>
                        <a:pt x="4568952" y="3651504"/>
                      </a:lnTo>
                      <a:lnTo>
                        <a:pt x="4572000" y="3651504"/>
                      </a:lnTo>
                      <a:lnTo>
                        <a:pt x="4575048" y="3651504"/>
                      </a:lnTo>
                      <a:lnTo>
                        <a:pt x="4578096" y="3651504"/>
                      </a:lnTo>
                      <a:lnTo>
                        <a:pt x="4578096" y="3654552"/>
                      </a:lnTo>
                      <a:lnTo>
                        <a:pt x="4581144" y="3654552"/>
                      </a:lnTo>
                      <a:lnTo>
                        <a:pt x="4584192" y="3654552"/>
                      </a:lnTo>
                      <a:lnTo>
                        <a:pt x="4584192" y="3657600"/>
                      </a:lnTo>
                      <a:lnTo>
                        <a:pt x="4587240" y="3657600"/>
                      </a:lnTo>
                      <a:lnTo>
                        <a:pt x="4590288" y="3657600"/>
                      </a:lnTo>
                      <a:lnTo>
                        <a:pt x="4593336" y="3657600"/>
                      </a:lnTo>
                      <a:lnTo>
                        <a:pt x="4596384" y="3657600"/>
                      </a:lnTo>
                      <a:lnTo>
                        <a:pt x="4596384" y="3660648"/>
                      </a:lnTo>
                      <a:lnTo>
                        <a:pt x="4599432" y="3660648"/>
                      </a:lnTo>
                      <a:lnTo>
                        <a:pt x="4599432" y="3663696"/>
                      </a:lnTo>
                      <a:lnTo>
                        <a:pt x="4602480" y="3663696"/>
                      </a:lnTo>
                      <a:lnTo>
                        <a:pt x="4605528" y="3663696"/>
                      </a:lnTo>
                      <a:lnTo>
                        <a:pt x="4608576" y="3663696"/>
                      </a:lnTo>
                      <a:lnTo>
                        <a:pt x="4611624" y="3663696"/>
                      </a:lnTo>
                      <a:lnTo>
                        <a:pt x="4614672" y="3663696"/>
                      </a:lnTo>
                      <a:lnTo>
                        <a:pt x="4614672" y="3660648"/>
                      </a:lnTo>
                      <a:lnTo>
                        <a:pt x="4617720" y="3660648"/>
                      </a:lnTo>
                      <a:lnTo>
                        <a:pt x="4620768" y="3660648"/>
                      </a:lnTo>
                      <a:lnTo>
                        <a:pt x="4620768" y="3663696"/>
                      </a:lnTo>
                      <a:lnTo>
                        <a:pt x="4623816" y="3660648"/>
                      </a:lnTo>
                      <a:lnTo>
                        <a:pt x="4623816" y="3663696"/>
                      </a:lnTo>
                      <a:lnTo>
                        <a:pt x="4626864" y="3663696"/>
                      </a:lnTo>
                      <a:lnTo>
                        <a:pt x="4626864" y="3657600"/>
                      </a:lnTo>
                      <a:lnTo>
                        <a:pt x="4629912" y="3657600"/>
                      </a:lnTo>
                      <a:lnTo>
                        <a:pt x="4629912" y="3660648"/>
                      </a:lnTo>
                      <a:lnTo>
                        <a:pt x="4632960" y="3660648"/>
                      </a:lnTo>
                      <a:lnTo>
                        <a:pt x="4632960" y="3666744"/>
                      </a:lnTo>
                      <a:lnTo>
                        <a:pt x="4636008" y="3666744"/>
                      </a:lnTo>
                      <a:lnTo>
                        <a:pt x="4636008" y="3681984"/>
                      </a:lnTo>
                      <a:lnTo>
                        <a:pt x="4639056" y="3681984"/>
                      </a:lnTo>
                      <a:lnTo>
                        <a:pt x="4639056" y="3709416"/>
                      </a:lnTo>
                      <a:lnTo>
                        <a:pt x="4642104" y="3709416"/>
                      </a:lnTo>
                      <a:lnTo>
                        <a:pt x="4642104" y="3752088"/>
                      </a:lnTo>
                      <a:lnTo>
                        <a:pt x="4645152" y="3752088"/>
                      </a:lnTo>
                      <a:lnTo>
                        <a:pt x="4645152" y="3825240"/>
                      </a:lnTo>
                      <a:lnTo>
                        <a:pt x="4648200" y="3825240"/>
                      </a:lnTo>
                      <a:lnTo>
                        <a:pt x="4648200" y="3925824"/>
                      </a:lnTo>
                      <a:lnTo>
                        <a:pt x="4651248" y="3925824"/>
                      </a:lnTo>
                      <a:lnTo>
                        <a:pt x="4651248" y="4053840"/>
                      </a:lnTo>
                      <a:lnTo>
                        <a:pt x="4654296" y="4078224"/>
                      </a:lnTo>
                      <a:lnTo>
                        <a:pt x="4654296" y="3947160"/>
                      </a:lnTo>
                      <a:lnTo>
                        <a:pt x="4657344" y="3947160"/>
                      </a:lnTo>
                      <a:lnTo>
                        <a:pt x="4657344" y="2734056"/>
                      </a:lnTo>
                      <a:lnTo>
                        <a:pt x="4660392" y="2529840"/>
                      </a:lnTo>
                      <a:lnTo>
                        <a:pt x="4660392" y="2916936"/>
                      </a:lnTo>
                      <a:lnTo>
                        <a:pt x="4663440" y="2916936"/>
                      </a:lnTo>
                      <a:lnTo>
                        <a:pt x="4663440" y="3383280"/>
                      </a:lnTo>
                      <a:lnTo>
                        <a:pt x="4666488" y="3383280"/>
                      </a:lnTo>
                      <a:lnTo>
                        <a:pt x="4666488" y="3520440"/>
                      </a:lnTo>
                      <a:lnTo>
                        <a:pt x="4669536" y="3520440"/>
                      </a:lnTo>
                      <a:lnTo>
                        <a:pt x="4669536" y="3584448"/>
                      </a:lnTo>
                      <a:lnTo>
                        <a:pt x="4672584" y="3584448"/>
                      </a:lnTo>
                      <a:lnTo>
                        <a:pt x="4672584" y="3614928"/>
                      </a:lnTo>
                      <a:lnTo>
                        <a:pt x="4675632" y="3614928"/>
                      </a:lnTo>
                      <a:lnTo>
                        <a:pt x="4675632" y="3627120"/>
                      </a:lnTo>
                      <a:lnTo>
                        <a:pt x="4678680" y="3627120"/>
                      </a:lnTo>
                      <a:lnTo>
                        <a:pt x="4681728" y="3627120"/>
                      </a:lnTo>
                      <a:lnTo>
                        <a:pt x="4684776" y="3627120"/>
                      </a:lnTo>
                      <a:lnTo>
                        <a:pt x="4684776" y="3624072"/>
                      </a:lnTo>
                      <a:lnTo>
                        <a:pt x="4687824" y="3624072"/>
                      </a:lnTo>
                      <a:lnTo>
                        <a:pt x="4690872" y="3624072"/>
                      </a:lnTo>
                      <a:lnTo>
                        <a:pt x="4693920" y="3624072"/>
                      </a:lnTo>
                      <a:lnTo>
                        <a:pt x="4696968" y="3624072"/>
                      </a:lnTo>
                      <a:lnTo>
                        <a:pt x="4700016" y="3624072"/>
                      </a:lnTo>
                      <a:lnTo>
                        <a:pt x="4703064" y="3624072"/>
                      </a:lnTo>
                      <a:lnTo>
                        <a:pt x="4703064" y="3627120"/>
                      </a:lnTo>
                      <a:lnTo>
                        <a:pt x="4706112" y="3627120"/>
                      </a:lnTo>
                      <a:lnTo>
                        <a:pt x="4709160" y="3627120"/>
                      </a:lnTo>
                      <a:lnTo>
                        <a:pt x="4712208" y="3627120"/>
                      </a:lnTo>
                      <a:lnTo>
                        <a:pt x="4712208" y="3624072"/>
                      </a:lnTo>
                      <a:lnTo>
                        <a:pt x="4715256" y="3624072"/>
                      </a:lnTo>
                      <a:lnTo>
                        <a:pt x="4715256" y="3627120"/>
                      </a:lnTo>
                      <a:lnTo>
                        <a:pt x="4718304" y="3627120"/>
                      </a:lnTo>
                      <a:lnTo>
                        <a:pt x="4718304" y="3624072"/>
                      </a:lnTo>
                      <a:lnTo>
                        <a:pt x="4721352" y="3624072"/>
                      </a:lnTo>
                      <a:lnTo>
                        <a:pt x="4721352" y="3627120"/>
                      </a:lnTo>
                      <a:lnTo>
                        <a:pt x="4724400" y="3627120"/>
                      </a:lnTo>
                      <a:lnTo>
                        <a:pt x="4727448" y="3627120"/>
                      </a:lnTo>
                      <a:lnTo>
                        <a:pt x="4727448" y="3630168"/>
                      </a:lnTo>
                      <a:lnTo>
                        <a:pt x="4730496" y="3627120"/>
                      </a:lnTo>
                      <a:lnTo>
                        <a:pt x="4733544" y="3630168"/>
                      </a:lnTo>
                      <a:lnTo>
                        <a:pt x="4733544" y="3627120"/>
                      </a:lnTo>
                      <a:lnTo>
                        <a:pt x="4736592" y="3627120"/>
                      </a:lnTo>
                      <a:lnTo>
                        <a:pt x="4739640" y="3627120"/>
                      </a:lnTo>
                      <a:lnTo>
                        <a:pt x="4742688" y="3627120"/>
                      </a:lnTo>
                      <a:lnTo>
                        <a:pt x="4745736" y="3627120"/>
                      </a:lnTo>
                      <a:lnTo>
                        <a:pt x="4748784" y="3627120"/>
                      </a:lnTo>
                      <a:lnTo>
                        <a:pt x="4751832" y="3627120"/>
                      </a:lnTo>
                      <a:lnTo>
                        <a:pt x="4754880" y="3627120"/>
                      </a:lnTo>
                      <a:lnTo>
                        <a:pt x="4757928" y="3627120"/>
                      </a:lnTo>
                      <a:lnTo>
                        <a:pt x="4760976" y="3627120"/>
                      </a:lnTo>
                      <a:lnTo>
                        <a:pt x="4760976" y="3630168"/>
                      </a:lnTo>
                      <a:lnTo>
                        <a:pt x="4764024" y="3630168"/>
                      </a:lnTo>
                      <a:lnTo>
                        <a:pt x="4764024" y="3627120"/>
                      </a:lnTo>
                      <a:lnTo>
                        <a:pt x="4767072" y="3627120"/>
                      </a:lnTo>
                      <a:lnTo>
                        <a:pt x="4767072" y="3630168"/>
                      </a:lnTo>
                      <a:lnTo>
                        <a:pt x="4770120" y="3630168"/>
                      </a:lnTo>
                      <a:lnTo>
                        <a:pt x="4770120" y="3627120"/>
                      </a:lnTo>
                      <a:lnTo>
                        <a:pt x="4773168" y="3627120"/>
                      </a:lnTo>
                      <a:lnTo>
                        <a:pt x="4776216" y="3627120"/>
                      </a:lnTo>
                      <a:lnTo>
                        <a:pt x="4779264" y="3627120"/>
                      </a:lnTo>
                      <a:lnTo>
                        <a:pt x="4782312" y="3627120"/>
                      </a:lnTo>
                      <a:lnTo>
                        <a:pt x="4785360" y="3627120"/>
                      </a:lnTo>
                      <a:lnTo>
                        <a:pt x="4785360" y="3624072"/>
                      </a:lnTo>
                      <a:lnTo>
                        <a:pt x="4788408" y="3627120"/>
                      </a:lnTo>
                      <a:lnTo>
                        <a:pt x="4791456" y="3627120"/>
                      </a:lnTo>
                      <a:lnTo>
                        <a:pt x="4794504" y="3627120"/>
                      </a:lnTo>
                      <a:lnTo>
                        <a:pt x="4794504" y="3624072"/>
                      </a:lnTo>
                      <a:lnTo>
                        <a:pt x="4797552" y="3627120"/>
                      </a:lnTo>
                      <a:lnTo>
                        <a:pt x="4800600" y="3627120"/>
                      </a:lnTo>
                      <a:lnTo>
                        <a:pt x="4800600" y="3624072"/>
                      </a:lnTo>
                      <a:lnTo>
                        <a:pt x="4803648" y="3624072"/>
                      </a:lnTo>
                      <a:lnTo>
                        <a:pt x="4803648" y="3627120"/>
                      </a:lnTo>
                      <a:lnTo>
                        <a:pt x="4806696" y="3627120"/>
                      </a:lnTo>
                      <a:lnTo>
                        <a:pt x="4806696" y="3624072"/>
                      </a:lnTo>
                      <a:lnTo>
                        <a:pt x="4809744" y="3624072"/>
                      </a:lnTo>
                      <a:lnTo>
                        <a:pt x="4812792" y="3624072"/>
                      </a:lnTo>
                      <a:lnTo>
                        <a:pt x="4815840" y="3624072"/>
                      </a:lnTo>
                      <a:lnTo>
                        <a:pt x="4815840" y="3627120"/>
                      </a:lnTo>
                      <a:lnTo>
                        <a:pt x="4818888" y="3627120"/>
                      </a:lnTo>
                      <a:lnTo>
                        <a:pt x="4821936" y="3627120"/>
                      </a:lnTo>
                      <a:lnTo>
                        <a:pt x="4824984" y="3627120"/>
                      </a:lnTo>
                      <a:lnTo>
                        <a:pt x="4828032" y="3627120"/>
                      </a:lnTo>
                      <a:lnTo>
                        <a:pt x="4831080" y="3627120"/>
                      </a:lnTo>
                      <a:lnTo>
                        <a:pt x="4834128" y="3627120"/>
                      </a:lnTo>
                      <a:lnTo>
                        <a:pt x="4837176" y="3627120"/>
                      </a:lnTo>
                      <a:lnTo>
                        <a:pt x="4840224" y="3627120"/>
                      </a:lnTo>
                      <a:lnTo>
                        <a:pt x="4840224" y="3624072"/>
                      </a:lnTo>
                      <a:lnTo>
                        <a:pt x="4843272" y="3627120"/>
                      </a:lnTo>
                      <a:lnTo>
                        <a:pt x="4843272" y="3621024"/>
                      </a:lnTo>
                      <a:lnTo>
                        <a:pt x="4846320" y="3621024"/>
                      </a:lnTo>
                      <a:lnTo>
                        <a:pt x="4849368" y="3621024"/>
                      </a:lnTo>
                      <a:lnTo>
                        <a:pt x="4849368" y="3617976"/>
                      </a:lnTo>
                      <a:lnTo>
                        <a:pt x="4852416" y="3617976"/>
                      </a:lnTo>
                      <a:lnTo>
                        <a:pt x="4852416" y="3614928"/>
                      </a:lnTo>
                      <a:lnTo>
                        <a:pt x="4855464" y="3617976"/>
                      </a:lnTo>
                      <a:lnTo>
                        <a:pt x="4858512" y="3617976"/>
                      </a:lnTo>
                      <a:lnTo>
                        <a:pt x="4858512" y="3621024"/>
                      </a:lnTo>
                      <a:lnTo>
                        <a:pt x="4861560" y="3617976"/>
                      </a:lnTo>
                      <a:lnTo>
                        <a:pt x="4861560" y="3614928"/>
                      </a:lnTo>
                      <a:lnTo>
                        <a:pt x="4864608" y="3614928"/>
                      </a:lnTo>
                      <a:lnTo>
                        <a:pt x="4864608" y="3621024"/>
                      </a:lnTo>
                      <a:lnTo>
                        <a:pt x="4867656" y="3624072"/>
                      </a:lnTo>
                      <a:lnTo>
                        <a:pt x="4867656" y="3621024"/>
                      </a:lnTo>
                      <a:lnTo>
                        <a:pt x="4870704" y="3621024"/>
                      </a:lnTo>
                      <a:lnTo>
                        <a:pt x="4870704" y="3627120"/>
                      </a:lnTo>
                      <a:lnTo>
                        <a:pt x="4873752" y="3627120"/>
                      </a:lnTo>
                      <a:lnTo>
                        <a:pt x="4876800" y="3627120"/>
                      </a:lnTo>
                      <a:lnTo>
                        <a:pt x="4879848" y="3624072"/>
                      </a:lnTo>
                      <a:lnTo>
                        <a:pt x="4879848" y="3627120"/>
                      </a:lnTo>
                      <a:lnTo>
                        <a:pt x="4882896" y="3627120"/>
                      </a:lnTo>
                      <a:lnTo>
                        <a:pt x="4882896" y="3630168"/>
                      </a:lnTo>
                      <a:lnTo>
                        <a:pt x="4885944" y="3627120"/>
                      </a:lnTo>
                      <a:lnTo>
                        <a:pt x="4885944" y="3624072"/>
                      </a:lnTo>
                      <a:lnTo>
                        <a:pt x="4888992" y="3624072"/>
                      </a:lnTo>
                      <a:lnTo>
                        <a:pt x="4888992" y="3627120"/>
                      </a:lnTo>
                      <a:lnTo>
                        <a:pt x="4892040" y="3624072"/>
                      </a:lnTo>
                      <a:lnTo>
                        <a:pt x="4892040" y="3627120"/>
                      </a:lnTo>
                      <a:lnTo>
                        <a:pt x="4895088" y="3624072"/>
                      </a:lnTo>
                      <a:lnTo>
                        <a:pt x="4895088" y="3627120"/>
                      </a:lnTo>
                      <a:lnTo>
                        <a:pt x="4898136" y="3627120"/>
                      </a:lnTo>
                      <a:lnTo>
                        <a:pt x="4898136" y="3624072"/>
                      </a:lnTo>
                      <a:lnTo>
                        <a:pt x="4901184" y="3624072"/>
                      </a:lnTo>
                      <a:lnTo>
                        <a:pt x="4901184" y="3627120"/>
                      </a:lnTo>
                      <a:lnTo>
                        <a:pt x="4904232" y="3627120"/>
                      </a:lnTo>
                      <a:lnTo>
                        <a:pt x="4904232" y="3627120"/>
                      </a:lnTo>
                      <a:lnTo>
                        <a:pt x="4907280" y="3627120"/>
                      </a:lnTo>
                      <a:lnTo>
                        <a:pt x="4910328" y="3627120"/>
                      </a:lnTo>
                      <a:lnTo>
                        <a:pt x="4913376" y="3627120"/>
                      </a:lnTo>
                      <a:lnTo>
                        <a:pt x="4916424" y="3627120"/>
                      </a:lnTo>
                      <a:lnTo>
                        <a:pt x="4916424" y="3624072"/>
                      </a:lnTo>
                      <a:lnTo>
                        <a:pt x="4919472" y="3624072"/>
                      </a:lnTo>
                      <a:lnTo>
                        <a:pt x="4919472" y="3627120"/>
                      </a:lnTo>
                      <a:lnTo>
                        <a:pt x="4922520" y="3627120"/>
                      </a:lnTo>
                      <a:lnTo>
                        <a:pt x="4925568" y="3627120"/>
                      </a:lnTo>
                      <a:lnTo>
                        <a:pt x="4928616" y="3627120"/>
                      </a:lnTo>
                      <a:lnTo>
                        <a:pt x="4928616" y="3614928"/>
                      </a:lnTo>
                      <a:lnTo>
                        <a:pt x="4931664" y="3611880"/>
                      </a:lnTo>
                      <a:lnTo>
                        <a:pt x="4931664" y="3617976"/>
                      </a:lnTo>
                      <a:lnTo>
                        <a:pt x="4934712" y="3617976"/>
                      </a:lnTo>
                      <a:lnTo>
                        <a:pt x="4934712" y="3611880"/>
                      </a:lnTo>
                      <a:lnTo>
                        <a:pt x="4937760" y="3605784"/>
                      </a:lnTo>
                      <a:lnTo>
                        <a:pt x="4937760" y="3611880"/>
                      </a:lnTo>
                      <a:lnTo>
                        <a:pt x="4940808" y="3611880"/>
                      </a:lnTo>
                      <a:lnTo>
                        <a:pt x="4940808" y="3617976"/>
                      </a:lnTo>
                      <a:lnTo>
                        <a:pt x="4943856" y="3617976"/>
                      </a:lnTo>
                      <a:lnTo>
                        <a:pt x="4946904" y="3617976"/>
                      </a:lnTo>
                      <a:lnTo>
                        <a:pt x="4946904" y="3608832"/>
                      </a:lnTo>
                      <a:lnTo>
                        <a:pt x="4949952" y="3602736"/>
                      </a:lnTo>
                      <a:lnTo>
                        <a:pt x="4949952" y="3614928"/>
                      </a:lnTo>
                      <a:lnTo>
                        <a:pt x="4953000" y="3614928"/>
                      </a:lnTo>
                      <a:lnTo>
                        <a:pt x="4953000" y="3611880"/>
                      </a:lnTo>
                      <a:lnTo>
                        <a:pt x="4956048" y="3605784"/>
                      </a:lnTo>
                      <a:lnTo>
                        <a:pt x="4956048" y="3614928"/>
                      </a:lnTo>
                      <a:lnTo>
                        <a:pt x="4959096" y="3614928"/>
                      </a:lnTo>
                      <a:lnTo>
                        <a:pt x="4959096" y="3627120"/>
                      </a:lnTo>
                      <a:lnTo>
                        <a:pt x="4962144" y="3627120"/>
                      </a:lnTo>
                      <a:lnTo>
                        <a:pt x="4965192" y="3627120"/>
                      </a:lnTo>
                      <a:lnTo>
                        <a:pt x="4965192" y="3630168"/>
                      </a:lnTo>
                      <a:lnTo>
                        <a:pt x="4968240" y="3630168"/>
                      </a:lnTo>
                      <a:lnTo>
                        <a:pt x="4968240" y="3627120"/>
                      </a:lnTo>
                      <a:lnTo>
                        <a:pt x="4971288" y="3627120"/>
                      </a:lnTo>
                      <a:lnTo>
                        <a:pt x="4974336" y="3627120"/>
                      </a:lnTo>
                      <a:lnTo>
                        <a:pt x="4977384" y="3627120"/>
                      </a:lnTo>
                      <a:lnTo>
                        <a:pt x="4980432" y="3627120"/>
                      </a:lnTo>
                      <a:lnTo>
                        <a:pt x="4983480" y="3627120"/>
                      </a:lnTo>
                      <a:lnTo>
                        <a:pt x="4983480" y="3624072"/>
                      </a:lnTo>
                      <a:lnTo>
                        <a:pt x="4986528" y="3624072"/>
                      </a:lnTo>
                      <a:lnTo>
                        <a:pt x="4986528" y="3627120"/>
                      </a:lnTo>
                      <a:lnTo>
                        <a:pt x="4989576" y="3627120"/>
                      </a:lnTo>
                      <a:lnTo>
                        <a:pt x="4992624" y="3627120"/>
                      </a:lnTo>
                      <a:lnTo>
                        <a:pt x="4992624" y="3630168"/>
                      </a:lnTo>
                      <a:lnTo>
                        <a:pt x="4995672" y="3630168"/>
                      </a:lnTo>
                      <a:lnTo>
                        <a:pt x="4995672" y="3627120"/>
                      </a:lnTo>
                      <a:lnTo>
                        <a:pt x="4998720" y="3627120"/>
                      </a:lnTo>
                      <a:lnTo>
                        <a:pt x="5001768" y="3627120"/>
                      </a:lnTo>
                      <a:lnTo>
                        <a:pt x="5004816" y="3627120"/>
                      </a:lnTo>
                      <a:lnTo>
                        <a:pt x="5007864" y="3624072"/>
                      </a:lnTo>
                      <a:lnTo>
                        <a:pt x="5007864" y="3627120"/>
                      </a:lnTo>
                      <a:lnTo>
                        <a:pt x="5010912" y="3627120"/>
                      </a:lnTo>
                      <a:lnTo>
                        <a:pt x="5013960" y="3627120"/>
                      </a:lnTo>
                      <a:lnTo>
                        <a:pt x="5017008" y="3627120"/>
                      </a:lnTo>
                      <a:lnTo>
                        <a:pt x="5020056" y="3627120"/>
                      </a:lnTo>
                      <a:lnTo>
                        <a:pt x="5023104" y="3627120"/>
                      </a:lnTo>
                      <a:lnTo>
                        <a:pt x="5026152" y="3627120"/>
                      </a:lnTo>
                      <a:lnTo>
                        <a:pt x="5029200" y="3627120"/>
                      </a:lnTo>
                      <a:lnTo>
                        <a:pt x="5032248" y="3627120"/>
                      </a:lnTo>
                      <a:lnTo>
                        <a:pt x="5035296" y="3627120"/>
                      </a:lnTo>
                      <a:lnTo>
                        <a:pt x="5038344" y="3627120"/>
                      </a:lnTo>
                      <a:lnTo>
                        <a:pt x="5038344" y="3630168"/>
                      </a:lnTo>
                      <a:lnTo>
                        <a:pt x="5041392" y="3630168"/>
                      </a:lnTo>
                      <a:lnTo>
                        <a:pt x="5041392" y="3627120"/>
                      </a:lnTo>
                      <a:lnTo>
                        <a:pt x="5044440" y="3630168"/>
                      </a:lnTo>
                      <a:lnTo>
                        <a:pt x="5044440" y="3627120"/>
                      </a:lnTo>
                      <a:lnTo>
                        <a:pt x="5047488" y="3627120"/>
                      </a:lnTo>
                      <a:lnTo>
                        <a:pt x="5050536" y="3627120"/>
                      </a:lnTo>
                      <a:lnTo>
                        <a:pt x="5050536" y="3624072"/>
                      </a:lnTo>
                      <a:lnTo>
                        <a:pt x="5053584" y="3624072"/>
                      </a:lnTo>
                      <a:lnTo>
                        <a:pt x="5053584" y="3627120"/>
                      </a:lnTo>
                      <a:lnTo>
                        <a:pt x="5056632" y="3624072"/>
                      </a:lnTo>
                      <a:lnTo>
                        <a:pt x="5056632" y="3627120"/>
                      </a:lnTo>
                      <a:lnTo>
                        <a:pt x="5059680" y="3627120"/>
                      </a:lnTo>
                      <a:lnTo>
                        <a:pt x="5059680" y="3621024"/>
                      </a:lnTo>
                      <a:lnTo>
                        <a:pt x="5062728" y="3621024"/>
                      </a:lnTo>
                      <a:lnTo>
                        <a:pt x="5062728" y="3602736"/>
                      </a:lnTo>
                      <a:lnTo>
                        <a:pt x="5065776" y="3602736"/>
                      </a:lnTo>
                      <a:lnTo>
                        <a:pt x="5065776" y="3575304"/>
                      </a:lnTo>
                      <a:lnTo>
                        <a:pt x="5068824" y="3584448"/>
                      </a:lnTo>
                      <a:lnTo>
                        <a:pt x="5068824" y="3614928"/>
                      </a:lnTo>
                      <a:lnTo>
                        <a:pt x="5071872" y="3617976"/>
                      </a:lnTo>
                      <a:lnTo>
                        <a:pt x="5071872" y="3608832"/>
                      </a:lnTo>
                      <a:lnTo>
                        <a:pt x="5074920" y="3608832"/>
                      </a:lnTo>
                      <a:lnTo>
                        <a:pt x="5074920" y="3569208"/>
                      </a:lnTo>
                      <a:lnTo>
                        <a:pt x="5077968" y="3569208"/>
                      </a:lnTo>
                      <a:lnTo>
                        <a:pt x="5077968" y="3608832"/>
                      </a:lnTo>
                      <a:lnTo>
                        <a:pt x="5081016" y="3608832"/>
                      </a:lnTo>
                      <a:lnTo>
                        <a:pt x="5081016" y="3611880"/>
                      </a:lnTo>
                      <a:lnTo>
                        <a:pt x="5084064" y="3611880"/>
                      </a:lnTo>
                      <a:lnTo>
                        <a:pt x="5084064" y="3581400"/>
                      </a:lnTo>
                      <a:lnTo>
                        <a:pt x="5087112" y="3581400"/>
                      </a:lnTo>
                      <a:lnTo>
                        <a:pt x="5087112" y="3614928"/>
                      </a:lnTo>
                      <a:lnTo>
                        <a:pt x="5090160" y="3614928"/>
                      </a:lnTo>
                      <a:lnTo>
                        <a:pt x="5090160" y="3621024"/>
                      </a:lnTo>
                      <a:lnTo>
                        <a:pt x="5093208" y="3617976"/>
                      </a:lnTo>
                      <a:lnTo>
                        <a:pt x="5093208" y="3584448"/>
                      </a:lnTo>
                      <a:lnTo>
                        <a:pt x="5096256" y="3578352"/>
                      </a:lnTo>
                      <a:lnTo>
                        <a:pt x="5096256" y="3608832"/>
                      </a:lnTo>
                      <a:lnTo>
                        <a:pt x="5099304" y="3608832"/>
                      </a:lnTo>
                      <a:lnTo>
                        <a:pt x="5099304" y="3624072"/>
                      </a:lnTo>
                      <a:lnTo>
                        <a:pt x="5102352" y="3624072"/>
                      </a:lnTo>
                      <a:lnTo>
                        <a:pt x="5102352" y="3627120"/>
                      </a:lnTo>
                      <a:lnTo>
                        <a:pt x="5105400" y="3627120"/>
                      </a:lnTo>
                      <a:lnTo>
                        <a:pt x="5105400" y="3630168"/>
                      </a:lnTo>
                      <a:lnTo>
                        <a:pt x="5108448" y="3630168"/>
                      </a:lnTo>
                      <a:lnTo>
                        <a:pt x="5108448" y="3627120"/>
                      </a:lnTo>
                      <a:lnTo>
                        <a:pt x="5111496" y="3627120"/>
                      </a:lnTo>
                      <a:lnTo>
                        <a:pt x="5111496" y="3630168"/>
                      </a:lnTo>
                      <a:lnTo>
                        <a:pt x="5114544" y="3630168"/>
                      </a:lnTo>
                      <a:lnTo>
                        <a:pt x="5114544" y="3627120"/>
                      </a:lnTo>
                      <a:lnTo>
                        <a:pt x="5117592" y="3627120"/>
                      </a:lnTo>
                      <a:lnTo>
                        <a:pt x="5117592" y="3630168"/>
                      </a:lnTo>
                      <a:lnTo>
                        <a:pt x="5120640" y="3630168"/>
                      </a:lnTo>
                      <a:lnTo>
                        <a:pt x="5120640" y="3627120"/>
                      </a:lnTo>
                      <a:lnTo>
                        <a:pt x="5123688" y="3627120"/>
                      </a:lnTo>
                      <a:lnTo>
                        <a:pt x="5123688" y="3630168"/>
                      </a:lnTo>
                      <a:lnTo>
                        <a:pt x="5126736" y="3630168"/>
                      </a:lnTo>
                      <a:lnTo>
                        <a:pt x="5126736" y="3630168"/>
                      </a:lnTo>
                      <a:lnTo>
                        <a:pt x="5129784" y="3630168"/>
                      </a:lnTo>
                      <a:lnTo>
                        <a:pt x="5132832" y="3630168"/>
                      </a:lnTo>
                      <a:lnTo>
                        <a:pt x="5135880" y="3630168"/>
                      </a:lnTo>
                      <a:lnTo>
                        <a:pt x="5135880" y="3627120"/>
                      </a:lnTo>
                      <a:lnTo>
                        <a:pt x="5138928" y="3627120"/>
                      </a:lnTo>
                      <a:lnTo>
                        <a:pt x="5141976" y="3627120"/>
                      </a:lnTo>
                      <a:lnTo>
                        <a:pt x="5141976" y="3624072"/>
                      </a:lnTo>
                      <a:lnTo>
                        <a:pt x="5145024" y="3624072"/>
                      </a:lnTo>
                      <a:lnTo>
                        <a:pt x="5145024" y="3617976"/>
                      </a:lnTo>
                      <a:lnTo>
                        <a:pt x="5148072" y="3617976"/>
                      </a:lnTo>
                      <a:lnTo>
                        <a:pt x="5148072" y="3596640"/>
                      </a:lnTo>
                      <a:lnTo>
                        <a:pt x="5151120" y="3596640"/>
                      </a:lnTo>
                      <a:lnTo>
                        <a:pt x="5151120" y="3547872"/>
                      </a:lnTo>
                      <a:lnTo>
                        <a:pt x="5154168" y="3557016"/>
                      </a:lnTo>
                      <a:lnTo>
                        <a:pt x="5154168" y="3611880"/>
                      </a:lnTo>
                      <a:lnTo>
                        <a:pt x="5157216" y="3614928"/>
                      </a:lnTo>
                      <a:lnTo>
                        <a:pt x="5157216" y="3599688"/>
                      </a:lnTo>
                      <a:lnTo>
                        <a:pt x="5160264" y="3599688"/>
                      </a:lnTo>
                      <a:lnTo>
                        <a:pt x="5160264" y="3538728"/>
                      </a:lnTo>
                      <a:lnTo>
                        <a:pt x="5163312" y="3538728"/>
                      </a:lnTo>
                      <a:lnTo>
                        <a:pt x="5163312" y="3599688"/>
                      </a:lnTo>
                      <a:lnTo>
                        <a:pt x="5166360" y="3599688"/>
                      </a:lnTo>
                      <a:lnTo>
                        <a:pt x="5166360" y="3608832"/>
                      </a:lnTo>
                      <a:lnTo>
                        <a:pt x="5169408" y="3602736"/>
                      </a:lnTo>
                      <a:lnTo>
                        <a:pt x="5169408" y="3557016"/>
                      </a:lnTo>
                      <a:lnTo>
                        <a:pt x="5172456" y="3550920"/>
                      </a:lnTo>
                      <a:lnTo>
                        <a:pt x="5172456" y="3605784"/>
                      </a:lnTo>
                      <a:lnTo>
                        <a:pt x="5175504" y="3605784"/>
                      </a:lnTo>
                      <a:lnTo>
                        <a:pt x="5175504" y="3617976"/>
                      </a:lnTo>
                      <a:lnTo>
                        <a:pt x="5178552" y="3614928"/>
                      </a:lnTo>
                      <a:lnTo>
                        <a:pt x="5178552" y="3569208"/>
                      </a:lnTo>
                      <a:lnTo>
                        <a:pt x="5181600" y="3553968"/>
                      </a:lnTo>
                      <a:lnTo>
                        <a:pt x="5181600" y="3593592"/>
                      </a:lnTo>
                      <a:lnTo>
                        <a:pt x="5184648" y="3593592"/>
                      </a:lnTo>
                      <a:lnTo>
                        <a:pt x="5184648" y="3624072"/>
                      </a:lnTo>
                      <a:lnTo>
                        <a:pt x="5187696" y="3624072"/>
                      </a:lnTo>
                      <a:lnTo>
                        <a:pt x="5187696" y="3627120"/>
                      </a:lnTo>
                      <a:lnTo>
                        <a:pt x="5190744" y="3627120"/>
                      </a:lnTo>
                      <a:lnTo>
                        <a:pt x="5190744" y="3630168"/>
                      </a:lnTo>
                      <a:lnTo>
                        <a:pt x="5193792" y="3627120"/>
                      </a:lnTo>
                      <a:lnTo>
                        <a:pt x="5193792" y="3630168"/>
                      </a:lnTo>
                      <a:lnTo>
                        <a:pt x="5196840" y="3630168"/>
                      </a:lnTo>
                      <a:lnTo>
                        <a:pt x="5196840" y="3633216"/>
                      </a:lnTo>
                      <a:lnTo>
                        <a:pt x="5199888" y="3633216"/>
                      </a:lnTo>
                      <a:lnTo>
                        <a:pt x="5199888" y="3630168"/>
                      </a:lnTo>
                      <a:lnTo>
                        <a:pt x="5202936" y="3630168"/>
                      </a:lnTo>
                      <a:lnTo>
                        <a:pt x="5205984" y="3630168"/>
                      </a:lnTo>
                      <a:lnTo>
                        <a:pt x="5205984" y="3633216"/>
                      </a:lnTo>
                      <a:lnTo>
                        <a:pt x="5209032" y="3633216"/>
                      </a:lnTo>
                      <a:lnTo>
                        <a:pt x="5209032" y="3630168"/>
                      </a:lnTo>
                      <a:lnTo>
                        <a:pt x="5212080" y="3630168"/>
                      </a:lnTo>
                      <a:lnTo>
                        <a:pt x="5212080" y="3633216"/>
                      </a:lnTo>
                      <a:lnTo>
                        <a:pt x="5215128" y="3633216"/>
                      </a:lnTo>
                      <a:lnTo>
                        <a:pt x="5218176" y="3633216"/>
                      </a:lnTo>
                      <a:lnTo>
                        <a:pt x="5221224" y="3633216"/>
                      </a:lnTo>
                      <a:lnTo>
                        <a:pt x="5224272" y="3633216"/>
                      </a:lnTo>
                      <a:lnTo>
                        <a:pt x="5227320" y="3633216"/>
                      </a:lnTo>
                      <a:lnTo>
                        <a:pt x="5230368" y="3630168"/>
                      </a:lnTo>
                      <a:lnTo>
                        <a:pt x="5230368" y="3633216"/>
                      </a:lnTo>
                      <a:lnTo>
                        <a:pt x="5233416" y="3630168"/>
                      </a:lnTo>
                      <a:lnTo>
                        <a:pt x="5233416" y="3633216"/>
                      </a:lnTo>
                      <a:lnTo>
                        <a:pt x="5236464" y="3633216"/>
                      </a:lnTo>
                      <a:lnTo>
                        <a:pt x="5239512" y="3633216"/>
                      </a:lnTo>
                      <a:lnTo>
                        <a:pt x="5242560" y="3636264"/>
                      </a:lnTo>
                      <a:lnTo>
                        <a:pt x="5242560" y="3633216"/>
                      </a:lnTo>
                      <a:lnTo>
                        <a:pt x="5245608" y="3633216"/>
                      </a:lnTo>
                      <a:lnTo>
                        <a:pt x="5248656" y="3633216"/>
                      </a:lnTo>
                      <a:lnTo>
                        <a:pt x="5251704" y="3633216"/>
                      </a:lnTo>
                      <a:lnTo>
                        <a:pt x="5254752" y="3633216"/>
                      </a:lnTo>
                      <a:lnTo>
                        <a:pt x="5257800" y="3633216"/>
                      </a:lnTo>
                      <a:lnTo>
                        <a:pt x="5260848" y="3633216"/>
                      </a:lnTo>
                      <a:lnTo>
                        <a:pt x="5260848" y="3636264"/>
                      </a:lnTo>
                      <a:lnTo>
                        <a:pt x="5263896" y="3636264"/>
                      </a:lnTo>
                      <a:lnTo>
                        <a:pt x="5263896" y="3633216"/>
                      </a:lnTo>
                      <a:lnTo>
                        <a:pt x="5266944" y="3633216"/>
                      </a:lnTo>
                      <a:lnTo>
                        <a:pt x="5269992" y="3633216"/>
                      </a:lnTo>
                      <a:lnTo>
                        <a:pt x="5273040" y="3633216"/>
                      </a:lnTo>
                      <a:lnTo>
                        <a:pt x="5276088" y="3636264"/>
                      </a:lnTo>
                      <a:lnTo>
                        <a:pt x="5276088" y="3633216"/>
                      </a:lnTo>
                      <a:lnTo>
                        <a:pt x="5279136" y="3633216"/>
                      </a:lnTo>
                      <a:lnTo>
                        <a:pt x="5279136" y="3636264"/>
                      </a:lnTo>
                      <a:lnTo>
                        <a:pt x="5282184" y="3633216"/>
                      </a:lnTo>
                      <a:lnTo>
                        <a:pt x="5282184" y="3636264"/>
                      </a:lnTo>
                      <a:lnTo>
                        <a:pt x="5285232" y="3636264"/>
                      </a:lnTo>
                      <a:lnTo>
                        <a:pt x="5288280" y="3636264"/>
                      </a:lnTo>
                      <a:lnTo>
                        <a:pt x="5291328" y="3633216"/>
                      </a:lnTo>
                      <a:lnTo>
                        <a:pt x="5291328" y="3636264"/>
                      </a:lnTo>
                      <a:lnTo>
                        <a:pt x="5294376" y="3636264"/>
                      </a:lnTo>
                      <a:lnTo>
                        <a:pt x="5294376" y="3633216"/>
                      </a:lnTo>
                      <a:lnTo>
                        <a:pt x="5297424" y="3633216"/>
                      </a:lnTo>
                      <a:lnTo>
                        <a:pt x="5300472" y="3636264"/>
                      </a:lnTo>
                      <a:lnTo>
                        <a:pt x="5300472" y="3633216"/>
                      </a:lnTo>
                      <a:lnTo>
                        <a:pt x="5303520" y="3636264"/>
                      </a:lnTo>
                      <a:lnTo>
                        <a:pt x="5303520" y="3633216"/>
                      </a:lnTo>
                      <a:lnTo>
                        <a:pt x="5306568" y="3633216"/>
                      </a:lnTo>
                      <a:lnTo>
                        <a:pt x="5309616" y="3633216"/>
                      </a:lnTo>
                      <a:lnTo>
                        <a:pt x="5312664" y="3633216"/>
                      </a:lnTo>
                      <a:lnTo>
                        <a:pt x="5312664" y="3636264"/>
                      </a:lnTo>
                      <a:lnTo>
                        <a:pt x="5315712" y="3636264"/>
                      </a:lnTo>
                      <a:lnTo>
                        <a:pt x="5315712" y="3633216"/>
                      </a:lnTo>
                      <a:lnTo>
                        <a:pt x="5318760" y="3633216"/>
                      </a:lnTo>
                      <a:lnTo>
                        <a:pt x="5321808" y="3633216"/>
                      </a:lnTo>
                      <a:lnTo>
                        <a:pt x="5321808" y="3636264"/>
                      </a:lnTo>
                      <a:lnTo>
                        <a:pt x="5324856" y="3636264"/>
                      </a:lnTo>
                      <a:lnTo>
                        <a:pt x="5324856" y="3633216"/>
                      </a:lnTo>
                      <a:lnTo>
                        <a:pt x="5327904" y="3633216"/>
                      </a:lnTo>
                      <a:lnTo>
                        <a:pt x="5327904" y="3636264"/>
                      </a:lnTo>
                      <a:lnTo>
                        <a:pt x="5330952" y="3636264"/>
                      </a:lnTo>
                      <a:lnTo>
                        <a:pt x="5334000" y="3636264"/>
                      </a:lnTo>
                      <a:lnTo>
                        <a:pt x="5337048" y="3636264"/>
                      </a:lnTo>
                      <a:lnTo>
                        <a:pt x="5337048" y="3633216"/>
                      </a:lnTo>
                      <a:lnTo>
                        <a:pt x="5340096" y="3633216"/>
                      </a:lnTo>
                      <a:lnTo>
                        <a:pt x="5343144" y="3633216"/>
                      </a:lnTo>
                      <a:lnTo>
                        <a:pt x="5343144" y="3636264"/>
                      </a:lnTo>
                      <a:lnTo>
                        <a:pt x="5346192" y="3636264"/>
                      </a:lnTo>
                      <a:lnTo>
                        <a:pt x="5349240" y="3636264"/>
                      </a:lnTo>
                      <a:lnTo>
                        <a:pt x="5349240" y="3633216"/>
                      </a:lnTo>
                      <a:lnTo>
                        <a:pt x="5352288" y="3633216"/>
                      </a:lnTo>
                      <a:lnTo>
                        <a:pt x="5352288" y="3636264"/>
                      </a:lnTo>
                      <a:lnTo>
                        <a:pt x="5355336" y="3636264"/>
                      </a:lnTo>
                      <a:lnTo>
                        <a:pt x="5358384" y="3636264"/>
                      </a:lnTo>
                      <a:lnTo>
                        <a:pt x="5361432" y="3636264"/>
                      </a:lnTo>
                      <a:lnTo>
                        <a:pt x="5361432" y="3633216"/>
                      </a:lnTo>
                      <a:lnTo>
                        <a:pt x="5364480" y="3636264"/>
                      </a:lnTo>
                      <a:lnTo>
                        <a:pt x="5364480" y="3633216"/>
                      </a:lnTo>
                      <a:lnTo>
                        <a:pt x="5367528" y="3633216"/>
                      </a:lnTo>
                      <a:lnTo>
                        <a:pt x="5367528" y="3636264"/>
                      </a:lnTo>
                      <a:lnTo>
                        <a:pt x="5370576" y="3636264"/>
                      </a:lnTo>
                      <a:lnTo>
                        <a:pt x="5370576" y="3633216"/>
                      </a:lnTo>
                      <a:lnTo>
                        <a:pt x="5373624" y="3633216"/>
                      </a:lnTo>
                      <a:lnTo>
                        <a:pt x="5373624" y="3636264"/>
                      </a:lnTo>
                      <a:lnTo>
                        <a:pt x="5376672" y="3636264"/>
                      </a:lnTo>
                      <a:lnTo>
                        <a:pt x="5379720" y="3636264"/>
                      </a:lnTo>
                      <a:lnTo>
                        <a:pt x="5382768" y="3636264"/>
                      </a:lnTo>
                      <a:lnTo>
                        <a:pt x="5382768" y="3633216"/>
                      </a:lnTo>
                      <a:lnTo>
                        <a:pt x="5385816" y="3633216"/>
                      </a:lnTo>
                      <a:lnTo>
                        <a:pt x="5385816" y="3636264"/>
                      </a:lnTo>
                      <a:lnTo>
                        <a:pt x="5388864" y="3636264"/>
                      </a:lnTo>
                      <a:lnTo>
                        <a:pt x="5391912" y="3636264"/>
                      </a:lnTo>
                      <a:lnTo>
                        <a:pt x="5394960" y="3636264"/>
                      </a:lnTo>
                      <a:lnTo>
                        <a:pt x="5398008" y="3636264"/>
                      </a:lnTo>
                      <a:lnTo>
                        <a:pt x="5401056" y="3636264"/>
                      </a:lnTo>
                      <a:lnTo>
                        <a:pt x="5404104" y="3633216"/>
                      </a:lnTo>
                      <a:lnTo>
                        <a:pt x="5404104" y="3636264"/>
                      </a:lnTo>
                      <a:lnTo>
                        <a:pt x="5407152" y="3636264"/>
                      </a:lnTo>
                      <a:lnTo>
                        <a:pt x="5407152" y="3633216"/>
                      </a:lnTo>
                      <a:lnTo>
                        <a:pt x="5410200" y="3636264"/>
                      </a:lnTo>
                      <a:lnTo>
                        <a:pt x="5413248" y="3636264"/>
                      </a:lnTo>
                      <a:lnTo>
                        <a:pt x="5413248" y="3633216"/>
                      </a:lnTo>
                      <a:lnTo>
                        <a:pt x="5416296" y="3633216"/>
                      </a:lnTo>
                      <a:lnTo>
                        <a:pt x="5416296" y="3636264"/>
                      </a:lnTo>
                      <a:lnTo>
                        <a:pt x="5419344" y="3636264"/>
                      </a:lnTo>
                      <a:lnTo>
                        <a:pt x="5422392" y="3636264"/>
                      </a:lnTo>
                      <a:lnTo>
                        <a:pt x="5422392" y="3633216"/>
                      </a:lnTo>
                      <a:lnTo>
                        <a:pt x="5425440" y="3636264"/>
                      </a:lnTo>
                      <a:lnTo>
                        <a:pt x="5425440" y="3633216"/>
                      </a:lnTo>
                      <a:lnTo>
                        <a:pt x="5428488" y="3633216"/>
                      </a:lnTo>
                      <a:lnTo>
                        <a:pt x="5428488" y="3636264"/>
                      </a:lnTo>
                      <a:lnTo>
                        <a:pt x="5431536" y="3633216"/>
                      </a:lnTo>
                      <a:lnTo>
                        <a:pt x="5431536" y="3636264"/>
                      </a:lnTo>
                      <a:lnTo>
                        <a:pt x="5434584" y="3636264"/>
                      </a:lnTo>
                      <a:lnTo>
                        <a:pt x="5434584" y="3639312"/>
                      </a:lnTo>
                      <a:lnTo>
                        <a:pt x="5437632" y="3636264"/>
                      </a:lnTo>
                      <a:lnTo>
                        <a:pt x="5440680" y="3636264"/>
                      </a:lnTo>
                      <a:lnTo>
                        <a:pt x="5443728" y="3636264"/>
                      </a:lnTo>
                      <a:lnTo>
                        <a:pt x="5446776" y="3636264"/>
                      </a:lnTo>
                      <a:lnTo>
                        <a:pt x="5449824" y="3636264"/>
                      </a:lnTo>
                      <a:lnTo>
                        <a:pt x="5452872" y="3636264"/>
                      </a:lnTo>
                      <a:lnTo>
                        <a:pt x="5455920" y="3636264"/>
                      </a:lnTo>
                      <a:lnTo>
                        <a:pt x="5458968" y="3636264"/>
                      </a:lnTo>
                      <a:lnTo>
                        <a:pt x="5462016" y="3636264"/>
                      </a:lnTo>
                      <a:lnTo>
                        <a:pt x="5465064" y="3636264"/>
                      </a:lnTo>
                      <a:lnTo>
                        <a:pt x="5468112" y="3636264"/>
                      </a:lnTo>
                      <a:lnTo>
                        <a:pt x="5471160" y="3636264"/>
                      </a:lnTo>
                      <a:lnTo>
                        <a:pt x="5474208" y="3636264"/>
                      </a:lnTo>
                      <a:lnTo>
                        <a:pt x="5477256" y="3636264"/>
                      </a:lnTo>
                      <a:lnTo>
                        <a:pt x="5480304" y="3639312"/>
                      </a:lnTo>
                      <a:lnTo>
                        <a:pt x="5480304" y="3636264"/>
                      </a:lnTo>
                      <a:lnTo>
                        <a:pt x="5483352" y="3636264"/>
                      </a:lnTo>
                      <a:lnTo>
                        <a:pt x="5486400" y="3636264"/>
                      </a:lnTo>
                      <a:lnTo>
                        <a:pt x="5489448" y="3636264"/>
                      </a:lnTo>
                      <a:lnTo>
                        <a:pt x="5492496" y="3636264"/>
                      </a:lnTo>
                      <a:lnTo>
                        <a:pt x="5495544" y="3639312"/>
                      </a:lnTo>
                      <a:lnTo>
                        <a:pt x="5495544" y="3636264"/>
                      </a:lnTo>
                      <a:lnTo>
                        <a:pt x="5498592" y="3636264"/>
                      </a:lnTo>
                      <a:lnTo>
                        <a:pt x="5501640" y="3636264"/>
                      </a:lnTo>
                      <a:lnTo>
                        <a:pt x="5501640" y="3633216"/>
                      </a:lnTo>
                      <a:lnTo>
                        <a:pt x="5504688" y="3633216"/>
                      </a:lnTo>
                      <a:lnTo>
                        <a:pt x="5504688" y="3636264"/>
                      </a:lnTo>
                      <a:lnTo>
                        <a:pt x="5507736" y="3636264"/>
                      </a:lnTo>
                      <a:lnTo>
                        <a:pt x="5510784" y="3636264"/>
                      </a:lnTo>
                      <a:lnTo>
                        <a:pt x="5513832" y="3639312"/>
                      </a:lnTo>
                      <a:lnTo>
                        <a:pt x="5513832" y="3636264"/>
                      </a:lnTo>
                      <a:lnTo>
                        <a:pt x="5516880" y="3636264"/>
                      </a:lnTo>
                      <a:lnTo>
                        <a:pt x="5519928" y="3636264"/>
                      </a:lnTo>
                      <a:lnTo>
                        <a:pt x="5522976" y="3633216"/>
                      </a:lnTo>
                      <a:lnTo>
                        <a:pt x="5522976" y="3636264"/>
                      </a:lnTo>
                      <a:lnTo>
                        <a:pt x="5526024" y="3636264"/>
                      </a:lnTo>
                      <a:lnTo>
                        <a:pt x="5526024" y="3639312"/>
                      </a:lnTo>
                      <a:lnTo>
                        <a:pt x="5529072" y="3639312"/>
                      </a:lnTo>
                      <a:lnTo>
                        <a:pt x="5529072" y="3636264"/>
                      </a:lnTo>
                      <a:lnTo>
                        <a:pt x="5532120" y="3636264"/>
                      </a:lnTo>
                      <a:lnTo>
                        <a:pt x="5535168" y="3636264"/>
                      </a:lnTo>
                      <a:lnTo>
                        <a:pt x="5535168" y="3639312"/>
                      </a:lnTo>
                      <a:lnTo>
                        <a:pt x="5538216" y="3639312"/>
                      </a:lnTo>
                      <a:lnTo>
                        <a:pt x="5538216" y="3636264"/>
                      </a:lnTo>
                      <a:lnTo>
                        <a:pt x="5541264" y="3636264"/>
                      </a:lnTo>
                      <a:lnTo>
                        <a:pt x="5541264" y="3639312"/>
                      </a:lnTo>
                      <a:lnTo>
                        <a:pt x="5544312" y="3639312"/>
                      </a:lnTo>
                      <a:lnTo>
                        <a:pt x="5544312" y="3636264"/>
                      </a:lnTo>
                      <a:lnTo>
                        <a:pt x="5547360" y="3636264"/>
                      </a:lnTo>
                      <a:lnTo>
                        <a:pt x="5550408" y="3636264"/>
                      </a:lnTo>
                      <a:lnTo>
                        <a:pt x="5553456" y="3636264"/>
                      </a:lnTo>
                      <a:lnTo>
                        <a:pt x="5556504" y="3636264"/>
                      </a:lnTo>
                      <a:lnTo>
                        <a:pt x="5559552" y="3636264"/>
                      </a:lnTo>
                      <a:lnTo>
                        <a:pt x="5562600" y="3636264"/>
                      </a:lnTo>
                      <a:lnTo>
                        <a:pt x="5565648" y="3636264"/>
                      </a:lnTo>
                      <a:lnTo>
                        <a:pt x="5568696" y="3636264"/>
                      </a:lnTo>
                      <a:lnTo>
                        <a:pt x="5571744" y="3636264"/>
                      </a:lnTo>
                      <a:lnTo>
                        <a:pt x="5574792" y="3636264"/>
                      </a:lnTo>
                      <a:lnTo>
                        <a:pt x="5577840" y="3639312"/>
                      </a:lnTo>
                      <a:lnTo>
                        <a:pt x="5577840" y="3636264"/>
                      </a:lnTo>
                      <a:lnTo>
                        <a:pt x="5580888" y="3636264"/>
                      </a:lnTo>
                      <a:lnTo>
                        <a:pt x="5583936" y="3636264"/>
                      </a:lnTo>
                      <a:lnTo>
                        <a:pt x="5586984" y="3636264"/>
                      </a:lnTo>
                      <a:lnTo>
                        <a:pt x="5590032" y="3636264"/>
                      </a:lnTo>
                      <a:lnTo>
                        <a:pt x="5593080" y="3636264"/>
                      </a:lnTo>
                      <a:lnTo>
                        <a:pt x="5593080" y="3639312"/>
                      </a:lnTo>
                      <a:lnTo>
                        <a:pt x="5596128" y="3636264"/>
                      </a:lnTo>
                      <a:lnTo>
                        <a:pt x="5599176" y="3636264"/>
                      </a:lnTo>
                      <a:lnTo>
                        <a:pt x="5602224" y="3636264"/>
                      </a:lnTo>
                      <a:lnTo>
                        <a:pt x="5605272" y="3636264"/>
                      </a:lnTo>
                      <a:lnTo>
                        <a:pt x="5608320" y="3636264"/>
                      </a:lnTo>
                      <a:lnTo>
                        <a:pt x="5611368" y="3636264"/>
                      </a:lnTo>
                      <a:lnTo>
                        <a:pt x="5614416" y="3636264"/>
                      </a:lnTo>
                      <a:lnTo>
                        <a:pt x="5617464" y="3636264"/>
                      </a:lnTo>
                      <a:lnTo>
                        <a:pt x="5620512" y="3636264"/>
                      </a:lnTo>
                      <a:lnTo>
                        <a:pt x="5620512" y="3639312"/>
                      </a:lnTo>
                      <a:lnTo>
                        <a:pt x="5623560" y="3639312"/>
                      </a:lnTo>
                      <a:lnTo>
                        <a:pt x="5626608" y="3639312"/>
                      </a:lnTo>
                      <a:lnTo>
                        <a:pt x="5626608" y="3636264"/>
                      </a:lnTo>
                      <a:lnTo>
                        <a:pt x="5629656" y="3636264"/>
                      </a:lnTo>
                      <a:lnTo>
                        <a:pt x="5629656" y="3639312"/>
                      </a:lnTo>
                      <a:lnTo>
                        <a:pt x="5632704" y="3639312"/>
                      </a:lnTo>
                      <a:lnTo>
                        <a:pt x="5635752" y="3639312"/>
                      </a:lnTo>
                      <a:lnTo>
                        <a:pt x="5635752" y="3636264"/>
                      </a:lnTo>
                      <a:lnTo>
                        <a:pt x="5638800" y="3636264"/>
                      </a:lnTo>
                      <a:lnTo>
                        <a:pt x="5641848" y="3636264"/>
                      </a:lnTo>
                      <a:lnTo>
                        <a:pt x="5641848" y="3639312"/>
                      </a:lnTo>
                      <a:lnTo>
                        <a:pt x="5644896" y="3639312"/>
                      </a:lnTo>
                      <a:lnTo>
                        <a:pt x="5644896" y="3636264"/>
                      </a:lnTo>
                      <a:lnTo>
                        <a:pt x="5647944" y="3636264"/>
                      </a:lnTo>
                      <a:lnTo>
                        <a:pt x="5650992" y="3636264"/>
                      </a:lnTo>
                      <a:lnTo>
                        <a:pt x="5650992" y="3639312"/>
                      </a:lnTo>
                      <a:lnTo>
                        <a:pt x="5654040" y="3639312"/>
                      </a:lnTo>
                      <a:lnTo>
                        <a:pt x="5654040" y="3636264"/>
                      </a:lnTo>
                      <a:lnTo>
                        <a:pt x="5657088" y="3636264"/>
                      </a:lnTo>
                      <a:lnTo>
                        <a:pt x="5660136" y="3636264"/>
                      </a:lnTo>
                      <a:lnTo>
                        <a:pt x="5663184" y="3639312"/>
                      </a:lnTo>
                      <a:lnTo>
                        <a:pt x="5663184" y="3636264"/>
                      </a:lnTo>
                      <a:lnTo>
                        <a:pt x="5666232" y="3636264"/>
                      </a:lnTo>
                      <a:lnTo>
                        <a:pt x="5669280" y="3636264"/>
                      </a:lnTo>
                      <a:lnTo>
                        <a:pt x="5669280" y="3639312"/>
                      </a:lnTo>
                      <a:lnTo>
                        <a:pt x="5672328" y="3639312"/>
                      </a:lnTo>
                      <a:lnTo>
                        <a:pt x="5672328" y="3636264"/>
                      </a:lnTo>
                      <a:lnTo>
                        <a:pt x="5675376" y="3636264"/>
                      </a:lnTo>
                      <a:lnTo>
                        <a:pt x="5675376" y="3639312"/>
                      </a:lnTo>
                      <a:lnTo>
                        <a:pt x="5678424" y="3636264"/>
                      </a:lnTo>
                      <a:lnTo>
                        <a:pt x="5678424" y="3639312"/>
                      </a:lnTo>
                      <a:lnTo>
                        <a:pt x="5681472" y="3639312"/>
                      </a:lnTo>
                      <a:lnTo>
                        <a:pt x="5681472" y="3636264"/>
                      </a:lnTo>
                      <a:lnTo>
                        <a:pt x="5684520" y="3636264"/>
                      </a:lnTo>
                      <a:lnTo>
                        <a:pt x="5687568" y="3636264"/>
                      </a:lnTo>
                      <a:lnTo>
                        <a:pt x="5687568" y="3639312"/>
                      </a:lnTo>
                      <a:lnTo>
                        <a:pt x="5690616" y="3636264"/>
                      </a:lnTo>
                      <a:lnTo>
                        <a:pt x="5693664" y="3636264"/>
                      </a:lnTo>
                      <a:lnTo>
                        <a:pt x="5696712" y="3636264"/>
                      </a:lnTo>
                      <a:lnTo>
                        <a:pt x="5699760" y="3636264"/>
                      </a:lnTo>
                      <a:lnTo>
                        <a:pt x="5699760" y="3639312"/>
                      </a:lnTo>
                      <a:lnTo>
                        <a:pt x="5702808" y="3639312"/>
                      </a:lnTo>
                      <a:lnTo>
                        <a:pt x="5705856" y="3639312"/>
                      </a:lnTo>
                      <a:lnTo>
                        <a:pt x="5708904" y="3639312"/>
                      </a:lnTo>
                      <a:lnTo>
                        <a:pt x="5708904" y="3636264"/>
                      </a:lnTo>
                      <a:lnTo>
                        <a:pt x="5711952" y="3639312"/>
                      </a:lnTo>
                      <a:lnTo>
                        <a:pt x="5711952" y="3636264"/>
                      </a:lnTo>
                      <a:lnTo>
                        <a:pt x="5715000" y="3639312"/>
                      </a:lnTo>
                      <a:lnTo>
                        <a:pt x="5715000" y="3636264"/>
                      </a:lnTo>
                      <a:lnTo>
                        <a:pt x="5718048" y="3639312"/>
                      </a:lnTo>
                      <a:lnTo>
                        <a:pt x="5718048" y="3636264"/>
                      </a:lnTo>
                      <a:lnTo>
                        <a:pt x="5721096" y="3636264"/>
                      </a:lnTo>
                      <a:lnTo>
                        <a:pt x="5724144" y="3636264"/>
                      </a:lnTo>
                      <a:lnTo>
                        <a:pt x="5727192" y="3636264"/>
                      </a:lnTo>
                      <a:lnTo>
                        <a:pt x="5730240" y="3636264"/>
                      </a:lnTo>
                      <a:lnTo>
                        <a:pt x="5733288" y="3636264"/>
                      </a:lnTo>
                      <a:lnTo>
                        <a:pt x="5736336" y="3636264"/>
                      </a:lnTo>
                      <a:lnTo>
                        <a:pt x="5739384" y="3636264"/>
                      </a:lnTo>
                      <a:lnTo>
                        <a:pt x="5742432" y="3639312"/>
                      </a:lnTo>
                      <a:lnTo>
                        <a:pt x="5742432" y="3636264"/>
                      </a:lnTo>
                      <a:lnTo>
                        <a:pt x="5745480" y="3636264"/>
                      </a:lnTo>
                      <a:lnTo>
                        <a:pt x="5748528" y="3636264"/>
                      </a:lnTo>
                      <a:lnTo>
                        <a:pt x="5748528" y="3639312"/>
                      </a:lnTo>
                      <a:lnTo>
                        <a:pt x="5751576" y="3639312"/>
                      </a:lnTo>
                      <a:lnTo>
                        <a:pt x="5754624" y="3639312"/>
                      </a:lnTo>
                      <a:lnTo>
                        <a:pt x="5757672" y="3639312"/>
                      </a:lnTo>
                      <a:lnTo>
                        <a:pt x="5757672" y="3636264"/>
                      </a:lnTo>
                      <a:lnTo>
                        <a:pt x="5760720" y="3636264"/>
                      </a:lnTo>
                      <a:lnTo>
                        <a:pt x="5763768" y="3636264"/>
                      </a:lnTo>
                      <a:lnTo>
                        <a:pt x="5763768" y="3639312"/>
                      </a:lnTo>
                      <a:lnTo>
                        <a:pt x="5766816" y="3639312"/>
                      </a:lnTo>
                      <a:lnTo>
                        <a:pt x="5766816" y="3636264"/>
                      </a:lnTo>
                      <a:lnTo>
                        <a:pt x="5769864" y="3639312"/>
                      </a:lnTo>
                      <a:lnTo>
                        <a:pt x="5769864" y="3636264"/>
                      </a:lnTo>
                      <a:lnTo>
                        <a:pt x="5772912" y="3639312"/>
                      </a:lnTo>
                      <a:lnTo>
                        <a:pt x="5775960" y="3639312"/>
                      </a:lnTo>
                      <a:lnTo>
                        <a:pt x="5775960" y="3636264"/>
                      </a:lnTo>
                      <a:lnTo>
                        <a:pt x="5779008" y="3636264"/>
                      </a:lnTo>
                      <a:lnTo>
                        <a:pt x="5779008" y="3639312"/>
                      </a:lnTo>
                      <a:lnTo>
                        <a:pt x="5782056" y="3639312"/>
                      </a:lnTo>
                      <a:lnTo>
                        <a:pt x="5782056" y="3636264"/>
                      </a:lnTo>
                      <a:lnTo>
                        <a:pt x="5785104" y="3636264"/>
                      </a:lnTo>
                      <a:lnTo>
                        <a:pt x="5785104" y="3639312"/>
                      </a:lnTo>
                      <a:lnTo>
                        <a:pt x="5788152" y="3639312"/>
                      </a:lnTo>
                      <a:lnTo>
                        <a:pt x="5791200" y="3639312"/>
                      </a:lnTo>
                      <a:lnTo>
                        <a:pt x="5791200" y="3636264"/>
                      </a:lnTo>
                      <a:lnTo>
                        <a:pt x="5794248" y="3636264"/>
                      </a:lnTo>
                      <a:lnTo>
                        <a:pt x="5797296" y="3636264"/>
                      </a:lnTo>
                      <a:lnTo>
                        <a:pt x="5800344" y="3636264"/>
                      </a:lnTo>
                      <a:lnTo>
                        <a:pt x="5800344" y="3639312"/>
                      </a:lnTo>
                      <a:lnTo>
                        <a:pt x="5803392" y="3639312"/>
                      </a:lnTo>
                      <a:lnTo>
                        <a:pt x="5803392" y="3636264"/>
                      </a:lnTo>
                      <a:lnTo>
                        <a:pt x="5806440" y="3636264"/>
                      </a:lnTo>
                      <a:lnTo>
                        <a:pt x="5806440" y="3639312"/>
                      </a:lnTo>
                      <a:lnTo>
                        <a:pt x="5809488" y="3639312"/>
                      </a:lnTo>
                      <a:lnTo>
                        <a:pt x="5809488" y="3636264"/>
                      </a:lnTo>
                      <a:lnTo>
                        <a:pt x="5812536" y="3636264"/>
                      </a:lnTo>
                      <a:lnTo>
                        <a:pt x="5815584" y="3636264"/>
                      </a:lnTo>
                      <a:lnTo>
                        <a:pt x="5815584" y="3639312"/>
                      </a:lnTo>
                      <a:lnTo>
                        <a:pt x="5818632" y="3639312"/>
                      </a:lnTo>
                      <a:lnTo>
                        <a:pt x="5818632" y="3636264"/>
                      </a:lnTo>
                      <a:lnTo>
                        <a:pt x="5821680" y="3639312"/>
                      </a:lnTo>
                      <a:lnTo>
                        <a:pt x="5821680" y="3636264"/>
                      </a:lnTo>
                      <a:lnTo>
                        <a:pt x="5824728" y="3636264"/>
                      </a:lnTo>
                      <a:lnTo>
                        <a:pt x="5824728" y="3636264"/>
                      </a:lnTo>
                      <a:lnTo>
                        <a:pt x="5827776" y="3636264"/>
                      </a:lnTo>
                      <a:lnTo>
                        <a:pt x="5830824" y="3636264"/>
                      </a:lnTo>
                      <a:lnTo>
                        <a:pt x="5833872" y="3636264"/>
                      </a:lnTo>
                      <a:lnTo>
                        <a:pt x="5836920" y="3636264"/>
                      </a:lnTo>
                      <a:lnTo>
                        <a:pt x="5839968" y="3636264"/>
                      </a:lnTo>
                      <a:lnTo>
                        <a:pt x="5843016" y="3636264"/>
                      </a:lnTo>
                      <a:lnTo>
                        <a:pt x="5846064" y="3636264"/>
                      </a:lnTo>
                      <a:lnTo>
                        <a:pt x="5846064" y="3639312"/>
                      </a:lnTo>
                      <a:lnTo>
                        <a:pt x="5849112" y="3639312"/>
                      </a:lnTo>
                      <a:lnTo>
                        <a:pt x="5852160" y="3639312"/>
                      </a:lnTo>
                      <a:lnTo>
                        <a:pt x="5852160" y="3636264"/>
                      </a:lnTo>
                      <a:lnTo>
                        <a:pt x="5855208" y="3636264"/>
                      </a:lnTo>
                      <a:lnTo>
                        <a:pt x="5858256" y="3636264"/>
                      </a:lnTo>
                      <a:lnTo>
                        <a:pt x="5861304" y="3636264"/>
                      </a:lnTo>
                      <a:lnTo>
                        <a:pt x="5864352" y="3636264"/>
                      </a:lnTo>
                      <a:lnTo>
                        <a:pt x="5867400" y="3636264"/>
                      </a:lnTo>
                      <a:lnTo>
                        <a:pt x="5870448" y="3636264"/>
                      </a:lnTo>
                      <a:lnTo>
                        <a:pt x="5873496" y="3636264"/>
                      </a:lnTo>
                      <a:lnTo>
                        <a:pt x="5876544" y="3636264"/>
                      </a:lnTo>
                      <a:lnTo>
                        <a:pt x="5876544" y="3639312"/>
                      </a:lnTo>
                      <a:lnTo>
                        <a:pt x="5879592" y="3639312"/>
                      </a:lnTo>
                      <a:lnTo>
                        <a:pt x="5882640" y="3639312"/>
                      </a:lnTo>
                      <a:lnTo>
                        <a:pt x="5885688" y="3639312"/>
                      </a:lnTo>
                      <a:lnTo>
                        <a:pt x="5885688" y="3636264"/>
                      </a:lnTo>
                      <a:lnTo>
                        <a:pt x="5888736" y="3636264"/>
                      </a:lnTo>
                      <a:lnTo>
                        <a:pt x="5891784" y="3636264"/>
                      </a:lnTo>
                      <a:lnTo>
                        <a:pt x="5894832" y="3636264"/>
                      </a:lnTo>
                      <a:lnTo>
                        <a:pt x="5897880" y="3636264"/>
                      </a:lnTo>
                      <a:lnTo>
                        <a:pt x="5900928" y="3636264"/>
                      </a:lnTo>
                      <a:lnTo>
                        <a:pt x="5900928" y="3633216"/>
                      </a:lnTo>
                      <a:lnTo>
                        <a:pt x="5903976" y="3633216"/>
                      </a:lnTo>
                      <a:lnTo>
                        <a:pt x="5903976" y="3636264"/>
                      </a:lnTo>
                      <a:lnTo>
                        <a:pt x="5907024" y="3636264"/>
                      </a:lnTo>
                      <a:lnTo>
                        <a:pt x="5907024" y="3630168"/>
                      </a:lnTo>
                      <a:lnTo>
                        <a:pt x="5910072" y="3630168"/>
                      </a:lnTo>
                      <a:lnTo>
                        <a:pt x="5910072" y="3633216"/>
                      </a:lnTo>
                      <a:lnTo>
                        <a:pt x="5913120" y="3633216"/>
                      </a:lnTo>
                      <a:lnTo>
                        <a:pt x="5913120" y="3630168"/>
                      </a:lnTo>
                      <a:lnTo>
                        <a:pt x="5916168" y="3630168"/>
                      </a:lnTo>
                      <a:lnTo>
                        <a:pt x="5916168" y="3621024"/>
                      </a:lnTo>
                      <a:lnTo>
                        <a:pt x="5919216" y="3624072"/>
                      </a:lnTo>
                      <a:lnTo>
                        <a:pt x="5919216" y="3614928"/>
                      </a:lnTo>
                      <a:lnTo>
                        <a:pt x="5922264" y="3614928"/>
                      </a:lnTo>
                      <a:lnTo>
                        <a:pt x="5922264" y="3581400"/>
                      </a:lnTo>
                      <a:lnTo>
                        <a:pt x="5925312" y="3581400"/>
                      </a:lnTo>
                      <a:lnTo>
                        <a:pt x="5925312" y="3602736"/>
                      </a:lnTo>
                      <a:lnTo>
                        <a:pt x="5928360" y="3602736"/>
                      </a:lnTo>
                      <a:lnTo>
                        <a:pt x="5928360" y="3560064"/>
                      </a:lnTo>
                      <a:lnTo>
                        <a:pt x="5931408" y="3557016"/>
                      </a:lnTo>
                      <a:lnTo>
                        <a:pt x="5931408" y="3560064"/>
                      </a:lnTo>
                      <a:lnTo>
                        <a:pt x="5934456" y="3557016"/>
                      </a:lnTo>
                      <a:lnTo>
                        <a:pt x="5934456" y="3569208"/>
                      </a:lnTo>
                      <a:lnTo>
                        <a:pt x="5937504" y="3563112"/>
                      </a:lnTo>
                      <a:lnTo>
                        <a:pt x="5937504" y="3547872"/>
                      </a:lnTo>
                      <a:lnTo>
                        <a:pt x="5940552" y="3550920"/>
                      </a:lnTo>
                      <a:lnTo>
                        <a:pt x="5940552" y="3572256"/>
                      </a:lnTo>
                      <a:lnTo>
                        <a:pt x="5943600" y="3572256"/>
                      </a:lnTo>
                      <a:lnTo>
                        <a:pt x="5943600" y="3557016"/>
                      </a:lnTo>
                      <a:lnTo>
                        <a:pt x="5946648" y="3563112"/>
                      </a:lnTo>
                      <a:lnTo>
                        <a:pt x="5946648" y="3587496"/>
                      </a:lnTo>
                      <a:lnTo>
                        <a:pt x="5949696" y="3587496"/>
                      </a:lnTo>
                      <a:lnTo>
                        <a:pt x="5949696" y="3602736"/>
                      </a:lnTo>
                      <a:lnTo>
                        <a:pt x="5952744" y="3596640"/>
                      </a:lnTo>
                      <a:lnTo>
                        <a:pt x="5952744" y="3581400"/>
                      </a:lnTo>
                      <a:lnTo>
                        <a:pt x="5955792" y="3590544"/>
                      </a:lnTo>
                      <a:lnTo>
                        <a:pt x="5955792" y="3621024"/>
                      </a:lnTo>
                      <a:lnTo>
                        <a:pt x="5958840" y="3621024"/>
                      </a:lnTo>
                      <a:lnTo>
                        <a:pt x="5961888" y="3621024"/>
                      </a:lnTo>
                      <a:lnTo>
                        <a:pt x="5961888" y="3605784"/>
                      </a:lnTo>
                      <a:lnTo>
                        <a:pt x="5964936" y="3605784"/>
                      </a:lnTo>
                      <a:lnTo>
                        <a:pt x="5964936" y="3578352"/>
                      </a:lnTo>
                      <a:lnTo>
                        <a:pt x="5967984" y="3581400"/>
                      </a:lnTo>
                      <a:lnTo>
                        <a:pt x="5967984" y="3599688"/>
                      </a:lnTo>
                      <a:lnTo>
                        <a:pt x="5971032" y="3599688"/>
                      </a:lnTo>
                      <a:lnTo>
                        <a:pt x="5971032" y="3563112"/>
                      </a:lnTo>
                      <a:lnTo>
                        <a:pt x="5974080" y="3563112"/>
                      </a:lnTo>
                      <a:lnTo>
                        <a:pt x="5974080" y="3557016"/>
                      </a:lnTo>
                      <a:lnTo>
                        <a:pt x="5977128" y="3560064"/>
                      </a:lnTo>
                      <a:lnTo>
                        <a:pt x="5977128" y="3569208"/>
                      </a:lnTo>
                      <a:lnTo>
                        <a:pt x="5980176" y="3560064"/>
                      </a:lnTo>
                      <a:lnTo>
                        <a:pt x="5980176" y="3550920"/>
                      </a:lnTo>
                      <a:lnTo>
                        <a:pt x="5983224" y="3553968"/>
                      </a:lnTo>
                      <a:lnTo>
                        <a:pt x="5983224" y="3572256"/>
                      </a:lnTo>
                      <a:lnTo>
                        <a:pt x="5986272" y="3569208"/>
                      </a:lnTo>
                      <a:lnTo>
                        <a:pt x="5986272" y="3560064"/>
                      </a:lnTo>
                      <a:lnTo>
                        <a:pt x="5989320" y="3566160"/>
                      </a:lnTo>
                      <a:lnTo>
                        <a:pt x="5989320" y="3593592"/>
                      </a:lnTo>
                      <a:lnTo>
                        <a:pt x="5992368" y="3593592"/>
                      </a:lnTo>
                      <a:lnTo>
                        <a:pt x="5992368" y="3605784"/>
                      </a:lnTo>
                      <a:lnTo>
                        <a:pt x="5995416" y="3587496"/>
                      </a:lnTo>
                      <a:lnTo>
                        <a:pt x="5995416" y="3602736"/>
                      </a:lnTo>
                      <a:lnTo>
                        <a:pt x="5998464" y="3602736"/>
                      </a:lnTo>
                      <a:lnTo>
                        <a:pt x="5998464" y="3627120"/>
                      </a:lnTo>
                      <a:lnTo>
                        <a:pt x="6001512" y="3627120"/>
                      </a:lnTo>
                      <a:lnTo>
                        <a:pt x="6001512" y="3633216"/>
                      </a:lnTo>
                      <a:lnTo>
                        <a:pt x="6004560" y="3633216"/>
                      </a:lnTo>
                      <a:lnTo>
                        <a:pt x="6004560" y="3636264"/>
                      </a:lnTo>
                      <a:lnTo>
                        <a:pt x="6007608" y="3633216"/>
                      </a:lnTo>
                      <a:lnTo>
                        <a:pt x="6007608" y="3636264"/>
                      </a:lnTo>
                      <a:lnTo>
                        <a:pt x="6010656" y="3636264"/>
                      </a:lnTo>
                      <a:lnTo>
                        <a:pt x="6013704" y="3636264"/>
                      </a:lnTo>
                      <a:lnTo>
                        <a:pt x="6016752" y="3636264"/>
                      </a:lnTo>
                      <a:lnTo>
                        <a:pt x="6016752" y="3639312"/>
                      </a:lnTo>
                      <a:lnTo>
                        <a:pt x="6019800" y="3639312"/>
                      </a:lnTo>
                      <a:lnTo>
                        <a:pt x="6019800" y="3636264"/>
                      </a:lnTo>
                      <a:lnTo>
                        <a:pt x="6022848" y="3636264"/>
                      </a:lnTo>
                      <a:lnTo>
                        <a:pt x="6022848" y="3639312"/>
                      </a:lnTo>
                      <a:lnTo>
                        <a:pt x="6025896" y="3639312"/>
                      </a:lnTo>
                      <a:lnTo>
                        <a:pt x="6025896" y="3636264"/>
                      </a:lnTo>
                      <a:lnTo>
                        <a:pt x="6028944" y="3636264"/>
                      </a:lnTo>
                      <a:lnTo>
                        <a:pt x="6028944" y="3639312"/>
                      </a:lnTo>
                      <a:lnTo>
                        <a:pt x="6031992" y="3639312"/>
                      </a:lnTo>
                      <a:lnTo>
                        <a:pt x="6031992" y="3636264"/>
                      </a:lnTo>
                      <a:lnTo>
                        <a:pt x="6035040" y="3639312"/>
                      </a:lnTo>
                      <a:lnTo>
                        <a:pt x="6035040" y="3636264"/>
                      </a:lnTo>
                      <a:lnTo>
                        <a:pt x="6038088" y="3636264"/>
                      </a:lnTo>
                      <a:lnTo>
                        <a:pt x="6041136" y="3636264"/>
                      </a:lnTo>
                      <a:lnTo>
                        <a:pt x="6041136" y="3639312"/>
                      </a:lnTo>
                      <a:lnTo>
                        <a:pt x="6044184" y="3639312"/>
                      </a:lnTo>
                      <a:lnTo>
                        <a:pt x="6047232" y="3639312"/>
                      </a:lnTo>
                      <a:lnTo>
                        <a:pt x="6050280" y="3639312"/>
                      </a:lnTo>
                      <a:lnTo>
                        <a:pt x="6050280" y="3636264"/>
                      </a:lnTo>
                      <a:lnTo>
                        <a:pt x="6053328" y="3636264"/>
                      </a:lnTo>
                      <a:lnTo>
                        <a:pt x="6053328" y="3639312"/>
                      </a:lnTo>
                      <a:lnTo>
                        <a:pt x="6056376" y="3636264"/>
                      </a:lnTo>
                      <a:lnTo>
                        <a:pt x="6056376" y="3639312"/>
                      </a:lnTo>
                      <a:lnTo>
                        <a:pt x="6059424" y="3639312"/>
                      </a:lnTo>
                      <a:lnTo>
                        <a:pt x="6062472" y="3639312"/>
                      </a:lnTo>
                      <a:lnTo>
                        <a:pt x="6065520" y="3639312"/>
                      </a:lnTo>
                      <a:lnTo>
                        <a:pt x="6065520" y="3636264"/>
                      </a:lnTo>
                      <a:lnTo>
                        <a:pt x="6068568" y="3636264"/>
                      </a:lnTo>
                      <a:lnTo>
                        <a:pt x="6068568" y="3639312"/>
                      </a:lnTo>
                      <a:lnTo>
                        <a:pt x="6071616" y="3639312"/>
                      </a:lnTo>
                      <a:lnTo>
                        <a:pt x="6071616" y="3636264"/>
                      </a:lnTo>
                      <a:lnTo>
                        <a:pt x="6074664" y="3636264"/>
                      </a:lnTo>
                      <a:lnTo>
                        <a:pt x="6074664" y="3636264"/>
                      </a:lnTo>
                      <a:lnTo>
                        <a:pt x="6077712" y="3636264"/>
                      </a:lnTo>
                      <a:lnTo>
                        <a:pt x="6080760" y="3636264"/>
                      </a:lnTo>
                      <a:lnTo>
                        <a:pt x="6083808" y="3636264"/>
                      </a:lnTo>
                      <a:lnTo>
                        <a:pt x="6083808" y="3639312"/>
                      </a:lnTo>
                      <a:lnTo>
                        <a:pt x="6086856" y="3639312"/>
                      </a:lnTo>
                      <a:lnTo>
                        <a:pt x="6089904" y="3639312"/>
                      </a:lnTo>
                      <a:lnTo>
                        <a:pt x="6092952" y="3639312"/>
                      </a:lnTo>
                      <a:lnTo>
                        <a:pt x="6092952" y="3636264"/>
                      </a:lnTo>
                      <a:lnTo>
                        <a:pt x="6096000" y="3636264"/>
                      </a:lnTo>
                      <a:lnTo>
                        <a:pt x="6099048" y="3636264"/>
                      </a:lnTo>
                      <a:lnTo>
                        <a:pt x="6102096" y="3636264"/>
                      </a:lnTo>
                      <a:lnTo>
                        <a:pt x="6102096" y="3639312"/>
                      </a:lnTo>
                      <a:lnTo>
                        <a:pt x="6105144" y="3639312"/>
                      </a:lnTo>
                      <a:lnTo>
                        <a:pt x="6108192" y="3639312"/>
                      </a:lnTo>
                      <a:lnTo>
                        <a:pt x="6111240" y="3639312"/>
                      </a:lnTo>
                      <a:lnTo>
                        <a:pt x="6114288" y="3639312"/>
                      </a:lnTo>
                      <a:lnTo>
                        <a:pt x="6114288" y="3636264"/>
                      </a:lnTo>
                      <a:lnTo>
                        <a:pt x="6117336" y="3639312"/>
                      </a:lnTo>
                      <a:lnTo>
                        <a:pt x="6117336" y="3636264"/>
                      </a:lnTo>
                      <a:lnTo>
                        <a:pt x="6120384" y="3636264"/>
                      </a:lnTo>
                      <a:lnTo>
                        <a:pt x="6120384" y="3639312"/>
                      </a:lnTo>
                      <a:lnTo>
                        <a:pt x="6123432" y="3639312"/>
                      </a:lnTo>
                      <a:lnTo>
                        <a:pt x="6123432" y="3636264"/>
                      </a:lnTo>
                      <a:lnTo>
                        <a:pt x="6126480" y="3636264"/>
                      </a:lnTo>
                      <a:lnTo>
                        <a:pt x="6129528" y="3636264"/>
                      </a:lnTo>
                      <a:lnTo>
                        <a:pt x="6129528" y="3639312"/>
                      </a:lnTo>
                      <a:lnTo>
                        <a:pt x="6132576" y="3636264"/>
                      </a:lnTo>
                      <a:lnTo>
                        <a:pt x="6132576" y="3639312"/>
                      </a:lnTo>
                      <a:lnTo>
                        <a:pt x="6135624" y="3639312"/>
                      </a:lnTo>
                      <a:lnTo>
                        <a:pt x="6135624" y="3636264"/>
                      </a:lnTo>
                      <a:lnTo>
                        <a:pt x="6138672" y="3636264"/>
                      </a:lnTo>
                      <a:lnTo>
                        <a:pt x="6141720" y="3636264"/>
                      </a:lnTo>
                      <a:lnTo>
                        <a:pt x="6141720" y="3639312"/>
                      </a:lnTo>
                      <a:lnTo>
                        <a:pt x="6144768" y="3639312"/>
                      </a:lnTo>
                      <a:lnTo>
                        <a:pt x="6147816" y="3639312"/>
                      </a:lnTo>
                      <a:lnTo>
                        <a:pt x="6150864" y="3639312"/>
                      </a:lnTo>
                      <a:lnTo>
                        <a:pt x="6153912" y="3639312"/>
                      </a:lnTo>
                      <a:lnTo>
                        <a:pt x="6156960" y="3639312"/>
                      </a:lnTo>
                      <a:lnTo>
                        <a:pt x="6156960" y="3636264"/>
                      </a:lnTo>
                      <a:lnTo>
                        <a:pt x="6160008" y="3636264"/>
                      </a:lnTo>
                      <a:lnTo>
                        <a:pt x="6160008" y="3639312"/>
                      </a:lnTo>
                      <a:lnTo>
                        <a:pt x="6163056" y="3639312"/>
                      </a:lnTo>
                      <a:lnTo>
                        <a:pt x="6163056" y="3636264"/>
                      </a:lnTo>
                      <a:lnTo>
                        <a:pt x="6166104" y="3636264"/>
                      </a:lnTo>
                      <a:lnTo>
                        <a:pt x="6166104" y="3639312"/>
                      </a:lnTo>
                      <a:lnTo>
                        <a:pt x="6169152" y="3639312"/>
                      </a:lnTo>
                      <a:lnTo>
                        <a:pt x="6172200" y="3639312"/>
                      </a:lnTo>
                      <a:lnTo>
                        <a:pt x="6175248" y="3639312"/>
                      </a:lnTo>
                      <a:lnTo>
                        <a:pt x="6178296" y="3639312"/>
                      </a:lnTo>
                      <a:lnTo>
                        <a:pt x="6181344" y="3639312"/>
                      </a:lnTo>
                      <a:lnTo>
                        <a:pt x="6184392" y="3639312"/>
                      </a:lnTo>
                      <a:lnTo>
                        <a:pt x="6184392" y="3636264"/>
                      </a:lnTo>
                      <a:lnTo>
                        <a:pt x="6187440" y="3636264"/>
                      </a:lnTo>
                      <a:lnTo>
                        <a:pt x="6187440" y="3639312"/>
                      </a:lnTo>
                      <a:lnTo>
                        <a:pt x="6190488" y="3639312"/>
                      </a:lnTo>
                      <a:lnTo>
                        <a:pt x="6190488" y="3636264"/>
                      </a:lnTo>
                      <a:lnTo>
                        <a:pt x="6193536" y="3636264"/>
                      </a:lnTo>
                      <a:lnTo>
                        <a:pt x="6196584" y="3636264"/>
                      </a:lnTo>
                      <a:lnTo>
                        <a:pt x="6199632" y="3636264"/>
                      </a:lnTo>
                      <a:lnTo>
                        <a:pt x="6199632" y="3621024"/>
                      </a:lnTo>
                      <a:lnTo>
                        <a:pt x="6202680" y="3621024"/>
                      </a:lnTo>
                      <a:lnTo>
                        <a:pt x="6202680" y="3630168"/>
                      </a:lnTo>
                      <a:lnTo>
                        <a:pt x="6205728" y="3630168"/>
                      </a:lnTo>
                      <a:lnTo>
                        <a:pt x="6205728" y="3636264"/>
                      </a:lnTo>
                      <a:lnTo>
                        <a:pt x="6208776" y="3639312"/>
                      </a:lnTo>
                      <a:lnTo>
                        <a:pt x="6208776" y="3636264"/>
                      </a:lnTo>
                      <a:lnTo>
                        <a:pt x="6211824" y="3636264"/>
                      </a:lnTo>
                      <a:lnTo>
                        <a:pt x="6214872" y="3636264"/>
                      </a:lnTo>
                      <a:lnTo>
                        <a:pt x="6217920" y="3636264"/>
                      </a:lnTo>
                      <a:lnTo>
                        <a:pt x="6220968" y="3636264"/>
                      </a:lnTo>
                      <a:lnTo>
                        <a:pt x="6220968" y="3633216"/>
                      </a:lnTo>
                      <a:lnTo>
                        <a:pt x="6224016" y="3633216"/>
                      </a:lnTo>
                      <a:lnTo>
                        <a:pt x="6224016" y="3630168"/>
                      </a:lnTo>
                      <a:lnTo>
                        <a:pt x="6227064" y="3627120"/>
                      </a:lnTo>
                      <a:lnTo>
                        <a:pt x="6227064" y="3633216"/>
                      </a:lnTo>
                      <a:lnTo>
                        <a:pt x="6230112" y="3633216"/>
                      </a:lnTo>
                      <a:lnTo>
                        <a:pt x="6230112" y="3636264"/>
                      </a:lnTo>
                      <a:lnTo>
                        <a:pt x="6233160" y="3636264"/>
                      </a:lnTo>
                      <a:lnTo>
                        <a:pt x="6236208" y="3636264"/>
                      </a:lnTo>
                      <a:lnTo>
                        <a:pt x="6236208" y="3633216"/>
                      </a:lnTo>
                      <a:lnTo>
                        <a:pt x="6239256" y="3633216"/>
                      </a:lnTo>
                      <a:lnTo>
                        <a:pt x="6239256" y="3627120"/>
                      </a:lnTo>
                      <a:lnTo>
                        <a:pt x="6242304" y="3633216"/>
                      </a:lnTo>
                      <a:lnTo>
                        <a:pt x="6242304" y="3636264"/>
                      </a:lnTo>
                      <a:lnTo>
                        <a:pt x="6245352" y="3636264"/>
                      </a:lnTo>
                      <a:lnTo>
                        <a:pt x="6248400" y="3636264"/>
                      </a:lnTo>
                      <a:lnTo>
                        <a:pt x="6251448" y="3636264"/>
                      </a:lnTo>
                      <a:lnTo>
                        <a:pt x="6251448" y="3633216"/>
                      </a:lnTo>
                      <a:lnTo>
                        <a:pt x="6254496" y="3633216"/>
                      </a:lnTo>
                      <a:lnTo>
                        <a:pt x="6254496" y="3636264"/>
                      </a:lnTo>
                      <a:lnTo>
                        <a:pt x="6257544" y="3636264"/>
                      </a:lnTo>
                      <a:lnTo>
                        <a:pt x="6260592" y="3636264"/>
                      </a:lnTo>
                      <a:lnTo>
                        <a:pt x="6263640" y="3636264"/>
                      </a:lnTo>
                      <a:lnTo>
                        <a:pt x="6266688" y="3636264"/>
                      </a:lnTo>
                      <a:lnTo>
                        <a:pt x="6269736" y="3633216"/>
                      </a:lnTo>
                      <a:lnTo>
                        <a:pt x="6269736" y="3636264"/>
                      </a:lnTo>
                      <a:lnTo>
                        <a:pt x="6272784" y="3636264"/>
                      </a:lnTo>
                      <a:lnTo>
                        <a:pt x="6275832" y="3636264"/>
                      </a:lnTo>
                      <a:lnTo>
                        <a:pt x="6278880" y="3636264"/>
                      </a:lnTo>
                      <a:lnTo>
                        <a:pt x="6281928" y="3636264"/>
                      </a:lnTo>
                      <a:lnTo>
                        <a:pt x="6281928" y="3633216"/>
                      </a:lnTo>
                      <a:lnTo>
                        <a:pt x="6284976" y="3633216"/>
                      </a:lnTo>
                      <a:lnTo>
                        <a:pt x="6288024" y="3633216"/>
                      </a:lnTo>
                      <a:lnTo>
                        <a:pt x="6291072" y="3633216"/>
                      </a:lnTo>
                      <a:lnTo>
                        <a:pt x="6294120" y="3633216"/>
                      </a:lnTo>
                      <a:lnTo>
                        <a:pt x="6297168" y="3633216"/>
                      </a:lnTo>
                      <a:lnTo>
                        <a:pt x="6297168" y="3630168"/>
                      </a:lnTo>
                      <a:lnTo>
                        <a:pt x="6300216" y="3630168"/>
                      </a:lnTo>
                      <a:lnTo>
                        <a:pt x="6300216" y="3627120"/>
                      </a:lnTo>
                      <a:lnTo>
                        <a:pt x="6303264" y="3627120"/>
                      </a:lnTo>
                      <a:lnTo>
                        <a:pt x="6306312" y="3627120"/>
                      </a:lnTo>
                      <a:lnTo>
                        <a:pt x="6306312" y="3624072"/>
                      </a:lnTo>
                      <a:lnTo>
                        <a:pt x="6309360" y="3624072"/>
                      </a:lnTo>
                      <a:lnTo>
                        <a:pt x="6309360" y="3617976"/>
                      </a:lnTo>
                      <a:lnTo>
                        <a:pt x="6312408" y="3617976"/>
                      </a:lnTo>
                      <a:lnTo>
                        <a:pt x="6312408" y="3605784"/>
                      </a:lnTo>
                      <a:lnTo>
                        <a:pt x="6315456" y="3605784"/>
                      </a:lnTo>
                      <a:lnTo>
                        <a:pt x="6315456" y="3584448"/>
                      </a:lnTo>
                      <a:lnTo>
                        <a:pt x="6318504" y="3584448"/>
                      </a:lnTo>
                      <a:lnTo>
                        <a:pt x="6318504" y="3532632"/>
                      </a:lnTo>
                      <a:lnTo>
                        <a:pt x="6321552" y="3532632"/>
                      </a:lnTo>
                      <a:lnTo>
                        <a:pt x="6321552" y="3349752"/>
                      </a:lnTo>
                      <a:lnTo>
                        <a:pt x="6324600" y="3349752"/>
                      </a:lnTo>
                      <a:lnTo>
                        <a:pt x="6324600" y="2057400"/>
                      </a:lnTo>
                      <a:lnTo>
                        <a:pt x="6327648" y="2057400"/>
                      </a:lnTo>
                      <a:lnTo>
                        <a:pt x="6327648" y="0"/>
                      </a:lnTo>
                      <a:lnTo>
                        <a:pt x="6330696" y="1524000"/>
                      </a:lnTo>
                      <a:lnTo>
                        <a:pt x="6330696" y="3294888"/>
                      </a:lnTo>
                      <a:lnTo>
                        <a:pt x="6333744" y="3294888"/>
                      </a:lnTo>
                      <a:lnTo>
                        <a:pt x="6333744" y="3520440"/>
                      </a:lnTo>
                      <a:lnTo>
                        <a:pt x="6336792" y="3520440"/>
                      </a:lnTo>
                      <a:lnTo>
                        <a:pt x="6336792" y="3575304"/>
                      </a:lnTo>
                      <a:lnTo>
                        <a:pt x="6339840" y="3575304"/>
                      </a:lnTo>
                      <a:lnTo>
                        <a:pt x="6339840" y="3599688"/>
                      </a:lnTo>
                      <a:lnTo>
                        <a:pt x="6342888" y="3599688"/>
                      </a:lnTo>
                      <a:lnTo>
                        <a:pt x="6342888" y="3614928"/>
                      </a:lnTo>
                      <a:lnTo>
                        <a:pt x="6345936" y="3614928"/>
                      </a:lnTo>
                      <a:lnTo>
                        <a:pt x="6345936" y="3621024"/>
                      </a:lnTo>
                      <a:lnTo>
                        <a:pt x="6348984" y="3621024"/>
                      </a:lnTo>
                      <a:lnTo>
                        <a:pt x="6348984" y="3627120"/>
                      </a:lnTo>
                      <a:lnTo>
                        <a:pt x="6352032" y="3627120"/>
                      </a:lnTo>
                      <a:lnTo>
                        <a:pt x="6352032" y="3630168"/>
                      </a:lnTo>
                      <a:lnTo>
                        <a:pt x="6355080" y="3630168"/>
                      </a:lnTo>
                      <a:lnTo>
                        <a:pt x="6358128" y="3630168"/>
                      </a:lnTo>
                      <a:lnTo>
                        <a:pt x="6358128" y="3627120"/>
                      </a:lnTo>
                      <a:lnTo>
                        <a:pt x="6361176" y="3627120"/>
                      </a:lnTo>
                      <a:lnTo>
                        <a:pt x="6361176" y="3596640"/>
                      </a:lnTo>
                      <a:lnTo>
                        <a:pt x="6364224" y="3596640"/>
                      </a:lnTo>
                      <a:lnTo>
                        <a:pt x="6364224" y="3621024"/>
                      </a:lnTo>
                      <a:lnTo>
                        <a:pt x="6367272" y="3621024"/>
                      </a:lnTo>
                      <a:lnTo>
                        <a:pt x="6367272" y="3627120"/>
                      </a:lnTo>
                      <a:lnTo>
                        <a:pt x="6370320" y="3627120"/>
                      </a:lnTo>
                      <a:lnTo>
                        <a:pt x="6370320" y="3624072"/>
                      </a:lnTo>
                      <a:lnTo>
                        <a:pt x="6373368" y="3627120"/>
                      </a:lnTo>
                      <a:lnTo>
                        <a:pt x="6373368" y="3633216"/>
                      </a:lnTo>
                      <a:lnTo>
                        <a:pt x="6376416" y="3633216"/>
                      </a:lnTo>
                      <a:lnTo>
                        <a:pt x="6376416" y="3636264"/>
                      </a:lnTo>
                      <a:lnTo>
                        <a:pt x="6379464" y="3636264"/>
                      </a:lnTo>
                      <a:lnTo>
                        <a:pt x="6382512" y="3636264"/>
                      </a:lnTo>
                      <a:lnTo>
                        <a:pt x="6382512" y="3639312"/>
                      </a:lnTo>
                      <a:lnTo>
                        <a:pt x="6385560" y="3639312"/>
                      </a:lnTo>
                      <a:lnTo>
                        <a:pt x="6388608" y="3639312"/>
                      </a:lnTo>
                      <a:lnTo>
                        <a:pt x="6388608" y="3636264"/>
                      </a:lnTo>
                      <a:lnTo>
                        <a:pt x="6391656" y="3636264"/>
                      </a:lnTo>
                      <a:lnTo>
                        <a:pt x="6391656" y="3639312"/>
                      </a:lnTo>
                      <a:lnTo>
                        <a:pt x="6394704" y="3639312"/>
                      </a:lnTo>
                      <a:lnTo>
                        <a:pt x="6397752" y="3639312"/>
                      </a:lnTo>
                      <a:lnTo>
                        <a:pt x="6400800" y="3639312"/>
                      </a:lnTo>
                      <a:lnTo>
                        <a:pt x="6403848" y="3639312"/>
                      </a:lnTo>
                      <a:lnTo>
                        <a:pt x="6406896" y="3639312"/>
                      </a:lnTo>
                      <a:lnTo>
                        <a:pt x="6409944" y="3639312"/>
                      </a:lnTo>
                      <a:lnTo>
                        <a:pt x="6409944" y="3642360"/>
                      </a:lnTo>
                      <a:lnTo>
                        <a:pt x="6412992" y="3639312"/>
                      </a:lnTo>
                      <a:lnTo>
                        <a:pt x="6416040" y="3639312"/>
                      </a:lnTo>
                      <a:lnTo>
                        <a:pt x="6419088" y="3639312"/>
                      </a:lnTo>
                      <a:lnTo>
                        <a:pt x="6422136" y="3639312"/>
                      </a:lnTo>
                      <a:lnTo>
                        <a:pt x="6425184" y="3639312"/>
                      </a:lnTo>
                      <a:lnTo>
                        <a:pt x="6428232" y="3642360"/>
                      </a:lnTo>
                      <a:lnTo>
                        <a:pt x="6428232" y="3639312"/>
                      </a:lnTo>
                      <a:lnTo>
                        <a:pt x="6431280" y="3639312"/>
                      </a:lnTo>
                      <a:lnTo>
                        <a:pt x="6434328" y="3639312"/>
                      </a:lnTo>
                      <a:lnTo>
                        <a:pt x="6437376" y="3639312"/>
                      </a:lnTo>
                      <a:lnTo>
                        <a:pt x="6440424" y="3639312"/>
                      </a:lnTo>
                      <a:lnTo>
                        <a:pt x="6443472" y="3639312"/>
                      </a:lnTo>
                      <a:lnTo>
                        <a:pt x="6446520" y="3639312"/>
                      </a:lnTo>
                      <a:lnTo>
                        <a:pt x="6446520" y="3636264"/>
                      </a:lnTo>
                      <a:lnTo>
                        <a:pt x="6449568" y="3639312"/>
                      </a:lnTo>
                      <a:lnTo>
                        <a:pt x="6449568" y="3636264"/>
                      </a:lnTo>
                      <a:lnTo>
                        <a:pt x="6452616" y="3636264"/>
                      </a:lnTo>
                      <a:lnTo>
                        <a:pt x="6455664" y="3636264"/>
                      </a:lnTo>
                      <a:lnTo>
                        <a:pt x="6455664" y="3627120"/>
                      </a:lnTo>
                      <a:lnTo>
                        <a:pt x="6458712" y="3621024"/>
                      </a:lnTo>
                      <a:lnTo>
                        <a:pt x="6458712" y="3630168"/>
                      </a:lnTo>
                      <a:lnTo>
                        <a:pt x="6461760" y="3630168"/>
                      </a:lnTo>
                      <a:lnTo>
                        <a:pt x="6461760" y="3636264"/>
                      </a:lnTo>
                      <a:lnTo>
                        <a:pt x="6464808" y="3636264"/>
                      </a:lnTo>
                      <a:lnTo>
                        <a:pt x="6467856" y="3636264"/>
                      </a:lnTo>
                      <a:lnTo>
                        <a:pt x="6467856" y="3639312"/>
                      </a:lnTo>
                      <a:lnTo>
                        <a:pt x="6470904" y="3639312"/>
                      </a:lnTo>
                      <a:lnTo>
                        <a:pt x="6473952" y="3639312"/>
                      </a:lnTo>
                      <a:lnTo>
                        <a:pt x="6477000" y="3639312"/>
                      </a:lnTo>
                      <a:lnTo>
                        <a:pt x="6480048" y="3639312"/>
                      </a:lnTo>
                      <a:lnTo>
                        <a:pt x="6483096" y="3639312"/>
                      </a:lnTo>
                      <a:lnTo>
                        <a:pt x="6486144" y="3639312"/>
                      </a:lnTo>
                      <a:lnTo>
                        <a:pt x="6489192" y="3639312"/>
                      </a:lnTo>
                      <a:lnTo>
                        <a:pt x="6492240" y="3639312"/>
                      </a:lnTo>
                      <a:lnTo>
                        <a:pt x="6495288" y="3639312"/>
                      </a:lnTo>
                      <a:lnTo>
                        <a:pt x="6498336" y="3639312"/>
                      </a:lnTo>
                      <a:lnTo>
                        <a:pt x="6501384" y="3639312"/>
                      </a:lnTo>
                      <a:lnTo>
                        <a:pt x="6504432" y="3639312"/>
                      </a:lnTo>
                      <a:lnTo>
                        <a:pt x="6504432" y="3642360"/>
                      </a:lnTo>
                      <a:lnTo>
                        <a:pt x="6507480" y="3639312"/>
                      </a:lnTo>
                      <a:lnTo>
                        <a:pt x="6510528" y="3639312"/>
                      </a:lnTo>
                      <a:lnTo>
                        <a:pt x="6513576" y="3639312"/>
                      </a:lnTo>
                      <a:lnTo>
                        <a:pt x="6513576" y="3642360"/>
                      </a:lnTo>
                      <a:lnTo>
                        <a:pt x="6516624" y="3639312"/>
                      </a:lnTo>
                      <a:lnTo>
                        <a:pt x="6516624" y="3636264"/>
                      </a:lnTo>
                      <a:lnTo>
                        <a:pt x="6519672" y="3636264"/>
                      </a:lnTo>
                      <a:lnTo>
                        <a:pt x="6519672" y="3639312"/>
                      </a:lnTo>
                      <a:lnTo>
                        <a:pt x="6522720" y="3636264"/>
                      </a:lnTo>
                      <a:lnTo>
                        <a:pt x="6522720" y="3639312"/>
                      </a:lnTo>
                      <a:lnTo>
                        <a:pt x="6525768" y="3639312"/>
                      </a:lnTo>
                      <a:lnTo>
                        <a:pt x="6528816" y="3639312"/>
                      </a:lnTo>
                      <a:lnTo>
                        <a:pt x="6531864" y="3639312"/>
                      </a:lnTo>
                      <a:lnTo>
                        <a:pt x="6531864" y="3636264"/>
                      </a:lnTo>
                      <a:lnTo>
                        <a:pt x="6534912" y="3636264"/>
                      </a:lnTo>
                      <a:lnTo>
                        <a:pt x="6534912" y="3639312"/>
                      </a:lnTo>
                      <a:lnTo>
                        <a:pt x="6537960" y="3636264"/>
                      </a:lnTo>
                      <a:lnTo>
                        <a:pt x="6537960" y="3639312"/>
                      </a:lnTo>
                      <a:lnTo>
                        <a:pt x="6541008" y="3639312"/>
                      </a:lnTo>
                      <a:lnTo>
                        <a:pt x="6541008" y="3636264"/>
                      </a:lnTo>
                      <a:lnTo>
                        <a:pt x="6544056" y="3636264"/>
                      </a:lnTo>
                      <a:lnTo>
                        <a:pt x="6544056" y="3639312"/>
                      </a:lnTo>
                      <a:lnTo>
                        <a:pt x="6547104" y="3639312"/>
                      </a:lnTo>
                      <a:lnTo>
                        <a:pt x="6550152" y="3639312"/>
                      </a:lnTo>
                      <a:lnTo>
                        <a:pt x="6553200" y="3639312"/>
                      </a:lnTo>
                      <a:lnTo>
                        <a:pt x="6556248" y="3642360"/>
                      </a:lnTo>
                      <a:lnTo>
                        <a:pt x="6556248" y="3639312"/>
                      </a:lnTo>
                      <a:lnTo>
                        <a:pt x="6559296" y="3639312"/>
                      </a:lnTo>
                      <a:lnTo>
                        <a:pt x="6562344" y="3636264"/>
                      </a:lnTo>
                      <a:lnTo>
                        <a:pt x="6562344" y="3639312"/>
                      </a:lnTo>
                      <a:lnTo>
                        <a:pt x="6565392" y="3639312"/>
                      </a:lnTo>
                      <a:lnTo>
                        <a:pt x="6568440" y="3639312"/>
                      </a:lnTo>
                      <a:lnTo>
                        <a:pt x="6571488" y="3639312"/>
                      </a:lnTo>
                      <a:lnTo>
                        <a:pt x="6574536" y="3639312"/>
                      </a:lnTo>
                      <a:lnTo>
                        <a:pt x="6577584" y="3639312"/>
                      </a:lnTo>
                      <a:lnTo>
                        <a:pt x="6580632" y="3639312"/>
                      </a:lnTo>
                      <a:lnTo>
                        <a:pt x="6583680" y="3639312"/>
                      </a:lnTo>
                      <a:lnTo>
                        <a:pt x="6586728" y="3639312"/>
                      </a:lnTo>
                      <a:lnTo>
                        <a:pt x="6586728" y="3636264"/>
                      </a:lnTo>
                      <a:lnTo>
                        <a:pt x="6589776" y="3636264"/>
                      </a:lnTo>
                      <a:lnTo>
                        <a:pt x="6589776" y="3639312"/>
                      </a:lnTo>
                      <a:lnTo>
                        <a:pt x="6592824" y="3639312"/>
                      </a:lnTo>
                      <a:lnTo>
                        <a:pt x="6595872" y="3639312"/>
                      </a:lnTo>
                      <a:lnTo>
                        <a:pt x="6598920" y="3639312"/>
                      </a:lnTo>
                      <a:lnTo>
                        <a:pt x="6601968" y="3639312"/>
                      </a:lnTo>
                      <a:lnTo>
                        <a:pt x="6605016" y="3639312"/>
                      </a:lnTo>
                      <a:lnTo>
                        <a:pt x="6608064" y="3639312"/>
                      </a:lnTo>
                      <a:lnTo>
                        <a:pt x="6608064" y="3636264"/>
                      </a:lnTo>
                      <a:lnTo>
                        <a:pt x="6611112" y="3639312"/>
                      </a:lnTo>
                      <a:lnTo>
                        <a:pt x="6614160" y="3639312"/>
                      </a:lnTo>
                      <a:lnTo>
                        <a:pt x="6617208" y="3639312"/>
                      </a:lnTo>
                      <a:lnTo>
                        <a:pt x="6620256" y="3639312"/>
                      </a:lnTo>
                      <a:lnTo>
                        <a:pt x="6623304" y="3639312"/>
                      </a:lnTo>
                      <a:lnTo>
                        <a:pt x="6623304" y="3642360"/>
                      </a:lnTo>
                      <a:lnTo>
                        <a:pt x="6626352" y="3639312"/>
                      </a:lnTo>
                      <a:lnTo>
                        <a:pt x="6629400" y="3639312"/>
                      </a:lnTo>
                      <a:lnTo>
                        <a:pt x="6632448" y="3639312"/>
                      </a:lnTo>
                      <a:lnTo>
                        <a:pt x="6635496" y="3639312"/>
                      </a:lnTo>
                      <a:lnTo>
                        <a:pt x="6638544" y="3639312"/>
                      </a:lnTo>
                      <a:lnTo>
                        <a:pt x="6641592" y="3639312"/>
                      </a:lnTo>
                      <a:lnTo>
                        <a:pt x="6644640" y="3639312"/>
                      </a:lnTo>
                      <a:lnTo>
                        <a:pt x="6647688" y="3636264"/>
                      </a:lnTo>
                      <a:lnTo>
                        <a:pt x="6647688" y="3639312"/>
                      </a:lnTo>
                      <a:lnTo>
                        <a:pt x="6650736" y="3639312"/>
                      </a:lnTo>
                      <a:lnTo>
                        <a:pt x="6653784" y="3639312"/>
                      </a:lnTo>
                      <a:lnTo>
                        <a:pt x="6656832" y="3639312"/>
                      </a:lnTo>
                      <a:lnTo>
                        <a:pt x="6659880" y="3639312"/>
                      </a:lnTo>
                      <a:lnTo>
                        <a:pt x="6659880" y="3636264"/>
                      </a:lnTo>
                      <a:lnTo>
                        <a:pt x="6662928" y="3636264"/>
                      </a:lnTo>
                      <a:lnTo>
                        <a:pt x="6662928" y="3639312"/>
                      </a:lnTo>
                      <a:lnTo>
                        <a:pt x="6665976" y="3639312"/>
                      </a:lnTo>
                      <a:lnTo>
                        <a:pt x="6669024" y="3639312"/>
                      </a:lnTo>
                      <a:lnTo>
                        <a:pt x="6669024" y="3636264"/>
                      </a:lnTo>
                      <a:lnTo>
                        <a:pt x="6672072" y="3639312"/>
                      </a:lnTo>
                      <a:lnTo>
                        <a:pt x="6675120" y="3639312"/>
                      </a:lnTo>
                      <a:lnTo>
                        <a:pt x="6678168" y="3639312"/>
                      </a:lnTo>
                      <a:lnTo>
                        <a:pt x="6681216" y="3639312"/>
                      </a:lnTo>
                      <a:lnTo>
                        <a:pt x="6681216" y="3636264"/>
                      </a:lnTo>
                      <a:lnTo>
                        <a:pt x="6684264" y="3636264"/>
                      </a:lnTo>
                      <a:lnTo>
                        <a:pt x="6684264" y="3639312"/>
                      </a:lnTo>
                      <a:lnTo>
                        <a:pt x="6687312" y="3639312"/>
                      </a:lnTo>
                      <a:lnTo>
                        <a:pt x="6690360" y="3639312"/>
                      </a:lnTo>
                      <a:lnTo>
                        <a:pt x="6693408" y="3639312"/>
                      </a:lnTo>
                      <a:lnTo>
                        <a:pt x="6696456" y="3639312"/>
                      </a:lnTo>
                      <a:lnTo>
                        <a:pt x="6699504" y="3639312"/>
                      </a:lnTo>
                      <a:lnTo>
                        <a:pt x="6699504" y="3636264"/>
                      </a:lnTo>
                      <a:lnTo>
                        <a:pt x="6702552" y="3639312"/>
                      </a:lnTo>
                      <a:lnTo>
                        <a:pt x="6705600" y="3639312"/>
                      </a:lnTo>
                      <a:lnTo>
                        <a:pt x="6705600" y="3642360"/>
                      </a:lnTo>
                      <a:lnTo>
                        <a:pt x="6708648" y="3642360"/>
                      </a:lnTo>
                      <a:lnTo>
                        <a:pt x="6708648" y="3639312"/>
                      </a:lnTo>
                      <a:lnTo>
                        <a:pt x="6711696" y="3639312"/>
                      </a:lnTo>
                      <a:lnTo>
                        <a:pt x="6714744" y="3639312"/>
                      </a:lnTo>
                      <a:lnTo>
                        <a:pt x="6717792" y="3636264"/>
                      </a:lnTo>
                      <a:lnTo>
                        <a:pt x="6717792" y="3639312"/>
                      </a:lnTo>
                      <a:lnTo>
                        <a:pt x="6720840" y="3639312"/>
                      </a:lnTo>
                      <a:lnTo>
                        <a:pt x="6723888" y="3639312"/>
                      </a:lnTo>
                      <a:lnTo>
                        <a:pt x="6726936" y="3639312"/>
                      </a:lnTo>
                      <a:lnTo>
                        <a:pt x="6729984" y="3639312"/>
                      </a:lnTo>
                      <a:lnTo>
                        <a:pt x="6733032" y="3639312"/>
                      </a:lnTo>
                      <a:lnTo>
                        <a:pt x="6736080" y="3642360"/>
                      </a:lnTo>
                      <a:lnTo>
                        <a:pt x="6736080" y="3639312"/>
                      </a:lnTo>
                      <a:lnTo>
                        <a:pt x="6739128" y="3639312"/>
                      </a:lnTo>
                      <a:lnTo>
                        <a:pt x="6742176" y="3639312"/>
                      </a:lnTo>
                      <a:lnTo>
                        <a:pt x="6745224" y="3639312"/>
                      </a:lnTo>
                      <a:lnTo>
                        <a:pt x="6748272" y="3639312"/>
                      </a:lnTo>
                      <a:lnTo>
                        <a:pt x="6751320" y="3639312"/>
                      </a:lnTo>
                      <a:lnTo>
                        <a:pt x="6754368" y="3639312"/>
                      </a:lnTo>
                      <a:lnTo>
                        <a:pt x="6757416" y="3639312"/>
                      </a:lnTo>
                      <a:lnTo>
                        <a:pt x="6760464" y="3639312"/>
                      </a:lnTo>
                      <a:lnTo>
                        <a:pt x="6763512" y="3639312"/>
                      </a:lnTo>
                      <a:lnTo>
                        <a:pt x="6766560" y="3639312"/>
                      </a:lnTo>
                      <a:lnTo>
                        <a:pt x="6769608" y="3639312"/>
                      </a:lnTo>
                      <a:lnTo>
                        <a:pt x="6772656" y="3639312"/>
                      </a:lnTo>
                      <a:lnTo>
                        <a:pt x="6775704" y="3639312"/>
                      </a:lnTo>
                      <a:lnTo>
                        <a:pt x="6778752" y="3639312"/>
                      </a:lnTo>
                      <a:lnTo>
                        <a:pt x="6781800" y="3639312"/>
                      </a:lnTo>
                      <a:lnTo>
                        <a:pt x="6784848" y="3639312"/>
                      </a:lnTo>
                      <a:lnTo>
                        <a:pt x="6787896" y="3639312"/>
                      </a:lnTo>
                      <a:lnTo>
                        <a:pt x="6790944" y="3639312"/>
                      </a:lnTo>
                      <a:lnTo>
                        <a:pt x="6793992" y="3639312"/>
                      </a:lnTo>
                      <a:lnTo>
                        <a:pt x="6797040" y="3639312"/>
                      </a:lnTo>
                      <a:lnTo>
                        <a:pt x="6797040" y="3636264"/>
                      </a:lnTo>
                      <a:lnTo>
                        <a:pt x="6800088" y="3636264"/>
                      </a:lnTo>
                      <a:lnTo>
                        <a:pt x="6800088" y="3639312"/>
                      </a:lnTo>
                      <a:lnTo>
                        <a:pt x="6803136" y="3639312"/>
                      </a:lnTo>
                      <a:lnTo>
                        <a:pt x="6803136" y="3636264"/>
                      </a:lnTo>
                      <a:lnTo>
                        <a:pt x="6806184" y="3636264"/>
                      </a:lnTo>
                      <a:lnTo>
                        <a:pt x="6809232" y="3639312"/>
                      </a:lnTo>
                      <a:lnTo>
                        <a:pt x="6809232" y="3636264"/>
                      </a:lnTo>
                      <a:lnTo>
                        <a:pt x="6812280" y="3636264"/>
                      </a:lnTo>
                      <a:lnTo>
                        <a:pt x="6815328" y="3636264"/>
                      </a:lnTo>
                      <a:lnTo>
                        <a:pt x="6815328" y="3639312"/>
                      </a:lnTo>
                      <a:lnTo>
                        <a:pt x="6818376" y="3639312"/>
                      </a:lnTo>
                      <a:lnTo>
                        <a:pt x="6818376" y="3636264"/>
                      </a:lnTo>
                      <a:lnTo>
                        <a:pt x="6821424" y="3636264"/>
                      </a:lnTo>
                      <a:lnTo>
                        <a:pt x="6821424" y="3639312"/>
                      </a:lnTo>
                      <a:lnTo>
                        <a:pt x="6824472" y="3639312"/>
                      </a:lnTo>
                      <a:lnTo>
                        <a:pt x="6824472" y="3639312"/>
                      </a:lnTo>
                      <a:lnTo>
                        <a:pt x="6827520" y="3639312"/>
                      </a:lnTo>
                      <a:lnTo>
                        <a:pt x="6830568" y="3639312"/>
                      </a:lnTo>
                      <a:lnTo>
                        <a:pt x="6833616" y="3639312"/>
                      </a:lnTo>
                      <a:lnTo>
                        <a:pt x="6833616" y="3642360"/>
                      </a:lnTo>
                      <a:lnTo>
                        <a:pt x="6836664" y="3642360"/>
                      </a:lnTo>
                      <a:lnTo>
                        <a:pt x="6836664" y="3639312"/>
                      </a:lnTo>
                      <a:lnTo>
                        <a:pt x="6839712" y="3639312"/>
                      </a:lnTo>
                      <a:lnTo>
                        <a:pt x="6842760" y="3639312"/>
                      </a:lnTo>
                      <a:lnTo>
                        <a:pt x="6842760" y="3642360"/>
                      </a:lnTo>
                      <a:lnTo>
                        <a:pt x="6845808" y="3642360"/>
                      </a:lnTo>
                      <a:lnTo>
                        <a:pt x="6845808" y="3639312"/>
                      </a:lnTo>
                      <a:lnTo>
                        <a:pt x="6848856" y="3639312"/>
                      </a:lnTo>
                      <a:lnTo>
                        <a:pt x="6851904" y="3639312"/>
                      </a:lnTo>
                      <a:lnTo>
                        <a:pt x="6851904" y="3636264"/>
                      </a:lnTo>
                      <a:lnTo>
                        <a:pt x="6854952" y="3636264"/>
                      </a:lnTo>
                      <a:lnTo>
                        <a:pt x="6858000" y="3636264"/>
                      </a:lnTo>
                      <a:lnTo>
                        <a:pt x="6858000" y="3639312"/>
                      </a:lnTo>
                      <a:lnTo>
                        <a:pt x="6861048" y="3639312"/>
                      </a:lnTo>
                      <a:lnTo>
                        <a:pt x="6864096" y="3639312"/>
                      </a:lnTo>
                      <a:lnTo>
                        <a:pt x="6867144" y="3639312"/>
                      </a:lnTo>
                      <a:lnTo>
                        <a:pt x="6867144" y="3636264"/>
                      </a:lnTo>
                      <a:lnTo>
                        <a:pt x="6870192" y="3636264"/>
                      </a:lnTo>
                      <a:lnTo>
                        <a:pt x="6870192" y="3639312"/>
                      </a:lnTo>
                      <a:lnTo>
                        <a:pt x="6873240" y="3639312"/>
                      </a:lnTo>
                      <a:lnTo>
                        <a:pt x="6876288" y="3639312"/>
                      </a:lnTo>
                      <a:lnTo>
                        <a:pt x="6879336" y="3639312"/>
                      </a:lnTo>
                      <a:lnTo>
                        <a:pt x="6882384" y="3639312"/>
                      </a:lnTo>
                      <a:lnTo>
                        <a:pt x="6885432" y="3639312"/>
                      </a:lnTo>
                      <a:lnTo>
                        <a:pt x="6888480" y="3639312"/>
                      </a:lnTo>
                      <a:lnTo>
                        <a:pt x="6891528" y="3639312"/>
                      </a:lnTo>
                      <a:lnTo>
                        <a:pt x="6894576" y="3639312"/>
                      </a:lnTo>
                      <a:lnTo>
                        <a:pt x="6894576" y="3642360"/>
                      </a:lnTo>
                      <a:lnTo>
                        <a:pt x="6897624" y="3642360"/>
                      </a:lnTo>
                      <a:lnTo>
                        <a:pt x="6897624" y="3639312"/>
                      </a:lnTo>
                      <a:lnTo>
                        <a:pt x="6900672" y="3639312"/>
                      </a:lnTo>
                      <a:lnTo>
                        <a:pt x="6903720" y="3639312"/>
                      </a:lnTo>
                      <a:lnTo>
                        <a:pt x="6906768" y="3639312"/>
                      </a:lnTo>
                      <a:lnTo>
                        <a:pt x="6909816" y="3639312"/>
                      </a:lnTo>
                      <a:lnTo>
                        <a:pt x="6912864" y="3639312"/>
                      </a:lnTo>
                      <a:lnTo>
                        <a:pt x="6912864" y="3636264"/>
                      </a:lnTo>
                      <a:lnTo>
                        <a:pt x="6915912" y="3636264"/>
                      </a:lnTo>
                      <a:lnTo>
                        <a:pt x="6918960" y="3636264"/>
                      </a:lnTo>
                      <a:lnTo>
                        <a:pt x="6918960" y="3639312"/>
                      </a:lnTo>
                      <a:lnTo>
                        <a:pt x="6922008" y="3636264"/>
                      </a:lnTo>
                      <a:lnTo>
                        <a:pt x="6922008" y="3639312"/>
                      </a:lnTo>
                      <a:lnTo>
                        <a:pt x="6925056" y="3639312"/>
                      </a:lnTo>
                      <a:lnTo>
                        <a:pt x="6928104" y="3639312"/>
                      </a:lnTo>
                      <a:lnTo>
                        <a:pt x="6928104" y="3636264"/>
                      </a:lnTo>
                      <a:lnTo>
                        <a:pt x="6931152" y="3636264"/>
                      </a:lnTo>
                      <a:lnTo>
                        <a:pt x="6931152" y="3639312"/>
                      </a:lnTo>
                      <a:lnTo>
                        <a:pt x="6934200" y="3639312"/>
                      </a:lnTo>
                      <a:lnTo>
                        <a:pt x="6934200" y="3636264"/>
                      </a:lnTo>
                      <a:lnTo>
                        <a:pt x="6937248" y="3636264"/>
                      </a:lnTo>
                      <a:lnTo>
                        <a:pt x="6937248" y="3639312"/>
                      </a:lnTo>
                      <a:lnTo>
                        <a:pt x="6940296" y="3639312"/>
                      </a:lnTo>
                      <a:lnTo>
                        <a:pt x="6940296" y="3636264"/>
                      </a:lnTo>
                      <a:lnTo>
                        <a:pt x="6943344" y="3636264"/>
                      </a:lnTo>
                      <a:lnTo>
                        <a:pt x="6943344" y="3639312"/>
                      </a:lnTo>
                      <a:lnTo>
                        <a:pt x="6946392" y="3639312"/>
                      </a:lnTo>
                      <a:lnTo>
                        <a:pt x="6949440" y="3639312"/>
                      </a:lnTo>
                      <a:lnTo>
                        <a:pt x="6952488" y="3639312"/>
                      </a:lnTo>
                      <a:lnTo>
                        <a:pt x="6955536" y="3639312"/>
                      </a:lnTo>
                      <a:lnTo>
                        <a:pt x="6958584" y="3639312"/>
                      </a:lnTo>
                      <a:lnTo>
                        <a:pt x="6958584" y="3636264"/>
                      </a:lnTo>
                      <a:lnTo>
                        <a:pt x="6961632" y="3636264"/>
                      </a:lnTo>
                      <a:lnTo>
                        <a:pt x="6964680" y="3636264"/>
                      </a:lnTo>
                      <a:lnTo>
                        <a:pt x="6964680" y="3639312"/>
                      </a:lnTo>
                      <a:lnTo>
                        <a:pt x="6967728" y="3636264"/>
                      </a:lnTo>
                      <a:lnTo>
                        <a:pt x="6967728" y="3639312"/>
                      </a:lnTo>
                      <a:lnTo>
                        <a:pt x="6970776" y="3639312"/>
                      </a:lnTo>
                      <a:lnTo>
                        <a:pt x="6970776" y="3636264"/>
                      </a:lnTo>
                      <a:lnTo>
                        <a:pt x="6973824" y="3636264"/>
                      </a:lnTo>
                      <a:lnTo>
                        <a:pt x="6976872" y="3636264"/>
                      </a:lnTo>
                      <a:lnTo>
                        <a:pt x="6976872" y="3630168"/>
                      </a:lnTo>
                      <a:lnTo>
                        <a:pt x="6979920" y="3630168"/>
                      </a:lnTo>
                      <a:lnTo>
                        <a:pt x="6979920" y="3605784"/>
                      </a:lnTo>
                      <a:lnTo>
                        <a:pt x="6982968" y="3605784"/>
                      </a:lnTo>
                      <a:lnTo>
                        <a:pt x="6982968" y="3575304"/>
                      </a:lnTo>
                      <a:lnTo>
                        <a:pt x="6986016" y="3575304"/>
                      </a:lnTo>
                      <a:lnTo>
                        <a:pt x="6986016" y="3560064"/>
                      </a:lnTo>
                      <a:lnTo>
                        <a:pt x="6989064" y="3550920"/>
                      </a:lnTo>
                      <a:lnTo>
                        <a:pt x="6989064" y="3575304"/>
                      </a:lnTo>
                      <a:lnTo>
                        <a:pt x="6992112" y="3572256"/>
                      </a:lnTo>
                      <a:lnTo>
                        <a:pt x="6992112" y="3596640"/>
                      </a:lnTo>
                      <a:lnTo>
                        <a:pt x="6995160" y="3596640"/>
                      </a:lnTo>
                      <a:lnTo>
                        <a:pt x="6995160" y="3617976"/>
                      </a:lnTo>
                      <a:lnTo>
                        <a:pt x="6998208" y="3617976"/>
                      </a:lnTo>
                      <a:lnTo>
                        <a:pt x="6998208" y="3633216"/>
                      </a:lnTo>
                      <a:lnTo>
                        <a:pt x="7001256" y="3633216"/>
                      </a:lnTo>
                      <a:lnTo>
                        <a:pt x="7001256" y="3639312"/>
                      </a:lnTo>
                      <a:lnTo>
                        <a:pt x="7004304" y="3639312"/>
                      </a:lnTo>
                      <a:lnTo>
                        <a:pt x="7007352" y="3639312"/>
                      </a:lnTo>
                      <a:lnTo>
                        <a:pt x="7010400" y="3639312"/>
                      </a:lnTo>
                      <a:lnTo>
                        <a:pt x="7013448" y="3639312"/>
                      </a:lnTo>
                      <a:lnTo>
                        <a:pt x="7013448" y="3636264"/>
                      </a:lnTo>
                      <a:lnTo>
                        <a:pt x="7016496" y="3639312"/>
                      </a:lnTo>
                      <a:lnTo>
                        <a:pt x="7019544" y="3639312"/>
                      </a:lnTo>
                      <a:lnTo>
                        <a:pt x="7022592" y="3639312"/>
                      </a:lnTo>
                      <a:lnTo>
                        <a:pt x="7025640" y="3639312"/>
                      </a:lnTo>
                      <a:lnTo>
                        <a:pt x="7028688" y="3639312"/>
                      </a:lnTo>
                      <a:lnTo>
                        <a:pt x="7031736" y="3639312"/>
                      </a:lnTo>
                      <a:lnTo>
                        <a:pt x="7031736" y="3636264"/>
                      </a:lnTo>
                      <a:lnTo>
                        <a:pt x="7034784" y="3636264"/>
                      </a:lnTo>
                      <a:lnTo>
                        <a:pt x="7034784" y="3639312"/>
                      </a:lnTo>
                      <a:lnTo>
                        <a:pt x="7037832" y="3639312"/>
                      </a:lnTo>
                      <a:lnTo>
                        <a:pt x="7040880" y="3639312"/>
                      </a:lnTo>
                      <a:lnTo>
                        <a:pt x="7043928" y="3639312"/>
                      </a:lnTo>
                      <a:lnTo>
                        <a:pt x="7046976" y="3639312"/>
                      </a:lnTo>
                      <a:lnTo>
                        <a:pt x="7050024" y="3639312"/>
                      </a:lnTo>
                      <a:lnTo>
                        <a:pt x="7053072" y="3639312"/>
                      </a:lnTo>
                      <a:lnTo>
                        <a:pt x="7056120" y="3639312"/>
                      </a:lnTo>
                      <a:lnTo>
                        <a:pt x="7059168" y="3639312"/>
                      </a:lnTo>
                      <a:lnTo>
                        <a:pt x="7062216" y="3639312"/>
                      </a:lnTo>
                      <a:lnTo>
                        <a:pt x="7065264" y="3639312"/>
                      </a:lnTo>
                      <a:lnTo>
                        <a:pt x="7068312" y="3639312"/>
                      </a:lnTo>
                      <a:lnTo>
                        <a:pt x="7071360" y="3639312"/>
                      </a:lnTo>
                      <a:lnTo>
                        <a:pt x="7074408" y="3639312"/>
                      </a:lnTo>
                      <a:lnTo>
                        <a:pt x="7077456" y="3639312"/>
                      </a:lnTo>
                      <a:lnTo>
                        <a:pt x="7080504" y="3639312"/>
                      </a:lnTo>
                      <a:lnTo>
                        <a:pt x="7080504" y="3636264"/>
                      </a:lnTo>
                      <a:lnTo>
                        <a:pt x="7083552" y="3636264"/>
                      </a:lnTo>
                      <a:lnTo>
                        <a:pt x="7086600" y="3636264"/>
                      </a:lnTo>
                      <a:lnTo>
                        <a:pt x="7089648" y="3636264"/>
                      </a:lnTo>
                      <a:lnTo>
                        <a:pt x="7089648" y="3639312"/>
                      </a:lnTo>
                      <a:lnTo>
                        <a:pt x="7092696" y="3639312"/>
                      </a:lnTo>
                      <a:lnTo>
                        <a:pt x="7095744" y="3639312"/>
                      </a:lnTo>
                      <a:lnTo>
                        <a:pt x="7095744" y="3636264"/>
                      </a:lnTo>
                      <a:lnTo>
                        <a:pt x="7098792" y="3639312"/>
                      </a:lnTo>
                      <a:lnTo>
                        <a:pt x="7101840" y="3639312"/>
                      </a:lnTo>
                      <a:lnTo>
                        <a:pt x="7104888" y="3639312"/>
                      </a:lnTo>
                      <a:lnTo>
                        <a:pt x="7104888" y="3636264"/>
                      </a:lnTo>
                      <a:lnTo>
                        <a:pt x="7107936" y="3636264"/>
                      </a:lnTo>
                      <a:lnTo>
                        <a:pt x="7107936" y="3639312"/>
                      </a:lnTo>
                      <a:lnTo>
                        <a:pt x="7110984" y="3639312"/>
                      </a:lnTo>
                      <a:lnTo>
                        <a:pt x="7114032" y="3639312"/>
                      </a:lnTo>
                      <a:lnTo>
                        <a:pt x="7117080" y="3639312"/>
                      </a:lnTo>
                      <a:lnTo>
                        <a:pt x="7120128" y="3636264"/>
                      </a:lnTo>
                      <a:lnTo>
                        <a:pt x="7120128" y="3639312"/>
                      </a:lnTo>
                      <a:lnTo>
                        <a:pt x="7123176" y="3639312"/>
                      </a:lnTo>
                      <a:lnTo>
                        <a:pt x="7126224" y="3639312"/>
                      </a:lnTo>
                      <a:lnTo>
                        <a:pt x="7129272" y="3639312"/>
                      </a:lnTo>
                      <a:lnTo>
                        <a:pt x="7132320" y="3639312"/>
                      </a:lnTo>
                      <a:lnTo>
                        <a:pt x="7135368" y="3639312"/>
                      </a:lnTo>
                      <a:lnTo>
                        <a:pt x="7138416" y="3639312"/>
                      </a:lnTo>
                      <a:lnTo>
                        <a:pt x="7141464" y="3639312"/>
                      </a:lnTo>
                      <a:lnTo>
                        <a:pt x="7144512" y="3639312"/>
                      </a:lnTo>
                      <a:lnTo>
                        <a:pt x="7147560" y="3636264"/>
                      </a:lnTo>
                      <a:lnTo>
                        <a:pt x="7147560" y="3639312"/>
                      </a:lnTo>
                      <a:lnTo>
                        <a:pt x="7150608" y="3639312"/>
                      </a:lnTo>
                      <a:lnTo>
                        <a:pt x="7153656" y="3639312"/>
                      </a:lnTo>
                      <a:lnTo>
                        <a:pt x="7156704" y="3639312"/>
                      </a:lnTo>
                      <a:lnTo>
                        <a:pt x="7159752" y="3639312"/>
                      </a:lnTo>
                      <a:lnTo>
                        <a:pt x="7162800" y="3639312"/>
                      </a:lnTo>
                      <a:lnTo>
                        <a:pt x="7165848" y="3639312"/>
                      </a:lnTo>
                      <a:lnTo>
                        <a:pt x="7168896" y="3639312"/>
                      </a:lnTo>
                      <a:lnTo>
                        <a:pt x="7171944" y="3639312"/>
                      </a:lnTo>
                      <a:lnTo>
                        <a:pt x="7174992" y="3639312"/>
                      </a:lnTo>
                      <a:lnTo>
                        <a:pt x="7174992" y="3642360"/>
                      </a:lnTo>
                      <a:lnTo>
                        <a:pt x="7178040" y="3639312"/>
                      </a:lnTo>
                      <a:lnTo>
                        <a:pt x="7181088" y="3639312"/>
                      </a:lnTo>
                      <a:lnTo>
                        <a:pt x="7184136" y="3639312"/>
                      </a:lnTo>
                      <a:lnTo>
                        <a:pt x="7184136" y="3636264"/>
                      </a:lnTo>
                      <a:lnTo>
                        <a:pt x="7187184" y="3639312"/>
                      </a:lnTo>
                      <a:lnTo>
                        <a:pt x="7190232" y="3639312"/>
                      </a:lnTo>
                      <a:lnTo>
                        <a:pt x="7193280" y="3639312"/>
                      </a:lnTo>
                      <a:lnTo>
                        <a:pt x="7196328" y="3642360"/>
                      </a:lnTo>
                      <a:lnTo>
                        <a:pt x="7196328" y="3639312"/>
                      </a:lnTo>
                      <a:lnTo>
                        <a:pt x="7199376" y="3639312"/>
                      </a:lnTo>
                      <a:lnTo>
                        <a:pt x="7202424" y="3639312"/>
                      </a:lnTo>
                      <a:lnTo>
                        <a:pt x="7205472" y="3639312"/>
                      </a:lnTo>
                      <a:lnTo>
                        <a:pt x="7208520" y="3639312"/>
                      </a:lnTo>
                      <a:lnTo>
                        <a:pt x="7211568" y="3639312"/>
                      </a:lnTo>
                      <a:lnTo>
                        <a:pt x="7214616" y="3639312"/>
                      </a:lnTo>
                      <a:lnTo>
                        <a:pt x="7217664" y="3639312"/>
                      </a:lnTo>
                      <a:lnTo>
                        <a:pt x="7220712" y="3639312"/>
                      </a:lnTo>
                      <a:lnTo>
                        <a:pt x="7223760" y="3639312"/>
                      </a:lnTo>
                      <a:lnTo>
                        <a:pt x="7223760" y="3636264"/>
                      </a:lnTo>
                      <a:lnTo>
                        <a:pt x="7226808" y="3636264"/>
                      </a:lnTo>
                      <a:lnTo>
                        <a:pt x="7226808" y="3639312"/>
                      </a:lnTo>
                      <a:lnTo>
                        <a:pt x="7229856" y="3639312"/>
                      </a:lnTo>
                      <a:lnTo>
                        <a:pt x="7232904" y="3639312"/>
                      </a:lnTo>
                      <a:lnTo>
                        <a:pt x="7235952" y="3636264"/>
                      </a:lnTo>
                      <a:lnTo>
                        <a:pt x="7235952" y="3639312"/>
                      </a:lnTo>
                      <a:lnTo>
                        <a:pt x="7239000" y="3639312"/>
                      </a:lnTo>
                      <a:lnTo>
                        <a:pt x="7242048" y="3639312"/>
                      </a:lnTo>
                      <a:lnTo>
                        <a:pt x="7245096" y="3639312"/>
                      </a:lnTo>
                      <a:lnTo>
                        <a:pt x="7248144" y="3639312"/>
                      </a:lnTo>
                      <a:lnTo>
                        <a:pt x="7251192" y="3639312"/>
                      </a:lnTo>
                      <a:lnTo>
                        <a:pt x="7251192" y="3636264"/>
                      </a:lnTo>
                      <a:lnTo>
                        <a:pt x="7254240" y="3636264"/>
                      </a:lnTo>
                      <a:lnTo>
                        <a:pt x="7257288" y="3636264"/>
                      </a:lnTo>
                      <a:lnTo>
                        <a:pt x="7257288" y="3639312"/>
                      </a:lnTo>
                      <a:lnTo>
                        <a:pt x="7260336" y="3639312"/>
                      </a:lnTo>
                      <a:lnTo>
                        <a:pt x="7263384" y="3639312"/>
                      </a:lnTo>
                      <a:lnTo>
                        <a:pt x="7266432" y="3639312"/>
                      </a:lnTo>
                      <a:lnTo>
                        <a:pt x="7269480" y="3639312"/>
                      </a:lnTo>
                      <a:lnTo>
                        <a:pt x="7272528" y="3639312"/>
                      </a:lnTo>
                      <a:lnTo>
                        <a:pt x="7275576" y="3636264"/>
                      </a:lnTo>
                      <a:lnTo>
                        <a:pt x="7275576" y="3639312"/>
                      </a:lnTo>
                      <a:lnTo>
                        <a:pt x="7278624" y="3639312"/>
                      </a:lnTo>
                      <a:lnTo>
                        <a:pt x="7281672" y="3639312"/>
                      </a:lnTo>
                      <a:lnTo>
                        <a:pt x="7284720" y="3639312"/>
                      </a:lnTo>
                      <a:lnTo>
                        <a:pt x="7287768" y="3639312"/>
                      </a:lnTo>
                      <a:lnTo>
                        <a:pt x="7290816" y="3639312"/>
                      </a:lnTo>
                      <a:lnTo>
                        <a:pt x="7293864" y="3639312"/>
                      </a:lnTo>
                      <a:lnTo>
                        <a:pt x="7296912" y="3639312"/>
                      </a:lnTo>
                      <a:lnTo>
                        <a:pt x="7296912" y="3636264"/>
                      </a:lnTo>
                      <a:lnTo>
                        <a:pt x="7299960" y="3639312"/>
                      </a:lnTo>
                      <a:lnTo>
                        <a:pt x="7303008" y="3639312"/>
                      </a:lnTo>
                      <a:lnTo>
                        <a:pt x="7306056" y="3639312"/>
                      </a:lnTo>
                      <a:lnTo>
                        <a:pt x="7309104" y="3639312"/>
                      </a:lnTo>
                      <a:lnTo>
                        <a:pt x="7312152" y="3639312"/>
                      </a:lnTo>
                      <a:lnTo>
                        <a:pt x="7315200" y="3639312"/>
                      </a:lnTo>
                      <a:lnTo>
                        <a:pt x="7318248" y="3639312"/>
                      </a:lnTo>
                      <a:lnTo>
                        <a:pt x="7318248" y="3636264"/>
                      </a:lnTo>
                      <a:lnTo>
                        <a:pt x="7321296" y="3639312"/>
                      </a:lnTo>
                      <a:lnTo>
                        <a:pt x="7321296" y="3636264"/>
                      </a:lnTo>
                      <a:lnTo>
                        <a:pt x="7324344" y="3639312"/>
                      </a:lnTo>
                      <a:lnTo>
                        <a:pt x="7324344" y="3636264"/>
                      </a:lnTo>
                      <a:lnTo>
                        <a:pt x="7327392" y="3636264"/>
                      </a:lnTo>
                      <a:lnTo>
                        <a:pt x="7330440" y="3636264"/>
                      </a:lnTo>
                      <a:lnTo>
                        <a:pt x="7333488" y="3636264"/>
                      </a:lnTo>
                      <a:lnTo>
                        <a:pt x="7333488" y="3639312"/>
                      </a:lnTo>
                      <a:lnTo>
                        <a:pt x="7336536" y="3639312"/>
                      </a:lnTo>
                      <a:lnTo>
                        <a:pt x="7336536" y="3636264"/>
                      </a:lnTo>
                      <a:lnTo>
                        <a:pt x="7339584" y="3639312"/>
                      </a:lnTo>
                      <a:lnTo>
                        <a:pt x="7339584" y="3636264"/>
                      </a:lnTo>
                      <a:lnTo>
                        <a:pt x="7342632" y="3636264"/>
                      </a:lnTo>
                      <a:lnTo>
                        <a:pt x="7345680" y="3636264"/>
                      </a:lnTo>
                      <a:lnTo>
                        <a:pt x="7345680" y="3639312"/>
                      </a:lnTo>
                      <a:lnTo>
                        <a:pt x="7348728" y="3639312"/>
                      </a:lnTo>
                      <a:lnTo>
                        <a:pt x="7351776" y="3639312"/>
                      </a:lnTo>
                      <a:lnTo>
                        <a:pt x="7354824" y="3639312"/>
                      </a:lnTo>
                      <a:lnTo>
                        <a:pt x="7357872" y="3639312"/>
                      </a:lnTo>
                      <a:lnTo>
                        <a:pt x="7360920" y="3639312"/>
                      </a:lnTo>
                      <a:lnTo>
                        <a:pt x="7363968" y="3639312"/>
                      </a:lnTo>
                      <a:lnTo>
                        <a:pt x="7367016" y="3639312"/>
                      </a:lnTo>
                      <a:lnTo>
                        <a:pt x="7367016" y="3642360"/>
                      </a:lnTo>
                      <a:lnTo>
                        <a:pt x="7370064" y="3639312"/>
                      </a:lnTo>
                      <a:lnTo>
                        <a:pt x="7373112" y="3639312"/>
                      </a:lnTo>
                      <a:lnTo>
                        <a:pt x="7376160" y="3639312"/>
                      </a:lnTo>
                      <a:lnTo>
                        <a:pt x="7379208" y="3639312"/>
                      </a:lnTo>
                      <a:lnTo>
                        <a:pt x="7382256" y="3639312"/>
                      </a:lnTo>
                      <a:lnTo>
                        <a:pt x="7385304" y="3639312"/>
                      </a:lnTo>
                      <a:lnTo>
                        <a:pt x="7385304" y="3636264"/>
                      </a:lnTo>
                      <a:lnTo>
                        <a:pt x="7388352" y="3636264"/>
                      </a:lnTo>
                      <a:lnTo>
                        <a:pt x="7388352" y="3639312"/>
                      </a:lnTo>
                      <a:lnTo>
                        <a:pt x="7391400" y="3639312"/>
                      </a:lnTo>
                      <a:lnTo>
                        <a:pt x="7394448" y="3639312"/>
                      </a:lnTo>
                      <a:lnTo>
                        <a:pt x="7397496" y="3639312"/>
                      </a:lnTo>
                      <a:lnTo>
                        <a:pt x="7400544" y="3639312"/>
                      </a:lnTo>
                      <a:lnTo>
                        <a:pt x="7403592" y="3639312"/>
                      </a:lnTo>
                      <a:lnTo>
                        <a:pt x="7406640" y="3636264"/>
                      </a:lnTo>
                      <a:lnTo>
                        <a:pt x="7406640" y="3639312"/>
                      </a:lnTo>
                      <a:lnTo>
                        <a:pt x="7409688" y="3639312"/>
                      </a:lnTo>
                      <a:lnTo>
                        <a:pt x="7412736" y="3639312"/>
                      </a:lnTo>
                      <a:lnTo>
                        <a:pt x="7415784" y="3639312"/>
                      </a:lnTo>
                      <a:lnTo>
                        <a:pt x="7418832" y="3639312"/>
                      </a:lnTo>
                      <a:lnTo>
                        <a:pt x="7418832" y="3636264"/>
                      </a:lnTo>
                      <a:lnTo>
                        <a:pt x="7421880" y="3636264"/>
                      </a:lnTo>
                      <a:lnTo>
                        <a:pt x="7424928" y="3633216"/>
                      </a:lnTo>
                      <a:lnTo>
                        <a:pt x="7424928" y="3636264"/>
                      </a:lnTo>
                      <a:lnTo>
                        <a:pt x="7427976" y="3636264"/>
                      </a:lnTo>
                      <a:lnTo>
                        <a:pt x="7431024" y="3636264"/>
                      </a:lnTo>
                      <a:lnTo>
                        <a:pt x="7431024" y="3633216"/>
                      </a:lnTo>
                      <a:lnTo>
                        <a:pt x="7434072" y="3633216"/>
                      </a:lnTo>
                      <a:lnTo>
                        <a:pt x="7437120" y="3633216"/>
                      </a:lnTo>
                      <a:lnTo>
                        <a:pt x="7437120" y="3636264"/>
                      </a:lnTo>
                      <a:lnTo>
                        <a:pt x="7440168" y="3636264"/>
                      </a:lnTo>
                      <a:lnTo>
                        <a:pt x="7443216" y="3636264"/>
                      </a:lnTo>
                      <a:lnTo>
                        <a:pt x="7446264" y="3636264"/>
                      </a:lnTo>
                      <a:lnTo>
                        <a:pt x="7449312" y="3636264"/>
                      </a:lnTo>
                      <a:lnTo>
                        <a:pt x="7452360" y="3636264"/>
                      </a:lnTo>
                      <a:lnTo>
                        <a:pt x="7455408" y="3636264"/>
                      </a:lnTo>
                      <a:lnTo>
                        <a:pt x="7455408" y="3639312"/>
                      </a:lnTo>
                      <a:lnTo>
                        <a:pt x="7458456" y="3639312"/>
                      </a:lnTo>
                      <a:lnTo>
                        <a:pt x="7461504" y="3639312"/>
                      </a:lnTo>
                      <a:lnTo>
                        <a:pt x="7464552" y="3639312"/>
                      </a:lnTo>
                      <a:lnTo>
                        <a:pt x="7464552" y="3636264"/>
                      </a:lnTo>
                      <a:lnTo>
                        <a:pt x="7467600" y="3636264"/>
                      </a:lnTo>
                      <a:lnTo>
                        <a:pt x="7470648" y="3636264"/>
                      </a:lnTo>
                      <a:lnTo>
                        <a:pt x="7470648" y="3639312"/>
                      </a:lnTo>
                      <a:lnTo>
                        <a:pt x="7473696" y="3639312"/>
                      </a:lnTo>
                      <a:lnTo>
                        <a:pt x="7476744" y="3636264"/>
                      </a:lnTo>
                      <a:lnTo>
                        <a:pt x="7476744" y="3639312"/>
                      </a:lnTo>
                      <a:lnTo>
                        <a:pt x="7479792" y="3639312"/>
                      </a:lnTo>
                      <a:lnTo>
                        <a:pt x="7479792" y="3636264"/>
                      </a:lnTo>
                      <a:lnTo>
                        <a:pt x="7482840" y="3636264"/>
                      </a:lnTo>
                      <a:lnTo>
                        <a:pt x="7485888" y="3636264"/>
                      </a:lnTo>
                      <a:lnTo>
                        <a:pt x="7485888" y="3639312"/>
                      </a:lnTo>
                      <a:lnTo>
                        <a:pt x="7488936" y="3639312"/>
                      </a:lnTo>
                      <a:lnTo>
                        <a:pt x="7491984" y="3639312"/>
                      </a:lnTo>
                      <a:lnTo>
                        <a:pt x="7491984" y="3636264"/>
                      </a:lnTo>
                      <a:lnTo>
                        <a:pt x="7495032" y="3636264"/>
                      </a:lnTo>
                      <a:lnTo>
                        <a:pt x="7498080" y="3636264"/>
                      </a:lnTo>
                      <a:lnTo>
                        <a:pt x="7498080" y="3624072"/>
                      </a:lnTo>
                      <a:lnTo>
                        <a:pt x="7501128" y="3624072"/>
                      </a:lnTo>
                      <a:lnTo>
                        <a:pt x="7501128" y="3636264"/>
                      </a:lnTo>
                      <a:lnTo>
                        <a:pt x="7504176" y="3636264"/>
                      </a:lnTo>
                      <a:lnTo>
                        <a:pt x="7507224" y="3636264"/>
                      </a:lnTo>
                      <a:lnTo>
                        <a:pt x="7507224" y="3639312"/>
                      </a:lnTo>
                      <a:lnTo>
                        <a:pt x="7510272" y="3639312"/>
                      </a:lnTo>
                      <a:lnTo>
                        <a:pt x="7513320" y="3639312"/>
                      </a:lnTo>
                      <a:lnTo>
                        <a:pt x="7516368" y="3639312"/>
                      </a:lnTo>
                      <a:lnTo>
                        <a:pt x="7519416" y="3639312"/>
                      </a:lnTo>
                      <a:lnTo>
                        <a:pt x="7522464" y="3636264"/>
                      </a:lnTo>
                      <a:lnTo>
                        <a:pt x="7522464" y="3639312"/>
                      </a:lnTo>
                      <a:lnTo>
                        <a:pt x="7525512" y="3639312"/>
                      </a:lnTo>
                      <a:lnTo>
                        <a:pt x="7525512" y="3636264"/>
                      </a:lnTo>
                      <a:lnTo>
                        <a:pt x="7528560" y="3636264"/>
                      </a:lnTo>
                      <a:lnTo>
                        <a:pt x="7531608" y="3636264"/>
                      </a:lnTo>
                      <a:lnTo>
                        <a:pt x="7534656" y="3636264"/>
                      </a:lnTo>
                      <a:lnTo>
                        <a:pt x="7534656" y="3639312"/>
                      </a:lnTo>
                      <a:lnTo>
                        <a:pt x="7537704" y="3639312"/>
                      </a:lnTo>
                      <a:lnTo>
                        <a:pt x="7540752" y="3639312"/>
                      </a:lnTo>
                      <a:lnTo>
                        <a:pt x="7543800" y="3639312"/>
                      </a:lnTo>
                      <a:lnTo>
                        <a:pt x="7543800" y="3636264"/>
                      </a:lnTo>
                      <a:lnTo>
                        <a:pt x="7546848" y="3636264"/>
                      </a:lnTo>
                      <a:lnTo>
                        <a:pt x="7546848" y="3639312"/>
                      </a:lnTo>
                      <a:lnTo>
                        <a:pt x="7549896" y="3636264"/>
                      </a:lnTo>
                      <a:lnTo>
                        <a:pt x="7552944" y="3636264"/>
                      </a:lnTo>
                      <a:lnTo>
                        <a:pt x="7555992" y="3636264"/>
                      </a:lnTo>
                      <a:lnTo>
                        <a:pt x="7559040" y="3636264"/>
                      </a:lnTo>
                      <a:lnTo>
                        <a:pt x="7559040" y="3639312"/>
                      </a:lnTo>
                      <a:lnTo>
                        <a:pt x="7562088" y="3639312"/>
                      </a:lnTo>
                      <a:lnTo>
                        <a:pt x="7562088" y="3636264"/>
                      </a:lnTo>
                      <a:lnTo>
                        <a:pt x="7565136" y="3639312"/>
                      </a:lnTo>
                      <a:lnTo>
                        <a:pt x="7565136" y="3636264"/>
                      </a:lnTo>
                      <a:lnTo>
                        <a:pt x="7568184" y="3636264"/>
                      </a:lnTo>
                      <a:lnTo>
                        <a:pt x="7571232" y="3636264"/>
                      </a:lnTo>
                      <a:lnTo>
                        <a:pt x="7574280" y="3636264"/>
                      </a:lnTo>
                      <a:lnTo>
                        <a:pt x="7574280" y="3639312"/>
                      </a:lnTo>
                      <a:lnTo>
                        <a:pt x="7577328" y="3636264"/>
                      </a:lnTo>
                      <a:lnTo>
                        <a:pt x="7577328" y="3639312"/>
                      </a:lnTo>
                      <a:lnTo>
                        <a:pt x="7580376" y="3639312"/>
                      </a:lnTo>
                      <a:lnTo>
                        <a:pt x="7580376" y="3636264"/>
                      </a:lnTo>
                      <a:lnTo>
                        <a:pt x="7583424" y="3636264"/>
                      </a:lnTo>
                      <a:lnTo>
                        <a:pt x="7583424" y="3639312"/>
                      </a:lnTo>
                      <a:lnTo>
                        <a:pt x="7586472" y="3639312"/>
                      </a:lnTo>
                      <a:lnTo>
                        <a:pt x="7589520" y="3639312"/>
                      </a:lnTo>
                      <a:lnTo>
                        <a:pt x="7589520" y="3636264"/>
                      </a:lnTo>
                      <a:lnTo>
                        <a:pt x="7592568" y="3636264"/>
                      </a:lnTo>
                      <a:lnTo>
                        <a:pt x="7595616" y="3636264"/>
                      </a:lnTo>
                      <a:lnTo>
                        <a:pt x="7598664" y="3636264"/>
                      </a:lnTo>
                      <a:lnTo>
                        <a:pt x="7598664" y="3639312"/>
                      </a:lnTo>
                      <a:lnTo>
                        <a:pt x="7601712" y="3639312"/>
                      </a:lnTo>
                      <a:lnTo>
                        <a:pt x="7604760" y="3639312"/>
                      </a:lnTo>
                      <a:lnTo>
                        <a:pt x="7607808" y="3639312"/>
                      </a:lnTo>
                      <a:lnTo>
                        <a:pt x="7610856" y="3636264"/>
                      </a:lnTo>
                      <a:lnTo>
                        <a:pt x="7610856" y="3639312"/>
                      </a:lnTo>
                      <a:lnTo>
                        <a:pt x="7613904" y="3639312"/>
                      </a:lnTo>
                      <a:lnTo>
                        <a:pt x="7616952" y="3639312"/>
                      </a:lnTo>
                      <a:lnTo>
                        <a:pt x="7620000" y="3639312"/>
                      </a:lnTo>
                      <a:lnTo>
                        <a:pt x="7620000" y="3636264"/>
                      </a:lnTo>
                      <a:lnTo>
                        <a:pt x="7623048" y="3636264"/>
                      </a:lnTo>
                      <a:lnTo>
                        <a:pt x="7623048" y="3639312"/>
                      </a:lnTo>
                      <a:lnTo>
                        <a:pt x="7626096" y="3639312"/>
                      </a:lnTo>
                      <a:lnTo>
                        <a:pt x="7629144" y="3639312"/>
                      </a:lnTo>
                      <a:lnTo>
                        <a:pt x="7629144" y="3636264"/>
                      </a:lnTo>
                      <a:lnTo>
                        <a:pt x="7632192" y="3636264"/>
                      </a:lnTo>
                      <a:lnTo>
                        <a:pt x="7632192" y="3639312"/>
                      </a:lnTo>
                      <a:lnTo>
                        <a:pt x="7635240" y="3639312"/>
                      </a:lnTo>
                      <a:lnTo>
                        <a:pt x="7635240" y="3636264"/>
                      </a:lnTo>
                      <a:lnTo>
                        <a:pt x="7638288" y="3636264"/>
                      </a:lnTo>
                      <a:lnTo>
                        <a:pt x="7638288" y="3639312"/>
                      </a:lnTo>
                      <a:lnTo>
                        <a:pt x="7641336" y="3639312"/>
                      </a:lnTo>
                      <a:lnTo>
                        <a:pt x="7641336" y="3636264"/>
                      </a:lnTo>
                      <a:lnTo>
                        <a:pt x="7644384" y="3636264"/>
                      </a:lnTo>
                      <a:lnTo>
                        <a:pt x="7644384" y="3639312"/>
                      </a:lnTo>
                      <a:lnTo>
                        <a:pt x="7647432" y="3636264"/>
                      </a:lnTo>
                      <a:lnTo>
                        <a:pt x="7647432" y="3639312"/>
                      </a:lnTo>
                      <a:lnTo>
                        <a:pt x="7650480" y="3639312"/>
                      </a:lnTo>
                      <a:lnTo>
                        <a:pt x="7650480" y="3636264"/>
                      </a:lnTo>
                      <a:lnTo>
                        <a:pt x="7653528" y="3636264"/>
                      </a:lnTo>
                      <a:lnTo>
                        <a:pt x="7653528" y="3639312"/>
                      </a:lnTo>
                      <a:lnTo>
                        <a:pt x="7656576" y="3639312"/>
                      </a:lnTo>
                      <a:lnTo>
                        <a:pt x="7656576" y="3636264"/>
                      </a:lnTo>
                      <a:lnTo>
                        <a:pt x="7659624" y="3636264"/>
                      </a:lnTo>
                      <a:lnTo>
                        <a:pt x="7659624" y="3639312"/>
                      </a:lnTo>
                      <a:lnTo>
                        <a:pt x="7662672" y="3639312"/>
                      </a:lnTo>
                      <a:lnTo>
                        <a:pt x="7665720" y="3639312"/>
                      </a:lnTo>
                      <a:lnTo>
                        <a:pt x="7668768" y="3639312"/>
                      </a:lnTo>
                      <a:lnTo>
                        <a:pt x="7671816" y="3639312"/>
                      </a:lnTo>
                      <a:lnTo>
                        <a:pt x="7674864" y="3639312"/>
                      </a:lnTo>
                      <a:lnTo>
                        <a:pt x="7677912" y="3642360"/>
                      </a:lnTo>
                      <a:lnTo>
                        <a:pt x="7677912" y="3639312"/>
                      </a:lnTo>
                      <a:lnTo>
                        <a:pt x="7680960" y="3639312"/>
                      </a:lnTo>
                      <a:lnTo>
                        <a:pt x="7684008" y="3639312"/>
                      </a:lnTo>
                      <a:lnTo>
                        <a:pt x="7687056" y="3639312"/>
                      </a:lnTo>
                      <a:lnTo>
                        <a:pt x="7687056" y="3636264"/>
                      </a:lnTo>
                      <a:lnTo>
                        <a:pt x="7690104" y="3636264"/>
                      </a:lnTo>
                      <a:lnTo>
                        <a:pt x="7690104" y="3639312"/>
                      </a:lnTo>
                      <a:lnTo>
                        <a:pt x="7693152" y="3639312"/>
                      </a:lnTo>
                      <a:lnTo>
                        <a:pt x="7696200" y="3639312"/>
                      </a:lnTo>
                      <a:lnTo>
                        <a:pt x="7699248" y="3639312"/>
                      </a:lnTo>
                      <a:lnTo>
                        <a:pt x="7699248" y="3636264"/>
                      </a:lnTo>
                      <a:lnTo>
                        <a:pt x="7702296" y="3639312"/>
                      </a:lnTo>
                      <a:lnTo>
                        <a:pt x="7705344" y="3639312"/>
                      </a:lnTo>
                      <a:lnTo>
                        <a:pt x="7705344" y="3636264"/>
                      </a:lnTo>
                      <a:lnTo>
                        <a:pt x="7708392" y="3636264"/>
                      </a:lnTo>
                      <a:lnTo>
                        <a:pt x="7711440" y="3636264"/>
                      </a:lnTo>
                      <a:lnTo>
                        <a:pt x="7711440" y="3639312"/>
                      </a:lnTo>
                      <a:lnTo>
                        <a:pt x="7714488" y="3639312"/>
                      </a:lnTo>
                      <a:lnTo>
                        <a:pt x="7717536" y="3639312"/>
                      </a:lnTo>
                      <a:lnTo>
                        <a:pt x="7720584" y="3639312"/>
                      </a:lnTo>
                      <a:lnTo>
                        <a:pt x="7723632" y="3639312"/>
                      </a:lnTo>
                      <a:lnTo>
                        <a:pt x="7726680" y="3639312"/>
                      </a:lnTo>
                      <a:lnTo>
                        <a:pt x="7729728" y="3639312"/>
                      </a:lnTo>
                      <a:lnTo>
                        <a:pt x="7732776" y="3639312"/>
                      </a:lnTo>
                      <a:lnTo>
                        <a:pt x="7732776" y="3636264"/>
                      </a:lnTo>
                      <a:lnTo>
                        <a:pt x="7735824" y="3636264"/>
                      </a:lnTo>
                      <a:lnTo>
                        <a:pt x="7735824" y="3639312"/>
                      </a:lnTo>
                      <a:lnTo>
                        <a:pt x="7738872" y="3639312"/>
                      </a:lnTo>
                      <a:lnTo>
                        <a:pt x="7741920" y="3636264"/>
                      </a:lnTo>
                      <a:lnTo>
                        <a:pt x="7741920" y="3639312"/>
                      </a:lnTo>
                      <a:lnTo>
                        <a:pt x="7744968" y="3639312"/>
                      </a:lnTo>
                      <a:lnTo>
                        <a:pt x="7748016" y="3639312"/>
                      </a:lnTo>
                      <a:lnTo>
                        <a:pt x="7751064" y="3639312"/>
                      </a:lnTo>
                      <a:lnTo>
                        <a:pt x="7754112" y="3639312"/>
                      </a:lnTo>
                      <a:lnTo>
                        <a:pt x="7757160" y="3639312"/>
                      </a:lnTo>
                      <a:lnTo>
                        <a:pt x="7760208" y="3639312"/>
                      </a:lnTo>
                      <a:lnTo>
                        <a:pt x="7760208" y="3636264"/>
                      </a:lnTo>
                      <a:lnTo>
                        <a:pt x="7763256" y="3636264"/>
                      </a:lnTo>
                      <a:lnTo>
                        <a:pt x="7763256" y="3639312"/>
                      </a:lnTo>
                      <a:lnTo>
                        <a:pt x="7766304" y="3639312"/>
                      </a:lnTo>
                      <a:lnTo>
                        <a:pt x="7769352" y="3639312"/>
                      </a:lnTo>
                      <a:lnTo>
                        <a:pt x="7772400" y="3639312"/>
                      </a:lnTo>
                      <a:lnTo>
                        <a:pt x="7775448" y="3639312"/>
                      </a:lnTo>
                      <a:lnTo>
                        <a:pt x="7778496" y="3639312"/>
                      </a:lnTo>
                      <a:lnTo>
                        <a:pt x="7781544" y="3639312"/>
                      </a:lnTo>
                      <a:lnTo>
                        <a:pt x="7784592" y="3639312"/>
                      </a:lnTo>
                      <a:lnTo>
                        <a:pt x="7787640" y="3639312"/>
                      </a:lnTo>
                      <a:lnTo>
                        <a:pt x="7790688" y="3639312"/>
                      </a:lnTo>
                      <a:lnTo>
                        <a:pt x="7793736" y="3639312"/>
                      </a:lnTo>
                      <a:lnTo>
                        <a:pt x="7796784" y="3642360"/>
                      </a:lnTo>
                      <a:lnTo>
                        <a:pt x="7796784" y="3639312"/>
                      </a:lnTo>
                      <a:lnTo>
                        <a:pt x="7799832" y="3639312"/>
                      </a:lnTo>
                      <a:lnTo>
                        <a:pt x="7799832" y="3636264"/>
                      </a:lnTo>
                      <a:lnTo>
                        <a:pt x="7802880" y="3636264"/>
                      </a:lnTo>
                      <a:lnTo>
                        <a:pt x="7802880" y="3639312"/>
                      </a:lnTo>
                      <a:lnTo>
                        <a:pt x="7805928" y="3639312"/>
                      </a:lnTo>
                      <a:lnTo>
                        <a:pt x="7808976" y="3639312"/>
                      </a:lnTo>
                      <a:lnTo>
                        <a:pt x="7808976" y="3636264"/>
                      </a:lnTo>
                      <a:lnTo>
                        <a:pt x="7812024" y="3636264"/>
                      </a:lnTo>
                      <a:lnTo>
                        <a:pt x="7812024" y="3639312"/>
                      </a:lnTo>
                      <a:lnTo>
                        <a:pt x="7815072" y="3639312"/>
                      </a:lnTo>
                      <a:lnTo>
                        <a:pt x="7815072" y="3636264"/>
                      </a:lnTo>
                      <a:lnTo>
                        <a:pt x="7818120" y="3636264"/>
                      </a:lnTo>
                      <a:lnTo>
                        <a:pt x="7818120" y="3639312"/>
                      </a:lnTo>
                      <a:lnTo>
                        <a:pt x="7821168" y="3639312"/>
                      </a:lnTo>
                      <a:lnTo>
                        <a:pt x="7821168" y="3636264"/>
                      </a:lnTo>
                      <a:lnTo>
                        <a:pt x="7824216" y="3636264"/>
                      </a:lnTo>
                      <a:lnTo>
                        <a:pt x="7824216" y="3639312"/>
                      </a:lnTo>
                      <a:lnTo>
                        <a:pt x="7827264" y="3639312"/>
                      </a:lnTo>
                      <a:lnTo>
                        <a:pt x="7827264" y="3636264"/>
                      </a:lnTo>
                      <a:lnTo>
                        <a:pt x="7830312" y="3636264"/>
                      </a:lnTo>
                      <a:lnTo>
                        <a:pt x="7833360" y="3639312"/>
                      </a:lnTo>
                      <a:lnTo>
                        <a:pt x="7833360" y="3636264"/>
                      </a:lnTo>
                      <a:lnTo>
                        <a:pt x="7836408" y="3636264"/>
                      </a:lnTo>
                      <a:lnTo>
                        <a:pt x="7836408" y="3633216"/>
                      </a:lnTo>
                      <a:lnTo>
                        <a:pt x="7839456" y="3633216"/>
                      </a:lnTo>
                      <a:lnTo>
                        <a:pt x="7839456" y="3627120"/>
                      </a:lnTo>
                      <a:lnTo>
                        <a:pt x="7842504" y="3627120"/>
                      </a:lnTo>
                      <a:lnTo>
                        <a:pt x="7842504" y="3593592"/>
                      </a:lnTo>
                      <a:lnTo>
                        <a:pt x="7845552" y="3593592"/>
                      </a:lnTo>
                      <a:lnTo>
                        <a:pt x="7845552" y="3288791"/>
                      </a:lnTo>
                      <a:lnTo>
                        <a:pt x="7848600" y="3288791"/>
                      </a:lnTo>
                      <a:lnTo>
                        <a:pt x="7848600" y="3578352"/>
                      </a:lnTo>
                      <a:lnTo>
                        <a:pt x="7851648" y="3578352"/>
                      </a:lnTo>
                      <a:lnTo>
                        <a:pt x="7851648" y="3624072"/>
                      </a:lnTo>
                      <a:lnTo>
                        <a:pt x="7854696" y="3624072"/>
                      </a:lnTo>
                      <a:lnTo>
                        <a:pt x="7854696" y="3633216"/>
                      </a:lnTo>
                      <a:lnTo>
                        <a:pt x="7857744" y="3633216"/>
                      </a:lnTo>
                      <a:lnTo>
                        <a:pt x="7857744" y="3636264"/>
                      </a:lnTo>
                      <a:lnTo>
                        <a:pt x="7860792" y="3636264"/>
                      </a:lnTo>
                      <a:lnTo>
                        <a:pt x="7860792" y="3636264"/>
                      </a:lnTo>
                      <a:lnTo>
                        <a:pt x="7863840" y="3636264"/>
                      </a:lnTo>
                      <a:lnTo>
                        <a:pt x="7866888" y="3636264"/>
                      </a:lnTo>
                      <a:lnTo>
                        <a:pt x="7869936" y="3636264"/>
                      </a:lnTo>
                      <a:lnTo>
                        <a:pt x="7872984" y="3636264"/>
                      </a:lnTo>
                      <a:lnTo>
                        <a:pt x="7872984" y="3639312"/>
                      </a:lnTo>
                      <a:lnTo>
                        <a:pt x="7876032" y="3639312"/>
                      </a:lnTo>
                      <a:lnTo>
                        <a:pt x="7879080" y="3639312"/>
                      </a:lnTo>
                      <a:lnTo>
                        <a:pt x="7879080" y="3636264"/>
                      </a:lnTo>
                      <a:lnTo>
                        <a:pt x="7882128" y="3636264"/>
                      </a:lnTo>
                      <a:lnTo>
                        <a:pt x="7882128" y="3639312"/>
                      </a:lnTo>
                      <a:lnTo>
                        <a:pt x="7885176" y="3639312"/>
                      </a:lnTo>
                      <a:lnTo>
                        <a:pt x="7888224" y="3636264"/>
                      </a:lnTo>
                      <a:lnTo>
                        <a:pt x="7888224" y="3639312"/>
                      </a:lnTo>
                      <a:lnTo>
                        <a:pt x="7891272" y="3636264"/>
                      </a:lnTo>
                      <a:lnTo>
                        <a:pt x="7891272" y="3639312"/>
                      </a:lnTo>
                      <a:lnTo>
                        <a:pt x="7894320" y="3639312"/>
                      </a:lnTo>
                      <a:lnTo>
                        <a:pt x="7894320" y="3636264"/>
                      </a:lnTo>
                      <a:lnTo>
                        <a:pt x="7897368" y="3639312"/>
                      </a:lnTo>
                      <a:lnTo>
                        <a:pt x="7900416" y="3639312"/>
                      </a:lnTo>
                      <a:lnTo>
                        <a:pt x="7903464" y="3639312"/>
                      </a:lnTo>
                      <a:lnTo>
                        <a:pt x="7906512" y="3639312"/>
                      </a:lnTo>
                      <a:lnTo>
                        <a:pt x="7909560" y="3639312"/>
                      </a:lnTo>
                      <a:lnTo>
                        <a:pt x="7912608" y="3639312"/>
                      </a:lnTo>
                      <a:lnTo>
                        <a:pt x="7915656" y="3642360"/>
                      </a:lnTo>
                      <a:lnTo>
                        <a:pt x="7915656" y="3639312"/>
                      </a:lnTo>
                      <a:lnTo>
                        <a:pt x="7918704" y="3639312"/>
                      </a:lnTo>
                      <a:lnTo>
                        <a:pt x="7921752" y="3639312"/>
                      </a:lnTo>
                      <a:lnTo>
                        <a:pt x="7924800" y="3639312"/>
                      </a:lnTo>
                      <a:lnTo>
                        <a:pt x="7927848" y="3639312"/>
                      </a:lnTo>
                      <a:lnTo>
                        <a:pt x="7927848" y="3636264"/>
                      </a:lnTo>
                      <a:lnTo>
                        <a:pt x="7930896" y="3636264"/>
                      </a:lnTo>
                      <a:lnTo>
                        <a:pt x="7930896" y="3639312"/>
                      </a:lnTo>
                      <a:lnTo>
                        <a:pt x="7933944" y="3639312"/>
                      </a:lnTo>
                      <a:lnTo>
                        <a:pt x="7933944" y="3636264"/>
                      </a:lnTo>
                      <a:lnTo>
                        <a:pt x="7936992" y="3636264"/>
                      </a:lnTo>
                      <a:lnTo>
                        <a:pt x="7936992" y="3639312"/>
                      </a:lnTo>
                      <a:lnTo>
                        <a:pt x="7940040" y="3639312"/>
                      </a:lnTo>
                      <a:lnTo>
                        <a:pt x="7943088" y="3639312"/>
                      </a:lnTo>
                      <a:lnTo>
                        <a:pt x="7946136" y="3639312"/>
                      </a:lnTo>
                      <a:lnTo>
                        <a:pt x="7949184" y="3639312"/>
                      </a:lnTo>
                      <a:lnTo>
                        <a:pt x="7949184" y="3636264"/>
                      </a:lnTo>
                      <a:lnTo>
                        <a:pt x="7952232" y="3636264"/>
                      </a:lnTo>
                      <a:lnTo>
                        <a:pt x="7952232" y="3639312"/>
                      </a:lnTo>
                      <a:lnTo>
                        <a:pt x="7955280" y="3639312"/>
                      </a:lnTo>
                      <a:lnTo>
                        <a:pt x="7958328" y="3639312"/>
                      </a:lnTo>
                      <a:lnTo>
                        <a:pt x="7961376" y="3639312"/>
                      </a:lnTo>
                      <a:lnTo>
                        <a:pt x="7961376" y="3636264"/>
                      </a:lnTo>
                      <a:lnTo>
                        <a:pt x="7964424" y="3636264"/>
                      </a:lnTo>
                      <a:lnTo>
                        <a:pt x="7967472" y="3636264"/>
                      </a:lnTo>
                      <a:lnTo>
                        <a:pt x="7967472" y="3639312"/>
                      </a:lnTo>
                      <a:lnTo>
                        <a:pt x="7970520" y="3639312"/>
                      </a:lnTo>
                      <a:lnTo>
                        <a:pt x="7970520" y="3636264"/>
                      </a:lnTo>
                      <a:lnTo>
                        <a:pt x="7973568" y="3636264"/>
                      </a:lnTo>
                      <a:lnTo>
                        <a:pt x="7976616" y="3636264"/>
                      </a:lnTo>
                      <a:lnTo>
                        <a:pt x="7979664" y="3639312"/>
                      </a:lnTo>
                      <a:lnTo>
                        <a:pt x="7979664" y="3636264"/>
                      </a:lnTo>
                      <a:lnTo>
                        <a:pt x="7982712" y="3639312"/>
                      </a:lnTo>
                      <a:lnTo>
                        <a:pt x="7982712" y="3636264"/>
                      </a:lnTo>
                      <a:lnTo>
                        <a:pt x="7985760" y="3636264"/>
                      </a:lnTo>
                      <a:lnTo>
                        <a:pt x="7988808" y="3636264"/>
                      </a:lnTo>
                      <a:lnTo>
                        <a:pt x="7988808" y="3639312"/>
                      </a:lnTo>
                      <a:lnTo>
                        <a:pt x="7991856" y="3639312"/>
                      </a:lnTo>
                      <a:lnTo>
                        <a:pt x="7994904" y="3639312"/>
                      </a:lnTo>
                      <a:lnTo>
                        <a:pt x="7997952" y="3639312"/>
                      </a:lnTo>
                      <a:lnTo>
                        <a:pt x="7997952" y="3636264"/>
                      </a:lnTo>
                      <a:lnTo>
                        <a:pt x="8001000" y="3636264"/>
                      </a:lnTo>
                      <a:lnTo>
                        <a:pt x="8004048" y="3636264"/>
                      </a:lnTo>
                      <a:lnTo>
                        <a:pt x="8004048" y="3639312"/>
                      </a:lnTo>
                      <a:lnTo>
                        <a:pt x="8007096" y="3639312"/>
                      </a:lnTo>
                      <a:lnTo>
                        <a:pt x="8010144" y="3639312"/>
                      </a:lnTo>
                      <a:lnTo>
                        <a:pt x="8013192" y="3639312"/>
                      </a:lnTo>
                      <a:lnTo>
                        <a:pt x="8016240" y="3639312"/>
                      </a:lnTo>
                      <a:lnTo>
                        <a:pt x="8019288" y="3639312"/>
                      </a:lnTo>
                      <a:lnTo>
                        <a:pt x="8019288" y="3636264"/>
                      </a:lnTo>
                      <a:lnTo>
                        <a:pt x="8022336" y="3636264"/>
                      </a:lnTo>
                      <a:lnTo>
                        <a:pt x="8025384" y="3636264"/>
                      </a:lnTo>
                      <a:lnTo>
                        <a:pt x="8028432" y="3636264"/>
                      </a:lnTo>
                      <a:lnTo>
                        <a:pt x="8031480" y="3633216"/>
                      </a:lnTo>
                      <a:lnTo>
                        <a:pt x="8031480" y="3636264"/>
                      </a:lnTo>
                      <a:lnTo>
                        <a:pt x="8034528" y="3633216"/>
                      </a:lnTo>
                      <a:lnTo>
                        <a:pt x="8034528" y="3636264"/>
                      </a:lnTo>
                      <a:lnTo>
                        <a:pt x="8037576" y="3636264"/>
                      </a:lnTo>
                      <a:lnTo>
                        <a:pt x="8040624" y="3636264"/>
                      </a:lnTo>
                      <a:lnTo>
                        <a:pt x="8040624" y="3639312"/>
                      </a:lnTo>
                      <a:lnTo>
                        <a:pt x="8043672" y="3639312"/>
                      </a:lnTo>
                      <a:lnTo>
                        <a:pt x="8046720" y="3639312"/>
                      </a:lnTo>
                      <a:lnTo>
                        <a:pt x="8046720" y="3636264"/>
                      </a:lnTo>
                      <a:lnTo>
                        <a:pt x="8049768" y="3636264"/>
                      </a:lnTo>
                      <a:lnTo>
                        <a:pt x="8052816" y="3636264"/>
                      </a:lnTo>
                      <a:lnTo>
                        <a:pt x="8052816" y="3639312"/>
                      </a:lnTo>
                      <a:lnTo>
                        <a:pt x="8055864" y="3636264"/>
                      </a:lnTo>
                      <a:lnTo>
                        <a:pt x="8058912" y="3636264"/>
                      </a:lnTo>
                      <a:lnTo>
                        <a:pt x="8058912" y="3639312"/>
                      </a:lnTo>
                      <a:lnTo>
                        <a:pt x="8061960" y="3636264"/>
                      </a:lnTo>
                      <a:lnTo>
                        <a:pt x="8061960" y="3639312"/>
                      </a:lnTo>
                      <a:lnTo>
                        <a:pt x="8065008" y="3639312"/>
                      </a:lnTo>
                      <a:lnTo>
                        <a:pt x="8065008" y="3636264"/>
                      </a:lnTo>
                      <a:lnTo>
                        <a:pt x="8068056" y="3636264"/>
                      </a:lnTo>
                      <a:lnTo>
                        <a:pt x="8068056" y="3639312"/>
                      </a:lnTo>
                      <a:lnTo>
                        <a:pt x="8071104" y="3636264"/>
                      </a:lnTo>
                      <a:lnTo>
                        <a:pt x="8071104" y="3639312"/>
                      </a:lnTo>
                      <a:lnTo>
                        <a:pt x="8074152" y="3639312"/>
                      </a:lnTo>
                      <a:lnTo>
                        <a:pt x="8077200" y="3639312"/>
                      </a:lnTo>
                      <a:lnTo>
                        <a:pt x="8080248" y="3639312"/>
                      </a:lnTo>
                      <a:lnTo>
                        <a:pt x="8080248" y="3636264"/>
                      </a:lnTo>
                      <a:lnTo>
                        <a:pt x="8083296" y="3639312"/>
                      </a:lnTo>
                      <a:lnTo>
                        <a:pt x="8086344" y="3639312"/>
                      </a:lnTo>
                      <a:lnTo>
                        <a:pt x="8086344" y="3636264"/>
                      </a:lnTo>
                      <a:lnTo>
                        <a:pt x="8089392" y="3636264"/>
                      </a:lnTo>
                      <a:lnTo>
                        <a:pt x="8089392" y="3639312"/>
                      </a:lnTo>
                      <a:lnTo>
                        <a:pt x="8092440" y="3639312"/>
                      </a:lnTo>
                      <a:lnTo>
                        <a:pt x="8095488" y="3639312"/>
                      </a:lnTo>
                      <a:lnTo>
                        <a:pt x="8095488" y="3636264"/>
                      </a:lnTo>
                      <a:lnTo>
                        <a:pt x="8098536" y="3636264"/>
                      </a:lnTo>
                      <a:lnTo>
                        <a:pt x="8098536" y="3639312"/>
                      </a:lnTo>
                      <a:lnTo>
                        <a:pt x="8101584" y="3639312"/>
                      </a:lnTo>
                      <a:lnTo>
                        <a:pt x="8104632" y="3639312"/>
                      </a:lnTo>
                      <a:lnTo>
                        <a:pt x="8107680" y="3639312"/>
                      </a:lnTo>
                      <a:lnTo>
                        <a:pt x="8110728" y="3639312"/>
                      </a:lnTo>
                      <a:lnTo>
                        <a:pt x="8113776" y="3639312"/>
                      </a:lnTo>
                      <a:lnTo>
                        <a:pt x="8116824" y="3639312"/>
                      </a:lnTo>
                      <a:lnTo>
                        <a:pt x="8119872" y="3639312"/>
                      </a:lnTo>
                      <a:lnTo>
                        <a:pt x="8122920" y="3636264"/>
                      </a:lnTo>
                      <a:lnTo>
                        <a:pt x="8122920" y="3639312"/>
                      </a:lnTo>
                      <a:lnTo>
                        <a:pt x="8125968" y="3639312"/>
                      </a:lnTo>
                      <a:lnTo>
                        <a:pt x="8125968" y="3636264"/>
                      </a:lnTo>
                      <a:lnTo>
                        <a:pt x="8129016" y="3636264"/>
                      </a:lnTo>
                      <a:lnTo>
                        <a:pt x="8129016" y="3639312"/>
                      </a:lnTo>
                      <a:lnTo>
                        <a:pt x="8132064" y="3639312"/>
                      </a:lnTo>
                      <a:lnTo>
                        <a:pt x="8135112" y="3639312"/>
                      </a:lnTo>
                      <a:lnTo>
                        <a:pt x="8138160" y="3639312"/>
                      </a:lnTo>
                      <a:lnTo>
                        <a:pt x="8138160" y="3636264"/>
                      </a:lnTo>
                      <a:lnTo>
                        <a:pt x="8141208" y="3636264"/>
                      </a:lnTo>
                      <a:lnTo>
                        <a:pt x="8141208" y="3639312"/>
                      </a:lnTo>
                      <a:lnTo>
                        <a:pt x="8144256" y="3639312"/>
                      </a:lnTo>
                      <a:lnTo>
                        <a:pt x="8144256" y="3636264"/>
                      </a:lnTo>
                      <a:lnTo>
                        <a:pt x="8147304" y="3639312"/>
                      </a:lnTo>
                      <a:lnTo>
                        <a:pt x="8150352" y="3639312"/>
                      </a:lnTo>
                      <a:lnTo>
                        <a:pt x="8153400" y="3639312"/>
                      </a:lnTo>
                      <a:lnTo>
                        <a:pt x="8156448" y="3639312"/>
                      </a:lnTo>
                      <a:lnTo>
                        <a:pt x="8159496" y="3639312"/>
                      </a:lnTo>
                      <a:lnTo>
                        <a:pt x="8162544" y="3639312"/>
                      </a:lnTo>
                      <a:lnTo>
                        <a:pt x="8162544" y="3636264"/>
                      </a:lnTo>
                      <a:lnTo>
                        <a:pt x="8165592" y="3636264"/>
                      </a:lnTo>
                      <a:lnTo>
                        <a:pt x="8165592" y="3639312"/>
                      </a:lnTo>
                      <a:lnTo>
                        <a:pt x="8168640" y="3639312"/>
                      </a:lnTo>
                      <a:lnTo>
                        <a:pt x="8171688" y="3639312"/>
                      </a:lnTo>
                      <a:lnTo>
                        <a:pt x="8174736" y="3639312"/>
                      </a:lnTo>
                      <a:lnTo>
                        <a:pt x="8174736" y="3636264"/>
                      </a:lnTo>
                      <a:lnTo>
                        <a:pt x="8177784" y="3636264"/>
                      </a:lnTo>
                      <a:lnTo>
                        <a:pt x="8180832" y="3636264"/>
                      </a:lnTo>
                      <a:lnTo>
                        <a:pt x="8183880" y="3636264"/>
                      </a:lnTo>
                      <a:lnTo>
                        <a:pt x="8183880" y="3639312"/>
                      </a:lnTo>
                      <a:lnTo>
                        <a:pt x="8186928" y="3639312"/>
                      </a:lnTo>
                      <a:lnTo>
                        <a:pt x="8186928" y="3636264"/>
                      </a:lnTo>
                      <a:lnTo>
                        <a:pt x="8189976" y="3639312"/>
                      </a:lnTo>
                      <a:lnTo>
                        <a:pt x="8193024" y="3639312"/>
                      </a:lnTo>
                      <a:lnTo>
                        <a:pt x="8196072" y="3639312"/>
                      </a:lnTo>
                      <a:lnTo>
                        <a:pt x="8199120" y="3639312"/>
                      </a:lnTo>
                      <a:lnTo>
                        <a:pt x="8202168" y="3639312"/>
                      </a:lnTo>
                      <a:lnTo>
                        <a:pt x="8205216" y="3639312"/>
                      </a:lnTo>
                      <a:lnTo>
                        <a:pt x="8208264" y="3639312"/>
                      </a:lnTo>
                      <a:lnTo>
                        <a:pt x="8208264" y="3636264"/>
                      </a:lnTo>
                      <a:lnTo>
                        <a:pt x="8211312" y="3636264"/>
                      </a:lnTo>
                      <a:lnTo>
                        <a:pt x="8214360" y="3636264"/>
                      </a:lnTo>
                      <a:lnTo>
                        <a:pt x="8214360" y="3639312"/>
                      </a:lnTo>
                      <a:lnTo>
                        <a:pt x="8217408" y="3639312"/>
                      </a:lnTo>
                      <a:lnTo>
                        <a:pt x="8220456" y="3639312"/>
                      </a:lnTo>
                      <a:lnTo>
                        <a:pt x="8223504" y="3639312"/>
                      </a:lnTo>
                      <a:lnTo>
                        <a:pt x="8226552" y="3636264"/>
                      </a:lnTo>
                      <a:lnTo>
                        <a:pt x="8226552" y="3639312"/>
                      </a:lnTo>
                      <a:lnTo>
                        <a:pt x="8229600" y="3639312"/>
                      </a:lnTo>
                      <a:lnTo>
                        <a:pt x="8229600" y="3636264"/>
                      </a:lnTo>
                      <a:lnTo>
                        <a:pt x="8232648" y="3636264"/>
                      </a:lnTo>
                      <a:lnTo>
                        <a:pt x="8232648" y="3639312"/>
                      </a:lnTo>
                      <a:lnTo>
                        <a:pt x="8235696" y="3639312"/>
                      </a:lnTo>
                      <a:lnTo>
                        <a:pt x="8235696" y="3636264"/>
                      </a:lnTo>
                      <a:lnTo>
                        <a:pt x="8238744" y="3639312"/>
                      </a:lnTo>
                      <a:lnTo>
                        <a:pt x="8241792" y="3639312"/>
                      </a:lnTo>
                      <a:lnTo>
                        <a:pt x="8244840" y="3639312"/>
                      </a:lnTo>
                      <a:lnTo>
                        <a:pt x="8244840" y="3636264"/>
                      </a:lnTo>
                      <a:lnTo>
                        <a:pt x="8247888" y="3636264"/>
                      </a:lnTo>
                      <a:lnTo>
                        <a:pt x="8250936" y="3636264"/>
                      </a:lnTo>
                      <a:lnTo>
                        <a:pt x="8253984" y="3636264"/>
                      </a:lnTo>
                      <a:lnTo>
                        <a:pt x="8257032" y="3636264"/>
                      </a:lnTo>
                      <a:lnTo>
                        <a:pt x="8257032" y="3639312"/>
                      </a:lnTo>
                      <a:lnTo>
                        <a:pt x="8260080" y="3639312"/>
                      </a:lnTo>
                      <a:lnTo>
                        <a:pt x="8260080" y="3636264"/>
                      </a:lnTo>
                      <a:lnTo>
                        <a:pt x="8263128" y="3636264"/>
                      </a:lnTo>
                      <a:lnTo>
                        <a:pt x="8266176" y="3636264"/>
                      </a:lnTo>
                      <a:lnTo>
                        <a:pt x="8269224" y="3636264"/>
                      </a:lnTo>
                      <a:lnTo>
                        <a:pt x="8269224" y="3639312"/>
                      </a:lnTo>
                      <a:lnTo>
                        <a:pt x="8272272" y="3639312"/>
                      </a:lnTo>
                      <a:lnTo>
                        <a:pt x="8275320" y="3639312"/>
                      </a:lnTo>
                      <a:lnTo>
                        <a:pt x="8275320" y="3636264"/>
                      </a:lnTo>
                      <a:lnTo>
                        <a:pt x="8278368" y="3636264"/>
                      </a:lnTo>
                      <a:lnTo>
                        <a:pt x="8278368" y="3639312"/>
                      </a:lnTo>
                      <a:lnTo>
                        <a:pt x="8281416" y="3636264"/>
                      </a:lnTo>
                      <a:lnTo>
                        <a:pt x="8281416" y="3639312"/>
                      </a:lnTo>
                      <a:lnTo>
                        <a:pt x="8284464" y="3639312"/>
                      </a:lnTo>
                      <a:lnTo>
                        <a:pt x="8284464" y="3636264"/>
                      </a:lnTo>
                      <a:lnTo>
                        <a:pt x="8287512" y="3636264"/>
                      </a:lnTo>
                      <a:lnTo>
                        <a:pt x="8287512" y="3633216"/>
                      </a:lnTo>
                      <a:lnTo>
                        <a:pt x="8290560" y="3633216"/>
                      </a:lnTo>
                      <a:lnTo>
                        <a:pt x="8290560" y="3639312"/>
                      </a:lnTo>
                      <a:lnTo>
                        <a:pt x="8293608" y="3639312"/>
                      </a:lnTo>
                      <a:lnTo>
                        <a:pt x="8296656" y="3639312"/>
                      </a:lnTo>
                      <a:lnTo>
                        <a:pt x="8299704" y="3639312"/>
                      </a:lnTo>
                      <a:lnTo>
                        <a:pt x="8299704" y="3636264"/>
                      </a:lnTo>
                      <a:lnTo>
                        <a:pt x="8302752" y="3636264"/>
                      </a:lnTo>
                      <a:lnTo>
                        <a:pt x="8305800" y="3639312"/>
                      </a:lnTo>
                      <a:lnTo>
                        <a:pt x="8305800" y="3636264"/>
                      </a:lnTo>
                      <a:lnTo>
                        <a:pt x="8308848" y="3636264"/>
                      </a:lnTo>
                      <a:lnTo>
                        <a:pt x="8311896" y="3636264"/>
                      </a:lnTo>
                      <a:lnTo>
                        <a:pt x="8311896" y="3639312"/>
                      </a:lnTo>
                      <a:lnTo>
                        <a:pt x="8314944" y="3639312"/>
                      </a:lnTo>
                      <a:lnTo>
                        <a:pt x="8317992" y="3639312"/>
                      </a:lnTo>
                      <a:lnTo>
                        <a:pt x="8321040" y="3639312"/>
                      </a:lnTo>
                      <a:lnTo>
                        <a:pt x="8324088" y="3639312"/>
                      </a:lnTo>
                      <a:lnTo>
                        <a:pt x="8327136" y="3639312"/>
                      </a:lnTo>
                      <a:lnTo>
                        <a:pt x="8330184" y="3639312"/>
                      </a:lnTo>
                      <a:lnTo>
                        <a:pt x="8333232" y="3639312"/>
                      </a:lnTo>
                      <a:lnTo>
                        <a:pt x="8333232" y="3636264"/>
                      </a:lnTo>
                      <a:lnTo>
                        <a:pt x="8336280" y="3636264"/>
                      </a:lnTo>
                      <a:lnTo>
                        <a:pt x="8339328" y="3636264"/>
                      </a:lnTo>
                      <a:lnTo>
                        <a:pt x="8342376" y="3636264"/>
                      </a:lnTo>
                      <a:lnTo>
                        <a:pt x="8342376" y="3639312"/>
                      </a:lnTo>
                      <a:lnTo>
                        <a:pt x="8345424" y="3639312"/>
                      </a:lnTo>
                      <a:lnTo>
                        <a:pt x="8348472" y="3639312"/>
                      </a:lnTo>
                      <a:lnTo>
                        <a:pt x="8351520" y="3639312"/>
                      </a:lnTo>
                      <a:lnTo>
                        <a:pt x="8351520" y="3636264"/>
                      </a:lnTo>
                      <a:lnTo>
                        <a:pt x="8354568" y="3636264"/>
                      </a:lnTo>
                      <a:lnTo>
                        <a:pt x="8357616" y="3636264"/>
                      </a:lnTo>
                      <a:lnTo>
                        <a:pt x="8357616" y="3639312"/>
                      </a:lnTo>
                      <a:lnTo>
                        <a:pt x="8360664" y="3639312"/>
                      </a:lnTo>
                      <a:lnTo>
                        <a:pt x="8360664" y="3636264"/>
                      </a:lnTo>
                      <a:lnTo>
                        <a:pt x="8363712" y="3636264"/>
                      </a:lnTo>
                      <a:lnTo>
                        <a:pt x="8363712" y="3639312"/>
                      </a:lnTo>
                      <a:lnTo>
                        <a:pt x="8366760" y="3639312"/>
                      </a:lnTo>
                      <a:lnTo>
                        <a:pt x="8366760" y="3636264"/>
                      </a:lnTo>
                      <a:lnTo>
                        <a:pt x="8369808" y="3636264"/>
                      </a:lnTo>
                      <a:lnTo>
                        <a:pt x="8372856" y="3636264"/>
                      </a:lnTo>
                      <a:lnTo>
                        <a:pt x="8372856" y="3639312"/>
                      </a:lnTo>
                      <a:lnTo>
                        <a:pt x="8375904" y="3639312"/>
                      </a:lnTo>
                      <a:lnTo>
                        <a:pt x="8375904" y="3636264"/>
                      </a:lnTo>
                      <a:lnTo>
                        <a:pt x="8378952" y="3636264"/>
                      </a:lnTo>
                      <a:lnTo>
                        <a:pt x="8378952" y="3639312"/>
                      </a:lnTo>
                      <a:lnTo>
                        <a:pt x="8382000" y="3639312"/>
                      </a:lnTo>
                      <a:lnTo>
                        <a:pt x="8385048" y="3639312"/>
                      </a:lnTo>
                      <a:lnTo>
                        <a:pt x="8385048" y="3636264"/>
                      </a:lnTo>
                      <a:lnTo>
                        <a:pt x="8388096" y="3639312"/>
                      </a:lnTo>
                      <a:lnTo>
                        <a:pt x="8388096" y="3636264"/>
                      </a:lnTo>
                      <a:lnTo>
                        <a:pt x="8391144" y="3639312"/>
                      </a:lnTo>
                      <a:lnTo>
                        <a:pt x="8394192" y="3636264"/>
                      </a:lnTo>
                      <a:lnTo>
                        <a:pt x="8394192" y="3639312"/>
                      </a:lnTo>
                      <a:lnTo>
                        <a:pt x="8397240" y="3639312"/>
                      </a:lnTo>
                      <a:lnTo>
                        <a:pt x="8397240" y="3636264"/>
                      </a:lnTo>
                      <a:lnTo>
                        <a:pt x="8400288" y="3636264"/>
                      </a:lnTo>
                      <a:lnTo>
                        <a:pt x="8400288" y="3639312"/>
                      </a:lnTo>
                      <a:lnTo>
                        <a:pt x="8403336" y="3639312"/>
                      </a:lnTo>
                      <a:lnTo>
                        <a:pt x="8406384" y="3639312"/>
                      </a:lnTo>
                      <a:lnTo>
                        <a:pt x="8406384" y="3636264"/>
                      </a:lnTo>
                      <a:lnTo>
                        <a:pt x="8409432" y="3636264"/>
                      </a:lnTo>
                      <a:lnTo>
                        <a:pt x="8412480" y="3636264"/>
                      </a:lnTo>
                      <a:lnTo>
                        <a:pt x="8415528" y="3636264"/>
                      </a:lnTo>
                      <a:lnTo>
                        <a:pt x="8418576" y="3636264"/>
                      </a:lnTo>
                      <a:lnTo>
                        <a:pt x="8421624" y="3636264"/>
                      </a:lnTo>
                      <a:lnTo>
                        <a:pt x="8421624" y="3639312"/>
                      </a:lnTo>
                      <a:lnTo>
                        <a:pt x="8424672" y="3636264"/>
                      </a:lnTo>
                      <a:lnTo>
                        <a:pt x="8427720" y="3636264"/>
                      </a:lnTo>
                      <a:lnTo>
                        <a:pt x="8430768" y="3636264"/>
                      </a:lnTo>
                      <a:lnTo>
                        <a:pt x="8433816" y="3636264"/>
                      </a:lnTo>
                      <a:lnTo>
                        <a:pt x="8436864" y="3636264"/>
                      </a:lnTo>
                      <a:lnTo>
                        <a:pt x="8439912" y="3636264"/>
                      </a:lnTo>
                      <a:lnTo>
                        <a:pt x="8442960" y="3636264"/>
                      </a:lnTo>
                      <a:lnTo>
                        <a:pt x="8442960" y="3639312"/>
                      </a:lnTo>
                      <a:lnTo>
                        <a:pt x="8446008" y="3639312"/>
                      </a:lnTo>
                      <a:lnTo>
                        <a:pt x="8446008" y="3636264"/>
                      </a:lnTo>
                      <a:lnTo>
                        <a:pt x="8449056" y="3636264"/>
                      </a:lnTo>
                      <a:lnTo>
                        <a:pt x="8449056" y="3639312"/>
                      </a:lnTo>
                      <a:lnTo>
                        <a:pt x="8452104" y="3639312"/>
                      </a:lnTo>
                      <a:lnTo>
                        <a:pt x="8452104" y="3636264"/>
                      </a:lnTo>
                      <a:lnTo>
                        <a:pt x="8455152" y="3639312"/>
                      </a:lnTo>
                      <a:lnTo>
                        <a:pt x="8455152" y="3636264"/>
                      </a:lnTo>
                      <a:lnTo>
                        <a:pt x="8458200" y="3636264"/>
                      </a:lnTo>
                      <a:lnTo>
                        <a:pt x="8458200" y="3639312"/>
                      </a:lnTo>
                      <a:lnTo>
                        <a:pt x="8461248" y="3636264"/>
                      </a:lnTo>
                      <a:lnTo>
                        <a:pt x="8461248" y="3639312"/>
                      </a:lnTo>
                      <a:lnTo>
                        <a:pt x="8464296" y="3639312"/>
                      </a:lnTo>
                      <a:lnTo>
                        <a:pt x="8464296" y="3636264"/>
                      </a:lnTo>
                      <a:lnTo>
                        <a:pt x="8467344" y="3636264"/>
                      </a:lnTo>
                      <a:lnTo>
                        <a:pt x="8467344" y="3639312"/>
                      </a:lnTo>
                      <a:lnTo>
                        <a:pt x="8470392" y="3639312"/>
                      </a:lnTo>
                      <a:lnTo>
                        <a:pt x="8470392" y="3636264"/>
                      </a:lnTo>
                      <a:lnTo>
                        <a:pt x="8473440" y="3636264"/>
                      </a:lnTo>
                      <a:lnTo>
                        <a:pt x="8476488" y="3636264"/>
                      </a:lnTo>
                      <a:lnTo>
                        <a:pt x="8479536" y="3636264"/>
                      </a:lnTo>
                      <a:lnTo>
                        <a:pt x="8479536" y="3639312"/>
                      </a:lnTo>
                      <a:lnTo>
                        <a:pt x="8482584" y="3636264"/>
                      </a:lnTo>
                      <a:lnTo>
                        <a:pt x="8482584" y="3639312"/>
                      </a:lnTo>
                      <a:lnTo>
                        <a:pt x="8485632" y="3639312"/>
                      </a:lnTo>
                      <a:lnTo>
                        <a:pt x="8485632" y="3636264"/>
                      </a:lnTo>
                      <a:lnTo>
                        <a:pt x="8488680" y="3636264"/>
                      </a:lnTo>
                      <a:lnTo>
                        <a:pt x="8488680" y="3639312"/>
                      </a:lnTo>
                      <a:lnTo>
                        <a:pt x="8491728" y="3636264"/>
                      </a:lnTo>
                      <a:lnTo>
                        <a:pt x="8494776" y="3636264"/>
                      </a:lnTo>
                      <a:lnTo>
                        <a:pt x="8497824" y="3636264"/>
                      </a:lnTo>
                      <a:lnTo>
                        <a:pt x="8497824" y="3639312"/>
                      </a:lnTo>
                      <a:lnTo>
                        <a:pt x="8500872" y="3636264"/>
                      </a:lnTo>
                      <a:lnTo>
                        <a:pt x="8503920" y="3636264"/>
                      </a:lnTo>
                      <a:lnTo>
                        <a:pt x="8503920" y="3639312"/>
                      </a:lnTo>
                      <a:lnTo>
                        <a:pt x="8506968" y="3636264"/>
                      </a:lnTo>
                      <a:lnTo>
                        <a:pt x="8506968" y="3639312"/>
                      </a:lnTo>
                      <a:lnTo>
                        <a:pt x="8510016" y="3639312"/>
                      </a:lnTo>
                      <a:lnTo>
                        <a:pt x="8510016" y="3636264"/>
                      </a:lnTo>
                      <a:lnTo>
                        <a:pt x="8513064" y="3636264"/>
                      </a:lnTo>
                      <a:lnTo>
                        <a:pt x="8516112" y="3636264"/>
                      </a:lnTo>
                      <a:lnTo>
                        <a:pt x="8516112" y="3633216"/>
                      </a:lnTo>
                      <a:lnTo>
                        <a:pt x="8519160" y="3633216"/>
                      </a:lnTo>
                      <a:lnTo>
                        <a:pt x="8519160" y="3636264"/>
                      </a:lnTo>
                      <a:lnTo>
                        <a:pt x="8522208" y="3636264"/>
                      </a:lnTo>
                      <a:lnTo>
                        <a:pt x="8525256" y="3636264"/>
                      </a:lnTo>
                      <a:lnTo>
                        <a:pt x="8525256" y="3633216"/>
                      </a:lnTo>
                      <a:lnTo>
                        <a:pt x="8528304" y="3636264"/>
                      </a:lnTo>
                      <a:lnTo>
                        <a:pt x="8531352" y="3636264"/>
                      </a:lnTo>
                      <a:lnTo>
                        <a:pt x="8531352" y="3633216"/>
                      </a:lnTo>
                      <a:lnTo>
                        <a:pt x="8534400" y="3633216"/>
                      </a:lnTo>
                      <a:lnTo>
                        <a:pt x="8534400" y="3636264"/>
                      </a:lnTo>
                      <a:lnTo>
                        <a:pt x="8537448" y="3636264"/>
                      </a:lnTo>
                      <a:lnTo>
                        <a:pt x="8537448" y="3633216"/>
                      </a:lnTo>
                      <a:lnTo>
                        <a:pt x="8540496" y="3633216"/>
                      </a:lnTo>
                      <a:lnTo>
                        <a:pt x="8543544" y="3633216"/>
                      </a:lnTo>
                      <a:lnTo>
                        <a:pt x="8543544" y="3630168"/>
                      </a:lnTo>
                      <a:lnTo>
                        <a:pt x="8546592" y="3630168"/>
                      </a:lnTo>
                      <a:lnTo>
                        <a:pt x="8549640" y="3630168"/>
                      </a:lnTo>
                      <a:lnTo>
                        <a:pt x="8549640" y="3627120"/>
                      </a:lnTo>
                      <a:lnTo>
                        <a:pt x="8552688" y="3627120"/>
                      </a:lnTo>
                      <a:lnTo>
                        <a:pt x="8555736" y="3627120"/>
                      </a:lnTo>
                      <a:lnTo>
                        <a:pt x="8558784" y="3627120"/>
                      </a:lnTo>
                      <a:lnTo>
                        <a:pt x="8558784" y="3630168"/>
                      </a:lnTo>
                      <a:lnTo>
                        <a:pt x="8561832" y="3630168"/>
                      </a:lnTo>
                      <a:lnTo>
                        <a:pt x="8561832" y="3633216"/>
                      </a:lnTo>
                      <a:lnTo>
                        <a:pt x="8564880" y="3633216"/>
                      </a:lnTo>
                      <a:lnTo>
                        <a:pt x="8567928" y="3633216"/>
                      </a:lnTo>
                      <a:lnTo>
                        <a:pt x="8570976" y="3633216"/>
                      </a:lnTo>
                      <a:lnTo>
                        <a:pt x="8574024" y="3633216"/>
                      </a:lnTo>
                      <a:lnTo>
                        <a:pt x="8577072" y="3633216"/>
                      </a:lnTo>
                      <a:lnTo>
                        <a:pt x="8577072" y="3627120"/>
                      </a:lnTo>
                      <a:lnTo>
                        <a:pt x="8580120" y="3627120"/>
                      </a:lnTo>
                      <a:lnTo>
                        <a:pt x="8580120" y="3602736"/>
                      </a:lnTo>
                      <a:lnTo>
                        <a:pt x="8583168" y="3602736"/>
                      </a:lnTo>
                      <a:lnTo>
                        <a:pt x="8583168" y="3450336"/>
                      </a:lnTo>
                      <a:lnTo>
                        <a:pt x="8586216" y="3450336"/>
                      </a:lnTo>
                      <a:lnTo>
                        <a:pt x="8586216" y="3605783"/>
                      </a:lnTo>
                      <a:lnTo>
                        <a:pt x="8589264" y="3605783"/>
                      </a:lnTo>
                      <a:lnTo>
                        <a:pt x="8589264" y="3627120"/>
                      </a:lnTo>
                      <a:lnTo>
                        <a:pt x="8592312" y="3627120"/>
                      </a:lnTo>
                      <a:lnTo>
                        <a:pt x="8592312" y="3624072"/>
                      </a:lnTo>
                      <a:lnTo>
                        <a:pt x="8595360" y="3624072"/>
                      </a:lnTo>
                      <a:lnTo>
                        <a:pt x="8595360" y="3617976"/>
                      </a:lnTo>
                      <a:lnTo>
                        <a:pt x="8598408" y="3621024"/>
                      </a:lnTo>
                      <a:lnTo>
                        <a:pt x="8598408" y="3633216"/>
                      </a:lnTo>
                      <a:lnTo>
                        <a:pt x="8601456" y="3633216"/>
                      </a:lnTo>
                      <a:lnTo>
                        <a:pt x="8604504" y="3633216"/>
                      </a:lnTo>
                      <a:lnTo>
                        <a:pt x="8604504" y="3636264"/>
                      </a:lnTo>
                      <a:lnTo>
                        <a:pt x="8607552" y="3636264"/>
                      </a:lnTo>
                      <a:lnTo>
                        <a:pt x="8610600" y="3636264"/>
                      </a:lnTo>
                      <a:lnTo>
                        <a:pt x="8613648" y="3636264"/>
                      </a:lnTo>
                      <a:lnTo>
                        <a:pt x="8616696" y="3636264"/>
                      </a:lnTo>
                      <a:lnTo>
                        <a:pt x="8616696" y="3633216"/>
                      </a:lnTo>
                      <a:lnTo>
                        <a:pt x="8619744" y="3633216"/>
                      </a:lnTo>
                      <a:lnTo>
                        <a:pt x="8622792" y="3633216"/>
                      </a:lnTo>
                      <a:lnTo>
                        <a:pt x="8622792" y="3627120"/>
                      </a:lnTo>
                      <a:lnTo>
                        <a:pt x="8625840" y="3627120"/>
                      </a:lnTo>
                      <a:lnTo>
                        <a:pt x="8625840" y="3633216"/>
                      </a:lnTo>
                      <a:lnTo>
                        <a:pt x="8628888" y="3633216"/>
                      </a:lnTo>
                      <a:lnTo>
                        <a:pt x="8628888" y="3636264"/>
                      </a:lnTo>
                      <a:lnTo>
                        <a:pt x="8631936" y="3636264"/>
                      </a:lnTo>
                      <a:lnTo>
                        <a:pt x="8634984" y="3639312"/>
                      </a:lnTo>
                      <a:lnTo>
                        <a:pt x="8634984" y="3636264"/>
                      </a:lnTo>
                      <a:lnTo>
                        <a:pt x="8638032" y="3636264"/>
                      </a:lnTo>
                      <a:lnTo>
                        <a:pt x="8641080" y="3636264"/>
                      </a:lnTo>
                      <a:lnTo>
                        <a:pt x="8641080" y="3633216"/>
                      </a:lnTo>
                      <a:lnTo>
                        <a:pt x="8644128" y="3633216"/>
                      </a:lnTo>
                      <a:lnTo>
                        <a:pt x="8644128" y="3624072"/>
                      </a:lnTo>
                      <a:lnTo>
                        <a:pt x="8647176" y="3630168"/>
                      </a:lnTo>
                      <a:lnTo>
                        <a:pt x="8647176" y="3624072"/>
                      </a:lnTo>
                      <a:lnTo>
                        <a:pt x="8650224" y="3617976"/>
                      </a:lnTo>
                      <a:lnTo>
                        <a:pt x="8650224" y="3627120"/>
                      </a:lnTo>
                      <a:lnTo>
                        <a:pt x="8653272" y="3627120"/>
                      </a:lnTo>
                      <a:lnTo>
                        <a:pt x="8653272" y="3633216"/>
                      </a:lnTo>
                      <a:lnTo>
                        <a:pt x="8656320" y="3633216"/>
                      </a:lnTo>
                      <a:lnTo>
                        <a:pt x="8656320" y="3611879"/>
                      </a:lnTo>
                      <a:lnTo>
                        <a:pt x="8659368" y="3611879"/>
                      </a:lnTo>
                      <a:lnTo>
                        <a:pt x="8659368" y="3627120"/>
                      </a:lnTo>
                      <a:lnTo>
                        <a:pt x="8662416" y="3627120"/>
                      </a:lnTo>
                      <a:lnTo>
                        <a:pt x="8662416" y="3605783"/>
                      </a:lnTo>
                      <a:lnTo>
                        <a:pt x="8665464" y="3611879"/>
                      </a:lnTo>
                      <a:lnTo>
                        <a:pt x="8665464" y="3633216"/>
                      </a:lnTo>
                      <a:lnTo>
                        <a:pt x="8668512" y="3636264"/>
                      </a:lnTo>
                      <a:lnTo>
                        <a:pt x="8668512" y="3630168"/>
                      </a:lnTo>
                      <a:lnTo>
                        <a:pt x="8671560" y="3630168"/>
                      </a:lnTo>
                      <a:lnTo>
                        <a:pt x="8671560" y="3621024"/>
                      </a:lnTo>
                      <a:lnTo>
                        <a:pt x="8674608" y="3624072"/>
                      </a:lnTo>
                      <a:lnTo>
                        <a:pt x="8674608" y="3605783"/>
                      </a:lnTo>
                      <a:lnTo>
                        <a:pt x="8677656" y="3617976"/>
                      </a:lnTo>
                      <a:lnTo>
                        <a:pt x="8677656" y="3633216"/>
                      </a:lnTo>
                      <a:lnTo>
                        <a:pt x="8680704" y="3633216"/>
                      </a:lnTo>
                      <a:lnTo>
                        <a:pt x="8680704" y="3636264"/>
                      </a:lnTo>
                      <a:lnTo>
                        <a:pt x="8683752" y="3636264"/>
                      </a:lnTo>
                      <a:lnTo>
                        <a:pt x="8686800" y="3636264"/>
                      </a:lnTo>
                      <a:lnTo>
                        <a:pt x="8686800" y="3639312"/>
                      </a:lnTo>
                      <a:lnTo>
                        <a:pt x="8689848" y="3639312"/>
                      </a:lnTo>
                      <a:lnTo>
                        <a:pt x="8692896" y="3639312"/>
                      </a:lnTo>
                      <a:lnTo>
                        <a:pt x="8695944" y="3639312"/>
                      </a:lnTo>
                      <a:lnTo>
                        <a:pt x="8698992" y="3639312"/>
                      </a:lnTo>
                      <a:lnTo>
                        <a:pt x="8698992" y="3636264"/>
                      </a:lnTo>
                      <a:lnTo>
                        <a:pt x="8702040" y="3636264"/>
                      </a:lnTo>
                      <a:lnTo>
                        <a:pt x="8705088" y="3636264"/>
                      </a:lnTo>
                      <a:lnTo>
                        <a:pt x="8708136" y="3636264"/>
                      </a:lnTo>
                      <a:lnTo>
                        <a:pt x="8711184" y="3636264"/>
                      </a:lnTo>
                      <a:lnTo>
                        <a:pt x="8714232" y="3639312"/>
                      </a:lnTo>
                      <a:lnTo>
                        <a:pt x="8714232" y="3636264"/>
                      </a:lnTo>
                      <a:lnTo>
                        <a:pt x="8717280" y="3636264"/>
                      </a:lnTo>
                      <a:lnTo>
                        <a:pt x="8717280" y="3639312"/>
                      </a:lnTo>
                      <a:lnTo>
                        <a:pt x="8720328" y="3636264"/>
                      </a:lnTo>
                      <a:lnTo>
                        <a:pt x="8720328" y="3639312"/>
                      </a:lnTo>
                      <a:lnTo>
                        <a:pt x="8723376" y="3639312"/>
                      </a:lnTo>
                      <a:lnTo>
                        <a:pt x="8723376" y="3636264"/>
                      </a:lnTo>
                      <a:lnTo>
                        <a:pt x="8726424" y="3636264"/>
                      </a:lnTo>
                      <a:lnTo>
                        <a:pt x="8729472" y="3636264"/>
                      </a:lnTo>
                      <a:lnTo>
                        <a:pt x="8729472" y="3639312"/>
                      </a:lnTo>
                      <a:lnTo>
                        <a:pt x="8732520" y="3636264"/>
                      </a:lnTo>
                      <a:lnTo>
                        <a:pt x="8732520" y="3639312"/>
                      </a:lnTo>
                      <a:lnTo>
                        <a:pt x="8735568" y="3639312"/>
                      </a:lnTo>
                      <a:lnTo>
                        <a:pt x="8738616" y="3639312"/>
                      </a:lnTo>
                      <a:lnTo>
                        <a:pt x="8738616" y="3636264"/>
                      </a:lnTo>
                      <a:lnTo>
                        <a:pt x="8741664" y="3639312"/>
                      </a:lnTo>
                      <a:lnTo>
                        <a:pt x="8741664" y="3636264"/>
                      </a:lnTo>
                      <a:lnTo>
                        <a:pt x="8744712" y="3636264"/>
                      </a:lnTo>
                      <a:lnTo>
                        <a:pt x="8744712" y="3639312"/>
                      </a:lnTo>
                      <a:lnTo>
                        <a:pt x="8747760" y="3639312"/>
                      </a:lnTo>
                      <a:lnTo>
                        <a:pt x="8747760" y="3636264"/>
                      </a:lnTo>
                      <a:lnTo>
                        <a:pt x="8750808" y="3636264"/>
                      </a:lnTo>
                      <a:lnTo>
                        <a:pt x="8750808" y="3639312"/>
                      </a:lnTo>
                      <a:lnTo>
                        <a:pt x="8753856" y="3639312"/>
                      </a:lnTo>
                      <a:lnTo>
                        <a:pt x="8753856" y="3639312"/>
                      </a:lnTo>
                      <a:lnTo>
                        <a:pt x="8756904" y="3639312"/>
                      </a:lnTo>
                      <a:lnTo>
                        <a:pt x="8759952" y="3639312"/>
                      </a:lnTo>
                      <a:lnTo>
                        <a:pt x="8763000" y="3639312"/>
                      </a:lnTo>
                      <a:lnTo>
                        <a:pt x="8763000" y="3636264"/>
                      </a:lnTo>
                      <a:lnTo>
                        <a:pt x="8766048" y="3636264"/>
                      </a:lnTo>
                      <a:lnTo>
                        <a:pt x="8766048" y="3639312"/>
                      </a:lnTo>
                      <a:lnTo>
                        <a:pt x="8769096" y="3639312"/>
                      </a:lnTo>
                      <a:lnTo>
                        <a:pt x="8772144" y="3639312"/>
                      </a:lnTo>
                      <a:lnTo>
                        <a:pt x="8775192" y="3636264"/>
                      </a:lnTo>
                      <a:lnTo>
                        <a:pt x="8775192" y="3639312"/>
                      </a:lnTo>
                      <a:lnTo>
                        <a:pt x="8778240" y="3639312"/>
                      </a:lnTo>
                      <a:lnTo>
                        <a:pt x="8778240" y="3636264"/>
                      </a:lnTo>
                      <a:lnTo>
                        <a:pt x="8781288" y="3639312"/>
                      </a:lnTo>
                      <a:lnTo>
                        <a:pt x="8781288" y="3636264"/>
                      </a:lnTo>
                      <a:lnTo>
                        <a:pt x="8784336" y="3639312"/>
                      </a:lnTo>
                      <a:lnTo>
                        <a:pt x="8784336" y="3633216"/>
                      </a:lnTo>
                      <a:lnTo>
                        <a:pt x="8787384" y="3633216"/>
                      </a:lnTo>
                      <a:lnTo>
                        <a:pt x="8787384" y="3636264"/>
                      </a:lnTo>
                      <a:lnTo>
                        <a:pt x="8790432" y="3636264"/>
                      </a:lnTo>
                      <a:lnTo>
                        <a:pt x="8793480" y="3636264"/>
                      </a:lnTo>
                      <a:lnTo>
                        <a:pt x="8793480" y="3639312"/>
                      </a:lnTo>
                      <a:lnTo>
                        <a:pt x="8796528" y="3639312"/>
                      </a:lnTo>
                      <a:lnTo>
                        <a:pt x="8799576" y="3639312"/>
                      </a:lnTo>
                      <a:lnTo>
                        <a:pt x="8799576" y="3633216"/>
                      </a:lnTo>
                      <a:lnTo>
                        <a:pt x="8802624" y="3636264"/>
                      </a:lnTo>
                      <a:lnTo>
                        <a:pt x="8802624" y="3639312"/>
                      </a:lnTo>
                      <a:lnTo>
                        <a:pt x="8805672" y="3639312"/>
                      </a:lnTo>
                      <a:lnTo>
                        <a:pt x="8808720" y="3636264"/>
                      </a:lnTo>
                      <a:lnTo>
                        <a:pt x="8808720" y="3639312"/>
                      </a:lnTo>
                      <a:lnTo>
                        <a:pt x="8811768" y="3642359"/>
                      </a:lnTo>
                      <a:lnTo>
                        <a:pt x="8811768" y="3636264"/>
                      </a:lnTo>
                      <a:lnTo>
                        <a:pt x="8814816" y="3636264"/>
                      </a:lnTo>
                      <a:lnTo>
                        <a:pt x="8814816" y="3639312"/>
                      </a:lnTo>
                      <a:lnTo>
                        <a:pt x="8817864" y="3639312"/>
                      </a:lnTo>
                      <a:lnTo>
                        <a:pt x="8820912" y="3639312"/>
                      </a:lnTo>
                      <a:lnTo>
                        <a:pt x="8820912" y="3636264"/>
                      </a:lnTo>
                      <a:lnTo>
                        <a:pt x="8823960" y="3636264"/>
                      </a:lnTo>
                      <a:lnTo>
                        <a:pt x="8823960" y="3639312"/>
                      </a:lnTo>
                      <a:lnTo>
                        <a:pt x="8827008" y="3639312"/>
                      </a:lnTo>
                      <a:lnTo>
                        <a:pt x="8827008" y="3636264"/>
                      </a:lnTo>
                      <a:lnTo>
                        <a:pt x="8830056" y="3636264"/>
                      </a:lnTo>
                      <a:lnTo>
                        <a:pt x="8833104" y="3636264"/>
                      </a:lnTo>
                      <a:lnTo>
                        <a:pt x="8836152" y="3636264"/>
                      </a:lnTo>
                      <a:lnTo>
                        <a:pt x="8839200" y="3636264"/>
                      </a:lnTo>
                      <a:lnTo>
                        <a:pt x="8839200" y="3639312"/>
                      </a:lnTo>
                      <a:lnTo>
                        <a:pt x="8842248" y="3636264"/>
                      </a:lnTo>
                      <a:lnTo>
                        <a:pt x="8842248" y="3639312"/>
                      </a:lnTo>
                      <a:lnTo>
                        <a:pt x="8845296" y="3639312"/>
                      </a:lnTo>
                      <a:lnTo>
                        <a:pt x="8848344" y="3639312"/>
                      </a:lnTo>
                      <a:lnTo>
                        <a:pt x="8851392" y="3639312"/>
                      </a:lnTo>
                      <a:lnTo>
                        <a:pt x="8854440" y="3639312"/>
                      </a:lnTo>
                      <a:lnTo>
                        <a:pt x="8854440" y="3636264"/>
                      </a:lnTo>
                      <a:lnTo>
                        <a:pt x="8857488" y="3636264"/>
                      </a:lnTo>
                      <a:lnTo>
                        <a:pt x="8857488" y="3639312"/>
                      </a:lnTo>
                      <a:lnTo>
                        <a:pt x="8860536" y="3639312"/>
                      </a:lnTo>
                      <a:lnTo>
                        <a:pt x="8860536" y="3636264"/>
                      </a:lnTo>
                      <a:lnTo>
                        <a:pt x="8863584" y="3636264"/>
                      </a:lnTo>
                      <a:lnTo>
                        <a:pt x="8863584" y="3639312"/>
                      </a:lnTo>
                      <a:lnTo>
                        <a:pt x="8866632" y="3639312"/>
                      </a:lnTo>
                      <a:lnTo>
                        <a:pt x="8869680" y="3636264"/>
                      </a:lnTo>
                      <a:lnTo>
                        <a:pt x="8869680" y="3639312"/>
                      </a:lnTo>
                      <a:lnTo>
                        <a:pt x="8872728" y="3639312"/>
                      </a:lnTo>
                      <a:lnTo>
                        <a:pt x="8872728" y="3636264"/>
                      </a:lnTo>
                      <a:lnTo>
                        <a:pt x="8875776" y="3636264"/>
                      </a:lnTo>
                      <a:lnTo>
                        <a:pt x="8875776" y="3639312"/>
                      </a:lnTo>
                      <a:lnTo>
                        <a:pt x="8878824" y="3639312"/>
                      </a:lnTo>
                      <a:lnTo>
                        <a:pt x="8881872" y="3639312"/>
                      </a:lnTo>
                      <a:lnTo>
                        <a:pt x="8881872" y="3636264"/>
                      </a:lnTo>
                      <a:lnTo>
                        <a:pt x="8884920" y="3636264"/>
                      </a:lnTo>
                      <a:lnTo>
                        <a:pt x="8884920" y="3639312"/>
                      </a:lnTo>
                      <a:lnTo>
                        <a:pt x="8887968" y="3639312"/>
                      </a:lnTo>
                      <a:lnTo>
                        <a:pt x="8887968" y="3636264"/>
                      </a:lnTo>
                      <a:lnTo>
                        <a:pt x="8891016" y="3639312"/>
                      </a:lnTo>
                      <a:lnTo>
                        <a:pt x="8891016" y="3636264"/>
                      </a:lnTo>
                      <a:lnTo>
                        <a:pt x="8894064" y="3636264"/>
                      </a:lnTo>
                      <a:lnTo>
                        <a:pt x="8894064" y="3639312"/>
                      </a:lnTo>
                      <a:lnTo>
                        <a:pt x="8897112" y="3639312"/>
                      </a:lnTo>
                      <a:lnTo>
                        <a:pt x="8897112" y="3636264"/>
                      </a:lnTo>
                      <a:lnTo>
                        <a:pt x="8900160" y="3636264"/>
                      </a:lnTo>
                      <a:lnTo>
                        <a:pt x="8900160" y="3639312"/>
                      </a:lnTo>
                      <a:lnTo>
                        <a:pt x="8903208" y="3639312"/>
                      </a:lnTo>
                      <a:lnTo>
                        <a:pt x="8903208" y="3636264"/>
                      </a:lnTo>
                      <a:lnTo>
                        <a:pt x="8906256" y="3636264"/>
                      </a:lnTo>
                      <a:lnTo>
                        <a:pt x="8906256" y="3639312"/>
                      </a:lnTo>
                      <a:lnTo>
                        <a:pt x="8909304" y="3639312"/>
                      </a:lnTo>
                      <a:lnTo>
                        <a:pt x="8912352" y="3639312"/>
                      </a:lnTo>
                      <a:lnTo>
                        <a:pt x="8912352" y="3636264"/>
                      </a:lnTo>
                      <a:lnTo>
                        <a:pt x="8915400" y="3636264"/>
                      </a:lnTo>
                      <a:lnTo>
                        <a:pt x="8918448" y="3636264"/>
                      </a:lnTo>
                      <a:lnTo>
                        <a:pt x="8921496" y="3636264"/>
                      </a:lnTo>
                      <a:lnTo>
                        <a:pt x="8924544" y="3636264"/>
                      </a:lnTo>
                      <a:lnTo>
                        <a:pt x="8927592" y="3636264"/>
                      </a:lnTo>
                      <a:lnTo>
                        <a:pt x="8927592" y="3639312"/>
                      </a:lnTo>
                      <a:lnTo>
                        <a:pt x="8930640" y="3639312"/>
                      </a:lnTo>
                      <a:lnTo>
                        <a:pt x="8930640" y="3636264"/>
                      </a:lnTo>
                      <a:lnTo>
                        <a:pt x="8933688" y="3636264"/>
                      </a:lnTo>
                      <a:lnTo>
                        <a:pt x="8936736" y="3636264"/>
                      </a:lnTo>
                      <a:lnTo>
                        <a:pt x="8939784" y="3636264"/>
                      </a:lnTo>
                      <a:lnTo>
                        <a:pt x="8942832" y="3636264"/>
                      </a:lnTo>
                      <a:lnTo>
                        <a:pt x="8945880" y="3636264"/>
                      </a:lnTo>
                      <a:lnTo>
                        <a:pt x="8948928" y="3636264"/>
                      </a:lnTo>
                      <a:lnTo>
                        <a:pt x="8951976" y="3636264"/>
                      </a:lnTo>
                      <a:lnTo>
                        <a:pt x="8955024" y="3636264"/>
                      </a:lnTo>
                      <a:lnTo>
                        <a:pt x="8958072" y="3636264"/>
                      </a:lnTo>
                      <a:lnTo>
                        <a:pt x="8961120" y="3636264"/>
                      </a:lnTo>
                      <a:lnTo>
                        <a:pt x="8964168" y="3636264"/>
                      </a:lnTo>
                      <a:lnTo>
                        <a:pt x="8967216" y="3636264"/>
                      </a:lnTo>
                      <a:lnTo>
                        <a:pt x="8970264" y="3636264"/>
                      </a:lnTo>
                      <a:lnTo>
                        <a:pt x="8973312" y="3636264"/>
                      </a:lnTo>
                      <a:lnTo>
                        <a:pt x="8973312" y="3633216"/>
                      </a:lnTo>
                      <a:lnTo>
                        <a:pt x="8976360" y="3633216"/>
                      </a:lnTo>
                      <a:lnTo>
                        <a:pt x="8976360" y="3636264"/>
                      </a:lnTo>
                      <a:lnTo>
                        <a:pt x="8979408" y="3636264"/>
                      </a:lnTo>
                      <a:lnTo>
                        <a:pt x="8979408" y="3633216"/>
                      </a:lnTo>
                      <a:lnTo>
                        <a:pt x="8982456" y="3633216"/>
                      </a:lnTo>
                      <a:lnTo>
                        <a:pt x="8982456" y="3627120"/>
                      </a:lnTo>
                      <a:lnTo>
                        <a:pt x="8985504" y="3627120"/>
                      </a:lnTo>
                      <a:lnTo>
                        <a:pt x="8985504" y="3605783"/>
                      </a:lnTo>
                      <a:lnTo>
                        <a:pt x="8988552" y="3605783"/>
                      </a:lnTo>
                      <a:lnTo>
                        <a:pt x="8988552" y="3633216"/>
                      </a:lnTo>
                      <a:lnTo>
                        <a:pt x="8991600" y="3633216"/>
                      </a:lnTo>
                      <a:lnTo>
                        <a:pt x="8991600" y="3636264"/>
                      </a:lnTo>
                      <a:lnTo>
                        <a:pt x="8994648" y="3636264"/>
                      </a:lnTo>
                      <a:lnTo>
                        <a:pt x="8994648" y="3633216"/>
                      </a:lnTo>
                      <a:lnTo>
                        <a:pt x="8997696" y="3633216"/>
                      </a:lnTo>
                      <a:lnTo>
                        <a:pt x="8997696" y="3605783"/>
                      </a:lnTo>
                      <a:lnTo>
                        <a:pt x="9000744" y="3605783"/>
                      </a:lnTo>
                      <a:lnTo>
                        <a:pt x="9000744" y="3627120"/>
                      </a:lnTo>
                      <a:lnTo>
                        <a:pt x="9003792" y="3627120"/>
                      </a:lnTo>
                      <a:lnTo>
                        <a:pt x="9003792" y="3633216"/>
                      </a:lnTo>
                      <a:lnTo>
                        <a:pt x="9006840" y="3633216"/>
                      </a:lnTo>
                      <a:lnTo>
                        <a:pt x="9006840" y="3636264"/>
                      </a:lnTo>
                      <a:lnTo>
                        <a:pt x="9009888" y="3636264"/>
                      </a:lnTo>
                      <a:lnTo>
                        <a:pt x="9012936" y="3636264"/>
                      </a:lnTo>
                      <a:lnTo>
                        <a:pt x="9012936" y="3633216"/>
                      </a:lnTo>
                      <a:lnTo>
                        <a:pt x="9015984" y="3633216"/>
                      </a:lnTo>
                      <a:lnTo>
                        <a:pt x="9015984" y="3636264"/>
                      </a:lnTo>
                      <a:lnTo>
                        <a:pt x="9019032" y="3636264"/>
                      </a:lnTo>
                      <a:lnTo>
                        <a:pt x="9022080" y="3636264"/>
                      </a:lnTo>
                      <a:lnTo>
                        <a:pt x="9025128" y="3636264"/>
                      </a:lnTo>
                      <a:lnTo>
                        <a:pt x="9028176" y="3636264"/>
                      </a:lnTo>
                      <a:lnTo>
                        <a:pt x="9031224" y="3636264"/>
                      </a:lnTo>
                      <a:lnTo>
                        <a:pt x="9034272" y="3636264"/>
                      </a:lnTo>
                      <a:lnTo>
                        <a:pt x="9034272" y="3639312"/>
                      </a:lnTo>
                      <a:lnTo>
                        <a:pt x="9037320" y="3639312"/>
                      </a:lnTo>
                      <a:lnTo>
                        <a:pt x="9037320" y="3636264"/>
                      </a:lnTo>
                      <a:lnTo>
                        <a:pt x="9040368" y="3639312"/>
                      </a:lnTo>
                      <a:lnTo>
                        <a:pt x="9043416" y="3636264"/>
                      </a:lnTo>
                      <a:lnTo>
                        <a:pt x="9043416" y="3639312"/>
                      </a:lnTo>
                      <a:lnTo>
                        <a:pt x="9046464" y="3639312"/>
                      </a:lnTo>
                      <a:lnTo>
                        <a:pt x="9049512" y="3639312"/>
                      </a:lnTo>
                      <a:lnTo>
                        <a:pt x="9052560" y="3639312"/>
                      </a:lnTo>
                      <a:lnTo>
                        <a:pt x="9055608" y="3639312"/>
                      </a:lnTo>
                      <a:lnTo>
                        <a:pt x="9058656" y="3639312"/>
                      </a:lnTo>
                      <a:lnTo>
                        <a:pt x="9058656" y="3636264"/>
                      </a:lnTo>
                      <a:lnTo>
                        <a:pt x="9061704" y="3636264"/>
                      </a:lnTo>
                      <a:lnTo>
                        <a:pt x="9061704" y="3639312"/>
                      </a:lnTo>
                      <a:lnTo>
                        <a:pt x="9064752" y="3639312"/>
                      </a:lnTo>
                      <a:lnTo>
                        <a:pt x="9067800" y="3639312"/>
                      </a:lnTo>
                      <a:lnTo>
                        <a:pt x="9070848" y="3639312"/>
                      </a:lnTo>
                      <a:lnTo>
                        <a:pt x="9073896" y="3639312"/>
                      </a:lnTo>
                      <a:lnTo>
                        <a:pt x="9076944" y="3639312"/>
                      </a:lnTo>
                      <a:lnTo>
                        <a:pt x="9079992" y="3639312"/>
                      </a:lnTo>
                      <a:lnTo>
                        <a:pt x="9083040" y="3639312"/>
                      </a:lnTo>
                      <a:lnTo>
                        <a:pt x="9083040" y="3636264"/>
                      </a:lnTo>
                      <a:lnTo>
                        <a:pt x="9086088" y="3639312"/>
                      </a:lnTo>
                      <a:lnTo>
                        <a:pt x="9089136" y="3639312"/>
                      </a:lnTo>
                      <a:lnTo>
                        <a:pt x="9092184" y="3639312"/>
                      </a:lnTo>
                      <a:lnTo>
                        <a:pt x="9092184" y="3636264"/>
                      </a:lnTo>
                      <a:lnTo>
                        <a:pt x="9095232" y="3639312"/>
                      </a:lnTo>
                      <a:lnTo>
                        <a:pt x="9098280" y="3639312"/>
                      </a:lnTo>
                      <a:lnTo>
                        <a:pt x="9101328" y="3639312"/>
                      </a:lnTo>
                      <a:lnTo>
                        <a:pt x="9104376" y="3639312"/>
                      </a:lnTo>
                      <a:lnTo>
                        <a:pt x="9107424" y="3639312"/>
                      </a:lnTo>
                      <a:lnTo>
                        <a:pt x="9110472" y="3639312"/>
                      </a:lnTo>
                      <a:lnTo>
                        <a:pt x="9113520" y="3639312"/>
                      </a:lnTo>
                      <a:lnTo>
                        <a:pt x="9116568" y="3639312"/>
                      </a:lnTo>
                      <a:lnTo>
                        <a:pt x="9119616" y="3639312"/>
                      </a:lnTo>
                      <a:lnTo>
                        <a:pt x="9122664" y="3639312"/>
                      </a:lnTo>
                      <a:lnTo>
                        <a:pt x="9125712" y="3639312"/>
                      </a:lnTo>
                      <a:lnTo>
                        <a:pt x="9128760" y="3636264"/>
                      </a:lnTo>
                      <a:lnTo>
                        <a:pt x="9128760" y="3639312"/>
                      </a:lnTo>
                      <a:lnTo>
                        <a:pt x="9131808" y="3639312"/>
                      </a:lnTo>
                      <a:lnTo>
                        <a:pt x="9134856" y="3639312"/>
                      </a:lnTo>
                      <a:lnTo>
                        <a:pt x="9134856" y="3636264"/>
                      </a:lnTo>
                      <a:lnTo>
                        <a:pt x="9137904" y="3636264"/>
                      </a:lnTo>
                      <a:lnTo>
                        <a:pt x="9137904" y="3639312"/>
                      </a:lnTo>
                      <a:lnTo>
                        <a:pt x="9140952" y="3639312"/>
                      </a:lnTo>
                      <a:lnTo>
                        <a:pt x="9144000" y="3639312"/>
                      </a:lnTo>
                      <a:lnTo>
                        <a:pt x="9147048" y="3639312"/>
                      </a:lnTo>
                      <a:lnTo>
                        <a:pt x="9150096" y="3639312"/>
                      </a:lnTo>
                      <a:lnTo>
                        <a:pt x="9153144" y="3639312"/>
                      </a:lnTo>
                      <a:lnTo>
                        <a:pt x="9153144" y="3636264"/>
                      </a:lnTo>
                      <a:lnTo>
                        <a:pt x="9156192" y="3636264"/>
                      </a:lnTo>
                      <a:lnTo>
                        <a:pt x="9156192" y="3639312"/>
                      </a:lnTo>
                      <a:lnTo>
                        <a:pt x="9159240" y="3639312"/>
                      </a:lnTo>
                      <a:lnTo>
                        <a:pt x="9162288" y="3639312"/>
                      </a:lnTo>
                      <a:lnTo>
                        <a:pt x="9165336" y="3639312"/>
                      </a:lnTo>
                      <a:lnTo>
                        <a:pt x="9168384" y="3639312"/>
                      </a:lnTo>
                      <a:lnTo>
                        <a:pt x="9171432" y="3639312"/>
                      </a:lnTo>
                      <a:lnTo>
                        <a:pt x="9174480" y="3639312"/>
                      </a:lnTo>
                      <a:lnTo>
                        <a:pt x="9177528" y="3639312"/>
                      </a:lnTo>
                      <a:lnTo>
                        <a:pt x="9180576" y="3639312"/>
                      </a:lnTo>
                      <a:lnTo>
                        <a:pt x="9183624" y="3639312"/>
                      </a:lnTo>
                      <a:lnTo>
                        <a:pt x="9186672" y="3639312"/>
                      </a:lnTo>
                      <a:lnTo>
                        <a:pt x="9189720" y="3639312"/>
                      </a:lnTo>
                      <a:lnTo>
                        <a:pt x="9192768" y="3639312"/>
                      </a:lnTo>
                      <a:lnTo>
                        <a:pt x="9192768" y="3636264"/>
                      </a:lnTo>
                      <a:lnTo>
                        <a:pt x="9195816" y="3639312"/>
                      </a:lnTo>
                      <a:lnTo>
                        <a:pt x="9195816" y="3642359"/>
                      </a:lnTo>
                      <a:lnTo>
                        <a:pt x="9198864" y="3642359"/>
                      </a:lnTo>
                      <a:lnTo>
                        <a:pt x="9198864" y="3639312"/>
                      </a:lnTo>
                      <a:lnTo>
                        <a:pt x="9201912" y="3639312"/>
                      </a:lnTo>
                      <a:lnTo>
                        <a:pt x="9201912" y="3639312"/>
                      </a:lnTo>
                      <a:lnTo>
                        <a:pt x="9204960" y="3639312"/>
                      </a:lnTo>
                      <a:lnTo>
                        <a:pt x="9208008" y="3639312"/>
                      </a:lnTo>
                      <a:lnTo>
                        <a:pt x="9211056" y="3639312"/>
                      </a:lnTo>
                      <a:lnTo>
                        <a:pt x="9214104" y="3639312"/>
                      </a:lnTo>
                      <a:lnTo>
                        <a:pt x="9217152" y="3639312"/>
                      </a:lnTo>
                      <a:lnTo>
                        <a:pt x="9220200" y="3639312"/>
                      </a:lnTo>
                      <a:lnTo>
                        <a:pt x="9223248" y="3639312"/>
                      </a:lnTo>
                      <a:lnTo>
                        <a:pt x="9223248" y="3636264"/>
                      </a:lnTo>
                      <a:lnTo>
                        <a:pt x="9226296" y="3636264"/>
                      </a:lnTo>
                      <a:lnTo>
                        <a:pt x="9226296" y="3639312"/>
                      </a:lnTo>
                      <a:lnTo>
                        <a:pt x="9229344" y="3639312"/>
                      </a:lnTo>
                      <a:lnTo>
                        <a:pt x="9232392" y="3639312"/>
                      </a:lnTo>
                      <a:lnTo>
                        <a:pt x="9232392" y="3636264"/>
                      </a:lnTo>
                      <a:lnTo>
                        <a:pt x="9235440" y="3639312"/>
                      </a:lnTo>
                      <a:lnTo>
                        <a:pt x="9238488" y="3639312"/>
                      </a:lnTo>
                      <a:lnTo>
                        <a:pt x="9238488" y="3636264"/>
                      </a:lnTo>
                      <a:lnTo>
                        <a:pt x="9241536" y="3636264"/>
                      </a:lnTo>
                      <a:lnTo>
                        <a:pt x="9241536" y="3639312"/>
                      </a:lnTo>
                      <a:lnTo>
                        <a:pt x="9244584" y="3639312"/>
                      </a:lnTo>
                      <a:lnTo>
                        <a:pt x="9247632" y="3639312"/>
                      </a:lnTo>
                      <a:lnTo>
                        <a:pt x="9250680" y="3639312"/>
                      </a:lnTo>
                      <a:lnTo>
                        <a:pt x="9250680" y="3642359"/>
                      </a:lnTo>
                      <a:lnTo>
                        <a:pt x="9253728" y="3642359"/>
                      </a:lnTo>
                      <a:lnTo>
                        <a:pt x="9253728" y="3639312"/>
                      </a:lnTo>
                      <a:lnTo>
                        <a:pt x="9256776" y="3639312"/>
                      </a:lnTo>
                      <a:lnTo>
                        <a:pt x="9259824" y="3639312"/>
                      </a:lnTo>
                      <a:lnTo>
                        <a:pt x="9262872" y="3639312"/>
                      </a:lnTo>
                      <a:lnTo>
                        <a:pt x="9262872" y="3636264"/>
                      </a:lnTo>
                      <a:lnTo>
                        <a:pt x="9265920" y="3636264"/>
                      </a:lnTo>
                      <a:lnTo>
                        <a:pt x="9265920" y="3642359"/>
                      </a:lnTo>
                      <a:lnTo>
                        <a:pt x="9268968" y="3642359"/>
                      </a:lnTo>
                      <a:lnTo>
                        <a:pt x="9268968" y="3639312"/>
                      </a:lnTo>
                      <a:lnTo>
                        <a:pt x="9272016" y="3639312"/>
                      </a:lnTo>
                      <a:lnTo>
                        <a:pt x="9272016" y="3639312"/>
                      </a:lnTo>
                      <a:lnTo>
                        <a:pt x="9275064" y="3639312"/>
                      </a:lnTo>
                      <a:lnTo>
                        <a:pt x="9278112" y="3639312"/>
                      </a:lnTo>
                      <a:lnTo>
                        <a:pt x="9281160" y="3639312"/>
                      </a:lnTo>
                      <a:lnTo>
                        <a:pt x="9284208" y="3639312"/>
                      </a:lnTo>
                      <a:lnTo>
                        <a:pt x="9287256" y="3639312"/>
                      </a:lnTo>
                      <a:lnTo>
                        <a:pt x="9290304" y="3639312"/>
                      </a:lnTo>
                      <a:lnTo>
                        <a:pt x="9293352" y="3639312"/>
                      </a:lnTo>
                      <a:lnTo>
                        <a:pt x="9296400" y="3639312"/>
                      </a:lnTo>
                      <a:lnTo>
                        <a:pt x="9299448" y="3639312"/>
                      </a:lnTo>
                      <a:lnTo>
                        <a:pt x="9302496" y="3639312"/>
                      </a:lnTo>
                      <a:lnTo>
                        <a:pt x="9305544" y="3639312"/>
                      </a:lnTo>
                      <a:lnTo>
                        <a:pt x="9308592" y="3639312"/>
                      </a:lnTo>
                      <a:lnTo>
                        <a:pt x="9311640" y="3639312"/>
                      </a:lnTo>
                      <a:lnTo>
                        <a:pt x="9314688" y="3639312"/>
                      </a:lnTo>
                      <a:lnTo>
                        <a:pt x="9317736" y="3639312"/>
                      </a:lnTo>
                      <a:lnTo>
                        <a:pt x="9317736" y="3642359"/>
                      </a:lnTo>
                      <a:lnTo>
                        <a:pt x="9320784" y="3639312"/>
                      </a:lnTo>
                      <a:lnTo>
                        <a:pt x="9323832" y="3639312"/>
                      </a:lnTo>
                      <a:lnTo>
                        <a:pt x="9326880" y="3639312"/>
                      </a:lnTo>
                      <a:lnTo>
                        <a:pt x="9329928" y="3639312"/>
                      </a:lnTo>
                      <a:lnTo>
                        <a:pt x="9332976" y="3639312"/>
                      </a:lnTo>
                      <a:lnTo>
                        <a:pt x="9332976" y="3642359"/>
                      </a:lnTo>
                      <a:lnTo>
                        <a:pt x="9336024" y="3639312"/>
                      </a:lnTo>
                      <a:lnTo>
                        <a:pt x="9339072" y="3639312"/>
                      </a:lnTo>
                      <a:lnTo>
                        <a:pt x="9339072" y="3642359"/>
                      </a:lnTo>
                      <a:lnTo>
                        <a:pt x="9342120" y="3642359"/>
                      </a:lnTo>
                      <a:lnTo>
                        <a:pt x="9342120" y="3639312"/>
                      </a:lnTo>
                      <a:lnTo>
                        <a:pt x="9345168" y="3639312"/>
                      </a:lnTo>
                      <a:lnTo>
                        <a:pt x="9348216" y="3639312"/>
                      </a:lnTo>
                      <a:lnTo>
                        <a:pt x="9348216" y="3636264"/>
                      </a:lnTo>
                      <a:lnTo>
                        <a:pt x="9351264" y="3636264"/>
                      </a:lnTo>
                      <a:lnTo>
                        <a:pt x="9351264" y="3639312"/>
                      </a:lnTo>
                      <a:lnTo>
                        <a:pt x="9354312" y="3639312"/>
                      </a:lnTo>
                      <a:lnTo>
                        <a:pt x="9357360" y="3639312"/>
                      </a:lnTo>
                      <a:lnTo>
                        <a:pt x="9360408" y="3636264"/>
                      </a:lnTo>
                    </a:path>
                  </a:pathLst>
                </a:custGeom>
                <a:ln w="7620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469" name="bk object 16">
                  <a:extLst>
                    <a:ext uri="{FF2B5EF4-FFF2-40B4-BE49-F238E27FC236}">
                      <a16:creationId xmlns:a16="http://schemas.microsoft.com/office/drawing/2014/main" id="{DD0A0DDB-8F3F-40FA-97E5-E7E2225F0D6B}"/>
                    </a:ext>
                  </a:extLst>
                </p:cNvPr>
                <p:cNvSpPr/>
                <p:nvPr/>
              </p:nvSpPr>
              <p:spPr>
                <a:xfrm>
                  <a:off x="694944" y="2380488"/>
                  <a:ext cx="9360535" cy="4093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0535" h="4093845">
                      <a:moveTo>
                        <a:pt x="0" y="3697224"/>
                      </a:moveTo>
                      <a:lnTo>
                        <a:pt x="3048" y="3697224"/>
                      </a:lnTo>
                      <a:lnTo>
                        <a:pt x="6096" y="3697224"/>
                      </a:lnTo>
                      <a:lnTo>
                        <a:pt x="9144" y="3697224"/>
                      </a:lnTo>
                      <a:lnTo>
                        <a:pt x="12192" y="3697224"/>
                      </a:lnTo>
                      <a:lnTo>
                        <a:pt x="15240" y="3697224"/>
                      </a:lnTo>
                      <a:lnTo>
                        <a:pt x="18288" y="3697224"/>
                      </a:lnTo>
                      <a:lnTo>
                        <a:pt x="18288" y="3700272"/>
                      </a:lnTo>
                      <a:lnTo>
                        <a:pt x="21336" y="3700272"/>
                      </a:lnTo>
                      <a:lnTo>
                        <a:pt x="21336" y="3697224"/>
                      </a:lnTo>
                      <a:lnTo>
                        <a:pt x="24384" y="3700272"/>
                      </a:lnTo>
                      <a:lnTo>
                        <a:pt x="24384" y="3697224"/>
                      </a:lnTo>
                      <a:lnTo>
                        <a:pt x="27432" y="3697224"/>
                      </a:lnTo>
                      <a:lnTo>
                        <a:pt x="30480" y="3697224"/>
                      </a:lnTo>
                      <a:lnTo>
                        <a:pt x="33528" y="3697224"/>
                      </a:lnTo>
                      <a:lnTo>
                        <a:pt x="33528" y="3700272"/>
                      </a:lnTo>
                      <a:lnTo>
                        <a:pt x="36576" y="3697224"/>
                      </a:lnTo>
                      <a:lnTo>
                        <a:pt x="39624" y="3697224"/>
                      </a:lnTo>
                      <a:lnTo>
                        <a:pt x="42672" y="3697224"/>
                      </a:lnTo>
                      <a:lnTo>
                        <a:pt x="45720" y="3697224"/>
                      </a:lnTo>
                      <a:lnTo>
                        <a:pt x="48768" y="3697224"/>
                      </a:lnTo>
                      <a:lnTo>
                        <a:pt x="51816" y="3697224"/>
                      </a:lnTo>
                      <a:lnTo>
                        <a:pt x="54864" y="3697224"/>
                      </a:lnTo>
                      <a:lnTo>
                        <a:pt x="57912" y="3700272"/>
                      </a:lnTo>
                      <a:lnTo>
                        <a:pt x="57912" y="3697224"/>
                      </a:lnTo>
                      <a:lnTo>
                        <a:pt x="60960" y="3697224"/>
                      </a:lnTo>
                      <a:lnTo>
                        <a:pt x="60960" y="3700272"/>
                      </a:lnTo>
                      <a:lnTo>
                        <a:pt x="64008" y="3700272"/>
                      </a:lnTo>
                      <a:lnTo>
                        <a:pt x="64008" y="3697224"/>
                      </a:lnTo>
                      <a:lnTo>
                        <a:pt x="67056" y="3697224"/>
                      </a:lnTo>
                      <a:lnTo>
                        <a:pt x="67056" y="3700272"/>
                      </a:lnTo>
                      <a:lnTo>
                        <a:pt x="70104" y="3700272"/>
                      </a:lnTo>
                      <a:lnTo>
                        <a:pt x="70104" y="3697224"/>
                      </a:lnTo>
                      <a:lnTo>
                        <a:pt x="73152" y="3697224"/>
                      </a:lnTo>
                      <a:lnTo>
                        <a:pt x="76200" y="3697224"/>
                      </a:lnTo>
                      <a:lnTo>
                        <a:pt x="79248" y="3697224"/>
                      </a:lnTo>
                      <a:lnTo>
                        <a:pt x="79248" y="3700272"/>
                      </a:lnTo>
                      <a:lnTo>
                        <a:pt x="82296" y="3697224"/>
                      </a:lnTo>
                      <a:lnTo>
                        <a:pt x="85344" y="3697224"/>
                      </a:lnTo>
                      <a:lnTo>
                        <a:pt x="88392" y="3697224"/>
                      </a:lnTo>
                      <a:lnTo>
                        <a:pt x="91440" y="3697224"/>
                      </a:lnTo>
                      <a:lnTo>
                        <a:pt x="94488" y="3697224"/>
                      </a:lnTo>
                      <a:lnTo>
                        <a:pt x="97536" y="3697224"/>
                      </a:lnTo>
                      <a:lnTo>
                        <a:pt x="100584" y="3697224"/>
                      </a:lnTo>
                      <a:lnTo>
                        <a:pt x="103632" y="3697224"/>
                      </a:lnTo>
                      <a:lnTo>
                        <a:pt x="106680" y="3697224"/>
                      </a:lnTo>
                      <a:lnTo>
                        <a:pt x="109728" y="3697224"/>
                      </a:lnTo>
                      <a:lnTo>
                        <a:pt x="112776" y="3697224"/>
                      </a:lnTo>
                      <a:lnTo>
                        <a:pt x="115824" y="3697224"/>
                      </a:lnTo>
                      <a:lnTo>
                        <a:pt x="118872" y="3697224"/>
                      </a:lnTo>
                      <a:lnTo>
                        <a:pt x="121920" y="3697224"/>
                      </a:lnTo>
                      <a:lnTo>
                        <a:pt x="124968" y="3697224"/>
                      </a:lnTo>
                      <a:lnTo>
                        <a:pt x="128016" y="3697224"/>
                      </a:lnTo>
                      <a:lnTo>
                        <a:pt x="128016" y="3700272"/>
                      </a:lnTo>
                      <a:lnTo>
                        <a:pt x="131064" y="3700272"/>
                      </a:lnTo>
                      <a:lnTo>
                        <a:pt x="131064" y="3697224"/>
                      </a:lnTo>
                      <a:lnTo>
                        <a:pt x="134112" y="3697224"/>
                      </a:lnTo>
                      <a:lnTo>
                        <a:pt x="137160" y="3697224"/>
                      </a:lnTo>
                      <a:lnTo>
                        <a:pt x="140208" y="3697224"/>
                      </a:lnTo>
                      <a:lnTo>
                        <a:pt x="143256" y="3697224"/>
                      </a:lnTo>
                      <a:lnTo>
                        <a:pt x="146304" y="3697224"/>
                      </a:lnTo>
                      <a:lnTo>
                        <a:pt x="149352" y="3697224"/>
                      </a:lnTo>
                      <a:lnTo>
                        <a:pt x="152400" y="3697224"/>
                      </a:lnTo>
                      <a:lnTo>
                        <a:pt x="155448" y="3697224"/>
                      </a:lnTo>
                      <a:lnTo>
                        <a:pt x="158496" y="3697224"/>
                      </a:lnTo>
                      <a:lnTo>
                        <a:pt x="161544" y="3697224"/>
                      </a:lnTo>
                      <a:lnTo>
                        <a:pt x="161544" y="3700272"/>
                      </a:lnTo>
                      <a:lnTo>
                        <a:pt x="164592" y="3697224"/>
                      </a:lnTo>
                      <a:lnTo>
                        <a:pt x="164592" y="3700272"/>
                      </a:lnTo>
                      <a:lnTo>
                        <a:pt x="167640" y="3700272"/>
                      </a:lnTo>
                      <a:lnTo>
                        <a:pt x="170688" y="3700272"/>
                      </a:lnTo>
                      <a:lnTo>
                        <a:pt x="170688" y="3697224"/>
                      </a:lnTo>
                      <a:lnTo>
                        <a:pt x="173736" y="3697224"/>
                      </a:lnTo>
                      <a:lnTo>
                        <a:pt x="176784" y="3697224"/>
                      </a:lnTo>
                      <a:lnTo>
                        <a:pt x="179832" y="3697224"/>
                      </a:lnTo>
                      <a:lnTo>
                        <a:pt x="182880" y="3697224"/>
                      </a:lnTo>
                      <a:lnTo>
                        <a:pt x="182880" y="3694176"/>
                      </a:lnTo>
                      <a:lnTo>
                        <a:pt x="185928" y="3694176"/>
                      </a:lnTo>
                      <a:lnTo>
                        <a:pt x="185928" y="3697224"/>
                      </a:lnTo>
                      <a:lnTo>
                        <a:pt x="188976" y="3697224"/>
                      </a:lnTo>
                      <a:lnTo>
                        <a:pt x="192024" y="3697224"/>
                      </a:lnTo>
                      <a:lnTo>
                        <a:pt x="195072" y="3697224"/>
                      </a:lnTo>
                      <a:lnTo>
                        <a:pt x="195072" y="3694176"/>
                      </a:lnTo>
                      <a:lnTo>
                        <a:pt x="198120" y="3694176"/>
                      </a:lnTo>
                      <a:lnTo>
                        <a:pt x="198120" y="3685031"/>
                      </a:lnTo>
                      <a:lnTo>
                        <a:pt x="201168" y="3685031"/>
                      </a:lnTo>
                      <a:lnTo>
                        <a:pt x="201168" y="3578352"/>
                      </a:lnTo>
                      <a:lnTo>
                        <a:pt x="204216" y="3575304"/>
                      </a:lnTo>
                      <a:lnTo>
                        <a:pt x="204216" y="3678936"/>
                      </a:lnTo>
                      <a:lnTo>
                        <a:pt x="207264" y="3678936"/>
                      </a:lnTo>
                      <a:lnTo>
                        <a:pt x="207264" y="3691128"/>
                      </a:lnTo>
                      <a:lnTo>
                        <a:pt x="210312" y="3691128"/>
                      </a:lnTo>
                      <a:lnTo>
                        <a:pt x="210312" y="3694176"/>
                      </a:lnTo>
                      <a:lnTo>
                        <a:pt x="213360" y="3694176"/>
                      </a:lnTo>
                      <a:lnTo>
                        <a:pt x="216408" y="3694176"/>
                      </a:lnTo>
                      <a:lnTo>
                        <a:pt x="216408" y="3697224"/>
                      </a:lnTo>
                      <a:lnTo>
                        <a:pt x="219456" y="3694176"/>
                      </a:lnTo>
                      <a:lnTo>
                        <a:pt x="222504" y="3694176"/>
                      </a:lnTo>
                      <a:lnTo>
                        <a:pt x="222504" y="3697224"/>
                      </a:lnTo>
                      <a:lnTo>
                        <a:pt x="225552" y="3697224"/>
                      </a:lnTo>
                      <a:lnTo>
                        <a:pt x="228600" y="3697224"/>
                      </a:lnTo>
                      <a:lnTo>
                        <a:pt x="231648" y="3697224"/>
                      </a:lnTo>
                      <a:lnTo>
                        <a:pt x="234696" y="3697224"/>
                      </a:lnTo>
                      <a:lnTo>
                        <a:pt x="234696" y="3694176"/>
                      </a:lnTo>
                      <a:lnTo>
                        <a:pt x="237744" y="3697224"/>
                      </a:lnTo>
                      <a:lnTo>
                        <a:pt x="240792" y="3697224"/>
                      </a:lnTo>
                      <a:lnTo>
                        <a:pt x="240792" y="3700272"/>
                      </a:lnTo>
                      <a:lnTo>
                        <a:pt x="243840" y="3697224"/>
                      </a:lnTo>
                      <a:lnTo>
                        <a:pt x="246888" y="3697224"/>
                      </a:lnTo>
                      <a:lnTo>
                        <a:pt x="249936" y="3697224"/>
                      </a:lnTo>
                      <a:lnTo>
                        <a:pt x="252984" y="3697224"/>
                      </a:lnTo>
                      <a:lnTo>
                        <a:pt x="256032" y="3697224"/>
                      </a:lnTo>
                      <a:lnTo>
                        <a:pt x="259080" y="3697224"/>
                      </a:lnTo>
                      <a:lnTo>
                        <a:pt x="262128" y="3697224"/>
                      </a:lnTo>
                      <a:lnTo>
                        <a:pt x="265176" y="3697224"/>
                      </a:lnTo>
                      <a:lnTo>
                        <a:pt x="265176" y="3700272"/>
                      </a:lnTo>
                      <a:lnTo>
                        <a:pt x="268224" y="3697224"/>
                      </a:lnTo>
                      <a:lnTo>
                        <a:pt x="271272" y="3697224"/>
                      </a:lnTo>
                      <a:lnTo>
                        <a:pt x="274320" y="3697224"/>
                      </a:lnTo>
                      <a:lnTo>
                        <a:pt x="277368" y="3697224"/>
                      </a:lnTo>
                      <a:lnTo>
                        <a:pt x="280416" y="3697224"/>
                      </a:lnTo>
                      <a:lnTo>
                        <a:pt x="283464" y="3697224"/>
                      </a:lnTo>
                      <a:lnTo>
                        <a:pt x="286512" y="3697224"/>
                      </a:lnTo>
                      <a:lnTo>
                        <a:pt x="289560" y="3697224"/>
                      </a:lnTo>
                      <a:lnTo>
                        <a:pt x="292608" y="3697224"/>
                      </a:lnTo>
                      <a:lnTo>
                        <a:pt x="295656" y="3697224"/>
                      </a:lnTo>
                      <a:lnTo>
                        <a:pt x="298704" y="3697224"/>
                      </a:lnTo>
                      <a:lnTo>
                        <a:pt x="298704" y="3694176"/>
                      </a:lnTo>
                      <a:lnTo>
                        <a:pt x="301752" y="3694176"/>
                      </a:lnTo>
                      <a:lnTo>
                        <a:pt x="301752" y="3697224"/>
                      </a:lnTo>
                      <a:lnTo>
                        <a:pt x="304800" y="3697224"/>
                      </a:lnTo>
                      <a:lnTo>
                        <a:pt x="304800" y="3694176"/>
                      </a:lnTo>
                      <a:lnTo>
                        <a:pt x="307848" y="3697224"/>
                      </a:lnTo>
                      <a:lnTo>
                        <a:pt x="307848" y="3694176"/>
                      </a:lnTo>
                      <a:lnTo>
                        <a:pt x="310896" y="3697224"/>
                      </a:lnTo>
                      <a:lnTo>
                        <a:pt x="313944" y="3697224"/>
                      </a:lnTo>
                      <a:lnTo>
                        <a:pt x="316992" y="3697224"/>
                      </a:lnTo>
                      <a:lnTo>
                        <a:pt x="320040" y="3697224"/>
                      </a:lnTo>
                      <a:lnTo>
                        <a:pt x="323088" y="3697224"/>
                      </a:lnTo>
                      <a:lnTo>
                        <a:pt x="326136" y="3697224"/>
                      </a:lnTo>
                      <a:lnTo>
                        <a:pt x="329184" y="3697224"/>
                      </a:lnTo>
                      <a:lnTo>
                        <a:pt x="329184" y="3700272"/>
                      </a:lnTo>
                      <a:lnTo>
                        <a:pt x="332232" y="3697224"/>
                      </a:lnTo>
                      <a:lnTo>
                        <a:pt x="335280" y="3697224"/>
                      </a:lnTo>
                      <a:lnTo>
                        <a:pt x="338328" y="3697224"/>
                      </a:lnTo>
                      <a:lnTo>
                        <a:pt x="341376" y="3697224"/>
                      </a:lnTo>
                      <a:lnTo>
                        <a:pt x="344424" y="3697224"/>
                      </a:lnTo>
                      <a:lnTo>
                        <a:pt x="347472" y="3697224"/>
                      </a:lnTo>
                      <a:lnTo>
                        <a:pt x="350520" y="3697224"/>
                      </a:lnTo>
                      <a:lnTo>
                        <a:pt x="353568" y="3697224"/>
                      </a:lnTo>
                      <a:lnTo>
                        <a:pt x="356616" y="3697224"/>
                      </a:lnTo>
                      <a:lnTo>
                        <a:pt x="359664" y="3697224"/>
                      </a:lnTo>
                      <a:lnTo>
                        <a:pt x="362712" y="3697224"/>
                      </a:lnTo>
                      <a:lnTo>
                        <a:pt x="365760" y="3697224"/>
                      </a:lnTo>
                      <a:lnTo>
                        <a:pt x="368808" y="3697224"/>
                      </a:lnTo>
                      <a:lnTo>
                        <a:pt x="371856" y="3697224"/>
                      </a:lnTo>
                      <a:lnTo>
                        <a:pt x="371856" y="3694176"/>
                      </a:lnTo>
                      <a:lnTo>
                        <a:pt x="374904" y="3694176"/>
                      </a:lnTo>
                      <a:lnTo>
                        <a:pt x="374904" y="3697224"/>
                      </a:lnTo>
                      <a:lnTo>
                        <a:pt x="377952" y="3697224"/>
                      </a:lnTo>
                      <a:lnTo>
                        <a:pt x="381000" y="3697224"/>
                      </a:lnTo>
                      <a:lnTo>
                        <a:pt x="381000" y="3694176"/>
                      </a:lnTo>
                      <a:lnTo>
                        <a:pt x="384048" y="3694176"/>
                      </a:lnTo>
                      <a:lnTo>
                        <a:pt x="384048" y="3697224"/>
                      </a:lnTo>
                      <a:lnTo>
                        <a:pt x="387096" y="3697224"/>
                      </a:lnTo>
                      <a:lnTo>
                        <a:pt x="390144" y="3697224"/>
                      </a:lnTo>
                      <a:lnTo>
                        <a:pt x="393192" y="3697224"/>
                      </a:lnTo>
                      <a:lnTo>
                        <a:pt x="396240" y="3697224"/>
                      </a:lnTo>
                      <a:lnTo>
                        <a:pt x="399288" y="3697224"/>
                      </a:lnTo>
                      <a:lnTo>
                        <a:pt x="402336" y="3697224"/>
                      </a:lnTo>
                      <a:lnTo>
                        <a:pt x="405384" y="3697224"/>
                      </a:lnTo>
                      <a:lnTo>
                        <a:pt x="408432" y="3697224"/>
                      </a:lnTo>
                      <a:lnTo>
                        <a:pt x="411480" y="3697224"/>
                      </a:lnTo>
                      <a:lnTo>
                        <a:pt x="414528" y="3697224"/>
                      </a:lnTo>
                      <a:lnTo>
                        <a:pt x="417576" y="3697224"/>
                      </a:lnTo>
                      <a:lnTo>
                        <a:pt x="417576" y="3700272"/>
                      </a:lnTo>
                      <a:lnTo>
                        <a:pt x="420624" y="3700272"/>
                      </a:lnTo>
                      <a:lnTo>
                        <a:pt x="420624" y="3697224"/>
                      </a:lnTo>
                      <a:lnTo>
                        <a:pt x="423672" y="3697224"/>
                      </a:lnTo>
                      <a:lnTo>
                        <a:pt x="426720" y="3697224"/>
                      </a:lnTo>
                      <a:lnTo>
                        <a:pt x="429768" y="3697224"/>
                      </a:lnTo>
                      <a:lnTo>
                        <a:pt x="432816" y="3697224"/>
                      </a:lnTo>
                      <a:lnTo>
                        <a:pt x="435864" y="3697224"/>
                      </a:lnTo>
                      <a:lnTo>
                        <a:pt x="438912" y="3697224"/>
                      </a:lnTo>
                      <a:lnTo>
                        <a:pt x="438912" y="3700272"/>
                      </a:lnTo>
                      <a:lnTo>
                        <a:pt x="441960" y="3700272"/>
                      </a:lnTo>
                      <a:lnTo>
                        <a:pt x="441960" y="3697224"/>
                      </a:lnTo>
                      <a:lnTo>
                        <a:pt x="445008" y="3697224"/>
                      </a:lnTo>
                      <a:lnTo>
                        <a:pt x="445008" y="3700272"/>
                      </a:lnTo>
                      <a:lnTo>
                        <a:pt x="448056" y="3697224"/>
                      </a:lnTo>
                      <a:lnTo>
                        <a:pt x="451104" y="3697224"/>
                      </a:lnTo>
                      <a:lnTo>
                        <a:pt x="454152" y="3700272"/>
                      </a:lnTo>
                      <a:lnTo>
                        <a:pt x="454152" y="3697224"/>
                      </a:lnTo>
                      <a:lnTo>
                        <a:pt x="457200" y="3697224"/>
                      </a:lnTo>
                      <a:lnTo>
                        <a:pt x="460248" y="3697224"/>
                      </a:lnTo>
                      <a:lnTo>
                        <a:pt x="463296" y="3697224"/>
                      </a:lnTo>
                      <a:lnTo>
                        <a:pt x="463296" y="3694176"/>
                      </a:lnTo>
                      <a:lnTo>
                        <a:pt x="466344" y="3694176"/>
                      </a:lnTo>
                      <a:lnTo>
                        <a:pt x="466344" y="3697224"/>
                      </a:lnTo>
                      <a:lnTo>
                        <a:pt x="469392" y="3697224"/>
                      </a:lnTo>
                      <a:lnTo>
                        <a:pt x="472440" y="3697224"/>
                      </a:lnTo>
                      <a:lnTo>
                        <a:pt x="472440" y="3700272"/>
                      </a:lnTo>
                      <a:lnTo>
                        <a:pt x="475488" y="3700272"/>
                      </a:lnTo>
                      <a:lnTo>
                        <a:pt x="475488" y="3697224"/>
                      </a:lnTo>
                      <a:lnTo>
                        <a:pt x="478536" y="3697224"/>
                      </a:lnTo>
                      <a:lnTo>
                        <a:pt x="481584" y="3697224"/>
                      </a:lnTo>
                      <a:lnTo>
                        <a:pt x="484632" y="3697224"/>
                      </a:lnTo>
                      <a:lnTo>
                        <a:pt x="484632" y="3694176"/>
                      </a:lnTo>
                      <a:lnTo>
                        <a:pt x="487680" y="3694176"/>
                      </a:lnTo>
                      <a:lnTo>
                        <a:pt x="487680" y="3697224"/>
                      </a:lnTo>
                      <a:lnTo>
                        <a:pt x="490728" y="3697224"/>
                      </a:lnTo>
                      <a:lnTo>
                        <a:pt x="493776" y="3697224"/>
                      </a:lnTo>
                      <a:lnTo>
                        <a:pt x="496824" y="3697224"/>
                      </a:lnTo>
                      <a:lnTo>
                        <a:pt x="499872" y="3697224"/>
                      </a:lnTo>
                      <a:lnTo>
                        <a:pt x="502920" y="3697224"/>
                      </a:lnTo>
                      <a:lnTo>
                        <a:pt x="505968" y="3697224"/>
                      </a:lnTo>
                      <a:lnTo>
                        <a:pt x="509016" y="3697224"/>
                      </a:lnTo>
                      <a:lnTo>
                        <a:pt x="512064" y="3697224"/>
                      </a:lnTo>
                      <a:lnTo>
                        <a:pt x="512064" y="3700272"/>
                      </a:lnTo>
                      <a:lnTo>
                        <a:pt x="515112" y="3700272"/>
                      </a:lnTo>
                      <a:lnTo>
                        <a:pt x="515112" y="3697224"/>
                      </a:lnTo>
                      <a:lnTo>
                        <a:pt x="518160" y="3697224"/>
                      </a:lnTo>
                      <a:lnTo>
                        <a:pt x="521208" y="3697224"/>
                      </a:lnTo>
                      <a:lnTo>
                        <a:pt x="524256" y="3697224"/>
                      </a:lnTo>
                      <a:lnTo>
                        <a:pt x="527304" y="3697224"/>
                      </a:lnTo>
                      <a:lnTo>
                        <a:pt x="530352" y="3697224"/>
                      </a:lnTo>
                      <a:lnTo>
                        <a:pt x="533400" y="3697224"/>
                      </a:lnTo>
                      <a:lnTo>
                        <a:pt x="533400" y="3694176"/>
                      </a:lnTo>
                      <a:lnTo>
                        <a:pt x="536448" y="3694176"/>
                      </a:lnTo>
                      <a:lnTo>
                        <a:pt x="536448" y="3697224"/>
                      </a:lnTo>
                      <a:lnTo>
                        <a:pt x="539496" y="3697224"/>
                      </a:lnTo>
                      <a:lnTo>
                        <a:pt x="542544" y="3697224"/>
                      </a:lnTo>
                      <a:lnTo>
                        <a:pt x="545592" y="3697224"/>
                      </a:lnTo>
                      <a:lnTo>
                        <a:pt x="545592" y="3700272"/>
                      </a:lnTo>
                      <a:lnTo>
                        <a:pt x="548640" y="3697224"/>
                      </a:lnTo>
                      <a:lnTo>
                        <a:pt x="551688" y="3697224"/>
                      </a:lnTo>
                      <a:lnTo>
                        <a:pt x="554736" y="3697224"/>
                      </a:lnTo>
                      <a:lnTo>
                        <a:pt x="557784" y="3697224"/>
                      </a:lnTo>
                      <a:lnTo>
                        <a:pt x="557784" y="3700272"/>
                      </a:lnTo>
                      <a:lnTo>
                        <a:pt x="560832" y="3700272"/>
                      </a:lnTo>
                      <a:lnTo>
                        <a:pt x="560832" y="3697224"/>
                      </a:lnTo>
                      <a:lnTo>
                        <a:pt x="563880" y="3697224"/>
                      </a:lnTo>
                      <a:lnTo>
                        <a:pt x="566928" y="3694176"/>
                      </a:lnTo>
                      <a:lnTo>
                        <a:pt x="566928" y="3697224"/>
                      </a:lnTo>
                      <a:lnTo>
                        <a:pt x="569976" y="3697224"/>
                      </a:lnTo>
                      <a:lnTo>
                        <a:pt x="573024" y="3697224"/>
                      </a:lnTo>
                      <a:lnTo>
                        <a:pt x="573024" y="3694176"/>
                      </a:lnTo>
                      <a:lnTo>
                        <a:pt x="576072" y="3694176"/>
                      </a:lnTo>
                      <a:lnTo>
                        <a:pt x="579120" y="3694176"/>
                      </a:lnTo>
                      <a:lnTo>
                        <a:pt x="579120" y="3697224"/>
                      </a:lnTo>
                      <a:lnTo>
                        <a:pt x="582168" y="3697224"/>
                      </a:lnTo>
                      <a:lnTo>
                        <a:pt x="585216" y="3697224"/>
                      </a:lnTo>
                      <a:lnTo>
                        <a:pt x="588264" y="3697224"/>
                      </a:lnTo>
                      <a:lnTo>
                        <a:pt x="591312" y="3697224"/>
                      </a:lnTo>
                      <a:lnTo>
                        <a:pt x="591312" y="3694176"/>
                      </a:lnTo>
                      <a:lnTo>
                        <a:pt x="594360" y="3694176"/>
                      </a:lnTo>
                      <a:lnTo>
                        <a:pt x="597408" y="3694176"/>
                      </a:lnTo>
                      <a:lnTo>
                        <a:pt x="597408" y="3697224"/>
                      </a:lnTo>
                      <a:lnTo>
                        <a:pt x="600456" y="3694176"/>
                      </a:lnTo>
                      <a:lnTo>
                        <a:pt x="600456" y="3697224"/>
                      </a:lnTo>
                      <a:lnTo>
                        <a:pt x="603504" y="3697224"/>
                      </a:lnTo>
                      <a:lnTo>
                        <a:pt x="606552" y="3697224"/>
                      </a:lnTo>
                      <a:lnTo>
                        <a:pt x="609600" y="3697224"/>
                      </a:lnTo>
                      <a:lnTo>
                        <a:pt x="612648" y="3697224"/>
                      </a:lnTo>
                      <a:lnTo>
                        <a:pt x="615696" y="3697224"/>
                      </a:lnTo>
                      <a:lnTo>
                        <a:pt x="615696" y="3700272"/>
                      </a:lnTo>
                      <a:lnTo>
                        <a:pt x="618744" y="3700272"/>
                      </a:lnTo>
                      <a:lnTo>
                        <a:pt x="618744" y="3697224"/>
                      </a:lnTo>
                      <a:lnTo>
                        <a:pt x="621792" y="3697224"/>
                      </a:lnTo>
                      <a:lnTo>
                        <a:pt x="624840" y="3697224"/>
                      </a:lnTo>
                      <a:lnTo>
                        <a:pt x="627888" y="3697224"/>
                      </a:lnTo>
                      <a:lnTo>
                        <a:pt x="630936" y="3697224"/>
                      </a:lnTo>
                      <a:lnTo>
                        <a:pt x="633984" y="3697224"/>
                      </a:lnTo>
                      <a:lnTo>
                        <a:pt x="637032" y="3697224"/>
                      </a:lnTo>
                      <a:lnTo>
                        <a:pt x="640080" y="3697224"/>
                      </a:lnTo>
                      <a:lnTo>
                        <a:pt x="643128" y="3697224"/>
                      </a:lnTo>
                      <a:lnTo>
                        <a:pt x="643128" y="3700272"/>
                      </a:lnTo>
                      <a:lnTo>
                        <a:pt x="646176" y="3700272"/>
                      </a:lnTo>
                      <a:lnTo>
                        <a:pt x="646176" y="3697224"/>
                      </a:lnTo>
                      <a:lnTo>
                        <a:pt x="649224" y="3700272"/>
                      </a:lnTo>
                      <a:lnTo>
                        <a:pt x="649224" y="3697224"/>
                      </a:lnTo>
                      <a:lnTo>
                        <a:pt x="652272" y="3700272"/>
                      </a:lnTo>
                      <a:lnTo>
                        <a:pt x="652272" y="3697224"/>
                      </a:lnTo>
                      <a:lnTo>
                        <a:pt x="655320" y="3697224"/>
                      </a:lnTo>
                      <a:lnTo>
                        <a:pt x="658368" y="3697224"/>
                      </a:lnTo>
                      <a:lnTo>
                        <a:pt x="661416" y="3697224"/>
                      </a:lnTo>
                      <a:lnTo>
                        <a:pt x="664464" y="3700272"/>
                      </a:lnTo>
                      <a:lnTo>
                        <a:pt x="664464" y="3697224"/>
                      </a:lnTo>
                      <a:lnTo>
                        <a:pt x="667512" y="3697224"/>
                      </a:lnTo>
                      <a:lnTo>
                        <a:pt x="670560" y="3697224"/>
                      </a:lnTo>
                      <a:lnTo>
                        <a:pt x="673608" y="3697224"/>
                      </a:lnTo>
                      <a:lnTo>
                        <a:pt x="676656" y="3697224"/>
                      </a:lnTo>
                      <a:lnTo>
                        <a:pt x="679704" y="3697224"/>
                      </a:lnTo>
                      <a:lnTo>
                        <a:pt x="682752" y="3697224"/>
                      </a:lnTo>
                      <a:lnTo>
                        <a:pt x="685800" y="3697224"/>
                      </a:lnTo>
                      <a:lnTo>
                        <a:pt x="688848" y="3697224"/>
                      </a:lnTo>
                      <a:lnTo>
                        <a:pt x="691896" y="3697224"/>
                      </a:lnTo>
                      <a:lnTo>
                        <a:pt x="691896" y="3694176"/>
                      </a:lnTo>
                      <a:lnTo>
                        <a:pt x="694944" y="3694176"/>
                      </a:lnTo>
                      <a:lnTo>
                        <a:pt x="697992" y="3694176"/>
                      </a:lnTo>
                      <a:lnTo>
                        <a:pt x="701040" y="3694176"/>
                      </a:lnTo>
                      <a:lnTo>
                        <a:pt x="701040" y="3697224"/>
                      </a:lnTo>
                      <a:lnTo>
                        <a:pt x="704088" y="3697224"/>
                      </a:lnTo>
                      <a:lnTo>
                        <a:pt x="704088" y="3694176"/>
                      </a:lnTo>
                      <a:lnTo>
                        <a:pt x="707136" y="3694176"/>
                      </a:lnTo>
                      <a:lnTo>
                        <a:pt x="710184" y="3694176"/>
                      </a:lnTo>
                      <a:lnTo>
                        <a:pt x="710184" y="3691128"/>
                      </a:lnTo>
                      <a:lnTo>
                        <a:pt x="713232" y="3691128"/>
                      </a:lnTo>
                      <a:lnTo>
                        <a:pt x="716280" y="3691128"/>
                      </a:lnTo>
                      <a:lnTo>
                        <a:pt x="716280" y="3681984"/>
                      </a:lnTo>
                      <a:lnTo>
                        <a:pt x="719328" y="3681984"/>
                      </a:lnTo>
                      <a:lnTo>
                        <a:pt x="719328" y="3666744"/>
                      </a:lnTo>
                      <a:lnTo>
                        <a:pt x="722376" y="3666744"/>
                      </a:lnTo>
                      <a:lnTo>
                        <a:pt x="722376" y="3627120"/>
                      </a:lnTo>
                      <a:lnTo>
                        <a:pt x="725424" y="3627120"/>
                      </a:lnTo>
                      <a:lnTo>
                        <a:pt x="725424" y="3508248"/>
                      </a:lnTo>
                      <a:lnTo>
                        <a:pt x="728472" y="3508248"/>
                      </a:lnTo>
                      <a:lnTo>
                        <a:pt x="728472" y="3096768"/>
                      </a:lnTo>
                      <a:lnTo>
                        <a:pt x="731520" y="3112008"/>
                      </a:lnTo>
                      <a:lnTo>
                        <a:pt x="731520" y="3471672"/>
                      </a:lnTo>
                      <a:lnTo>
                        <a:pt x="734568" y="3471672"/>
                      </a:lnTo>
                      <a:lnTo>
                        <a:pt x="734568" y="3654552"/>
                      </a:lnTo>
                      <a:lnTo>
                        <a:pt x="737616" y="3669792"/>
                      </a:lnTo>
                      <a:lnTo>
                        <a:pt x="737616" y="3651504"/>
                      </a:lnTo>
                      <a:lnTo>
                        <a:pt x="740664" y="3651504"/>
                      </a:lnTo>
                      <a:lnTo>
                        <a:pt x="740664" y="3438144"/>
                      </a:lnTo>
                      <a:lnTo>
                        <a:pt x="743712" y="3438144"/>
                      </a:lnTo>
                      <a:lnTo>
                        <a:pt x="743712" y="2886456"/>
                      </a:lnTo>
                      <a:lnTo>
                        <a:pt x="746760" y="2874264"/>
                      </a:lnTo>
                      <a:lnTo>
                        <a:pt x="746760" y="3404616"/>
                      </a:lnTo>
                      <a:lnTo>
                        <a:pt x="749808" y="3404616"/>
                      </a:lnTo>
                      <a:lnTo>
                        <a:pt x="749808" y="3581400"/>
                      </a:lnTo>
                      <a:lnTo>
                        <a:pt x="752856" y="3581400"/>
                      </a:lnTo>
                      <a:lnTo>
                        <a:pt x="752856" y="3642360"/>
                      </a:lnTo>
                      <a:lnTo>
                        <a:pt x="755904" y="3642360"/>
                      </a:lnTo>
                      <a:lnTo>
                        <a:pt x="755904" y="3663696"/>
                      </a:lnTo>
                      <a:lnTo>
                        <a:pt x="758952" y="3663696"/>
                      </a:lnTo>
                      <a:lnTo>
                        <a:pt x="758952" y="3672840"/>
                      </a:lnTo>
                      <a:lnTo>
                        <a:pt x="762000" y="3672840"/>
                      </a:lnTo>
                      <a:lnTo>
                        <a:pt x="762000" y="3675888"/>
                      </a:lnTo>
                      <a:lnTo>
                        <a:pt x="765048" y="3675888"/>
                      </a:lnTo>
                      <a:lnTo>
                        <a:pt x="765048" y="3681984"/>
                      </a:lnTo>
                      <a:lnTo>
                        <a:pt x="768096" y="3681984"/>
                      </a:lnTo>
                      <a:lnTo>
                        <a:pt x="768096" y="3685031"/>
                      </a:lnTo>
                      <a:lnTo>
                        <a:pt x="771144" y="3685031"/>
                      </a:lnTo>
                      <a:lnTo>
                        <a:pt x="771144" y="3688079"/>
                      </a:lnTo>
                      <a:lnTo>
                        <a:pt x="774192" y="3688079"/>
                      </a:lnTo>
                      <a:lnTo>
                        <a:pt x="777240" y="3688079"/>
                      </a:lnTo>
                      <a:lnTo>
                        <a:pt x="780288" y="3688079"/>
                      </a:lnTo>
                      <a:lnTo>
                        <a:pt x="783336" y="3688079"/>
                      </a:lnTo>
                      <a:lnTo>
                        <a:pt x="786384" y="3688079"/>
                      </a:lnTo>
                      <a:lnTo>
                        <a:pt x="786384" y="3691128"/>
                      </a:lnTo>
                      <a:lnTo>
                        <a:pt x="789432" y="3691128"/>
                      </a:lnTo>
                      <a:lnTo>
                        <a:pt x="792480" y="3691128"/>
                      </a:lnTo>
                      <a:lnTo>
                        <a:pt x="795528" y="3691128"/>
                      </a:lnTo>
                      <a:lnTo>
                        <a:pt x="798576" y="3691128"/>
                      </a:lnTo>
                      <a:lnTo>
                        <a:pt x="798576" y="3694176"/>
                      </a:lnTo>
                      <a:lnTo>
                        <a:pt x="801624" y="3694176"/>
                      </a:lnTo>
                      <a:lnTo>
                        <a:pt x="804672" y="3694176"/>
                      </a:lnTo>
                      <a:lnTo>
                        <a:pt x="807720" y="3694176"/>
                      </a:lnTo>
                      <a:lnTo>
                        <a:pt x="807720" y="3691128"/>
                      </a:lnTo>
                      <a:lnTo>
                        <a:pt x="810768" y="3691128"/>
                      </a:lnTo>
                      <a:lnTo>
                        <a:pt x="810768" y="3694176"/>
                      </a:lnTo>
                      <a:lnTo>
                        <a:pt x="813816" y="3694176"/>
                      </a:lnTo>
                      <a:lnTo>
                        <a:pt x="816864" y="3694176"/>
                      </a:lnTo>
                      <a:lnTo>
                        <a:pt x="819912" y="3694176"/>
                      </a:lnTo>
                      <a:lnTo>
                        <a:pt x="819912" y="3691128"/>
                      </a:lnTo>
                      <a:lnTo>
                        <a:pt x="822960" y="3691128"/>
                      </a:lnTo>
                      <a:lnTo>
                        <a:pt x="822960" y="3694176"/>
                      </a:lnTo>
                      <a:lnTo>
                        <a:pt x="826008" y="3691128"/>
                      </a:lnTo>
                      <a:lnTo>
                        <a:pt x="826008" y="3694176"/>
                      </a:lnTo>
                      <a:lnTo>
                        <a:pt x="829056" y="3694176"/>
                      </a:lnTo>
                      <a:lnTo>
                        <a:pt x="829056" y="3697224"/>
                      </a:lnTo>
                      <a:lnTo>
                        <a:pt x="832104" y="3697224"/>
                      </a:lnTo>
                      <a:lnTo>
                        <a:pt x="832104" y="3694176"/>
                      </a:lnTo>
                      <a:lnTo>
                        <a:pt x="835152" y="3694176"/>
                      </a:lnTo>
                      <a:lnTo>
                        <a:pt x="838200" y="3694176"/>
                      </a:lnTo>
                      <a:lnTo>
                        <a:pt x="841248" y="3694176"/>
                      </a:lnTo>
                      <a:lnTo>
                        <a:pt x="841248" y="3697224"/>
                      </a:lnTo>
                      <a:lnTo>
                        <a:pt x="844296" y="3694176"/>
                      </a:lnTo>
                      <a:lnTo>
                        <a:pt x="844296" y="3697224"/>
                      </a:lnTo>
                      <a:lnTo>
                        <a:pt x="847344" y="3697224"/>
                      </a:lnTo>
                      <a:lnTo>
                        <a:pt x="847344" y="3694176"/>
                      </a:lnTo>
                      <a:lnTo>
                        <a:pt x="850392" y="3694176"/>
                      </a:lnTo>
                      <a:lnTo>
                        <a:pt x="850392" y="3691128"/>
                      </a:lnTo>
                      <a:lnTo>
                        <a:pt x="853440" y="3694176"/>
                      </a:lnTo>
                      <a:lnTo>
                        <a:pt x="853440" y="3691128"/>
                      </a:lnTo>
                      <a:lnTo>
                        <a:pt x="856488" y="3691128"/>
                      </a:lnTo>
                      <a:lnTo>
                        <a:pt x="859536" y="3691128"/>
                      </a:lnTo>
                      <a:lnTo>
                        <a:pt x="859536" y="3694176"/>
                      </a:lnTo>
                      <a:lnTo>
                        <a:pt x="862584" y="3694176"/>
                      </a:lnTo>
                      <a:lnTo>
                        <a:pt x="862584" y="3697224"/>
                      </a:lnTo>
                      <a:lnTo>
                        <a:pt x="865632" y="3697224"/>
                      </a:lnTo>
                      <a:lnTo>
                        <a:pt x="868680" y="3697224"/>
                      </a:lnTo>
                      <a:lnTo>
                        <a:pt x="868680" y="3694176"/>
                      </a:lnTo>
                      <a:lnTo>
                        <a:pt x="871728" y="3694176"/>
                      </a:lnTo>
                      <a:lnTo>
                        <a:pt x="871728" y="3691128"/>
                      </a:lnTo>
                      <a:lnTo>
                        <a:pt x="874776" y="3691128"/>
                      </a:lnTo>
                      <a:lnTo>
                        <a:pt x="877824" y="3691128"/>
                      </a:lnTo>
                      <a:lnTo>
                        <a:pt x="877824" y="3694176"/>
                      </a:lnTo>
                      <a:lnTo>
                        <a:pt x="880872" y="3694176"/>
                      </a:lnTo>
                      <a:lnTo>
                        <a:pt x="880872" y="3691128"/>
                      </a:lnTo>
                      <a:lnTo>
                        <a:pt x="883920" y="3691128"/>
                      </a:lnTo>
                      <a:lnTo>
                        <a:pt x="883920" y="3694176"/>
                      </a:lnTo>
                      <a:lnTo>
                        <a:pt x="886968" y="3691128"/>
                      </a:lnTo>
                      <a:lnTo>
                        <a:pt x="886968" y="3694176"/>
                      </a:lnTo>
                      <a:lnTo>
                        <a:pt x="890016" y="3694176"/>
                      </a:lnTo>
                      <a:lnTo>
                        <a:pt x="893064" y="3694176"/>
                      </a:lnTo>
                      <a:lnTo>
                        <a:pt x="896112" y="3694176"/>
                      </a:lnTo>
                      <a:lnTo>
                        <a:pt x="896112" y="3691128"/>
                      </a:lnTo>
                      <a:lnTo>
                        <a:pt x="899160" y="3691128"/>
                      </a:lnTo>
                      <a:lnTo>
                        <a:pt x="902208" y="3691128"/>
                      </a:lnTo>
                      <a:lnTo>
                        <a:pt x="905256" y="3691128"/>
                      </a:lnTo>
                      <a:lnTo>
                        <a:pt x="905256" y="3694176"/>
                      </a:lnTo>
                      <a:lnTo>
                        <a:pt x="908304" y="3697224"/>
                      </a:lnTo>
                      <a:lnTo>
                        <a:pt x="908304" y="3694176"/>
                      </a:lnTo>
                      <a:lnTo>
                        <a:pt x="911352" y="3694176"/>
                      </a:lnTo>
                      <a:lnTo>
                        <a:pt x="911352" y="3697224"/>
                      </a:lnTo>
                      <a:lnTo>
                        <a:pt x="914400" y="3697224"/>
                      </a:lnTo>
                      <a:lnTo>
                        <a:pt x="917448" y="3697224"/>
                      </a:lnTo>
                      <a:lnTo>
                        <a:pt x="917448" y="3694176"/>
                      </a:lnTo>
                      <a:lnTo>
                        <a:pt x="920496" y="3694176"/>
                      </a:lnTo>
                      <a:lnTo>
                        <a:pt x="923544" y="3694176"/>
                      </a:lnTo>
                      <a:lnTo>
                        <a:pt x="923544" y="3697224"/>
                      </a:lnTo>
                      <a:lnTo>
                        <a:pt x="926592" y="3697224"/>
                      </a:lnTo>
                      <a:lnTo>
                        <a:pt x="926592" y="3694176"/>
                      </a:lnTo>
                      <a:lnTo>
                        <a:pt x="929640" y="3694176"/>
                      </a:lnTo>
                      <a:lnTo>
                        <a:pt x="932688" y="3694176"/>
                      </a:lnTo>
                      <a:lnTo>
                        <a:pt x="932688" y="3697224"/>
                      </a:lnTo>
                      <a:lnTo>
                        <a:pt x="935736" y="3694176"/>
                      </a:lnTo>
                      <a:lnTo>
                        <a:pt x="938784" y="3694176"/>
                      </a:lnTo>
                      <a:lnTo>
                        <a:pt x="941832" y="3694176"/>
                      </a:lnTo>
                      <a:lnTo>
                        <a:pt x="944880" y="3694176"/>
                      </a:lnTo>
                      <a:lnTo>
                        <a:pt x="947928" y="3694176"/>
                      </a:lnTo>
                      <a:lnTo>
                        <a:pt x="950976" y="3694176"/>
                      </a:lnTo>
                      <a:lnTo>
                        <a:pt x="950976" y="3691128"/>
                      </a:lnTo>
                      <a:lnTo>
                        <a:pt x="954024" y="3691128"/>
                      </a:lnTo>
                      <a:lnTo>
                        <a:pt x="954024" y="3694176"/>
                      </a:lnTo>
                      <a:lnTo>
                        <a:pt x="957072" y="3694176"/>
                      </a:lnTo>
                      <a:lnTo>
                        <a:pt x="957072" y="3691128"/>
                      </a:lnTo>
                      <a:lnTo>
                        <a:pt x="960120" y="3691128"/>
                      </a:lnTo>
                      <a:lnTo>
                        <a:pt x="960120" y="3691128"/>
                      </a:lnTo>
                      <a:lnTo>
                        <a:pt x="963168" y="3691128"/>
                      </a:lnTo>
                      <a:lnTo>
                        <a:pt x="966216" y="3691128"/>
                      </a:lnTo>
                      <a:lnTo>
                        <a:pt x="969264" y="3691128"/>
                      </a:lnTo>
                      <a:lnTo>
                        <a:pt x="969264" y="3688079"/>
                      </a:lnTo>
                      <a:lnTo>
                        <a:pt x="972312" y="3691128"/>
                      </a:lnTo>
                      <a:lnTo>
                        <a:pt x="972312" y="3688079"/>
                      </a:lnTo>
                      <a:lnTo>
                        <a:pt x="975360" y="3688079"/>
                      </a:lnTo>
                      <a:lnTo>
                        <a:pt x="978408" y="3688079"/>
                      </a:lnTo>
                      <a:lnTo>
                        <a:pt x="978408" y="3685031"/>
                      </a:lnTo>
                      <a:lnTo>
                        <a:pt x="981456" y="3685031"/>
                      </a:lnTo>
                      <a:lnTo>
                        <a:pt x="984504" y="3685031"/>
                      </a:lnTo>
                      <a:lnTo>
                        <a:pt x="987552" y="3685031"/>
                      </a:lnTo>
                      <a:lnTo>
                        <a:pt x="987552" y="3678936"/>
                      </a:lnTo>
                      <a:lnTo>
                        <a:pt x="990600" y="3678936"/>
                      </a:lnTo>
                      <a:lnTo>
                        <a:pt x="990600" y="3672840"/>
                      </a:lnTo>
                      <a:lnTo>
                        <a:pt x="993648" y="3672840"/>
                      </a:lnTo>
                      <a:lnTo>
                        <a:pt x="993648" y="3657600"/>
                      </a:lnTo>
                      <a:lnTo>
                        <a:pt x="996696" y="3657600"/>
                      </a:lnTo>
                      <a:lnTo>
                        <a:pt x="996696" y="3630167"/>
                      </a:lnTo>
                      <a:lnTo>
                        <a:pt x="999744" y="3630167"/>
                      </a:lnTo>
                      <a:lnTo>
                        <a:pt x="999744" y="3541776"/>
                      </a:lnTo>
                      <a:lnTo>
                        <a:pt x="1002792" y="3541776"/>
                      </a:lnTo>
                      <a:lnTo>
                        <a:pt x="1002792" y="3310128"/>
                      </a:lnTo>
                      <a:lnTo>
                        <a:pt x="1005840" y="3310128"/>
                      </a:lnTo>
                      <a:lnTo>
                        <a:pt x="1005840" y="2846832"/>
                      </a:lnTo>
                      <a:lnTo>
                        <a:pt x="1008888" y="2919984"/>
                      </a:lnTo>
                      <a:lnTo>
                        <a:pt x="1008888" y="3429000"/>
                      </a:lnTo>
                      <a:lnTo>
                        <a:pt x="1011936" y="3429000"/>
                      </a:lnTo>
                      <a:lnTo>
                        <a:pt x="1011936" y="3651504"/>
                      </a:lnTo>
                      <a:lnTo>
                        <a:pt x="1014984" y="3663696"/>
                      </a:lnTo>
                      <a:lnTo>
                        <a:pt x="1014984" y="3636264"/>
                      </a:lnTo>
                      <a:lnTo>
                        <a:pt x="1018032" y="3636264"/>
                      </a:lnTo>
                      <a:lnTo>
                        <a:pt x="1018032" y="3419855"/>
                      </a:lnTo>
                      <a:lnTo>
                        <a:pt x="1021080" y="3419855"/>
                      </a:lnTo>
                      <a:lnTo>
                        <a:pt x="1021080" y="3020568"/>
                      </a:lnTo>
                      <a:lnTo>
                        <a:pt x="1024128" y="3020568"/>
                      </a:lnTo>
                      <a:lnTo>
                        <a:pt x="1024128" y="3456431"/>
                      </a:lnTo>
                      <a:lnTo>
                        <a:pt x="1027176" y="3456431"/>
                      </a:lnTo>
                      <a:lnTo>
                        <a:pt x="1027176" y="3605783"/>
                      </a:lnTo>
                      <a:lnTo>
                        <a:pt x="1030224" y="3605783"/>
                      </a:lnTo>
                      <a:lnTo>
                        <a:pt x="1030224" y="3654552"/>
                      </a:lnTo>
                      <a:lnTo>
                        <a:pt x="1033272" y="3654552"/>
                      </a:lnTo>
                      <a:lnTo>
                        <a:pt x="1033272" y="3672840"/>
                      </a:lnTo>
                      <a:lnTo>
                        <a:pt x="1036320" y="3672840"/>
                      </a:lnTo>
                      <a:lnTo>
                        <a:pt x="1036320" y="3678936"/>
                      </a:lnTo>
                      <a:lnTo>
                        <a:pt x="1039368" y="3678936"/>
                      </a:lnTo>
                      <a:lnTo>
                        <a:pt x="1039368" y="3681983"/>
                      </a:lnTo>
                      <a:lnTo>
                        <a:pt x="1042416" y="3681983"/>
                      </a:lnTo>
                      <a:lnTo>
                        <a:pt x="1042416" y="3688079"/>
                      </a:lnTo>
                      <a:lnTo>
                        <a:pt x="1045464" y="3688079"/>
                      </a:lnTo>
                      <a:lnTo>
                        <a:pt x="1048512" y="3688079"/>
                      </a:lnTo>
                      <a:lnTo>
                        <a:pt x="1051560" y="3688079"/>
                      </a:lnTo>
                      <a:lnTo>
                        <a:pt x="1051560" y="3691128"/>
                      </a:lnTo>
                      <a:lnTo>
                        <a:pt x="1054608" y="3691128"/>
                      </a:lnTo>
                      <a:lnTo>
                        <a:pt x="1054608" y="3694176"/>
                      </a:lnTo>
                      <a:lnTo>
                        <a:pt x="1057656" y="3691128"/>
                      </a:lnTo>
                      <a:lnTo>
                        <a:pt x="1057656" y="3694176"/>
                      </a:lnTo>
                      <a:lnTo>
                        <a:pt x="1060704" y="3694176"/>
                      </a:lnTo>
                      <a:lnTo>
                        <a:pt x="1063752" y="3694176"/>
                      </a:lnTo>
                      <a:lnTo>
                        <a:pt x="1066800" y="3694176"/>
                      </a:lnTo>
                      <a:lnTo>
                        <a:pt x="1069848" y="3697224"/>
                      </a:lnTo>
                      <a:lnTo>
                        <a:pt x="1069848" y="3694176"/>
                      </a:lnTo>
                      <a:lnTo>
                        <a:pt x="1072896" y="3694176"/>
                      </a:lnTo>
                      <a:lnTo>
                        <a:pt x="1075944" y="3694176"/>
                      </a:lnTo>
                      <a:lnTo>
                        <a:pt x="1078992" y="3694176"/>
                      </a:lnTo>
                      <a:lnTo>
                        <a:pt x="1078992" y="3697224"/>
                      </a:lnTo>
                      <a:lnTo>
                        <a:pt x="1082040" y="3694176"/>
                      </a:lnTo>
                      <a:lnTo>
                        <a:pt x="1082040" y="3697224"/>
                      </a:lnTo>
                      <a:lnTo>
                        <a:pt x="1085088" y="3697224"/>
                      </a:lnTo>
                      <a:lnTo>
                        <a:pt x="1088136" y="3697224"/>
                      </a:lnTo>
                      <a:lnTo>
                        <a:pt x="1091184" y="3697224"/>
                      </a:lnTo>
                      <a:lnTo>
                        <a:pt x="1091184" y="3694176"/>
                      </a:lnTo>
                      <a:lnTo>
                        <a:pt x="1094232" y="3694176"/>
                      </a:lnTo>
                      <a:lnTo>
                        <a:pt x="1094232" y="3697224"/>
                      </a:lnTo>
                      <a:lnTo>
                        <a:pt x="1097280" y="3697224"/>
                      </a:lnTo>
                      <a:lnTo>
                        <a:pt x="1100328" y="3697224"/>
                      </a:lnTo>
                      <a:lnTo>
                        <a:pt x="1103376" y="3697224"/>
                      </a:lnTo>
                      <a:lnTo>
                        <a:pt x="1106424" y="3697224"/>
                      </a:lnTo>
                      <a:lnTo>
                        <a:pt x="1109472" y="3697224"/>
                      </a:lnTo>
                      <a:lnTo>
                        <a:pt x="1112520" y="3697224"/>
                      </a:lnTo>
                      <a:lnTo>
                        <a:pt x="1112520" y="3694176"/>
                      </a:lnTo>
                      <a:lnTo>
                        <a:pt x="1115568" y="3697224"/>
                      </a:lnTo>
                      <a:lnTo>
                        <a:pt x="1118616" y="3697224"/>
                      </a:lnTo>
                      <a:lnTo>
                        <a:pt x="1121664" y="3697224"/>
                      </a:lnTo>
                      <a:lnTo>
                        <a:pt x="1124712" y="3697224"/>
                      </a:lnTo>
                      <a:lnTo>
                        <a:pt x="1127760" y="3697224"/>
                      </a:lnTo>
                      <a:lnTo>
                        <a:pt x="1130808" y="3697224"/>
                      </a:lnTo>
                      <a:lnTo>
                        <a:pt x="1133856" y="3697224"/>
                      </a:lnTo>
                      <a:lnTo>
                        <a:pt x="1136904" y="3697224"/>
                      </a:lnTo>
                      <a:lnTo>
                        <a:pt x="1139952" y="3697224"/>
                      </a:lnTo>
                      <a:lnTo>
                        <a:pt x="1143000" y="3697224"/>
                      </a:lnTo>
                      <a:lnTo>
                        <a:pt x="1146048" y="3697224"/>
                      </a:lnTo>
                      <a:lnTo>
                        <a:pt x="1149096" y="3697224"/>
                      </a:lnTo>
                      <a:lnTo>
                        <a:pt x="1152144" y="3697224"/>
                      </a:lnTo>
                      <a:lnTo>
                        <a:pt x="1155192" y="3697224"/>
                      </a:lnTo>
                      <a:lnTo>
                        <a:pt x="1158240" y="3697224"/>
                      </a:lnTo>
                      <a:lnTo>
                        <a:pt x="1158240" y="3694176"/>
                      </a:lnTo>
                      <a:lnTo>
                        <a:pt x="1161288" y="3694176"/>
                      </a:lnTo>
                      <a:lnTo>
                        <a:pt x="1161288" y="3697224"/>
                      </a:lnTo>
                      <a:lnTo>
                        <a:pt x="1164336" y="3697224"/>
                      </a:lnTo>
                      <a:lnTo>
                        <a:pt x="1164336" y="3700272"/>
                      </a:lnTo>
                      <a:lnTo>
                        <a:pt x="1167384" y="3700272"/>
                      </a:lnTo>
                      <a:lnTo>
                        <a:pt x="1167384" y="3697224"/>
                      </a:lnTo>
                      <a:lnTo>
                        <a:pt x="1170432" y="3697224"/>
                      </a:lnTo>
                      <a:lnTo>
                        <a:pt x="1170432" y="3694176"/>
                      </a:lnTo>
                      <a:lnTo>
                        <a:pt x="1173480" y="3694176"/>
                      </a:lnTo>
                      <a:lnTo>
                        <a:pt x="1173480" y="3694176"/>
                      </a:lnTo>
                      <a:lnTo>
                        <a:pt x="1176528" y="3694176"/>
                      </a:lnTo>
                      <a:lnTo>
                        <a:pt x="1179576" y="3694176"/>
                      </a:lnTo>
                      <a:lnTo>
                        <a:pt x="1182624" y="3694176"/>
                      </a:lnTo>
                      <a:lnTo>
                        <a:pt x="1182624" y="3697224"/>
                      </a:lnTo>
                      <a:lnTo>
                        <a:pt x="1185672" y="3694176"/>
                      </a:lnTo>
                      <a:lnTo>
                        <a:pt x="1185672" y="3697224"/>
                      </a:lnTo>
                      <a:lnTo>
                        <a:pt x="1188720" y="3697224"/>
                      </a:lnTo>
                      <a:lnTo>
                        <a:pt x="1188720" y="3694176"/>
                      </a:lnTo>
                      <a:lnTo>
                        <a:pt x="1191768" y="3697224"/>
                      </a:lnTo>
                      <a:lnTo>
                        <a:pt x="1194816" y="3697224"/>
                      </a:lnTo>
                      <a:lnTo>
                        <a:pt x="1194816" y="3694176"/>
                      </a:lnTo>
                      <a:lnTo>
                        <a:pt x="1197864" y="3694176"/>
                      </a:lnTo>
                      <a:lnTo>
                        <a:pt x="1197864" y="3697224"/>
                      </a:lnTo>
                      <a:lnTo>
                        <a:pt x="1200912" y="3697224"/>
                      </a:lnTo>
                      <a:lnTo>
                        <a:pt x="1203960" y="3697224"/>
                      </a:lnTo>
                      <a:lnTo>
                        <a:pt x="1207008" y="3697224"/>
                      </a:lnTo>
                      <a:lnTo>
                        <a:pt x="1207008" y="3700272"/>
                      </a:lnTo>
                      <a:lnTo>
                        <a:pt x="1210056" y="3697224"/>
                      </a:lnTo>
                      <a:lnTo>
                        <a:pt x="1213104" y="3697224"/>
                      </a:lnTo>
                      <a:lnTo>
                        <a:pt x="1216152" y="3697224"/>
                      </a:lnTo>
                      <a:lnTo>
                        <a:pt x="1219200" y="3697224"/>
                      </a:lnTo>
                      <a:lnTo>
                        <a:pt x="1222248" y="3697224"/>
                      </a:lnTo>
                      <a:lnTo>
                        <a:pt x="1222248" y="3694176"/>
                      </a:lnTo>
                      <a:lnTo>
                        <a:pt x="1225296" y="3694176"/>
                      </a:lnTo>
                      <a:lnTo>
                        <a:pt x="1225296" y="3697224"/>
                      </a:lnTo>
                      <a:lnTo>
                        <a:pt x="1228344" y="3697224"/>
                      </a:lnTo>
                      <a:lnTo>
                        <a:pt x="1231392" y="3697224"/>
                      </a:lnTo>
                      <a:lnTo>
                        <a:pt x="1234440" y="3697224"/>
                      </a:lnTo>
                      <a:lnTo>
                        <a:pt x="1237488" y="3697224"/>
                      </a:lnTo>
                      <a:lnTo>
                        <a:pt x="1240536" y="3697224"/>
                      </a:lnTo>
                      <a:lnTo>
                        <a:pt x="1243584" y="3697224"/>
                      </a:lnTo>
                      <a:lnTo>
                        <a:pt x="1246632" y="3697224"/>
                      </a:lnTo>
                      <a:lnTo>
                        <a:pt x="1249680" y="3697224"/>
                      </a:lnTo>
                      <a:lnTo>
                        <a:pt x="1252728" y="3697224"/>
                      </a:lnTo>
                      <a:lnTo>
                        <a:pt x="1255776" y="3697224"/>
                      </a:lnTo>
                      <a:lnTo>
                        <a:pt x="1255776" y="3694176"/>
                      </a:lnTo>
                      <a:lnTo>
                        <a:pt x="1258824" y="3694176"/>
                      </a:lnTo>
                      <a:lnTo>
                        <a:pt x="1258824" y="3697224"/>
                      </a:lnTo>
                      <a:lnTo>
                        <a:pt x="1261872" y="3697224"/>
                      </a:lnTo>
                      <a:lnTo>
                        <a:pt x="1264920" y="3697224"/>
                      </a:lnTo>
                      <a:lnTo>
                        <a:pt x="1267968" y="3697224"/>
                      </a:lnTo>
                      <a:lnTo>
                        <a:pt x="1271016" y="3697224"/>
                      </a:lnTo>
                      <a:lnTo>
                        <a:pt x="1274064" y="3697224"/>
                      </a:lnTo>
                      <a:lnTo>
                        <a:pt x="1277112" y="3697224"/>
                      </a:lnTo>
                      <a:lnTo>
                        <a:pt x="1280160" y="3697224"/>
                      </a:lnTo>
                      <a:lnTo>
                        <a:pt x="1283208" y="3697224"/>
                      </a:lnTo>
                      <a:lnTo>
                        <a:pt x="1286256" y="3697224"/>
                      </a:lnTo>
                      <a:lnTo>
                        <a:pt x="1289304" y="3697224"/>
                      </a:lnTo>
                      <a:lnTo>
                        <a:pt x="1292352" y="3697224"/>
                      </a:lnTo>
                      <a:lnTo>
                        <a:pt x="1295400" y="3697224"/>
                      </a:lnTo>
                      <a:lnTo>
                        <a:pt x="1298448" y="3697224"/>
                      </a:lnTo>
                      <a:lnTo>
                        <a:pt x="1301496" y="3697224"/>
                      </a:lnTo>
                      <a:lnTo>
                        <a:pt x="1304544" y="3697224"/>
                      </a:lnTo>
                      <a:lnTo>
                        <a:pt x="1307592" y="3697224"/>
                      </a:lnTo>
                      <a:lnTo>
                        <a:pt x="1310640" y="3697224"/>
                      </a:lnTo>
                      <a:lnTo>
                        <a:pt x="1313688" y="3697224"/>
                      </a:lnTo>
                      <a:lnTo>
                        <a:pt x="1316736" y="3697224"/>
                      </a:lnTo>
                      <a:lnTo>
                        <a:pt x="1319784" y="3697224"/>
                      </a:lnTo>
                      <a:lnTo>
                        <a:pt x="1322832" y="3697224"/>
                      </a:lnTo>
                      <a:lnTo>
                        <a:pt x="1325880" y="3697224"/>
                      </a:lnTo>
                      <a:lnTo>
                        <a:pt x="1328928" y="3697224"/>
                      </a:lnTo>
                      <a:lnTo>
                        <a:pt x="1328928" y="3694176"/>
                      </a:lnTo>
                      <a:lnTo>
                        <a:pt x="1331976" y="3694176"/>
                      </a:lnTo>
                      <a:lnTo>
                        <a:pt x="1331976" y="3697224"/>
                      </a:lnTo>
                      <a:lnTo>
                        <a:pt x="1335024" y="3697224"/>
                      </a:lnTo>
                      <a:lnTo>
                        <a:pt x="1338072" y="3697224"/>
                      </a:lnTo>
                      <a:lnTo>
                        <a:pt x="1341120" y="3697224"/>
                      </a:lnTo>
                      <a:lnTo>
                        <a:pt x="1344168" y="3697224"/>
                      </a:lnTo>
                      <a:lnTo>
                        <a:pt x="1347216" y="3697224"/>
                      </a:lnTo>
                      <a:lnTo>
                        <a:pt x="1347216" y="3694176"/>
                      </a:lnTo>
                      <a:lnTo>
                        <a:pt x="1350264" y="3697224"/>
                      </a:lnTo>
                      <a:lnTo>
                        <a:pt x="1350264" y="3700272"/>
                      </a:lnTo>
                      <a:lnTo>
                        <a:pt x="1353312" y="3697224"/>
                      </a:lnTo>
                      <a:lnTo>
                        <a:pt x="1356360" y="3697224"/>
                      </a:lnTo>
                      <a:lnTo>
                        <a:pt x="1359408" y="3697224"/>
                      </a:lnTo>
                      <a:lnTo>
                        <a:pt x="1362456" y="3697224"/>
                      </a:lnTo>
                      <a:lnTo>
                        <a:pt x="1365504" y="3697224"/>
                      </a:lnTo>
                      <a:lnTo>
                        <a:pt x="1368552" y="3697224"/>
                      </a:lnTo>
                      <a:lnTo>
                        <a:pt x="1371600" y="3697224"/>
                      </a:lnTo>
                      <a:lnTo>
                        <a:pt x="1374648" y="3697224"/>
                      </a:lnTo>
                      <a:lnTo>
                        <a:pt x="1377696" y="3697224"/>
                      </a:lnTo>
                      <a:lnTo>
                        <a:pt x="1380744" y="3697224"/>
                      </a:lnTo>
                      <a:lnTo>
                        <a:pt x="1383792" y="3697224"/>
                      </a:lnTo>
                      <a:lnTo>
                        <a:pt x="1386840" y="3697224"/>
                      </a:lnTo>
                      <a:lnTo>
                        <a:pt x="1389888" y="3697224"/>
                      </a:lnTo>
                      <a:lnTo>
                        <a:pt x="1392936" y="3697224"/>
                      </a:lnTo>
                      <a:lnTo>
                        <a:pt x="1395984" y="3697224"/>
                      </a:lnTo>
                      <a:lnTo>
                        <a:pt x="1399032" y="3697224"/>
                      </a:lnTo>
                      <a:lnTo>
                        <a:pt x="1402080" y="3697224"/>
                      </a:lnTo>
                      <a:lnTo>
                        <a:pt x="1405128" y="3697224"/>
                      </a:lnTo>
                      <a:lnTo>
                        <a:pt x="1408176" y="3697224"/>
                      </a:lnTo>
                      <a:lnTo>
                        <a:pt x="1411224" y="3697224"/>
                      </a:lnTo>
                      <a:lnTo>
                        <a:pt x="1414272" y="3697224"/>
                      </a:lnTo>
                      <a:lnTo>
                        <a:pt x="1417320" y="3697224"/>
                      </a:lnTo>
                      <a:lnTo>
                        <a:pt x="1420368" y="3697224"/>
                      </a:lnTo>
                      <a:lnTo>
                        <a:pt x="1423416" y="3697224"/>
                      </a:lnTo>
                      <a:lnTo>
                        <a:pt x="1423416" y="3700272"/>
                      </a:lnTo>
                      <a:lnTo>
                        <a:pt x="1426464" y="3700272"/>
                      </a:lnTo>
                      <a:lnTo>
                        <a:pt x="1426464" y="3697224"/>
                      </a:lnTo>
                      <a:lnTo>
                        <a:pt x="1429512" y="3697224"/>
                      </a:lnTo>
                      <a:lnTo>
                        <a:pt x="1432560" y="3697224"/>
                      </a:lnTo>
                      <a:lnTo>
                        <a:pt x="1435608" y="3697224"/>
                      </a:lnTo>
                      <a:lnTo>
                        <a:pt x="1438656" y="3697224"/>
                      </a:lnTo>
                      <a:lnTo>
                        <a:pt x="1441704" y="3697224"/>
                      </a:lnTo>
                      <a:lnTo>
                        <a:pt x="1444752" y="3694176"/>
                      </a:lnTo>
                      <a:lnTo>
                        <a:pt x="1444752" y="3697224"/>
                      </a:lnTo>
                      <a:lnTo>
                        <a:pt x="1447800" y="3697224"/>
                      </a:lnTo>
                      <a:lnTo>
                        <a:pt x="1450848" y="3697224"/>
                      </a:lnTo>
                      <a:lnTo>
                        <a:pt x="1450848" y="3700272"/>
                      </a:lnTo>
                      <a:lnTo>
                        <a:pt x="1453896" y="3700272"/>
                      </a:lnTo>
                      <a:lnTo>
                        <a:pt x="1453896" y="3697224"/>
                      </a:lnTo>
                      <a:lnTo>
                        <a:pt x="1456944" y="3697224"/>
                      </a:lnTo>
                      <a:lnTo>
                        <a:pt x="1456944" y="3700272"/>
                      </a:lnTo>
                      <a:lnTo>
                        <a:pt x="1459992" y="3697224"/>
                      </a:lnTo>
                      <a:lnTo>
                        <a:pt x="1459992" y="3694176"/>
                      </a:lnTo>
                      <a:lnTo>
                        <a:pt x="1463040" y="3694176"/>
                      </a:lnTo>
                      <a:lnTo>
                        <a:pt x="1463040" y="3697224"/>
                      </a:lnTo>
                      <a:lnTo>
                        <a:pt x="1466088" y="3697224"/>
                      </a:lnTo>
                      <a:lnTo>
                        <a:pt x="1466088" y="3697224"/>
                      </a:lnTo>
                      <a:lnTo>
                        <a:pt x="1469136" y="3697224"/>
                      </a:lnTo>
                      <a:lnTo>
                        <a:pt x="1472184" y="3697224"/>
                      </a:lnTo>
                      <a:lnTo>
                        <a:pt x="1475232" y="3697224"/>
                      </a:lnTo>
                      <a:lnTo>
                        <a:pt x="1475232" y="3694176"/>
                      </a:lnTo>
                      <a:lnTo>
                        <a:pt x="1478280" y="3694176"/>
                      </a:lnTo>
                      <a:lnTo>
                        <a:pt x="1478280" y="3697224"/>
                      </a:lnTo>
                      <a:lnTo>
                        <a:pt x="1481328" y="3697224"/>
                      </a:lnTo>
                      <a:lnTo>
                        <a:pt x="1484376" y="3697224"/>
                      </a:lnTo>
                      <a:lnTo>
                        <a:pt x="1487424" y="3700272"/>
                      </a:lnTo>
                      <a:lnTo>
                        <a:pt x="1487424" y="3697224"/>
                      </a:lnTo>
                      <a:lnTo>
                        <a:pt x="1490472" y="3697224"/>
                      </a:lnTo>
                      <a:lnTo>
                        <a:pt x="1493520" y="3697224"/>
                      </a:lnTo>
                      <a:lnTo>
                        <a:pt x="1496568" y="3697224"/>
                      </a:lnTo>
                      <a:lnTo>
                        <a:pt x="1499616" y="3697224"/>
                      </a:lnTo>
                      <a:lnTo>
                        <a:pt x="1502664" y="3697224"/>
                      </a:lnTo>
                      <a:lnTo>
                        <a:pt x="1505712" y="3697224"/>
                      </a:lnTo>
                      <a:lnTo>
                        <a:pt x="1508760" y="3697224"/>
                      </a:lnTo>
                      <a:lnTo>
                        <a:pt x="1511808" y="3697224"/>
                      </a:lnTo>
                      <a:lnTo>
                        <a:pt x="1514856" y="3697224"/>
                      </a:lnTo>
                      <a:lnTo>
                        <a:pt x="1517904" y="3697224"/>
                      </a:lnTo>
                      <a:lnTo>
                        <a:pt x="1520952" y="3697224"/>
                      </a:lnTo>
                      <a:lnTo>
                        <a:pt x="1524000" y="3697224"/>
                      </a:lnTo>
                      <a:lnTo>
                        <a:pt x="1527048" y="3697224"/>
                      </a:lnTo>
                      <a:lnTo>
                        <a:pt x="1530096" y="3700272"/>
                      </a:lnTo>
                      <a:lnTo>
                        <a:pt x="1530096" y="3697224"/>
                      </a:lnTo>
                      <a:lnTo>
                        <a:pt x="1533144" y="3697224"/>
                      </a:lnTo>
                      <a:lnTo>
                        <a:pt x="1536192" y="3697224"/>
                      </a:lnTo>
                      <a:lnTo>
                        <a:pt x="1536192" y="3694176"/>
                      </a:lnTo>
                      <a:lnTo>
                        <a:pt x="1539240" y="3697224"/>
                      </a:lnTo>
                      <a:lnTo>
                        <a:pt x="1542288" y="3697224"/>
                      </a:lnTo>
                      <a:lnTo>
                        <a:pt x="1545336" y="3697224"/>
                      </a:lnTo>
                      <a:lnTo>
                        <a:pt x="1548384" y="3697224"/>
                      </a:lnTo>
                      <a:lnTo>
                        <a:pt x="1548384" y="3694176"/>
                      </a:lnTo>
                      <a:lnTo>
                        <a:pt x="1551432" y="3694176"/>
                      </a:lnTo>
                      <a:lnTo>
                        <a:pt x="1551432" y="3697224"/>
                      </a:lnTo>
                      <a:lnTo>
                        <a:pt x="1554480" y="3697224"/>
                      </a:lnTo>
                      <a:lnTo>
                        <a:pt x="1557528" y="3697224"/>
                      </a:lnTo>
                      <a:lnTo>
                        <a:pt x="1560576" y="3697224"/>
                      </a:lnTo>
                      <a:lnTo>
                        <a:pt x="1563624" y="3697224"/>
                      </a:lnTo>
                      <a:lnTo>
                        <a:pt x="1566672" y="3697224"/>
                      </a:lnTo>
                      <a:lnTo>
                        <a:pt x="1569720" y="3697224"/>
                      </a:lnTo>
                      <a:lnTo>
                        <a:pt x="1569720" y="3700272"/>
                      </a:lnTo>
                      <a:lnTo>
                        <a:pt x="1572768" y="3697224"/>
                      </a:lnTo>
                      <a:lnTo>
                        <a:pt x="1572768" y="3700272"/>
                      </a:lnTo>
                      <a:lnTo>
                        <a:pt x="1575816" y="3700272"/>
                      </a:lnTo>
                      <a:lnTo>
                        <a:pt x="1578864" y="3700272"/>
                      </a:lnTo>
                      <a:lnTo>
                        <a:pt x="1578864" y="3697224"/>
                      </a:lnTo>
                      <a:lnTo>
                        <a:pt x="1581912" y="3697224"/>
                      </a:lnTo>
                      <a:lnTo>
                        <a:pt x="1584960" y="3697224"/>
                      </a:lnTo>
                      <a:lnTo>
                        <a:pt x="1588008" y="3697224"/>
                      </a:lnTo>
                      <a:lnTo>
                        <a:pt x="1588008" y="3700272"/>
                      </a:lnTo>
                      <a:lnTo>
                        <a:pt x="1591056" y="3700272"/>
                      </a:lnTo>
                      <a:lnTo>
                        <a:pt x="1591056" y="3697224"/>
                      </a:lnTo>
                      <a:lnTo>
                        <a:pt x="1594104" y="3697224"/>
                      </a:lnTo>
                      <a:lnTo>
                        <a:pt x="1597152" y="3697224"/>
                      </a:lnTo>
                      <a:lnTo>
                        <a:pt x="1600200" y="3697224"/>
                      </a:lnTo>
                      <a:lnTo>
                        <a:pt x="1603248" y="3697224"/>
                      </a:lnTo>
                      <a:lnTo>
                        <a:pt x="1606296" y="3697224"/>
                      </a:lnTo>
                      <a:lnTo>
                        <a:pt x="1606296" y="3694176"/>
                      </a:lnTo>
                      <a:lnTo>
                        <a:pt x="1609344" y="3694176"/>
                      </a:lnTo>
                      <a:lnTo>
                        <a:pt x="1609344" y="3697224"/>
                      </a:lnTo>
                      <a:lnTo>
                        <a:pt x="1612392" y="3697224"/>
                      </a:lnTo>
                      <a:lnTo>
                        <a:pt x="1615440" y="3697224"/>
                      </a:lnTo>
                      <a:lnTo>
                        <a:pt x="1618488" y="3697224"/>
                      </a:lnTo>
                      <a:lnTo>
                        <a:pt x="1621536" y="3697224"/>
                      </a:lnTo>
                      <a:lnTo>
                        <a:pt x="1624584" y="3697224"/>
                      </a:lnTo>
                      <a:lnTo>
                        <a:pt x="1627632" y="3697224"/>
                      </a:lnTo>
                      <a:lnTo>
                        <a:pt x="1630680" y="3697224"/>
                      </a:lnTo>
                      <a:lnTo>
                        <a:pt x="1633728" y="3697224"/>
                      </a:lnTo>
                      <a:lnTo>
                        <a:pt x="1636776" y="3697224"/>
                      </a:lnTo>
                      <a:lnTo>
                        <a:pt x="1639824" y="3697224"/>
                      </a:lnTo>
                      <a:lnTo>
                        <a:pt x="1639824" y="3700272"/>
                      </a:lnTo>
                      <a:lnTo>
                        <a:pt x="1642872" y="3697224"/>
                      </a:lnTo>
                      <a:lnTo>
                        <a:pt x="1645920" y="3697224"/>
                      </a:lnTo>
                      <a:lnTo>
                        <a:pt x="1648968" y="3697224"/>
                      </a:lnTo>
                      <a:lnTo>
                        <a:pt x="1648968" y="3700272"/>
                      </a:lnTo>
                      <a:lnTo>
                        <a:pt x="1652016" y="3697224"/>
                      </a:lnTo>
                      <a:lnTo>
                        <a:pt x="1655064" y="3697224"/>
                      </a:lnTo>
                      <a:lnTo>
                        <a:pt x="1658112" y="3697224"/>
                      </a:lnTo>
                      <a:lnTo>
                        <a:pt x="1661160" y="3697224"/>
                      </a:lnTo>
                      <a:lnTo>
                        <a:pt x="1661160" y="3700272"/>
                      </a:lnTo>
                      <a:lnTo>
                        <a:pt x="1664208" y="3700272"/>
                      </a:lnTo>
                      <a:lnTo>
                        <a:pt x="1664208" y="3697224"/>
                      </a:lnTo>
                      <a:lnTo>
                        <a:pt x="1667256" y="3700272"/>
                      </a:lnTo>
                      <a:lnTo>
                        <a:pt x="1667256" y="3697224"/>
                      </a:lnTo>
                      <a:lnTo>
                        <a:pt x="1670304" y="3697224"/>
                      </a:lnTo>
                      <a:lnTo>
                        <a:pt x="1673352" y="3697224"/>
                      </a:lnTo>
                      <a:lnTo>
                        <a:pt x="1673352" y="3700272"/>
                      </a:lnTo>
                      <a:lnTo>
                        <a:pt x="1676400" y="3700272"/>
                      </a:lnTo>
                      <a:lnTo>
                        <a:pt x="1676400" y="3697224"/>
                      </a:lnTo>
                      <a:lnTo>
                        <a:pt x="1679448" y="3697224"/>
                      </a:lnTo>
                      <a:lnTo>
                        <a:pt x="1682496" y="3694176"/>
                      </a:lnTo>
                      <a:lnTo>
                        <a:pt x="1682496" y="3697224"/>
                      </a:lnTo>
                      <a:lnTo>
                        <a:pt x="1685544" y="3697224"/>
                      </a:lnTo>
                      <a:lnTo>
                        <a:pt x="1688592" y="3697224"/>
                      </a:lnTo>
                      <a:lnTo>
                        <a:pt x="1688592" y="3700272"/>
                      </a:lnTo>
                      <a:lnTo>
                        <a:pt x="1691640" y="3700272"/>
                      </a:lnTo>
                      <a:lnTo>
                        <a:pt x="1691640" y="3697224"/>
                      </a:lnTo>
                      <a:lnTo>
                        <a:pt x="1694688" y="3697224"/>
                      </a:lnTo>
                      <a:lnTo>
                        <a:pt x="1697736" y="3697224"/>
                      </a:lnTo>
                      <a:lnTo>
                        <a:pt x="1700784" y="3697224"/>
                      </a:lnTo>
                      <a:lnTo>
                        <a:pt x="1703832" y="3697224"/>
                      </a:lnTo>
                      <a:lnTo>
                        <a:pt x="1706880" y="3697224"/>
                      </a:lnTo>
                      <a:lnTo>
                        <a:pt x="1709928" y="3697224"/>
                      </a:lnTo>
                      <a:lnTo>
                        <a:pt x="1709928" y="3694176"/>
                      </a:lnTo>
                      <a:lnTo>
                        <a:pt x="1712976" y="3694176"/>
                      </a:lnTo>
                      <a:lnTo>
                        <a:pt x="1712976" y="3697224"/>
                      </a:lnTo>
                      <a:lnTo>
                        <a:pt x="1716024" y="3697224"/>
                      </a:lnTo>
                      <a:lnTo>
                        <a:pt x="1719072" y="3697224"/>
                      </a:lnTo>
                      <a:lnTo>
                        <a:pt x="1722120" y="3697224"/>
                      </a:lnTo>
                      <a:lnTo>
                        <a:pt x="1725168" y="3697224"/>
                      </a:lnTo>
                      <a:lnTo>
                        <a:pt x="1728216" y="3697224"/>
                      </a:lnTo>
                      <a:lnTo>
                        <a:pt x="1731264" y="3697224"/>
                      </a:lnTo>
                      <a:lnTo>
                        <a:pt x="1734312" y="3697224"/>
                      </a:lnTo>
                      <a:lnTo>
                        <a:pt x="1737360" y="3697224"/>
                      </a:lnTo>
                      <a:lnTo>
                        <a:pt x="1740408" y="3697224"/>
                      </a:lnTo>
                      <a:lnTo>
                        <a:pt x="1743456" y="3697224"/>
                      </a:lnTo>
                      <a:lnTo>
                        <a:pt x="1746504" y="3697224"/>
                      </a:lnTo>
                      <a:lnTo>
                        <a:pt x="1749552" y="3697224"/>
                      </a:lnTo>
                      <a:lnTo>
                        <a:pt x="1752600" y="3697224"/>
                      </a:lnTo>
                      <a:lnTo>
                        <a:pt x="1755648" y="3697224"/>
                      </a:lnTo>
                      <a:lnTo>
                        <a:pt x="1758696" y="3697224"/>
                      </a:lnTo>
                      <a:lnTo>
                        <a:pt x="1761744" y="3697224"/>
                      </a:lnTo>
                      <a:lnTo>
                        <a:pt x="1764792" y="3697224"/>
                      </a:lnTo>
                      <a:lnTo>
                        <a:pt x="1767840" y="3697224"/>
                      </a:lnTo>
                      <a:lnTo>
                        <a:pt x="1770888" y="3700272"/>
                      </a:lnTo>
                      <a:lnTo>
                        <a:pt x="1770888" y="3697224"/>
                      </a:lnTo>
                      <a:lnTo>
                        <a:pt x="1773936" y="3697224"/>
                      </a:lnTo>
                      <a:lnTo>
                        <a:pt x="1776984" y="3697224"/>
                      </a:lnTo>
                      <a:lnTo>
                        <a:pt x="1780032" y="3697224"/>
                      </a:lnTo>
                      <a:lnTo>
                        <a:pt x="1783080" y="3700272"/>
                      </a:lnTo>
                      <a:lnTo>
                        <a:pt x="1783080" y="3697224"/>
                      </a:lnTo>
                      <a:lnTo>
                        <a:pt x="1786128" y="3697224"/>
                      </a:lnTo>
                      <a:lnTo>
                        <a:pt x="1789176" y="3697224"/>
                      </a:lnTo>
                      <a:lnTo>
                        <a:pt x="1792224" y="3697224"/>
                      </a:lnTo>
                      <a:lnTo>
                        <a:pt x="1795272" y="3697224"/>
                      </a:lnTo>
                      <a:lnTo>
                        <a:pt x="1798320" y="3697224"/>
                      </a:lnTo>
                      <a:lnTo>
                        <a:pt x="1801368" y="3697224"/>
                      </a:lnTo>
                      <a:lnTo>
                        <a:pt x="1804416" y="3697224"/>
                      </a:lnTo>
                      <a:lnTo>
                        <a:pt x="1807464" y="3697224"/>
                      </a:lnTo>
                      <a:lnTo>
                        <a:pt x="1810512" y="3697224"/>
                      </a:lnTo>
                      <a:lnTo>
                        <a:pt x="1810512" y="3700272"/>
                      </a:lnTo>
                      <a:lnTo>
                        <a:pt x="1813560" y="3700272"/>
                      </a:lnTo>
                      <a:lnTo>
                        <a:pt x="1813560" y="3697224"/>
                      </a:lnTo>
                      <a:lnTo>
                        <a:pt x="1816608" y="3697224"/>
                      </a:lnTo>
                      <a:lnTo>
                        <a:pt x="1819656" y="3697224"/>
                      </a:lnTo>
                      <a:lnTo>
                        <a:pt x="1822704" y="3697224"/>
                      </a:lnTo>
                      <a:lnTo>
                        <a:pt x="1825752" y="3697224"/>
                      </a:lnTo>
                      <a:lnTo>
                        <a:pt x="1828800" y="3697224"/>
                      </a:lnTo>
                      <a:lnTo>
                        <a:pt x="1828800" y="3700272"/>
                      </a:lnTo>
                      <a:lnTo>
                        <a:pt x="1831848" y="3700272"/>
                      </a:lnTo>
                      <a:lnTo>
                        <a:pt x="1834896" y="3697224"/>
                      </a:lnTo>
                      <a:lnTo>
                        <a:pt x="1834896" y="3700272"/>
                      </a:lnTo>
                      <a:lnTo>
                        <a:pt x="1837944" y="3700272"/>
                      </a:lnTo>
                      <a:lnTo>
                        <a:pt x="1837944" y="3697224"/>
                      </a:lnTo>
                      <a:lnTo>
                        <a:pt x="1840992" y="3697224"/>
                      </a:lnTo>
                      <a:lnTo>
                        <a:pt x="1844040" y="3697224"/>
                      </a:lnTo>
                      <a:lnTo>
                        <a:pt x="1847088" y="3697224"/>
                      </a:lnTo>
                      <a:lnTo>
                        <a:pt x="1850136" y="3697224"/>
                      </a:lnTo>
                      <a:lnTo>
                        <a:pt x="1853184" y="3697224"/>
                      </a:lnTo>
                      <a:lnTo>
                        <a:pt x="1856232" y="3697224"/>
                      </a:lnTo>
                      <a:lnTo>
                        <a:pt x="1856232" y="3700272"/>
                      </a:lnTo>
                      <a:lnTo>
                        <a:pt x="1859280" y="3700272"/>
                      </a:lnTo>
                      <a:lnTo>
                        <a:pt x="1859280" y="3697224"/>
                      </a:lnTo>
                      <a:lnTo>
                        <a:pt x="1862328" y="3697224"/>
                      </a:lnTo>
                      <a:lnTo>
                        <a:pt x="1862328" y="3694176"/>
                      </a:lnTo>
                      <a:lnTo>
                        <a:pt x="1865376" y="3697224"/>
                      </a:lnTo>
                      <a:lnTo>
                        <a:pt x="1865376" y="3697224"/>
                      </a:lnTo>
                      <a:lnTo>
                        <a:pt x="1868424" y="3697224"/>
                      </a:lnTo>
                      <a:lnTo>
                        <a:pt x="1871472" y="3697224"/>
                      </a:lnTo>
                      <a:lnTo>
                        <a:pt x="1874520" y="3697224"/>
                      </a:lnTo>
                      <a:lnTo>
                        <a:pt x="1877568" y="3697224"/>
                      </a:lnTo>
                      <a:lnTo>
                        <a:pt x="1877568" y="3700272"/>
                      </a:lnTo>
                      <a:lnTo>
                        <a:pt x="1880616" y="3700272"/>
                      </a:lnTo>
                      <a:lnTo>
                        <a:pt x="1880616" y="3697224"/>
                      </a:lnTo>
                      <a:lnTo>
                        <a:pt x="1883664" y="3697224"/>
                      </a:lnTo>
                      <a:lnTo>
                        <a:pt x="1886712" y="3697224"/>
                      </a:lnTo>
                      <a:lnTo>
                        <a:pt x="1889760" y="3697224"/>
                      </a:lnTo>
                      <a:lnTo>
                        <a:pt x="1892808" y="3697224"/>
                      </a:lnTo>
                      <a:lnTo>
                        <a:pt x="1892808" y="3700272"/>
                      </a:lnTo>
                      <a:lnTo>
                        <a:pt x="1895856" y="3697224"/>
                      </a:lnTo>
                      <a:lnTo>
                        <a:pt x="1898904" y="3697224"/>
                      </a:lnTo>
                      <a:lnTo>
                        <a:pt x="1901952" y="3697224"/>
                      </a:lnTo>
                      <a:lnTo>
                        <a:pt x="1905000" y="3697224"/>
                      </a:lnTo>
                      <a:lnTo>
                        <a:pt x="1908048" y="3697224"/>
                      </a:lnTo>
                      <a:lnTo>
                        <a:pt x="1911096" y="3697224"/>
                      </a:lnTo>
                      <a:lnTo>
                        <a:pt x="1914144" y="3697224"/>
                      </a:lnTo>
                      <a:lnTo>
                        <a:pt x="1917192" y="3697224"/>
                      </a:lnTo>
                      <a:lnTo>
                        <a:pt x="1920240" y="3697224"/>
                      </a:lnTo>
                      <a:lnTo>
                        <a:pt x="1923288" y="3697224"/>
                      </a:lnTo>
                      <a:lnTo>
                        <a:pt x="1923288" y="3700272"/>
                      </a:lnTo>
                      <a:lnTo>
                        <a:pt x="1926336" y="3700272"/>
                      </a:lnTo>
                      <a:lnTo>
                        <a:pt x="1926336" y="3697224"/>
                      </a:lnTo>
                      <a:lnTo>
                        <a:pt x="1929384" y="3697224"/>
                      </a:lnTo>
                      <a:lnTo>
                        <a:pt x="1932432" y="3697224"/>
                      </a:lnTo>
                      <a:lnTo>
                        <a:pt x="1935480" y="3694176"/>
                      </a:lnTo>
                      <a:lnTo>
                        <a:pt x="1935480" y="3697224"/>
                      </a:lnTo>
                      <a:lnTo>
                        <a:pt x="1938528" y="3697224"/>
                      </a:lnTo>
                      <a:lnTo>
                        <a:pt x="1941576" y="3697224"/>
                      </a:lnTo>
                      <a:lnTo>
                        <a:pt x="1941576" y="3694176"/>
                      </a:lnTo>
                      <a:lnTo>
                        <a:pt x="1944624" y="3697224"/>
                      </a:lnTo>
                      <a:lnTo>
                        <a:pt x="1947672" y="3697224"/>
                      </a:lnTo>
                      <a:lnTo>
                        <a:pt x="1950720" y="3697224"/>
                      </a:lnTo>
                      <a:lnTo>
                        <a:pt x="1953768" y="3697224"/>
                      </a:lnTo>
                      <a:lnTo>
                        <a:pt x="1956816" y="3697224"/>
                      </a:lnTo>
                      <a:lnTo>
                        <a:pt x="1959864" y="3697224"/>
                      </a:lnTo>
                      <a:lnTo>
                        <a:pt x="1962912" y="3697224"/>
                      </a:lnTo>
                      <a:lnTo>
                        <a:pt x="1965960" y="3697224"/>
                      </a:lnTo>
                      <a:lnTo>
                        <a:pt x="1969008" y="3697224"/>
                      </a:lnTo>
                      <a:lnTo>
                        <a:pt x="1972056" y="3697224"/>
                      </a:lnTo>
                      <a:lnTo>
                        <a:pt x="1975104" y="3697224"/>
                      </a:lnTo>
                      <a:lnTo>
                        <a:pt x="1975104" y="3700272"/>
                      </a:lnTo>
                      <a:lnTo>
                        <a:pt x="1978152" y="3700272"/>
                      </a:lnTo>
                      <a:lnTo>
                        <a:pt x="1978152" y="3697224"/>
                      </a:lnTo>
                      <a:lnTo>
                        <a:pt x="1981200" y="3697224"/>
                      </a:lnTo>
                      <a:lnTo>
                        <a:pt x="1984248" y="3697224"/>
                      </a:lnTo>
                      <a:lnTo>
                        <a:pt x="1987296" y="3697224"/>
                      </a:lnTo>
                      <a:lnTo>
                        <a:pt x="1990344" y="3697224"/>
                      </a:lnTo>
                      <a:lnTo>
                        <a:pt x="1993392" y="3697224"/>
                      </a:lnTo>
                      <a:lnTo>
                        <a:pt x="1996440" y="3697224"/>
                      </a:lnTo>
                      <a:lnTo>
                        <a:pt x="1996440" y="3694176"/>
                      </a:lnTo>
                      <a:lnTo>
                        <a:pt x="1999488" y="3697224"/>
                      </a:lnTo>
                      <a:lnTo>
                        <a:pt x="2002536" y="3697224"/>
                      </a:lnTo>
                      <a:lnTo>
                        <a:pt x="2002536" y="3700272"/>
                      </a:lnTo>
                      <a:lnTo>
                        <a:pt x="2005584" y="3700272"/>
                      </a:lnTo>
                      <a:lnTo>
                        <a:pt x="2005584" y="3697224"/>
                      </a:lnTo>
                      <a:lnTo>
                        <a:pt x="2008632" y="3697224"/>
                      </a:lnTo>
                      <a:lnTo>
                        <a:pt x="2011680" y="3697224"/>
                      </a:lnTo>
                      <a:lnTo>
                        <a:pt x="2011680" y="3700272"/>
                      </a:lnTo>
                      <a:lnTo>
                        <a:pt x="2014728" y="3700272"/>
                      </a:lnTo>
                      <a:lnTo>
                        <a:pt x="2014728" y="3697224"/>
                      </a:lnTo>
                      <a:lnTo>
                        <a:pt x="2017776" y="3697224"/>
                      </a:lnTo>
                      <a:lnTo>
                        <a:pt x="2017776" y="3694176"/>
                      </a:lnTo>
                      <a:lnTo>
                        <a:pt x="2020824" y="3694176"/>
                      </a:lnTo>
                      <a:lnTo>
                        <a:pt x="2020824" y="3697224"/>
                      </a:lnTo>
                      <a:lnTo>
                        <a:pt x="2023872" y="3697224"/>
                      </a:lnTo>
                      <a:lnTo>
                        <a:pt x="2023872" y="3694176"/>
                      </a:lnTo>
                      <a:lnTo>
                        <a:pt x="2026920" y="3694176"/>
                      </a:lnTo>
                      <a:lnTo>
                        <a:pt x="2026920" y="3697224"/>
                      </a:lnTo>
                      <a:lnTo>
                        <a:pt x="2029968" y="3697224"/>
                      </a:lnTo>
                      <a:lnTo>
                        <a:pt x="2033016" y="3697224"/>
                      </a:lnTo>
                      <a:lnTo>
                        <a:pt x="2036064" y="3697224"/>
                      </a:lnTo>
                      <a:lnTo>
                        <a:pt x="2036064" y="3694176"/>
                      </a:lnTo>
                      <a:lnTo>
                        <a:pt x="2039112" y="3694176"/>
                      </a:lnTo>
                      <a:lnTo>
                        <a:pt x="2039112" y="3697224"/>
                      </a:lnTo>
                      <a:lnTo>
                        <a:pt x="2042160" y="3697224"/>
                      </a:lnTo>
                      <a:lnTo>
                        <a:pt x="2045208" y="3697224"/>
                      </a:lnTo>
                      <a:lnTo>
                        <a:pt x="2045208" y="3700272"/>
                      </a:lnTo>
                      <a:lnTo>
                        <a:pt x="2048256" y="3700272"/>
                      </a:lnTo>
                      <a:lnTo>
                        <a:pt x="2048256" y="3697224"/>
                      </a:lnTo>
                      <a:lnTo>
                        <a:pt x="2051304" y="3697224"/>
                      </a:lnTo>
                      <a:lnTo>
                        <a:pt x="2054352" y="3697224"/>
                      </a:lnTo>
                      <a:lnTo>
                        <a:pt x="2057400" y="3697224"/>
                      </a:lnTo>
                      <a:lnTo>
                        <a:pt x="2060448" y="3697224"/>
                      </a:lnTo>
                      <a:lnTo>
                        <a:pt x="2063496" y="3697224"/>
                      </a:lnTo>
                      <a:lnTo>
                        <a:pt x="2066544" y="3697224"/>
                      </a:lnTo>
                      <a:lnTo>
                        <a:pt x="2069592" y="3694176"/>
                      </a:lnTo>
                      <a:lnTo>
                        <a:pt x="2069592" y="3697224"/>
                      </a:lnTo>
                      <a:lnTo>
                        <a:pt x="2072640" y="3697224"/>
                      </a:lnTo>
                      <a:lnTo>
                        <a:pt x="2075688" y="3697224"/>
                      </a:lnTo>
                      <a:lnTo>
                        <a:pt x="2075688" y="3694176"/>
                      </a:lnTo>
                      <a:lnTo>
                        <a:pt x="2078736" y="3697224"/>
                      </a:lnTo>
                      <a:lnTo>
                        <a:pt x="2081784" y="3697224"/>
                      </a:lnTo>
                      <a:lnTo>
                        <a:pt x="2084832" y="3697224"/>
                      </a:lnTo>
                      <a:lnTo>
                        <a:pt x="2087880" y="3694176"/>
                      </a:lnTo>
                      <a:lnTo>
                        <a:pt x="2087880" y="3697224"/>
                      </a:lnTo>
                      <a:lnTo>
                        <a:pt x="2090928" y="3697224"/>
                      </a:lnTo>
                      <a:lnTo>
                        <a:pt x="2090928" y="3700272"/>
                      </a:lnTo>
                      <a:lnTo>
                        <a:pt x="2093976" y="3697224"/>
                      </a:lnTo>
                      <a:lnTo>
                        <a:pt x="2097024" y="3697224"/>
                      </a:lnTo>
                      <a:lnTo>
                        <a:pt x="2100072" y="3697224"/>
                      </a:lnTo>
                      <a:lnTo>
                        <a:pt x="2103120" y="3697224"/>
                      </a:lnTo>
                      <a:lnTo>
                        <a:pt x="2106168" y="3697224"/>
                      </a:lnTo>
                      <a:lnTo>
                        <a:pt x="2109216" y="3697224"/>
                      </a:lnTo>
                      <a:lnTo>
                        <a:pt x="2112264" y="3697224"/>
                      </a:lnTo>
                      <a:lnTo>
                        <a:pt x="2115312" y="3697224"/>
                      </a:lnTo>
                      <a:lnTo>
                        <a:pt x="2118360" y="3697224"/>
                      </a:lnTo>
                      <a:lnTo>
                        <a:pt x="2121408" y="3697224"/>
                      </a:lnTo>
                      <a:lnTo>
                        <a:pt x="2124456" y="3697224"/>
                      </a:lnTo>
                      <a:lnTo>
                        <a:pt x="2127504" y="3697224"/>
                      </a:lnTo>
                      <a:lnTo>
                        <a:pt x="2130552" y="3697224"/>
                      </a:lnTo>
                      <a:lnTo>
                        <a:pt x="2133600" y="3697224"/>
                      </a:lnTo>
                      <a:lnTo>
                        <a:pt x="2136648" y="3697224"/>
                      </a:lnTo>
                      <a:lnTo>
                        <a:pt x="2136648" y="3694176"/>
                      </a:lnTo>
                      <a:lnTo>
                        <a:pt x="2139696" y="3697224"/>
                      </a:lnTo>
                      <a:lnTo>
                        <a:pt x="2142744" y="3697224"/>
                      </a:lnTo>
                      <a:lnTo>
                        <a:pt x="2145792" y="3697224"/>
                      </a:lnTo>
                      <a:lnTo>
                        <a:pt x="2148840" y="3697224"/>
                      </a:lnTo>
                      <a:lnTo>
                        <a:pt x="2148840" y="3694176"/>
                      </a:lnTo>
                      <a:lnTo>
                        <a:pt x="2151888" y="3694176"/>
                      </a:lnTo>
                      <a:lnTo>
                        <a:pt x="2151888" y="3700272"/>
                      </a:lnTo>
                      <a:lnTo>
                        <a:pt x="2154936" y="3697224"/>
                      </a:lnTo>
                      <a:lnTo>
                        <a:pt x="2157984" y="3697224"/>
                      </a:lnTo>
                      <a:lnTo>
                        <a:pt x="2161032" y="3697224"/>
                      </a:lnTo>
                      <a:lnTo>
                        <a:pt x="2164080" y="3697224"/>
                      </a:lnTo>
                      <a:lnTo>
                        <a:pt x="2167128" y="3697224"/>
                      </a:lnTo>
                      <a:lnTo>
                        <a:pt x="2170176" y="3697224"/>
                      </a:lnTo>
                      <a:lnTo>
                        <a:pt x="2173224" y="3697224"/>
                      </a:lnTo>
                      <a:lnTo>
                        <a:pt x="2173224" y="3700272"/>
                      </a:lnTo>
                      <a:lnTo>
                        <a:pt x="2176272" y="3700272"/>
                      </a:lnTo>
                      <a:lnTo>
                        <a:pt x="2176272" y="3697224"/>
                      </a:lnTo>
                      <a:lnTo>
                        <a:pt x="2179320" y="3697224"/>
                      </a:lnTo>
                      <a:lnTo>
                        <a:pt x="2182368" y="3697224"/>
                      </a:lnTo>
                      <a:lnTo>
                        <a:pt x="2185416" y="3700272"/>
                      </a:lnTo>
                      <a:lnTo>
                        <a:pt x="2185416" y="3697224"/>
                      </a:lnTo>
                      <a:lnTo>
                        <a:pt x="2188464" y="3697224"/>
                      </a:lnTo>
                      <a:lnTo>
                        <a:pt x="2191512" y="3697224"/>
                      </a:lnTo>
                      <a:lnTo>
                        <a:pt x="2194560" y="3697224"/>
                      </a:lnTo>
                      <a:lnTo>
                        <a:pt x="2197608" y="3697224"/>
                      </a:lnTo>
                      <a:lnTo>
                        <a:pt x="2200656" y="3697224"/>
                      </a:lnTo>
                      <a:lnTo>
                        <a:pt x="2203704" y="3697224"/>
                      </a:lnTo>
                      <a:lnTo>
                        <a:pt x="2206752" y="3697224"/>
                      </a:lnTo>
                      <a:lnTo>
                        <a:pt x="2209800" y="3697224"/>
                      </a:lnTo>
                      <a:lnTo>
                        <a:pt x="2212848" y="3697224"/>
                      </a:lnTo>
                      <a:lnTo>
                        <a:pt x="2215896" y="3697224"/>
                      </a:lnTo>
                      <a:lnTo>
                        <a:pt x="2218944" y="3697224"/>
                      </a:lnTo>
                      <a:lnTo>
                        <a:pt x="2221992" y="3697224"/>
                      </a:lnTo>
                      <a:lnTo>
                        <a:pt x="2225040" y="3697224"/>
                      </a:lnTo>
                      <a:lnTo>
                        <a:pt x="2228088" y="3697224"/>
                      </a:lnTo>
                      <a:lnTo>
                        <a:pt x="2228088" y="3694176"/>
                      </a:lnTo>
                      <a:lnTo>
                        <a:pt x="2231136" y="3694176"/>
                      </a:lnTo>
                      <a:lnTo>
                        <a:pt x="2231136" y="3697224"/>
                      </a:lnTo>
                      <a:lnTo>
                        <a:pt x="2234184" y="3697224"/>
                      </a:lnTo>
                      <a:lnTo>
                        <a:pt x="2237232" y="3697224"/>
                      </a:lnTo>
                      <a:lnTo>
                        <a:pt x="2240280" y="3697224"/>
                      </a:lnTo>
                      <a:lnTo>
                        <a:pt x="2243328" y="3700272"/>
                      </a:lnTo>
                      <a:lnTo>
                        <a:pt x="2243328" y="3697224"/>
                      </a:lnTo>
                      <a:lnTo>
                        <a:pt x="2246376" y="3697224"/>
                      </a:lnTo>
                      <a:lnTo>
                        <a:pt x="2249424" y="3700272"/>
                      </a:lnTo>
                      <a:lnTo>
                        <a:pt x="2249424" y="3697224"/>
                      </a:lnTo>
                      <a:lnTo>
                        <a:pt x="2252472" y="3697224"/>
                      </a:lnTo>
                      <a:lnTo>
                        <a:pt x="2255520" y="3697224"/>
                      </a:lnTo>
                      <a:lnTo>
                        <a:pt x="2258568" y="3697224"/>
                      </a:lnTo>
                      <a:lnTo>
                        <a:pt x="2261616" y="3697224"/>
                      </a:lnTo>
                      <a:lnTo>
                        <a:pt x="2261616" y="3700272"/>
                      </a:lnTo>
                      <a:lnTo>
                        <a:pt x="2264664" y="3700272"/>
                      </a:lnTo>
                      <a:lnTo>
                        <a:pt x="2264664" y="3697224"/>
                      </a:lnTo>
                      <a:lnTo>
                        <a:pt x="2267712" y="3697224"/>
                      </a:lnTo>
                      <a:lnTo>
                        <a:pt x="2270760" y="3697224"/>
                      </a:lnTo>
                      <a:lnTo>
                        <a:pt x="2273808" y="3697224"/>
                      </a:lnTo>
                      <a:lnTo>
                        <a:pt x="2273808" y="3700272"/>
                      </a:lnTo>
                      <a:lnTo>
                        <a:pt x="2276856" y="3700272"/>
                      </a:lnTo>
                      <a:lnTo>
                        <a:pt x="2279904" y="3700272"/>
                      </a:lnTo>
                      <a:lnTo>
                        <a:pt x="2279904" y="3697224"/>
                      </a:lnTo>
                      <a:lnTo>
                        <a:pt x="2282952" y="3697224"/>
                      </a:lnTo>
                      <a:lnTo>
                        <a:pt x="2286000" y="3697224"/>
                      </a:lnTo>
                      <a:lnTo>
                        <a:pt x="2289048" y="3697224"/>
                      </a:lnTo>
                      <a:lnTo>
                        <a:pt x="2292096" y="3697224"/>
                      </a:lnTo>
                      <a:lnTo>
                        <a:pt x="2295144" y="3697224"/>
                      </a:lnTo>
                      <a:lnTo>
                        <a:pt x="2298192" y="3697224"/>
                      </a:lnTo>
                      <a:lnTo>
                        <a:pt x="2301240" y="3697224"/>
                      </a:lnTo>
                      <a:lnTo>
                        <a:pt x="2304288" y="3697224"/>
                      </a:lnTo>
                      <a:lnTo>
                        <a:pt x="2307336" y="3697224"/>
                      </a:lnTo>
                      <a:lnTo>
                        <a:pt x="2310384" y="3697224"/>
                      </a:lnTo>
                      <a:lnTo>
                        <a:pt x="2313432" y="3697224"/>
                      </a:lnTo>
                      <a:lnTo>
                        <a:pt x="2313432" y="3700272"/>
                      </a:lnTo>
                      <a:lnTo>
                        <a:pt x="2316480" y="3700272"/>
                      </a:lnTo>
                      <a:lnTo>
                        <a:pt x="2316480" y="3697224"/>
                      </a:lnTo>
                      <a:lnTo>
                        <a:pt x="2319528" y="3697224"/>
                      </a:lnTo>
                      <a:lnTo>
                        <a:pt x="2319528" y="3700272"/>
                      </a:lnTo>
                      <a:lnTo>
                        <a:pt x="2322576" y="3697224"/>
                      </a:lnTo>
                      <a:lnTo>
                        <a:pt x="2325624" y="3697224"/>
                      </a:lnTo>
                      <a:lnTo>
                        <a:pt x="2328672" y="3697224"/>
                      </a:lnTo>
                      <a:lnTo>
                        <a:pt x="2328672" y="3700272"/>
                      </a:lnTo>
                      <a:lnTo>
                        <a:pt x="2331720" y="3697224"/>
                      </a:lnTo>
                      <a:lnTo>
                        <a:pt x="2331720" y="3700272"/>
                      </a:lnTo>
                      <a:lnTo>
                        <a:pt x="2334768" y="3700272"/>
                      </a:lnTo>
                      <a:lnTo>
                        <a:pt x="2334768" y="3697224"/>
                      </a:lnTo>
                      <a:lnTo>
                        <a:pt x="2337816" y="3697224"/>
                      </a:lnTo>
                      <a:lnTo>
                        <a:pt x="2340864" y="3697224"/>
                      </a:lnTo>
                      <a:lnTo>
                        <a:pt x="2343912" y="3697224"/>
                      </a:lnTo>
                      <a:lnTo>
                        <a:pt x="2343912" y="3694176"/>
                      </a:lnTo>
                      <a:lnTo>
                        <a:pt x="2346960" y="3697224"/>
                      </a:lnTo>
                      <a:lnTo>
                        <a:pt x="2350008" y="3697224"/>
                      </a:lnTo>
                      <a:lnTo>
                        <a:pt x="2353056" y="3697224"/>
                      </a:lnTo>
                      <a:lnTo>
                        <a:pt x="2356104" y="3697224"/>
                      </a:lnTo>
                      <a:lnTo>
                        <a:pt x="2356104" y="3700272"/>
                      </a:lnTo>
                      <a:lnTo>
                        <a:pt x="2359152" y="3697224"/>
                      </a:lnTo>
                      <a:lnTo>
                        <a:pt x="2362200" y="3697224"/>
                      </a:lnTo>
                      <a:lnTo>
                        <a:pt x="2362200" y="3700272"/>
                      </a:lnTo>
                      <a:lnTo>
                        <a:pt x="2365248" y="3697224"/>
                      </a:lnTo>
                      <a:lnTo>
                        <a:pt x="2368296" y="3697224"/>
                      </a:lnTo>
                      <a:lnTo>
                        <a:pt x="2371344" y="3697224"/>
                      </a:lnTo>
                      <a:lnTo>
                        <a:pt x="2374392" y="3697224"/>
                      </a:lnTo>
                      <a:lnTo>
                        <a:pt x="2377440" y="3697224"/>
                      </a:lnTo>
                      <a:lnTo>
                        <a:pt x="2380488" y="3697224"/>
                      </a:lnTo>
                      <a:lnTo>
                        <a:pt x="2383536" y="3697224"/>
                      </a:lnTo>
                      <a:lnTo>
                        <a:pt x="2386584" y="3697224"/>
                      </a:lnTo>
                      <a:lnTo>
                        <a:pt x="2389632" y="3697224"/>
                      </a:lnTo>
                      <a:lnTo>
                        <a:pt x="2389632" y="3694176"/>
                      </a:lnTo>
                      <a:lnTo>
                        <a:pt x="2392680" y="3694176"/>
                      </a:lnTo>
                      <a:lnTo>
                        <a:pt x="2392680" y="3697224"/>
                      </a:lnTo>
                      <a:lnTo>
                        <a:pt x="2395728" y="3697224"/>
                      </a:lnTo>
                      <a:lnTo>
                        <a:pt x="2398776" y="3697224"/>
                      </a:lnTo>
                      <a:lnTo>
                        <a:pt x="2401824" y="3697224"/>
                      </a:lnTo>
                      <a:lnTo>
                        <a:pt x="2404872" y="3697224"/>
                      </a:lnTo>
                      <a:lnTo>
                        <a:pt x="2407920" y="3697224"/>
                      </a:lnTo>
                      <a:lnTo>
                        <a:pt x="2410968" y="3697224"/>
                      </a:lnTo>
                      <a:lnTo>
                        <a:pt x="2414016" y="3697224"/>
                      </a:lnTo>
                      <a:lnTo>
                        <a:pt x="2417064" y="3697224"/>
                      </a:lnTo>
                      <a:lnTo>
                        <a:pt x="2420112" y="3697224"/>
                      </a:lnTo>
                      <a:lnTo>
                        <a:pt x="2423160" y="3697224"/>
                      </a:lnTo>
                      <a:lnTo>
                        <a:pt x="2423160" y="3700272"/>
                      </a:lnTo>
                      <a:lnTo>
                        <a:pt x="2426208" y="3700272"/>
                      </a:lnTo>
                      <a:lnTo>
                        <a:pt x="2426208" y="3697224"/>
                      </a:lnTo>
                      <a:lnTo>
                        <a:pt x="2429256" y="3697224"/>
                      </a:lnTo>
                      <a:lnTo>
                        <a:pt x="2432304" y="3697224"/>
                      </a:lnTo>
                      <a:lnTo>
                        <a:pt x="2435352" y="3697224"/>
                      </a:lnTo>
                      <a:lnTo>
                        <a:pt x="2438400" y="3697224"/>
                      </a:lnTo>
                      <a:lnTo>
                        <a:pt x="2441448" y="3697224"/>
                      </a:lnTo>
                      <a:lnTo>
                        <a:pt x="2444496" y="3697224"/>
                      </a:lnTo>
                      <a:lnTo>
                        <a:pt x="2447544" y="3697224"/>
                      </a:lnTo>
                      <a:lnTo>
                        <a:pt x="2450592" y="3697224"/>
                      </a:lnTo>
                      <a:lnTo>
                        <a:pt x="2453640" y="3697224"/>
                      </a:lnTo>
                      <a:lnTo>
                        <a:pt x="2456688" y="3697224"/>
                      </a:lnTo>
                      <a:lnTo>
                        <a:pt x="2459736" y="3697224"/>
                      </a:lnTo>
                      <a:lnTo>
                        <a:pt x="2459736" y="3688079"/>
                      </a:lnTo>
                      <a:lnTo>
                        <a:pt x="2462784" y="3688079"/>
                      </a:lnTo>
                      <a:lnTo>
                        <a:pt x="2462784" y="3694176"/>
                      </a:lnTo>
                      <a:lnTo>
                        <a:pt x="2465832" y="3694176"/>
                      </a:lnTo>
                      <a:lnTo>
                        <a:pt x="2465832" y="3697224"/>
                      </a:lnTo>
                      <a:lnTo>
                        <a:pt x="2468880" y="3697224"/>
                      </a:lnTo>
                      <a:lnTo>
                        <a:pt x="2468880" y="3697224"/>
                      </a:lnTo>
                      <a:lnTo>
                        <a:pt x="2471928" y="3697224"/>
                      </a:lnTo>
                      <a:lnTo>
                        <a:pt x="2474976" y="3697224"/>
                      </a:lnTo>
                      <a:lnTo>
                        <a:pt x="2478024" y="3697224"/>
                      </a:lnTo>
                      <a:lnTo>
                        <a:pt x="2481072" y="3697224"/>
                      </a:lnTo>
                      <a:lnTo>
                        <a:pt x="2484120" y="3697224"/>
                      </a:lnTo>
                      <a:lnTo>
                        <a:pt x="2484120" y="3694176"/>
                      </a:lnTo>
                      <a:lnTo>
                        <a:pt x="2487168" y="3697224"/>
                      </a:lnTo>
                      <a:lnTo>
                        <a:pt x="2490216" y="3697224"/>
                      </a:lnTo>
                      <a:lnTo>
                        <a:pt x="2493264" y="3697224"/>
                      </a:lnTo>
                      <a:lnTo>
                        <a:pt x="2496312" y="3697224"/>
                      </a:lnTo>
                      <a:lnTo>
                        <a:pt x="2499360" y="3697224"/>
                      </a:lnTo>
                      <a:lnTo>
                        <a:pt x="2502408" y="3697224"/>
                      </a:lnTo>
                      <a:lnTo>
                        <a:pt x="2505456" y="3700272"/>
                      </a:lnTo>
                      <a:lnTo>
                        <a:pt x="2505456" y="3697224"/>
                      </a:lnTo>
                      <a:lnTo>
                        <a:pt x="2508504" y="3697224"/>
                      </a:lnTo>
                      <a:lnTo>
                        <a:pt x="2511552" y="3697224"/>
                      </a:lnTo>
                      <a:lnTo>
                        <a:pt x="2514600" y="3697224"/>
                      </a:lnTo>
                      <a:lnTo>
                        <a:pt x="2517648" y="3697224"/>
                      </a:lnTo>
                      <a:lnTo>
                        <a:pt x="2520696" y="3697224"/>
                      </a:lnTo>
                      <a:lnTo>
                        <a:pt x="2523744" y="3697224"/>
                      </a:lnTo>
                      <a:lnTo>
                        <a:pt x="2526792" y="3697224"/>
                      </a:lnTo>
                      <a:lnTo>
                        <a:pt x="2529840" y="3697224"/>
                      </a:lnTo>
                      <a:lnTo>
                        <a:pt x="2532888" y="3697224"/>
                      </a:lnTo>
                      <a:lnTo>
                        <a:pt x="2532888" y="3700272"/>
                      </a:lnTo>
                      <a:lnTo>
                        <a:pt x="2535936" y="3700272"/>
                      </a:lnTo>
                      <a:lnTo>
                        <a:pt x="2538984" y="3700272"/>
                      </a:lnTo>
                      <a:lnTo>
                        <a:pt x="2538984" y="3697224"/>
                      </a:lnTo>
                      <a:lnTo>
                        <a:pt x="2542032" y="3697224"/>
                      </a:lnTo>
                      <a:lnTo>
                        <a:pt x="2542032" y="3700272"/>
                      </a:lnTo>
                      <a:lnTo>
                        <a:pt x="2545080" y="3700272"/>
                      </a:lnTo>
                      <a:lnTo>
                        <a:pt x="2548128" y="3700272"/>
                      </a:lnTo>
                      <a:lnTo>
                        <a:pt x="2548128" y="3697224"/>
                      </a:lnTo>
                      <a:lnTo>
                        <a:pt x="2551176" y="3700272"/>
                      </a:lnTo>
                      <a:lnTo>
                        <a:pt x="2551176" y="3697224"/>
                      </a:lnTo>
                      <a:lnTo>
                        <a:pt x="2554224" y="3697224"/>
                      </a:lnTo>
                      <a:lnTo>
                        <a:pt x="2554224" y="3700272"/>
                      </a:lnTo>
                      <a:lnTo>
                        <a:pt x="2557272" y="3700272"/>
                      </a:lnTo>
                      <a:lnTo>
                        <a:pt x="2557272" y="3694176"/>
                      </a:lnTo>
                      <a:lnTo>
                        <a:pt x="2560320" y="3694176"/>
                      </a:lnTo>
                      <a:lnTo>
                        <a:pt x="2560320" y="3697224"/>
                      </a:lnTo>
                      <a:lnTo>
                        <a:pt x="2563368" y="3697224"/>
                      </a:lnTo>
                      <a:lnTo>
                        <a:pt x="2566416" y="3697224"/>
                      </a:lnTo>
                      <a:lnTo>
                        <a:pt x="2569464" y="3697224"/>
                      </a:lnTo>
                      <a:lnTo>
                        <a:pt x="2569464" y="3700272"/>
                      </a:lnTo>
                      <a:lnTo>
                        <a:pt x="2572512" y="3700272"/>
                      </a:lnTo>
                      <a:lnTo>
                        <a:pt x="2575560" y="3700272"/>
                      </a:lnTo>
                      <a:lnTo>
                        <a:pt x="2578608" y="3700272"/>
                      </a:lnTo>
                      <a:lnTo>
                        <a:pt x="2578608" y="3697224"/>
                      </a:lnTo>
                      <a:lnTo>
                        <a:pt x="2581656" y="3697224"/>
                      </a:lnTo>
                      <a:lnTo>
                        <a:pt x="2584704" y="3697224"/>
                      </a:lnTo>
                      <a:lnTo>
                        <a:pt x="2587752" y="3697224"/>
                      </a:lnTo>
                      <a:lnTo>
                        <a:pt x="2590800" y="3697224"/>
                      </a:lnTo>
                      <a:lnTo>
                        <a:pt x="2593848" y="3697224"/>
                      </a:lnTo>
                      <a:lnTo>
                        <a:pt x="2596896" y="3697224"/>
                      </a:lnTo>
                      <a:lnTo>
                        <a:pt x="2599944" y="3697224"/>
                      </a:lnTo>
                      <a:lnTo>
                        <a:pt x="2599944" y="3694176"/>
                      </a:lnTo>
                      <a:lnTo>
                        <a:pt x="2602992" y="3694176"/>
                      </a:lnTo>
                      <a:lnTo>
                        <a:pt x="2602992" y="3697224"/>
                      </a:lnTo>
                      <a:lnTo>
                        <a:pt x="2606040" y="3697224"/>
                      </a:lnTo>
                      <a:lnTo>
                        <a:pt x="2606040" y="3694176"/>
                      </a:lnTo>
                      <a:lnTo>
                        <a:pt x="2609088" y="3694176"/>
                      </a:lnTo>
                      <a:lnTo>
                        <a:pt x="2609088" y="3691128"/>
                      </a:lnTo>
                      <a:lnTo>
                        <a:pt x="2612136" y="3691128"/>
                      </a:lnTo>
                      <a:lnTo>
                        <a:pt x="2615184" y="3691128"/>
                      </a:lnTo>
                      <a:lnTo>
                        <a:pt x="2615184" y="3678936"/>
                      </a:lnTo>
                      <a:lnTo>
                        <a:pt x="2618232" y="3678936"/>
                      </a:lnTo>
                      <a:lnTo>
                        <a:pt x="2618232" y="3651504"/>
                      </a:lnTo>
                      <a:lnTo>
                        <a:pt x="2621280" y="3651504"/>
                      </a:lnTo>
                      <a:lnTo>
                        <a:pt x="2621280" y="3483863"/>
                      </a:lnTo>
                      <a:lnTo>
                        <a:pt x="2624328" y="3483863"/>
                      </a:lnTo>
                      <a:lnTo>
                        <a:pt x="2624328" y="2526791"/>
                      </a:lnTo>
                      <a:lnTo>
                        <a:pt x="2627376" y="2596895"/>
                      </a:lnTo>
                      <a:lnTo>
                        <a:pt x="2627376" y="3550920"/>
                      </a:lnTo>
                      <a:lnTo>
                        <a:pt x="2630424" y="3550920"/>
                      </a:lnTo>
                      <a:lnTo>
                        <a:pt x="2630424" y="3657600"/>
                      </a:lnTo>
                      <a:lnTo>
                        <a:pt x="2633472" y="3657600"/>
                      </a:lnTo>
                      <a:lnTo>
                        <a:pt x="2633472" y="3678936"/>
                      </a:lnTo>
                      <a:lnTo>
                        <a:pt x="2636520" y="3678936"/>
                      </a:lnTo>
                      <a:lnTo>
                        <a:pt x="2636520" y="3688079"/>
                      </a:lnTo>
                      <a:lnTo>
                        <a:pt x="2639568" y="3688079"/>
                      </a:lnTo>
                      <a:lnTo>
                        <a:pt x="2642616" y="3688079"/>
                      </a:lnTo>
                      <a:lnTo>
                        <a:pt x="2642616" y="3691128"/>
                      </a:lnTo>
                      <a:lnTo>
                        <a:pt x="2645664" y="3691128"/>
                      </a:lnTo>
                      <a:lnTo>
                        <a:pt x="2645664" y="3694176"/>
                      </a:lnTo>
                      <a:lnTo>
                        <a:pt x="2648712" y="3694176"/>
                      </a:lnTo>
                      <a:lnTo>
                        <a:pt x="2651760" y="3697224"/>
                      </a:lnTo>
                      <a:lnTo>
                        <a:pt x="2651760" y="3694176"/>
                      </a:lnTo>
                      <a:lnTo>
                        <a:pt x="2654808" y="3697224"/>
                      </a:lnTo>
                      <a:lnTo>
                        <a:pt x="2657856" y="3697224"/>
                      </a:lnTo>
                      <a:lnTo>
                        <a:pt x="2657856" y="3694176"/>
                      </a:lnTo>
                      <a:lnTo>
                        <a:pt x="2660904" y="3694176"/>
                      </a:lnTo>
                      <a:lnTo>
                        <a:pt x="2660904" y="3697224"/>
                      </a:lnTo>
                      <a:lnTo>
                        <a:pt x="2663952" y="3697224"/>
                      </a:lnTo>
                      <a:lnTo>
                        <a:pt x="2663952" y="3694176"/>
                      </a:lnTo>
                      <a:lnTo>
                        <a:pt x="2667000" y="3694176"/>
                      </a:lnTo>
                      <a:lnTo>
                        <a:pt x="2667000" y="3697224"/>
                      </a:lnTo>
                      <a:lnTo>
                        <a:pt x="2670048" y="3697224"/>
                      </a:lnTo>
                      <a:lnTo>
                        <a:pt x="2673096" y="3697224"/>
                      </a:lnTo>
                      <a:lnTo>
                        <a:pt x="2676144" y="3697224"/>
                      </a:lnTo>
                      <a:lnTo>
                        <a:pt x="2679192" y="3697224"/>
                      </a:lnTo>
                      <a:lnTo>
                        <a:pt x="2682240" y="3697224"/>
                      </a:lnTo>
                      <a:lnTo>
                        <a:pt x="2685288" y="3694176"/>
                      </a:lnTo>
                      <a:lnTo>
                        <a:pt x="2685288" y="3697224"/>
                      </a:lnTo>
                      <a:lnTo>
                        <a:pt x="2688336" y="3697224"/>
                      </a:lnTo>
                      <a:lnTo>
                        <a:pt x="2688336" y="3694176"/>
                      </a:lnTo>
                      <a:lnTo>
                        <a:pt x="2691384" y="3697224"/>
                      </a:lnTo>
                      <a:lnTo>
                        <a:pt x="2694432" y="3700272"/>
                      </a:lnTo>
                      <a:lnTo>
                        <a:pt x="2694432" y="3697224"/>
                      </a:lnTo>
                      <a:lnTo>
                        <a:pt x="2697480" y="3697224"/>
                      </a:lnTo>
                      <a:lnTo>
                        <a:pt x="2700528" y="3697224"/>
                      </a:lnTo>
                      <a:lnTo>
                        <a:pt x="2703576" y="3697224"/>
                      </a:lnTo>
                      <a:lnTo>
                        <a:pt x="2706624" y="3697224"/>
                      </a:lnTo>
                      <a:lnTo>
                        <a:pt x="2709672" y="3697224"/>
                      </a:lnTo>
                      <a:lnTo>
                        <a:pt x="2712720" y="3697224"/>
                      </a:lnTo>
                      <a:lnTo>
                        <a:pt x="2715768" y="3697224"/>
                      </a:lnTo>
                      <a:lnTo>
                        <a:pt x="2718816" y="3697224"/>
                      </a:lnTo>
                      <a:lnTo>
                        <a:pt x="2721864" y="3697224"/>
                      </a:lnTo>
                      <a:lnTo>
                        <a:pt x="2724912" y="3697224"/>
                      </a:lnTo>
                      <a:lnTo>
                        <a:pt x="2727960" y="3697224"/>
                      </a:lnTo>
                      <a:lnTo>
                        <a:pt x="2731008" y="3697224"/>
                      </a:lnTo>
                      <a:lnTo>
                        <a:pt x="2731008" y="3694176"/>
                      </a:lnTo>
                      <a:lnTo>
                        <a:pt x="2734056" y="3694176"/>
                      </a:lnTo>
                      <a:lnTo>
                        <a:pt x="2734056" y="3697224"/>
                      </a:lnTo>
                      <a:lnTo>
                        <a:pt x="2737104" y="3697224"/>
                      </a:lnTo>
                      <a:lnTo>
                        <a:pt x="2740152" y="3697224"/>
                      </a:lnTo>
                      <a:lnTo>
                        <a:pt x="2743200" y="3697224"/>
                      </a:lnTo>
                      <a:lnTo>
                        <a:pt x="2746248" y="3697224"/>
                      </a:lnTo>
                      <a:lnTo>
                        <a:pt x="2749296" y="3697224"/>
                      </a:lnTo>
                      <a:lnTo>
                        <a:pt x="2752344" y="3697224"/>
                      </a:lnTo>
                      <a:lnTo>
                        <a:pt x="2755392" y="3697224"/>
                      </a:lnTo>
                      <a:lnTo>
                        <a:pt x="2758440" y="3697224"/>
                      </a:lnTo>
                      <a:lnTo>
                        <a:pt x="2761488" y="3697224"/>
                      </a:lnTo>
                      <a:lnTo>
                        <a:pt x="2764536" y="3697224"/>
                      </a:lnTo>
                      <a:lnTo>
                        <a:pt x="2767584" y="3697224"/>
                      </a:lnTo>
                      <a:lnTo>
                        <a:pt x="2767584" y="3700272"/>
                      </a:lnTo>
                      <a:lnTo>
                        <a:pt x="2770632" y="3697224"/>
                      </a:lnTo>
                      <a:lnTo>
                        <a:pt x="2773680" y="3697224"/>
                      </a:lnTo>
                      <a:lnTo>
                        <a:pt x="2776728" y="3697224"/>
                      </a:lnTo>
                      <a:lnTo>
                        <a:pt x="2779776" y="3697224"/>
                      </a:lnTo>
                      <a:lnTo>
                        <a:pt x="2782824" y="3697224"/>
                      </a:lnTo>
                      <a:lnTo>
                        <a:pt x="2785872" y="3697224"/>
                      </a:lnTo>
                      <a:lnTo>
                        <a:pt x="2788920" y="3697224"/>
                      </a:lnTo>
                      <a:lnTo>
                        <a:pt x="2791968" y="3697224"/>
                      </a:lnTo>
                      <a:lnTo>
                        <a:pt x="2791968" y="3694176"/>
                      </a:lnTo>
                      <a:lnTo>
                        <a:pt x="2795016" y="3694176"/>
                      </a:lnTo>
                      <a:lnTo>
                        <a:pt x="2798064" y="3694176"/>
                      </a:lnTo>
                      <a:lnTo>
                        <a:pt x="2798064" y="3697224"/>
                      </a:lnTo>
                      <a:lnTo>
                        <a:pt x="2801112" y="3697224"/>
                      </a:lnTo>
                      <a:lnTo>
                        <a:pt x="2804160" y="3697224"/>
                      </a:lnTo>
                      <a:lnTo>
                        <a:pt x="2804160" y="3694176"/>
                      </a:lnTo>
                      <a:lnTo>
                        <a:pt x="2807208" y="3697224"/>
                      </a:lnTo>
                      <a:lnTo>
                        <a:pt x="2810256" y="3697224"/>
                      </a:lnTo>
                      <a:lnTo>
                        <a:pt x="2813304" y="3697224"/>
                      </a:lnTo>
                      <a:lnTo>
                        <a:pt x="2816352" y="3697224"/>
                      </a:lnTo>
                      <a:lnTo>
                        <a:pt x="2819400" y="3697224"/>
                      </a:lnTo>
                      <a:lnTo>
                        <a:pt x="2822448" y="3697224"/>
                      </a:lnTo>
                      <a:lnTo>
                        <a:pt x="2825496" y="3697224"/>
                      </a:lnTo>
                      <a:lnTo>
                        <a:pt x="2825496" y="3700272"/>
                      </a:lnTo>
                      <a:lnTo>
                        <a:pt x="2828544" y="3700272"/>
                      </a:lnTo>
                      <a:lnTo>
                        <a:pt x="2828544" y="3697224"/>
                      </a:lnTo>
                      <a:lnTo>
                        <a:pt x="2831592" y="3697224"/>
                      </a:lnTo>
                      <a:lnTo>
                        <a:pt x="2834640" y="3697224"/>
                      </a:lnTo>
                      <a:lnTo>
                        <a:pt x="2837688" y="3697224"/>
                      </a:lnTo>
                      <a:lnTo>
                        <a:pt x="2840736" y="3697224"/>
                      </a:lnTo>
                      <a:lnTo>
                        <a:pt x="2843784" y="3697224"/>
                      </a:lnTo>
                      <a:lnTo>
                        <a:pt x="2846832" y="3697224"/>
                      </a:lnTo>
                      <a:lnTo>
                        <a:pt x="2849880" y="3697224"/>
                      </a:lnTo>
                      <a:lnTo>
                        <a:pt x="2852928" y="3697224"/>
                      </a:lnTo>
                      <a:lnTo>
                        <a:pt x="2855976" y="3697224"/>
                      </a:lnTo>
                      <a:lnTo>
                        <a:pt x="2859024" y="3697224"/>
                      </a:lnTo>
                      <a:lnTo>
                        <a:pt x="2862072" y="3697224"/>
                      </a:lnTo>
                      <a:lnTo>
                        <a:pt x="2865120" y="3697224"/>
                      </a:lnTo>
                      <a:lnTo>
                        <a:pt x="2868168" y="3697224"/>
                      </a:lnTo>
                      <a:lnTo>
                        <a:pt x="2871216" y="3697224"/>
                      </a:lnTo>
                      <a:lnTo>
                        <a:pt x="2874264" y="3697224"/>
                      </a:lnTo>
                      <a:lnTo>
                        <a:pt x="2877312" y="3697224"/>
                      </a:lnTo>
                      <a:lnTo>
                        <a:pt x="2880360" y="3697224"/>
                      </a:lnTo>
                      <a:lnTo>
                        <a:pt x="2883408" y="3697224"/>
                      </a:lnTo>
                      <a:lnTo>
                        <a:pt x="2886456" y="3697224"/>
                      </a:lnTo>
                      <a:lnTo>
                        <a:pt x="2889504" y="3694176"/>
                      </a:lnTo>
                      <a:lnTo>
                        <a:pt x="2889504" y="3697224"/>
                      </a:lnTo>
                      <a:lnTo>
                        <a:pt x="2892552" y="3697224"/>
                      </a:lnTo>
                      <a:lnTo>
                        <a:pt x="2892552" y="3700272"/>
                      </a:lnTo>
                      <a:lnTo>
                        <a:pt x="2895600" y="3697224"/>
                      </a:lnTo>
                      <a:lnTo>
                        <a:pt x="2898648" y="3697224"/>
                      </a:lnTo>
                      <a:lnTo>
                        <a:pt x="2901696" y="3697224"/>
                      </a:lnTo>
                      <a:lnTo>
                        <a:pt x="2904744" y="3697224"/>
                      </a:lnTo>
                      <a:lnTo>
                        <a:pt x="2904744" y="3700272"/>
                      </a:lnTo>
                      <a:lnTo>
                        <a:pt x="2907792" y="3700272"/>
                      </a:lnTo>
                      <a:lnTo>
                        <a:pt x="2907792" y="3697224"/>
                      </a:lnTo>
                      <a:lnTo>
                        <a:pt x="2910840" y="3697224"/>
                      </a:lnTo>
                      <a:lnTo>
                        <a:pt x="2913888" y="3697224"/>
                      </a:lnTo>
                      <a:lnTo>
                        <a:pt x="2916936" y="3697224"/>
                      </a:lnTo>
                      <a:lnTo>
                        <a:pt x="2916936" y="3700272"/>
                      </a:lnTo>
                      <a:lnTo>
                        <a:pt x="2919984" y="3700272"/>
                      </a:lnTo>
                      <a:lnTo>
                        <a:pt x="2919984" y="3697224"/>
                      </a:lnTo>
                      <a:lnTo>
                        <a:pt x="2923032" y="3697224"/>
                      </a:lnTo>
                      <a:lnTo>
                        <a:pt x="2926080" y="3700272"/>
                      </a:lnTo>
                      <a:lnTo>
                        <a:pt x="2926080" y="3697224"/>
                      </a:lnTo>
                      <a:lnTo>
                        <a:pt x="2929128" y="3697224"/>
                      </a:lnTo>
                      <a:lnTo>
                        <a:pt x="2932176" y="3697224"/>
                      </a:lnTo>
                      <a:lnTo>
                        <a:pt x="2935224" y="3697224"/>
                      </a:lnTo>
                      <a:lnTo>
                        <a:pt x="2938272" y="3697224"/>
                      </a:lnTo>
                      <a:lnTo>
                        <a:pt x="2941320" y="3697224"/>
                      </a:lnTo>
                      <a:lnTo>
                        <a:pt x="2941320" y="3700272"/>
                      </a:lnTo>
                      <a:lnTo>
                        <a:pt x="2944368" y="3700272"/>
                      </a:lnTo>
                      <a:lnTo>
                        <a:pt x="2944368" y="3697224"/>
                      </a:lnTo>
                      <a:lnTo>
                        <a:pt x="2947416" y="3697224"/>
                      </a:lnTo>
                      <a:lnTo>
                        <a:pt x="2947416" y="3700272"/>
                      </a:lnTo>
                      <a:lnTo>
                        <a:pt x="2950464" y="3700272"/>
                      </a:lnTo>
                      <a:lnTo>
                        <a:pt x="2950464" y="3697224"/>
                      </a:lnTo>
                      <a:lnTo>
                        <a:pt x="2953512" y="3697224"/>
                      </a:lnTo>
                      <a:lnTo>
                        <a:pt x="2956560" y="3697224"/>
                      </a:lnTo>
                      <a:lnTo>
                        <a:pt x="2959608" y="3697224"/>
                      </a:lnTo>
                      <a:lnTo>
                        <a:pt x="2959608" y="3700272"/>
                      </a:lnTo>
                      <a:lnTo>
                        <a:pt x="2962656" y="3700272"/>
                      </a:lnTo>
                      <a:lnTo>
                        <a:pt x="2962656" y="3697224"/>
                      </a:lnTo>
                      <a:lnTo>
                        <a:pt x="2965704" y="3697224"/>
                      </a:lnTo>
                      <a:lnTo>
                        <a:pt x="2965704" y="3700272"/>
                      </a:lnTo>
                      <a:lnTo>
                        <a:pt x="2968752" y="3700272"/>
                      </a:lnTo>
                      <a:lnTo>
                        <a:pt x="2968752" y="3697224"/>
                      </a:lnTo>
                      <a:lnTo>
                        <a:pt x="2971800" y="3697224"/>
                      </a:lnTo>
                      <a:lnTo>
                        <a:pt x="2974848" y="3697224"/>
                      </a:lnTo>
                      <a:lnTo>
                        <a:pt x="2977896" y="3697224"/>
                      </a:lnTo>
                      <a:lnTo>
                        <a:pt x="2977896" y="3700272"/>
                      </a:lnTo>
                      <a:lnTo>
                        <a:pt x="2980944" y="3700272"/>
                      </a:lnTo>
                      <a:lnTo>
                        <a:pt x="2980944" y="3697224"/>
                      </a:lnTo>
                      <a:lnTo>
                        <a:pt x="2983992" y="3697224"/>
                      </a:lnTo>
                      <a:lnTo>
                        <a:pt x="2987040" y="3697224"/>
                      </a:lnTo>
                      <a:lnTo>
                        <a:pt x="2990088" y="3697224"/>
                      </a:lnTo>
                      <a:lnTo>
                        <a:pt x="2993136" y="3697224"/>
                      </a:lnTo>
                      <a:lnTo>
                        <a:pt x="2993136" y="3694176"/>
                      </a:lnTo>
                      <a:lnTo>
                        <a:pt x="2996184" y="3697224"/>
                      </a:lnTo>
                      <a:lnTo>
                        <a:pt x="2996184" y="3700272"/>
                      </a:lnTo>
                      <a:lnTo>
                        <a:pt x="2999232" y="3697224"/>
                      </a:lnTo>
                      <a:lnTo>
                        <a:pt x="3002280" y="3697224"/>
                      </a:lnTo>
                      <a:lnTo>
                        <a:pt x="3005328" y="3697224"/>
                      </a:lnTo>
                      <a:lnTo>
                        <a:pt x="3005328" y="3700272"/>
                      </a:lnTo>
                      <a:lnTo>
                        <a:pt x="3008376" y="3697224"/>
                      </a:lnTo>
                      <a:lnTo>
                        <a:pt x="3008376" y="3700272"/>
                      </a:lnTo>
                      <a:lnTo>
                        <a:pt x="3011424" y="3700272"/>
                      </a:lnTo>
                      <a:lnTo>
                        <a:pt x="3011424" y="3697224"/>
                      </a:lnTo>
                      <a:lnTo>
                        <a:pt x="3014472" y="3697224"/>
                      </a:lnTo>
                      <a:lnTo>
                        <a:pt x="3014472" y="3700272"/>
                      </a:lnTo>
                      <a:lnTo>
                        <a:pt x="3017520" y="3700272"/>
                      </a:lnTo>
                      <a:lnTo>
                        <a:pt x="3017520" y="3697224"/>
                      </a:lnTo>
                      <a:lnTo>
                        <a:pt x="3020568" y="3697224"/>
                      </a:lnTo>
                      <a:lnTo>
                        <a:pt x="3020568" y="3697224"/>
                      </a:lnTo>
                      <a:lnTo>
                        <a:pt x="3023616" y="3697224"/>
                      </a:lnTo>
                      <a:lnTo>
                        <a:pt x="3026664" y="3697224"/>
                      </a:lnTo>
                      <a:lnTo>
                        <a:pt x="3029712" y="3697224"/>
                      </a:lnTo>
                      <a:lnTo>
                        <a:pt x="3032760" y="3697224"/>
                      </a:lnTo>
                      <a:lnTo>
                        <a:pt x="3032760" y="3700272"/>
                      </a:lnTo>
                      <a:lnTo>
                        <a:pt x="3035808" y="3700272"/>
                      </a:lnTo>
                      <a:lnTo>
                        <a:pt x="3035808" y="3697224"/>
                      </a:lnTo>
                      <a:lnTo>
                        <a:pt x="3038856" y="3697224"/>
                      </a:lnTo>
                      <a:lnTo>
                        <a:pt x="3038856" y="3700272"/>
                      </a:lnTo>
                      <a:lnTo>
                        <a:pt x="3041904" y="3700272"/>
                      </a:lnTo>
                      <a:lnTo>
                        <a:pt x="3041904" y="3697224"/>
                      </a:lnTo>
                      <a:lnTo>
                        <a:pt x="3044952" y="3700272"/>
                      </a:lnTo>
                      <a:lnTo>
                        <a:pt x="3044952" y="3697224"/>
                      </a:lnTo>
                      <a:lnTo>
                        <a:pt x="3048000" y="3697224"/>
                      </a:lnTo>
                      <a:lnTo>
                        <a:pt x="3051048" y="3697224"/>
                      </a:lnTo>
                      <a:lnTo>
                        <a:pt x="3054096" y="3697224"/>
                      </a:lnTo>
                      <a:lnTo>
                        <a:pt x="3054096" y="3700272"/>
                      </a:lnTo>
                      <a:lnTo>
                        <a:pt x="3057144" y="3700272"/>
                      </a:lnTo>
                      <a:lnTo>
                        <a:pt x="3057144" y="3697224"/>
                      </a:lnTo>
                      <a:lnTo>
                        <a:pt x="3060192" y="3697224"/>
                      </a:lnTo>
                      <a:lnTo>
                        <a:pt x="3063240" y="3697224"/>
                      </a:lnTo>
                      <a:lnTo>
                        <a:pt x="3066288" y="3697224"/>
                      </a:lnTo>
                      <a:lnTo>
                        <a:pt x="3069336" y="3697224"/>
                      </a:lnTo>
                      <a:lnTo>
                        <a:pt x="3072384" y="3697224"/>
                      </a:lnTo>
                      <a:lnTo>
                        <a:pt x="3075432" y="3697224"/>
                      </a:lnTo>
                      <a:lnTo>
                        <a:pt x="3078480" y="3697224"/>
                      </a:lnTo>
                      <a:lnTo>
                        <a:pt x="3081528" y="3697224"/>
                      </a:lnTo>
                      <a:lnTo>
                        <a:pt x="3084576" y="3697224"/>
                      </a:lnTo>
                      <a:lnTo>
                        <a:pt x="3087624" y="3697224"/>
                      </a:lnTo>
                      <a:lnTo>
                        <a:pt x="3090672" y="3697224"/>
                      </a:lnTo>
                      <a:lnTo>
                        <a:pt x="3093720" y="3697224"/>
                      </a:lnTo>
                      <a:lnTo>
                        <a:pt x="3093720" y="3700272"/>
                      </a:lnTo>
                      <a:lnTo>
                        <a:pt x="3096768" y="3697224"/>
                      </a:lnTo>
                      <a:lnTo>
                        <a:pt x="3099816" y="3697224"/>
                      </a:lnTo>
                      <a:lnTo>
                        <a:pt x="3102864" y="3697224"/>
                      </a:lnTo>
                      <a:lnTo>
                        <a:pt x="3105912" y="3697224"/>
                      </a:lnTo>
                      <a:lnTo>
                        <a:pt x="3108960" y="3697224"/>
                      </a:lnTo>
                      <a:lnTo>
                        <a:pt x="3112008" y="3697224"/>
                      </a:lnTo>
                      <a:lnTo>
                        <a:pt x="3115056" y="3697224"/>
                      </a:lnTo>
                      <a:lnTo>
                        <a:pt x="3118104" y="3697224"/>
                      </a:lnTo>
                      <a:lnTo>
                        <a:pt x="3121152" y="3697224"/>
                      </a:lnTo>
                      <a:lnTo>
                        <a:pt x="3124200" y="3697224"/>
                      </a:lnTo>
                      <a:lnTo>
                        <a:pt x="3127248" y="3697224"/>
                      </a:lnTo>
                      <a:lnTo>
                        <a:pt x="3127248" y="3700272"/>
                      </a:lnTo>
                      <a:lnTo>
                        <a:pt x="3130296" y="3700272"/>
                      </a:lnTo>
                      <a:lnTo>
                        <a:pt x="3130296" y="3697224"/>
                      </a:lnTo>
                      <a:lnTo>
                        <a:pt x="3133344" y="3700272"/>
                      </a:lnTo>
                      <a:lnTo>
                        <a:pt x="3133344" y="3697224"/>
                      </a:lnTo>
                      <a:lnTo>
                        <a:pt x="3136392" y="3697224"/>
                      </a:lnTo>
                      <a:lnTo>
                        <a:pt x="3139440" y="3697224"/>
                      </a:lnTo>
                      <a:lnTo>
                        <a:pt x="3142488" y="3700272"/>
                      </a:lnTo>
                      <a:lnTo>
                        <a:pt x="3142488" y="3697224"/>
                      </a:lnTo>
                      <a:lnTo>
                        <a:pt x="3145536" y="3697224"/>
                      </a:lnTo>
                      <a:lnTo>
                        <a:pt x="3148584" y="3697224"/>
                      </a:lnTo>
                      <a:lnTo>
                        <a:pt x="3151632" y="3697224"/>
                      </a:lnTo>
                      <a:lnTo>
                        <a:pt x="3154680" y="3697224"/>
                      </a:lnTo>
                      <a:lnTo>
                        <a:pt x="3157728" y="3697224"/>
                      </a:lnTo>
                      <a:lnTo>
                        <a:pt x="3157728" y="3700272"/>
                      </a:lnTo>
                      <a:lnTo>
                        <a:pt x="3160776" y="3697224"/>
                      </a:lnTo>
                      <a:lnTo>
                        <a:pt x="3163824" y="3697224"/>
                      </a:lnTo>
                      <a:lnTo>
                        <a:pt x="3166872" y="3697224"/>
                      </a:lnTo>
                      <a:lnTo>
                        <a:pt x="3166872" y="3700272"/>
                      </a:lnTo>
                      <a:lnTo>
                        <a:pt x="3169920" y="3697224"/>
                      </a:lnTo>
                      <a:lnTo>
                        <a:pt x="3172968" y="3697224"/>
                      </a:lnTo>
                      <a:lnTo>
                        <a:pt x="3176016" y="3697224"/>
                      </a:lnTo>
                      <a:lnTo>
                        <a:pt x="3179064" y="3697224"/>
                      </a:lnTo>
                      <a:lnTo>
                        <a:pt x="3182112" y="3697224"/>
                      </a:lnTo>
                      <a:lnTo>
                        <a:pt x="3185160" y="3697224"/>
                      </a:lnTo>
                      <a:lnTo>
                        <a:pt x="3188208" y="3697224"/>
                      </a:lnTo>
                      <a:lnTo>
                        <a:pt x="3191256" y="3697224"/>
                      </a:lnTo>
                      <a:lnTo>
                        <a:pt x="3194304" y="3697224"/>
                      </a:lnTo>
                      <a:lnTo>
                        <a:pt x="3197352" y="3697224"/>
                      </a:lnTo>
                      <a:lnTo>
                        <a:pt x="3200400" y="3697224"/>
                      </a:lnTo>
                      <a:lnTo>
                        <a:pt x="3203448" y="3700272"/>
                      </a:lnTo>
                      <a:lnTo>
                        <a:pt x="3203448" y="3697224"/>
                      </a:lnTo>
                      <a:lnTo>
                        <a:pt x="3206496" y="3697224"/>
                      </a:lnTo>
                      <a:lnTo>
                        <a:pt x="3209544" y="3697224"/>
                      </a:lnTo>
                      <a:lnTo>
                        <a:pt x="3209544" y="3700272"/>
                      </a:lnTo>
                      <a:lnTo>
                        <a:pt x="3212592" y="3700272"/>
                      </a:lnTo>
                      <a:lnTo>
                        <a:pt x="3212592" y="3697224"/>
                      </a:lnTo>
                      <a:lnTo>
                        <a:pt x="3215640" y="3700272"/>
                      </a:lnTo>
                      <a:lnTo>
                        <a:pt x="3215640" y="3697224"/>
                      </a:lnTo>
                      <a:lnTo>
                        <a:pt x="3218688" y="3697224"/>
                      </a:lnTo>
                      <a:lnTo>
                        <a:pt x="3218688" y="3697224"/>
                      </a:lnTo>
                      <a:lnTo>
                        <a:pt x="3221736" y="3697224"/>
                      </a:lnTo>
                      <a:lnTo>
                        <a:pt x="3224784" y="3697224"/>
                      </a:lnTo>
                      <a:lnTo>
                        <a:pt x="3227832" y="3697224"/>
                      </a:lnTo>
                      <a:lnTo>
                        <a:pt x="3230880" y="3697224"/>
                      </a:lnTo>
                      <a:lnTo>
                        <a:pt x="3233928" y="3697224"/>
                      </a:lnTo>
                      <a:lnTo>
                        <a:pt x="3236976" y="3697224"/>
                      </a:lnTo>
                      <a:lnTo>
                        <a:pt x="3240024" y="3697224"/>
                      </a:lnTo>
                      <a:lnTo>
                        <a:pt x="3243072" y="3697224"/>
                      </a:lnTo>
                      <a:lnTo>
                        <a:pt x="3246120" y="3697224"/>
                      </a:lnTo>
                      <a:lnTo>
                        <a:pt x="3249168" y="3697224"/>
                      </a:lnTo>
                      <a:lnTo>
                        <a:pt x="3249168" y="3700272"/>
                      </a:lnTo>
                      <a:lnTo>
                        <a:pt x="3252216" y="3700272"/>
                      </a:lnTo>
                      <a:lnTo>
                        <a:pt x="3252216" y="3697224"/>
                      </a:lnTo>
                      <a:lnTo>
                        <a:pt x="3255264" y="3700272"/>
                      </a:lnTo>
                      <a:lnTo>
                        <a:pt x="3255264" y="3697224"/>
                      </a:lnTo>
                      <a:lnTo>
                        <a:pt x="3258312" y="3697224"/>
                      </a:lnTo>
                      <a:lnTo>
                        <a:pt x="3261360" y="3697224"/>
                      </a:lnTo>
                      <a:lnTo>
                        <a:pt x="3261360" y="3700272"/>
                      </a:lnTo>
                      <a:lnTo>
                        <a:pt x="3264408" y="3697224"/>
                      </a:lnTo>
                      <a:lnTo>
                        <a:pt x="3264408" y="3700272"/>
                      </a:lnTo>
                      <a:lnTo>
                        <a:pt x="3267456" y="3700272"/>
                      </a:lnTo>
                      <a:lnTo>
                        <a:pt x="3267456" y="3697224"/>
                      </a:lnTo>
                      <a:lnTo>
                        <a:pt x="3270504" y="3697224"/>
                      </a:lnTo>
                      <a:lnTo>
                        <a:pt x="3273552" y="3697224"/>
                      </a:lnTo>
                      <a:lnTo>
                        <a:pt x="3276600" y="3697224"/>
                      </a:lnTo>
                      <a:lnTo>
                        <a:pt x="3276600" y="3700272"/>
                      </a:lnTo>
                      <a:lnTo>
                        <a:pt x="3279648" y="3700272"/>
                      </a:lnTo>
                      <a:lnTo>
                        <a:pt x="3279648" y="3697224"/>
                      </a:lnTo>
                      <a:lnTo>
                        <a:pt x="3282696" y="3697224"/>
                      </a:lnTo>
                      <a:lnTo>
                        <a:pt x="3285744" y="3697224"/>
                      </a:lnTo>
                      <a:lnTo>
                        <a:pt x="3285744" y="3700272"/>
                      </a:lnTo>
                      <a:lnTo>
                        <a:pt x="3288792" y="3700272"/>
                      </a:lnTo>
                      <a:lnTo>
                        <a:pt x="3288792" y="3697224"/>
                      </a:lnTo>
                      <a:lnTo>
                        <a:pt x="3291840" y="3697224"/>
                      </a:lnTo>
                      <a:lnTo>
                        <a:pt x="3294888" y="3697224"/>
                      </a:lnTo>
                      <a:lnTo>
                        <a:pt x="3297936" y="3697224"/>
                      </a:lnTo>
                      <a:lnTo>
                        <a:pt x="3300984" y="3697224"/>
                      </a:lnTo>
                      <a:lnTo>
                        <a:pt x="3304032" y="3697224"/>
                      </a:lnTo>
                      <a:lnTo>
                        <a:pt x="3307080" y="3697224"/>
                      </a:lnTo>
                      <a:lnTo>
                        <a:pt x="3310128" y="3697224"/>
                      </a:lnTo>
                      <a:lnTo>
                        <a:pt x="3313176" y="3700272"/>
                      </a:lnTo>
                      <a:lnTo>
                        <a:pt x="3313176" y="3697224"/>
                      </a:lnTo>
                      <a:lnTo>
                        <a:pt x="3316224" y="3697224"/>
                      </a:lnTo>
                      <a:lnTo>
                        <a:pt x="3316224" y="3700272"/>
                      </a:lnTo>
                      <a:lnTo>
                        <a:pt x="3319272" y="3700272"/>
                      </a:lnTo>
                      <a:lnTo>
                        <a:pt x="3319272" y="3697224"/>
                      </a:lnTo>
                      <a:lnTo>
                        <a:pt x="3322320" y="3700272"/>
                      </a:lnTo>
                      <a:lnTo>
                        <a:pt x="3322320" y="3697224"/>
                      </a:lnTo>
                      <a:lnTo>
                        <a:pt x="3325368" y="3700272"/>
                      </a:lnTo>
                      <a:lnTo>
                        <a:pt x="3325368" y="3697224"/>
                      </a:lnTo>
                      <a:lnTo>
                        <a:pt x="3328416" y="3697224"/>
                      </a:lnTo>
                      <a:lnTo>
                        <a:pt x="3331464" y="3697224"/>
                      </a:lnTo>
                      <a:lnTo>
                        <a:pt x="3334512" y="3697224"/>
                      </a:lnTo>
                      <a:lnTo>
                        <a:pt x="3337560" y="3697224"/>
                      </a:lnTo>
                      <a:lnTo>
                        <a:pt x="3340608" y="3697224"/>
                      </a:lnTo>
                      <a:lnTo>
                        <a:pt x="3343656" y="3697224"/>
                      </a:lnTo>
                      <a:lnTo>
                        <a:pt x="3346704" y="3697224"/>
                      </a:lnTo>
                      <a:lnTo>
                        <a:pt x="3349752" y="3697224"/>
                      </a:lnTo>
                      <a:lnTo>
                        <a:pt x="3349752" y="3700272"/>
                      </a:lnTo>
                      <a:lnTo>
                        <a:pt x="3352800" y="3697224"/>
                      </a:lnTo>
                      <a:lnTo>
                        <a:pt x="3355848" y="3697224"/>
                      </a:lnTo>
                      <a:lnTo>
                        <a:pt x="3358896" y="3697224"/>
                      </a:lnTo>
                      <a:lnTo>
                        <a:pt x="3361944" y="3697224"/>
                      </a:lnTo>
                      <a:lnTo>
                        <a:pt x="3364992" y="3697224"/>
                      </a:lnTo>
                      <a:lnTo>
                        <a:pt x="3368040" y="3697224"/>
                      </a:lnTo>
                      <a:lnTo>
                        <a:pt x="3368040" y="3700272"/>
                      </a:lnTo>
                      <a:lnTo>
                        <a:pt x="3371088" y="3700272"/>
                      </a:lnTo>
                      <a:lnTo>
                        <a:pt x="3371088" y="3697224"/>
                      </a:lnTo>
                      <a:lnTo>
                        <a:pt x="3374136" y="3697224"/>
                      </a:lnTo>
                      <a:lnTo>
                        <a:pt x="3374136" y="3700272"/>
                      </a:lnTo>
                      <a:lnTo>
                        <a:pt x="3377184" y="3700272"/>
                      </a:lnTo>
                      <a:lnTo>
                        <a:pt x="3380232" y="3700272"/>
                      </a:lnTo>
                      <a:lnTo>
                        <a:pt x="3380232" y="3697224"/>
                      </a:lnTo>
                      <a:lnTo>
                        <a:pt x="3383280" y="3697224"/>
                      </a:lnTo>
                      <a:lnTo>
                        <a:pt x="3383280" y="3700272"/>
                      </a:lnTo>
                      <a:lnTo>
                        <a:pt x="3386328" y="3700272"/>
                      </a:lnTo>
                      <a:lnTo>
                        <a:pt x="3386328" y="3697224"/>
                      </a:lnTo>
                      <a:lnTo>
                        <a:pt x="3389376" y="3697224"/>
                      </a:lnTo>
                      <a:lnTo>
                        <a:pt x="3392424" y="3697224"/>
                      </a:lnTo>
                      <a:lnTo>
                        <a:pt x="3395472" y="3697224"/>
                      </a:lnTo>
                      <a:lnTo>
                        <a:pt x="3395472" y="3700272"/>
                      </a:lnTo>
                      <a:lnTo>
                        <a:pt x="3398520" y="3700272"/>
                      </a:lnTo>
                      <a:lnTo>
                        <a:pt x="3398520" y="3697224"/>
                      </a:lnTo>
                      <a:lnTo>
                        <a:pt x="3401568" y="3697224"/>
                      </a:lnTo>
                      <a:lnTo>
                        <a:pt x="3404616" y="3697224"/>
                      </a:lnTo>
                      <a:lnTo>
                        <a:pt x="3407664" y="3697224"/>
                      </a:lnTo>
                      <a:lnTo>
                        <a:pt x="3410712" y="3697224"/>
                      </a:lnTo>
                      <a:lnTo>
                        <a:pt x="3410712" y="3700272"/>
                      </a:lnTo>
                      <a:lnTo>
                        <a:pt x="3413760" y="3700272"/>
                      </a:lnTo>
                      <a:lnTo>
                        <a:pt x="3413760" y="3697224"/>
                      </a:lnTo>
                      <a:lnTo>
                        <a:pt x="3416808" y="3697224"/>
                      </a:lnTo>
                      <a:lnTo>
                        <a:pt x="3416808" y="3700272"/>
                      </a:lnTo>
                      <a:lnTo>
                        <a:pt x="3419856" y="3697224"/>
                      </a:lnTo>
                      <a:lnTo>
                        <a:pt x="3419856" y="3697224"/>
                      </a:lnTo>
                      <a:lnTo>
                        <a:pt x="3422904" y="3697224"/>
                      </a:lnTo>
                      <a:lnTo>
                        <a:pt x="3425952" y="3697224"/>
                      </a:lnTo>
                      <a:lnTo>
                        <a:pt x="3429000" y="3697224"/>
                      </a:lnTo>
                      <a:lnTo>
                        <a:pt x="3432048" y="3697224"/>
                      </a:lnTo>
                      <a:lnTo>
                        <a:pt x="3435096" y="3697224"/>
                      </a:lnTo>
                      <a:lnTo>
                        <a:pt x="3438144" y="3697224"/>
                      </a:lnTo>
                      <a:lnTo>
                        <a:pt x="3438144" y="3700272"/>
                      </a:lnTo>
                      <a:lnTo>
                        <a:pt x="3441192" y="3700272"/>
                      </a:lnTo>
                      <a:lnTo>
                        <a:pt x="3441192" y="3697224"/>
                      </a:lnTo>
                      <a:lnTo>
                        <a:pt x="3444240" y="3697224"/>
                      </a:lnTo>
                      <a:lnTo>
                        <a:pt x="3444240" y="3700272"/>
                      </a:lnTo>
                      <a:lnTo>
                        <a:pt x="3447288" y="3700272"/>
                      </a:lnTo>
                      <a:lnTo>
                        <a:pt x="3447288" y="3697224"/>
                      </a:lnTo>
                      <a:lnTo>
                        <a:pt x="3450336" y="3697224"/>
                      </a:lnTo>
                      <a:lnTo>
                        <a:pt x="3453384" y="3697224"/>
                      </a:lnTo>
                      <a:lnTo>
                        <a:pt x="3456432" y="3697224"/>
                      </a:lnTo>
                      <a:lnTo>
                        <a:pt x="3459480" y="3697224"/>
                      </a:lnTo>
                      <a:lnTo>
                        <a:pt x="3462528" y="3697224"/>
                      </a:lnTo>
                      <a:lnTo>
                        <a:pt x="3462528" y="3700272"/>
                      </a:lnTo>
                      <a:lnTo>
                        <a:pt x="3465576" y="3697224"/>
                      </a:lnTo>
                      <a:lnTo>
                        <a:pt x="3465576" y="3700272"/>
                      </a:lnTo>
                      <a:lnTo>
                        <a:pt x="3468624" y="3700272"/>
                      </a:lnTo>
                      <a:lnTo>
                        <a:pt x="3468624" y="3697224"/>
                      </a:lnTo>
                      <a:lnTo>
                        <a:pt x="3471672" y="3697224"/>
                      </a:lnTo>
                      <a:lnTo>
                        <a:pt x="3471672" y="3697224"/>
                      </a:lnTo>
                      <a:lnTo>
                        <a:pt x="3474720" y="3697224"/>
                      </a:lnTo>
                      <a:lnTo>
                        <a:pt x="3477768" y="3697224"/>
                      </a:lnTo>
                      <a:lnTo>
                        <a:pt x="3480816" y="3697224"/>
                      </a:lnTo>
                      <a:lnTo>
                        <a:pt x="3483864" y="3697224"/>
                      </a:lnTo>
                      <a:lnTo>
                        <a:pt x="3486912" y="3697224"/>
                      </a:lnTo>
                      <a:lnTo>
                        <a:pt x="3489960" y="3697224"/>
                      </a:lnTo>
                      <a:lnTo>
                        <a:pt x="3493008" y="3697224"/>
                      </a:lnTo>
                      <a:lnTo>
                        <a:pt x="3493008" y="3700272"/>
                      </a:lnTo>
                      <a:lnTo>
                        <a:pt x="3496056" y="3700272"/>
                      </a:lnTo>
                      <a:lnTo>
                        <a:pt x="3496056" y="3697224"/>
                      </a:lnTo>
                      <a:lnTo>
                        <a:pt x="3499104" y="3697224"/>
                      </a:lnTo>
                      <a:lnTo>
                        <a:pt x="3502152" y="3697224"/>
                      </a:lnTo>
                      <a:lnTo>
                        <a:pt x="3505200" y="3694176"/>
                      </a:lnTo>
                      <a:lnTo>
                        <a:pt x="3505200" y="3697224"/>
                      </a:lnTo>
                      <a:lnTo>
                        <a:pt x="3508248" y="3697224"/>
                      </a:lnTo>
                      <a:lnTo>
                        <a:pt x="3511296" y="3697224"/>
                      </a:lnTo>
                      <a:lnTo>
                        <a:pt x="3514344" y="3697224"/>
                      </a:lnTo>
                      <a:lnTo>
                        <a:pt x="3517392" y="3697224"/>
                      </a:lnTo>
                      <a:lnTo>
                        <a:pt x="3517392" y="3694176"/>
                      </a:lnTo>
                      <a:lnTo>
                        <a:pt x="3520440" y="3694176"/>
                      </a:lnTo>
                      <a:lnTo>
                        <a:pt x="3520440" y="3697224"/>
                      </a:lnTo>
                      <a:lnTo>
                        <a:pt x="3523488" y="3697224"/>
                      </a:lnTo>
                      <a:lnTo>
                        <a:pt x="3526536" y="3697224"/>
                      </a:lnTo>
                      <a:lnTo>
                        <a:pt x="3529584" y="3697224"/>
                      </a:lnTo>
                      <a:lnTo>
                        <a:pt x="3529584" y="3700272"/>
                      </a:lnTo>
                      <a:lnTo>
                        <a:pt x="3532632" y="3697224"/>
                      </a:lnTo>
                      <a:lnTo>
                        <a:pt x="3535680" y="3697224"/>
                      </a:lnTo>
                      <a:lnTo>
                        <a:pt x="3538728" y="3697224"/>
                      </a:lnTo>
                      <a:lnTo>
                        <a:pt x="3538728" y="3700272"/>
                      </a:lnTo>
                      <a:lnTo>
                        <a:pt x="3541776" y="3700272"/>
                      </a:lnTo>
                      <a:lnTo>
                        <a:pt x="3541776" y="3697224"/>
                      </a:lnTo>
                      <a:lnTo>
                        <a:pt x="3544824" y="3697224"/>
                      </a:lnTo>
                      <a:lnTo>
                        <a:pt x="3547872" y="3697224"/>
                      </a:lnTo>
                      <a:lnTo>
                        <a:pt x="3550920" y="3697224"/>
                      </a:lnTo>
                      <a:lnTo>
                        <a:pt x="3553968" y="3697224"/>
                      </a:lnTo>
                      <a:lnTo>
                        <a:pt x="3553968" y="3700272"/>
                      </a:lnTo>
                      <a:lnTo>
                        <a:pt x="3557016" y="3697224"/>
                      </a:lnTo>
                      <a:lnTo>
                        <a:pt x="3560064" y="3697224"/>
                      </a:lnTo>
                      <a:lnTo>
                        <a:pt x="3563112" y="3697224"/>
                      </a:lnTo>
                      <a:lnTo>
                        <a:pt x="3566160" y="3697224"/>
                      </a:lnTo>
                      <a:lnTo>
                        <a:pt x="3566160" y="3700272"/>
                      </a:lnTo>
                      <a:lnTo>
                        <a:pt x="3569208" y="3700272"/>
                      </a:lnTo>
                      <a:lnTo>
                        <a:pt x="3569208" y="3697224"/>
                      </a:lnTo>
                      <a:lnTo>
                        <a:pt x="3572256" y="3697224"/>
                      </a:lnTo>
                      <a:lnTo>
                        <a:pt x="3575304" y="3697224"/>
                      </a:lnTo>
                      <a:lnTo>
                        <a:pt x="3575304" y="3700272"/>
                      </a:lnTo>
                      <a:lnTo>
                        <a:pt x="3578352" y="3700272"/>
                      </a:lnTo>
                      <a:lnTo>
                        <a:pt x="3578352" y="3697224"/>
                      </a:lnTo>
                      <a:lnTo>
                        <a:pt x="3581400" y="3697224"/>
                      </a:lnTo>
                      <a:lnTo>
                        <a:pt x="3581400" y="3700272"/>
                      </a:lnTo>
                      <a:lnTo>
                        <a:pt x="3584448" y="3700272"/>
                      </a:lnTo>
                      <a:lnTo>
                        <a:pt x="3584448" y="3697224"/>
                      </a:lnTo>
                      <a:lnTo>
                        <a:pt x="3587496" y="3697224"/>
                      </a:lnTo>
                      <a:lnTo>
                        <a:pt x="3590544" y="3697224"/>
                      </a:lnTo>
                      <a:lnTo>
                        <a:pt x="3590544" y="3700272"/>
                      </a:lnTo>
                      <a:lnTo>
                        <a:pt x="3593592" y="3700272"/>
                      </a:lnTo>
                      <a:lnTo>
                        <a:pt x="3593592" y="3697224"/>
                      </a:lnTo>
                      <a:lnTo>
                        <a:pt x="3596640" y="3697224"/>
                      </a:lnTo>
                      <a:lnTo>
                        <a:pt x="3599688" y="3697224"/>
                      </a:lnTo>
                      <a:lnTo>
                        <a:pt x="3599688" y="3694176"/>
                      </a:lnTo>
                      <a:lnTo>
                        <a:pt x="3602736" y="3694176"/>
                      </a:lnTo>
                      <a:lnTo>
                        <a:pt x="3602736" y="3697224"/>
                      </a:lnTo>
                      <a:lnTo>
                        <a:pt x="3605784" y="3697224"/>
                      </a:lnTo>
                      <a:lnTo>
                        <a:pt x="3605784" y="3694176"/>
                      </a:lnTo>
                      <a:lnTo>
                        <a:pt x="3608832" y="3694176"/>
                      </a:lnTo>
                      <a:lnTo>
                        <a:pt x="3608832" y="3697224"/>
                      </a:lnTo>
                      <a:lnTo>
                        <a:pt x="3611880" y="3697224"/>
                      </a:lnTo>
                      <a:lnTo>
                        <a:pt x="3614928" y="3697224"/>
                      </a:lnTo>
                      <a:lnTo>
                        <a:pt x="3617976" y="3697224"/>
                      </a:lnTo>
                      <a:lnTo>
                        <a:pt x="3621024" y="3697224"/>
                      </a:lnTo>
                      <a:lnTo>
                        <a:pt x="3621024" y="3694176"/>
                      </a:lnTo>
                      <a:lnTo>
                        <a:pt x="3624072" y="3697224"/>
                      </a:lnTo>
                      <a:lnTo>
                        <a:pt x="3627120" y="3697224"/>
                      </a:lnTo>
                      <a:lnTo>
                        <a:pt x="3630168" y="3697224"/>
                      </a:lnTo>
                      <a:lnTo>
                        <a:pt x="3630168" y="3700272"/>
                      </a:lnTo>
                      <a:lnTo>
                        <a:pt x="3633216" y="3700272"/>
                      </a:lnTo>
                      <a:lnTo>
                        <a:pt x="3633216" y="3697224"/>
                      </a:lnTo>
                      <a:lnTo>
                        <a:pt x="3636264" y="3700272"/>
                      </a:lnTo>
                      <a:lnTo>
                        <a:pt x="3636264" y="3697224"/>
                      </a:lnTo>
                      <a:lnTo>
                        <a:pt x="3639312" y="3697224"/>
                      </a:lnTo>
                      <a:lnTo>
                        <a:pt x="3639312" y="3697224"/>
                      </a:lnTo>
                      <a:lnTo>
                        <a:pt x="3642360" y="3697224"/>
                      </a:lnTo>
                      <a:lnTo>
                        <a:pt x="3645408" y="3697224"/>
                      </a:lnTo>
                      <a:lnTo>
                        <a:pt x="3648456" y="3697224"/>
                      </a:lnTo>
                      <a:lnTo>
                        <a:pt x="3651504" y="3697224"/>
                      </a:lnTo>
                      <a:lnTo>
                        <a:pt x="3651504" y="3700272"/>
                      </a:lnTo>
                      <a:lnTo>
                        <a:pt x="3654552" y="3700272"/>
                      </a:lnTo>
                      <a:lnTo>
                        <a:pt x="3654552" y="3697224"/>
                      </a:lnTo>
                      <a:lnTo>
                        <a:pt x="3657600" y="3697224"/>
                      </a:lnTo>
                      <a:lnTo>
                        <a:pt x="3660648" y="3697224"/>
                      </a:lnTo>
                      <a:lnTo>
                        <a:pt x="3660648" y="3700272"/>
                      </a:lnTo>
                      <a:lnTo>
                        <a:pt x="3663696" y="3700272"/>
                      </a:lnTo>
                      <a:lnTo>
                        <a:pt x="3663696" y="3697224"/>
                      </a:lnTo>
                      <a:lnTo>
                        <a:pt x="3666744" y="3697224"/>
                      </a:lnTo>
                      <a:lnTo>
                        <a:pt x="3669792" y="3697224"/>
                      </a:lnTo>
                      <a:lnTo>
                        <a:pt x="3672840" y="3697224"/>
                      </a:lnTo>
                      <a:lnTo>
                        <a:pt x="3675888" y="3697224"/>
                      </a:lnTo>
                      <a:lnTo>
                        <a:pt x="3678936" y="3697224"/>
                      </a:lnTo>
                      <a:lnTo>
                        <a:pt x="3681984" y="3697224"/>
                      </a:lnTo>
                      <a:lnTo>
                        <a:pt x="3685032" y="3697224"/>
                      </a:lnTo>
                      <a:lnTo>
                        <a:pt x="3688080" y="3697224"/>
                      </a:lnTo>
                      <a:lnTo>
                        <a:pt x="3688080" y="3700272"/>
                      </a:lnTo>
                      <a:lnTo>
                        <a:pt x="3691128" y="3700272"/>
                      </a:lnTo>
                      <a:lnTo>
                        <a:pt x="3691128" y="3697224"/>
                      </a:lnTo>
                      <a:lnTo>
                        <a:pt x="3694176" y="3700272"/>
                      </a:lnTo>
                      <a:lnTo>
                        <a:pt x="3697224" y="3700272"/>
                      </a:lnTo>
                      <a:lnTo>
                        <a:pt x="3697224" y="3697224"/>
                      </a:lnTo>
                      <a:lnTo>
                        <a:pt x="3700272" y="3697224"/>
                      </a:lnTo>
                      <a:lnTo>
                        <a:pt x="3703320" y="3697224"/>
                      </a:lnTo>
                      <a:lnTo>
                        <a:pt x="3706368" y="3697224"/>
                      </a:lnTo>
                      <a:lnTo>
                        <a:pt x="3709416" y="3697224"/>
                      </a:lnTo>
                      <a:lnTo>
                        <a:pt x="3712464" y="3697224"/>
                      </a:lnTo>
                      <a:lnTo>
                        <a:pt x="3715512" y="3697224"/>
                      </a:lnTo>
                      <a:lnTo>
                        <a:pt x="3715512" y="3694176"/>
                      </a:lnTo>
                      <a:lnTo>
                        <a:pt x="3718560" y="3694176"/>
                      </a:lnTo>
                      <a:lnTo>
                        <a:pt x="3721608" y="3694176"/>
                      </a:lnTo>
                      <a:lnTo>
                        <a:pt x="3721608" y="3691128"/>
                      </a:lnTo>
                      <a:lnTo>
                        <a:pt x="3724656" y="3691128"/>
                      </a:lnTo>
                      <a:lnTo>
                        <a:pt x="3724656" y="3681983"/>
                      </a:lnTo>
                      <a:lnTo>
                        <a:pt x="3727704" y="3681983"/>
                      </a:lnTo>
                      <a:lnTo>
                        <a:pt x="3727704" y="3657600"/>
                      </a:lnTo>
                      <a:lnTo>
                        <a:pt x="3730752" y="3657600"/>
                      </a:lnTo>
                      <a:lnTo>
                        <a:pt x="3730752" y="3517391"/>
                      </a:lnTo>
                      <a:lnTo>
                        <a:pt x="3733800" y="3517391"/>
                      </a:lnTo>
                      <a:lnTo>
                        <a:pt x="3733800" y="3383279"/>
                      </a:lnTo>
                      <a:lnTo>
                        <a:pt x="3736848" y="3413759"/>
                      </a:lnTo>
                      <a:lnTo>
                        <a:pt x="3736848" y="3532631"/>
                      </a:lnTo>
                      <a:lnTo>
                        <a:pt x="3739896" y="3526535"/>
                      </a:lnTo>
                      <a:lnTo>
                        <a:pt x="3739896" y="3377183"/>
                      </a:lnTo>
                      <a:lnTo>
                        <a:pt x="3742944" y="3377183"/>
                      </a:lnTo>
                      <a:lnTo>
                        <a:pt x="3742944" y="3590543"/>
                      </a:lnTo>
                      <a:lnTo>
                        <a:pt x="3745992" y="3590543"/>
                      </a:lnTo>
                      <a:lnTo>
                        <a:pt x="3745992" y="3669791"/>
                      </a:lnTo>
                      <a:lnTo>
                        <a:pt x="3749040" y="3669791"/>
                      </a:lnTo>
                      <a:lnTo>
                        <a:pt x="3749040" y="3685031"/>
                      </a:lnTo>
                      <a:lnTo>
                        <a:pt x="3752088" y="3685031"/>
                      </a:lnTo>
                      <a:lnTo>
                        <a:pt x="3752088" y="3691128"/>
                      </a:lnTo>
                      <a:lnTo>
                        <a:pt x="3755136" y="3691128"/>
                      </a:lnTo>
                      <a:lnTo>
                        <a:pt x="3758184" y="3691128"/>
                      </a:lnTo>
                      <a:lnTo>
                        <a:pt x="3758184" y="3694176"/>
                      </a:lnTo>
                      <a:lnTo>
                        <a:pt x="3761232" y="3694176"/>
                      </a:lnTo>
                      <a:lnTo>
                        <a:pt x="3761232" y="3697224"/>
                      </a:lnTo>
                      <a:lnTo>
                        <a:pt x="3764280" y="3697224"/>
                      </a:lnTo>
                      <a:lnTo>
                        <a:pt x="3767328" y="3697224"/>
                      </a:lnTo>
                      <a:lnTo>
                        <a:pt x="3770376" y="3697224"/>
                      </a:lnTo>
                      <a:lnTo>
                        <a:pt x="3773424" y="3697224"/>
                      </a:lnTo>
                      <a:lnTo>
                        <a:pt x="3776472" y="3694176"/>
                      </a:lnTo>
                      <a:lnTo>
                        <a:pt x="3776472" y="3697224"/>
                      </a:lnTo>
                      <a:lnTo>
                        <a:pt x="3779520" y="3697224"/>
                      </a:lnTo>
                      <a:lnTo>
                        <a:pt x="3782568" y="3697224"/>
                      </a:lnTo>
                      <a:lnTo>
                        <a:pt x="3785616" y="3697224"/>
                      </a:lnTo>
                      <a:lnTo>
                        <a:pt x="3788664" y="3697224"/>
                      </a:lnTo>
                      <a:lnTo>
                        <a:pt x="3788664" y="3700271"/>
                      </a:lnTo>
                      <a:lnTo>
                        <a:pt x="3791712" y="3700271"/>
                      </a:lnTo>
                      <a:lnTo>
                        <a:pt x="3791712" y="3697224"/>
                      </a:lnTo>
                      <a:lnTo>
                        <a:pt x="3794760" y="3697224"/>
                      </a:lnTo>
                      <a:lnTo>
                        <a:pt x="3797808" y="3697224"/>
                      </a:lnTo>
                      <a:lnTo>
                        <a:pt x="3797808" y="3700271"/>
                      </a:lnTo>
                      <a:lnTo>
                        <a:pt x="3800856" y="3700271"/>
                      </a:lnTo>
                      <a:lnTo>
                        <a:pt x="3800856" y="3697224"/>
                      </a:lnTo>
                      <a:lnTo>
                        <a:pt x="3803904" y="3697224"/>
                      </a:lnTo>
                      <a:lnTo>
                        <a:pt x="3803904" y="3700271"/>
                      </a:lnTo>
                      <a:lnTo>
                        <a:pt x="3806952" y="3700271"/>
                      </a:lnTo>
                      <a:lnTo>
                        <a:pt x="3806952" y="3697224"/>
                      </a:lnTo>
                      <a:lnTo>
                        <a:pt x="3810000" y="3697224"/>
                      </a:lnTo>
                      <a:lnTo>
                        <a:pt x="3813048" y="3697224"/>
                      </a:lnTo>
                      <a:lnTo>
                        <a:pt x="3816096" y="3697224"/>
                      </a:lnTo>
                      <a:lnTo>
                        <a:pt x="3819144" y="3697224"/>
                      </a:lnTo>
                      <a:lnTo>
                        <a:pt x="3822192" y="3697224"/>
                      </a:lnTo>
                      <a:lnTo>
                        <a:pt x="3825240" y="3697224"/>
                      </a:lnTo>
                      <a:lnTo>
                        <a:pt x="3828288" y="3697224"/>
                      </a:lnTo>
                      <a:lnTo>
                        <a:pt x="3828288" y="3700271"/>
                      </a:lnTo>
                      <a:lnTo>
                        <a:pt x="3831336" y="3700271"/>
                      </a:lnTo>
                      <a:lnTo>
                        <a:pt x="3831336" y="3697224"/>
                      </a:lnTo>
                      <a:lnTo>
                        <a:pt x="3834384" y="3697224"/>
                      </a:lnTo>
                      <a:lnTo>
                        <a:pt x="3837432" y="3697224"/>
                      </a:lnTo>
                      <a:lnTo>
                        <a:pt x="3840480" y="3697224"/>
                      </a:lnTo>
                      <a:lnTo>
                        <a:pt x="3843528" y="3697224"/>
                      </a:lnTo>
                      <a:lnTo>
                        <a:pt x="3846576" y="3697224"/>
                      </a:lnTo>
                      <a:lnTo>
                        <a:pt x="3849624" y="3697224"/>
                      </a:lnTo>
                      <a:lnTo>
                        <a:pt x="3849624" y="3700271"/>
                      </a:lnTo>
                      <a:lnTo>
                        <a:pt x="3852672" y="3700271"/>
                      </a:lnTo>
                      <a:lnTo>
                        <a:pt x="3852672" y="3697224"/>
                      </a:lnTo>
                      <a:lnTo>
                        <a:pt x="3855720" y="3697224"/>
                      </a:lnTo>
                      <a:lnTo>
                        <a:pt x="3858768" y="3697224"/>
                      </a:lnTo>
                      <a:lnTo>
                        <a:pt x="3861816" y="3697224"/>
                      </a:lnTo>
                      <a:lnTo>
                        <a:pt x="3864864" y="3697224"/>
                      </a:lnTo>
                      <a:lnTo>
                        <a:pt x="3867912" y="3697224"/>
                      </a:lnTo>
                      <a:lnTo>
                        <a:pt x="3867912" y="3700271"/>
                      </a:lnTo>
                      <a:lnTo>
                        <a:pt x="3870960" y="3697224"/>
                      </a:lnTo>
                      <a:lnTo>
                        <a:pt x="3874008" y="3697224"/>
                      </a:lnTo>
                      <a:lnTo>
                        <a:pt x="3877056" y="3697224"/>
                      </a:lnTo>
                      <a:lnTo>
                        <a:pt x="3880104" y="3697224"/>
                      </a:lnTo>
                      <a:lnTo>
                        <a:pt x="3883152" y="3697224"/>
                      </a:lnTo>
                      <a:lnTo>
                        <a:pt x="3886200" y="3700271"/>
                      </a:lnTo>
                      <a:lnTo>
                        <a:pt x="3886200" y="3697224"/>
                      </a:lnTo>
                      <a:lnTo>
                        <a:pt x="3889248" y="3700271"/>
                      </a:lnTo>
                      <a:lnTo>
                        <a:pt x="3889248" y="3697224"/>
                      </a:lnTo>
                      <a:lnTo>
                        <a:pt x="3892296" y="3700271"/>
                      </a:lnTo>
                      <a:lnTo>
                        <a:pt x="3892296" y="3697224"/>
                      </a:lnTo>
                      <a:lnTo>
                        <a:pt x="3895344" y="3697224"/>
                      </a:lnTo>
                      <a:lnTo>
                        <a:pt x="3895344" y="3697224"/>
                      </a:lnTo>
                      <a:lnTo>
                        <a:pt x="3898392" y="3697224"/>
                      </a:lnTo>
                      <a:lnTo>
                        <a:pt x="3901440" y="3697224"/>
                      </a:lnTo>
                      <a:lnTo>
                        <a:pt x="3904488" y="3697224"/>
                      </a:lnTo>
                      <a:lnTo>
                        <a:pt x="3904488" y="3700271"/>
                      </a:lnTo>
                      <a:lnTo>
                        <a:pt x="3907536" y="3700271"/>
                      </a:lnTo>
                      <a:lnTo>
                        <a:pt x="3907536" y="3697224"/>
                      </a:lnTo>
                      <a:lnTo>
                        <a:pt x="3910584" y="3697224"/>
                      </a:lnTo>
                      <a:lnTo>
                        <a:pt x="3913632" y="3697224"/>
                      </a:lnTo>
                      <a:lnTo>
                        <a:pt x="3913632" y="3700271"/>
                      </a:lnTo>
                      <a:lnTo>
                        <a:pt x="3916680" y="3700271"/>
                      </a:lnTo>
                      <a:lnTo>
                        <a:pt x="3919728" y="3700271"/>
                      </a:lnTo>
                      <a:lnTo>
                        <a:pt x="3919728" y="3697224"/>
                      </a:lnTo>
                      <a:lnTo>
                        <a:pt x="3922776" y="3700271"/>
                      </a:lnTo>
                      <a:lnTo>
                        <a:pt x="3925824" y="3700271"/>
                      </a:lnTo>
                      <a:lnTo>
                        <a:pt x="3925824" y="3697224"/>
                      </a:lnTo>
                      <a:lnTo>
                        <a:pt x="3928872" y="3697224"/>
                      </a:lnTo>
                      <a:lnTo>
                        <a:pt x="3928872" y="3700271"/>
                      </a:lnTo>
                      <a:lnTo>
                        <a:pt x="3931920" y="3700271"/>
                      </a:lnTo>
                      <a:lnTo>
                        <a:pt x="3934968" y="3700271"/>
                      </a:lnTo>
                      <a:lnTo>
                        <a:pt x="3934968" y="3697224"/>
                      </a:lnTo>
                      <a:lnTo>
                        <a:pt x="3938016" y="3700271"/>
                      </a:lnTo>
                      <a:lnTo>
                        <a:pt x="3941064" y="3700271"/>
                      </a:lnTo>
                      <a:lnTo>
                        <a:pt x="3944112" y="3700271"/>
                      </a:lnTo>
                      <a:lnTo>
                        <a:pt x="3947160" y="3700271"/>
                      </a:lnTo>
                      <a:lnTo>
                        <a:pt x="3947160" y="3697224"/>
                      </a:lnTo>
                      <a:lnTo>
                        <a:pt x="3950208" y="3697224"/>
                      </a:lnTo>
                      <a:lnTo>
                        <a:pt x="3953256" y="3697224"/>
                      </a:lnTo>
                      <a:lnTo>
                        <a:pt x="3953256" y="3700271"/>
                      </a:lnTo>
                      <a:lnTo>
                        <a:pt x="3956304" y="3700271"/>
                      </a:lnTo>
                      <a:lnTo>
                        <a:pt x="3959352" y="3700271"/>
                      </a:lnTo>
                      <a:lnTo>
                        <a:pt x="3962400" y="3700271"/>
                      </a:lnTo>
                      <a:lnTo>
                        <a:pt x="3965448" y="3700271"/>
                      </a:lnTo>
                      <a:lnTo>
                        <a:pt x="3968496" y="3700271"/>
                      </a:lnTo>
                      <a:lnTo>
                        <a:pt x="3971544" y="3700271"/>
                      </a:lnTo>
                      <a:lnTo>
                        <a:pt x="3971544" y="3697224"/>
                      </a:lnTo>
                      <a:lnTo>
                        <a:pt x="3974592" y="3697224"/>
                      </a:lnTo>
                      <a:lnTo>
                        <a:pt x="3974592" y="3700271"/>
                      </a:lnTo>
                      <a:lnTo>
                        <a:pt x="3977640" y="3700271"/>
                      </a:lnTo>
                      <a:lnTo>
                        <a:pt x="3980688" y="3700271"/>
                      </a:lnTo>
                      <a:lnTo>
                        <a:pt x="3983736" y="3700271"/>
                      </a:lnTo>
                      <a:lnTo>
                        <a:pt x="3983736" y="3697224"/>
                      </a:lnTo>
                      <a:lnTo>
                        <a:pt x="3986784" y="3697224"/>
                      </a:lnTo>
                      <a:lnTo>
                        <a:pt x="3986784" y="3700271"/>
                      </a:lnTo>
                      <a:lnTo>
                        <a:pt x="3989832" y="3700271"/>
                      </a:lnTo>
                      <a:lnTo>
                        <a:pt x="3989832" y="3703319"/>
                      </a:lnTo>
                      <a:lnTo>
                        <a:pt x="3992880" y="3700271"/>
                      </a:lnTo>
                      <a:lnTo>
                        <a:pt x="3992880" y="3700271"/>
                      </a:lnTo>
                      <a:lnTo>
                        <a:pt x="3995928" y="3700271"/>
                      </a:lnTo>
                      <a:lnTo>
                        <a:pt x="3998976" y="3700271"/>
                      </a:lnTo>
                      <a:lnTo>
                        <a:pt x="4002024" y="3700271"/>
                      </a:lnTo>
                      <a:lnTo>
                        <a:pt x="4005072" y="3700271"/>
                      </a:lnTo>
                      <a:lnTo>
                        <a:pt x="4005072" y="3697224"/>
                      </a:lnTo>
                      <a:lnTo>
                        <a:pt x="4008120" y="3700271"/>
                      </a:lnTo>
                      <a:lnTo>
                        <a:pt x="4011168" y="3700271"/>
                      </a:lnTo>
                      <a:lnTo>
                        <a:pt x="4014216" y="3700271"/>
                      </a:lnTo>
                      <a:lnTo>
                        <a:pt x="4014216" y="3703319"/>
                      </a:lnTo>
                      <a:lnTo>
                        <a:pt x="4017264" y="3700271"/>
                      </a:lnTo>
                      <a:lnTo>
                        <a:pt x="4020312" y="3700271"/>
                      </a:lnTo>
                      <a:lnTo>
                        <a:pt x="4023360" y="3700271"/>
                      </a:lnTo>
                      <a:lnTo>
                        <a:pt x="4026408" y="3700271"/>
                      </a:lnTo>
                      <a:lnTo>
                        <a:pt x="4029456" y="3700271"/>
                      </a:lnTo>
                      <a:lnTo>
                        <a:pt x="4032504" y="3700271"/>
                      </a:lnTo>
                      <a:lnTo>
                        <a:pt x="4035552" y="3700271"/>
                      </a:lnTo>
                      <a:lnTo>
                        <a:pt x="4035552" y="3703319"/>
                      </a:lnTo>
                      <a:lnTo>
                        <a:pt x="4038600" y="3703319"/>
                      </a:lnTo>
                      <a:lnTo>
                        <a:pt x="4041648" y="3703319"/>
                      </a:lnTo>
                      <a:lnTo>
                        <a:pt x="4041648" y="3700271"/>
                      </a:lnTo>
                      <a:lnTo>
                        <a:pt x="4044696" y="3700271"/>
                      </a:lnTo>
                      <a:lnTo>
                        <a:pt x="4047744" y="3700271"/>
                      </a:lnTo>
                      <a:lnTo>
                        <a:pt x="4050792" y="3700271"/>
                      </a:lnTo>
                      <a:lnTo>
                        <a:pt x="4053840" y="3700271"/>
                      </a:lnTo>
                      <a:lnTo>
                        <a:pt x="4056888" y="3700271"/>
                      </a:lnTo>
                      <a:lnTo>
                        <a:pt x="4059936" y="3700271"/>
                      </a:lnTo>
                      <a:lnTo>
                        <a:pt x="4059936" y="3703319"/>
                      </a:lnTo>
                      <a:lnTo>
                        <a:pt x="4062984" y="3703319"/>
                      </a:lnTo>
                      <a:lnTo>
                        <a:pt x="4062984" y="3700271"/>
                      </a:lnTo>
                      <a:lnTo>
                        <a:pt x="4066032" y="3700271"/>
                      </a:lnTo>
                      <a:lnTo>
                        <a:pt x="4066032" y="3703319"/>
                      </a:lnTo>
                      <a:lnTo>
                        <a:pt x="4069080" y="3700271"/>
                      </a:lnTo>
                      <a:lnTo>
                        <a:pt x="4069080" y="3703319"/>
                      </a:lnTo>
                      <a:lnTo>
                        <a:pt x="4072128" y="3703319"/>
                      </a:lnTo>
                      <a:lnTo>
                        <a:pt x="4075176" y="3703319"/>
                      </a:lnTo>
                      <a:lnTo>
                        <a:pt x="4075176" y="3700271"/>
                      </a:lnTo>
                      <a:lnTo>
                        <a:pt x="4078224" y="3700271"/>
                      </a:lnTo>
                      <a:lnTo>
                        <a:pt x="4081272" y="3700271"/>
                      </a:lnTo>
                      <a:lnTo>
                        <a:pt x="4081272" y="3703319"/>
                      </a:lnTo>
                      <a:lnTo>
                        <a:pt x="4084320" y="3700271"/>
                      </a:lnTo>
                      <a:lnTo>
                        <a:pt x="4084320" y="3703319"/>
                      </a:lnTo>
                      <a:lnTo>
                        <a:pt x="4087368" y="3703319"/>
                      </a:lnTo>
                      <a:lnTo>
                        <a:pt x="4087368" y="3700271"/>
                      </a:lnTo>
                      <a:lnTo>
                        <a:pt x="4090416" y="3703319"/>
                      </a:lnTo>
                      <a:lnTo>
                        <a:pt x="4090416" y="3703319"/>
                      </a:lnTo>
                      <a:lnTo>
                        <a:pt x="4093464" y="3703319"/>
                      </a:lnTo>
                      <a:lnTo>
                        <a:pt x="4096512" y="3703319"/>
                      </a:lnTo>
                      <a:lnTo>
                        <a:pt x="4099560" y="3703319"/>
                      </a:lnTo>
                      <a:lnTo>
                        <a:pt x="4102608" y="3703319"/>
                      </a:lnTo>
                      <a:lnTo>
                        <a:pt x="4102608" y="3700271"/>
                      </a:lnTo>
                      <a:lnTo>
                        <a:pt x="4105656" y="3703319"/>
                      </a:lnTo>
                      <a:lnTo>
                        <a:pt x="4108704" y="3700271"/>
                      </a:lnTo>
                      <a:lnTo>
                        <a:pt x="4108704" y="3703319"/>
                      </a:lnTo>
                      <a:lnTo>
                        <a:pt x="4111752" y="3703319"/>
                      </a:lnTo>
                      <a:lnTo>
                        <a:pt x="4114800" y="3700271"/>
                      </a:lnTo>
                      <a:lnTo>
                        <a:pt x="4114800" y="3703319"/>
                      </a:lnTo>
                      <a:lnTo>
                        <a:pt x="4117848" y="3703319"/>
                      </a:lnTo>
                      <a:lnTo>
                        <a:pt x="4117848" y="3706367"/>
                      </a:lnTo>
                      <a:lnTo>
                        <a:pt x="4120896" y="3703319"/>
                      </a:lnTo>
                      <a:lnTo>
                        <a:pt x="4120896" y="3706367"/>
                      </a:lnTo>
                      <a:lnTo>
                        <a:pt x="4123944" y="3706367"/>
                      </a:lnTo>
                      <a:lnTo>
                        <a:pt x="4123944" y="3703319"/>
                      </a:lnTo>
                      <a:lnTo>
                        <a:pt x="4126992" y="3703319"/>
                      </a:lnTo>
                      <a:lnTo>
                        <a:pt x="4130040" y="3703319"/>
                      </a:lnTo>
                      <a:lnTo>
                        <a:pt x="4130040" y="3706367"/>
                      </a:lnTo>
                      <a:lnTo>
                        <a:pt x="4133088" y="3706367"/>
                      </a:lnTo>
                      <a:lnTo>
                        <a:pt x="4133088" y="3703319"/>
                      </a:lnTo>
                      <a:lnTo>
                        <a:pt x="4136136" y="3703319"/>
                      </a:lnTo>
                      <a:lnTo>
                        <a:pt x="4136136" y="3706367"/>
                      </a:lnTo>
                      <a:lnTo>
                        <a:pt x="4139184" y="3706367"/>
                      </a:lnTo>
                      <a:lnTo>
                        <a:pt x="4139184" y="3703319"/>
                      </a:lnTo>
                      <a:lnTo>
                        <a:pt x="4142232" y="3703319"/>
                      </a:lnTo>
                      <a:lnTo>
                        <a:pt x="4142232" y="3706367"/>
                      </a:lnTo>
                      <a:lnTo>
                        <a:pt x="4145280" y="3703319"/>
                      </a:lnTo>
                      <a:lnTo>
                        <a:pt x="4145280" y="3706367"/>
                      </a:lnTo>
                      <a:lnTo>
                        <a:pt x="4148328" y="3703319"/>
                      </a:lnTo>
                      <a:lnTo>
                        <a:pt x="4148328" y="3706367"/>
                      </a:lnTo>
                      <a:lnTo>
                        <a:pt x="4151376" y="3706367"/>
                      </a:lnTo>
                      <a:lnTo>
                        <a:pt x="4154424" y="3706367"/>
                      </a:lnTo>
                      <a:lnTo>
                        <a:pt x="4157472" y="3706367"/>
                      </a:lnTo>
                      <a:lnTo>
                        <a:pt x="4160520" y="3706367"/>
                      </a:lnTo>
                      <a:lnTo>
                        <a:pt x="4160520" y="3709416"/>
                      </a:lnTo>
                      <a:lnTo>
                        <a:pt x="4163568" y="3706367"/>
                      </a:lnTo>
                      <a:lnTo>
                        <a:pt x="4166616" y="3706367"/>
                      </a:lnTo>
                      <a:lnTo>
                        <a:pt x="4166616" y="3709416"/>
                      </a:lnTo>
                      <a:lnTo>
                        <a:pt x="4169664" y="3709416"/>
                      </a:lnTo>
                      <a:lnTo>
                        <a:pt x="4169664" y="3712464"/>
                      </a:lnTo>
                      <a:lnTo>
                        <a:pt x="4172712" y="3712464"/>
                      </a:lnTo>
                      <a:lnTo>
                        <a:pt x="4172712" y="3709416"/>
                      </a:lnTo>
                      <a:lnTo>
                        <a:pt x="4175760" y="3709416"/>
                      </a:lnTo>
                      <a:lnTo>
                        <a:pt x="4175760" y="3712464"/>
                      </a:lnTo>
                      <a:lnTo>
                        <a:pt x="4178808" y="3712464"/>
                      </a:lnTo>
                      <a:lnTo>
                        <a:pt x="4181856" y="3712464"/>
                      </a:lnTo>
                      <a:lnTo>
                        <a:pt x="4181856" y="3715511"/>
                      </a:lnTo>
                      <a:lnTo>
                        <a:pt x="4184904" y="3715511"/>
                      </a:lnTo>
                      <a:lnTo>
                        <a:pt x="4187952" y="3715511"/>
                      </a:lnTo>
                      <a:lnTo>
                        <a:pt x="4187952" y="3718559"/>
                      </a:lnTo>
                      <a:lnTo>
                        <a:pt x="4191000" y="3718559"/>
                      </a:lnTo>
                      <a:lnTo>
                        <a:pt x="4191000" y="3724655"/>
                      </a:lnTo>
                      <a:lnTo>
                        <a:pt x="4194048" y="3724655"/>
                      </a:lnTo>
                      <a:lnTo>
                        <a:pt x="4194048" y="3727704"/>
                      </a:lnTo>
                      <a:lnTo>
                        <a:pt x="4197096" y="3727704"/>
                      </a:lnTo>
                      <a:lnTo>
                        <a:pt x="4197096" y="3733800"/>
                      </a:lnTo>
                      <a:lnTo>
                        <a:pt x="4200144" y="3733800"/>
                      </a:lnTo>
                      <a:lnTo>
                        <a:pt x="4200144" y="3736848"/>
                      </a:lnTo>
                      <a:lnTo>
                        <a:pt x="4203192" y="3736848"/>
                      </a:lnTo>
                      <a:lnTo>
                        <a:pt x="4203192" y="3745991"/>
                      </a:lnTo>
                      <a:lnTo>
                        <a:pt x="4206240" y="3745991"/>
                      </a:lnTo>
                      <a:lnTo>
                        <a:pt x="4206240" y="3758183"/>
                      </a:lnTo>
                      <a:lnTo>
                        <a:pt x="4209288" y="3758183"/>
                      </a:lnTo>
                      <a:lnTo>
                        <a:pt x="4209288" y="3779519"/>
                      </a:lnTo>
                      <a:lnTo>
                        <a:pt x="4212336" y="3779519"/>
                      </a:lnTo>
                      <a:lnTo>
                        <a:pt x="4212336" y="3813048"/>
                      </a:lnTo>
                      <a:lnTo>
                        <a:pt x="4215384" y="3813048"/>
                      </a:lnTo>
                      <a:lnTo>
                        <a:pt x="4215384" y="3867911"/>
                      </a:lnTo>
                      <a:lnTo>
                        <a:pt x="4218432" y="3867911"/>
                      </a:lnTo>
                      <a:lnTo>
                        <a:pt x="4218432" y="3959352"/>
                      </a:lnTo>
                      <a:lnTo>
                        <a:pt x="4221480" y="3959352"/>
                      </a:lnTo>
                      <a:lnTo>
                        <a:pt x="4221480" y="4069079"/>
                      </a:lnTo>
                      <a:lnTo>
                        <a:pt x="4224528" y="4093464"/>
                      </a:lnTo>
                      <a:lnTo>
                        <a:pt x="4224528" y="4059935"/>
                      </a:lnTo>
                      <a:lnTo>
                        <a:pt x="4227576" y="4059935"/>
                      </a:lnTo>
                      <a:lnTo>
                        <a:pt x="4227576" y="3429000"/>
                      </a:lnTo>
                      <a:lnTo>
                        <a:pt x="4230624" y="3429000"/>
                      </a:lnTo>
                      <a:lnTo>
                        <a:pt x="4230624" y="3145535"/>
                      </a:lnTo>
                      <a:lnTo>
                        <a:pt x="4233672" y="3246119"/>
                      </a:lnTo>
                      <a:lnTo>
                        <a:pt x="4233672" y="3557016"/>
                      </a:lnTo>
                      <a:lnTo>
                        <a:pt x="4236720" y="3557016"/>
                      </a:lnTo>
                      <a:lnTo>
                        <a:pt x="4236720" y="3636264"/>
                      </a:lnTo>
                      <a:lnTo>
                        <a:pt x="4239768" y="3636264"/>
                      </a:lnTo>
                      <a:lnTo>
                        <a:pt x="4239768" y="3651504"/>
                      </a:lnTo>
                      <a:lnTo>
                        <a:pt x="4242816" y="3651504"/>
                      </a:lnTo>
                      <a:lnTo>
                        <a:pt x="4242816" y="3657600"/>
                      </a:lnTo>
                      <a:lnTo>
                        <a:pt x="4245864" y="3657600"/>
                      </a:lnTo>
                      <a:lnTo>
                        <a:pt x="4245864" y="3660648"/>
                      </a:lnTo>
                      <a:lnTo>
                        <a:pt x="4248912" y="3660648"/>
                      </a:lnTo>
                      <a:lnTo>
                        <a:pt x="4248912" y="3666743"/>
                      </a:lnTo>
                      <a:lnTo>
                        <a:pt x="4251960" y="3666743"/>
                      </a:lnTo>
                      <a:lnTo>
                        <a:pt x="4251960" y="3669791"/>
                      </a:lnTo>
                      <a:lnTo>
                        <a:pt x="4255008" y="3669791"/>
                      </a:lnTo>
                      <a:lnTo>
                        <a:pt x="4255008" y="3672840"/>
                      </a:lnTo>
                      <a:lnTo>
                        <a:pt x="4258056" y="3672840"/>
                      </a:lnTo>
                      <a:lnTo>
                        <a:pt x="4261104" y="3672840"/>
                      </a:lnTo>
                      <a:lnTo>
                        <a:pt x="4261104" y="3678935"/>
                      </a:lnTo>
                      <a:lnTo>
                        <a:pt x="4264152" y="3678935"/>
                      </a:lnTo>
                      <a:lnTo>
                        <a:pt x="4267200" y="3678935"/>
                      </a:lnTo>
                      <a:lnTo>
                        <a:pt x="4267200" y="3681983"/>
                      </a:lnTo>
                      <a:lnTo>
                        <a:pt x="4270248" y="3681983"/>
                      </a:lnTo>
                      <a:lnTo>
                        <a:pt x="4273296" y="3681983"/>
                      </a:lnTo>
                      <a:lnTo>
                        <a:pt x="4273296" y="3685031"/>
                      </a:lnTo>
                      <a:lnTo>
                        <a:pt x="4276344" y="3685031"/>
                      </a:lnTo>
                      <a:lnTo>
                        <a:pt x="4279392" y="3685031"/>
                      </a:lnTo>
                      <a:lnTo>
                        <a:pt x="4282440" y="3685031"/>
                      </a:lnTo>
                      <a:lnTo>
                        <a:pt x="4282440" y="3688079"/>
                      </a:lnTo>
                      <a:lnTo>
                        <a:pt x="4285488" y="3688079"/>
                      </a:lnTo>
                      <a:lnTo>
                        <a:pt x="4288536" y="3688079"/>
                      </a:lnTo>
                      <a:lnTo>
                        <a:pt x="4291584" y="3688079"/>
                      </a:lnTo>
                      <a:lnTo>
                        <a:pt x="4294632" y="3688079"/>
                      </a:lnTo>
                      <a:lnTo>
                        <a:pt x="4297680" y="3688079"/>
                      </a:lnTo>
                      <a:lnTo>
                        <a:pt x="4300728" y="3688079"/>
                      </a:lnTo>
                      <a:lnTo>
                        <a:pt x="4300728" y="3691128"/>
                      </a:lnTo>
                      <a:lnTo>
                        <a:pt x="4303776" y="3688079"/>
                      </a:lnTo>
                      <a:lnTo>
                        <a:pt x="4303776" y="3691128"/>
                      </a:lnTo>
                      <a:lnTo>
                        <a:pt x="4306824" y="3688079"/>
                      </a:lnTo>
                      <a:lnTo>
                        <a:pt x="4306824" y="3691128"/>
                      </a:lnTo>
                      <a:lnTo>
                        <a:pt x="4309872" y="3691128"/>
                      </a:lnTo>
                      <a:lnTo>
                        <a:pt x="4309872" y="3691128"/>
                      </a:lnTo>
                      <a:lnTo>
                        <a:pt x="4312920" y="3691128"/>
                      </a:lnTo>
                      <a:lnTo>
                        <a:pt x="4315968" y="3691128"/>
                      </a:lnTo>
                      <a:lnTo>
                        <a:pt x="4319016" y="3691128"/>
                      </a:lnTo>
                      <a:lnTo>
                        <a:pt x="4322064" y="3691128"/>
                      </a:lnTo>
                      <a:lnTo>
                        <a:pt x="4322064" y="3688079"/>
                      </a:lnTo>
                      <a:lnTo>
                        <a:pt x="4325112" y="3688079"/>
                      </a:lnTo>
                      <a:lnTo>
                        <a:pt x="4328160" y="3688079"/>
                      </a:lnTo>
                      <a:lnTo>
                        <a:pt x="4328160" y="3691128"/>
                      </a:lnTo>
                      <a:lnTo>
                        <a:pt x="4331208" y="3691128"/>
                      </a:lnTo>
                      <a:lnTo>
                        <a:pt x="4334256" y="3691128"/>
                      </a:lnTo>
                      <a:lnTo>
                        <a:pt x="4334256" y="3688079"/>
                      </a:lnTo>
                      <a:lnTo>
                        <a:pt x="4337304" y="3688079"/>
                      </a:lnTo>
                      <a:lnTo>
                        <a:pt x="4337304" y="3691128"/>
                      </a:lnTo>
                      <a:lnTo>
                        <a:pt x="4340352" y="3691128"/>
                      </a:lnTo>
                      <a:lnTo>
                        <a:pt x="4343400" y="3691128"/>
                      </a:lnTo>
                      <a:lnTo>
                        <a:pt x="4346448" y="3691128"/>
                      </a:lnTo>
                      <a:lnTo>
                        <a:pt x="4349496" y="3691128"/>
                      </a:lnTo>
                      <a:lnTo>
                        <a:pt x="4349496" y="3694176"/>
                      </a:lnTo>
                      <a:lnTo>
                        <a:pt x="4352544" y="3694176"/>
                      </a:lnTo>
                      <a:lnTo>
                        <a:pt x="4355592" y="3694176"/>
                      </a:lnTo>
                      <a:lnTo>
                        <a:pt x="4358640" y="3694176"/>
                      </a:lnTo>
                      <a:lnTo>
                        <a:pt x="4361688" y="3694176"/>
                      </a:lnTo>
                      <a:lnTo>
                        <a:pt x="4364736" y="3694176"/>
                      </a:lnTo>
                      <a:lnTo>
                        <a:pt x="4367784" y="3694176"/>
                      </a:lnTo>
                      <a:lnTo>
                        <a:pt x="4370832" y="3694176"/>
                      </a:lnTo>
                      <a:lnTo>
                        <a:pt x="4370832" y="3691128"/>
                      </a:lnTo>
                      <a:lnTo>
                        <a:pt x="4373880" y="3694176"/>
                      </a:lnTo>
                      <a:lnTo>
                        <a:pt x="4373880" y="3691128"/>
                      </a:lnTo>
                      <a:lnTo>
                        <a:pt x="4376928" y="3691128"/>
                      </a:lnTo>
                      <a:lnTo>
                        <a:pt x="4376928" y="3694176"/>
                      </a:lnTo>
                      <a:lnTo>
                        <a:pt x="4379976" y="3694176"/>
                      </a:lnTo>
                      <a:lnTo>
                        <a:pt x="4383024" y="3694176"/>
                      </a:lnTo>
                      <a:lnTo>
                        <a:pt x="4383024" y="3691128"/>
                      </a:lnTo>
                      <a:lnTo>
                        <a:pt x="4386072" y="3691128"/>
                      </a:lnTo>
                      <a:lnTo>
                        <a:pt x="4386072" y="3694176"/>
                      </a:lnTo>
                      <a:lnTo>
                        <a:pt x="4389120" y="3694176"/>
                      </a:lnTo>
                      <a:lnTo>
                        <a:pt x="4389120" y="3694176"/>
                      </a:lnTo>
                      <a:lnTo>
                        <a:pt x="4392168" y="3694176"/>
                      </a:lnTo>
                      <a:lnTo>
                        <a:pt x="4395216" y="3694176"/>
                      </a:lnTo>
                      <a:lnTo>
                        <a:pt x="4398264" y="3694176"/>
                      </a:lnTo>
                      <a:lnTo>
                        <a:pt x="4401312" y="3694176"/>
                      </a:lnTo>
                      <a:lnTo>
                        <a:pt x="4401312" y="3691128"/>
                      </a:lnTo>
                      <a:lnTo>
                        <a:pt x="4404360" y="3691128"/>
                      </a:lnTo>
                      <a:lnTo>
                        <a:pt x="4404360" y="3694176"/>
                      </a:lnTo>
                      <a:lnTo>
                        <a:pt x="4407408" y="3694176"/>
                      </a:lnTo>
                      <a:lnTo>
                        <a:pt x="4410456" y="3694176"/>
                      </a:lnTo>
                      <a:lnTo>
                        <a:pt x="4413504" y="3694176"/>
                      </a:lnTo>
                      <a:lnTo>
                        <a:pt x="4416552" y="3694176"/>
                      </a:lnTo>
                      <a:lnTo>
                        <a:pt x="4416552" y="3697224"/>
                      </a:lnTo>
                      <a:lnTo>
                        <a:pt x="4419600" y="3694176"/>
                      </a:lnTo>
                      <a:lnTo>
                        <a:pt x="4422648" y="3694176"/>
                      </a:lnTo>
                      <a:lnTo>
                        <a:pt x="4422648" y="3691128"/>
                      </a:lnTo>
                      <a:lnTo>
                        <a:pt x="4425696" y="3688079"/>
                      </a:lnTo>
                      <a:lnTo>
                        <a:pt x="4425696" y="3691128"/>
                      </a:lnTo>
                      <a:lnTo>
                        <a:pt x="4428744" y="3691128"/>
                      </a:lnTo>
                      <a:lnTo>
                        <a:pt x="4431792" y="3694176"/>
                      </a:lnTo>
                      <a:lnTo>
                        <a:pt x="4431792" y="3691128"/>
                      </a:lnTo>
                      <a:lnTo>
                        <a:pt x="4434840" y="3691128"/>
                      </a:lnTo>
                      <a:lnTo>
                        <a:pt x="4434840" y="3685031"/>
                      </a:lnTo>
                      <a:lnTo>
                        <a:pt x="4437888" y="3685031"/>
                      </a:lnTo>
                      <a:lnTo>
                        <a:pt x="4437888" y="3691128"/>
                      </a:lnTo>
                      <a:lnTo>
                        <a:pt x="4440936" y="3691128"/>
                      </a:lnTo>
                      <a:lnTo>
                        <a:pt x="4440936" y="3688079"/>
                      </a:lnTo>
                      <a:lnTo>
                        <a:pt x="4443984" y="3688079"/>
                      </a:lnTo>
                      <a:lnTo>
                        <a:pt x="4443984" y="3691128"/>
                      </a:lnTo>
                      <a:lnTo>
                        <a:pt x="4447032" y="3691128"/>
                      </a:lnTo>
                      <a:lnTo>
                        <a:pt x="4447032" y="3694176"/>
                      </a:lnTo>
                      <a:lnTo>
                        <a:pt x="4450080" y="3694176"/>
                      </a:lnTo>
                      <a:lnTo>
                        <a:pt x="4450080" y="3691128"/>
                      </a:lnTo>
                      <a:lnTo>
                        <a:pt x="4453128" y="3691128"/>
                      </a:lnTo>
                      <a:lnTo>
                        <a:pt x="4453128" y="3688079"/>
                      </a:lnTo>
                      <a:lnTo>
                        <a:pt x="4456176" y="3688079"/>
                      </a:lnTo>
                      <a:lnTo>
                        <a:pt x="4456176" y="3694176"/>
                      </a:lnTo>
                      <a:lnTo>
                        <a:pt x="4459224" y="3694176"/>
                      </a:lnTo>
                      <a:lnTo>
                        <a:pt x="4462272" y="3694176"/>
                      </a:lnTo>
                      <a:lnTo>
                        <a:pt x="4465320" y="3694176"/>
                      </a:lnTo>
                      <a:lnTo>
                        <a:pt x="4468368" y="3694176"/>
                      </a:lnTo>
                      <a:lnTo>
                        <a:pt x="4471416" y="3694176"/>
                      </a:lnTo>
                      <a:lnTo>
                        <a:pt x="4474464" y="3694176"/>
                      </a:lnTo>
                      <a:lnTo>
                        <a:pt x="4474464" y="3697224"/>
                      </a:lnTo>
                      <a:lnTo>
                        <a:pt x="4477512" y="3697224"/>
                      </a:lnTo>
                      <a:lnTo>
                        <a:pt x="4477512" y="3694176"/>
                      </a:lnTo>
                      <a:lnTo>
                        <a:pt x="4480560" y="3694176"/>
                      </a:lnTo>
                      <a:lnTo>
                        <a:pt x="4483608" y="3694176"/>
                      </a:lnTo>
                      <a:lnTo>
                        <a:pt x="4486656" y="3694176"/>
                      </a:lnTo>
                      <a:lnTo>
                        <a:pt x="4489704" y="3694176"/>
                      </a:lnTo>
                      <a:lnTo>
                        <a:pt x="4492752" y="3694176"/>
                      </a:lnTo>
                      <a:lnTo>
                        <a:pt x="4492752" y="3691128"/>
                      </a:lnTo>
                      <a:lnTo>
                        <a:pt x="4495800" y="3694176"/>
                      </a:lnTo>
                      <a:lnTo>
                        <a:pt x="4498848" y="3694176"/>
                      </a:lnTo>
                      <a:lnTo>
                        <a:pt x="4501896" y="3694176"/>
                      </a:lnTo>
                      <a:lnTo>
                        <a:pt x="4504944" y="3694176"/>
                      </a:lnTo>
                      <a:lnTo>
                        <a:pt x="4504944" y="3691128"/>
                      </a:lnTo>
                      <a:lnTo>
                        <a:pt x="4507992" y="3691128"/>
                      </a:lnTo>
                      <a:lnTo>
                        <a:pt x="4507992" y="3681983"/>
                      </a:lnTo>
                      <a:lnTo>
                        <a:pt x="4511040" y="3678935"/>
                      </a:lnTo>
                      <a:lnTo>
                        <a:pt x="4511040" y="3688079"/>
                      </a:lnTo>
                      <a:lnTo>
                        <a:pt x="4514088" y="3688079"/>
                      </a:lnTo>
                      <a:lnTo>
                        <a:pt x="4514088" y="3691128"/>
                      </a:lnTo>
                      <a:lnTo>
                        <a:pt x="4517136" y="3691128"/>
                      </a:lnTo>
                      <a:lnTo>
                        <a:pt x="4517136" y="3688079"/>
                      </a:lnTo>
                      <a:lnTo>
                        <a:pt x="4520184" y="3688079"/>
                      </a:lnTo>
                      <a:lnTo>
                        <a:pt x="4520184" y="3672840"/>
                      </a:lnTo>
                      <a:lnTo>
                        <a:pt x="4523232" y="3669791"/>
                      </a:lnTo>
                      <a:lnTo>
                        <a:pt x="4523232" y="3681983"/>
                      </a:lnTo>
                      <a:lnTo>
                        <a:pt x="4526280" y="3685031"/>
                      </a:lnTo>
                      <a:lnTo>
                        <a:pt x="4526280" y="3678935"/>
                      </a:lnTo>
                      <a:lnTo>
                        <a:pt x="4529328" y="3678935"/>
                      </a:lnTo>
                      <a:lnTo>
                        <a:pt x="4529328" y="3688079"/>
                      </a:lnTo>
                      <a:lnTo>
                        <a:pt x="4532376" y="3688079"/>
                      </a:lnTo>
                      <a:lnTo>
                        <a:pt x="4532376" y="3691128"/>
                      </a:lnTo>
                      <a:lnTo>
                        <a:pt x="4535424" y="3691128"/>
                      </a:lnTo>
                      <a:lnTo>
                        <a:pt x="4535424" y="3688079"/>
                      </a:lnTo>
                      <a:lnTo>
                        <a:pt x="4538472" y="3688079"/>
                      </a:lnTo>
                      <a:lnTo>
                        <a:pt x="4538472" y="3669791"/>
                      </a:lnTo>
                      <a:lnTo>
                        <a:pt x="4541520" y="3669791"/>
                      </a:lnTo>
                      <a:lnTo>
                        <a:pt x="4541520" y="3688079"/>
                      </a:lnTo>
                      <a:lnTo>
                        <a:pt x="4544568" y="3688079"/>
                      </a:lnTo>
                      <a:lnTo>
                        <a:pt x="4544568" y="3691128"/>
                      </a:lnTo>
                      <a:lnTo>
                        <a:pt x="4547616" y="3691128"/>
                      </a:lnTo>
                      <a:lnTo>
                        <a:pt x="4547616" y="3694176"/>
                      </a:lnTo>
                      <a:lnTo>
                        <a:pt x="4550664" y="3694176"/>
                      </a:lnTo>
                      <a:lnTo>
                        <a:pt x="4550664" y="3688079"/>
                      </a:lnTo>
                      <a:lnTo>
                        <a:pt x="4553712" y="3688079"/>
                      </a:lnTo>
                      <a:lnTo>
                        <a:pt x="4553712" y="3678935"/>
                      </a:lnTo>
                      <a:lnTo>
                        <a:pt x="4556760" y="3678935"/>
                      </a:lnTo>
                      <a:lnTo>
                        <a:pt x="4556760" y="3685031"/>
                      </a:lnTo>
                      <a:lnTo>
                        <a:pt x="4559808" y="3685031"/>
                      </a:lnTo>
                      <a:lnTo>
                        <a:pt x="4559808" y="3675887"/>
                      </a:lnTo>
                      <a:lnTo>
                        <a:pt x="4562856" y="3675887"/>
                      </a:lnTo>
                      <a:lnTo>
                        <a:pt x="4562856" y="3666743"/>
                      </a:lnTo>
                      <a:lnTo>
                        <a:pt x="4565904" y="3666743"/>
                      </a:lnTo>
                      <a:lnTo>
                        <a:pt x="4565904" y="3672840"/>
                      </a:lnTo>
                      <a:lnTo>
                        <a:pt x="4568952" y="3672840"/>
                      </a:lnTo>
                      <a:lnTo>
                        <a:pt x="4568952" y="3675887"/>
                      </a:lnTo>
                      <a:lnTo>
                        <a:pt x="4572000" y="3672840"/>
                      </a:lnTo>
                      <a:lnTo>
                        <a:pt x="4572000" y="3669791"/>
                      </a:lnTo>
                      <a:lnTo>
                        <a:pt x="4575048" y="3669791"/>
                      </a:lnTo>
                      <a:lnTo>
                        <a:pt x="4575048" y="3672840"/>
                      </a:lnTo>
                      <a:lnTo>
                        <a:pt x="4578096" y="3672840"/>
                      </a:lnTo>
                      <a:lnTo>
                        <a:pt x="4578096" y="3685031"/>
                      </a:lnTo>
                      <a:lnTo>
                        <a:pt x="4581144" y="3685031"/>
                      </a:lnTo>
                      <a:lnTo>
                        <a:pt x="4581144" y="3681983"/>
                      </a:lnTo>
                      <a:lnTo>
                        <a:pt x="4584192" y="3681983"/>
                      </a:lnTo>
                      <a:lnTo>
                        <a:pt x="4584192" y="3675887"/>
                      </a:lnTo>
                      <a:lnTo>
                        <a:pt x="4587240" y="3675887"/>
                      </a:lnTo>
                      <a:lnTo>
                        <a:pt x="4587240" y="3666743"/>
                      </a:lnTo>
                      <a:lnTo>
                        <a:pt x="4590288" y="3672840"/>
                      </a:lnTo>
                      <a:lnTo>
                        <a:pt x="4590288" y="3678935"/>
                      </a:lnTo>
                      <a:lnTo>
                        <a:pt x="4593336" y="3678935"/>
                      </a:lnTo>
                      <a:lnTo>
                        <a:pt x="4593336" y="3660648"/>
                      </a:lnTo>
                      <a:lnTo>
                        <a:pt x="4596384" y="3657600"/>
                      </a:lnTo>
                      <a:lnTo>
                        <a:pt x="4596384" y="3666743"/>
                      </a:lnTo>
                      <a:lnTo>
                        <a:pt x="4599432" y="3663695"/>
                      </a:lnTo>
                      <a:lnTo>
                        <a:pt x="4599432" y="3669791"/>
                      </a:lnTo>
                      <a:lnTo>
                        <a:pt x="4602480" y="3669791"/>
                      </a:lnTo>
                      <a:lnTo>
                        <a:pt x="4602480" y="3666743"/>
                      </a:lnTo>
                      <a:lnTo>
                        <a:pt x="4605528" y="3669791"/>
                      </a:lnTo>
                      <a:lnTo>
                        <a:pt x="4605528" y="3663695"/>
                      </a:lnTo>
                      <a:lnTo>
                        <a:pt x="4608576" y="3663695"/>
                      </a:lnTo>
                      <a:lnTo>
                        <a:pt x="4608576" y="3675887"/>
                      </a:lnTo>
                      <a:lnTo>
                        <a:pt x="4611624" y="3675887"/>
                      </a:lnTo>
                      <a:lnTo>
                        <a:pt x="4611624" y="3681983"/>
                      </a:lnTo>
                      <a:lnTo>
                        <a:pt x="4614672" y="3681983"/>
                      </a:lnTo>
                      <a:lnTo>
                        <a:pt x="4614672" y="3678935"/>
                      </a:lnTo>
                      <a:lnTo>
                        <a:pt x="4617720" y="3678935"/>
                      </a:lnTo>
                      <a:lnTo>
                        <a:pt x="4617720" y="3688079"/>
                      </a:lnTo>
                      <a:lnTo>
                        <a:pt x="4620768" y="3688079"/>
                      </a:lnTo>
                      <a:lnTo>
                        <a:pt x="4620768" y="3691128"/>
                      </a:lnTo>
                      <a:lnTo>
                        <a:pt x="4623816" y="3691128"/>
                      </a:lnTo>
                      <a:lnTo>
                        <a:pt x="4623816" y="3694176"/>
                      </a:lnTo>
                      <a:lnTo>
                        <a:pt x="4626864" y="3694176"/>
                      </a:lnTo>
                      <a:lnTo>
                        <a:pt x="4629912" y="3694176"/>
                      </a:lnTo>
                      <a:lnTo>
                        <a:pt x="4632960" y="3694176"/>
                      </a:lnTo>
                      <a:lnTo>
                        <a:pt x="4636008" y="3694176"/>
                      </a:lnTo>
                      <a:lnTo>
                        <a:pt x="4639056" y="3694176"/>
                      </a:lnTo>
                      <a:lnTo>
                        <a:pt x="4639056" y="3697224"/>
                      </a:lnTo>
                      <a:lnTo>
                        <a:pt x="4642104" y="3697224"/>
                      </a:lnTo>
                      <a:lnTo>
                        <a:pt x="4642104" y="3694176"/>
                      </a:lnTo>
                      <a:lnTo>
                        <a:pt x="4645152" y="3694176"/>
                      </a:lnTo>
                      <a:lnTo>
                        <a:pt x="4648200" y="3694176"/>
                      </a:lnTo>
                      <a:lnTo>
                        <a:pt x="4651248" y="3694176"/>
                      </a:lnTo>
                      <a:lnTo>
                        <a:pt x="4654296" y="3694176"/>
                      </a:lnTo>
                      <a:lnTo>
                        <a:pt x="4654296" y="3697224"/>
                      </a:lnTo>
                      <a:lnTo>
                        <a:pt x="4657344" y="3697224"/>
                      </a:lnTo>
                      <a:lnTo>
                        <a:pt x="4657344" y="3694176"/>
                      </a:lnTo>
                      <a:lnTo>
                        <a:pt x="4660392" y="3694176"/>
                      </a:lnTo>
                      <a:lnTo>
                        <a:pt x="4660392" y="3697224"/>
                      </a:lnTo>
                      <a:lnTo>
                        <a:pt x="4663440" y="3697224"/>
                      </a:lnTo>
                      <a:lnTo>
                        <a:pt x="4663440" y="3694176"/>
                      </a:lnTo>
                      <a:lnTo>
                        <a:pt x="4666488" y="3694176"/>
                      </a:lnTo>
                      <a:lnTo>
                        <a:pt x="4669536" y="3694176"/>
                      </a:lnTo>
                      <a:lnTo>
                        <a:pt x="4669536" y="3697224"/>
                      </a:lnTo>
                      <a:lnTo>
                        <a:pt x="4672584" y="3697224"/>
                      </a:lnTo>
                      <a:lnTo>
                        <a:pt x="4672584" y="3694176"/>
                      </a:lnTo>
                      <a:lnTo>
                        <a:pt x="4675632" y="3694176"/>
                      </a:lnTo>
                      <a:lnTo>
                        <a:pt x="4675632" y="3697224"/>
                      </a:lnTo>
                      <a:lnTo>
                        <a:pt x="4678680" y="3697224"/>
                      </a:lnTo>
                      <a:lnTo>
                        <a:pt x="4678680" y="3697224"/>
                      </a:lnTo>
                      <a:lnTo>
                        <a:pt x="4681728" y="3697224"/>
                      </a:lnTo>
                      <a:lnTo>
                        <a:pt x="4684776" y="3697224"/>
                      </a:lnTo>
                      <a:lnTo>
                        <a:pt x="4687824" y="3697224"/>
                      </a:lnTo>
                      <a:lnTo>
                        <a:pt x="4690872" y="3697224"/>
                      </a:lnTo>
                      <a:lnTo>
                        <a:pt x="4690872" y="3694176"/>
                      </a:lnTo>
                      <a:lnTo>
                        <a:pt x="4693920" y="3694176"/>
                      </a:lnTo>
                      <a:lnTo>
                        <a:pt x="4696968" y="3694176"/>
                      </a:lnTo>
                      <a:lnTo>
                        <a:pt x="4700016" y="3694176"/>
                      </a:lnTo>
                      <a:lnTo>
                        <a:pt x="4703064" y="3694176"/>
                      </a:lnTo>
                      <a:lnTo>
                        <a:pt x="4706112" y="3694176"/>
                      </a:lnTo>
                      <a:lnTo>
                        <a:pt x="4706112" y="3697224"/>
                      </a:lnTo>
                      <a:lnTo>
                        <a:pt x="4709160" y="3694176"/>
                      </a:lnTo>
                      <a:lnTo>
                        <a:pt x="4712208" y="3694176"/>
                      </a:lnTo>
                      <a:lnTo>
                        <a:pt x="4715256" y="3694176"/>
                      </a:lnTo>
                      <a:lnTo>
                        <a:pt x="4715256" y="3697224"/>
                      </a:lnTo>
                      <a:lnTo>
                        <a:pt x="4718304" y="3694176"/>
                      </a:lnTo>
                      <a:lnTo>
                        <a:pt x="4718304" y="3697224"/>
                      </a:lnTo>
                      <a:lnTo>
                        <a:pt x="4721352" y="3697224"/>
                      </a:lnTo>
                      <a:lnTo>
                        <a:pt x="4721352" y="3694176"/>
                      </a:lnTo>
                      <a:lnTo>
                        <a:pt x="4724400" y="3694176"/>
                      </a:lnTo>
                      <a:lnTo>
                        <a:pt x="4724400" y="3694176"/>
                      </a:lnTo>
                      <a:lnTo>
                        <a:pt x="4727448" y="3694176"/>
                      </a:lnTo>
                      <a:lnTo>
                        <a:pt x="4730496" y="3694176"/>
                      </a:lnTo>
                      <a:lnTo>
                        <a:pt x="4733544" y="3694176"/>
                      </a:lnTo>
                      <a:lnTo>
                        <a:pt x="4736592" y="3694176"/>
                      </a:lnTo>
                      <a:lnTo>
                        <a:pt x="4739640" y="3694176"/>
                      </a:lnTo>
                      <a:lnTo>
                        <a:pt x="4742688" y="3694176"/>
                      </a:lnTo>
                      <a:lnTo>
                        <a:pt x="4745736" y="3694176"/>
                      </a:lnTo>
                      <a:lnTo>
                        <a:pt x="4748784" y="3694176"/>
                      </a:lnTo>
                      <a:lnTo>
                        <a:pt x="4751832" y="3694176"/>
                      </a:lnTo>
                      <a:lnTo>
                        <a:pt x="4754880" y="3694176"/>
                      </a:lnTo>
                      <a:lnTo>
                        <a:pt x="4757928" y="3694176"/>
                      </a:lnTo>
                      <a:lnTo>
                        <a:pt x="4760976" y="3694176"/>
                      </a:lnTo>
                      <a:lnTo>
                        <a:pt x="4760976" y="3697224"/>
                      </a:lnTo>
                      <a:lnTo>
                        <a:pt x="4764024" y="3697224"/>
                      </a:lnTo>
                      <a:lnTo>
                        <a:pt x="4767072" y="3694176"/>
                      </a:lnTo>
                      <a:lnTo>
                        <a:pt x="4767072" y="3697224"/>
                      </a:lnTo>
                      <a:lnTo>
                        <a:pt x="4770120" y="3697224"/>
                      </a:lnTo>
                      <a:lnTo>
                        <a:pt x="4773168" y="3697224"/>
                      </a:lnTo>
                      <a:lnTo>
                        <a:pt x="4773168" y="3694176"/>
                      </a:lnTo>
                      <a:lnTo>
                        <a:pt x="4776216" y="3694176"/>
                      </a:lnTo>
                      <a:lnTo>
                        <a:pt x="4776216" y="3697224"/>
                      </a:lnTo>
                      <a:lnTo>
                        <a:pt x="4779264" y="3697224"/>
                      </a:lnTo>
                      <a:lnTo>
                        <a:pt x="4782312" y="3697224"/>
                      </a:lnTo>
                      <a:lnTo>
                        <a:pt x="4782312" y="3694176"/>
                      </a:lnTo>
                      <a:lnTo>
                        <a:pt x="4785360" y="3694176"/>
                      </a:lnTo>
                      <a:lnTo>
                        <a:pt x="4785360" y="3697224"/>
                      </a:lnTo>
                      <a:lnTo>
                        <a:pt x="4788408" y="3697224"/>
                      </a:lnTo>
                      <a:lnTo>
                        <a:pt x="4788408" y="3694176"/>
                      </a:lnTo>
                      <a:lnTo>
                        <a:pt x="4791456" y="3694176"/>
                      </a:lnTo>
                      <a:lnTo>
                        <a:pt x="4791456" y="3697224"/>
                      </a:lnTo>
                      <a:lnTo>
                        <a:pt x="4794504" y="3697224"/>
                      </a:lnTo>
                      <a:lnTo>
                        <a:pt x="4797552" y="3697224"/>
                      </a:lnTo>
                      <a:lnTo>
                        <a:pt x="4797552" y="3694176"/>
                      </a:lnTo>
                      <a:lnTo>
                        <a:pt x="4800600" y="3694176"/>
                      </a:lnTo>
                      <a:lnTo>
                        <a:pt x="4800600" y="3697224"/>
                      </a:lnTo>
                      <a:lnTo>
                        <a:pt x="4803648" y="3697224"/>
                      </a:lnTo>
                      <a:lnTo>
                        <a:pt x="4806696" y="3697224"/>
                      </a:lnTo>
                      <a:lnTo>
                        <a:pt x="4809744" y="3694176"/>
                      </a:lnTo>
                      <a:lnTo>
                        <a:pt x="4809744" y="3697224"/>
                      </a:lnTo>
                      <a:lnTo>
                        <a:pt x="4812792" y="3697224"/>
                      </a:lnTo>
                      <a:lnTo>
                        <a:pt x="4815840" y="3697224"/>
                      </a:lnTo>
                      <a:lnTo>
                        <a:pt x="4815840" y="3694176"/>
                      </a:lnTo>
                      <a:lnTo>
                        <a:pt x="4818888" y="3694176"/>
                      </a:lnTo>
                      <a:lnTo>
                        <a:pt x="4821936" y="3694176"/>
                      </a:lnTo>
                      <a:lnTo>
                        <a:pt x="4824984" y="3694176"/>
                      </a:lnTo>
                      <a:lnTo>
                        <a:pt x="4824984" y="3697224"/>
                      </a:lnTo>
                      <a:lnTo>
                        <a:pt x="4828032" y="3694176"/>
                      </a:lnTo>
                      <a:lnTo>
                        <a:pt x="4828032" y="3697224"/>
                      </a:lnTo>
                      <a:lnTo>
                        <a:pt x="4831080" y="3697224"/>
                      </a:lnTo>
                      <a:lnTo>
                        <a:pt x="4834128" y="3697224"/>
                      </a:lnTo>
                      <a:lnTo>
                        <a:pt x="4834128" y="3694176"/>
                      </a:lnTo>
                      <a:lnTo>
                        <a:pt x="4837176" y="3694176"/>
                      </a:lnTo>
                      <a:lnTo>
                        <a:pt x="4837176" y="3697224"/>
                      </a:lnTo>
                      <a:lnTo>
                        <a:pt x="4840224" y="3697224"/>
                      </a:lnTo>
                      <a:lnTo>
                        <a:pt x="4843272" y="3697224"/>
                      </a:lnTo>
                      <a:lnTo>
                        <a:pt x="4846320" y="3697224"/>
                      </a:lnTo>
                      <a:lnTo>
                        <a:pt x="4849368" y="3697224"/>
                      </a:lnTo>
                      <a:lnTo>
                        <a:pt x="4852416" y="3697224"/>
                      </a:lnTo>
                      <a:lnTo>
                        <a:pt x="4855464" y="3697224"/>
                      </a:lnTo>
                      <a:lnTo>
                        <a:pt x="4858512" y="3697224"/>
                      </a:lnTo>
                      <a:lnTo>
                        <a:pt x="4861560" y="3697224"/>
                      </a:lnTo>
                      <a:lnTo>
                        <a:pt x="4864608" y="3697224"/>
                      </a:lnTo>
                      <a:lnTo>
                        <a:pt x="4864608" y="3694176"/>
                      </a:lnTo>
                      <a:lnTo>
                        <a:pt x="4867656" y="3694176"/>
                      </a:lnTo>
                      <a:lnTo>
                        <a:pt x="4867656" y="3697224"/>
                      </a:lnTo>
                      <a:lnTo>
                        <a:pt x="4870704" y="3697224"/>
                      </a:lnTo>
                      <a:lnTo>
                        <a:pt x="4870704" y="3694176"/>
                      </a:lnTo>
                      <a:lnTo>
                        <a:pt x="4873752" y="3694176"/>
                      </a:lnTo>
                      <a:lnTo>
                        <a:pt x="4873752" y="3694176"/>
                      </a:lnTo>
                      <a:lnTo>
                        <a:pt x="4876800" y="3694176"/>
                      </a:lnTo>
                      <a:lnTo>
                        <a:pt x="4879848" y="3694176"/>
                      </a:lnTo>
                      <a:lnTo>
                        <a:pt x="4882896" y="3694176"/>
                      </a:lnTo>
                      <a:lnTo>
                        <a:pt x="4882896" y="3697224"/>
                      </a:lnTo>
                      <a:lnTo>
                        <a:pt x="4885944" y="3697224"/>
                      </a:lnTo>
                      <a:lnTo>
                        <a:pt x="4885944" y="3694176"/>
                      </a:lnTo>
                      <a:lnTo>
                        <a:pt x="4888992" y="3694176"/>
                      </a:lnTo>
                      <a:lnTo>
                        <a:pt x="4888992" y="3697224"/>
                      </a:lnTo>
                      <a:lnTo>
                        <a:pt x="4892040" y="3697224"/>
                      </a:lnTo>
                      <a:lnTo>
                        <a:pt x="4892040" y="3694176"/>
                      </a:lnTo>
                      <a:lnTo>
                        <a:pt x="4895088" y="3697224"/>
                      </a:lnTo>
                      <a:lnTo>
                        <a:pt x="4895088" y="3694176"/>
                      </a:lnTo>
                      <a:lnTo>
                        <a:pt x="4898136" y="3694176"/>
                      </a:lnTo>
                      <a:lnTo>
                        <a:pt x="4898136" y="3697224"/>
                      </a:lnTo>
                      <a:lnTo>
                        <a:pt x="4901184" y="3697224"/>
                      </a:lnTo>
                      <a:lnTo>
                        <a:pt x="4904232" y="3697224"/>
                      </a:lnTo>
                      <a:lnTo>
                        <a:pt x="4907280" y="3697224"/>
                      </a:lnTo>
                      <a:lnTo>
                        <a:pt x="4910328" y="3697224"/>
                      </a:lnTo>
                      <a:lnTo>
                        <a:pt x="4913376" y="3697224"/>
                      </a:lnTo>
                      <a:lnTo>
                        <a:pt x="4916424" y="3697224"/>
                      </a:lnTo>
                      <a:lnTo>
                        <a:pt x="4919472" y="3697224"/>
                      </a:lnTo>
                      <a:lnTo>
                        <a:pt x="4922520" y="3697224"/>
                      </a:lnTo>
                      <a:lnTo>
                        <a:pt x="4922520" y="3694176"/>
                      </a:lnTo>
                      <a:lnTo>
                        <a:pt x="4925568" y="3694176"/>
                      </a:lnTo>
                      <a:lnTo>
                        <a:pt x="4928616" y="3694176"/>
                      </a:lnTo>
                      <a:lnTo>
                        <a:pt x="4928616" y="3697224"/>
                      </a:lnTo>
                      <a:lnTo>
                        <a:pt x="4931664" y="3697224"/>
                      </a:lnTo>
                      <a:lnTo>
                        <a:pt x="4934712" y="3697224"/>
                      </a:lnTo>
                      <a:lnTo>
                        <a:pt x="4937760" y="3697224"/>
                      </a:lnTo>
                      <a:lnTo>
                        <a:pt x="4940808" y="3697224"/>
                      </a:lnTo>
                      <a:lnTo>
                        <a:pt x="4943856" y="3697224"/>
                      </a:lnTo>
                      <a:lnTo>
                        <a:pt x="4946904" y="3697224"/>
                      </a:lnTo>
                      <a:lnTo>
                        <a:pt x="4949952" y="3697224"/>
                      </a:lnTo>
                      <a:lnTo>
                        <a:pt x="4953000" y="3697224"/>
                      </a:lnTo>
                      <a:lnTo>
                        <a:pt x="4953000" y="3694176"/>
                      </a:lnTo>
                      <a:lnTo>
                        <a:pt x="4956048" y="3694176"/>
                      </a:lnTo>
                      <a:lnTo>
                        <a:pt x="4956048" y="3697224"/>
                      </a:lnTo>
                      <a:lnTo>
                        <a:pt x="4959096" y="3697224"/>
                      </a:lnTo>
                      <a:lnTo>
                        <a:pt x="4959096" y="3694176"/>
                      </a:lnTo>
                      <a:lnTo>
                        <a:pt x="4962144" y="3694176"/>
                      </a:lnTo>
                      <a:lnTo>
                        <a:pt x="4965192" y="3694176"/>
                      </a:lnTo>
                      <a:lnTo>
                        <a:pt x="4968240" y="3697224"/>
                      </a:lnTo>
                      <a:lnTo>
                        <a:pt x="4968240" y="3694176"/>
                      </a:lnTo>
                      <a:lnTo>
                        <a:pt x="4971288" y="3697224"/>
                      </a:lnTo>
                      <a:lnTo>
                        <a:pt x="4971288" y="3694176"/>
                      </a:lnTo>
                      <a:lnTo>
                        <a:pt x="4974336" y="3694176"/>
                      </a:lnTo>
                      <a:lnTo>
                        <a:pt x="4977384" y="3694176"/>
                      </a:lnTo>
                      <a:lnTo>
                        <a:pt x="4977384" y="3697224"/>
                      </a:lnTo>
                      <a:lnTo>
                        <a:pt x="4980432" y="3697224"/>
                      </a:lnTo>
                      <a:lnTo>
                        <a:pt x="4983480" y="3697224"/>
                      </a:lnTo>
                      <a:lnTo>
                        <a:pt x="4983480" y="3694176"/>
                      </a:lnTo>
                      <a:lnTo>
                        <a:pt x="4986528" y="3694176"/>
                      </a:lnTo>
                      <a:lnTo>
                        <a:pt x="4986528" y="3697224"/>
                      </a:lnTo>
                      <a:lnTo>
                        <a:pt x="4989576" y="3697224"/>
                      </a:lnTo>
                      <a:lnTo>
                        <a:pt x="4992624" y="3697224"/>
                      </a:lnTo>
                      <a:lnTo>
                        <a:pt x="4995672" y="3697224"/>
                      </a:lnTo>
                      <a:lnTo>
                        <a:pt x="4995672" y="3694176"/>
                      </a:lnTo>
                      <a:lnTo>
                        <a:pt x="4998720" y="3694176"/>
                      </a:lnTo>
                      <a:lnTo>
                        <a:pt x="4998720" y="3697224"/>
                      </a:lnTo>
                      <a:lnTo>
                        <a:pt x="5001768" y="3697224"/>
                      </a:lnTo>
                      <a:lnTo>
                        <a:pt x="5001768" y="3694176"/>
                      </a:lnTo>
                      <a:lnTo>
                        <a:pt x="5004816" y="3697224"/>
                      </a:lnTo>
                      <a:lnTo>
                        <a:pt x="5004816" y="3694176"/>
                      </a:lnTo>
                      <a:lnTo>
                        <a:pt x="5007864" y="3694176"/>
                      </a:lnTo>
                      <a:lnTo>
                        <a:pt x="5010912" y="3694176"/>
                      </a:lnTo>
                      <a:lnTo>
                        <a:pt x="5013960" y="3694176"/>
                      </a:lnTo>
                      <a:lnTo>
                        <a:pt x="5017008" y="3694176"/>
                      </a:lnTo>
                      <a:lnTo>
                        <a:pt x="5017008" y="3697224"/>
                      </a:lnTo>
                      <a:lnTo>
                        <a:pt x="5020056" y="3697224"/>
                      </a:lnTo>
                      <a:lnTo>
                        <a:pt x="5023104" y="3694176"/>
                      </a:lnTo>
                      <a:lnTo>
                        <a:pt x="5023104" y="3697224"/>
                      </a:lnTo>
                      <a:lnTo>
                        <a:pt x="5026152" y="3697224"/>
                      </a:lnTo>
                      <a:lnTo>
                        <a:pt x="5029200" y="3697224"/>
                      </a:lnTo>
                      <a:lnTo>
                        <a:pt x="5029200" y="3694176"/>
                      </a:lnTo>
                      <a:lnTo>
                        <a:pt x="5032248" y="3694176"/>
                      </a:lnTo>
                      <a:lnTo>
                        <a:pt x="5032248" y="3697224"/>
                      </a:lnTo>
                      <a:lnTo>
                        <a:pt x="5035296" y="3697224"/>
                      </a:lnTo>
                      <a:lnTo>
                        <a:pt x="5038344" y="3697224"/>
                      </a:lnTo>
                      <a:lnTo>
                        <a:pt x="5038344" y="3694176"/>
                      </a:lnTo>
                      <a:lnTo>
                        <a:pt x="5041392" y="3694176"/>
                      </a:lnTo>
                      <a:lnTo>
                        <a:pt x="5041392" y="3697224"/>
                      </a:lnTo>
                      <a:lnTo>
                        <a:pt x="5044440" y="3697224"/>
                      </a:lnTo>
                      <a:lnTo>
                        <a:pt x="5047488" y="3697224"/>
                      </a:lnTo>
                      <a:lnTo>
                        <a:pt x="5050536" y="3697224"/>
                      </a:lnTo>
                      <a:lnTo>
                        <a:pt x="5050536" y="3694176"/>
                      </a:lnTo>
                      <a:lnTo>
                        <a:pt x="5053584" y="3694176"/>
                      </a:lnTo>
                      <a:lnTo>
                        <a:pt x="5056632" y="3697224"/>
                      </a:lnTo>
                      <a:lnTo>
                        <a:pt x="5056632" y="3694176"/>
                      </a:lnTo>
                      <a:lnTo>
                        <a:pt x="5059680" y="3694176"/>
                      </a:lnTo>
                      <a:lnTo>
                        <a:pt x="5059680" y="3697224"/>
                      </a:lnTo>
                      <a:lnTo>
                        <a:pt x="5062728" y="3697224"/>
                      </a:lnTo>
                      <a:lnTo>
                        <a:pt x="5065776" y="3697224"/>
                      </a:lnTo>
                      <a:lnTo>
                        <a:pt x="5068824" y="3697224"/>
                      </a:lnTo>
                      <a:lnTo>
                        <a:pt x="5071872" y="3697224"/>
                      </a:lnTo>
                      <a:lnTo>
                        <a:pt x="5074920" y="3697224"/>
                      </a:lnTo>
                      <a:lnTo>
                        <a:pt x="5077968" y="3697224"/>
                      </a:lnTo>
                      <a:lnTo>
                        <a:pt x="5077968" y="3694176"/>
                      </a:lnTo>
                      <a:lnTo>
                        <a:pt x="5081016" y="3694176"/>
                      </a:lnTo>
                      <a:lnTo>
                        <a:pt x="5081016" y="3697224"/>
                      </a:lnTo>
                      <a:lnTo>
                        <a:pt x="5084064" y="3697224"/>
                      </a:lnTo>
                      <a:lnTo>
                        <a:pt x="5087112" y="3697224"/>
                      </a:lnTo>
                      <a:lnTo>
                        <a:pt x="5090160" y="3697224"/>
                      </a:lnTo>
                      <a:lnTo>
                        <a:pt x="5090160" y="3694176"/>
                      </a:lnTo>
                      <a:lnTo>
                        <a:pt x="5093208" y="3694176"/>
                      </a:lnTo>
                      <a:lnTo>
                        <a:pt x="5096256" y="3694176"/>
                      </a:lnTo>
                      <a:lnTo>
                        <a:pt x="5096256" y="3697224"/>
                      </a:lnTo>
                      <a:lnTo>
                        <a:pt x="5099304" y="3697224"/>
                      </a:lnTo>
                      <a:lnTo>
                        <a:pt x="5099304" y="3694176"/>
                      </a:lnTo>
                      <a:lnTo>
                        <a:pt x="5102352" y="3697224"/>
                      </a:lnTo>
                      <a:lnTo>
                        <a:pt x="5102352" y="3694176"/>
                      </a:lnTo>
                      <a:lnTo>
                        <a:pt x="5105400" y="3697224"/>
                      </a:lnTo>
                      <a:lnTo>
                        <a:pt x="5105400" y="3694176"/>
                      </a:lnTo>
                      <a:lnTo>
                        <a:pt x="5108448" y="3694176"/>
                      </a:lnTo>
                      <a:lnTo>
                        <a:pt x="5108448" y="3697224"/>
                      </a:lnTo>
                      <a:lnTo>
                        <a:pt x="5111496" y="3697224"/>
                      </a:lnTo>
                      <a:lnTo>
                        <a:pt x="5114544" y="3697224"/>
                      </a:lnTo>
                      <a:lnTo>
                        <a:pt x="5114544" y="3694176"/>
                      </a:lnTo>
                      <a:lnTo>
                        <a:pt x="5117592" y="3694176"/>
                      </a:lnTo>
                      <a:lnTo>
                        <a:pt x="5117592" y="3697224"/>
                      </a:lnTo>
                      <a:lnTo>
                        <a:pt x="5120640" y="3697224"/>
                      </a:lnTo>
                      <a:lnTo>
                        <a:pt x="5123688" y="3697224"/>
                      </a:lnTo>
                      <a:lnTo>
                        <a:pt x="5123688" y="3694176"/>
                      </a:lnTo>
                      <a:lnTo>
                        <a:pt x="5126736" y="3694176"/>
                      </a:lnTo>
                      <a:lnTo>
                        <a:pt x="5126736" y="3697224"/>
                      </a:lnTo>
                      <a:lnTo>
                        <a:pt x="5129784" y="3697224"/>
                      </a:lnTo>
                      <a:lnTo>
                        <a:pt x="5129784" y="3694176"/>
                      </a:lnTo>
                      <a:lnTo>
                        <a:pt x="5132832" y="3694176"/>
                      </a:lnTo>
                      <a:lnTo>
                        <a:pt x="5135880" y="3694176"/>
                      </a:lnTo>
                      <a:lnTo>
                        <a:pt x="5135880" y="3697224"/>
                      </a:lnTo>
                      <a:lnTo>
                        <a:pt x="5138928" y="3697224"/>
                      </a:lnTo>
                      <a:lnTo>
                        <a:pt x="5141976" y="3697224"/>
                      </a:lnTo>
                      <a:lnTo>
                        <a:pt x="5145024" y="3697224"/>
                      </a:lnTo>
                      <a:lnTo>
                        <a:pt x="5148072" y="3697224"/>
                      </a:lnTo>
                      <a:lnTo>
                        <a:pt x="5151120" y="3697224"/>
                      </a:lnTo>
                      <a:lnTo>
                        <a:pt x="5154168" y="3697224"/>
                      </a:lnTo>
                      <a:lnTo>
                        <a:pt x="5157216" y="3697224"/>
                      </a:lnTo>
                      <a:lnTo>
                        <a:pt x="5160264" y="3697224"/>
                      </a:lnTo>
                      <a:lnTo>
                        <a:pt x="5163312" y="3697224"/>
                      </a:lnTo>
                      <a:lnTo>
                        <a:pt x="5166360" y="3697224"/>
                      </a:lnTo>
                      <a:lnTo>
                        <a:pt x="5169408" y="3694176"/>
                      </a:lnTo>
                      <a:lnTo>
                        <a:pt x="5169408" y="3697224"/>
                      </a:lnTo>
                      <a:lnTo>
                        <a:pt x="5172456" y="3697224"/>
                      </a:lnTo>
                      <a:lnTo>
                        <a:pt x="5172456" y="3694176"/>
                      </a:lnTo>
                      <a:lnTo>
                        <a:pt x="5175504" y="3697224"/>
                      </a:lnTo>
                      <a:lnTo>
                        <a:pt x="5175504" y="3694176"/>
                      </a:lnTo>
                      <a:lnTo>
                        <a:pt x="5178552" y="3694176"/>
                      </a:lnTo>
                      <a:lnTo>
                        <a:pt x="5178552" y="3697224"/>
                      </a:lnTo>
                      <a:lnTo>
                        <a:pt x="5181600" y="3697224"/>
                      </a:lnTo>
                      <a:lnTo>
                        <a:pt x="5181600" y="3694176"/>
                      </a:lnTo>
                      <a:lnTo>
                        <a:pt x="5184648" y="3694176"/>
                      </a:lnTo>
                      <a:lnTo>
                        <a:pt x="5184648" y="3697224"/>
                      </a:lnTo>
                      <a:lnTo>
                        <a:pt x="5187696" y="3697224"/>
                      </a:lnTo>
                      <a:lnTo>
                        <a:pt x="5190744" y="3697224"/>
                      </a:lnTo>
                      <a:lnTo>
                        <a:pt x="5193792" y="3697224"/>
                      </a:lnTo>
                      <a:lnTo>
                        <a:pt x="5193792" y="3694176"/>
                      </a:lnTo>
                      <a:lnTo>
                        <a:pt x="5196840" y="3697224"/>
                      </a:lnTo>
                      <a:lnTo>
                        <a:pt x="5199888" y="3697224"/>
                      </a:lnTo>
                      <a:lnTo>
                        <a:pt x="5202936" y="3697224"/>
                      </a:lnTo>
                      <a:lnTo>
                        <a:pt x="5205984" y="3697224"/>
                      </a:lnTo>
                      <a:lnTo>
                        <a:pt x="5209032" y="3697224"/>
                      </a:lnTo>
                      <a:lnTo>
                        <a:pt x="5212080" y="3697224"/>
                      </a:lnTo>
                      <a:lnTo>
                        <a:pt x="5215128" y="3697224"/>
                      </a:lnTo>
                      <a:lnTo>
                        <a:pt x="5218176" y="3694176"/>
                      </a:lnTo>
                      <a:lnTo>
                        <a:pt x="5218176" y="3697224"/>
                      </a:lnTo>
                      <a:lnTo>
                        <a:pt x="5221224" y="3697224"/>
                      </a:lnTo>
                      <a:lnTo>
                        <a:pt x="5224272" y="3697224"/>
                      </a:lnTo>
                      <a:lnTo>
                        <a:pt x="5227320" y="3697224"/>
                      </a:lnTo>
                      <a:lnTo>
                        <a:pt x="5230368" y="3697224"/>
                      </a:lnTo>
                      <a:lnTo>
                        <a:pt x="5230368" y="3694176"/>
                      </a:lnTo>
                      <a:lnTo>
                        <a:pt x="5233416" y="3694176"/>
                      </a:lnTo>
                      <a:lnTo>
                        <a:pt x="5233416" y="3697224"/>
                      </a:lnTo>
                      <a:lnTo>
                        <a:pt x="5236464" y="3697224"/>
                      </a:lnTo>
                      <a:lnTo>
                        <a:pt x="5236464" y="3694176"/>
                      </a:lnTo>
                      <a:lnTo>
                        <a:pt x="5239512" y="3694176"/>
                      </a:lnTo>
                      <a:lnTo>
                        <a:pt x="5242560" y="3694176"/>
                      </a:lnTo>
                      <a:lnTo>
                        <a:pt x="5242560" y="3697224"/>
                      </a:lnTo>
                      <a:lnTo>
                        <a:pt x="5245608" y="3694176"/>
                      </a:lnTo>
                      <a:lnTo>
                        <a:pt x="5245608" y="3697224"/>
                      </a:lnTo>
                      <a:lnTo>
                        <a:pt x="5248656" y="3697224"/>
                      </a:lnTo>
                      <a:lnTo>
                        <a:pt x="5248656" y="3697224"/>
                      </a:lnTo>
                      <a:lnTo>
                        <a:pt x="5251704" y="3697224"/>
                      </a:lnTo>
                      <a:lnTo>
                        <a:pt x="5254752" y="3697224"/>
                      </a:lnTo>
                      <a:lnTo>
                        <a:pt x="5257800" y="3697224"/>
                      </a:lnTo>
                      <a:lnTo>
                        <a:pt x="5257800" y="3694176"/>
                      </a:lnTo>
                      <a:lnTo>
                        <a:pt x="5260848" y="3694176"/>
                      </a:lnTo>
                      <a:lnTo>
                        <a:pt x="5260848" y="3697224"/>
                      </a:lnTo>
                      <a:lnTo>
                        <a:pt x="5263896" y="3697224"/>
                      </a:lnTo>
                      <a:lnTo>
                        <a:pt x="5266944" y="3697224"/>
                      </a:lnTo>
                      <a:lnTo>
                        <a:pt x="5269992" y="3697224"/>
                      </a:lnTo>
                      <a:lnTo>
                        <a:pt x="5273040" y="3697224"/>
                      </a:lnTo>
                      <a:lnTo>
                        <a:pt x="5276088" y="3697224"/>
                      </a:lnTo>
                      <a:lnTo>
                        <a:pt x="5279136" y="3697224"/>
                      </a:lnTo>
                      <a:lnTo>
                        <a:pt x="5282184" y="3697224"/>
                      </a:lnTo>
                      <a:lnTo>
                        <a:pt x="5282184" y="3694176"/>
                      </a:lnTo>
                      <a:lnTo>
                        <a:pt x="5285232" y="3694176"/>
                      </a:lnTo>
                      <a:lnTo>
                        <a:pt x="5285232" y="3697224"/>
                      </a:lnTo>
                      <a:lnTo>
                        <a:pt x="5288280" y="3697224"/>
                      </a:lnTo>
                      <a:lnTo>
                        <a:pt x="5291328" y="3697224"/>
                      </a:lnTo>
                      <a:lnTo>
                        <a:pt x="5291328" y="3694176"/>
                      </a:lnTo>
                      <a:lnTo>
                        <a:pt x="5294376" y="3694176"/>
                      </a:lnTo>
                      <a:lnTo>
                        <a:pt x="5294376" y="3697224"/>
                      </a:lnTo>
                      <a:lnTo>
                        <a:pt x="5297424" y="3697224"/>
                      </a:lnTo>
                      <a:lnTo>
                        <a:pt x="5300472" y="3697224"/>
                      </a:lnTo>
                      <a:lnTo>
                        <a:pt x="5303520" y="3697224"/>
                      </a:lnTo>
                      <a:lnTo>
                        <a:pt x="5306568" y="3697224"/>
                      </a:lnTo>
                      <a:lnTo>
                        <a:pt x="5309616" y="3697224"/>
                      </a:lnTo>
                      <a:lnTo>
                        <a:pt x="5312664" y="3697224"/>
                      </a:lnTo>
                      <a:lnTo>
                        <a:pt x="5315712" y="3697224"/>
                      </a:lnTo>
                      <a:lnTo>
                        <a:pt x="5315712" y="3694176"/>
                      </a:lnTo>
                      <a:lnTo>
                        <a:pt x="5318760" y="3694176"/>
                      </a:lnTo>
                      <a:lnTo>
                        <a:pt x="5321808" y="3694176"/>
                      </a:lnTo>
                      <a:lnTo>
                        <a:pt x="5321808" y="3697224"/>
                      </a:lnTo>
                      <a:lnTo>
                        <a:pt x="5324856" y="3697224"/>
                      </a:lnTo>
                      <a:lnTo>
                        <a:pt x="5324856" y="3694176"/>
                      </a:lnTo>
                      <a:lnTo>
                        <a:pt x="5327904" y="3694176"/>
                      </a:lnTo>
                      <a:lnTo>
                        <a:pt x="5327904" y="3697224"/>
                      </a:lnTo>
                      <a:lnTo>
                        <a:pt x="5330952" y="3694176"/>
                      </a:lnTo>
                      <a:lnTo>
                        <a:pt x="5330952" y="3697224"/>
                      </a:lnTo>
                      <a:lnTo>
                        <a:pt x="5334000" y="3697224"/>
                      </a:lnTo>
                      <a:lnTo>
                        <a:pt x="5337048" y="3697224"/>
                      </a:lnTo>
                      <a:lnTo>
                        <a:pt x="5340096" y="3697224"/>
                      </a:lnTo>
                      <a:lnTo>
                        <a:pt x="5343144" y="3697224"/>
                      </a:lnTo>
                      <a:lnTo>
                        <a:pt x="5346192" y="3697224"/>
                      </a:lnTo>
                      <a:lnTo>
                        <a:pt x="5346192" y="3694176"/>
                      </a:lnTo>
                      <a:lnTo>
                        <a:pt x="5349240" y="3694176"/>
                      </a:lnTo>
                      <a:lnTo>
                        <a:pt x="5349240" y="3697224"/>
                      </a:lnTo>
                      <a:lnTo>
                        <a:pt x="5352288" y="3697224"/>
                      </a:lnTo>
                      <a:lnTo>
                        <a:pt x="5352288" y="3694176"/>
                      </a:lnTo>
                      <a:lnTo>
                        <a:pt x="5355336" y="3694176"/>
                      </a:lnTo>
                      <a:lnTo>
                        <a:pt x="5355336" y="3697224"/>
                      </a:lnTo>
                      <a:lnTo>
                        <a:pt x="5358384" y="3697224"/>
                      </a:lnTo>
                      <a:lnTo>
                        <a:pt x="5361432" y="3697224"/>
                      </a:lnTo>
                      <a:lnTo>
                        <a:pt x="5364480" y="3697224"/>
                      </a:lnTo>
                      <a:lnTo>
                        <a:pt x="5367528" y="3697224"/>
                      </a:lnTo>
                      <a:lnTo>
                        <a:pt x="5370576" y="3697224"/>
                      </a:lnTo>
                      <a:lnTo>
                        <a:pt x="5373624" y="3697224"/>
                      </a:lnTo>
                      <a:lnTo>
                        <a:pt x="5376672" y="3697224"/>
                      </a:lnTo>
                      <a:lnTo>
                        <a:pt x="5379720" y="3697224"/>
                      </a:lnTo>
                      <a:lnTo>
                        <a:pt x="5382768" y="3697224"/>
                      </a:lnTo>
                      <a:lnTo>
                        <a:pt x="5385816" y="3697224"/>
                      </a:lnTo>
                      <a:lnTo>
                        <a:pt x="5388864" y="3697224"/>
                      </a:lnTo>
                      <a:lnTo>
                        <a:pt x="5391912" y="3697224"/>
                      </a:lnTo>
                      <a:lnTo>
                        <a:pt x="5394960" y="3697224"/>
                      </a:lnTo>
                      <a:lnTo>
                        <a:pt x="5394960" y="3694176"/>
                      </a:lnTo>
                      <a:lnTo>
                        <a:pt x="5398008" y="3697224"/>
                      </a:lnTo>
                      <a:lnTo>
                        <a:pt x="5401056" y="3697224"/>
                      </a:lnTo>
                      <a:lnTo>
                        <a:pt x="5401056" y="3694176"/>
                      </a:lnTo>
                      <a:lnTo>
                        <a:pt x="5404104" y="3694176"/>
                      </a:lnTo>
                      <a:lnTo>
                        <a:pt x="5407152" y="3694176"/>
                      </a:lnTo>
                      <a:lnTo>
                        <a:pt x="5407152" y="3697224"/>
                      </a:lnTo>
                      <a:lnTo>
                        <a:pt x="5410200" y="3694176"/>
                      </a:lnTo>
                      <a:lnTo>
                        <a:pt x="5410200" y="3697224"/>
                      </a:lnTo>
                      <a:lnTo>
                        <a:pt x="5413248" y="3697224"/>
                      </a:lnTo>
                      <a:lnTo>
                        <a:pt x="5416296" y="3697224"/>
                      </a:lnTo>
                      <a:lnTo>
                        <a:pt x="5419344" y="3697224"/>
                      </a:lnTo>
                      <a:lnTo>
                        <a:pt x="5422392" y="3697224"/>
                      </a:lnTo>
                      <a:lnTo>
                        <a:pt x="5422392" y="3694176"/>
                      </a:lnTo>
                      <a:lnTo>
                        <a:pt x="5425440" y="3694176"/>
                      </a:lnTo>
                      <a:lnTo>
                        <a:pt x="5425440" y="3697224"/>
                      </a:lnTo>
                      <a:lnTo>
                        <a:pt x="5428488" y="3697224"/>
                      </a:lnTo>
                      <a:lnTo>
                        <a:pt x="5431536" y="3697224"/>
                      </a:lnTo>
                      <a:lnTo>
                        <a:pt x="5434584" y="3697224"/>
                      </a:lnTo>
                      <a:lnTo>
                        <a:pt x="5437632" y="3697224"/>
                      </a:lnTo>
                      <a:lnTo>
                        <a:pt x="5440680" y="3697224"/>
                      </a:lnTo>
                      <a:lnTo>
                        <a:pt x="5443728" y="3697224"/>
                      </a:lnTo>
                      <a:lnTo>
                        <a:pt x="5446776" y="3697224"/>
                      </a:lnTo>
                      <a:lnTo>
                        <a:pt x="5449824" y="3697224"/>
                      </a:lnTo>
                      <a:lnTo>
                        <a:pt x="5452872" y="3697224"/>
                      </a:lnTo>
                      <a:lnTo>
                        <a:pt x="5455920" y="3697224"/>
                      </a:lnTo>
                      <a:lnTo>
                        <a:pt x="5455920" y="3694176"/>
                      </a:lnTo>
                      <a:lnTo>
                        <a:pt x="5458968" y="3694176"/>
                      </a:lnTo>
                      <a:lnTo>
                        <a:pt x="5458968" y="3697224"/>
                      </a:lnTo>
                      <a:lnTo>
                        <a:pt x="5462016" y="3697224"/>
                      </a:lnTo>
                      <a:lnTo>
                        <a:pt x="5465064" y="3697224"/>
                      </a:lnTo>
                      <a:lnTo>
                        <a:pt x="5468112" y="3697224"/>
                      </a:lnTo>
                      <a:lnTo>
                        <a:pt x="5468112" y="3694176"/>
                      </a:lnTo>
                      <a:lnTo>
                        <a:pt x="5471160" y="3694176"/>
                      </a:lnTo>
                      <a:lnTo>
                        <a:pt x="5471160" y="3697224"/>
                      </a:lnTo>
                      <a:lnTo>
                        <a:pt x="5474208" y="3697224"/>
                      </a:lnTo>
                      <a:lnTo>
                        <a:pt x="5474208" y="3694176"/>
                      </a:lnTo>
                      <a:lnTo>
                        <a:pt x="5477256" y="3697224"/>
                      </a:lnTo>
                      <a:lnTo>
                        <a:pt x="5477256" y="3691128"/>
                      </a:lnTo>
                      <a:lnTo>
                        <a:pt x="5480304" y="3691128"/>
                      </a:lnTo>
                      <a:lnTo>
                        <a:pt x="5480304" y="3694176"/>
                      </a:lnTo>
                      <a:lnTo>
                        <a:pt x="5483352" y="3694176"/>
                      </a:lnTo>
                      <a:lnTo>
                        <a:pt x="5486400" y="3697224"/>
                      </a:lnTo>
                      <a:lnTo>
                        <a:pt x="5486400" y="3694176"/>
                      </a:lnTo>
                      <a:lnTo>
                        <a:pt x="5489448" y="3694176"/>
                      </a:lnTo>
                      <a:lnTo>
                        <a:pt x="5489448" y="3697224"/>
                      </a:lnTo>
                      <a:lnTo>
                        <a:pt x="5492496" y="3694176"/>
                      </a:lnTo>
                      <a:lnTo>
                        <a:pt x="5492496" y="3697224"/>
                      </a:lnTo>
                      <a:lnTo>
                        <a:pt x="5495544" y="3697224"/>
                      </a:lnTo>
                      <a:lnTo>
                        <a:pt x="5495544" y="3694176"/>
                      </a:lnTo>
                      <a:lnTo>
                        <a:pt x="5498592" y="3694176"/>
                      </a:lnTo>
                      <a:lnTo>
                        <a:pt x="5501640" y="3694176"/>
                      </a:lnTo>
                      <a:lnTo>
                        <a:pt x="5501640" y="3697224"/>
                      </a:lnTo>
                      <a:lnTo>
                        <a:pt x="5504688" y="3694176"/>
                      </a:lnTo>
                      <a:lnTo>
                        <a:pt x="5504688" y="3697224"/>
                      </a:lnTo>
                      <a:lnTo>
                        <a:pt x="5507736" y="3697224"/>
                      </a:lnTo>
                      <a:lnTo>
                        <a:pt x="5507736" y="3694176"/>
                      </a:lnTo>
                      <a:lnTo>
                        <a:pt x="5510784" y="3694176"/>
                      </a:lnTo>
                      <a:lnTo>
                        <a:pt x="5510784" y="3697224"/>
                      </a:lnTo>
                      <a:lnTo>
                        <a:pt x="5513832" y="3697224"/>
                      </a:lnTo>
                      <a:lnTo>
                        <a:pt x="5513832" y="3694176"/>
                      </a:lnTo>
                      <a:lnTo>
                        <a:pt x="5516880" y="3694176"/>
                      </a:lnTo>
                      <a:lnTo>
                        <a:pt x="5516880" y="3697224"/>
                      </a:lnTo>
                      <a:lnTo>
                        <a:pt x="5519928" y="3694176"/>
                      </a:lnTo>
                      <a:lnTo>
                        <a:pt x="5519928" y="3697224"/>
                      </a:lnTo>
                      <a:lnTo>
                        <a:pt x="5522976" y="3697224"/>
                      </a:lnTo>
                      <a:lnTo>
                        <a:pt x="5522976" y="3694176"/>
                      </a:lnTo>
                      <a:lnTo>
                        <a:pt x="5526024" y="3694176"/>
                      </a:lnTo>
                      <a:lnTo>
                        <a:pt x="5526024" y="3697224"/>
                      </a:lnTo>
                      <a:lnTo>
                        <a:pt x="5529072" y="3697224"/>
                      </a:lnTo>
                      <a:lnTo>
                        <a:pt x="5532120" y="3697224"/>
                      </a:lnTo>
                      <a:lnTo>
                        <a:pt x="5535168" y="3697224"/>
                      </a:lnTo>
                      <a:lnTo>
                        <a:pt x="5535168" y="3694176"/>
                      </a:lnTo>
                      <a:lnTo>
                        <a:pt x="5538216" y="3694176"/>
                      </a:lnTo>
                      <a:lnTo>
                        <a:pt x="5538216" y="3697224"/>
                      </a:lnTo>
                      <a:lnTo>
                        <a:pt x="5541264" y="3697224"/>
                      </a:lnTo>
                      <a:lnTo>
                        <a:pt x="5544312" y="3697224"/>
                      </a:lnTo>
                      <a:lnTo>
                        <a:pt x="5544312" y="3694176"/>
                      </a:lnTo>
                      <a:lnTo>
                        <a:pt x="5547360" y="3694176"/>
                      </a:lnTo>
                      <a:lnTo>
                        <a:pt x="5547360" y="3697224"/>
                      </a:lnTo>
                      <a:lnTo>
                        <a:pt x="5550408" y="3697224"/>
                      </a:lnTo>
                      <a:lnTo>
                        <a:pt x="5553456" y="3697224"/>
                      </a:lnTo>
                      <a:lnTo>
                        <a:pt x="5553456" y="3694176"/>
                      </a:lnTo>
                      <a:lnTo>
                        <a:pt x="5556504" y="3697224"/>
                      </a:lnTo>
                      <a:lnTo>
                        <a:pt x="5559552" y="3697224"/>
                      </a:lnTo>
                      <a:lnTo>
                        <a:pt x="5559552" y="3694176"/>
                      </a:lnTo>
                      <a:lnTo>
                        <a:pt x="5562600" y="3697224"/>
                      </a:lnTo>
                      <a:lnTo>
                        <a:pt x="5565648" y="3697224"/>
                      </a:lnTo>
                      <a:lnTo>
                        <a:pt x="5568696" y="3697224"/>
                      </a:lnTo>
                      <a:lnTo>
                        <a:pt x="5571744" y="3697224"/>
                      </a:lnTo>
                      <a:lnTo>
                        <a:pt x="5574792" y="3697224"/>
                      </a:lnTo>
                      <a:lnTo>
                        <a:pt x="5574792" y="3694176"/>
                      </a:lnTo>
                      <a:lnTo>
                        <a:pt x="5577840" y="3697224"/>
                      </a:lnTo>
                      <a:lnTo>
                        <a:pt x="5577840" y="3694176"/>
                      </a:lnTo>
                      <a:lnTo>
                        <a:pt x="5580888" y="3694176"/>
                      </a:lnTo>
                      <a:lnTo>
                        <a:pt x="5580888" y="3697224"/>
                      </a:lnTo>
                      <a:lnTo>
                        <a:pt x="5583936" y="3694176"/>
                      </a:lnTo>
                      <a:lnTo>
                        <a:pt x="5586984" y="3694176"/>
                      </a:lnTo>
                      <a:lnTo>
                        <a:pt x="5586984" y="3697224"/>
                      </a:lnTo>
                      <a:lnTo>
                        <a:pt x="5590032" y="3697224"/>
                      </a:lnTo>
                      <a:lnTo>
                        <a:pt x="5590032" y="3700271"/>
                      </a:lnTo>
                      <a:lnTo>
                        <a:pt x="5593080" y="3700271"/>
                      </a:lnTo>
                      <a:lnTo>
                        <a:pt x="5593080" y="3697224"/>
                      </a:lnTo>
                      <a:lnTo>
                        <a:pt x="5596128" y="3694176"/>
                      </a:lnTo>
                      <a:lnTo>
                        <a:pt x="5596128" y="3697224"/>
                      </a:lnTo>
                      <a:lnTo>
                        <a:pt x="5599176" y="3697224"/>
                      </a:lnTo>
                      <a:lnTo>
                        <a:pt x="5602224" y="3697224"/>
                      </a:lnTo>
                      <a:lnTo>
                        <a:pt x="5602224" y="3694176"/>
                      </a:lnTo>
                      <a:lnTo>
                        <a:pt x="5605272" y="3697224"/>
                      </a:lnTo>
                      <a:lnTo>
                        <a:pt x="5608320" y="3697224"/>
                      </a:lnTo>
                      <a:lnTo>
                        <a:pt x="5608320" y="3694176"/>
                      </a:lnTo>
                      <a:lnTo>
                        <a:pt x="5611368" y="3694176"/>
                      </a:lnTo>
                      <a:lnTo>
                        <a:pt x="5614416" y="3694176"/>
                      </a:lnTo>
                      <a:lnTo>
                        <a:pt x="5614416" y="3697224"/>
                      </a:lnTo>
                      <a:lnTo>
                        <a:pt x="5617464" y="3697224"/>
                      </a:lnTo>
                      <a:lnTo>
                        <a:pt x="5620512" y="3697224"/>
                      </a:lnTo>
                      <a:lnTo>
                        <a:pt x="5623560" y="3697224"/>
                      </a:lnTo>
                      <a:lnTo>
                        <a:pt x="5626608" y="3697224"/>
                      </a:lnTo>
                      <a:lnTo>
                        <a:pt x="5629656" y="3697224"/>
                      </a:lnTo>
                      <a:lnTo>
                        <a:pt x="5632704" y="3697224"/>
                      </a:lnTo>
                      <a:lnTo>
                        <a:pt x="5632704" y="3694176"/>
                      </a:lnTo>
                      <a:lnTo>
                        <a:pt x="5635752" y="3697224"/>
                      </a:lnTo>
                      <a:lnTo>
                        <a:pt x="5638800" y="3697224"/>
                      </a:lnTo>
                      <a:lnTo>
                        <a:pt x="5641848" y="3697224"/>
                      </a:lnTo>
                      <a:lnTo>
                        <a:pt x="5644896" y="3697224"/>
                      </a:lnTo>
                      <a:lnTo>
                        <a:pt x="5644896" y="3694176"/>
                      </a:lnTo>
                      <a:lnTo>
                        <a:pt x="5647944" y="3694176"/>
                      </a:lnTo>
                      <a:lnTo>
                        <a:pt x="5647944" y="3697224"/>
                      </a:lnTo>
                      <a:lnTo>
                        <a:pt x="5650992" y="3694176"/>
                      </a:lnTo>
                      <a:lnTo>
                        <a:pt x="5650992" y="3697224"/>
                      </a:lnTo>
                      <a:lnTo>
                        <a:pt x="5654040" y="3697224"/>
                      </a:lnTo>
                      <a:lnTo>
                        <a:pt x="5657088" y="3697224"/>
                      </a:lnTo>
                      <a:lnTo>
                        <a:pt x="5657088" y="3694176"/>
                      </a:lnTo>
                      <a:lnTo>
                        <a:pt x="5660136" y="3694176"/>
                      </a:lnTo>
                      <a:lnTo>
                        <a:pt x="5660136" y="3697224"/>
                      </a:lnTo>
                      <a:lnTo>
                        <a:pt x="5663184" y="3694176"/>
                      </a:lnTo>
                      <a:lnTo>
                        <a:pt x="5663184" y="3697224"/>
                      </a:lnTo>
                      <a:lnTo>
                        <a:pt x="5666232" y="3697224"/>
                      </a:lnTo>
                      <a:lnTo>
                        <a:pt x="5669280" y="3697224"/>
                      </a:lnTo>
                      <a:lnTo>
                        <a:pt x="5672328" y="3697224"/>
                      </a:lnTo>
                      <a:lnTo>
                        <a:pt x="5675376" y="3697224"/>
                      </a:lnTo>
                      <a:lnTo>
                        <a:pt x="5678424" y="3697224"/>
                      </a:lnTo>
                      <a:lnTo>
                        <a:pt x="5681472" y="3697224"/>
                      </a:lnTo>
                      <a:lnTo>
                        <a:pt x="5684520" y="3697224"/>
                      </a:lnTo>
                      <a:lnTo>
                        <a:pt x="5687568" y="3697224"/>
                      </a:lnTo>
                      <a:lnTo>
                        <a:pt x="5690616" y="3697224"/>
                      </a:lnTo>
                      <a:lnTo>
                        <a:pt x="5693664" y="3697224"/>
                      </a:lnTo>
                      <a:lnTo>
                        <a:pt x="5696712" y="3697224"/>
                      </a:lnTo>
                      <a:lnTo>
                        <a:pt x="5699760" y="3697224"/>
                      </a:lnTo>
                      <a:lnTo>
                        <a:pt x="5702808" y="3697224"/>
                      </a:lnTo>
                      <a:lnTo>
                        <a:pt x="5705856" y="3697224"/>
                      </a:lnTo>
                      <a:lnTo>
                        <a:pt x="5708904" y="3697224"/>
                      </a:lnTo>
                      <a:lnTo>
                        <a:pt x="5711952" y="3697224"/>
                      </a:lnTo>
                      <a:lnTo>
                        <a:pt x="5715000" y="3697224"/>
                      </a:lnTo>
                      <a:lnTo>
                        <a:pt x="5718048" y="3694176"/>
                      </a:lnTo>
                      <a:lnTo>
                        <a:pt x="5718048" y="3697224"/>
                      </a:lnTo>
                      <a:lnTo>
                        <a:pt x="5721096" y="3697224"/>
                      </a:lnTo>
                      <a:lnTo>
                        <a:pt x="5724144" y="3697224"/>
                      </a:lnTo>
                      <a:lnTo>
                        <a:pt x="5727192" y="3694176"/>
                      </a:lnTo>
                      <a:lnTo>
                        <a:pt x="5727192" y="3697224"/>
                      </a:lnTo>
                      <a:lnTo>
                        <a:pt x="5730240" y="3697224"/>
                      </a:lnTo>
                      <a:lnTo>
                        <a:pt x="5730240" y="3694176"/>
                      </a:lnTo>
                      <a:lnTo>
                        <a:pt x="5733288" y="3694176"/>
                      </a:lnTo>
                      <a:lnTo>
                        <a:pt x="5733288" y="3697224"/>
                      </a:lnTo>
                      <a:lnTo>
                        <a:pt x="5736336" y="3697224"/>
                      </a:lnTo>
                      <a:lnTo>
                        <a:pt x="5739384" y="3697224"/>
                      </a:lnTo>
                      <a:lnTo>
                        <a:pt x="5739384" y="3694176"/>
                      </a:lnTo>
                      <a:lnTo>
                        <a:pt x="5742432" y="3694176"/>
                      </a:lnTo>
                      <a:lnTo>
                        <a:pt x="5742432" y="3697224"/>
                      </a:lnTo>
                      <a:lnTo>
                        <a:pt x="5745480" y="3697224"/>
                      </a:lnTo>
                      <a:lnTo>
                        <a:pt x="5748528" y="3697224"/>
                      </a:lnTo>
                      <a:lnTo>
                        <a:pt x="5748528" y="3694176"/>
                      </a:lnTo>
                      <a:lnTo>
                        <a:pt x="5751576" y="3697224"/>
                      </a:lnTo>
                      <a:lnTo>
                        <a:pt x="5751576" y="3694176"/>
                      </a:lnTo>
                      <a:lnTo>
                        <a:pt x="5754624" y="3694176"/>
                      </a:lnTo>
                      <a:lnTo>
                        <a:pt x="5754624" y="3697224"/>
                      </a:lnTo>
                      <a:lnTo>
                        <a:pt x="5757672" y="3697224"/>
                      </a:lnTo>
                      <a:lnTo>
                        <a:pt x="5760720" y="3697224"/>
                      </a:lnTo>
                      <a:lnTo>
                        <a:pt x="5760720" y="3700271"/>
                      </a:lnTo>
                      <a:lnTo>
                        <a:pt x="5763768" y="3700271"/>
                      </a:lnTo>
                      <a:lnTo>
                        <a:pt x="5763768" y="3697224"/>
                      </a:lnTo>
                      <a:lnTo>
                        <a:pt x="5766816" y="3697224"/>
                      </a:lnTo>
                      <a:lnTo>
                        <a:pt x="5769864" y="3700271"/>
                      </a:lnTo>
                      <a:lnTo>
                        <a:pt x="5769864" y="3697224"/>
                      </a:lnTo>
                      <a:lnTo>
                        <a:pt x="5772912" y="3697224"/>
                      </a:lnTo>
                      <a:lnTo>
                        <a:pt x="5775960" y="3697224"/>
                      </a:lnTo>
                      <a:lnTo>
                        <a:pt x="5779008" y="3697224"/>
                      </a:lnTo>
                      <a:lnTo>
                        <a:pt x="5782056" y="3697224"/>
                      </a:lnTo>
                      <a:lnTo>
                        <a:pt x="5785104" y="3697224"/>
                      </a:lnTo>
                      <a:lnTo>
                        <a:pt x="5788152" y="3697224"/>
                      </a:lnTo>
                      <a:lnTo>
                        <a:pt x="5791200" y="3697224"/>
                      </a:lnTo>
                      <a:lnTo>
                        <a:pt x="5794248" y="3697224"/>
                      </a:lnTo>
                      <a:lnTo>
                        <a:pt x="5794248" y="3694176"/>
                      </a:lnTo>
                      <a:lnTo>
                        <a:pt x="5797296" y="3694176"/>
                      </a:lnTo>
                      <a:lnTo>
                        <a:pt x="5800344" y="3697224"/>
                      </a:lnTo>
                      <a:lnTo>
                        <a:pt x="5800344" y="3694176"/>
                      </a:lnTo>
                      <a:lnTo>
                        <a:pt x="5803392" y="3694176"/>
                      </a:lnTo>
                      <a:lnTo>
                        <a:pt x="5803392" y="3688079"/>
                      </a:lnTo>
                      <a:lnTo>
                        <a:pt x="5806440" y="3688079"/>
                      </a:lnTo>
                      <a:lnTo>
                        <a:pt x="5806440" y="3675887"/>
                      </a:lnTo>
                      <a:lnTo>
                        <a:pt x="5809488" y="3681983"/>
                      </a:lnTo>
                      <a:lnTo>
                        <a:pt x="5809488" y="3694176"/>
                      </a:lnTo>
                      <a:lnTo>
                        <a:pt x="5812536" y="3694176"/>
                      </a:lnTo>
                      <a:lnTo>
                        <a:pt x="5812536" y="3697224"/>
                      </a:lnTo>
                      <a:lnTo>
                        <a:pt x="5815584" y="3694176"/>
                      </a:lnTo>
                      <a:lnTo>
                        <a:pt x="5818632" y="3694176"/>
                      </a:lnTo>
                      <a:lnTo>
                        <a:pt x="5818632" y="3697224"/>
                      </a:lnTo>
                      <a:lnTo>
                        <a:pt x="5821680" y="3697224"/>
                      </a:lnTo>
                      <a:lnTo>
                        <a:pt x="5821680" y="3694176"/>
                      </a:lnTo>
                      <a:lnTo>
                        <a:pt x="5824728" y="3694176"/>
                      </a:lnTo>
                      <a:lnTo>
                        <a:pt x="5824728" y="3694176"/>
                      </a:lnTo>
                      <a:lnTo>
                        <a:pt x="5827776" y="3694176"/>
                      </a:lnTo>
                      <a:lnTo>
                        <a:pt x="5830824" y="3694176"/>
                      </a:lnTo>
                      <a:lnTo>
                        <a:pt x="5833872" y="3694176"/>
                      </a:lnTo>
                      <a:lnTo>
                        <a:pt x="5836920" y="3694176"/>
                      </a:lnTo>
                      <a:lnTo>
                        <a:pt x="5839968" y="3694176"/>
                      </a:lnTo>
                      <a:lnTo>
                        <a:pt x="5843016" y="3694176"/>
                      </a:lnTo>
                      <a:lnTo>
                        <a:pt x="5846064" y="3694176"/>
                      </a:lnTo>
                      <a:lnTo>
                        <a:pt x="5849112" y="3694176"/>
                      </a:lnTo>
                      <a:lnTo>
                        <a:pt x="5852160" y="3694176"/>
                      </a:lnTo>
                      <a:lnTo>
                        <a:pt x="5852160" y="3697224"/>
                      </a:lnTo>
                      <a:lnTo>
                        <a:pt x="5855208" y="3697224"/>
                      </a:lnTo>
                      <a:lnTo>
                        <a:pt x="5855208" y="3694176"/>
                      </a:lnTo>
                      <a:lnTo>
                        <a:pt x="5858256" y="3694176"/>
                      </a:lnTo>
                      <a:lnTo>
                        <a:pt x="5861304" y="3694176"/>
                      </a:lnTo>
                      <a:lnTo>
                        <a:pt x="5864352" y="3694176"/>
                      </a:lnTo>
                      <a:lnTo>
                        <a:pt x="5864352" y="3697224"/>
                      </a:lnTo>
                      <a:lnTo>
                        <a:pt x="5867400" y="3694176"/>
                      </a:lnTo>
                      <a:lnTo>
                        <a:pt x="5867400" y="3697224"/>
                      </a:lnTo>
                      <a:lnTo>
                        <a:pt x="5870448" y="3697224"/>
                      </a:lnTo>
                      <a:lnTo>
                        <a:pt x="5873496" y="3697224"/>
                      </a:lnTo>
                      <a:lnTo>
                        <a:pt x="5873496" y="3694176"/>
                      </a:lnTo>
                      <a:lnTo>
                        <a:pt x="5876544" y="3697224"/>
                      </a:lnTo>
                      <a:lnTo>
                        <a:pt x="5876544" y="3694176"/>
                      </a:lnTo>
                      <a:lnTo>
                        <a:pt x="5879592" y="3697224"/>
                      </a:lnTo>
                      <a:lnTo>
                        <a:pt x="5879592" y="3694176"/>
                      </a:lnTo>
                      <a:lnTo>
                        <a:pt x="5882640" y="3697224"/>
                      </a:lnTo>
                      <a:lnTo>
                        <a:pt x="5882640" y="3694176"/>
                      </a:lnTo>
                      <a:lnTo>
                        <a:pt x="5885688" y="3694176"/>
                      </a:lnTo>
                      <a:lnTo>
                        <a:pt x="5888736" y="3694176"/>
                      </a:lnTo>
                      <a:lnTo>
                        <a:pt x="5891784" y="3694176"/>
                      </a:lnTo>
                      <a:lnTo>
                        <a:pt x="5894832" y="3694176"/>
                      </a:lnTo>
                      <a:lnTo>
                        <a:pt x="5897880" y="3694176"/>
                      </a:lnTo>
                      <a:lnTo>
                        <a:pt x="5897880" y="3691128"/>
                      </a:lnTo>
                      <a:lnTo>
                        <a:pt x="5900928" y="3691128"/>
                      </a:lnTo>
                      <a:lnTo>
                        <a:pt x="5903976" y="3691128"/>
                      </a:lnTo>
                      <a:lnTo>
                        <a:pt x="5907024" y="3691128"/>
                      </a:lnTo>
                      <a:lnTo>
                        <a:pt x="5907024" y="3688079"/>
                      </a:lnTo>
                      <a:lnTo>
                        <a:pt x="5910072" y="3685031"/>
                      </a:lnTo>
                      <a:lnTo>
                        <a:pt x="5910072" y="3688079"/>
                      </a:lnTo>
                      <a:lnTo>
                        <a:pt x="5913120" y="3688079"/>
                      </a:lnTo>
                      <a:lnTo>
                        <a:pt x="5913120" y="3685031"/>
                      </a:lnTo>
                      <a:lnTo>
                        <a:pt x="5916168" y="3685031"/>
                      </a:lnTo>
                      <a:lnTo>
                        <a:pt x="5916168" y="3675887"/>
                      </a:lnTo>
                      <a:lnTo>
                        <a:pt x="5919216" y="3675887"/>
                      </a:lnTo>
                      <a:lnTo>
                        <a:pt x="5919216" y="3663695"/>
                      </a:lnTo>
                      <a:lnTo>
                        <a:pt x="5922264" y="3663695"/>
                      </a:lnTo>
                      <a:lnTo>
                        <a:pt x="5922264" y="3633216"/>
                      </a:lnTo>
                      <a:lnTo>
                        <a:pt x="5925312" y="3633216"/>
                      </a:lnTo>
                      <a:lnTo>
                        <a:pt x="5925312" y="3544824"/>
                      </a:lnTo>
                      <a:lnTo>
                        <a:pt x="5928360" y="3544824"/>
                      </a:lnTo>
                      <a:lnTo>
                        <a:pt x="5928360" y="3108960"/>
                      </a:lnTo>
                      <a:lnTo>
                        <a:pt x="5931408" y="3108960"/>
                      </a:lnTo>
                      <a:lnTo>
                        <a:pt x="5931408" y="73151"/>
                      </a:lnTo>
                      <a:lnTo>
                        <a:pt x="5934456" y="0"/>
                      </a:lnTo>
                      <a:lnTo>
                        <a:pt x="5934456" y="2889504"/>
                      </a:lnTo>
                      <a:lnTo>
                        <a:pt x="5937504" y="2889504"/>
                      </a:lnTo>
                      <a:lnTo>
                        <a:pt x="5937504" y="3486911"/>
                      </a:lnTo>
                      <a:lnTo>
                        <a:pt x="5940552" y="3486911"/>
                      </a:lnTo>
                      <a:lnTo>
                        <a:pt x="5940552" y="3605783"/>
                      </a:lnTo>
                      <a:lnTo>
                        <a:pt x="5943600" y="3605783"/>
                      </a:lnTo>
                      <a:lnTo>
                        <a:pt x="5943600" y="3645407"/>
                      </a:lnTo>
                      <a:lnTo>
                        <a:pt x="5946648" y="3645407"/>
                      </a:lnTo>
                      <a:lnTo>
                        <a:pt x="5946648" y="3663695"/>
                      </a:lnTo>
                      <a:lnTo>
                        <a:pt x="5949696" y="3663695"/>
                      </a:lnTo>
                      <a:lnTo>
                        <a:pt x="5949696" y="3672840"/>
                      </a:lnTo>
                      <a:lnTo>
                        <a:pt x="5952744" y="3672840"/>
                      </a:lnTo>
                      <a:lnTo>
                        <a:pt x="5952744" y="3678935"/>
                      </a:lnTo>
                      <a:lnTo>
                        <a:pt x="5955792" y="3678935"/>
                      </a:lnTo>
                      <a:lnTo>
                        <a:pt x="5955792" y="3685031"/>
                      </a:lnTo>
                      <a:lnTo>
                        <a:pt x="5958840" y="3685031"/>
                      </a:lnTo>
                      <a:lnTo>
                        <a:pt x="5961888" y="3685031"/>
                      </a:lnTo>
                      <a:lnTo>
                        <a:pt x="5961888" y="3688079"/>
                      </a:lnTo>
                      <a:lnTo>
                        <a:pt x="5964936" y="3688079"/>
                      </a:lnTo>
                      <a:lnTo>
                        <a:pt x="5964936" y="3691128"/>
                      </a:lnTo>
                      <a:lnTo>
                        <a:pt x="5967984" y="3691128"/>
                      </a:lnTo>
                      <a:lnTo>
                        <a:pt x="5971032" y="3688079"/>
                      </a:lnTo>
                      <a:lnTo>
                        <a:pt x="5971032" y="3691128"/>
                      </a:lnTo>
                      <a:lnTo>
                        <a:pt x="5974080" y="3691128"/>
                      </a:lnTo>
                      <a:lnTo>
                        <a:pt x="5977128" y="3691128"/>
                      </a:lnTo>
                      <a:lnTo>
                        <a:pt x="5977128" y="3694176"/>
                      </a:lnTo>
                      <a:lnTo>
                        <a:pt x="5980176" y="3694176"/>
                      </a:lnTo>
                      <a:lnTo>
                        <a:pt x="5983224" y="3694176"/>
                      </a:lnTo>
                      <a:lnTo>
                        <a:pt x="5983224" y="3697224"/>
                      </a:lnTo>
                      <a:lnTo>
                        <a:pt x="5986272" y="3697224"/>
                      </a:lnTo>
                      <a:lnTo>
                        <a:pt x="5986272" y="3694176"/>
                      </a:lnTo>
                      <a:lnTo>
                        <a:pt x="5989320" y="3694176"/>
                      </a:lnTo>
                      <a:lnTo>
                        <a:pt x="5992368" y="3694176"/>
                      </a:lnTo>
                      <a:lnTo>
                        <a:pt x="5995416" y="3697224"/>
                      </a:lnTo>
                      <a:lnTo>
                        <a:pt x="5995416" y="3694176"/>
                      </a:lnTo>
                      <a:lnTo>
                        <a:pt x="5998464" y="3694176"/>
                      </a:lnTo>
                      <a:lnTo>
                        <a:pt x="5998464" y="3697224"/>
                      </a:lnTo>
                      <a:lnTo>
                        <a:pt x="6001512" y="3697224"/>
                      </a:lnTo>
                      <a:lnTo>
                        <a:pt x="6001512" y="3694176"/>
                      </a:lnTo>
                      <a:lnTo>
                        <a:pt x="6004560" y="3694176"/>
                      </a:lnTo>
                      <a:lnTo>
                        <a:pt x="6004560" y="3697224"/>
                      </a:lnTo>
                      <a:lnTo>
                        <a:pt x="6007608" y="3697224"/>
                      </a:lnTo>
                      <a:lnTo>
                        <a:pt x="6007608" y="3694176"/>
                      </a:lnTo>
                      <a:lnTo>
                        <a:pt x="6010656" y="3694176"/>
                      </a:lnTo>
                      <a:lnTo>
                        <a:pt x="6010656" y="3697224"/>
                      </a:lnTo>
                      <a:lnTo>
                        <a:pt x="6013704" y="3694176"/>
                      </a:lnTo>
                      <a:lnTo>
                        <a:pt x="6016752" y="3694176"/>
                      </a:lnTo>
                      <a:lnTo>
                        <a:pt x="6019800" y="3694176"/>
                      </a:lnTo>
                      <a:lnTo>
                        <a:pt x="6019800" y="3697224"/>
                      </a:lnTo>
                      <a:lnTo>
                        <a:pt x="6022848" y="3697224"/>
                      </a:lnTo>
                      <a:lnTo>
                        <a:pt x="6022848" y="3694176"/>
                      </a:lnTo>
                      <a:lnTo>
                        <a:pt x="6025896" y="3694176"/>
                      </a:lnTo>
                      <a:lnTo>
                        <a:pt x="6025896" y="3697224"/>
                      </a:lnTo>
                      <a:lnTo>
                        <a:pt x="6028944" y="3697224"/>
                      </a:lnTo>
                      <a:lnTo>
                        <a:pt x="6031992" y="3697224"/>
                      </a:lnTo>
                      <a:lnTo>
                        <a:pt x="6031992" y="3694176"/>
                      </a:lnTo>
                      <a:lnTo>
                        <a:pt x="6035040" y="3697224"/>
                      </a:lnTo>
                      <a:lnTo>
                        <a:pt x="6038088" y="3697224"/>
                      </a:lnTo>
                      <a:lnTo>
                        <a:pt x="6038088" y="3694176"/>
                      </a:lnTo>
                      <a:lnTo>
                        <a:pt x="6041136" y="3694176"/>
                      </a:lnTo>
                      <a:lnTo>
                        <a:pt x="6041136" y="3697224"/>
                      </a:lnTo>
                      <a:lnTo>
                        <a:pt x="6044184" y="3697224"/>
                      </a:lnTo>
                      <a:lnTo>
                        <a:pt x="6047232" y="3697224"/>
                      </a:lnTo>
                      <a:lnTo>
                        <a:pt x="6050280" y="3697224"/>
                      </a:lnTo>
                      <a:lnTo>
                        <a:pt x="6053328" y="3697224"/>
                      </a:lnTo>
                      <a:lnTo>
                        <a:pt x="6056376" y="3697224"/>
                      </a:lnTo>
                      <a:lnTo>
                        <a:pt x="6059424" y="3697224"/>
                      </a:lnTo>
                      <a:lnTo>
                        <a:pt x="6059424" y="3691128"/>
                      </a:lnTo>
                      <a:lnTo>
                        <a:pt x="6062472" y="3691128"/>
                      </a:lnTo>
                      <a:lnTo>
                        <a:pt x="6062472" y="3678935"/>
                      </a:lnTo>
                      <a:lnTo>
                        <a:pt x="6065520" y="3678935"/>
                      </a:lnTo>
                      <a:lnTo>
                        <a:pt x="6065520" y="3694176"/>
                      </a:lnTo>
                      <a:lnTo>
                        <a:pt x="6068568" y="3694176"/>
                      </a:lnTo>
                      <a:lnTo>
                        <a:pt x="6071616" y="3694176"/>
                      </a:lnTo>
                      <a:lnTo>
                        <a:pt x="6071616" y="3697224"/>
                      </a:lnTo>
                      <a:lnTo>
                        <a:pt x="6074664" y="3697224"/>
                      </a:lnTo>
                      <a:lnTo>
                        <a:pt x="6077712" y="3697224"/>
                      </a:lnTo>
                      <a:lnTo>
                        <a:pt x="6080760" y="3697224"/>
                      </a:lnTo>
                      <a:lnTo>
                        <a:pt x="6083808" y="3697224"/>
                      </a:lnTo>
                      <a:lnTo>
                        <a:pt x="6086856" y="3697224"/>
                      </a:lnTo>
                      <a:lnTo>
                        <a:pt x="6089904" y="3697224"/>
                      </a:lnTo>
                      <a:lnTo>
                        <a:pt x="6092952" y="3697224"/>
                      </a:lnTo>
                      <a:lnTo>
                        <a:pt x="6096000" y="3697224"/>
                      </a:lnTo>
                      <a:lnTo>
                        <a:pt x="6099048" y="3697224"/>
                      </a:lnTo>
                      <a:lnTo>
                        <a:pt x="6099048" y="3694176"/>
                      </a:lnTo>
                      <a:lnTo>
                        <a:pt x="6102096" y="3694176"/>
                      </a:lnTo>
                      <a:lnTo>
                        <a:pt x="6102096" y="3697224"/>
                      </a:lnTo>
                      <a:lnTo>
                        <a:pt x="6105144" y="3694176"/>
                      </a:lnTo>
                      <a:lnTo>
                        <a:pt x="6105144" y="3697224"/>
                      </a:lnTo>
                      <a:lnTo>
                        <a:pt x="6108192" y="3697224"/>
                      </a:lnTo>
                      <a:lnTo>
                        <a:pt x="6108192" y="3697224"/>
                      </a:lnTo>
                      <a:lnTo>
                        <a:pt x="6111240" y="3697224"/>
                      </a:lnTo>
                      <a:lnTo>
                        <a:pt x="6114288" y="3697224"/>
                      </a:lnTo>
                      <a:lnTo>
                        <a:pt x="6117336" y="3697224"/>
                      </a:lnTo>
                      <a:lnTo>
                        <a:pt x="6117336" y="3694176"/>
                      </a:lnTo>
                      <a:lnTo>
                        <a:pt x="6120384" y="3697224"/>
                      </a:lnTo>
                      <a:lnTo>
                        <a:pt x="6123432" y="3697224"/>
                      </a:lnTo>
                      <a:lnTo>
                        <a:pt x="6123432" y="3694176"/>
                      </a:lnTo>
                      <a:lnTo>
                        <a:pt x="6126480" y="3694176"/>
                      </a:lnTo>
                      <a:lnTo>
                        <a:pt x="6126480" y="3697224"/>
                      </a:lnTo>
                      <a:lnTo>
                        <a:pt x="6129528" y="3694176"/>
                      </a:lnTo>
                      <a:lnTo>
                        <a:pt x="6129528" y="3697224"/>
                      </a:lnTo>
                      <a:lnTo>
                        <a:pt x="6132576" y="3697224"/>
                      </a:lnTo>
                      <a:lnTo>
                        <a:pt x="6135624" y="3694176"/>
                      </a:lnTo>
                      <a:lnTo>
                        <a:pt x="6135624" y="3697224"/>
                      </a:lnTo>
                      <a:lnTo>
                        <a:pt x="6138672" y="3697224"/>
                      </a:lnTo>
                      <a:lnTo>
                        <a:pt x="6141720" y="3697224"/>
                      </a:lnTo>
                      <a:lnTo>
                        <a:pt x="6141720" y="3700271"/>
                      </a:lnTo>
                      <a:lnTo>
                        <a:pt x="6144768" y="3697224"/>
                      </a:lnTo>
                      <a:lnTo>
                        <a:pt x="6147816" y="3697224"/>
                      </a:lnTo>
                      <a:lnTo>
                        <a:pt x="6150864" y="3697224"/>
                      </a:lnTo>
                      <a:lnTo>
                        <a:pt x="6153912" y="3697224"/>
                      </a:lnTo>
                      <a:lnTo>
                        <a:pt x="6156960" y="3697224"/>
                      </a:lnTo>
                      <a:lnTo>
                        <a:pt x="6160008" y="3697224"/>
                      </a:lnTo>
                      <a:lnTo>
                        <a:pt x="6163056" y="3697224"/>
                      </a:lnTo>
                      <a:lnTo>
                        <a:pt x="6166104" y="3697224"/>
                      </a:lnTo>
                      <a:lnTo>
                        <a:pt x="6169152" y="3697224"/>
                      </a:lnTo>
                      <a:lnTo>
                        <a:pt x="6172200" y="3697224"/>
                      </a:lnTo>
                      <a:lnTo>
                        <a:pt x="6172200" y="3694176"/>
                      </a:lnTo>
                      <a:lnTo>
                        <a:pt x="6175248" y="3697224"/>
                      </a:lnTo>
                      <a:lnTo>
                        <a:pt x="6175248" y="3694176"/>
                      </a:lnTo>
                      <a:lnTo>
                        <a:pt x="6178296" y="3697224"/>
                      </a:lnTo>
                      <a:lnTo>
                        <a:pt x="6181344" y="3697224"/>
                      </a:lnTo>
                      <a:lnTo>
                        <a:pt x="6184392" y="3697224"/>
                      </a:lnTo>
                      <a:lnTo>
                        <a:pt x="6187440" y="3697224"/>
                      </a:lnTo>
                      <a:lnTo>
                        <a:pt x="6190488" y="3697224"/>
                      </a:lnTo>
                      <a:lnTo>
                        <a:pt x="6190488" y="3694176"/>
                      </a:lnTo>
                      <a:lnTo>
                        <a:pt x="6193536" y="3694176"/>
                      </a:lnTo>
                      <a:lnTo>
                        <a:pt x="6193536" y="3697224"/>
                      </a:lnTo>
                      <a:lnTo>
                        <a:pt x="6196584" y="3697224"/>
                      </a:lnTo>
                      <a:lnTo>
                        <a:pt x="6196584" y="3694176"/>
                      </a:lnTo>
                      <a:lnTo>
                        <a:pt x="6199632" y="3694176"/>
                      </a:lnTo>
                      <a:lnTo>
                        <a:pt x="6199632" y="3697224"/>
                      </a:lnTo>
                      <a:lnTo>
                        <a:pt x="6202680" y="3697224"/>
                      </a:lnTo>
                      <a:lnTo>
                        <a:pt x="6205728" y="3694176"/>
                      </a:lnTo>
                      <a:lnTo>
                        <a:pt x="6205728" y="3697224"/>
                      </a:lnTo>
                      <a:lnTo>
                        <a:pt x="6208776" y="3697224"/>
                      </a:lnTo>
                      <a:lnTo>
                        <a:pt x="6208776" y="3694176"/>
                      </a:lnTo>
                      <a:lnTo>
                        <a:pt x="6211824" y="3694176"/>
                      </a:lnTo>
                      <a:lnTo>
                        <a:pt x="6211824" y="3697224"/>
                      </a:lnTo>
                      <a:lnTo>
                        <a:pt x="6214872" y="3697224"/>
                      </a:lnTo>
                      <a:lnTo>
                        <a:pt x="6217920" y="3697224"/>
                      </a:lnTo>
                      <a:lnTo>
                        <a:pt x="6217920" y="3694176"/>
                      </a:lnTo>
                      <a:lnTo>
                        <a:pt x="6220968" y="3697224"/>
                      </a:lnTo>
                      <a:lnTo>
                        <a:pt x="6224016" y="3697224"/>
                      </a:lnTo>
                      <a:lnTo>
                        <a:pt x="6227064" y="3697224"/>
                      </a:lnTo>
                      <a:lnTo>
                        <a:pt x="6230112" y="3697224"/>
                      </a:lnTo>
                      <a:lnTo>
                        <a:pt x="6233160" y="3697224"/>
                      </a:lnTo>
                      <a:lnTo>
                        <a:pt x="6236208" y="3697224"/>
                      </a:lnTo>
                      <a:lnTo>
                        <a:pt x="6239256" y="3697224"/>
                      </a:lnTo>
                      <a:lnTo>
                        <a:pt x="6242304" y="3697224"/>
                      </a:lnTo>
                      <a:lnTo>
                        <a:pt x="6245352" y="3697224"/>
                      </a:lnTo>
                      <a:lnTo>
                        <a:pt x="6248400" y="3697224"/>
                      </a:lnTo>
                      <a:lnTo>
                        <a:pt x="6251448" y="3697224"/>
                      </a:lnTo>
                      <a:lnTo>
                        <a:pt x="6254496" y="3697224"/>
                      </a:lnTo>
                      <a:lnTo>
                        <a:pt x="6257544" y="3697224"/>
                      </a:lnTo>
                      <a:lnTo>
                        <a:pt x="6260592" y="3697224"/>
                      </a:lnTo>
                      <a:lnTo>
                        <a:pt x="6263640" y="3697224"/>
                      </a:lnTo>
                      <a:lnTo>
                        <a:pt x="6266688" y="3697224"/>
                      </a:lnTo>
                      <a:lnTo>
                        <a:pt x="6269736" y="3697224"/>
                      </a:lnTo>
                      <a:lnTo>
                        <a:pt x="6269736" y="3694176"/>
                      </a:lnTo>
                      <a:lnTo>
                        <a:pt x="6272784" y="3694176"/>
                      </a:lnTo>
                      <a:lnTo>
                        <a:pt x="6272784" y="3697224"/>
                      </a:lnTo>
                      <a:lnTo>
                        <a:pt x="6275832" y="3697224"/>
                      </a:lnTo>
                      <a:lnTo>
                        <a:pt x="6278880" y="3697224"/>
                      </a:lnTo>
                      <a:lnTo>
                        <a:pt x="6281928" y="3697224"/>
                      </a:lnTo>
                      <a:lnTo>
                        <a:pt x="6284976" y="3697224"/>
                      </a:lnTo>
                      <a:lnTo>
                        <a:pt x="6288024" y="3697224"/>
                      </a:lnTo>
                      <a:lnTo>
                        <a:pt x="6291072" y="3697224"/>
                      </a:lnTo>
                      <a:lnTo>
                        <a:pt x="6294120" y="3697224"/>
                      </a:lnTo>
                      <a:lnTo>
                        <a:pt x="6297168" y="3697224"/>
                      </a:lnTo>
                      <a:lnTo>
                        <a:pt x="6300216" y="3697224"/>
                      </a:lnTo>
                      <a:lnTo>
                        <a:pt x="6303264" y="3697224"/>
                      </a:lnTo>
                      <a:lnTo>
                        <a:pt x="6306312" y="3697224"/>
                      </a:lnTo>
                      <a:lnTo>
                        <a:pt x="6309360" y="3697224"/>
                      </a:lnTo>
                      <a:lnTo>
                        <a:pt x="6309360" y="3694176"/>
                      </a:lnTo>
                      <a:lnTo>
                        <a:pt x="6312408" y="3697224"/>
                      </a:lnTo>
                      <a:lnTo>
                        <a:pt x="6315456" y="3697224"/>
                      </a:lnTo>
                      <a:lnTo>
                        <a:pt x="6315456" y="3694176"/>
                      </a:lnTo>
                      <a:lnTo>
                        <a:pt x="6318504" y="3697224"/>
                      </a:lnTo>
                      <a:lnTo>
                        <a:pt x="6321552" y="3697224"/>
                      </a:lnTo>
                      <a:lnTo>
                        <a:pt x="6324600" y="3697224"/>
                      </a:lnTo>
                      <a:lnTo>
                        <a:pt x="6327648" y="3697224"/>
                      </a:lnTo>
                      <a:lnTo>
                        <a:pt x="6330696" y="3697224"/>
                      </a:lnTo>
                      <a:lnTo>
                        <a:pt x="6333744" y="3697224"/>
                      </a:lnTo>
                      <a:lnTo>
                        <a:pt x="6333744" y="3694176"/>
                      </a:lnTo>
                      <a:lnTo>
                        <a:pt x="6336792" y="3697224"/>
                      </a:lnTo>
                      <a:lnTo>
                        <a:pt x="6339840" y="3694176"/>
                      </a:lnTo>
                      <a:lnTo>
                        <a:pt x="6339840" y="3697224"/>
                      </a:lnTo>
                      <a:lnTo>
                        <a:pt x="6342888" y="3697224"/>
                      </a:lnTo>
                      <a:lnTo>
                        <a:pt x="6345936" y="3697224"/>
                      </a:lnTo>
                      <a:lnTo>
                        <a:pt x="6348984" y="3697224"/>
                      </a:lnTo>
                      <a:lnTo>
                        <a:pt x="6352032" y="3697224"/>
                      </a:lnTo>
                      <a:lnTo>
                        <a:pt x="6355080" y="3697224"/>
                      </a:lnTo>
                      <a:lnTo>
                        <a:pt x="6358128" y="3694176"/>
                      </a:lnTo>
                      <a:lnTo>
                        <a:pt x="6358128" y="3697224"/>
                      </a:lnTo>
                      <a:lnTo>
                        <a:pt x="6361176" y="3697224"/>
                      </a:lnTo>
                      <a:lnTo>
                        <a:pt x="6364224" y="3697224"/>
                      </a:lnTo>
                      <a:lnTo>
                        <a:pt x="6367272" y="3697224"/>
                      </a:lnTo>
                      <a:lnTo>
                        <a:pt x="6370320" y="3697224"/>
                      </a:lnTo>
                      <a:lnTo>
                        <a:pt x="6373368" y="3697224"/>
                      </a:lnTo>
                      <a:lnTo>
                        <a:pt x="6376416" y="3697224"/>
                      </a:lnTo>
                      <a:lnTo>
                        <a:pt x="6379464" y="3697224"/>
                      </a:lnTo>
                      <a:lnTo>
                        <a:pt x="6382512" y="3697224"/>
                      </a:lnTo>
                      <a:lnTo>
                        <a:pt x="6385560" y="3697224"/>
                      </a:lnTo>
                      <a:lnTo>
                        <a:pt x="6388608" y="3697224"/>
                      </a:lnTo>
                      <a:lnTo>
                        <a:pt x="6388608" y="3694176"/>
                      </a:lnTo>
                      <a:lnTo>
                        <a:pt x="6391656" y="3697224"/>
                      </a:lnTo>
                      <a:lnTo>
                        <a:pt x="6394704" y="3694176"/>
                      </a:lnTo>
                      <a:lnTo>
                        <a:pt x="6394704" y="3697224"/>
                      </a:lnTo>
                      <a:lnTo>
                        <a:pt x="6397752" y="3697224"/>
                      </a:lnTo>
                      <a:lnTo>
                        <a:pt x="6400800" y="3697224"/>
                      </a:lnTo>
                      <a:lnTo>
                        <a:pt x="6403848" y="3697224"/>
                      </a:lnTo>
                      <a:lnTo>
                        <a:pt x="6406896" y="3697224"/>
                      </a:lnTo>
                      <a:lnTo>
                        <a:pt x="6406896" y="3694176"/>
                      </a:lnTo>
                      <a:lnTo>
                        <a:pt x="6409944" y="3697224"/>
                      </a:lnTo>
                      <a:lnTo>
                        <a:pt x="6409944" y="3694176"/>
                      </a:lnTo>
                      <a:lnTo>
                        <a:pt x="6412992" y="3694176"/>
                      </a:lnTo>
                      <a:lnTo>
                        <a:pt x="6416040" y="3694176"/>
                      </a:lnTo>
                      <a:lnTo>
                        <a:pt x="6419088" y="3694176"/>
                      </a:lnTo>
                      <a:lnTo>
                        <a:pt x="6419088" y="3697224"/>
                      </a:lnTo>
                      <a:lnTo>
                        <a:pt x="6422136" y="3697224"/>
                      </a:lnTo>
                      <a:lnTo>
                        <a:pt x="6425184" y="3697224"/>
                      </a:lnTo>
                      <a:lnTo>
                        <a:pt x="6428232" y="3697224"/>
                      </a:lnTo>
                      <a:lnTo>
                        <a:pt x="6428232" y="3694176"/>
                      </a:lnTo>
                      <a:lnTo>
                        <a:pt x="6431280" y="3694176"/>
                      </a:lnTo>
                      <a:lnTo>
                        <a:pt x="6431280" y="3697224"/>
                      </a:lnTo>
                      <a:lnTo>
                        <a:pt x="6434328" y="3697224"/>
                      </a:lnTo>
                      <a:lnTo>
                        <a:pt x="6434328" y="3694176"/>
                      </a:lnTo>
                      <a:lnTo>
                        <a:pt x="6437376" y="3694176"/>
                      </a:lnTo>
                      <a:lnTo>
                        <a:pt x="6437376" y="3697224"/>
                      </a:lnTo>
                      <a:lnTo>
                        <a:pt x="6440424" y="3697224"/>
                      </a:lnTo>
                      <a:lnTo>
                        <a:pt x="6443472" y="3694176"/>
                      </a:lnTo>
                      <a:lnTo>
                        <a:pt x="6443472" y="3697224"/>
                      </a:lnTo>
                      <a:lnTo>
                        <a:pt x="6446520" y="3697224"/>
                      </a:lnTo>
                      <a:lnTo>
                        <a:pt x="6446520" y="3694176"/>
                      </a:lnTo>
                      <a:lnTo>
                        <a:pt x="6449568" y="3694176"/>
                      </a:lnTo>
                      <a:lnTo>
                        <a:pt x="6449568" y="3697224"/>
                      </a:lnTo>
                      <a:lnTo>
                        <a:pt x="6452616" y="3697224"/>
                      </a:lnTo>
                      <a:lnTo>
                        <a:pt x="6452616" y="3694176"/>
                      </a:lnTo>
                      <a:lnTo>
                        <a:pt x="6455664" y="3694176"/>
                      </a:lnTo>
                      <a:lnTo>
                        <a:pt x="6455664" y="3697224"/>
                      </a:lnTo>
                      <a:lnTo>
                        <a:pt x="6458712" y="3697224"/>
                      </a:lnTo>
                      <a:lnTo>
                        <a:pt x="6458712" y="3694176"/>
                      </a:lnTo>
                      <a:lnTo>
                        <a:pt x="6461760" y="3697224"/>
                      </a:lnTo>
                      <a:lnTo>
                        <a:pt x="6464808" y="3697224"/>
                      </a:lnTo>
                      <a:lnTo>
                        <a:pt x="6467856" y="3697224"/>
                      </a:lnTo>
                      <a:lnTo>
                        <a:pt x="6470904" y="3697224"/>
                      </a:lnTo>
                      <a:lnTo>
                        <a:pt x="6473952" y="3697224"/>
                      </a:lnTo>
                      <a:lnTo>
                        <a:pt x="6477000" y="3697224"/>
                      </a:lnTo>
                      <a:lnTo>
                        <a:pt x="6480048" y="3697224"/>
                      </a:lnTo>
                      <a:lnTo>
                        <a:pt x="6483096" y="3697224"/>
                      </a:lnTo>
                      <a:lnTo>
                        <a:pt x="6486144" y="3697224"/>
                      </a:lnTo>
                      <a:lnTo>
                        <a:pt x="6489192" y="3697224"/>
                      </a:lnTo>
                      <a:lnTo>
                        <a:pt x="6492240" y="3697224"/>
                      </a:lnTo>
                      <a:lnTo>
                        <a:pt x="6495288" y="3697224"/>
                      </a:lnTo>
                      <a:lnTo>
                        <a:pt x="6498336" y="3697224"/>
                      </a:lnTo>
                      <a:lnTo>
                        <a:pt x="6498336" y="3694176"/>
                      </a:lnTo>
                      <a:lnTo>
                        <a:pt x="6501384" y="3694176"/>
                      </a:lnTo>
                      <a:lnTo>
                        <a:pt x="6501384" y="3697224"/>
                      </a:lnTo>
                      <a:lnTo>
                        <a:pt x="6504432" y="3697224"/>
                      </a:lnTo>
                      <a:lnTo>
                        <a:pt x="6507480" y="3697224"/>
                      </a:lnTo>
                      <a:lnTo>
                        <a:pt x="6510528" y="3697224"/>
                      </a:lnTo>
                      <a:lnTo>
                        <a:pt x="6513576" y="3697224"/>
                      </a:lnTo>
                      <a:lnTo>
                        <a:pt x="6513576" y="3694176"/>
                      </a:lnTo>
                      <a:lnTo>
                        <a:pt x="6516624" y="3697224"/>
                      </a:lnTo>
                      <a:lnTo>
                        <a:pt x="6516624" y="3694176"/>
                      </a:lnTo>
                      <a:lnTo>
                        <a:pt x="6519672" y="3694176"/>
                      </a:lnTo>
                      <a:lnTo>
                        <a:pt x="6522720" y="3694176"/>
                      </a:lnTo>
                      <a:lnTo>
                        <a:pt x="6522720" y="3697224"/>
                      </a:lnTo>
                      <a:lnTo>
                        <a:pt x="6525768" y="3697224"/>
                      </a:lnTo>
                      <a:lnTo>
                        <a:pt x="6528816" y="3697224"/>
                      </a:lnTo>
                      <a:lnTo>
                        <a:pt x="6531864" y="3697224"/>
                      </a:lnTo>
                      <a:lnTo>
                        <a:pt x="6531864" y="3694176"/>
                      </a:lnTo>
                      <a:lnTo>
                        <a:pt x="6534912" y="3697224"/>
                      </a:lnTo>
                      <a:lnTo>
                        <a:pt x="6537960" y="3697224"/>
                      </a:lnTo>
                      <a:lnTo>
                        <a:pt x="6541008" y="3697224"/>
                      </a:lnTo>
                      <a:lnTo>
                        <a:pt x="6541008" y="3694176"/>
                      </a:lnTo>
                      <a:lnTo>
                        <a:pt x="6544056" y="3694176"/>
                      </a:lnTo>
                      <a:lnTo>
                        <a:pt x="6547104" y="3694176"/>
                      </a:lnTo>
                      <a:lnTo>
                        <a:pt x="6547104" y="3691128"/>
                      </a:lnTo>
                      <a:lnTo>
                        <a:pt x="6550152" y="3691128"/>
                      </a:lnTo>
                      <a:lnTo>
                        <a:pt x="6550152" y="3666743"/>
                      </a:lnTo>
                      <a:lnTo>
                        <a:pt x="6553200" y="3666743"/>
                      </a:lnTo>
                      <a:lnTo>
                        <a:pt x="6553200" y="3636264"/>
                      </a:lnTo>
                      <a:lnTo>
                        <a:pt x="6556248" y="3636264"/>
                      </a:lnTo>
                      <a:lnTo>
                        <a:pt x="6556248" y="3624071"/>
                      </a:lnTo>
                      <a:lnTo>
                        <a:pt x="6559296" y="3608831"/>
                      </a:lnTo>
                      <a:lnTo>
                        <a:pt x="6559296" y="3633216"/>
                      </a:lnTo>
                      <a:lnTo>
                        <a:pt x="6562344" y="3630167"/>
                      </a:lnTo>
                      <a:lnTo>
                        <a:pt x="6562344" y="3654552"/>
                      </a:lnTo>
                      <a:lnTo>
                        <a:pt x="6565392" y="3654552"/>
                      </a:lnTo>
                      <a:lnTo>
                        <a:pt x="6565392" y="3672840"/>
                      </a:lnTo>
                      <a:lnTo>
                        <a:pt x="6568440" y="3672840"/>
                      </a:lnTo>
                      <a:lnTo>
                        <a:pt x="6568440" y="3691128"/>
                      </a:lnTo>
                      <a:lnTo>
                        <a:pt x="6571488" y="3691128"/>
                      </a:lnTo>
                      <a:lnTo>
                        <a:pt x="6571488" y="3694176"/>
                      </a:lnTo>
                      <a:lnTo>
                        <a:pt x="6574536" y="3694176"/>
                      </a:lnTo>
                      <a:lnTo>
                        <a:pt x="6577584" y="3694176"/>
                      </a:lnTo>
                      <a:lnTo>
                        <a:pt x="6577584" y="3697224"/>
                      </a:lnTo>
                      <a:lnTo>
                        <a:pt x="6580632" y="3694176"/>
                      </a:lnTo>
                      <a:lnTo>
                        <a:pt x="6580632" y="3697224"/>
                      </a:lnTo>
                      <a:lnTo>
                        <a:pt x="6583680" y="3697224"/>
                      </a:lnTo>
                      <a:lnTo>
                        <a:pt x="6583680" y="3694176"/>
                      </a:lnTo>
                      <a:lnTo>
                        <a:pt x="6586728" y="3694176"/>
                      </a:lnTo>
                      <a:lnTo>
                        <a:pt x="6586728" y="3697224"/>
                      </a:lnTo>
                      <a:lnTo>
                        <a:pt x="6589776" y="3697224"/>
                      </a:lnTo>
                      <a:lnTo>
                        <a:pt x="6592824" y="3697224"/>
                      </a:lnTo>
                      <a:lnTo>
                        <a:pt x="6592824" y="3694176"/>
                      </a:lnTo>
                      <a:lnTo>
                        <a:pt x="6595872" y="3697224"/>
                      </a:lnTo>
                      <a:lnTo>
                        <a:pt x="6598920" y="3697224"/>
                      </a:lnTo>
                      <a:lnTo>
                        <a:pt x="6598920" y="3700271"/>
                      </a:lnTo>
                      <a:lnTo>
                        <a:pt x="6601968" y="3697224"/>
                      </a:lnTo>
                      <a:lnTo>
                        <a:pt x="6605016" y="3697224"/>
                      </a:lnTo>
                      <a:lnTo>
                        <a:pt x="6605016" y="3694176"/>
                      </a:lnTo>
                      <a:lnTo>
                        <a:pt x="6608064" y="3694176"/>
                      </a:lnTo>
                      <a:lnTo>
                        <a:pt x="6608064" y="3697224"/>
                      </a:lnTo>
                      <a:lnTo>
                        <a:pt x="6611112" y="3697224"/>
                      </a:lnTo>
                      <a:lnTo>
                        <a:pt x="6614160" y="3697224"/>
                      </a:lnTo>
                      <a:lnTo>
                        <a:pt x="6617208" y="3697224"/>
                      </a:lnTo>
                      <a:lnTo>
                        <a:pt x="6620256" y="3697224"/>
                      </a:lnTo>
                      <a:lnTo>
                        <a:pt x="6623304" y="3697224"/>
                      </a:lnTo>
                      <a:lnTo>
                        <a:pt x="6626352" y="3697224"/>
                      </a:lnTo>
                      <a:lnTo>
                        <a:pt x="6629400" y="3697224"/>
                      </a:lnTo>
                      <a:lnTo>
                        <a:pt x="6629400" y="3694176"/>
                      </a:lnTo>
                      <a:lnTo>
                        <a:pt x="6632448" y="3697224"/>
                      </a:lnTo>
                      <a:lnTo>
                        <a:pt x="6635496" y="3697224"/>
                      </a:lnTo>
                      <a:lnTo>
                        <a:pt x="6638544" y="3697224"/>
                      </a:lnTo>
                      <a:lnTo>
                        <a:pt x="6641592" y="3697224"/>
                      </a:lnTo>
                      <a:lnTo>
                        <a:pt x="6644640" y="3697224"/>
                      </a:lnTo>
                      <a:lnTo>
                        <a:pt x="6647688" y="3697224"/>
                      </a:lnTo>
                      <a:lnTo>
                        <a:pt x="6650736" y="3697224"/>
                      </a:lnTo>
                      <a:lnTo>
                        <a:pt x="6653784" y="3697224"/>
                      </a:lnTo>
                      <a:lnTo>
                        <a:pt x="6656832" y="3697224"/>
                      </a:lnTo>
                      <a:lnTo>
                        <a:pt x="6659880" y="3697224"/>
                      </a:lnTo>
                      <a:lnTo>
                        <a:pt x="6662928" y="3697224"/>
                      </a:lnTo>
                      <a:lnTo>
                        <a:pt x="6665976" y="3697224"/>
                      </a:lnTo>
                      <a:lnTo>
                        <a:pt x="6669024" y="3697224"/>
                      </a:lnTo>
                      <a:lnTo>
                        <a:pt x="6672072" y="3697224"/>
                      </a:lnTo>
                      <a:lnTo>
                        <a:pt x="6672072" y="3697224"/>
                      </a:lnTo>
                      <a:lnTo>
                        <a:pt x="6675120" y="3697223"/>
                      </a:lnTo>
                      <a:lnTo>
                        <a:pt x="6678168" y="3697223"/>
                      </a:lnTo>
                      <a:lnTo>
                        <a:pt x="6681216" y="3697223"/>
                      </a:lnTo>
                      <a:lnTo>
                        <a:pt x="6684264" y="3697223"/>
                      </a:lnTo>
                      <a:lnTo>
                        <a:pt x="6687312" y="3697223"/>
                      </a:lnTo>
                      <a:lnTo>
                        <a:pt x="6690360" y="3697223"/>
                      </a:lnTo>
                      <a:lnTo>
                        <a:pt x="6693408" y="3697223"/>
                      </a:lnTo>
                      <a:lnTo>
                        <a:pt x="6696456" y="3697223"/>
                      </a:lnTo>
                      <a:lnTo>
                        <a:pt x="6699504" y="3697223"/>
                      </a:lnTo>
                      <a:lnTo>
                        <a:pt x="6702552" y="3697223"/>
                      </a:lnTo>
                      <a:lnTo>
                        <a:pt x="6705600" y="3697223"/>
                      </a:lnTo>
                      <a:lnTo>
                        <a:pt x="6708648" y="3697223"/>
                      </a:lnTo>
                      <a:lnTo>
                        <a:pt x="6708648" y="3694175"/>
                      </a:lnTo>
                      <a:lnTo>
                        <a:pt x="6711696" y="3694175"/>
                      </a:lnTo>
                      <a:lnTo>
                        <a:pt x="6711696" y="3697223"/>
                      </a:lnTo>
                      <a:lnTo>
                        <a:pt x="6714744" y="3697223"/>
                      </a:lnTo>
                      <a:lnTo>
                        <a:pt x="6717792" y="3697223"/>
                      </a:lnTo>
                      <a:lnTo>
                        <a:pt x="6717792" y="3694175"/>
                      </a:lnTo>
                      <a:lnTo>
                        <a:pt x="6720840" y="3694175"/>
                      </a:lnTo>
                      <a:lnTo>
                        <a:pt x="6720840" y="3697223"/>
                      </a:lnTo>
                      <a:lnTo>
                        <a:pt x="6723888" y="3697223"/>
                      </a:lnTo>
                      <a:lnTo>
                        <a:pt x="6726936" y="3697223"/>
                      </a:lnTo>
                      <a:lnTo>
                        <a:pt x="6729984" y="3697223"/>
                      </a:lnTo>
                      <a:lnTo>
                        <a:pt x="6733032" y="3697223"/>
                      </a:lnTo>
                      <a:lnTo>
                        <a:pt x="6736080" y="3697223"/>
                      </a:lnTo>
                      <a:lnTo>
                        <a:pt x="6739128" y="3697223"/>
                      </a:lnTo>
                      <a:lnTo>
                        <a:pt x="6739128" y="3700271"/>
                      </a:lnTo>
                      <a:lnTo>
                        <a:pt x="6742176" y="3700271"/>
                      </a:lnTo>
                      <a:lnTo>
                        <a:pt x="6742176" y="3697223"/>
                      </a:lnTo>
                      <a:lnTo>
                        <a:pt x="6745224" y="3697223"/>
                      </a:lnTo>
                      <a:lnTo>
                        <a:pt x="6748272" y="3697223"/>
                      </a:lnTo>
                      <a:lnTo>
                        <a:pt x="6751320" y="3697223"/>
                      </a:lnTo>
                      <a:lnTo>
                        <a:pt x="6751320" y="3694175"/>
                      </a:lnTo>
                      <a:lnTo>
                        <a:pt x="6754368" y="3694175"/>
                      </a:lnTo>
                      <a:lnTo>
                        <a:pt x="6754368" y="3697223"/>
                      </a:lnTo>
                      <a:lnTo>
                        <a:pt x="6757416" y="3697223"/>
                      </a:lnTo>
                      <a:lnTo>
                        <a:pt x="6760464" y="3697223"/>
                      </a:lnTo>
                      <a:lnTo>
                        <a:pt x="6763512" y="3697223"/>
                      </a:lnTo>
                      <a:lnTo>
                        <a:pt x="6766560" y="3697223"/>
                      </a:lnTo>
                      <a:lnTo>
                        <a:pt x="6769608" y="3697223"/>
                      </a:lnTo>
                      <a:lnTo>
                        <a:pt x="6772656" y="3697223"/>
                      </a:lnTo>
                      <a:lnTo>
                        <a:pt x="6772656" y="3694175"/>
                      </a:lnTo>
                      <a:lnTo>
                        <a:pt x="6775704" y="3697223"/>
                      </a:lnTo>
                      <a:lnTo>
                        <a:pt x="6775704" y="3694175"/>
                      </a:lnTo>
                      <a:lnTo>
                        <a:pt x="6778752" y="3694175"/>
                      </a:lnTo>
                      <a:lnTo>
                        <a:pt x="6778752" y="3697223"/>
                      </a:lnTo>
                      <a:lnTo>
                        <a:pt x="6781800" y="3697223"/>
                      </a:lnTo>
                      <a:lnTo>
                        <a:pt x="6781800" y="3697223"/>
                      </a:lnTo>
                      <a:lnTo>
                        <a:pt x="6784848" y="3697223"/>
                      </a:lnTo>
                      <a:lnTo>
                        <a:pt x="6787896" y="3697223"/>
                      </a:lnTo>
                      <a:lnTo>
                        <a:pt x="6790944" y="3697223"/>
                      </a:lnTo>
                      <a:lnTo>
                        <a:pt x="6793992" y="3697223"/>
                      </a:lnTo>
                      <a:lnTo>
                        <a:pt x="6797040" y="3697223"/>
                      </a:lnTo>
                      <a:lnTo>
                        <a:pt x="6800088" y="3697223"/>
                      </a:lnTo>
                      <a:lnTo>
                        <a:pt x="6803136" y="3697223"/>
                      </a:lnTo>
                      <a:lnTo>
                        <a:pt x="6806184" y="3697223"/>
                      </a:lnTo>
                      <a:lnTo>
                        <a:pt x="6809232" y="3697223"/>
                      </a:lnTo>
                      <a:lnTo>
                        <a:pt x="6812280" y="3697223"/>
                      </a:lnTo>
                      <a:lnTo>
                        <a:pt x="6815328" y="3697223"/>
                      </a:lnTo>
                      <a:lnTo>
                        <a:pt x="6815328" y="3694175"/>
                      </a:lnTo>
                      <a:lnTo>
                        <a:pt x="6818376" y="3694175"/>
                      </a:lnTo>
                      <a:lnTo>
                        <a:pt x="6818376" y="3697223"/>
                      </a:lnTo>
                      <a:lnTo>
                        <a:pt x="6821424" y="3694175"/>
                      </a:lnTo>
                      <a:lnTo>
                        <a:pt x="6821424" y="3697223"/>
                      </a:lnTo>
                      <a:lnTo>
                        <a:pt x="6824472" y="3697223"/>
                      </a:lnTo>
                      <a:lnTo>
                        <a:pt x="6824472" y="3694175"/>
                      </a:lnTo>
                      <a:lnTo>
                        <a:pt x="6827520" y="3697223"/>
                      </a:lnTo>
                      <a:lnTo>
                        <a:pt x="6830568" y="3697223"/>
                      </a:lnTo>
                      <a:lnTo>
                        <a:pt x="6833616" y="3697223"/>
                      </a:lnTo>
                      <a:lnTo>
                        <a:pt x="6836664" y="3697223"/>
                      </a:lnTo>
                      <a:lnTo>
                        <a:pt x="6839712" y="3694175"/>
                      </a:lnTo>
                      <a:lnTo>
                        <a:pt x="6839712" y="3697223"/>
                      </a:lnTo>
                      <a:lnTo>
                        <a:pt x="6842760" y="3697223"/>
                      </a:lnTo>
                      <a:lnTo>
                        <a:pt x="6845808" y="3697223"/>
                      </a:lnTo>
                      <a:lnTo>
                        <a:pt x="6845808" y="3694175"/>
                      </a:lnTo>
                      <a:lnTo>
                        <a:pt x="6848856" y="3694175"/>
                      </a:lnTo>
                      <a:lnTo>
                        <a:pt x="6848856" y="3697223"/>
                      </a:lnTo>
                      <a:lnTo>
                        <a:pt x="6851904" y="3697223"/>
                      </a:lnTo>
                      <a:lnTo>
                        <a:pt x="6854952" y="3697223"/>
                      </a:lnTo>
                      <a:lnTo>
                        <a:pt x="6854952" y="3694175"/>
                      </a:lnTo>
                      <a:lnTo>
                        <a:pt x="6858000" y="3694175"/>
                      </a:lnTo>
                      <a:lnTo>
                        <a:pt x="6858000" y="3697223"/>
                      </a:lnTo>
                      <a:lnTo>
                        <a:pt x="6861048" y="3694175"/>
                      </a:lnTo>
                      <a:lnTo>
                        <a:pt x="6861048" y="3697223"/>
                      </a:lnTo>
                      <a:lnTo>
                        <a:pt x="6864096" y="3697223"/>
                      </a:lnTo>
                      <a:lnTo>
                        <a:pt x="6864096" y="3697223"/>
                      </a:lnTo>
                      <a:lnTo>
                        <a:pt x="6867144" y="3697223"/>
                      </a:lnTo>
                      <a:lnTo>
                        <a:pt x="6870192" y="3697223"/>
                      </a:lnTo>
                      <a:lnTo>
                        <a:pt x="6873240" y="3697223"/>
                      </a:lnTo>
                      <a:lnTo>
                        <a:pt x="6876288" y="3697223"/>
                      </a:lnTo>
                      <a:lnTo>
                        <a:pt x="6879336" y="3697223"/>
                      </a:lnTo>
                      <a:lnTo>
                        <a:pt x="6882384" y="3697223"/>
                      </a:lnTo>
                      <a:lnTo>
                        <a:pt x="6885432" y="3697223"/>
                      </a:lnTo>
                      <a:lnTo>
                        <a:pt x="6888480" y="3697223"/>
                      </a:lnTo>
                      <a:lnTo>
                        <a:pt x="6888480" y="3694175"/>
                      </a:lnTo>
                      <a:lnTo>
                        <a:pt x="6891528" y="3694175"/>
                      </a:lnTo>
                      <a:lnTo>
                        <a:pt x="6891528" y="3697223"/>
                      </a:lnTo>
                      <a:lnTo>
                        <a:pt x="6894576" y="3697223"/>
                      </a:lnTo>
                      <a:lnTo>
                        <a:pt x="6897624" y="3697223"/>
                      </a:lnTo>
                      <a:lnTo>
                        <a:pt x="6900672" y="3697223"/>
                      </a:lnTo>
                      <a:lnTo>
                        <a:pt x="6903720" y="3700271"/>
                      </a:lnTo>
                      <a:lnTo>
                        <a:pt x="6903720" y="3697223"/>
                      </a:lnTo>
                      <a:lnTo>
                        <a:pt x="6906768" y="3697223"/>
                      </a:lnTo>
                      <a:lnTo>
                        <a:pt x="6909816" y="3697223"/>
                      </a:lnTo>
                      <a:lnTo>
                        <a:pt x="6912864" y="3697223"/>
                      </a:lnTo>
                      <a:lnTo>
                        <a:pt x="6915912" y="3697223"/>
                      </a:lnTo>
                      <a:lnTo>
                        <a:pt x="6918960" y="3697223"/>
                      </a:lnTo>
                      <a:lnTo>
                        <a:pt x="6922008" y="3697223"/>
                      </a:lnTo>
                      <a:lnTo>
                        <a:pt x="6925056" y="3697223"/>
                      </a:lnTo>
                      <a:lnTo>
                        <a:pt x="6928104" y="3697223"/>
                      </a:lnTo>
                      <a:lnTo>
                        <a:pt x="6931152" y="3697223"/>
                      </a:lnTo>
                      <a:lnTo>
                        <a:pt x="6934200" y="3697223"/>
                      </a:lnTo>
                      <a:lnTo>
                        <a:pt x="6937248" y="3697223"/>
                      </a:lnTo>
                      <a:lnTo>
                        <a:pt x="6940296" y="3697223"/>
                      </a:lnTo>
                      <a:lnTo>
                        <a:pt x="6940296" y="3700271"/>
                      </a:lnTo>
                      <a:lnTo>
                        <a:pt x="6943344" y="3697223"/>
                      </a:lnTo>
                      <a:lnTo>
                        <a:pt x="6946392" y="3697223"/>
                      </a:lnTo>
                      <a:lnTo>
                        <a:pt x="6949440" y="3697223"/>
                      </a:lnTo>
                      <a:lnTo>
                        <a:pt x="6952488" y="3694175"/>
                      </a:lnTo>
                      <a:lnTo>
                        <a:pt x="6952488" y="3697223"/>
                      </a:lnTo>
                      <a:lnTo>
                        <a:pt x="6955536" y="3697223"/>
                      </a:lnTo>
                      <a:lnTo>
                        <a:pt x="6958584" y="3697223"/>
                      </a:lnTo>
                      <a:lnTo>
                        <a:pt x="6961632" y="3697223"/>
                      </a:lnTo>
                      <a:lnTo>
                        <a:pt x="6964680" y="3697223"/>
                      </a:lnTo>
                      <a:lnTo>
                        <a:pt x="6967728" y="3697223"/>
                      </a:lnTo>
                      <a:lnTo>
                        <a:pt x="6967728" y="3694175"/>
                      </a:lnTo>
                      <a:lnTo>
                        <a:pt x="6970776" y="3697223"/>
                      </a:lnTo>
                      <a:lnTo>
                        <a:pt x="6973824" y="3697223"/>
                      </a:lnTo>
                      <a:lnTo>
                        <a:pt x="6976872" y="3697223"/>
                      </a:lnTo>
                      <a:lnTo>
                        <a:pt x="6979920" y="3697223"/>
                      </a:lnTo>
                      <a:lnTo>
                        <a:pt x="6982968" y="3697223"/>
                      </a:lnTo>
                      <a:lnTo>
                        <a:pt x="6986016" y="3697223"/>
                      </a:lnTo>
                      <a:lnTo>
                        <a:pt x="6989064" y="3697223"/>
                      </a:lnTo>
                      <a:lnTo>
                        <a:pt x="6992112" y="3697223"/>
                      </a:lnTo>
                      <a:lnTo>
                        <a:pt x="6992112" y="3694175"/>
                      </a:lnTo>
                      <a:lnTo>
                        <a:pt x="6995160" y="3694175"/>
                      </a:lnTo>
                      <a:lnTo>
                        <a:pt x="6998208" y="3694175"/>
                      </a:lnTo>
                      <a:lnTo>
                        <a:pt x="7001256" y="3694175"/>
                      </a:lnTo>
                      <a:lnTo>
                        <a:pt x="7004304" y="3694175"/>
                      </a:lnTo>
                      <a:lnTo>
                        <a:pt x="7007352" y="3694175"/>
                      </a:lnTo>
                      <a:lnTo>
                        <a:pt x="7007352" y="3697223"/>
                      </a:lnTo>
                      <a:lnTo>
                        <a:pt x="7010400" y="3697223"/>
                      </a:lnTo>
                      <a:lnTo>
                        <a:pt x="7013448" y="3697223"/>
                      </a:lnTo>
                      <a:lnTo>
                        <a:pt x="7016496" y="3697223"/>
                      </a:lnTo>
                      <a:lnTo>
                        <a:pt x="7019544" y="3697223"/>
                      </a:lnTo>
                      <a:lnTo>
                        <a:pt x="7019544" y="3694175"/>
                      </a:lnTo>
                      <a:lnTo>
                        <a:pt x="7022592" y="3694175"/>
                      </a:lnTo>
                      <a:lnTo>
                        <a:pt x="7022592" y="3697223"/>
                      </a:lnTo>
                      <a:lnTo>
                        <a:pt x="7025640" y="3697223"/>
                      </a:lnTo>
                      <a:lnTo>
                        <a:pt x="7028688" y="3697223"/>
                      </a:lnTo>
                      <a:lnTo>
                        <a:pt x="7031736" y="3697223"/>
                      </a:lnTo>
                      <a:lnTo>
                        <a:pt x="7031736" y="3694175"/>
                      </a:lnTo>
                      <a:lnTo>
                        <a:pt x="7034784" y="3694175"/>
                      </a:lnTo>
                      <a:lnTo>
                        <a:pt x="7034784" y="3697223"/>
                      </a:lnTo>
                      <a:lnTo>
                        <a:pt x="7037832" y="3697223"/>
                      </a:lnTo>
                      <a:lnTo>
                        <a:pt x="7040880" y="3697223"/>
                      </a:lnTo>
                      <a:lnTo>
                        <a:pt x="7043928" y="3697223"/>
                      </a:lnTo>
                      <a:lnTo>
                        <a:pt x="7046976" y="3697223"/>
                      </a:lnTo>
                      <a:lnTo>
                        <a:pt x="7046976" y="3694175"/>
                      </a:lnTo>
                      <a:lnTo>
                        <a:pt x="7050024" y="3694175"/>
                      </a:lnTo>
                      <a:lnTo>
                        <a:pt x="7050024" y="3697223"/>
                      </a:lnTo>
                      <a:lnTo>
                        <a:pt x="7053072" y="3697223"/>
                      </a:lnTo>
                      <a:lnTo>
                        <a:pt x="7056120" y="3697223"/>
                      </a:lnTo>
                      <a:lnTo>
                        <a:pt x="7059168" y="3697223"/>
                      </a:lnTo>
                      <a:lnTo>
                        <a:pt x="7062216" y="3697223"/>
                      </a:lnTo>
                      <a:lnTo>
                        <a:pt x="7065264" y="3697223"/>
                      </a:lnTo>
                      <a:lnTo>
                        <a:pt x="7068312" y="3697223"/>
                      </a:lnTo>
                      <a:lnTo>
                        <a:pt x="7071360" y="3694175"/>
                      </a:lnTo>
                      <a:lnTo>
                        <a:pt x="7071360" y="3697223"/>
                      </a:lnTo>
                      <a:lnTo>
                        <a:pt x="7074408" y="3697223"/>
                      </a:lnTo>
                      <a:lnTo>
                        <a:pt x="7077456" y="3697223"/>
                      </a:lnTo>
                      <a:lnTo>
                        <a:pt x="7077456" y="3694175"/>
                      </a:lnTo>
                      <a:lnTo>
                        <a:pt x="7080504" y="3697223"/>
                      </a:lnTo>
                      <a:lnTo>
                        <a:pt x="7083552" y="3697223"/>
                      </a:lnTo>
                      <a:lnTo>
                        <a:pt x="7086600" y="3697223"/>
                      </a:lnTo>
                      <a:lnTo>
                        <a:pt x="7089648" y="3697223"/>
                      </a:lnTo>
                      <a:lnTo>
                        <a:pt x="7092696" y="3697223"/>
                      </a:lnTo>
                      <a:lnTo>
                        <a:pt x="7095744" y="3697223"/>
                      </a:lnTo>
                      <a:lnTo>
                        <a:pt x="7095744" y="3694175"/>
                      </a:lnTo>
                      <a:lnTo>
                        <a:pt x="7098792" y="3697223"/>
                      </a:lnTo>
                      <a:lnTo>
                        <a:pt x="7101840" y="3697223"/>
                      </a:lnTo>
                      <a:lnTo>
                        <a:pt x="7104888" y="3697223"/>
                      </a:lnTo>
                      <a:lnTo>
                        <a:pt x="7107936" y="3697223"/>
                      </a:lnTo>
                      <a:lnTo>
                        <a:pt x="7110984" y="3697223"/>
                      </a:lnTo>
                      <a:lnTo>
                        <a:pt x="7114032" y="3697223"/>
                      </a:lnTo>
                      <a:lnTo>
                        <a:pt x="7117080" y="3697223"/>
                      </a:lnTo>
                      <a:lnTo>
                        <a:pt x="7120128" y="3697223"/>
                      </a:lnTo>
                      <a:lnTo>
                        <a:pt x="7120128" y="3694175"/>
                      </a:lnTo>
                      <a:lnTo>
                        <a:pt x="7123176" y="3694175"/>
                      </a:lnTo>
                      <a:lnTo>
                        <a:pt x="7123176" y="3697223"/>
                      </a:lnTo>
                      <a:lnTo>
                        <a:pt x="7126224" y="3697223"/>
                      </a:lnTo>
                      <a:lnTo>
                        <a:pt x="7129272" y="3697223"/>
                      </a:lnTo>
                      <a:lnTo>
                        <a:pt x="7129272" y="3694175"/>
                      </a:lnTo>
                      <a:lnTo>
                        <a:pt x="7132320" y="3697223"/>
                      </a:lnTo>
                      <a:lnTo>
                        <a:pt x="7132320" y="3694175"/>
                      </a:lnTo>
                      <a:lnTo>
                        <a:pt x="7135368" y="3694175"/>
                      </a:lnTo>
                      <a:lnTo>
                        <a:pt x="7138416" y="3694175"/>
                      </a:lnTo>
                      <a:lnTo>
                        <a:pt x="7138416" y="3691128"/>
                      </a:lnTo>
                      <a:lnTo>
                        <a:pt x="7141464" y="3691128"/>
                      </a:lnTo>
                      <a:lnTo>
                        <a:pt x="7141464" y="3697223"/>
                      </a:lnTo>
                      <a:lnTo>
                        <a:pt x="7144512" y="3697223"/>
                      </a:lnTo>
                      <a:lnTo>
                        <a:pt x="7147560" y="3700271"/>
                      </a:lnTo>
                      <a:lnTo>
                        <a:pt x="7147560" y="3697223"/>
                      </a:lnTo>
                      <a:lnTo>
                        <a:pt x="7150608" y="3697223"/>
                      </a:lnTo>
                      <a:lnTo>
                        <a:pt x="7150608" y="3694175"/>
                      </a:lnTo>
                      <a:lnTo>
                        <a:pt x="7153656" y="3694175"/>
                      </a:lnTo>
                      <a:lnTo>
                        <a:pt x="7156704" y="3694175"/>
                      </a:lnTo>
                      <a:lnTo>
                        <a:pt x="7156704" y="3697223"/>
                      </a:lnTo>
                      <a:lnTo>
                        <a:pt x="7159752" y="3697223"/>
                      </a:lnTo>
                      <a:lnTo>
                        <a:pt x="7162800" y="3697223"/>
                      </a:lnTo>
                      <a:lnTo>
                        <a:pt x="7165848" y="3700271"/>
                      </a:lnTo>
                      <a:lnTo>
                        <a:pt x="7165848" y="3697223"/>
                      </a:lnTo>
                      <a:lnTo>
                        <a:pt x="7168896" y="3697223"/>
                      </a:lnTo>
                      <a:lnTo>
                        <a:pt x="7171944" y="3697223"/>
                      </a:lnTo>
                      <a:lnTo>
                        <a:pt x="7174992" y="3697223"/>
                      </a:lnTo>
                      <a:lnTo>
                        <a:pt x="7178040" y="3697223"/>
                      </a:lnTo>
                      <a:lnTo>
                        <a:pt x="7181088" y="3694175"/>
                      </a:lnTo>
                      <a:lnTo>
                        <a:pt x="7181088" y="3697223"/>
                      </a:lnTo>
                      <a:lnTo>
                        <a:pt x="7184136" y="3697223"/>
                      </a:lnTo>
                      <a:lnTo>
                        <a:pt x="7187184" y="3697223"/>
                      </a:lnTo>
                      <a:lnTo>
                        <a:pt x="7187184" y="3694175"/>
                      </a:lnTo>
                      <a:lnTo>
                        <a:pt x="7190232" y="3697223"/>
                      </a:lnTo>
                      <a:lnTo>
                        <a:pt x="7193280" y="3697223"/>
                      </a:lnTo>
                      <a:lnTo>
                        <a:pt x="7196328" y="3697223"/>
                      </a:lnTo>
                      <a:lnTo>
                        <a:pt x="7196328" y="3700271"/>
                      </a:lnTo>
                      <a:lnTo>
                        <a:pt x="7199376" y="3697223"/>
                      </a:lnTo>
                      <a:lnTo>
                        <a:pt x="7202424" y="3697223"/>
                      </a:lnTo>
                      <a:lnTo>
                        <a:pt x="7202424" y="3694175"/>
                      </a:lnTo>
                      <a:lnTo>
                        <a:pt x="7205472" y="3694175"/>
                      </a:lnTo>
                      <a:lnTo>
                        <a:pt x="7208520" y="3694175"/>
                      </a:lnTo>
                      <a:lnTo>
                        <a:pt x="7208520" y="3697223"/>
                      </a:lnTo>
                      <a:lnTo>
                        <a:pt x="7211568" y="3697223"/>
                      </a:lnTo>
                      <a:lnTo>
                        <a:pt x="7214616" y="3697223"/>
                      </a:lnTo>
                      <a:lnTo>
                        <a:pt x="7214616" y="3694175"/>
                      </a:lnTo>
                      <a:lnTo>
                        <a:pt x="7217664" y="3694175"/>
                      </a:lnTo>
                      <a:lnTo>
                        <a:pt x="7217664" y="3697223"/>
                      </a:lnTo>
                      <a:lnTo>
                        <a:pt x="7220712" y="3697223"/>
                      </a:lnTo>
                      <a:lnTo>
                        <a:pt x="7220712" y="3694175"/>
                      </a:lnTo>
                      <a:lnTo>
                        <a:pt x="7223760" y="3697223"/>
                      </a:lnTo>
                      <a:lnTo>
                        <a:pt x="7223760" y="3694175"/>
                      </a:lnTo>
                      <a:lnTo>
                        <a:pt x="7226808" y="3697223"/>
                      </a:lnTo>
                      <a:lnTo>
                        <a:pt x="7226808" y="3694175"/>
                      </a:lnTo>
                      <a:lnTo>
                        <a:pt x="7229856" y="3694175"/>
                      </a:lnTo>
                      <a:lnTo>
                        <a:pt x="7229856" y="3697223"/>
                      </a:lnTo>
                      <a:lnTo>
                        <a:pt x="7232904" y="3697223"/>
                      </a:lnTo>
                      <a:lnTo>
                        <a:pt x="7232904" y="3697223"/>
                      </a:lnTo>
                      <a:lnTo>
                        <a:pt x="7235952" y="3697223"/>
                      </a:lnTo>
                      <a:lnTo>
                        <a:pt x="7239000" y="3697223"/>
                      </a:lnTo>
                      <a:lnTo>
                        <a:pt x="7242048" y="3697223"/>
                      </a:lnTo>
                      <a:lnTo>
                        <a:pt x="7245096" y="3697223"/>
                      </a:lnTo>
                      <a:lnTo>
                        <a:pt x="7248144" y="3697223"/>
                      </a:lnTo>
                      <a:lnTo>
                        <a:pt x="7251192" y="3697223"/>
                      </a:lnTo>
                      <a:lnTo>
                        <a:pt x="7254240" y="3697223"/>
                      </a:lnTo>
                      <a:lnTo>
                        <a:pt x="7257288" y="3697223"/>
                      </a:lnTo>
                      <a:lnTo>
                        <a:pt x="7260336" y="3697223"/>
                      </a:lnTo>
                      <a:lnTo>
                        <a:pt x="7263384" y="3697223"/>
                      </a:lnTo>
                      <a:lnTo>
                        <a:pt x="7266432" y="3697223"/>
                      </a:lnTo>
                      <a:lnTo>
                        <a:pt x="7269480" y="3697223"/>
                      </a:lnTo>
                      <a:lnTo>
                        <a:pt x="7272528" y="3697223"/>
                      </a:lnTo>
                      <a:lnTo>
                        <a:pt x="7275576" y="3697223"/>
                      </a:lnTo>
                      <a:lnTo>
                        <a:pt x="7278624" y="3697223"/>
                      </a:lnTo>
                      <a:lnTo>
                        <a:pt x="7281672" y="3697223"/>
                      </a:lnTo>
                      <a:lnTo>
                        <a:pt x="7284720" y="3697223"/>
                      </a:lnTo>
                      <a:lnTo>
                        <a:pt x="7284720" y="3694175"/>
                      </a:lnTo>
                      <a:lnTo>
                        <a:pt x="7287768" y="3694175"/>
                      </a:lnTo>
                      <a:lnTo>
                        <a:pt x="7287768" y="3697223"/>
                      </a:lnTo>
                      <a:lnTo>
                        <a:pt x="7290816" y="3697223"/>
                      </a:lnTo>
                      <a:lnTo>
                        <a:pt x="7290816" y="3694175"/>
                      </a:lnTo>
                      <a:lnTo>
                        <a:pt x="7293864" y="3694175"/>
                      </a:lnTo>
                      <a:lnTo>
                        <a:pt x="7293864" y="3697223"/>
                      </a:lnTo>
                      <a:lnTo>
                        <a:pt x="7296912" y="3697223"/>
                      </a:lnTo>
                      <a:lnTo>
                        <a:pt x="7296912" y="3700271"/>
                      </a:lnTo>
                      <a:lnTo>
                        <a:pt x="7299960" y="3700271"/>
                      </a:lnTo>
                      <a:lnTo>
                        <a:pt x="7299960" y="3697223"/>
                      </a:lnTo>
                      <a:lnTo>
                        <a:pt x="7303008" y="3694175"/>
                      </a:lnTo>
                      <a:lnTo>
                        <a:pt x="7303008" y="3697223"/>
                      </a:lnTo>
                      <a:lnTo>
                        <a:pt x="7306056" y="3697223"/>
                      </a:lnTo>
                      <a:lnTo>
                        <a:pt x="7309104" y="3697223"/>
                      </a:lnTo>
                      <a:lnTo>
                        <a:pt x="7312152" y="3697223"/>
                      </a:lnTo>
                      <a:lnTo>
                        <a:pt x="7315200" y="3694175"/>
                      </a:lnTo>
                      <a:lnTo>
                        <a:pt x="7315200" y="3697223"/>
                      </a:lnTo>
                      <a:lnTo>
                        <a:pt x="7318248" y="3697223"/>
                      </a:lnTo>
                      <a:lnTo>
                        <a:pt x="7321296" y="3697223"/>
                      </a:lnTo>
                      <a:lnTo>
                        <a:pt x="7324344" y="3697223"/>
                      </a:lnTo>
                      <a:lnTo>
                        <a:pt x="7327392" y="3697223"/>
                      </a:lnTo>
                      <a:lnTo>
                        <a:pt x="7330440" y="3697223"/>
                      </a:lnTo>
                      <a:lnTo>
                        <a:pt x="7333488" y="3697223"/>
                      </a:lnTo>
                      <a:lnTo>
                        <a:pt x="7336536" y="3697223"/>
                      </a:lnTo>
                      <a:lnTo>
                        <a:pt x="7339584" y="3697223"/>
                      </a:lnTo>
                      <a:lnTo>
                        <a:pt x="7342632" y="3697223"/>
                      </a:lnTo>
                      <a:lnTo>
                        <a:pt x="7345680" y="3697223"/>
                      </a:lnTo>
                      <a:lnTo>
                        <a:pt x="7345680" y="3694175"/>
                      </a:lnTo>
                      <a:lnTo>
                        <a:pt x="7348728" y="3697223"/>
                      </a:lnTo>
                      <a:lnTo>
                        <a:pt x="7351776" y="3694175"/>
                      </a:lnTo>
                      <a:lnTo>
                        <a:pt x="7351776" y="3697223"/>
                      </a:lnTo>
                      <a:lnTo>
                        <a:pt x="7354824" y="3697223"/>
                      </a:lnTo>
                      <a:lnTo>
                        <a:pt x="7357872" y="3697223"/>
                      </a:lnTo>
                      <a:lnTo>
                        <a:pt x="7360920" y="3697223"/>
                      </a:lnTo>
                      <a:lnTo>
                        <a:pt x="7363968" y="3697223"/>
                      </a:lnTo>
                      <a:lnTo>
                        <a:pt x="7367016" y="3697223"/>
                      </a:lnTo>
                      <a:lnTo>
                        <a:pt x="7367016" y="3694175"/>
                      </a:lnTo>
                      <a:lnTo>
                        <a:pt x="7370064" y="3694175"/>
                      </a:lnTo>
                      <a:lnTo>
                        <a:pt x="7370064" y="3697223"/>
                      </a:lnTo>
                      <a:lnTo>
                        <a:pt x="7373112" y="3697223"/>
                      </a:lnTo>
                      <a:lnTo>
                        <a:pt x="7373112" y="3694175"/>
                      </a:lnTo>
                      <a:lnTo>
                        <a:pt x="7376160" y="3694175"/>
                      </a:lnTo>
                      <a:lnTo>
                        <a:pt x="7376160" y="3697223"/>
                      </a:lnTo>
                      <a:lnTo>
                        <a:pt x="7379208" y="3697223"/>
                      </a:lnTo>
                      <a:lnTo>
                        <a:pt x="7382256" y="3697223"/>
                      </a:lnTo>
                      <a:lnTo>
                        <a:pt x="7385304" y="3697223"/>
                      </a:lnTo>
                      <a:lnTo>
                        <a:pt x="7388352" y="3700271"/>
                      </a:lnTo>
                      <a:lnTo>
                        <a:pt x="7388352" y="3697223"/>
                      </a:lnTo>
                      <a:lnTo>
                        <a:pt x="7391400" y="3697223"/>
                      </a:lnTo>
                      <a:lnTo>
                        <a:pt x="7394448" y="3697223"/>
                      </a:lnTo>
                      <a:lnTo>
                        <a:pt x="7397496" y="3697223"/>
                      </a:lnTo>
                      <a:lnTo>
                        <a:pt x="7397496" y="3694175"/>
                      </a:lnTo>
                      <a:lnTo>
                        <a:pt x="7400544" y="3694175"/>
                      </a:lnTo>
                      <a:lnTo>
                        <a:pt x="7400544" y="3697223"/>
                      </a:lnTo>
                      <a:lnTo>
                        <a:pt x="7403592" y="3697223"/>
                      </a:lnTo>
                      <a:lnTo>
                        <a:pt x="7403592" y="3694175"/>
                      </a:lnTo>
                      <a:lnTo>
                        <a:pt x="7406640" y="3694175"/>
                      </a:lnTo>
                      <a:lnTo>
                        <a:pt x="7406640" y="3691128"/>
                      </a:lnTo>
                      <a:lnTo>
                        <a:pt x="7409688" y="3691128"/>
                      </a:lnTo>
                      <a:lnTo>
                        <a:pt x="7409688" y="3685031"/>
                      </a:lnTo>
                      <a:lnTo>
                        <a:pt x="7412736" y="3685031"/>
                      </a:lnTo>
                      <a:lnTo>
                        <a:pt x="7412736" y="3657599"/>
                      </a:lnTo>
                      <a:lnTo>
                        <a:pt x="7415784" y="3657599"/>
                      </a:lnTo>
                      <a:lnTo>
                        <a:pt x="7415784" y="3358895"/>
                      </a:lnTo>
                      <a:lnTo>
                        <a:pt x="7418832" y="3331463"/>
                      </a:lnTo>
                      <a:lnTo>
                        <a:pt x="7418832" y="3630167"/>
                      </a:lnTo>
                      <a:lnTo>
                        <a:pt x="7421880" y="3630167"/>
                      </a:lnTo>
                      <a:lnTo>
                        <a:pt x="7421880" y="3678935"/>
                      </a:lnTo>
                      <a:lnTo>
                        <a:pt x="7424928" y="3678935"/>
                      </a:lnTo>
                      <a:lnTo>
                        <a:pt x="7424928" y="3691128"/>
                      </a:lnTo>
                      <a:lnTo>
                        <a:pt x="7427976" y="3691128"/>
                      </a:lnTo>
                      <a:lnTo>
                        <a:pt x="7427976" y="3694175"/>
                      </a:lnTo>
                      <a:lnTo>
                        <a:pt x="7431024" y="3694175"/>
                      </a:lnTo>
                      <a:lnTo>
                        <a:pt x="7434072" y="3694175"/>
                      </a:lnTo>
                      <a:lnTo>
                        <a:pt x="7434072" y="3697223"/>
                      </a:lnTo>
                      <a:lnTo>
                        <a:pt x="7437120" y="3697223"/>
                      </a:lnTo>
                      <a:lnTo>
                        <a:pt x="7440168" y="3697223"/>
                      </a:lnTo>
                      <a:lnTo>
                        <a:pt x="7443216" y="3697223"/>
                      </a:lnTo>
                      <a:lnTo>
                        <a:pt x="7443216" y="3694175"/>
                      </a:lnTo>
                      <a:lnTo>
                        <a:pt x="7446264" y="3694175"/>
                      </a:lnTo>
                      <a:lnTo>
                        <a:pt x="7446264" y="3697223"/>
                      </a:lnTo>
                      <a:lnTo>
                        <a:pt x="7449312" y="3697223"/>
                      </a:lnTo>
                      <a:lnTo>
                        <a:pt x="7449312" y="3694175"/>
                      </a:lnTo>
                      <a:lnTo>
                        <a:pt x="7452360" y="3694175"/>
                      </a:lnTo>
                      <a:lnTo>
                        <a:pt x="7452360" y="3697223"/>
                      </a:lnTo>
                      <a:lnTo>
                        <a:pt x="7455408" y="3697223"/>
                      </a:lnTo>
                      <a:lnTo>
                        <a:pt x="7455408" y="3694175"/>
                      </a:lnTo>
                      <a:lnTo>
                        <a:pt x="7458456" y="3697223"/>
                      </a:lnTo>
                      <a:lnTo>
                        <a:pt x="7461504" y="3697223"/>
                      </a:lnTo>
                      <a:lnTo>
                        <a:pt x="7464552" y="3697223"/>
                      </a:lnTo>
                      <a:lnTo>
                        <a:pt x="7467600" y="3697223"/>
                      </a:lnTo>
                      <a:lnTo>
                        <a:pt x="7470648" y="3697223"/>
                      </a:lnTo>
                      <a:lnTo>
                        <a:pt x="7473696" y="3694175"/>
                      </a:lnTo>
                      <a:lnTo>
                        <a:pt x="7473696" y="3697223"/>
                      </a:lnTo>
                      <a:lnTo>
                        <a:pt x="7476744" y="3697223"/>
                      </a:lnTo>
                      <a:lnTo>
                        <a:pt x="7476744" y="3694175"/>
                      </a:lnTo>
                      <a:lnTo>
                        <a:pt x="7479792" y="3694175"/>
                      </a:lnTo>
                      <a:lnTo>
                        <a:pt x="7482840" y="3694175"/>
                      </a:lnTo>
                      <a:lnTo>
                        <a:pt x="7485888" y="3694175"/>
                      </a:lnTo>
                      <a:lnTo>
                        <a:pt x="7488936" y="3694175"/>
                      </a:lnTo>
                      <a:lnTo>
                        <a:pt x="7488936" y="3697223"/>
                      </a:lnTo>
                      <a:lnTo>
                        <a:pt x="7491984" y="3697223"/>
                      </a:lnTo>
                      <a:lnTo>
                        <a:pt x="7495032" y="3697223"/>
                      </a:lnTo>
                      <a:lnTo>
                        <a:pt x="7498080" y="3697223"/>
                      </a:lnTo>
                      <a:lnTo>
                        <a:pt x="7498080" y="3694175"/>
                      </a:lnTo>
                      <a:lnTo>
                        <a:pt x="7501128" y="3697223"/>
                      </a:lnTo>
                      <a:lnTo>
                        <a:pt x="7501128" y="3694175"/>
                      </a:lnTo>
                      <a:lnTo>
                        <a:pt x="7504176" y="3697223"/>
                      </a:lnTo>
                      <a:lnTo>
                        <a:pt x="7507224" y="3697223"/>
                      </a:lnTo>
                      <a:lnTo>
                        <a:pt x="7510272" y="3697223"/>
                      </a:lnTo>
                      <a:lnTo>
                        <a:pt x="7513320" y="3697223"/>
                      </a:lnTo>
                      <a:lnTo>
                        <a:pt x="7516368" y="3697223"/>
                      </a:lnTo>
                      <a:lnTo>
                        <a:pt x="7519416" y="3697223"/>
                      </a:lnTo>
                      <a:lnTo>
                        <a:pt x="7519416" y="3694175"/>
                      </a:lnTo>
                      <a:lnTo>
                        <a:pt x="7522464" y="3697223"/>
                      </a:lnTo>
                      <a:lnTo>
                        <a:pt x="7525512" y="3697223"/>
                      </a:lnTo>
                      <a:lnTo>
                        <a:pt x="7528560" y="3697223"/>
                      </a:lnTo>
                      <a:lnTo>
                        <a:pt x="7531608" y="3697223"/>
                      </a:lnTo>
                      <a:lnTo>
                        <a:pt x="7534656" y="3697223"/>
                      </a:lnTo>
                      <a:lnTo>
                        <a:pt x="7534656" y="3694175"/>
                      </a:lnTo>
                      <a:lnTo>
                        <a:pt x="7537704" y="3694175"/>
                      </a:lnTo>
                      <a:lnTo>
                        <a:pt x="7537704" y="3697223"/>
                      </a:lnTo>
                      <a:lnTo>
                        <a:pt x="7540752" y="3697223"/>
                      </a:lnTo>
                      <a:lnTo>
                        <a:pt x="7543800" y="3697223"/>
                      </a:lnTo>
                      <a:lnTo>
                        <a:pt x="7546848" y="3694175"/>
                      </a:lnTo>
                      <a:lnTo>
                        <a:pt x="7546848" y="3697223"/>
                      </a:lnTo>
                      <a:lnTo>
                        <a:pt x="7549896" y="3697223"/>
                      </a:lnTo>
                      <a:lnTo>
                        <a:pt x="7552944" y="3697223"/>
                      </a:lnTo>
                      <a:lnTo>
                        <a:pt x="7552944" y="3694175"/>
                      </a:lnTo>
                      <a:lnTo>
                        <a:pt x="7555992" y="3694175"/>
                      </a:lnTo>
                      <a:lnTo>
                        <a:pt x="7559040" y="3694175"/>
                      </a:lnTo>
                      <a:lnTo>
                        <a:pt x="7559040" y="3697223"/>
                      </a:lnTo>
                      <a:lnTo>
                        <a:pt x="7562088" y="3697223"/>
                      </a:lnTo>
                      <a:lnTo>
                        <a:pt x="7565136" y="3697223"/>
                      </a:lnTo>
                      <a:lnTo>
                        <a:pt x="7568184" y="3697223"/>
                      </a:lnTo>
                      <a:lnTo>
                        <a:pt x="7571232" y="3697223"/>
                      </a:lnTo>
                      <a:lnTo>
                        <a:pt x="7574280" y="3697223"/>
                      </a:lnTo>
                      <a:lnTo>
                        <a:pt x="7577328" y="3697223"/>
                      </a:lnTo>
                      <a:lnTo>
                        <a:pt x="7580376" y="3697223"/>
                      </a:lnTo>
                      <a:lnTo>
                        <a:pt x="7583424" y="3697223"/>
                      </a:lnTo>
                      <a:lnTo>
                        <a:pt x="7586472" y="3697223"/>
                      </a:lnTo>
                      <a:lnTo>
                        <a:pt x="7589520" y="3697223"/>
                      </a:lnTo>
                      <a:lnTo>
                        <a:pt x="7592568" y="3697223"/>
                      </a:lnTo>
                      <a:lnTo>
                        <a:pt x="7595616" y="3697223"/>
                      </a:lnTo>
                      <a:lnTo>
                        <a:pt x="7598664" y="3697223"/>
                      </a:lnTo>
                      <a:lnTo>
                        <a:pt x="7601712" y="3697223"/>
                      </a:lnTo>
                      <a:lnTo>
                        <a:pt x="7604760" y="3697223"/>
                      </a:lnTo>
                      <a:lnTo>
                        <a:pt x="7607808" y="3697223"/>
                      </a:lnTo>
                      <a:lnTo>
                        <a:pt x="7610856" y="3697223"/>
                      </a:lnTo>
                      <a:lnTo>
                        <a:pt x="7613904" y="3697223"/>
                      </a:lnTo>
                      <a:lnTo>
                        <a:pt x="7616952" y="3697223"/>
                      </a:lnTo>
                      <a:lnTo>
                        <a:pt x="7620000" y="3697223"/>
                      </a:lnTo>
                      <a:lnTo>
                        <a:pt x="7623048" y="3697223"/>
                      </a:lnTo>
                      <a:lnTo>
                        <a:pt x="7626096" y="3697223"/>
                      </a:lnTo>
                      <a:lnTo>
                        <a:pt x="7629144" y="3697223"/>
                      </a:lnTo>
                      <a:lnTo>
                        <a:pt x="7632192" y="3697223"/>
                      </a:lnTo>
                      <a:lnTo>
                        <a:pt x="7635240" y="3697223"/>
                      </a:lnTo>
                      <a:lnTo>
                        <a:pt x="7635240" y="3694175"/>
                      </a:lnTo>
                      <a:lnTo>
                        <a:pt x="7638288" y="3697223"/>
                      </a:lnTo>
                      <a:lnTo>
                        <a:pt x="7641336" y="3697223"/>
                      </a:lnTo>
                      <a:lnTo>
                        <a:pt x="7644384" y="3697223"/>
                      </a:lnTo>
                      <a:lnTo>
                        <a:pt x="7647432" y="3697223"/>
                      </a:lnTo>
                      <a:lnTo>
                        <a:pt x="7647432" y="3694175"/>
                      </a:lnTo>
                      <a:lnTo>
                        <a:pt x="7650480" y="3697223"/>
                      </a:lnTo>
                      <a:lnTo>
                        <a:pt x="7650480" y="3694175"/>
                      </a:lnTo>
                      <a:lnTo>
                        <a:pt x="7653528" y="3694175"/>
                      </a:lnTo>
                      <a:lnTo>
                        <a:pt x="7653528" y="3697223"/>
                      </a:lnTo>
                      <a:lnTo>
                        <a:pt x="7656576" y="3697223"/>
                      </a:lnTo>
                      <a:lnTo>
                        <a:pt x="7656576" y="3697223"/>
                      </a:lnTo>
                      <a:lnTo>
                        <a:pt x="7659624" y="3697223"/>
                      </a:lnTo>
                      <a:lnTo>
                        <a:pt x="7662672" y="3697223"/>
                      </a:lnTo>
                      <a:lnTo>
                        <a:pt x="7665720" y="3697223"/>
                      </a:lnTo>
                      <a:lnTo>
                        <a:pt x="7668768" y="3697223"/>
                      </a:lnTo>
                      <a:lnTo>
                        <a:pt x="7668768" y="3694175"/>
                      </a:lnTo>
                      <a:lnTo>
                        <a:pt x="7671816" y="3694175"/>
                      </a:lnTo>
                      <a:lnTo>
                        <a:pt x="7671816" y="3697223"/>
                      </a:lnTo>
                      <a:lnTo>
                        <a:pt x="7674864" y="3697223"/>
                      </a:lnTo>
                      <a:lnTo>
                        <a:pt x="7674864" y="3694175"/>
                      </a:lnTo>
                      <a:lnTo>
                        <a:pt x="7677912" y="3694175"/>
                      </a:lnTo>
                      <a:lnTo>
                        <a:pt x="7677912" y="3697223"/>
                      </a:lnTo>
                      <a:lnTo>
                        <a:pt x="7680960" y="3697223"/>
                      </a:lnTo>
                      <a:lnTo>
                        <a:pt x="7680960" y="3694175"/>
                      </a:lnTo>
                      <a:lnTo>
                        <a:pt x="7684008" y="3694175"/>
                      </a:lnTo>
                      <a:lnTo>
                        <a:pt x="7684008" y="3697223"/>
                      </a:lnTo>
                      <a:lnTo>
                        <a:pt x="7687056" y="3697223"/>
                      </a:lnTo>
                      <a:lnTo>
                        <a:pt x="7690104" y="3697223"/>
                      </a:lnTo>
                      <a:lnTo>
                        <a:pt x="7693152" y="3697223"/>
                      </a:lnTo>
                      <a:lnTo>
                        <a:pt x="7696200" y="3697223"/>
                      </a:lnTo>
                      <a:lnTo>
                        <a:pt x="7699248" y="3697223"/>
                      </a:lnTo>
                      <a:lnTo>
                        <a:pt x="7702296" y="3697223"/>
                      </a:lnTo>
                      <a:lnTo>
                        <a:pt x="7705344" y="3697223"/>
                      </a:lnTo>
                      <a:lnTo>
                        <a:pt x="7708392" y="3697223"/>
                      </a:lnTo>
                      <a:lnTo>
                        <a:pt x="7711440" y="3697223"/>
                      </a:lnTo>
                      <a:lnTo>
                        <a:pt x="7714488" y="3697223"/>
                      </a:lnTo>
                      <a:lnTo>
                        <a:pt x="7717536" y="3694175"/>
                      </a:lnTo>
                      <a:lnTo>
                        <a:pt x="7717536" y="3697223"/>
                      </a:lnTo>
                      <a:lnTo>
                        <a:pt x="7720584" y="3697223"/>
                      </a:lnTo>
                      <a:lnTo>
                        <a:pt x="7723632" y="3697223"/>
                      </a:lnTo>
                      <a:lnTo>
                        <a:pt x="7726680" y="3697223"/>
                      </a:lnTo>
                      <a:lnTo>
                        <a:pt x="7729728" y="3697223"/>
                      </a:lnTo>
                      <a:lnTo>
                        <a:pt x="7732776" y="3697223"/>
                      </a:lnTo>
                      <a:lnTo>
                        <a:pt x="7732776" y="3694175"/>
                      </a:lnTo>
                      <a:lnTo>
                        <a:pt x="7735824" y="3694175"/>
                      </a:lnTo>
                      <a:lnTo>
                        <a:pt x="7735824" y="3697223"/>
                      </a:lnTo>
                      <a:lnTo>
                        <a:pt x="7738872" y="3697223"/>
                      </a:lnTo>
                      <a:lnTo>
                        <a:pt x="7741920" y="3697223"/>
                      </a:lnTo>
                      <a:lnTo>
                        <a:pt x="7744968" y="3697223"/>
                      </a:lnTo>
                      <a:lnTo>
                        <a:pt x="7748016" y="3697223"/>
                      </a:lnTo>
                      <a:lnTo>
                        <a:pt x="7751064" y="3697223"/>
                      </a:lnTo>
                      <a:lnTo>
                        <a:pt x="7754112" y="3697223"/>
                      </a:lnTo>
                      <a:lnTo>
                        <a:pt x="7757160" y="3697223"/>
                      </a:lnTo>
                      <a:lnTo>
                        <a:pt x="7760208" y="3697223"/>
                      </a:lnTo>
                      <a:lnTo>
                        <a:pt x="7760208" y="3694175"/>
                      </a:lnTo>
                      <a:lnTo>
                        <a:pt x="7763256" y="3694175"/>
                      </a:lnTo>
                      <a:lnTo>
                        <a:pt x="7763256" y="3697223"/>
                      </a:lnTo>
                      <a:lnTo>
                        <a:pt x="7766304" y="3697223"/>
                      </a:lnTo>
                      <a:lnTo>
                        <a:pt x="7769352" y="3697223"/>
                      </a:lnTo>
                      <a:lnTo>
                        <a:pt x="7772400" y="3697223"/>
                      </a:lnTo>
                      <a:lnTo>
                        <a:pt x="7775448" y="3697223"/>
                      </a:lnTo>
                      <a:lnTo>
                        <a:pt x="7778496" y="3694175"/>
                      </a:lnTo>
                      <a:lnTo>
                        <a:pt x="7778496" y="3697223"/>
                      </a:lnTo>
                      <a:lnTo>
                        <a:pt x="7781544" y="3697223"/>
                      </a:lnTo>
                      <a:lnTo>
                        <a:pt x="7784592" y="3697223"/>
                      </a:lnTo>
                      <a:lnTo>
                        <a:pt x="7787640" y="3697223"/>
                      </a:lnTo>
                      <a:lnTo>
                        <a:pt x="7790688" y="3697223"/>
                      </a:lnTo>
                      <a:lnTo>
                        <a:pt x="7793736" y="3697223"/>
                      </a:lnTo>
                      <a:lnTo>
                        <a:pt x="7796784" y="3697223"/>
                      </a:lnTo>
                      <a:lnTo>
                        <a:pt x="7799832" y="3697223"/>
                      </a:lnTo>
                      <a:lnTo>
                        <a:pt x="7799832" y="3694175"/>
                      </a:lnTo>
                      <a:lnTo>
                        <a:pt x="7802880" y="3697223"/>
                      </a:lnTo>
                      <a:lnTo>
                        <a:pt x="7802880" y="3694175"/>
                      </a:lnTo>
                      <a:lnTo>
                        <a:pt x="7805928" y="3694175"/>
                      </a:lnTo>
                      <a:lnTo>
                        <a:pt x="7808976" y="3694175"/>
                      </a:lnTo>
                      <a:lnTo>
                        <a:pt x="7812024" y="3694175"/>
                      </a:lnTo>
                      <a:lnTo>
                        <a:pt x="7815072" y="3694175"/>
                      </a:lnTo>
                      <a:lnTo>
                        <a:pt x="7815072" y="3697223"/>
                      </a:lnTo>
                      <a:lnTo>
                        <a:pt x="7818120" y="3697223"/>
                      </a:lnTo>
                      <a:lnTo>
                        <a:pt x="7818120" y="3694175"/>
                      </a:lnTo>
                      <a:lnTo>
                        <a:pt x="7821168" y="3694175"/>
                      </a:lnTo>
                      <a:lnTo>
                        <a:pt x="7821168" y="3697223"/>
                      </a:lnTo>
                      <a:lnTo>
                        <a:pt x="7824216" y="3697223"/>
                      </a:lnTo>
                      <a:lnTo>
                        <a:pt x="7827264" y="3697223"/>
                      </a:lnTo>
                      <a:lnTo>
                        <a:pt x="7827264" y="3694175"/>
                      </a:lnTo>
                      <a:lnTo>
                        <a:pt x="7830312" y="3697223"/>
                      </a:lnTo>
                      <a:lnTo>
                        <a:pt x="7833360" y="3697223"/>
                      </a:lnTo>
                      <a:lnTo>
                        <a:pt x="7833360" y="3694175"/>
                      </a:lnTo>
                      <a:lnTo>
                        <a:pt x="7836408" y="3697223"/>
                      </a:lnTo>
                      <a:lnTo>
                        <a:pt x="7836408" y="3694175"/>
                      </a:lnTo>
                      <a:lnTo>
                        <a:pt x="7839456" y="3694175"/>
                      </a:lnTo>
                      <a:lnTo>
                        <a:pt x="7839456" y="3697223"/>
                      </a:lnTo>
                      <a:lnTo>
                        <a:pt x="7842504" y="3697223"/>
                      </a:lnTo>
                      <a:lnTo>
                        <a:pt x="7842504" y="3694175"/>
                      </a:lnTo>
                      <a:lnTo>
                        <a:pt x="7845552" y="3694175"/>
                      </a:lnTo>
                      <a:lnTo>
                        <a:pt x="7848600" y="3694175"/>
                      </a:lnTo>
                      <a:lnTo>
                        <a:pt x="7851648" y="3694175"/>
                      </a:lnTo>
                      <a:lnTo>
                        <a:pt x="7854696" y="3694175"/>
                      </a:lnTo>
                      <a:lnTo>
                        <a:pt x="7857744" y="3694175"/>
                      </a:lnTo>
                      <a:lnTo>
                        <a:pt x="7857744" y="3697223"/>
                      </a:lnTo>
                      <a:lnTo>
                        <a:pt x="7860792" y="3697223"/>
                      </a:lnTo>
                      <a:lnTo>
                        <a:pt x="7860792" y="3694175"/>
                      </a:lnTo>
                      <a:lnTo>
                        <a:pt x="7863840" y="3694175"/>
                      </a:lnTo>
                      <a:lnTo>
                        <a:pt x="7866888" y="3694175"/>
                      </a:lnTo>
                      <a:lnTo>
                        <a:pt x="7866888" y="3697223"/>
                      </a:lnTo>
                      <a:lnTo>
                        <a:pt x="7869936" y="3697223"/>
                      </a:lnTo>
                      <a:lnTo>
                        <a:pt x="7872984" y="3697223"/>
                      </a:lnTo>
                      <a:lnTo>
                        <a:pt x="7872984" y="3694175"/>
                      </a:lnTo>
                      <a:lnTo>
                        <a:pt x="7876032" y="3697223"/>
                      </a:lnTo>
                      <a:lnTo>
                        <a:pt x="7879080" y="3697223"/>
                      </a:lnTo>
                      <a:lnTo>
                        <a:pt x="7882128" y="3697223"/>
                      </a:lnTo>
                      <a:lnTo>
                        <a:pt x="7885176" y="3697223"/>
                      </a:lnTo>
                      <a:lnTo>
                        <a:pt x="7888224" y="3697223"/>
                      </a:lnTo>
                      <a:lnTo>
                        <a:pt x="7891272" y="3697223"/>
                      </a:lnTo>
                      <a:lnTo>
                        <a:pt x="7894320" y="3697223"/>
                      </a:lnTo>
                      <a:lnTo>
                        <a:pt x="7897368" y="3697223"/>
                      </a:lnTo>
                      <a:lnTo>
                        <a:pt x="7897368" y="3694175"/>
                      </a:lnTo>
                      <a:lnTo>
                        <a:pt x="7900416" y="3697223"/>
                      </a:lnTo>
                      <a:lnTo>
                        <a:pt x="7903464" y="3697223"/>
                      </a:lnTo>
                      <a:lnTo>
                        <a:pt x="7906512" y="3697223"/>
                      </a:lnTo>
                      <a:lnTo>
                        <a:pt x="7906512" y="3694175"/>
                      </a:lnTo>
                      <a:lnTo>
                        <a:pt x="7909560" y="3694175"/>
                      </a:lnTo>
                      <a:lnTo>
                        <a:pt x="7909560" y="3697223"/>
                      </a:lnTo>
                      <a:lnTo>
                        <a:pt x="7912608" y="3697223"/>
                      </a:lnTo>
                      <a:lnTo>
                        <a:pt x="7915656" y="3697223"/>
                      </a:lnTo>
                      <a:lnTo>
                        <a:pt x="7918704" y="3697223"/>
                      </a:lnTo>
                      <a:lnTo>
                        <a:pt x="7921752" y="3697223"/>
                      </a:lnTo>
                      <a:lnTo>
                        <a:pt x="7924800" y="3697223"/>
                      </a:lnTo>
                      <a:lnTo>
                        <a:pt x="7927848" y="3697223"/>
                      </a:lnTo>
                      <a:lnTo>
                        <a:pt x="7930896" y="3700271"/>
                      </a:lnTo>
                      <a:lnTo>
                        <a:pt x="7930896" y="3697223"/>
                      </a:lnTo>
                      <a:lnTo>
                        <a:pt x="7933944" y="3697223"/>
                      </a:lnTo>
                      <a:lnTo>
                        <a:pt x="7933944" y="3694175"/>
                      </a:lnTo>
                      <a:lnTo>
                        <a:pt x="7936992" y="3694175"/>
                      </a:lnTo>
                      <a:lnTo>
                        <a:pt x="7936992" y="3697223"/>
                      </a:lnTo>
                      <a:lnTo>
                        <a:pt x="7940040" y="3697223"/>
                      </a:lnTo>
                      <a:lnTo>
                        <a:pt x="7943088" y="3697223"/>
                      </a:lnTo>
                      <a:lnTo>
                        <a:pt x="7943088" y="3694175"/>
                      </a:lnTo>
                      <a:lnTo>
                        <a:pt x="7946136" y="3694175"/>
                      </a:lnTo>
                      <a:lnTo>
                        <a:pt x="7946136" y="3697223"/>
                      </a:lnTo>
                      <a:lnTo>
                        <a:pt x="7949184" y="3697223"/>
                      </a:lnTo>
                      <a:lnTo>
                        <a:pt x="7949184" y="3697223"/>
                      </a:lnTo>
                      <a:lnTo>
                        <a:pt x="7952232" y="3697223"/>
                      </a:lnTo>
                      <a:lnTo>
                        <a:pt x="7955280" y="3697223"/>
                      </a:lnTo>
                      <a:lnTo>
                        <a:pt x="7958328" y="3697223"/>
                      </a:lnTo>
                      <a:lnTo>
                        <a:pt x="7958328" y="3694175"/>
                      </a:lnTo>
                      <a:lnTo>
                        <a:pt x="7961376" y="3697223"/>
                      </a:lnTo>
                      <a:lnTo>
                        <a:pt x="7961376" y="3694175"/>
                      </a:lnTo>
                      <a:lnTo>
                        <a:pt x="7964424" y="3694175"/>
                      </a:lnTo>
                      <a:lnTo>
                        <a:pt x="7964424" y="3697223"/>
                      </a:lnTo>
                      <a:lnTo>
                        <a:pt x="7967472" y="3694175"/>
                      </a:lnTo>
                      <a:lnTo>
                        <a:pt x="7970520" y="3694175"/>
                      </a:lnTo>
                      <a:lnTo>
                        <a:pt x="7970520" y="3697223"/>
                      </a:lnTo>
                      <a:lnTo>
                        <a:pt x="7973568" y="3697223"/>
                      </a:lnTo>
                      <a:lnTo>
                        <a:pt x="7976616" y="3697223"/>
                      </a:lnTo>
                      <a:lnTo>
                        <a:pt x="7979664" y="3697223"/>
                      </a:lnTo>
                      <a:lnTo>
                        <a:pt x="7982712" y="3697223"/>
                      </a:lnTo>
                      <a:lnTo>
                        <a:pt x="7985760" y="3697223"/>
                      </a:lnTo>
                      <a:lnTo>
                        <a:pt x="7988808" y="3697223"/>
                      </a:lnTo>
                      <a:lnTo>
                        <a:pt x="7991856" y="3697223"/>
                      </a:lnTo>
                      <a:lnTo>
                        <a:pt x="7991856" y="3694175"/>
                      </a:lnTo>
                      <a:lnTo>
                        <a:pt x="7994904" y="3697223"/>
                      </a:lnTo>
                      <a:lnTo>
                        <a:pt x="7997952" y="3697223"/>
                      </a:lnTo>
                      <a:lnTo>
                        <a:pt x="8001000" y="3697223"/>
                      </a:lnTo>
                      <a:lnTo>
                        <a:pt x="8004048" y="3697223"/>
                      </a:lnTo>
                      <a:lnTo>
                        <a:pt x="8004048" y="3694175"/>
                      </a:lnTo>
                      <a:lnTo>
                        <a:pt x="8007096" y="3694175"/>
                      </a:lnTo>
                      <a:lnTo>
                        <a:pt x="8007096" y="3697223"/>
                      </a:lnTo>
                      <a:lnTo>
                        <a:pt x="8010144" y="3694175"/>
                      </a:lnTo>
                      <a:lnTo>
                        <a:pt x="8010144" y="3697223"/>
                      </a:lnTo>
                      <a:lnTo>
                        <a:pt x="8013192" y="3697223"/>
                      </a:lnTo>
                      <a:lnTo>
                        <a:pt x="8016240" y="3697223"/>
                      </a:lnTo>
                      <a:lnTo>
                        <a:pt x="8019288" y="3697223"/>
                      </a:lnTo>
                      <a:lnTo>
                        <a:pt x="8019288" y="3694175"/>
                      </a:lnTo>
                      <a:lnTo>
                        <a:pt x="8022336" y="3694175"/>
                      </a:lnTo>
                      <a:lnTo>
                        <a:pt x="8022336" y="3697223"/>
                      </a:lnTo>
                      <a:lnTo>
                        <a:pt x="8025384" y="3697223"/>
                      </a:lnTo>
                      <a:lnTo>
                        <a:pt x="8028432" y="3697223"/>
                      </a:lnTo>
                      <a:lnTo>
                        <a:pt x="8031480" y="3697223"/>
                      </a:lnTo>
                      <a:lnTo>
                        <a:pt x="8031480" y="3694175"/>
                      </a:lnTo>
                      <a:lnTo>
                        <a:pt x="8034528" y="3694175"/>
                      </a:lnTo>
                      <a:lnTo>
                        <a:pt x="8034528" y="3697223"/>
                      </a:lnTo>
                      <a:lnTo>
                        <a:pt x="8037576" y="3697223"/>
                      </a:lnTo>
                      <a:lnTo>
                        <a:pt x="8040624" y="3697223"/>
                      </a:lnTo>
                      <a:lnTo>
                        <a:pt x="8040624" y="3694175"/>
                      </a:lnTo>
                      <a:lnTo>
                        <a:pt x="8043672" y="3694175"/>
                      </a:lnTo>
                      <a:lnTo>
                        <a:pt x="8043672" y="3697223"/>
                      </a:lnTo>
                      <a:lnTo>
                        <a:pt x="8046720" y="3697223"/>
                      </a:lnTo>
                      <a:lnTo>
                        <a:pt x="8049768" y="3697223"/>
                      </a:lnTo>
                      <a:lnTo>
                        <a:pt x="8049768" y="3694175"/>
                      </a:lnTo>
                      <a:lnTo>
                        <a:pt x="8052816" y="3694175"/>
                      </a:lnTo>
                      <a:lnTo>
                        <a:pt x="8055864" y="3694175"/>
                      </a:lnTo>
                      <a:lnTo>
                        <a:pt x="8058912" y="3694175"/>
                      </a:lnTo>
                      <a:lnTo>
                        <a:pt x="8061960" y="3694175"/>
                      </a:lnTo>
                      <a:lnTo>
                        <a:pt x="8061960" y="3691128"/>
                      </a:lnTo>
                      <a:lnTo>
                        <a:pt x="8065008" y="3694175"/>
                      </a:lnTo>
                      <a:lnTo>
                        <a:pt x="8065008" y="3697223"/>
                      </a:lnTo>
                      <a:lnTo>
                        <a:pt x="8068056" y="3697223"/>
                      </a:lnTo>
                      <a:lnTo>
                        <a:pt x="8068056" y="3694175"/>
                      </a:lnTo>
                      <a:lnTo>
                        <a:pt x="8071104" y="3694175"/>
                      </a:lnTo>
                      <a:lnTo>
                        <a:pt x="8074152" y="3694175"/>
                      </a:lnTo>
                      <a:lnTo>
                        <a:pt x="8074152" y="3691128"/>
                      </a:lnTo>
                      <a:lnTo>
                        <a:pt x="8077200" y="3691128"/>
                      </a:lnTo>
                      <a:lnTo>
                        <a:pt x="8080248" y="3691128"/>
                      </a:lnTo>
                      <a:lnTo>
                        <a:pt x="8080248" y="3694175"/>
                      </a:lnTo>
                      <a:lnTo>
                        <a:pt x="8083296" y="3694175"/>
                      </a:lnTo>
                      <a:lnTo>
                        <a:pt x="8086344" y="3694175"/>
                      </a:lnTo>
                      <a:lnTo>
                        <a:pt x="8089392" y="3694175"/>
                      </a:lnTo>
                      <a:lnTo>
                        <a:pt x="8092440" y="3694175"/>
                      </a:lnTo>
                      <a:lnTo>
                        <a:pt x="8095488" y="3694175"/>
                      </a:lnTo>
                      <a:lnTo>
                        <a:pt x="8098536" y="3694175"/>
                      </a:lnTo>
                      <a:lnTo>
                        <a:pt x="8101584" y="3694175"/>
                      </a:lnTo>
                      <a:lnTo>
                        <a:pt x="8101584" y="3691128"/>
                      </a:lnTo>
                      <a:lnTo>
                        <a:pt x="8104632" y="3691128"/>
                      </a:lnTo>
                      <a:lnTo>
                        <a:pt x="8107680" y="3691128"/>
                      </a:lnTo>
                      <a:lnTo>
                        <a:pt x="8110728" y="3691128"/>
                      </a:lnTo>
                      <a:lnTo>
                        <a:pt x="8110728" y="3688079"/>
                      </a:lnTo>
                      <a:lnTo>
                        <a:pt x="8113776" y="3691128"/>
                      </a:lnTo>
                      <a:lnTo>
                        <a:pt x="8116824" y="3691128"/>
                      </a:lnTo>
                      <a:lnTo>
                        <a:pt x="8119872" y="3691128"/>
                      </a:lnTo>
                      <a:lnTo>
                        <a:pt x="8122920" y="3691128"/>
                      </a:lnTo>
                      <a:lnTo>
                        <a:pt x="8125968" y="3691128"/>
                      </a:lnTo>
                      <a:lnTo>
                        <a:pt x="8129016" y="3688079"/>
                      </a:lnTo>
                      <a:lnTo>
                        <a:pt x="8129016" y="3691128"/>
                      </a:lnTo>
                      <a:lnTo>
                        <a:pt x="8132064" y="3691128"/>
                      </a:lnTo>
                      <a:lnTo>
                        <a:pt x="8132064" y="3694175"/>
                      </a:lnTo>
                      <a:lnTo>
                        <a:pt x="8135112" y="3694175"/>
                      </a:lnTo>
                      <a:lnTo>
                        <a:pt x="8135112" y="3691128"/>
                      </a:lnTo>
                      <a:lnTo>
                        <a:pt x="8138160" y="3691128"/>
                      </a:lnTo>
                      <a:lnTo>
                        <a:pt x="8138160" y="3694175"/>
                      </a:lnTo>
                      <a:lnTo>
                        <a:pt x="8141208" y="3694175"/>
                      </a:lnTo>
                      <a:lnTo>
                        <a:pt x="8144256" y="3694175"/>
                      </a:lnTo>
                      <a:lnTo>
                        <a:pt x="8147304" y="3694175"/>
                      </a:lnTo>
                      <a:lnTo>
                        <a:pt x="8147304" y="3691128"/>
                      </a:lnTo>
                      <a:lnTo>
                        <a:pt x="8150352" y="3691128"/>
                      </a:lnTo>
                      <a:lnTo>
                        <a:pt x="8150352" y="3688079"/>
                      </a:lnTo>
                      <a:lnTo>
                        <a:pt x="8153400" y="3688079"/>
                      </a:lnTo>
                      <a:lnTo>
                        <a:pt x="8153400" y="3651504"/>
                      </a:lnTo>
                      <a:lnTo>
                        <a:pt x="8156448" y="3651504"/>
                      </a:lnTo>
                      <a:lnTo>
                        <a:pt x="8156448" y="3688079"/>
                      </a:lnTo>
                      <a:lnTo>
                        <a:pt x="8159496" y="3688079"/>
                      </a:lnTo>
                      <a:lnTo>
                        <a:pt x="8159496" y="3694175"/>
                      </a:lnTo>
                      <a:lnTo>
                        <a:pt x="8162544" y="3694175"/>
                      </a:lnTo>
                      <a:lnTo>
                        <a:pt x="8162544" y="3697223"/>
                      </a:lnTo>
                      <a:lnTo>
                        <a:pt x="8165592" y="3697223"/>
                      </a:lnTo>
                      <a:lnTo>
                        <a:pt x="8165592" y="3694175"/>
                      </a:lnTo>
                      <a:lnTo>
                        <a:pt x="8168640" y="3694175"/>
                      </a:lnTo>
                      <a:lnTo>
                        <a:pt x="8168640" y="3697223"/>
                      </a:lnTo>
                      <a:lnTo>
                        <a:pt x="8171688" y="3697223"/>
                      </a:lnTo>
                      <a:lnTo>
                        <a:pt x="8171688" y="3694175"/>
                      </a:lnTo>
                      <a:lnTo>
                        <a:pt x="8174736" y="3694175"/>
                      </a:lnTo>
                      <a:lnTo>
                        <a:pt x="8174736" y="3697223"/>
                      </a:lnTo>
                      <a:lnTo>
                        <a:pt x="8177784" y="3697223"/>
                      </a:lnTo>
                      <a:lnTo>
                        <a:pt x="8177784" y="3694175"/>
                      </a:lnTo>
                      <a:lnTo>
                        <a:pt x="8180832" y="3697223"/>
                      </a:lnTo>
                      <a:lnTo>
                        <a:pt x="8183880" y="3697223"/>
                      </a:lnTo>
                      <a:lnTo>
                        <a:pt x="8186928" y="3697223"/>
                      </a:lnTo>
                      <a:lnTo>
                        <a:pt x="8189976" y="3697223"/>
                      </a:lnTo>
                      <a:lnTo>
                        <a:pt x="8193024" y="3697223"/>
                      </a:lnTo>
                      <a:lnTo>
                        <a:pt x="8193024" y="3694175"/>
                      </a:lnTo>
                      <a:lnTo>
                        <a:pt x="8196072" y="3694175"/>
                      </a:lnTo>
                      <a:lnTo>
                        <a:pt x="8199120" y="3694175"/>
                      </a:lnTo>
                      <a:lnTo>
                        <a:pt x="8202168" y="3694175"/>
                      </a:lnTo>
                      <a:lnTo>
                        <a:pt x="8205216" y="3694175"/>
                      </a:lnTo>
                      <a:lnTo>
                        <a:pt x="8205216" y="3697223"/>
                      </a:lnTo>
                      <a:lnTo>
                        <a:pt x="8208264" y="3697223"/>
                      </a:lnTo>
                      <a:lnTo>
                        <a:pt x="8208264" y="3694175"/>
                      </a:lnTo>
                      <a:lnTo>
                        <a:pt x="8211312" y="3694175"/>
                      </a:lnTo>
                      <a:lnTo>
                        <a:pt x="8214360" y="3694175"/>
                      </a:lnTo>
                      <a:lnTo>
                        <a:pt x="8214360" y="3697223"/>
                      </a:lnTo>
                      <a:lnTo>
                        <a:pt x="8217408" y="3697223"/>
                      </a:lnTo>
                      <a:lnTo>
                        <a:pt x="8217408" y="3694175"/>
                      </a:lnTo>
                      <a:lnTo>
                        <a:pt x="8220456" y="3694175"/>
                      </a:lnTo>
                      <a:lnTo>
                        <a:pt x="8223504" y="3697223"/>
                      </a:lnTo>
                      <a:lnTo>
                        <a:pt x="8223504" y="3694175"/>
                      </a:lnTo>
                      <a:lnTo>
                        <a:pt x="8226552" y="3694175"/>
                      </a:lnTo>
                      <a:lnTo>
                        <a:pt x="8226552" y="3688079"/>
                      </a:lnTo>
                      <a:lnTo>
                        <a:pt x="8229600" y="3688079"/>
                      </a:lnTo>
                      <a:lnTo>
                        <a:pt x="8229600" y="3691128"/>
                      </a:lnTo>
                      <a:lnTo>
                        <a:pt x="8232648" y="3691128"/>
                      </a:lnTo>
                      <a:lnTo>
                        <a:pt x="8232648" y="3666743"/>
                      </a:lnTo>
                      <a:lnTo>
                        <a:pt x="8235696" y="3669791"/>
                      </a:lnTo>
                      <a:lnTo>
                        <a:pt x="8235696" y="3694175"/>
                      </a:lnTo>
                      <a:lnTo>
                        <a:pt x="8238744" y="3694175"/>
                      </a:lnTo>
                      <a:lnTo>
                        <a:pt x="8241792" y="3694175"/>
                      </a:lnTo>
                      <a:lnTo>
                        <a:pt x="8241792" y="3688079"/>
                      </a:lnTo>
                      <a:lnTo>
                        <a:pt x="8244840" y="3688079"/>
                      </a:lnTo>
                      <a:lnTo>
                        <a:pt x="8244840" y="3669791"/>
                      </a:lnTo>
                      <a:lnTo>
                        <a:pt x="8247888" y="3678935"/>
                      </a:lnTo>
                      <a:lnTo>
                        <a:pt x="8247888" y="3694175"/>
                      </a:lnTo>
                      <a:lnTo>
                        <a:pt x="8250936" y="3694175"/>
                      </a:lnTo>
                      <a:lnTo>
                        <a:pt x="8250936" y="3697223"/>
                      </a:lnTo>
                      <a:lnTo>
                        <a:pt x="8253984" y="3697223"/>
                      </a:lnTo>
                      <a:lnTo>
                        <a:pt x="8253984" y="3697223"/>
                      </a:lnTo>
                      <a:lnTo>
                        <a:pt x="8257032" y="3697223"/>
                      </a:lnTo>
                      <a:lnTo>
                        <a:pt x="8260080" y="3697223"/>
                      </a:lnTo>
                      <a:lnTo>
                        <a:pt x="8263128" y="3697223"/>
                      </a:lnTo>
                      <a:lnTo>
                        <a:pt x="8266176" y="3697223"/>
                      </a:lnTo>
                      <a:lnTo>
                        <a:pt x="8269224" y="3697223"/>
                      </a:lnTo>
                      <a:lnTo>
                        <a:pt x="8272272" y="3697223"/>
                      </a:lnTo>
                      <a:lnTo>
                        <a:pt x="8275320" y="3697223"/>
                      </a:lnTo>
                      <a:lnTo>
                        <a:pt x="8275320" y="3694175"/>
                      </a:lnTo>
                      <a:lnTo>
                        <a:pt x="8278368" y="3694175"/>
                      </a:lnTo>
                      <a:lnTo>
                        <a:pt x="8278368" y="3697223"/>
                      </a:lnTo>
                      <a:lnTo>
                        <a:pt x="8281416" y="3697223"/>
                      </a:lnTo>
                      <a:lnTo>
                        <a:pt x="8284464" y="3697223"/>
                      </a:lnTo>
                      <a:lnTo>
                        <a:pt x="8284464" y="3694175"/>
                      </a:lnTo>
                      <a:lnTo>
                        <a:pt x="8287512" y="3694175"/>
                      </a:lnTo>
                      <a:lnTo>
                        <a:pt x="8287512" y="3697223"/>
                      </a:lnTo>
                      <a:lnTo>
                        <a:pt x="8290560" y="3697223"/>
                      </a:lnTo>
                      <a:lnTo>
                        <a:pt x="8293608" y="3697223"/>
                      </a:lnTo>
                      <a:lnTo>
                        <a:pt x="8293608" y="3694175"/>
                      </a:lnTo>
                      <a:lnTo>
                        <a:pt x="8296656" y="3694175"/>
                      </a:lnTo>
                      <a:lnTo>
                        <a:pt x="8296656" y="3697223"/>
                      </a:lnTo>
                      <a:lnTo>
                        <a:pt x="8299704" y="3697223"/>
                      </a:lnTo>
                      <a:lnTo>
                        <a:pt x="8302752" y="3697223"/>
                      </a:lnTo>
                      <a:lnTo>
                        <a:pt x="8305800" y="3697223"/>
                      </a:lnTo>
                      <a:lnTo>
                        <a:pt x="8308848" y="3697223"/>
                      </a:lnTo>
                      <a:lnTo>
                        <a:pt x="8311896" y="3697223"/>
                      </a:lnTo>
                      <a:lnTo>
                        <a:pt x="8311896" y="3700271"/>
                      </a:lnTo>
                      <a:lnTo>
                        <a:pt x="8314944" y="3697223"/>
                      </a:lnTo>
                      <a:lnTo>
                        <a:pt x="8317992" y="3697223"/>
                      </a:lnTo>
                      <a:lnTo>
                        <a:pt x="8321040" y="3697223"/>
                      </a:lnTo>
                      <a:lnTo>
                        <a:pt x="8324088" y="3700271"/>
                      </a:lnTo>
                      <a:lnTo>
                        <a:pt x="8324088" y="3697223"/>
                      </a:lnTo>
                      <a:lnTo>
                        <a:pt x="8327136" y="3697223"/>
                      </a:lnTo>
                      <a:lnTo>
                        <a:pt x="8330184" y="3697223"/>
                      </a:lnTo>
                      <a:lnTo>
                        <a:pt x="8330184" y="3694175"/>
                      </a:lnTo>
                      <a:lnTo>
                        <a:pt x="8333232" y="3694175"/>
                      </a:lnTo>
                      <a:lnTo>
                        <a:pt x="8333232" y="3697223"/>
                      </a:lnTo>
                      <a:lnTo>
                        <a:pt x="8336280" y="3697223"/>
                      </a:lnTo>
                      <a:lnTo>
                        <a:pt x="8339328" y="3697223"/>
                      </a:lnTo>
                      <a:lnTo>
                        <a:pt x="8339328" y="3694175"/>
                      </a:lnTo>
                      <a:lnTo>
                        <a:pt x="8342376" y="3697223"/>
                      </a:lnTo>
                      <a:lnTo>
                        <a:pt x="8342376" y="3694175"/>
                      </a:lnTo>
                      <a:lnTo>
                        <a:pt x="8345424" y="3694175"/>
                      </a:lnTo>
                      <a:lnTo>
                        <a:pt x="8345424" y="3697223"/>
                      </a:lnTo>
                      <a:lnTo>
                        <a:pt x="8348472" y="3697223"/>
                      </a:lnTo>
                      <a:lnTo>
                        <a:pt x="8351520" y="3697223"/>
                      </a:lnTo>
                      <a:lnTo>
                        <a:pt x="8354568" y="3697223"/>
                      </a:lnTo>
                      <a:lnTo>
                        <a:pt x="8354568" y="3694175"/>
                      </a:lnTo>
                      <a:lnTo>
                        <a:pt x="8357616" y="3694175"/>
                      </a:lnTo>
                      <a:lnTo>
                        <a:pt x="8357616" y="3697223"/>
                      </a:lnTo>
                      <a:lnTo>
                        <a:pt x="8360664" y="3697223"/>
                      </a:lnTo>
                      <a:lnTo>
                        <a:pt x="8363712" y="3697223"/>
                      </a:lnTo>
                      <a:lnTo>
                        <a:pt x="8366760" y="3694175"/>
                      </a:lnTo>
                      <a:lnTo>
                        <a:pt x="8366760" y="3697223"/>
                      </a:lnTo>
                      <a:lnTo>
                        <a:pt x="8369808" y="3697223"/>
                      </a:lnTo>
                      <a:lnTo>
                        <a:pt x="8369808" y="3694175"/>
                      </a:lnTo>
                      <a:lnTo>
                        <a:pt x="8372856" y="3694175"/>
                      </a:lnTo>
                      <a:lnTo>
                        <a:pt x="8375904" y="3694175"/>
                      </a:lnTo>
                      <a:lnTo>
                        <a:pt x="8375904" y="3697223"/>
                      </a:lnTo>
                      <a:lnTo>
                        <a:pt x="8378952" y="3697223"/>
                      </a:lnTo>
                      <a:lnTo>
                        <a:pt x="8382000" y="3697223"/>
                      </a:lnTo>
                      <a:lnTo>
                        <a:pt x="8382000" y="3694175"/>
                      </a:lnTo>
                      <a:lnTo>
                        <a:pt x="8385048" y="3694175"/>
                      </a:lnTo>
                      <a:lnTo>
                        <a:pt x="8385048" y="3697223"/>
                      </a:lnTo>
                      <a:lnTo>
                        <a:pt x="8388096" y="3697223"/>
                      </a:lnTo>
                      <a:lnTo>
                        <a:pt x="8391144" y="3697223"/>
                      </a:lnTo>
                      <a:lnTo>
                        <a:pt x="8394192" y="3697223"/>
                      </a:lnTo>
                      <a:lnTo>
                        <a:pt x="8397240" y="3697223"/>
                      </a:lnTo>
                      <a:lnTo>
                        <a:pt x="8400288" y="3697223"/>
                      </a:lnTo>
                      <a:lnTo>
                        <a:pt x="8403336" y="3697223"/>
                      </a:lnTo>
                      <a:lnTo>
                        <a:pt x="8406384" y="3697223"/>
                      </a:lnTo>
                      <a:lnTo>
                        <a:pt x="8409432" y="3697223"/>
                      </a:lnTo>
                      <a:lnTo>
                        <a:pt x="8412480" y="3697223"/>
                      </a:lnTo>
                      <a:lnTo>
                        <a:pt x="8415528" y="3697223"/>
                      </a:lnTo>
                      <a:lnTo>
                        <a:pt x="8415528" y="3694175"/>
                      </a:lnTo>
                      <a:lnTo>
                        <a:pt x="8418576" y="3694175"/>
                      </a:lnTo>
                      <a:lnTo>
                        <a:pt x="8418576" y="3697223"/>
                      </a:lnTo>
                      <a:lnTo>
                        <a:pt x="8421624" y="3697223"/>
                      </a:lnTo>
                      <a:lnTo>
                        <a:pt x="8421624" y="3694175"/>
                      </a:lnTo>
                      <a:lnTo>
                        <a:pt x="8424672" y="3697223"/>
                      </a:lnTo>
                      <a:lnTo>
                        <a:pt x="8424672" y="3697223"/>
                      </a:lnTo>
                      <a:lnTo>
                        <a:pt x="8427720" y="3697223"/>
                      </a:lnTo>
                      <a:lnTo>
                        <a:pt x="8430768" y="3697223"/>
                      </a:lnTo>
                      <a:lnTo>
                        <a:pt x="8433816" y="3697223"/>
                      </a:lnTo>
                      <a:lnTo>
                        <a:pt x="8433816" y="3694175"/>
                      </a:lnTo>
                      <a:lnTo>
                        <a:pt x="8436864" y="3694175"/>
                      </a:lnTo>
                      <a:lnTo>
                        <a:pt x="8439912" y="3694175"/>
                      </a:lnTo>
                      <a:lnTo>
                        <a:pt x="8439912" y="3697223"/>
                      </a:lnTo>
                      <a:lnTo>
                        <a:pt x="8442960" y="3697223"/>
                      </a:lnTo>
                      <a:lnTo>
                        <a:pt x="8446008" y="3697223"/>
                      </a:lnTo>
                      <a:lnTo>
                        <a:pt x="8449056" y="3697223"/>
                      </a:lnTo>
                      <a:lnTo>
                        <a:pt x="8449056" y="3694175"/>
                      </a:lnTo>
                      <a:lnTo>
                        <a:pt x="8452104" y="3694175"/>
                      </a:lnTo>
                      <a:lnTo>
                        <a:pt x="8452104" y="3697223"/>
                      </a:lnTo>
                      <a:lnTo>
                        <a:pt x="8455152" y="3697223"/>
                      </a:lnTo>
                      <a:lnTo>
                        <a:pt x="8458200" y="3697223"/>
                      </a:lnTo>
                      <a:lnTo>
                        <a:pt x="8461248" y="3697223"/>
                      </a:lnTo>
                      <a:lnTo>
                        <a:pt x="8464296" y="3697223"/>
                      </a:lnTo>
                      <a:lnTo>
                        <a:pt x="8467344" y="3697223"/>
                      </a:lnTo>
                      <a:lnTo>
                        <a:pt x="8470392" y="3694175"/>
                      </a:lnTo>
                      <a:lnTo>
                        <a:pt x="8470392" y="3697223"/>
                      </a:lnTo>
                      <a:lnTo>
                        <a:pt x="8473440" y="3697223"/>
                      </a:lnTo>
                      <a:lnTo>
                        <a:pt x="8476488" y="3697223"/>
                      </a:lnTo>
                      <a:lnTo>
                        <a:pt x="8479536" y="3697223"/>
                      </a:lnTo>
                      <a:lnTo>
                        <a:pt x="8482584" y="3697223"/>
                      </a:lnTo>
                      <a:lnTo>
                        <a:pt x="8485632" y="3697223"/>
                      </a:lnTo>
                      <a:lnTo>
                        <a:pt x="8485632" y="3694175"/>
                      </a:lnTo>
                      <a:lnTo>
                        <a:pt x="8488680" y="3694175"/>
                      </a:lnTo>
                      <a:lnTo>
                        <a:pt x="8488680" y="3697223"/>
                      </a:lnTo>
                      <a:lnTo>
                        <a:pt x="8491728" y="3697223"/>
                      </a:lnTo>
                      <a:lnTo>
                        <a:pt x="8491728" y="3700271"/>
                      </a:lnTo>
                      <a:lnTo>
                        <a:pt x="8494776" y="3697223"/>
                      </a:lnTo>
                      <a:lnTo>
                        <a:pt x="8497824" y="3697223"/>
                      </a:lnTo>
                      <a:lnTo>
                        <a:pt x="8500872" y="3697223"/>
                      </a:lnTo>
                      <a:lnTo>
                        <a:pt x="8503920" y="3697223"/>
                      </a:lnTo>
                      <a:lnTo>
                        <a:pt x="8506968" y="3697223"/>
                      </a:lnTo>
                      <a:lnTo>
                        <a:pt x="8510016" y="3697223"/>
                      </a:lnTo>
                      <a:lnTo>
                        <a:pt x="8513064" y="3694175"/>
                      </a:lnTo>
                      <a:lnTo>
                        <a:pt x="8513064" y="3697223"/>
                      </a:lnTo>
                      <a:lnTo>
                        <a:pt x="8516112" y="3697223"/>
                      </a:lnTo>
                      <a:lnTo>
                        <a:pt x="8516112" y="3700271"/>
                      </a:lnTo>
                      <a:lnTo>
                        <a:pt x="8519160" y="3697223"/>
                      </a:lnTo>
                      <a:lnTo>
                        <a:pt x="8522208" y="3697223"/>
                      </a:lnTo>
                      <a:lnTo>
                        <a:pt x="8525256" y="3697223"/>
                      </a:lnTo>
                      <a:lnTo>
                        <a:pt x="8528304" y="3697223"/>
                      </a:lnTo>
                      <a:lnTo>
                        <a:pt x="8531352" y="3697223"/>
                      </a:lnTo>
                      <a:lnTo>
                        <a:pt x="8531352" y="3694175"/>
                      </a:lnTo>
                      <a:lnTo>
                        <a:pt x="8534400" y="3694175"/>
                      </a:lnTo>
                      <a:lnTo>
                        <a:pt x="8537448" y="3694175"/>
                      </a:lnTo>
                      <a:lnTo>
                        <a:pt x="8537448" y="3697223"/>
                      </a:lnTo>
                      <a:lnTo>
                        <a:pt x="8540496" y="3697223"/>
                      </a:lnTo>
                      <a:lnTo>
                        <a:pt x="8540496" y="3694175"/>
                      </a:lnTo>
                      <a:lnTo>
                        <a:pt x="8543544" y="3694175"/>
                      </a:lnTo>
                      <a:lnTo>
                        <a:pt x="8543544" y="3697223"/>
                      </a:lnTo>
                      <a:lnTo>
                        <a:pt x="8546592" y="3697223"/>
                      </a:lnTo>
                      <a:lnTo>
                        <a:pt x="8546592" y="3694175"/>
                      </a:lnTo>
                      <a:lnTo>
                        <a:pt x="8549640" y="3694175"/>
                      </a:lnTo>
                      <a:lnTo>
                        <a:pt x="8549640" y="3697223"/>
                      </a:lnTo>
                      <a:lnTo>
                        <a:pt x="8552688" y="3697223"/>
                      </a:lnTo>
                      <a:lnTo>
                        <a:pt x="8552688" y="3694175"/>
                      </a:lnTo>
                      <a:lnTo>
                        <a:pt x="8555736" y="3694175"/>
                      </a:lnTo>
                      <a:lnTo>
                        <a:pt x="8555736" y="3691128"/>
                      </a:lnTo>
                      <a:lnTo>
                        <a:pt x="8558784" y="3691128"/>
                      </a:lnTo>
                      <a:lnTo>
                        <a:pt x="8558784" y="3694175"/>
                      </a:lnTo>
                      <a:lnTo>
                        <a:pt x="8561832" y="3694175"/>
                      </a:lnTo>
                      <a:lnTo>
                        <a:pt x="8561832" y="3697223"/>
                      </a:lnTo>
                      <a:lnTo>
                        <a:pt x="8564880" y="3697223"/>
                      </a:lnTo>
                      <a:lnTo>
                        <a:pt x="8564880" y="3694175"/>
                      </a:lnTo>
                      <a:lnTo>
                        <a:pt x="8567928" y="3694175"/>
                      </a:lnTo>
                      <a:lnTo>
                        <a:pt x="8567928" y="3691128"/>
                      </a:lnTo>
                      <a:lnTo>
                        <a:pt x="8570976" y="3691128"/>
                      </a:lnTo>
                      <a:lnTo>
                        <a:pt x="8570976" y="3694175"/>
                      </a:lnTo>
                      <a:lnTo>
                        <a:pt x="8574024" y="3694175"/>
                      </a:lnTo>
                      <a:lnTo>
                        <a:pt x="8577072" y="3694175"/>
                      </a:lnTo>
                      <a:lnTo>
                        <a:pt x="8580120" y="3694175"/>
                      </a:lnTo>
                      <a:lnTo>
                        <a:pt x="8583168" y="3694175"/>
                      </a:lnTo>
                      <a:lnTo>
                        <a:pt x="8586216" y="3694175"/>
                      </a:lnTo>
                      <a:lnTo>
                        <a:pt x="8589264" y="3694175"/>
                      </a:lnTo>
                      <a:lnTo>
                        <a:pt x="8592312" y="3694175"/>
                      </a:lnTo>
                      <a:lnTo>
                        <a:pt x="8595360" y="3694175"/>
                      </a:lnTo>
                      <a:lnTo>
                        <a:pt x="8598408" y="3694175"/>
                      </a:lnTo>
                      <a:lnTo>
                        <a:pt x="8601456" y="3694175"/>
                      </a:lnTo>
                      <a:lnTo>
                        <a:pt x="8604504" y="3694175"/>
                      </a:lnTo>
                      <a:lnTo>
                        <a:pt x="8604504" y="3697223"/>
                      </a:lnTo>
                      <a:lnTo>
                        <a:pt x="8607552" y="3697223"/>
                      </a:lnTo>
                      <a:lnTo>
                        <a:pt x="8610600" y="3694175"/>
                      </a:lnTo>
                      <a:lnTo>
                        <a:pt x="8610600" y="3697223"/>
                      </a:lnTo>
                      <a:lnTo>
                        <a:pt x="8613648" y="3697223"/>
                      </a:lnTo>
                      <a:lnTo>
                        <a:pt x="8613648" y="3694175"/>
                      </a:lnTo>
                      <a:lnTo>
                        <a:pt x="8616696" y="3694175"/>
                      </a:lnTo>
                      <a:lnTo>
                        <a:pt x="8616696" y="3697223"/>
                      </a:lnTo>
                      <a:lnTo>
                        <a:pt x="8619744" y="3697223"/>
                      </a:lnTo>
                      <a:lnTo>
                        <a:pt x="8622792" y="3697223"/>
                      </a:lnTo>
                      <a:lnTo>
                        <a:pt x="8622792" y="3694175"/>
                      </a:lnTo>
                      <a:lnTo>
                        <a:pt x="8625840" y="3694175"/>
                      </a:lnTo>
                      <a:lnTo>
                        <a:pt x="8625840" y="3697223"/>
                      </a:lnTo>
                      <a:lnTo>
                        <a:pt x="8628888" y="3697223"/>
                      </a:lnTo>
                      <a:lnTo>
                        <a:pt x="8631936" y="3694175"/>
                      </a:lnTo>
                      <a:lnTo>
                        <a:pt x="8631936" y="3697223"/>
                      </a:lnTo>
                      <a:lnTo>
                        <a:pt x="8634984" y="3697223"/>
                      </a:lnTo>
                      <a:lnTo>
                        <a:pt x="8638032" y="3697223"/>
                      </a:lnTo>
                      <a:lnTo>
                        <a:pt x="8641080" y="3697223"/>
                      </a:lnTo>
                      <a:lnTo>
                        <a:pt x="8644128" y="3697223"/>
                      </a:lnTo>
                      <a:lnTo>
                        <a:pt x="8647176" y="3697223"/>
                      </a:lnTo>
                      <a:lnTo>
                        <a:pt x="8650224" y="3697223"/>
                      </a:lnTo>
                      <a:lnTo>
                        <a:pt x="8653272" y="3697223"/>
                      </a:lnTo>
                      <a:lnTo>
                        <a:pt x="8656320" y="3697223"/>
                      </a:lnTo>
                      <a:lnTo>
                        <a:pt x="8659368" y="3697223"/>
                      </a:lnTo>
                      <a:lnTo>
                        <a:pt x="8662416" y="3697223"/>
                      </a:lnTo>
                      <a:lnTo>
                        <a:pt x="8665464" y="3697223"/>
                      </a:lnTo>
                      <a:lnTo>
                        <a:pt x="8665464" y="3694175"/>
                      </a:lnTo>
                      <a:lnTo>
                        <a:pt x="8668512" y="3694175"/>
                      </a:lnTo>
                      <a:lnTo>
                        <a:pt x="8668512" y="3697223"/>
                      </a:lnTo>
                      <a:lnTo>
                        <a:pt x="8671560" y="3694175"/>
                      </a:lnTo>
                      <a:lnTo>
                        <a:pt x="8671560" y="3697223"/>
                      </a:lnTo>
                      <a:lnTo>
                        <a:pt x="8674608" y="3697223"/>
                      </a:lnTo>
                      <a:lnTo>
                        <a:pt x="8674608" y="3697223"/>
                      </a:lnTo>
                      <a:lnTo>
                        <a:pt x="8677656" y="3697223"/>
                      </a:lnTo>
                      <a:lnTo>
                        <a:pt x="8680704" y="3697223"/>
                      </a:lnTo>
                      <a:lnTo>
                        <a:pt x="8683752" y="3697223"/>
                      </a:lnTo>
                      <a:lnTo>
                        <a:pt x="8686800" y="3697223"/>
                      </a:lnTo>
                      <a:lnTo>
                        <a:pt x="8689848" y="3697223"/>
                      </a:lnTo>
                      <a:lnTo>
                        <a:pt x="8692896" y="3697223"/>
                      </a:lnTo>
                      <a:lnTo>
                        <a:pt x="8692896" y="3694175"/>
                      </a:lnTo>
                      <a:lnTo>
                        <a:pt x="8695944" y="3694175"/>
                      </a:lnTo>
                      <a:lnTo>
                        <a:pt x="8695944" y="3697223"/>
                      </a:lnTo>
                      <a:lnTo>
                        <a:pt x="8698992" y="3697223"/>
                      </a:lnTo>
                      <a:lnTo>
                        <a:pt x="8702040" y="3697223"/>
                      </a:lnTo>
                      <a:lnTo>
                        <a:pt x="8705088" y="3697223"/>
                      </a:lnTo>
                      <a:lnTo>
                        <a:pt x="8705088" y="3694175"/>
                      </a:lnTo>
                      <a:lnTo>
                        <a:pt x="8708136" y="3697223"/>
                      </a:lnTo>
                      <a:lnTo>
                        <a:pt x="8711184" y="3697223"/>
                      </a:lnTo>
                      <a:lnTo>
                        <a:pt x="8714232" y="3697223"/>
                      </a:lnTo>
                      <a:lnTo>
                        <a:pt x="8717280" y="3697223"/>
                      </a:lnTo>
                      <a:lnTo>
                        <a:pt x="8720328" y="3697223"/>
                      </a:lnTo>
                      <a:lnTo>
                        <a:pt x="8723376" y="3697223"/>
                      </a:lnTo>
                      <a:lnTo>
                        <a:pt x="8723376" y="3694175"/>
                      </a:lnTo>
                      <a:lnTo>
                        <a:pt x="8726424" y="3694175"/>
                      </a:lnTo>
                      <a:lnTo>
                        <a:pt x="8726424" y="3697223"/>
                      </a:lnTo>
                      <a:lnTo>
                        <a:pt x="8729472" y="3697223"/>
                      </a:lnTo>
                      <a:lnTo>
                        <a:pt x="8732520" y="3697223"/>
                      </a:lnTo>
                      <a:lnTo>
                        <a:pt x="8735568" y="3697223"/>
                      </a:lnTo>
                      <a:lnTo>
                        <a:pt x="8735568" y="3694175"/>
                      </a:lnTo>
                      <a:lnTo>
                        <a:pt x="8738616" y="3694175"/>
                      </a:lnTo>
                      <a:lnTo>
                        <a:pt x="8738616" y="3697223"/>
                      </a:lnTo>
                      <a:lnTo>
                        <a:pt x="8741664" y="3697223"/>
                      </a:lnTo>
                      <a:lnTo>
                        <a:pt x="8744712" y="3697223"/>
                      </a:lnTo>
                      <a:lnTo>
                        <a:pt x="8747760" y="3697223"/>
                      </a:lnTo>
                      <a:lnTo>
                        <a:pt x="8750808" y="3697223"/>
                      </a:lnTo>
                      <a:lnTo>
                        <a:pt x="8753856" y="3697223"/>
                      </a:lnTo>
                      <a:lnTo>
                        <a:pt x="8756904" y="3700271"/>
                      </a:lnTo>
                      <a:lnTo>
                        <a:pt x="8756904" y="3697223"/>
                      </a:lnTo>
                      <a:lnTo>
                        <a:pt x="8759952" y="3697223"/>
                      </a:lnTo>
                      <a:lnTo>
                        <a:pt x="8763000" y="3697223"/>
                      </a:lnTo>
                      <a:lnTo>
                        <a:pt x="8763000" y="3694175"/>
                      </a:lnTo>
                      <a:lnTo>
                        <a:pt x="8766048" y="3697223"/>
                      </a:lnTo>
                      <a:lnTo>
                        <a:pt x="8769096" y="3697223"/>
                      </a:lnTo>
                      <a:lnTo>
                        <a:pt x="8772144" y="3697223"/>
                      </a:lnTo>
                      <a:lnTo>
                        <a:pt x="8775192" y="3697223"/>
                      </a:lnTo>
                      <a:lnTo>
                        <a:pt x="8778240" y="3697223"/>
                      </a:lnTo>
                      <a:lnTo>
                        <a:pt x="8781288" y="3697223"/>
                      </a:lnTo>
                      <a:lnTo>
                        <a:pt x="8784336" y="3697223"/>
                      </a:lnTo>
                      <a:lnTo>
                        <a:pt x="8787384" y="3697223"/>
                      </a:lnTo>
                      <a:lnTo>
                        <a:pt x="8790432" y="3697223"/>
                      </a:lnTo>
                      <a:lnTo>
                        <a:pt x="8793480" y="3697223"/>
                      </a:lnTo>
                      <a:lnTo>
                        <a:pt x="8796528" y="3697223"/>
                      </a:lnTo>
                      <a:lnTo>
                        <a:pt x="8799576" y="3697223"/>
                      </a:lnTo>
                      <a:lnTo>
                        <a:pt x="8802624" y="3697223"/>
                      </a:lnTo>
                      <a:lnTo>
                        <a:pt x="8805672" y="3697223"/>
                      </a:lnTo>
                      <a:lnTo>
                        <a:pt x="8808720" y="3697223"/>
                      </a:lnTo>
                      <a:lnTo>
                        <a:pt x="8811768" y="3697223"/>
                      </a:lnTo>
                      <a:lnTo>
                        <a:pt x="8811768" y="3700271"/>
                      </a:lnTo>
                      <a:lnTo>
                        <a:pt x="8814816" y="3700271"/>
                      </a:lnTo>
                      <a:lnTo>
                        <a:pt x="8814816" y="3697223"/>
                      </a:lnTo>
                      <a:lnTo>
                        <a:pt x="8817864" y="3697223"/>
                      </a:lnTo>
                      <a:lnTo>
                        <a:pt x="8820912" y="3697223"/>
                      </a:lnTo>
                      <a:lnTo>
                        <a:pt x="8823960" y="3697223"/>
                      </a:lnTo>
                      <a:lnTo>
                        <a:pt x="8827008" y="3697223"/>
                      </a:lnTo>
                      <a:lnTo>
                        <a:pt x="8830056" y="3697223"/>
                      </a:lnTo>
                      <a:lnTo>
                        <a:pt x="8833104" y="3697223"/>
                      </a:lnTo>
                      <a:lnTo>
                        <a:pt x="8836152" y="3697223"/>
                      </a:lnTo>
                      <a:lnTo>
                        <a:pt x="8839200" y="3697223"/>
                      </a:lnTo>
                      <a:lnTo>
                        <a:pt x="8842248" y="3697223"/>
                      </a:lnTo>
                      <a:lnTo>
                        <a:pt x="8845296" y="3697223"/>
                      </a:lnTo>
                      <a:lnTo>
                        <a:pt x="8848344" y="3697223"/>
                      </a:lnTo>
                      <a:lnTo>
                        <a:pt x="8851392" y="3697223"/>
                      </a:lnTo>
                      <a:lnTo>
                        <a:pt x="8854440" y="3697223"/>
                      </a:lnTo>
                      <a:lnTo>
                        <a:pt x="8857488" y="3697223"/>
                      </a:lnTo>
                      <a:lnTo>
                        <a:pt x="8860536" y="3697223"/>
                      </a:lnTo>
                      <a:lnTo>
                        <a:pt x="8863584" y="3697223"/>
                      </a:lnTo>
                      <a:lnTo>
                        <a:pt x="8866632" y="3694175"/>
                      </a:lnTo>
                      <a:lnTo>
                        <a:pt x="8866632" y="3697223"/>
                      </a:lnTo>
                      <a:lnTo>
                        <a:pt x="8869680" y="3697223"/>
                      </a:lnTo>
                      <a:lnTo>
                        <a:pt x="8869680" y="3694175"/>
                      </a:lnTo>
                      <a:lnTo>
                        <a:pt x="8872728" y="3697223"/>
                      </a:lnTo>
                      <a:lnTo>
                        <a:pt x="8875776" y="3697223"/>
                      </a:lnTo>
                      <a:lnTo>
                        <a:pt x="8878824" y="3697223"/>
                      </a:lnTo>
                      <a:lnTo>
                        <a:pt x="8881872" y="3697223"/>
                      </a:lnTo>
                      <a:lnTo>
                        <a:pt x="8881872" y="3694175"/>
                      </a:lnTo>
                      <a:lnTo>
                        <a:pt x="8884920" y="3694175"/>
                      </a:lnTo>
                      <a:lnTo>
                        <a:pt x="8884920" y="3697223"/>
                      </a:lnTo>
                      <a:lnTo>
                        <a:pt x="8887968" y="3697223"/>
                      </a:lnTo>
                      <a:lnTo>
                        <a:pt x="8887968" y="3694175"/>
                      </a:lnTo>
                      <a:lnTo>
                        <a:pt x="8891016" y="3694175"/>
                      </a:lnTo>
                      <a:lnTo>
                        <a:pt x="8891016" y="3697223"/>
                      </a:lnTo>
                      <a:lnTo>
                        <a:pt x="8894064" y="3697223"/>
                      </a:lnTo>
                      <a:lnTo>
                        <a:pt x="8897112" y="3697223"/>
                      </a:lnTo>
                      <a:lnTo>
                        <a:pt x="8900160" y="3700271"/>
                      </a:lnTo>
                      <a:lnTo>
                        <a:pt x="8900160" y="3697223"/>
                      </a:lnTo>
                      <a:lnTo>
                        <a:pt x="8903208" y="3697223"/>
                      </a:lnTo>
                      <a:lnTo>
                        <a:pt x="8906256" y="3697223"/>
                      </a:lnTo>
                      <a:lnTo>
                        <a:pt x="8909304" y="3697223"/>
                      </a:lnTo>
                      <a:lnTo>
                        <a:pt x="8912352" y="3697223"/>
                      </a:lnTo>
                      <a:lnTo>
                        <a:pt x="8915400" y="3697223"/>
                      </a:lnTo>
                      <a:lnTo>
                        <a:pt x="8918448" y="3697223"/>
                      </a:lnTo>
                      <a:lnTo>
                        <a:pt x="8921496" y="3697223"/>
                      </a:lnTo>
                      <a:lnTo>
                        <a:pt x="8924544" y="3697223"/>
                      </a:lnTo>
                      <a:lnTo>
                        <a:pt x="8927592" y="3697223"/>
                      </a:lnTo>
                      <a:lnTo>
                        <a:pt x="8930640" y="3697223"/>
                      </a:lnTo>
                      <a:lnTo>
                        <a:pt x="8933688" y="3697223"/>
                      </a:lnTo>
                      <a:lnTo>
                        <a:pt x="8933688" y="3694175"/>
                      </a:lnTo>
                      <a:lnTo>
                        <a:pt x="8936736" y="3694175"/>
                      </a:lnTo>
                      <a:lnTo>
                        <a:pt x="8936736" y="3697223"/>
                      </a:lnTo>
                      <a:lnTo>
                        <a:pt x="8939784" y="3697223"/>
                      </a:lnTo>
                      <a:lnTo>
                        <a:pt x="8942832" y="3697223"/>
                      </a:lnTo>
                      <a:lnTo>
                        <a:pt x="8945880" y="3697223"/>
                      </a:lnTo>
                      <a:lnTo>
                        <a:pt x="8948928" y="3697223"/>
                      </a:lnTo>
                      <a:lnTo>
                        <a:pt x="8951976" y="3697223"/>
                      </a:lnTo>
                      <a:lnTo>
                        <a:pt x="8955024" y="3697223"/>
                      </a:lnTo>
                      <a:lnTo>
                        <a:pt x="8958072" y="3697223"/>
                      </a:lnTo>
                      <a:lnTo>
                        <a:pt x="8961120" y="3697223"/>
                      </a:lnTo>
                      <a:lnTo>
                        <a:pt x="8964168" y="3697223"/>
                      </a:lnTo>
                      <a:lnTo>
                        <a:pt x="8967216" y="3697223"/>
                      </a:lnTo>
                      <a:lnTo>
                        <a:pt x="8967216" y="3694175"/>
                      </a:lnTo>
                      <a:lnTo>
                        <a:pt x="8970264" y="3694175"/>
                      </a:lnTo>
                      <a:lnTo>
                        <a:pt x="8970264" y="3697223"/>
                      </a:lnTo>
                      <a:lnTo>
                        <a:pt x="8973312" y="3697223"/>
                      </a:lnTo>
                      <a:lnTo>
                        <a:pt x="8976360" y="3697223"/>
                      </a:lnTo>
                      <a:lnTo>
                        <a:pt x="8979408" y="3697223"/>
                      </a:lnTo>
                      <a:lnTo>
                        <a:pt x="8982456" y="3697223"/>
                      </a:lnTo>
                      <a:lnTo>
                        <a:pt x="8985504" y="3697223"/>
                      </a:lnTo>
                      <a:lnTo>
                        <a:pt x="8988552" y="3697223"/>
                      </a:lnTo>
                      <a:lnTo>
                        <a:pt x="8991600" y="3697223"/>
                      </a:lnTo>
                      <a:lnTo>
                        <a:pt x="8994648" y="3694175"/>
                      </a:lnTo>
                      <a:lnTo>
                        <a:pt x="8994648" y="3697223"/>
                      </a:lnTo>
                      <a:lnTo>
                        <a:pt x="8997696" y="3697223"/>
                      </a:lnTo>
                      <a:lnTo>
                        <a:pt x="9000744" y="3697223"/>
                      </a:lnTo>
                      <a:lnTo>
                        <a:pt x="9003792" y="3697223"/>
                      </a:lnTo>
                      <a:lnTo>
                        <a:pt x="9006840" y="3697223"/>
                      </a:lnTo>
                      <a:lnTo>
                        <a:pt x="9009888" y="3697223"/>
                      </a:lnTo>
                      <a:lnTo>
                        <a:pt x="9012936" y="3697223"/>
                      </a:lnTo>
                      <a:lnTo>
                        <a:pt x="9012936" y="3694175"/>
                      </a:lnTo>
                      <a:lnTo>
                        <a:pt x="9015984" y="3694175"/>
                      </a:lnTo>
                      <a:lnTo>
                        <a:pt x="9019032" y="3694175"/>
                      </a:lnTo>
                      <a:lnTo>
                        <a:pt x="9019032" y="3697223"/>
                      </a:lnTo>
                      <a:lnTo>
                        <a:pt x="9022080" y="3697223"/>
                      </a:lnTo>
                      <a:lnTo>
                        <a:pt x="9025128" y="3697223"/>
                      </a:lnTo>
                      <a:lnTo>
                        <a:pt x="9028176" y="3697223"/>
                      </a:lnTo>
                      <a:lnTo>
                        <a:pt x="9028176" y="3694175"/>
                      </a:lnTo>
                      <a:lnTo>
                        <a:pt x="9031224" y="3697223"/>
                      </a:lnTo>
                      <a:lnTo>
                        <a:pt x="9034272" y="3697223"/>
                      </a:lnTo>
                      <a:lnTo>
                        <a:pt x="9037320" y="3697223"/>
                      </a:lnTo>
                      <a:lnTo>
                        <a:pt x="9040368" y="3697223"/>
                      </a:lnTo>
                      <a:lnTo>
                        <a:pt x="9043416" y="3697223"/>
                      </a:lnTo>
                      <a:lnTo>
                        <a:pt x="9046464" y="3697223"/>
                      </a:lnTo>
                      <a:lnTo>
                        <a:pt x="9049512" y="3700271"/>
                      </a:lnTo>
                      <a:lnTo>
                        <a:pt x="9049512" y="3697223"/>
                      </a:lnTo>
                      <a:lnTo>
                        <a:pt x="9052560" y="3697223"/>
                      </a:lnTo>
                      <a:lnTo>
                        <a:pt x="9055608" y="3697223"/>
                      </a:lnTo>
                      <a:lnTo>
                        <a:pt x="9058656" y="3697223"/>
                      </a:lnTo>
                      <a:lnTo>
                        <a:pt x="9061704" y="3697223"/>
                      </a:lnTo>
                      <a:lnTo>
                        <a:pt x="9064752" y="3697223"/>
                      </a:lnTo>
                      <a:lnTo>
                        <a:pt x="9067800" y="3697223"/>
                      </a:lnTo>
                      <a:lnTo>
                        <a:pt x="9070848" y="3697223"/>
                      </a:lnTo>
                      <a:lnTo>
                        <a:pt x="9073896" y="3697223"/>
                      </a:lnTo>
                      <a:lnTo>
                        <a:pt x="9076944" y="3697223"/>
                      </a:lnTo>
                      <a:lnTo>
                        <a:pt x="9079992" y="3697223"/>
                      </a:lnTo>
                      <a:lnTo>
                        <a:pt x="9079992" y="3694175"/>
                      </a:lnTo>
                      <a:lnTo>
                        <a:pt x="9083040" y="3697223"/>
                      </a:lnTo>
                      <a:lnTo>
                        <a:pt x="9086088" y="3697223"/>
                      </a:lnTo>
                      <a:lnTo>
                        <a:pt x="9089136" y="3697223"/>
                      </a:lnTo>
                      <a:lnTo>
                        <a:pt x="9092184" y="3697223"/>
                      </a:lnTo>
                      <a:lnTo>
                        <a:pt x="9095232" y="3697223"/>
                      </a:lnTo>
                      <a:lnTo>
                        <a:pt x="9098280" y="3697223"/>
                      </a:lnTo>
                      <a:lnTo>
                        <a:pt x="9101328" y="3697223"/>
                      </a:lnTo>
                      <a:lnTo>
                        <a:pt x="9101328" y="3694175"/>
                      </a:lnTo>
                      <a:lnTo>
                        <a:pt x="9104376" y="3694175"/>
                      </a:lnTo>
                      <a:lnTo>
                        <a:pt x="9104376" y="3697223"/>
                      </a:lnTo>
                      <a:lnTo>
                        <a:pt x="9107424" y="3697223"/>
                      </a:lnTo>
                      <a:lnTo>
                        <a:pt x="9110472" y="3697223"/>
                      </a:lnTo>
                      <a:lnTo>
                        <a:pt x="9113520" y="3697223"/>
                      </a:lnTo>
                      <a:lnTo>
                        <a:pt x="9116568" y="3697223"/>
                      </a:lnTo>
                      <a:lnTo>
                        <a:pt x="9119616" y="3697223"/>
                      </a:lnTo>
                      <a:lnTo>
                        <a:pt x="9122664" y="3697223"/>
                      </a:lnTo>
                      <a:lnTo>
                        <a:pt x="9125712" y="3694175"/>
                      </a:lnTo>
                      <a:lnTo>
                        <a:pt x="9125712" y="3697223"/>
                      </a:lnTo>
                      <a:lnTo>
                        <a:pt x="9128760" y="3697223"/>
                      </a:lnTo>
                      <a:lnTo>
                        <a:pt x="9131808" y="3697223"/>
                      </a:lnTo>
                      <a:lnTo>
                        <a:pt x="9134856" y="3697223"/>
                      </a:lnTo>
                      <a:lnTo>
                        <a:pt x="9137904" y="3697223"/>
                      </a:lnTo>
                      <a:lnTo>
                        <a:pt x="9140952" y="3697223"/>
                      </a:lnTo>
                      <a:lnTo>
                        <a:pt x="9144000" y="3697223"/>
                      </a:lnTo>
                      <a:lnTo>
                        <a:pt x="9147048" y="3697223"/>
                      </a:lnTo>
                      <a:lnTo>
                        <a:pt x="9150096" y="3694175"/>
                      </a:lnTo>
                      <a:lnTo>
                        <a:pt x="9150096" y="3697223"/>
                      </a:lnTo>
                      <a:lnTo>
                        <a:pt x="9153144" y="3697223"/>
                      </a:lnTo>
                      <a:lnTo>
                        <a:pt x="9153144" y="3694175"/>
                      </a:lnTo>
                      <a:lnTo>
                        <a:pt x="9156192" y="3697223"/>
                      </a:lnTo>
                      <a:lnTo>
                        <a:pt x="9159240" y="3697223"/>
                      </a:lnTo>
                      <a:lnTo>
                        <a:pt x="9159240" y="3694175"/>
                      </a:lnTo>
                      <a:lnTo>
                        <a:pt x="9162288" y="3697223"/>
                      </a:lnTo>
                      <a:lnTo>
                        <a:pt x="9165336" y="3697223"/>
                      </a:lnTo>
                      <a:lnTo>
                        <a:pt x="9168384" y="3697223"/>
                      </a:lnTo>
                      <a:lnTo>
                        <a:pt x="9171432" y="3697223"/>
                      </a:lnTo>
                      <a:lnTo>
                        <a:pt x="9171432" y="3694175"/>
                      </a:lnTo>
                      <a:lnTo>
                        <a:pt x="9174480" y="3697223"/>
                      </a:lnTo>
                      <a:lnTo>
                        <a:pt x="9177528" y="3697223"/>
                      </a:lnTo>
                      <a:lnTo>
                        <a:pt x="9180576" y="3697223"/>
                      </a:lnTo>
                      <a:lnTo>
                        <a:pt x="9183624" y="3697223"/>
                      </a:lnTo>
                      <a:lnTo>
                        <a:pt x="9186672" y="3697223"/>
                      </a:lnTo>
                      <a:lnTo>
                        <a:pt x="9189720" y="3694175"/>
                      </a:lnTo>
                      <a:lnTo>
                        <a:pt x="9189720" y="3697223"/>
                      </a:lnTo>
                      <a:lnTo>
                        <a:pt x="9192768" y="3697223"/>
                      </a:lnTo>
                      <a:lnTo>
                        <a:pt x="9195816" y="3697223"/>
                      </a:lnTo>
                      <a:lnTo>
                        <a:pt x="9198864" y="3697223"/>
                      </a:lnTo>
                      <a:lnTo>
                        <a:pt x="9198864" y="3694175"/>
                      </a:lnTo>
                      <a:lnTo>
                        <a:pt x="9201912" y="3697223"/>
                      </a:lnTo>
                      <a:lnTo>
                        <a:pt x="9204960" y="3697223"/>
                      </a:lnTo>
                      <a:lnTo>
                        <a:pt x="9208008" y="3697223"/>
                      </a:lnTo>
                      <a:lnTo>
                        <a:pt x="9211056" y="3697223"/>
                      </a:lnTo>
                      <a:lnTo>
                        <a:pt x="9214104" y="3697223"/>
                      </a:lnTo>
                      <a:lnTo>
                        <a:pt x="9217152" y="3697223"/>
                      </a:lnTo>
                      <a:lnTo>
                        <a:pt x="9217152" y="3694175"/>
                      </a:lnTo>
                      <a:lnTo>
                        <a:pt x="9220200" y="3694175"/>
                      </a:lnTo>
                      <a:lnTo>
                        <a:pt x="9220200" y="3697223"/>
                      </a:lnTo>
                      <a:lnTo>
                        <a:pt x="9223248" y="3697223"/>
                      </a:lnTo>
                      <a:lnTo>
                        <a:pt x="9226296" y="3697223"/>
                      </a:lnTo>
                      <a:lnTo>
                        <a:pt x="9229344" y="3697223"/>
                      </a:lnTo>
                      <a:lnTo>
                        <a:pt x="9232392" y="3697223"/>
                      </a:lnTo>
                      <a:lnTo>
                        <a:pt x="9232392" y="3700271"/>
                      </a:lnTo>
                      <a:lnTo>
                        <a:pt x="9235440" y="3697223"/>
                      </a:lnTo>
                      <a:lnTo>
                        <a:pt x="9238488" y="3697223"/>
                      </a:lnTo>
                      <a:lnTo>
                        <a:pt x="9241536" y="3697223"/>
                      </a:lnTo>
                      <a:lnTo>
                        <a:pt x="9244584" y="3697223"/>
                      </a:lnTo>
                      <a:lnTo>
                        <a:pt x="9247632" y="3697223"/>
                      </a:lnTo>
                      <a:lnTo>
                        <a:pt x="9250680" y="3697223"/>
                      </a:lnTo>
                      <a:lnTo>
                        <a:pt x="9253728" y="3697223"/>
                      </a:lnTo>
                      <a:lnTo>
                        <a:pt x="9256776" y="3697223"/>
                      </a:lnTo>
                      <a:lnTo>
                        <a:pt x="9259824" y="3697223"/>
                      </a:lnTo>
                      <a:lnTo>
                        <a:pt x="9262872" y="3697223"/>
                      </a:lnTo>
                      <a:lnTo>
                        <a:pt x="9265920" y="3697223"/>
                      </a:lnTo>
                      <a:lnTo>
                        <a:pt x="9268968" y="3697223"/>
                      </a:lnTo>
                      <a:lnTo>
                        <a:pt x="9272016" y="3697223"/>
                      </a:lnTo>
                      <a:lnTo>
                        <a:pt x="9275064" y="3697223"/>
                      </a:lnTo>
                      <a:lnTo>
                        <a:pt x="9278112" y="3697223"/>
                      </a:lnTo>
                      <a:lnTo>
                        <a:pt x="9278112" y="3700271"/>
                      </a:lnTo>
                      <a:lnTo>
                        <a:pt x="9281160" y="3697223"/>
                      </a:lnTo>
                      <a:lnTo>
                        <a:pt x="9284208" y="3697223"/>
                      </a:lnTo>
                      <a:lnTo>
                        <a:pt x="9287256" y="3697223"/>
                      </a:lnTo>
                      <a:lnTo>
                        <a:pt x="9290304" y="3697223"/>
                      </a:lnTo>
                      <a:lnTo>
                        <a:pt x="9293352" y="3700271"/>
                      </a:lnTo>
                      <a:lnTo>
                        <a:pt x="9293352" y="3697223"/>
                      </a:lnTo>
                      <a:lnTo>
                        <a:pt x="9296400" y="3697223"/>
                      </a:lnTo>
                      <a:lnTo>
                        <a:pt x="9296400" y="3694175"/>
                      </a:lnTo>
                      <a:lnTo>
                        <a:pt x="9299448" y="3694175"/>
                      </a:lnTo>
                      <a:lnTo>
                        <a:pt x="9302496" y="3694175"/>
                      </a:lnTo>
                      <a:lnTo>
                        <a:pt x="9302496" y="3697223"/>
                      </a:lnTo>
                      <a:lnTo>
                        <a:pt x="9305544" y="3697223"/>
                      </a:lnTo>
                      <a:lnTo>
                        <a:pt x="9308592" y="3697223"/>
                      </a:lnTo>
                      <a:lnTo>
                        <a:pt x="9308592" y="3700271"/>
                      </a:lnTo>
                      <a:lnTo>
                        <a:pt x="9311640" y="3700271"/>
                      </a:lnTo>
                      <a:lnTo>
                        <a:pt x="9311640" y="3697223"/>
                      </a:lnTo>
                      <a:lnTo>
                        <a:pt x="9314688" y="3697223"/>
                      </a:lnTo>
                      <a:lnTo>
                        <a:pt x="9314688" y="3700271"/>
                      </a:lnTo>
                      <a:lnTo>
                        <a:pt x="9317736" y="3697223"/>
                      </a:lnTo>
                      <a:lnTo>
                        <a:pt x="9317736" y="3697223"/>
                      </a:lnTo>
                      <a:lnTo>
                        <a:pt x="9320784" y="3697223"/>
                      </a:lnTo>
                      <a:lnTo>
                        <a:pt x="9323832" y="3697223"/>
                      </a:lnTo>
                      <a:lnTo>
                        <a:pt x="9326880" y="3697223"/>
                      </a:lnTo>
                      <a:lnTo>
                        <a:pt x="9329928" y="3697223"/>
                      </a:lnTo>
                      <a:lnTo>
                        <a:pt x="9332976" y="3697223"/>
                      </a:lnTo>
                      <a:lnTo>
                        <a:pt x="9336024" y="3697223"/>
                      </a:lnTo>
                      <a:lnTo>
                        <a:pt x="9336024" y="3700271"/>
                      </a:lnTo>
                      <a:lnTo>
                        <a:pt x="9339072" y="3700271"/>
                      </a:lnTo>
                      <a:lnTo>
                        <a:pt x="9339072" y="3697223"/>
                      </a:lnTo>
                      <a:lnTo>
                        <a:pt x="9342120" y="3697223"/>
                      </a:lnTo>
                      <a:lnTo>
                        <a:pt x="9345168" y="3697223"/>
                      </a:lnTo>
                      <a:lnTo>
                        <a:pt x="9348216" y="3697223"/>
                      </a:lnTo>
                      <a:lnTo>
                        <a:pt x="9351264" y="3697223"/>
                      </a:lnTo>
                      <a:lnTo>
                        <a:pt x="9354312" y="3697223"/>
                      </a:lnTo>
                      <a:lnTo>
                        <a:pt x="9357360" y="3697223"/>
                      </a:lnTo>
                      <a:lnTo>
                        <a:pt x="9357360" y="3694175"/>
                      </a:lnTo>
                      <a:lnTo>
                        <a:pt x="9360408" y="3694175"/>
                      </a:lnTo>
                    </a:path>
                  </a:pathLst>
                </a:custGeom>
                <a:ln w="7620">
                  <a:solidFill>
                    <a:srgbClr val="0070C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C40F8701-6240-41B8-A490-D1CBF0E84204}"/>
                  </a:ext>
                </a:extLst>
              </p:cNvPr>
              <p:cNvSpPr txBox="1"/>
              <p:nvPr/>
            </p:nvSpPr>
            <p:spPr>
              <a:xfrm>
                <a:off x="869879" y="4993564"/>
                <a:ext cx="321429" cy="33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32C2E9D9-B4F7-4A50-9103-F0BB46551E84}"/>
                  </a:ext>
                </a:extLst>
              </p:cNvPr>
              <p:cNvSpPr txBox="1"/>
              <p:nvPr/>
            </p:nvSpPr>
            <p:spPr>
              <a:xfrm>
                <a:off x="1055975" y="4993564"/>
                <a:ext cx="321429" cy="33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43136744-382B-4EEF-AA65-209630EDBE3D}"/>
                  </a:ext>
                </a:extLst>
              </p:cNvPr>
              <p:cNvSpPr txBox="1"/>
              <p:nvPr/>
            </p:nvSpPr>
            <p:spPr>
              <a:xfrm>
                <a:off x="2038286" y="4840278"/>
                <a:ext cx="321429" cy="33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97FF06F1-169A-4612-BDC2-288490C9BF1E}"/>
                  </a:ext>
                </a:extLst>
              </p:cNvPr>
              <p:cNvSpPr txBox="1"/>
              <p:nvPr/>
            </p:nvSpPr>
            <p:spPr>
              <a:xfrm>
                <a:off x="3921696" y="3876756"/>
                <a:ext cx="321429" cy="33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4BA64839-3648-47BB-8AD3-87CE672A931C}"/>
                  </a:ext>
                </a:extLst>
              </p:cNvPr>
              <p:cNvSpPr txBox="1"/>
              <p:nvPr/>
            </p:nvSpPr>
            <p:spPr>
              <a:xfrm>
                <a:off x="2173113" y="5138286"/>
                <a:ext cx="321429" cy="338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466" name="bk object 17">
                <a:extLst>
                  <a:ext uri="{FF2B5EF4-FFF2-40B4-BE49-F238E27FC236}">
                    <a16:creationId xmlns:a16="http://schemas.microsoft.com/office/drawing/2014/main" id="{2F0D4F07-A2A1-4053-8A6B-53CCDF30189C}"/>
                  </a:ext>
                </a:extLst>
              </p:cNvPr>
              <p:cNvSpPr/>
              <p:nvPr/>
            </p:nvSpPr>
            <p:spPr>
              <a:xfrm>
                <a:off x="579846" y="3907191"/>
                <a:ext cx="5652340" cy="1833916"/>
              </a:xfrm>
              <a:custGeom>
                <a:avLst/>
                <a:gdLst/>
                <a:ahLst/>
                <a:cxnLst/>
                <a:rect l="l" t="t" r="r" b="b"/>
                <a:pathLst>
                  <a:path w="9363710" h="6379845">
                    <a:moveTo>
                      <a:pt x="0" y="0"/>
                    </a:moveTo>
                    <a:lnTo>
                      <a:pt x="9363456" y="0"/>
                    </a:lnTo>
                    <a:lnTo>
                      <a:pt x="9363456" y="6379464"/>
                    </a:lnTo>
                    <a:lnTo>
                      <a:pt x="0" y="6379464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B9713143-BB7A-4DE0-A33F-7BD2D267D551}"/>
                  </a:ext>
                </a:extLst>
              </p:cNvPr>
              <p:cNvSpPr/>
              <p:nvPr/>
            </p:nvSpPr>
            <p:spPr>
              <a:xfrm>
                <a:off x="305638" y="5599053"/>
                <a:ext cx="258083" cy="12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4800"/>
              </a:p>
            </p:txBody>
          </p:sp>
        </p:grpSp>
      </p:grpSp>
      <p:sp>
        <p:nvSpPr>
          <p:cNvPr id="519" name="TextBox 518">
            <a:extLst>
              <a:ext uri="{FF2B5EF4-FFF2-40B4-BE49-F238E27FC236}">
                <a16:creationId xmlns:a16="http://schemas.microsoft.com/office/drawing/2014/main" id="{25CFB7F3-EDBA-4396-9C39-5FB1A216BF7E}"/>
              </a:ext>
            </a:extLst>
          </p:cNvPr>
          <p:cNvSpPr txBox="1"/>
          <p:nvPr/>
        </p:nvSpPr>
        <p:spPr>
          <a:xfrm>
            <a:off x="203195" y="1151659"/>
            <a:ext cx="10658485" cy="650935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Expression and purification of wild-type and optimized mutant hydrolase 36P5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Mixing of hydrolase (0.25 µM) with florfenicol (0.66 mM), measurement of </a:t>
            </a:r>
            <a:r>
              <a:rPr lang="en-US" baseline="30000" dirty="0"/>
              <a:t>1</a:t>
            </a:r>
            <a:r>
              <a:rPr lang="en-US" dirty="0"/>
              <a:t>H-NMR spectra every 4 min</a:t>
            </a: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9E47702-DA95-499D-A404-F354A66FB553}"/>
              </a:ext>
            </a:extLst>
          </p:cNvPr>
          <p:cNvSpPr/>
          <p:nvPr/>
        </p:nvSpPr>
        <p:spPr>
          <a:xfrm>
            <a:off x="3406296" y="1881507"/>
            <a:ext cx="5662614" cy="1540517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1AE535BF-22CC-4A99-9361-B26DAAE68B7F}"/>
              </a:ext>
            </a:extLst>
          </p:cNvPr>
          <p:cNvSpPr/>
          <p:nvPr/>
        </p:nvSpPr>
        <p:spPr>
          <a:xfrm>
            <a:off x="203196" y="3491383"/>
            <a:ext cx="6463948" cy="2666404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581CB411-5968-46A9-B39A-4B082EBF6058}"/>
              </a:ext>
            </a:extLst>
          </p:cNvPr>
          <p:cNvSpPr/>
          <p:nvPr/>
        </p:nvSpPr>
        <p:spPr>
          <a:xfrm>
            <a:off x="6746489" y="3491383"/>
            <a:ext cx="5139874" cy="26676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Title 1">
            <a:extLst>
              <a:ext uri="{FF2B5EF4-FFF2-40B4-BE49-F238E27FC236}">
                <a16:creationId xmlns:a16="http://schemas.microsoft.com/office/drawing/2014/main" id="{AEC9ED4B-A142-4CAA-AC6F-CA3E653AF490}"/>
              </a:ext>
            </a:extLst>
          </p:cNvPr>
          <p:cNvSpPr txBox="1">
            <a:spLocks/>
          </p:cNvSpPr>
          <p:nvPr/>
        </p:nvSpPr>
        <p:spPr>
          <a:xfrm>
            <a:off x="203196" y="143457"/>
            <a:ext cx="10515600" cy="745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Analysis of Florfenicol Cleavage by NMR Spectroscopy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98E4F7-7B75-48EC-AC88-0BF5370D5622}"/>
              </a:ext>
            </a:extLst>
          </p:cNvPr>
          <p:cNvCxnSpPr/>
          <p:nvPr/>
        </p:nvCxnSpPr>
        <p:spPr>
          <a:xfrm>
            <a:off x="5643440" y="2626294"/>
            <a:ext cx="558000" cy="0"/>
          </a:xfrm>
          <a:prstGeom prst="straightConnector1">
            <a:avLst/>
          </a:prstGeom>
          <a:ln w="47625">
            <a:solidFill>
              <a:schemeClr val="tx1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6C6BCA-7036-4945-ACFF-8ADB8B5F38AD}"/>
              </a:ext>
            </a:extLst>
          </p:cNvPr>
          <p:cNvCxnSpPr>
            <a:cxnSpLocks/>
          </p:cNvCxnSpPr>
          <p:nvPr/>
        </p:nvCxnSpPr>
        <p:spPr>
          <a:xfrm>
            <a:off x="976066" y="3823279"/>
            <a:ext cx="720000" cy="0"/>
          </a:xfrm>
          <a:prstGeom prst="line">
            <a:avLst/>
          </a:prstGeom>
          <a:ln w="25400">
            <a:solidFill>
              <a:srgbClr val="4577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9652A1C6-3DCD-4399-9867-968966699F87}"/>
              </a:ext>
            </a:extLst>
          </p:cNvPr>
          <p:cNvCxnSpPr>
            <a:cxnSpLocks/>
          </p:cNvCxnSpPr>
          <p:nvPr/>
        </p:nvCxnSpPr>
        <p:spPr>
          <a:xfrm>
            <a:off x="1987565" y="3823279"/>
            <a:ext cx="64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FD950ED-A295-4A0C-A74B-6D07E115A518}"/>
              </a:ext>
            </a:extLst>
          </p:cNvPr>
          <p:cNvGrpSpPr/>
          <p:nvPr/>
        </p:nvGrpSpPr>
        <p:grpSpPr>
          <a:xfrm>
            <a:off x="6995950" y="3897440"/>
            <a:ext cx="2486604" cy="2098541"/>
            <a:chOff x="9565349" y="3897440"/>
            <a:chExt cx="2486604" cy="2098541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9B154AB2-7BBD-4433-83EB-438B3B2537C9}"/>
                </a:ext>
              </a:extLst>
            </p:cNvPr>
            <p:cNvGrpSpPr/>
            <p:nvPr/>
          </p:nvGrpSpPr>
          <p:grpSpPr>
            <a:xfrm>
              <a:off x="9565349" y="3897440"/>
              <a:ext cx="2486604" cy="2098541"/>
              <a:chOff x="7047320" y="3897440"/>
              <a:chExt cx="2486604" cy="2098541"/>
            </a:xfrm>
          </p:grpSpPr>
          <p:sp>
            <p:nvSpPr>
              <p:cNvPr id="575" name="TextBox 574">
                <a:extLst>
                  <a:ext uri="{FF2B5EF4-FFF2-40B4-BE49-F238E27FC236}">
                    <a16:creationId xmlns:a16="http://schemas.microsoft.com/office/drawing/2014/main" id="{2A4D4A84-1741-4537-B669-43C1338CA60C}"/>
                  </a:ext>
                </a:extLst>
              </p:cNvPr>
              <p:cNvSpPr txBox="1"/>
              <p:nvPr/>
            </p:nvSpPr>
            <p:spPr>
              <a:xfrm>
                <a:off x="7047320" y="3897440"/>
                <a:ext cx="1845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Mutant hydrolase</a:t>
                </a:r>
                <a:endParaRPr lang="en-DE" dirty="0"/>
              </a:p>
            </p:txBody>
          </p: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EC22244E-C0CD-44E0-83FF-CA8478F1970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47320" y="4217030"/>
                <a:ext cx="2486604" cy="1778951"/>
                <a:chOff x="5121700" y="723740"/>
                <a:chExt cx="2285013" cy="2812945"/>
              </a:xfrm>
            </p:grpSpPr>
            <p:sp>
              <p:nvSpPr>
                <p:cNvPr id="577" name="object 2">
                  <a:extLst>
                    <a:ext uri="{FF2B5EF4-FFF2-40B4-BE49-F238E27FC236}">
                      <a16:creationId xmlns:a16="http://schemas.microsoft.com/office/drawing/2014/main" id="{960662FD-143C-4358-813B-58FDEBAFF010}"/>
                    </a:ext>
                  </a:extLst>
                </p:cNvPr>
                <p:cNvSpPr txBox="1"/>
                <p:nvPr/>
              </p:nvSpPr>
              <p:spPr>
                <a:xfrm>
                  <a:off x="6884733" y="3290824"/>
                  <a:ext cx="521980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800" spc="20" dirty="0">
                      <a:latin typeface="Arial"/>
                      <a:cs typeface="Arial"/>
                    </a:rPr>
                    <a:t>[ppm]</a:t>
                  </a:r>
                  <a:endParaRPr sz="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78" name="object 25">
                  <a:extLst>
                    <a:ext uri="{FF2B5EF4-FFF2-40B4-BE49-F238E27FC236}">
                      <a16:creationId xmlns:a16="http://schemas.microsoft.com/office/drawing/2014/main" id="{395D9466-A975-4943-8914-4D4C2E4D2329}"/>
                    </a:ext>
                  </a:extLst>
                </p:cNvPr>
                <p:cNvSpPr txBox="1"/>
                <p:nvPr/>
              </p:nvSpPr>
              <p:spPr>
                <a:xfrm>
                  <a:off x="5185299" y="3290824"/>
                  <a:ext cx="304135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800" spc="20" dirty="0">
                      <a:latin typeface="Arial"/>
                      <a:cs typeface="Arial"/>
                    </a:rPr>
                    <a:t>6.</a:t>
                  </a:r>
                  <a:r>
                    <a:rPr lang="en-US" sz="800" spc="20" dirty="0">
                      <a:latin typeface="Arial"/>
                      <a:cs typeface="Arial"/>
                    </a:rPr>
                    <a:t>2</a:t>
                  </a:r>
                  <a:endParaRPr sz="8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79" name="object 29">
                  <a:extLst>
                    <a:ext uri="{FF2B5EF4-FFF2-40B4-BE49-F238E27FC236}">
                      <a16:creationId xmlns:a16="http://schemas.microsoft.com/office/drawing/2014/main" id="{FC653F2B-454D-4CE1-BDD3-CE469C375AB0}"/>
                    </a:ext>
                  </a:extLst>
                </p:cNvPr>
                <p:cNvSpPr/>
                <p:nvPr/>
              </p:nvSpPr>
              <p:spPr>
                <a:xfrm>
                  <a:off x="5340624" y="3191765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580" name="object 30">
                  <a:extLst>
                    <a:ext uri="{FF2B5EF4-FFF2-40B4-BE49-F238E27FC236}">
                      <a16:creationId xmlns:a16="http://schemas.microsoft.com/office/drawing/2014/main" id="{C1C7EB28-C84F-46FB-9DBE-5F3EA9C78BF3}"/>
                    </a:ext>
                  </a:extLst>
                </p:cNvPr>
                <p:cNvSpPr/>
                <p:nvPr/>
              </p:nvSpPr>
              <p:spPr>
                <a:xfrm>
                  <a:off x="5663712" y="3191765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581" name="object 31">
                  <a:extLst>
                    <a:ext uri="{FF2B5EF4-FFF2-40B4-BE49-F238E27FC236}">
                      <a16:creationId xmlns:a16="http://schemas.microsoft.com/office/drawing/2014/main" id="{594C9B42-72A7-4CB3-BD1C-F77E84709AAC}"/>
                    </a:ext>
                  </a:extLst>
                </p:cNvPr>
                <p:cNvSpPr txBox="1"/>
                <p:nvPr/>
              </p:nvSpPr>
              <p:spPr>
                <a:xfrm>
                  <a:off x="5833354" y="3290824"/>
                  <a:ext cx="304135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sz="800" spc="20" dirty="0">
                      <a:latin typeface="Arial"/>
                      <a:cs typeface="Arial"/>
                    </a:rPr>
                    <a:t>6.0</a:t>
                  </a:r>
                  <a:endParaRPr sz="800">
                    <a:latin typeface="Arial"/>
                    <a:cs typeface="Arial"/>
                  </a:endParaRPr>
                </a:p>
              </p:txBody>
            </p:sp>
            <p:sp>
              <p:nvSpPr>
                <p:cNvPr id="582" name="object 32">
                  <a:extLst>
                    <a:ext uri="{FF2B5EF4-FFF2-40B4-BE49-F238E27FC236}">
                      <a16:creationId xmlns:a16="http://schemas.microsoft.com/office/drawing/2014/main" id="{477DA229-30E2-4ADE-93E4-91160A759861}"/>
                    </a:ext>
                  </a:extLst>
                </p:cNvPr>
                <p:cNvSpPr/>
                <p:nvPr/>
              </p:nvSpPr>
              <p:spPr>
                <a:xfrm>
                  <a:off x="5989848" y="3191765"/>
                  <a:ext cx="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6200">
                      <a:moveTo>
                        <a:pt x="0" y="0"/>
                      </a:moveTo>
                      <a:lnTo>
                        <a:pt x="0" y="7619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583" name="object 33">
                  <a:extLst>
                    <a:ext uri="{FF2B5EF4-FFF2-40B4-BE49-F238E27FC236}">
                      <a16:creationId xmlns:a16="http://schemas.microsoft.com/office/drawing/2014/main" id="{019FE940-61E0-4233-8446-2C0076591157}"/>
                    </a:ext>
                  </a:extLst>
                </p:cNvPr>
                <p:cNvSpPr/>
                <p:nvPr/>
              </p:nvSpPr>
              <p:spPr>
                <a:xfrm>
                  <a:off x="6312936" y="3191765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584" name="object 34">
                  <a:extLst>
                    <a:ext uri="{FF2B5EF4-FFF2-40B4-BE49-F238E27FC236}">
                      <a16:creationId xmlns:a16="http://schemas.microsoft.com/office/drawing/2014/main" id="{C4EC7360-2997-42DB-A5EA-124B93EA7227}"/>
                    </a:ext>
                  </a:extLst>
                </p:cNvPr>
                <p:cNvSpPr/>
                <p:nvPr/>
              </p:nvSpPr>
              <p:spPr>
                <a:xfrm>
                  <a:off x="6636024" y="3191765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sp>
              <p:nvSpPr>
                <p:cNvPr id="585" name="object 35">
                  <a:extLst>
                    <a:ext uri="{FF2B5EF4-FFF2-40B4-BE49-F238E27FC236}">
                      <a16:creationId xmlns:a16="http://schemas.microsoft.com/office/drawing/2014/main" id="{5F0E2EF1-2C95-46B8-A555-0B367F98FFCF}"/>
                    </a:ext>
                  </a:extLst>
                </p:cNvPr>
                <p:cNvSpPr/>
                <p:nvPr/>
              </p:nvSpPr>
              <p:spPr>
                <a:xfrm>
                  <a:off x="6959112" y="3191765"/>
                  <a:ext cx="0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5720">
                      <a:moveTo>
                        <a:pt x="0" y="0"/>
                      </a:moveTo>
                      <a:lnTo>
                        <a:pt x="0" y="45719"/>
                      </a:lnTo>
                    </a:path>
                  </a:pathLst>
                </a:custGeom>
                <a:ln w="317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800"/>
                </a:p>
              </p:txBody>
            </p: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9FCE1FF-CDB8-4E39-987B-565E8383ABE6}"/>
                    </a:ext>
                  </a:extLst>
                </p:cNvPr>
                <p:cNvGrpSpPr/>
                <p:nvPr/>
              </p:nvGrpSpPr>
              <p:grpSpPr>
                <a:xfrm>
                  <a:off x="6966701" y="1019810"/>
                  <a:ext cx="201776" cy="2150619"/>
                  <a:chOff x="10058400" y="1019810"/>
                  <a:chExt cx="201776" cy="2150619"/>
                </a:xfrm>
              </p:grpSpPr>
              <p:sp>
                <p:nvSpPr>
                  <p:cNvPr id="590" name="object 47">
                    <a:extLst>
                      <a:ext uri="{FF2B5EF4-FFF2-40B4-BE49-F238E27FC236}">
                        <a16:creationId xmlns:a16="http://schemas.microsoft.com/office/drawing/2014/main" id="{6980B640-B51A-4BD9-89EF-C7DDA4897CAC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0091522" y="2926040"/>
                    <a:ext cx="245861" cy="91441"/>
                  </a:xfrm>
                  <a:prstGeom prst="rect">
                    <a:avLst/>
                  </a:prstGeom>
                </p:spPr>
                <p:txBody>
                  <a:bodyPr vert="vert270" wrap="square" lIns="0" tIns="7620" rIns="0" bIns="0" rtlCol="0">
                    <a:spAutoFit/>
                  </a:bodyPr>
                  <a:lstStyle/>
                  <a:p>
                    <a:pPr marL="16933">
                      <a:spcBef>
                        <a:spcPts val="60"/>
                      </a:spcBef>
                    </a:pPr>
                    <a:r>
                      <a:rPr sz="800" dirty="0">
                        <a:latin typeface="Arial"/>
                        <a:cs typeface="Arial"/>
                      </a:rPr>
                      <a:t>0</a:t>
                    </a:r>
                    <a:endParaRPr sz="80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91" name="object 48">
                    <a:extLst>
                      <a:ext uri="{FF2B5EF4-FFF2-40B4-BE49-F238E27FC236}">
                        <a16:creationId xmlns:a16="http://schemas.microsoft.com/office/drawing/2014/main" id="{0AD94E53-C6A9-43A3-BFFD-630243874682}"/>
                      </a:ext>
                    </a:extLst>
                  </p:cNvPr>
                  <p:cNvSpPr/>
                  <p:nvPr/>
                </p:nvSpPr>
                <p:spPr>
                  <a:xfrm>
                    <a:off x="10058400" y="2970530"/>
                    <a:ext cx="762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0">
                        <a:moveTo>
                          <a:pt x="0" y="0"/>
                        </a:moveTo>
                        <a:lnTo>
                          <a:pt x="7620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2" name="object 49">
                    <a:extLst>
                      <a:ext uri="{FF2B5EF4-FFF2-40B4-BE49-F238E27FC236}">
                        <a16:creationId xmlns:a16="http://schemas.microsoft.com/office/drawing/2014/main" id="{0D5A7CD6-0BF2-4E2F-A689-B0EB8FD7C733}"/>
                      </a:ext>
                    </a:extLst>
                  </p:cNvPr>
                  <p:cNvSpPr/>
                  <p:nvPr/>
                </p:nvSpPr>
                <p:spPr>
                  <a:xfrm>
                    <a:off x="10058400" y="2693163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3" name="object 50">
                    <a:extLst>
                      <a:ext uri="{FF2B5EF4-FFF2-40B4-BE49-F238E27FC236}">
                        <a16:creationId xmlns:a16="http://schemas.microsoft.com/office/drawing/2014/main" id="{5482E269-7BF7-4FB4-BAA8-1ED5B481FE3F}"/>
                      </a:ext>
                    </a:extLst>
                  </p:cNvPr>
                  <p:cNvSpPr/>
                  <p:nvPr/>
                </p:nvSpPr>
                <p:spPr>
                  <a:xfrm>
                    <a:off x="10058400" y="2412747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4" name="object 51">
                    <a:extLst>
                      <a:ext uri="{FF2B5EF4-FFF2-40B4-BE49-F238E27FC236}">
                        <a16:creationId xmlns:a16="http://schemas.microsoft.com/office/drawing/2014/main" id="{629B156E-20A6-46CF-AD4D-B4708AE8B57A}"/>
                      </a:ext>
                    </a:extLst>
                  </p:cNvPr>
                  <p:cNvSpPr/>
                  <p:nvPr/>
                </p:nvSpPr>
                <p:spPr>
                  <a:xfrm>
                    <a:off x="10058400" y="2135378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5" name="object 52">
                    <a:extLst>
                      <a:ext uri="{FF2B5EF4-FFF2-40B4-BE49-F238E27FC236}">
                        <a16:creationId xmlns:a16="http://schemas.microsoft.com/office/drawing/2014/main" id="{DF0C245A-5300-45CC-A60E-30A62433BB5B}"/>
                      </a:ext>
                    </a:extLst>
                  </p:cNvPr>
                  <p:cNvSpPr/>
                  <p:nvPr/>
                </p:nvSpPr>
                <p:spPr>
                  <a:xfrm>
                    <a:off x="10058400" y="1854963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6" name="object 53">
                    <a:extLst>
                      <a:ext uri="{FF2B5EF4-FFF2-40B4-BE49-F238E27FC236}">
                        <a16:creationId xmlns:a16="http://schemas.microsoft.com/office/drawing/2014/main" id="{DE430F02-F6A4-45E0-9BCF-AFDCDFD6BBD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0091525" y="1533106"/>
                    <a:ext cx="245861" cy="91441"/>
                  </a:xfrm>
                  <a:prstGeom prst="rect">
                    <a:avLst/>
                  </a:prstGeom>
                </p:spPr>
                <p:txBody>
                  <a:bodyPr vert="vert270" wrap="square" lIns="0" tIns="7620" rIns="0" bIns="0" rtlCol="0">
                    <a:spAutoFit/>
                  </a:bodyPr>
                  <a:lstStyle/>
                  <a:p>
                    <a:pPr marL="16933">
                      <a:spcBef>
                        <a:spcPts val="60"/>
                      </a:spcBef>
                    </a:pPr>
                    <a:r>
                      <a:rPr sz="800" dirty="0">
                        <a:latin typeface="Arial"/>
                        <a:cs typeface="Arial"/>
                      </a:rPr>
                      <a:t>1</a:t>
                    </a:r>
                  </a:p>
                </p:txBody>
              </p:sp>
              <p:sp>
                <p:nvSpPr>
                  <p:cNvPr id="597" name="object 54">
                    <a:extLst>
                      <a:ext uri="{FF2B5EF4-FFF2-40B4-BE49-F238E27FC236}">
                        <a16:creationId xmlns:a16="http://schemas.microsoft.com/office/drawing/2014/main" id="{8267C8B2-F5E0-4894-BD20-9B6D4BA5E4FC}"/>
                      </a:ext>
                    </a:extLst>
                  </p:cNvPr>
                  <p:cNvSpPr/>
                  <p:nvPr/>
                </p:nvSpPr>
                <p:spPr>
                  <a:xfrm>
                    <a:off x="10058400" y="1577595"/>
                    <a:ext cx="762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0">
                        <a:moveTo>
                          <a:pt x="0" y="0"/>
                        </a:moveTo>
                        <a:lnTo>
                          <a:pt x="7620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8" name="object 55">
                    <a:extLst>
                      <a:ext uri="{FF2B5EF4-FFF2-40B4-BE49-F238E27FC236}">
                        <a16:creationId xmlns:a16="http://schemas.microsoft.com/office/drawing/2014/main" id="{DCB146E3-49B5-498F-AFE2-A16E2D8D6AE3}"/>
                      </a:ext>
                    </a:extLst>
                  </p:cNvPr>
                  <p:cNvSpPr/>
                  <p:nvPr/>
                </p:nvSpPr>
                <p:spPr>
                  <a:xfrm>
                    <a:off x="10058400" y="1300227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599" name="object 56">
                    <a:extLst>
                      <a:ext uri="{FF2B5EF4-FFF2-40B4-BE49-F238E27FC236}">
                        <a16:creationId xmlns:a16="http://schemas.microsoft.com/office/drawing/2014/main" id="{8175E539-F45E-4D0D-AA38-5CF9B5981D4E}"/>
                      </a:ext>
                    </a:extLst>
                  </p:cNvPr>
                  <p:cNvSpPr/>
                  <p:nvPr/>
                </p:nvSpPr>
                <p:spPr>
                  <a:xfrm>
                    <a:off x="10058400" y="1019810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  <p:sp>
                <p:nvSpPr>
                  <p:cNvPr id="600" name="object 44">
                    <a:extLst>
                      <a:ext uri="{FF2B5EF4-FFF2-40B4-BE49-F238E27FC236}">
                        <a16:creationId xmlns:a16="http://schemas.microsoft.com/office/drawing/2014/main" id="{1E0C9F1E-D560-48F3-A576-88A749FCDDC1}"/>
                      </a:ext>
                    </a:extLst>
                  </p:cNvPr>
                  <p:cNvSpPr/>
                  <p:nvPr/>
                </p:nvSpPr>
                <p:spPr>
                  <a:xfrm>
                    <a:off x="10058400" y="3170429"/>
                    <a:ext cx="457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>
                        <a:moveTo>
                          <a:pt x="0" y="0"/>
                        </a:moveTo>
                        <a:lnTo>
                          <a:pt x="45720" y="0"/>
                        </a:lnTo>
                      </a:path>
                    </a:pathLst>
                  </a:custGeom>
                  <a:ln w="317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800"/>
                  </a:p>
                </p:txBody>
              </p:sp>
            </p:grpSp>
            <p:sp>
              <p:nvSpPr>
                <p:cNvPr id="587" name="object 25">
                  <a:extLst>
                    <a:ext uri="{FF2B5EF4-FFF2-40B4-BE49-F238E27FC236}">
                      <a16:creationId xmlns:a16="http://schemas.microsoft.com/office/drawing/2014/main" id="{D98E491D-D9CC-45F9-B88F-1128D29D5870}"/>
                    </a:ext>
                  </a:extLst>
                </p:cNvPr>
                <p:cNvSpPr txBox="1"/>
                <p:nvPr/>
              </p:nvSpPr>
              <p:spPr>
                <a:xfrm>
                  <a:off x="6480702" y="3290824"/>
                  <a:ext cx="304135" cy="2458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6933"/>
                  <a:r>
                    <a:rPr lang="en-US" sz="800" spc="20" dirty="0">
                      <a:latin typeface="Arial"/>
                      <a:cs typeface="Arial"/>
                    </a:rPr>
                    <a:t>5</a:t>
                  </a:r>
                  <a:r>
                    <a:rPr sz="800" spc="20" dirty="0">
                      <a:latin typeface="Arial"/>
                      <a:cs typeface="Arial"/>
                    </a:rPr>
                    <a:t>.</a:t>
                  </a:r>
                  <a:r>
                    <a:rPr lang="en-US" sz="800" spc="20" dirty="0">
                      <a:latin typeface="Arial"/>
                      <a:cs typeface="Arial"/>
                    </a:rPr>
                    <a:t>8</a:t>
                  </a:r>
                  <a:endParaRPr sz="800" dirty="0">
                    <a:latin typeface="Arial"/>
                    <a:cs typeface="Arial"/>
                  </a:endParaRPr>
                </a:p>
              </p:txBody>
            </p:sp>
            <p:pic>
              <p:nvPicPr>
                <p:cNvPr id="588" name="Picture 587">
                  <a:extLst>
                    <a:ext uri="{FF2B5EF4-FFF2-40B4-BE49-F238E27FC236}">
                      <a16:creationId xmlns:a16="http://schemas.microsoft.com/office/drawing/2014/main" id="{545BAEFD-F96A-4AB2-AEFA-0D8F50F845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21701" y="992632"/>
                  <a:ext cx="1845000" cy="1981200"/>
                </a:xfrm>
                <a:prstGeom prst="rect">
                  <a:avLst/>
                </a:prstGeom>
              </p:spPr>
            </p:pic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BFF77B5E-5679-43D4-9C11-D03AFFA540C5}"/>
                    </a:ext>
                  </a:extLst>
                </p:cNvPr>
                <p:cNvSpPr/>
                <p:nvPr/>
              </p:nvSpPr>
              <p:spPr>
                <a:xfrm>
                  <a:off x="5121700" y="723740"/>
                  <a:ext cx="1850399" cy="24619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</p:grp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DE64CE4F-5D5E-4F35-B7BC-AB6DF400537A}"/>
                </a:ext>
              </a:extLst>
            </p:cNvPr>
            <p:cNvSpPr txBox="1"/>
            <p:nvPr/>
          </p:nvSpPr>
          <p:spPr>
            <a:xfrm>
              <a:off x="10936719" y="4261832"/>
              <a:ext cx="253596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D8863351-6A85-458D-99A7-3620C879836E}"/>
                </a:ext>
              </a:extLst>
            </p:cNvPr>
            <p:cNvSpPr txBox="1"/>
            <p:nvPr/>
          </p:nvSpPr>
          <p:spPr>
            <a:xfrm>
              <a:off x="10199351" y="4464479"/>
              <a:ext cx="253596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24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06EAE9-E1A7-415F-BEE7-9BDF38D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Immobilization of the Hydrolase Enzyme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8C1381-2F25-459F-A58A-BCB9BB5A691D}"/>
              </a:ext>
            </a:extLst>
          </p:cNvPr>
          <p:cNvGrpSpPr/>
          <p:nvPr/>
        </p:nvGrpSpPr>
        <p:grpSpPr>
          <a:xfrm>
            <a:off x="9906052" y="1271448"/>
            <a:ext cx="2001602" cy="1587424"/>
            <a:chOff x="4665969" y="1834035"/>
            <a:chExt cx="1032868" cy="815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08CD5-6427-4CED-A9A0-2E0D679A6439}"/>
                </a:ext>
              </a:extLst>
            </p:cNvPr>
            <p:cNvSpPr txBox="1"/>
            <p:nvPr/>
          </p:nvSpPr>
          <p:spPr>
            <a:xfrm>
              <a:off x="5130604" y="1845305"/>
              <a:ext cx="565337" cy="949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active Florfenicol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2099BD-0AFB-4D27-B4B7-D80239605D60}"/>
                </a:ext>
              </a:extLst>
            </p:cNvPr>
            <p:cNvSpPr txBox="1"/>
            <p:nvPr/>
          </p:nvSpPr>
          <p:spPr>
            <a:xfrm>
              <a:off x="5013314" y="2045260"/>
              <a:ext cx="657880" cy="284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577C4"/>
                  </a:solidFill>
                </a:rPr>
                <a:t>Matrix</a:t>
              </a:r>
              <a:r>
                <a:rPr lang="en-US" sz="1200" dirty="0"/>
                <a:t> with </a:t>
              </a:r>
              <a:r>
                <a:rPr lang="en-US" sz="1200" dirty="0">
                  <a:solidFill>
                    <a:srgbClr val="6FB44A"/>
                  </a:solidFill>
                </a:rPr>
                <a:t>immobilized hydrolase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6136C-09A4-466E-95CF-F609474A3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5969" y="1834035"/>
              <a:ext cx="446081" cy="81583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10E3F22-58F1-4DD0-A29C-7668BE32B126}"/>
                </a:ext>
              </a:extLst>
            </p:cNvPr>
            <p:cNvGrpSpPr/>
            <p:nvPr/>
          </p:nvGrpSpPr>
          <p:grpSpPr>
            <a:xfrm>
              <a:off x="4887921" y="2526385"/>
              <a:ext cx="233744" cy="71066"/>
              <a:chOff x="5587112" y="2188213"/>
              <a:chExt cx="92580" cy="4976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B6CCCB0-EB59-4A24-B271-A908C8C9C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6901" y="2188213"/>
                <a:ext cx="82318" cy="423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2999791-6E88-4162-9FE8-47C328D659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87112" y="2230049"/>
                <a:ext cx="92580" cy="79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CA1CB7-27CB-40CA-BA71-1B453CEBA1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2758" y="2065572"/>
              <a:ext cx="149292" cy="652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708DBA-A865-4436-B739-A31F05CCE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2471" y="1897299"/>
              <a:ext cx="98518" cy="601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2EEEF9-4430-4C58-B119-E2E96CD30937}"/>
                </a:ext>
              </a:extLst>
            </p:cNvPr>
            <p:cNvSpPr txBox="1"/>
            <p:nvPr/>
          </p:nvSpPr>
          <p:spPr>
            <a:xfrm>
              <a:off x="5100485" y="2459798"/>
              <a:ext cx="598352" cy="189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45622"/>
                  </a:solidFill>
                </a:rPr>
                <a:t>Florfenicol cleavage product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999362-3606-4838-9A98-5FC5142C5173}"/>
              </a:ext>
            </a:extLst>
          </p:cNvPr>
          <p:cNvSpPr txBox="1"/>
          <p:nvPr/>
        </p:nvSpPr>
        <p:spPr>
          <a:xfrm>
            <a:off x="235077" y="1186495"/>
            <a:ext cx="4617758" cy="155887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Cloning and expression of optimized hydrolase fused to immobilization tag (His</a:t>
            </a:r>
            <a:r>
              <a:rPr lang="en-US" sz="2000" baseline="-25000" dirty="0"/>
              <a:t>6</a:t>
            </a:r>
            <a:r>
              <a:rPr lang="en-US" dirty="0"/>
              <a:t>- and Silica</a:t>
            </a:r>
            <a:r>
              <a:rPr lang="en-US" sz="2000" baseline="-25000" dirty="0"/>
              <a:t>L2</a:t>
            </a:r>
            <a:r>
              <a:rPr lang="en-US" dirty="0"/>
              <a:t>) and green fluorescence protein (GFP)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Immobilization of hydrolase to Ni-NTA, silica, and sand</a:t>
            </a:r>
            <a:endParaRPr lang="en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6AAFF-9B14-48E7-A03C-297D2EDB52FD}"/>
              </a:ext>
            </a:extLst>
          </p:cNvPr>
          <p:cNvSpPr txBox="1"/>
          <p:nvPr/>
        </p:nvSpPr>
        <p:spPr>
          <a:xfrm>
            <a:off x="9937918" y="2906427"/>
            <a:ext cx="248786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C</a:t>
            </a:r>
            <a:endParaRPr lang="en-DE" sz="933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97C38-B98A-4DDD-AAE7-FB8EF62F76A8}"/>
              </a:ext>
            </a:extLst>
          </p:cNvPr>
          <p:cNvSpPr txBox="1"/>
          <p:nvPr/>
        </p:nvSpPr>
        <p:spPr>
          <a:xfrm>
            <a:off x="400383" y="6346546"/>
            <a:ext cx="11476958" cy="373936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</a:rPr>
              <a:t>Successful immobilization of hydrolase; different immobilization strategies are possible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CC48F-A356-43DE-B3CC-BE07A0E46A6E}"/>
              </a:ext>
            </a:extLst>
          </p:cNvPr>
          <p:cNvCxnSpPr/>
          <p:nvPr/>
        </p:nvCxnSpPr>
        <p:spPr>
          <a:xfrm rot="1200000">
            <a:off x="5257076" y="1425624"/>
            <a:ext cx="75210" cy="20422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57FEB71-DF29-49DD-9E27-B6384E7AC061}"/>
              </a:ext>
            </a:extLst>
          </p:cNvPr>
          <p:cNvSpPr/>
          <p:nvPr/>
        </p:nvSpPr>
        <p:spPr>
          <a:xfrm rot="19892766">
            <a:off x="4962028" y="1690927"/>
            <a:ext cx="1152819" cy="1152821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0EF0C86-9FB4-45AE-8EB1-852BDEF61278}"/>
              </a:ext>
            </a:extLst>
          </p:cNvPr>
          <p:cNvSpPr/>
          <p:nvPr/>
        </p:nvSpPr>
        <p:spPr>
          <a:xfrm rot="19892766">
            <a:off x="4962028" y="1690927"/>
            <a:ext cx="1152819" cy="1152821"/>
          </a:xfrm>
          <a:prstGeom prst="arc">
            <a:avLst>
              <a:gd name="adj1" fmla="val 17109625"/>
              <a:gd name="adj2" fmla="val 2095906"/>
            </a:avLst>
          </a:prstGeom>
          <a:ln w="1016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8229DA-CA73-463C-B368-FD4F35A32BA7}"/>
              </a:ext>
            </a:extLst>
          </p:cNvPr>
          <p:cNvSpPr txBox="1"/>
          <p:nvPr/>
        </p:nvSpPr>
        <p:spPr>
          <a:xfrm rot="1800000">
            <a:off x="4962028" y="1702411"/>
            <a:ext cx="1152819" cy="11528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50421"/>
              </a:avLst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Hydrolase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22A17DC8-8736-4EA6-B63F-70CA8B79049A}"/>
              </a:ext>
            </a:extLst>
          </p:cNvPr>
          <p:cNvSpPr/>
          <p:nvPr/>
        </p:nvSpPr>
        <p:spPr>
          <a:xfrm rot="19980000">
            <a:off x="4962028" y="1690927"/>
            <a:ext cx="1152819" cy="1152821"/>
          </a:xfrm>
          <a:prstGeom prst="arc">
            <a:avLst>
              <a:gd name="adj1" fmla="val 6948364"/>
              <a:gd name="adj2" fmla="val 9070842"/>
            </a:avLst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175009-ADD8-44F1-8C6D-F781C68A6E81}"/>
              </a:ext>
            </a:extLst>
          </p:cNvPr>
          <p:cNvSpPr txBox="1"/>
          <p:nvPr/>
        </p:nvSpPr>
        <p:spPr>
          <a:xfrm rot="600000">
            <a:off x="4962028" y="1702411"/>
            <a:ext cx="1152819" cy="115282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4480303"/>
              </a:avLst>
            </a:prstTxWarp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LacI</a:t>
            </a:r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C0BECA7D-D778-4B58-8F63-6308197C128B}"/>
              </a:ext>
            </a:extLst>
          </p:cNvPr>
          <p:cNvSpPr/>
          <p:nvPr/>
        </p:nvSpPr>
        <p:spPr>
          <a:xfrm rot="19920000">
            <a:off x="4967376" y="1690446"/>
            <a:ext cx="1152819" cy="1152821"/>
          </a:xfrm>
          <a:prstGeom prst="arc">
            <a:avLst>
              <a:gd name="adj1" fmla="val 10708433"/>
              <a:gd name="adj2" fmla="val 13220625"/>
            </a:avLst>
          </a:prstGeom>
          <a:ln w="1016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69ED25-D520-453E-902C-2B559BD50987}"/>
              </a:ext>
            </a:extLst>
          </p:cNvPr>
          <p:cNvSpPr txBox="1"/>
          <p:nvPr/>
        </p:nvSpPr>
        <p:spPr>
          <a:xfrm rot="15840000">
            <a:off x="4991921" y="1706185"/>
            <a:ext cx="1152821" cy="11528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5207574"/>
              </a:avLst>
            </a:prstTxWarp>
            <a:spAutoFit/>
          </a:bodyPr>
          <a:lstStyle/>
          <a:p>
            <a:r>
              <a:rPr lang="en-US" sz="1400" dirty="0" err="1"/>
              <a:t>Amp</a:t>
            </a:r>
            <a:r>
              <a:rPr lang="en-US" sz="1400" baseline="30000" dirty="0" err="1"/>
              <a:t>R</a:t>
            </a:r>
            <a:endParaRPr lang="en-US" sz="1400" baseline="30000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BDE2411-4209-4684-B3A5-499A300F680A}"/>
              </a:ext>
            </a:extLst>
          </p:cNvPr>
          <p:cNvSpPr/>
          <p:nvPr/>
        </p:nvSpPr>
        <p:spPr>
          <a:xfrm rot="19892766">
            <a:off x="4962028" y="1690687"/>
            <a:ext cx="1152819" cy="1152821"/>
          </a:xfrm>
          <a:prstGeom prst="arc">
            <a:avLst>
              <a:gd name="adj1" fmla="val 650153"/>
              <a:gd name="adj2" fmla="val 4438880"/>
            </a:avLst>
          </a:prstGeom>
          <a:ln w="101600">
            <a:solidFill>
              <a:srgbClr val="71A8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47EDC-E840-4C43-85C2-F75D0A517BB9}"/>
              </a:ext>
            </a:extLst>
          </p:cNvPr>
          <p:cNvSpPr txBox="1"/>
          <p:nvPr/>
        </p:nvSpPr>
        <p:spPr>
          <a:xfrm rot="6180000">
            <a:off x="4936761" y="1703738"/>
            <a:ext cx="1152821" cy="11528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5514546"/>
              </a:avLst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GFP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F9A7632C-312B-4073-883A-A56FA20859B5}"/>
              </a:ext>
            </a:extLst>
          </p:cNvPr>
          <p:cNvSpPr/>
          <p:nvPr/>
        </p:nvSpPr>
        <p:spPr>
          <a:xfrm rot="13320000">
            <a:off x="4962028" y="1690687"/>
            <a:ext cx="1152819" cy="1152821"/>
          </a:xfrm>
          <a:prstGeom prst="arc">
            <a:avLst>
              <a:gd name="adj1" fmla="val 624889"/>
              <a:gd name="adj2" fmla="val 2090779"/>
            </a:avLst>
          </a:prstGeom>
          <a:ln w="101600">
            <a:solidFill>
              <a:srgbClr val="292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46408F-8DA9-4DD1-B57D-DF3083EEC322}"/>
              </a:ext>
            </a:extLst>
          </p:cNvPr>
          <p:cNvSpPr txBox="1"/>
          <p:nvPr/>
        </p:nvSpPr>
        <p:spPr>
          <a:xfrm rot="5460000">
            <a:off x="4948241" y="1703738"/>
            <a:ext cx="1152821" cy="11528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8787207"/>
              </a:avLst>
            </a:prstTxWarp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tag</a:t>
            </a:r>
          </a:p>
        </p:txBody>
      </p:sp>
      <p:sp>
        <p:nvSpPr>
          <p:cNvPr id="46" name="Right Arrow 404">
            <a:extLst>
              <a:ext uri="{FF2B5EF4-FFF2-40B4-BE49-F238E27FC236}">
                <a16:creationId xmlns:a16="http://schemas.microsoft.com/office/drawing/2014/main" id="{2C8C8EEF-7A98-4A5E-BE1D-B00675170294}"/>
              </a:ext>
            </a:extLst>
          </p:cNvPr>
          <p:cNvSpPr/>
          <p:nvPr/>
        </p:nvSpPr>
        <p:spPr>
          <a:xfrm rot="18245848">
            <a:off x="4966164" y="1790598"/>
            <a:ext cx="269374" cy="241263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lac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8AF42F-AD03-453F-857F-1E9355665CEB}"/>
              </a:ext>
            </a:extLst>
          </p:cNvPr>
          <p:cNvSpPr txBox="1"/>
          <p:nvPr/>
        </p:nvSpPr>
        <p:spPr>
          <a:xfrm>
            <a:off x="5005963" y="1846502"/>
            <a:ext cx="114837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Plasmid pAR2000_His-Hydrolase-GFP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604765-6F4F-43BE-9B90-454A47332B94}"/>
              </a:ext>
            </a:extLst>
          </p:cNvPr>
          <p:cNvSpPr txBox="1"/>
          <p:nvPr/>
        </p:nvSpPr>
        <p:spPr>
          <a:xfrm>
            <a:off x="4842741" y="1203418"/>
            <a:ext cx="9321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292A9F"/>
                </a:solidFill>
              </a:rPr>
              <a:t>Immobilization</a:t>
            </a:r>
            <a:endParaRPr lang="en-DE" sz="1200" dirty="0">
              <a:solidFill>
                <a:srgbClr val="292A9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32401D-4A9A-4685-8B49-02CE399905B2}"/>
              </a:ext>
            </a:extLst>
          </p:cNvPr>
          <p:cNvCxnSpPr>
            <a:cxnSpLocks/>
          </p:cNvCxnSpPr>
          <p:nvPr/>
        </p:nvCxnSpPr>
        <p:spPr>
          <a:xfrm flipH="1">
            <a:off x="6016064" y="1595833"/>
            <a:ext cx="178414" cy="11631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02728F2-1C56-4E19-B8CF-E86BA3DBF3D5}"/>
              </a:ext>
            </a:extLst>
          </p:cNvPr>
          <p:cNvSpPr txBox="1"/>
          <p:nvPr/>
        </p:nvSpPr>
        <p:spPr>
          <a:xfrm>
            <a:off x="6185625" y="1368690"/>
            <a:ext cx="9962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990000"/>
                </a:solidFill>
              </a:rPr>
              <a:t>Florfenicol-Inactivation</a:t>
            </a:r>
            <a:endParaRPr lang="en-DE" sz="1200" dirty="0">
              <a:solidFill>
                <a:srgbClr val="99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C80B9-2251-423A-914D-6EC0D3238C67}"/>
              </a:ext>
            </a:extLst>
          </p:cNvPr>
          <p:cNvSpPr txBox="1"/>
          <p:nvPr/>
        </p:nvSpPr>
        <p:spPr>
          <a:xfrm>
            <a:off x="6185625" y="2598747"/>
            <a:ext cx="9962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Visualisation</a:t>
            </a:r>
            <a:endParaRPr lang="en-DE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AFF4407-26D1-4A74-9860-36263D62D807}"/>
              </a:ext>
            </a:extLst>
          </p:cNvPr>
          <p:cNvCxnSpPr>
            <a:cxnSpLocks/>
          </p:cNvCxnSpPr>
          <p:nvPr/>
        </p:nvCxnSpPr>
        <p:spPr>
          <a:xfrm flipH="1" flipV="1">
            <a:off x="6207273" y="2477196"/>
            <a:ext cx="178414" cy="11631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44F66EE-FBB6-4556-8F27-48707CA7712B}"/>
              </a:ext>
            </a:extLst>
          </p:cNvPr>
          <p:cNvGrpSpPr/>
          <p:nvPr/>
        </p:nvGrpSpPr>
        <p:grpSpPr>
          <a:xfrm>
            <a:off x="6362946" y="1811245"/>
            <a:ext cx="1479555" cy="507831"/>
            <a:chOff x="6362946" y="1811245"/>
            <a:chExt cx="1479555" cy="507831"/>
          </a:xfrm>
        </p:grpSpPr>
        <p:sp>
          <p:nvSpPr>
            <p:cNvPr id="20" name="Right Arrow 38">
              <a:extLst>
                <a:ext uri="{FF2B5EF4-FFF2-40B4-BE49-F238E27FC236}">
                  <a16:creationId xmlns:a16="http://schemas.microsoft.com/office/drawing/2014/main" id="{70E7A6A9-006B-4DE4-B113-C49FDE5C13E7}"/>
                </a:ext>
              </a:extLst>
            </p:cNvPr>
            <p:cNvSpPr/>
            <p:nvPr/>
          </p:nvSpPr>
          <p:spPr>
            <a:xfrm>
              <a:off x="6674322" y="1867829"/>
              <a:ext cx="1107181" cy="386400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E84086-91B1-424B-98F1-DB804EF0F6C1}"/>
                </a:ext>
              </a:extLst>
            </p:cNvPr>
            <p:cNvSpPr txBox="1"/>
            <p:nvPr/>
          </p:nvSpPr>
          <p:spPr>
            <a:xfrm>
              <a:off x="6362946" y="1811245"/>
              <a:ext cx="1479555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</a:rPr>
                <a:t>Transformation</a:t>
              </a:r>
            </a:p>
            <a:p>
              <a:pPr algn="ctr"/>
              <a:endParaRPr lang="en-US" sz="11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</a:rPr>
                <a:t> in E. coli</a:t>
              </a:r>
              <a:endParaRPr lang="en-DE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A21BA5B-D2B8-416F-A846-A4DB83C67B0A}"/>
              </a:ext>
            </a:extLst>
          </p:cNvPr>
          <p:cNvSpPr/>
          <p:nvPr/>
        </p:nvSpPr>
        <p:spPr>
          <a:xfrm>
            <a:off x="4789714" y="1186495"/>
            <a:ext cx="7112327" cy="173829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D6C682-8E4C-45D0-9227-26E7815E55B3}"/>
              </a:ext>
            </a:extLst>
          </p:cNvPr>
          <p:cNvGrpSpPr/>
          <p:nvPr/>
        </p:nvGrpSpPr>
        <p:grpSpPr>
          <a:xfrm>
            <a:off x="8477364" y="1799695"/>
            <a:ext cx="1479555" cy="449147"/>
            <a:chOff x="8477364" y="1799695"/>
            <a:chExt cx="1479555" cy="449147"/>
          </a:xfrm>
        </p:grpSpPr>
        <p:sp>
          <p:nvSpPr>
            <p:cNvPr id="95" name="Right Arrow 38">
              <a:extLst>
                <a:ext uri="{FF2B5EF4-FFF2-40B4-BE49-F238E27FC236}">
                  <a16:creationId xmlns:a16="http://schemas.microsoft.com/office/drawing/2014/main" id="{FF565004-35B6-40B1-AB98-C05656DDB37C}"/>
                </a:ext>
              </a:extLst>
            </p:cNvPr>
            <p:cNvSpPr/>
            <p:nvPr/>
          </p:nvSpPr>
          <p:spPr>
            <a:xfrm>
              <a:off x="8746420" y="1862442"/>
              <a:ext cx="1107181" cy="386400"/>
            </a:xfrm>
            <a:prstGeom prst="rightArrow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0ACF1AE-93B4-40C4-81D4-3BF93A90E9F9}"/>
                </a:ext>
              </a:extLst>
            </p:cNvPr>
            <p:cNvSpPr txBox="1"/>
            <p:nvPr/>
          </p:nvSpPr>
          <p:spPr>
            <a:xfrm>
              <a:off x="8477364" y="1799695"/>
              <a:ext cx="147955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</a:rPr>
                <a:t>Immobilization</a:t>
              </a:r>
              <a:endParaRPr lang="en-DE" sz="11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22D962-A33D-4619-8FBA-2FE91BCFAB55}"/>
              </a:ext>
            </a:extLst>
          </p:cNvPr>
          <p:cNvGrpSpPr/>
          <p:nvPr/>
        </p:nvGrpSpPr>
        <p:grpSpPr>
          <a:xfrm>
            <a:off x="7606099" y="1239497"/>
            <a:ext cx="1479555" cy="1458649"/>
            <a:chOff x="7606099" y="1239497"/>
            <a:chExt cx="1479555" cy="1458649"/>
          </a:xfrm>
        </p:grpSpPr>
        <p:pic>
          <p:nvPicPr>
            <p:cNvPr id="54" name="Picture 72">
              <a:extLst>
                <a:ext uri="{FF2B5EF4-FFF2-40B4-BE49-F238E27FC236}">
                  <a16:creationId xmlns:a16="http://schemas.microsoft.com/office/drawing/2014/main" id="{12945D38-B366-4179-B379-E5ED0F6F7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703372" y="1696479"/>
              <a:ext cx="1285009" cy="718326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4F508BC-11FD-4D53-A02D-BDF59A1A1FC5}"/>
                </a:ext>
              </a:extLst>
            </p:cNvPr>
            <p:cNvSpPr txBox="1"/>
            <p:nvPr/>
          </p:nvSpPr>
          <p:spPr>
            <a:xfrm>
              <a:off x="7606099" y="1239497"/>
              <a:ext cx="147955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</a:rPr>
                <a:t>Expression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FEE41D-E291-47CF-8DBC-7136A3ED1153}"/>
              </a:ext>
            </a:extLst>
          </p:cNvPr>
          <p:cNvGrpSpPr>
            <a:grpSpLocks noChangeAspect="1"/>
          </p:cNvGrpSpPr>
          <p:nvPr/>
        </p:nvGrpSpPr>
        <p:grpSpPr>
          <a:xfrm>
            <a:off x="3996658" y="3662128"/>
            <a:ext cx="4197688" cy="2461687"/>
            <a:chOff x="3902929" y="1238844"/>
            <a:chExt cx="2019918" cy="118455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F7D8788-16AC-43E4-817A-4EA78B61F3EF}"/>
                </a:ext>
              </a:extLst>
            </p:cNvPr>
            <p:cNvGrpSpPr/>
            <p:nvPr/>
          </p:nvGrpSpPr>
          <p:grpSpPr>
            <a:xfrm>
              <a:off x="3902929" y="1420065"/>
              <a:ext cx="2019918" cy="993493"/>
              <a:chOff x="2482191" y="16475482"/>
              <a:chExt cx="8533417" cy="419720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F47D36ED-C73A-426B-A923-343F088C1376}"/>
                  </a:ext>
                </a:extLst>
              </p:cNvPr>
              <p:cNvGrpSpPr/>
              <p:nvPr/>
            </p:nvGrpSpPr>
            <p:grpSpPr>
              <a:xfrm>
                <a:off x="2482191" y="16475482"/>
                <a:ext cx="8533417" cy="4197207"/>
                <a:chOff x="2482191" y="16475482"/>
                <a:chExt cx="8533417" cy="4197207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C8C0E86D-5340-492C-9DB7-96E5BC936763}"/>
                    </a:ext>
                  </a:extLst>
                </p:cNvPr>
                <p:cNvGrpSpPr/>
                <p:nvPr/>
              </p:nvGrpSpPr>
              <p:grpSpPr>
                <a:xfrm>
                  <a:off x="2482191" y="16508126"/>
                  <a:ext cx="8533417" cy="4164563"/>
                  <a:chOff x="9721482" y="702442"/>
                  <a:chExt cx="5436627" cy="2653240"/>
                </a:xfrm>
              </p:grpSpPr>
              <p:pic>
                <p:nvPicPr>
                  <p:cNvPr id="105" name="Picture 104">
                    <a:extLst>
                      <a:ext uri="{FF2B5EF4-FFF2-40B4-BE49-F238E27FC236}">
                        <a16:creationId xmlns:a16="http://schemas.microsoft.com/office/drawing/2014/main" id="{71B3C7C6-91D8-4D2D-B641-766321A26E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1"/>
                  <a:stretch/>
                </p:blipFill>
                <p:spPr>
                  <a:xfrm>
                    <a:off x="9721482" y="702442"/>
                    <a:ext cx="1700621" cy="833033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7F6AFB7C-F883-4E84-9AA3-C11198D052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1" b="-2"/>
                  <a:stretch/>
                </p:blipFill>
                <p:spPr>
                  <a:xfrm>
                    <a:off x="9721482" y="1613599"/>
                    <a:ext cx="1700621" cy="831095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>
                    <a:extLst>
                      <a:ext uri="{FF2B5EF4-FFF2-40B4-BE49-F238E27FC236}">
                        <a16:creationId xmlns:a16="http://schemas.microsoft.com/office/drawing/2014/main" id="{947C32DD-DB2B-46A8-8BA2-B456541AA5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1"/>
                  <a:stretch/>
                </p:blipFill>
                <p:spPr>
                  <a:xfrm>
                    <a:off x="9725320" y="2522819"/>
                    <a:ext cx="1696783" cy="831738"/>
                  </a:xfrm>
                  <a:prstGeom prst="rect">
                    <a:avLst/>
                  </a:prstGeom>
                </p:spPr>
              </p:pic>
              <p:pic>
                <p:nvPicPr>
                  <p:cNvPr id="108" name="Picture 107">
                    <a:extLst>
                      <a:ext uri="{FF2B5EF4-FFF2-40B4-BE49-F238E27FC236}">
                        <a16:creationId xmlns:a16="http://schemas.microsoft.com/office/drawing/2014/main" id="{A5AEBC9E-DF83-4228-A89D-4964F97F30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1589474" y="702442"/>
                    <a:ext cx="1700632" cy="831003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55220D45-A469-46D3-BC9F-97A6202C27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" r="-1"/>
                  <a:stretch/>
                </p:blipFill>
                <p:spPr>
                  <a:xfrm>
                    <a:off x="11589474" y="1613691"/>
                    <a:ext cx="1700632" cy="831003"/>
                  </a:xfrm>
                  <a:prstGeom prst="rect">
                    <a:avLst/>
                  </a:prstGeom>
                </p:spPr>
              </p:pic>
              <p:pic>
                <p:nvPicPr>
                  <p:cNvPr id="110" name="Picture 109">
                    <a:extLst>
                      <a:ext uri="{FF2B5EF4-FFF2-40B4-BE49-F238E27FC236}">
                        <a16:creationId xmlns:a16="http://schemas.microsoft.com/office/drawing/2014/main" id="{50826ACB-AA5C-4A97-AA89-88D9FAB46E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1"/>
                  <a:stretch/>
                </p:blipFill>
                <p:spPr>
                  <a:xfrm>
                    <a:off x="11589474" y="2522819"/>
                    <a:ext cx="1700632" cy="832680"/>
                  </a:xfrm>
                  <a:prstGeom prst="rect">
                    <a:avLst/>
                  </a:prstGeom>
                </p:spPr>
              </p:pic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D7A67251-EA6D-4058-BC34-19215594D0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bright="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457477" y="702442"/>
                    <a:ext cx="1700632" cy="831275"/>
                  </a:xfrm>
                  <a:prstGeom prst="rect">
                    <a:avLst/>
                  </a:prstGeom>
                </p:spPr>
              </p:pic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1AECBFA4-0B1C-4E65-A0BD-DD25C85271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457474" y="1614735"/>
                    <a:ext cx="1700632" cy="829959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112">
                    <a:extLst>
                      <a:ext uri="{FF2B5EF4-FFF2-40B4-BE49-F238E27FC236}">
                        <a16:creationId xmlns:a16="http://schemas.microsoft.com/office/drawing/2014/main" id="{3AC9BCC5-F17B-492A-8CFF-CFA8F5D009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-971"/>
                  <a:stretch/>
                </p:blipFill>
                <p:spPr>
                  <a:xfrm>
                    <a:off x="13434677" y="2522819"/>
                    <a:ext cx="1723432" cy="83286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B94F3EEA-052F-4302-B119-BA0334FA7BA9}"/>
                    </a:ext>
                  </a:extLst>
                </p:cNvPr>
                <p:cNvSpPr txBox="1"/>
                <p:nvPr/>
              </p:nvSpPr>
              <p:spPr>
                <a:xfrm>
                  <a:off x="9901236" y="16475482"/>
                  <a:ext cx="1070095" cy="412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200 µm</a:t>
                  </a:r>
                </a:p>
              </p:txBody>
            </p: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806C4B9-A774-4DD0-A8AE-6252FF4DE4F8}"/>
                  </a:ext>
                </a:extLst>
              </p:cNvPr>
              <p:cNvCxnSpPr/>
              <p:nvPr/>
            </p:nvCxnSpPr>
            <p:spPr>
              <a:xfrm>
                <a:off x="9949773" y="16838330"/>
                <a:ext cx="45204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633FEC-CC61-4AF2-878D-2EAE65EBBBDE}"/>
                </a:ext>
              </a:extLst>
            </p:cNvPr>
            <p:cNvSpPr txBox="1"/>
            <p:nvPr/>
          </p:nvSpPr>
          <p:spPr>
            <a:xfrm>
              <a:off x="4021076" y="1238844"/>
              <a:ext cx="401077" cy="17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Ni-NTA</a:t>
              </a:r>
              <a:endParaRPr lang="en-DE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C40E1F5-207B-420B-97B1-226B0710B49A}"/>
                </a:ext>
              </a:extLst>
            </p:cNvPr>
            <p:cNvSpPr txBox="1"/>
            <p:nvPr/>
          </p:nvSpPr>
          <p:spPr>
            <a:xfrm>
              <a:off x="4755142" y="1238844"/>
              <a:ext cx="315487" cy="17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Silica</a:t>
              </a:r>
              <a:endParaRPr lang="en-DE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46D0949-3D2B-49A5-A435-8515BD15C500}"/>
                </a:ext>
              </a:extLst>
            </p:cNvPr>
            <p:cNvSpPr txBox="1"/>
            <p:nvPr/>
          </p:nvSpPr>
          <p:spPr>
            <a:xfrm>
              <a:off x="5451799" y="1238844"/>
              <a:ext cx="310241" cy="17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Sand</a:t>
              </a:r>
              <a:endParaRPr lang="en-DE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E63265A-24CE-4034-8F70-0538B3C7DF00}"/>
                </a:ext>
              </a:extLst>
            </p:cNvPr>
            <p:cNvSpPr txBox="1"/>
            <p:nvPr/>
          </p:nvSpPr>
          <p:spPr>
            <a:xfrm>
              <a:off x="5281311" y="1599588"/>
              <a:ext cx="475282" cy="14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Bright field</a:t>
              </a:r>
              <a:endParaRPr lang="en-DE" sz="14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58E1B1D-1B03-47CD-8F9B-48991682E68C}"/>
                </a:ext>
              </a:extLst>
            </p:cNvPr>
            <p:cNvSpPr txBox="1"/>
            <p:nvPr/>
          </p:nvSpPr>
          <p:spPr>
            <a:xfrm>
              <a:off x="5281311" y="1937444"/>
              <a:ext cx="549765" cy="14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Fluorescence</a:t>
              </a:r>
              <a:endParaRPr lang="en-DE" sz="14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A78ED30-8D75-439F-BAAD-556CA69AA865}"/>
                </a:ext>
              </a:extLst>
            </p:cNvPr>
            <p:cNvSpPr txBox="1"/>
            <p:nvPr/>
          </p:nvSpPr>
          <p:spPr>
            <a:xfrm>
              <a:off x="5281311" y="2275300"/>
              <a:ext cx="345231" cy="14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overlay</a:t>
              </a:r>
              <a:endParaRPr lang="en-D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590A6A6-3171-4944-B049-83D2AA0F1DB1}"/>
              </a:ext>
            </a:extLst>
          </p:cNvPr>
          <p:cNvSpPr txBox="1"/>
          <p:nvPr/>
        </p:nvSpPr>
        <p:spPr>
          <a:xfrm>
            <a:off x="8662042" y="3172913"/>
            <a:ext cx="335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rgbClr val="002060"/>
                </a:solidFill>
              </a:rPr>
              <a:t>F</a:t>
            </a:r>
            <a:r>
              <a:rPr lang="en-GB" b="1" dirty="0">
                <a:solidFill>
                  <a:srgbClr val="002060"/>
                </a:solidFill>
              </a:rPr>
              <a:t>u</a:t>
            </a:r>
            <a:r>
              <a:rPr lang="en-DE" b="1" dirty="0">
                <a:solidFill>
                  <a:srgbClr val="002060"/>
                </a:solidFill>
              </a:rPr>
              <a:t>s</a:t>
            </a:r>
            <a:r>
              <a:rPr lang="en-GB" b="1" dirty="0" err="1">
                <a:solidFill>
                  <a:srgbClr val="002060"/>
                </a:solidFill>
              </a:rPr>
              <a:t>i</a:t>
            </a:r>
            <a:r>
              <a:rPr lang="en-DE" b="1" dirty="0">
                <a:solidFill>
                  <a:srgbClr val="002060"/>
                </a:solidFill>
              </a:rPr>
              <a:t>o</a:t>
            </a:r>
            <a:r>
              <a:rPr lang="en-GB" b="1" dirty="0">
                <a:solidFill>
                  <a:srgbClr val="002060"/>
                </a:solidFill>
              </a:rPr>
              <a:t>n</a:t>
            </a:r>
            <a:r>
              <a:rPr lang="en-DE" b="1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p</a:t>
            </a:r>
            <a:r>
              <a:rPr lang="en-DE" b="1" dirty="0">
                <a:solidFill>
                  <a:srgbClr val="002060"/>
                </a:solidFill>
              </a:rPr>
              <a:t>r</a:t>
            </a:r>
            <a:r>
              <a:rPr lang="en-GB" b="1" dirty="0">
                <a:solidFill>
                  <a:srgbClr val="002060"/>
                </a:solidFill>
              </a:rPr>
              <a:t>o</a:t>
            </a:r>
            <a:r>
              <a:rPr lang="en-DE" b="1" dirty="0">
                <a:solidFill>
                  <a:srgbClr val="002060"/>
                </a:solidFill>
              </a:rPr>
              <a:t>t</a:t>
            </a:r>
            <a:r>
              <a:rPr lang="en-GB" b="1" dirty="0">
                <a:solidFill>
                  <a:srgbClr val="002060"/>
                </a:solidFill>
              </a:rPr>
              <a:t>e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n</a:t>
            </a:r>
            <a:r>
              <a:rPr lang="en-DE" b="1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w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DE" b="1" dirty="0">
                <a:solidFill>
                  <a:srgbClr val="002060"/>
                </a:solidFill>
              </a:rPr>
              <a:t>h </a:t>
            </a:r>
            <a:r>
              <a:rPr lang="en-GB" b="1" dirty="0">
                <a:solidFill>
                  <a:srgbClr val="002060"/>
                </a:solidFill>
              </a:rPr>
              <a:t>S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l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c</a:t>
            </a:r>
            <a:r>
              <a:rPr lang="en-DE" b="1" dirty="0">
                <a:solidFill>
                  <a:srgbClr val="002060"/>
                </a:solidFill>
              </a:rPr>
              <a:t>a-</a:t>
            </a: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DE" b="1" dirty="0">
                <a:solidFill>
                  <a:srgbClr val="002060"/>
                </a:solidFill>
              </a:rPr>
              <a:t>a</a:t>
            </a:r>
            <a:r>
              <a:rPr lang="en-GB" b="1" dirty="0">
                <a:solidFill>
                  <a:srgbClr val="002060"/>
                </a:solidFill>
              </a:rPr>
              <a:t>g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EC20DE1-F4E7-4924-BDAC-7D0E54CECFDD}"/>
              </a:ext>
            </a:extLst>
          </p:cNvPr>
          <p:cNvSpPr txBox="1"/>
          <p:nvPr/>
        </p:nvSpPr>
        <p:spPr>
          <a:xfrm>
            <a:off x="289956" y="3172913"/>
            <a:ext cx="31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rgbClr val="002060"/>
                </a:solidFill>
              </a:rPr>
              <a:t>F</a:t>
            </a:r>
            <a:r>
              <a:rPr lang="en-GB" b="1" dirty="0">
                <a:solidFill>
                  <a:srgbClr val="002060"/>
                </a:solidFill>
              </a:rPr>
              <a:t>u</a:t>
            </a:r>
            <a:r>
              <a:rPr lang="en-DE" b="1" dirty="0">
                <a:solidFill>
                  <a:srgbClr val="002060"/>
                </a:solidFill>
              </a:rPr>
              <a:t>s</a:t>
            </a:r>
            <a:r>
              <a:rPr lang="en-GB" b="1" dirty="0" err="1">
                <a:solidFill>
                  <a:srgbClr val="002060"/>
                </a:solidFill>
              </a:rPr>
              <a:t>i</a:t>
            </a:r>
            <a:r>
              <a:rPr lang="en-DE" b="1" dirty="0">
                <a:solidFill>
                  <a:srgbClr val="002060"/>
                </a:solidFill>
              </a:rPr>
              <a:t>o</a:t>
            </a:r>
            <a:r>
              <a:rPr lang="en-GB" b="1" dirty="0">
                <a:solidFill>
                  <a:srgbClr val="002060"/>
                </a:solidFill>
              </a:rPr>
              <a:t>n</a:t>
            </a:r>
            <a:r>
              <a:rPr lang="en-DE" b="1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p</a:t>
            </a:r>
            <a:r>
              <a:rPr lang="en-DE" b="1" dirty="0">
                <a:solidFill>
                  <a:srgbClr val="002060"/>
                </a:solidFill>
              </a:rPr>
              <a:t>r</a:t>
            </a:r>
            <a:r>
              <a:rPr lang="en-GB" b="1" dirty="0">
                <a:solidFill>
                  <a:srgbClr val="002060"/>
                </a:solidFill>
              </a:rPr>
              <a:t>o</a:t>
            </a:r>
            <a:r>
              <a:rPr lang="en-DE" b="1" dirty="0">
                <a:solidFill>
                  <a:srgbClr val="002060"/>
                </a:solidFill>
              </a:rPr>
              <a:t>t</a:t>
            </a:r>
            <a:r>
              <a:rPr lang="en-GB" b="1" dirty="0">
                <a:solidFill>
                  <a:srgbClr val="002060"/>
                </a:solidFill>
              </a:rPr>
              <a:t>e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n</a:t>
            </a:r>
            <a:r>
              <a:rPr lang="en-DE" b="1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w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DE" b="1" dirty="0">
                <a:solidFill>
                  <a:srgbClr val="002060"/>
                </a:solidFill>
              </a:rPr>
              <a:t>h </a:t>
            </a:r>
            <a:r>
              <a:rPr lang="en-GB" b="1" dirty="0">
                <a:solidFill>
                  <a:srgbClr val="002060"/>
                </a:solidFill>
              </a:rPr>
              <a:t>H</a:t>
            </a:r>
            <a:r>
              <a:rPr lang="en-DE" b="1" dirty="0" err="1">
                <a:solidFill>
                  <a:srgbClr val="002060"/>
                </a:solidFill>
              </a:rPr>
              <a:t>i</a:t>
            </a:r>
            <a:r>
              <a:rPr lang="en-GB" b="1" dirty="0">
                <a:solidFill>
                  <a:srgbClr val="002060"/>
                </a:solidFill>
              </a:rPr>
              <a:t>s</a:t>
            </a:r>
            <a:r>
              <a:rPr lang="en-DE" b="1" dirty="0">
                <a:solidFill>
                  <a:srgbClr val="002060"/>
                </a:solidFill>
              </a:rPr>
              <a:t>-</a:t>
            </a: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DE" b="1" dirty="0">
                <a:solidFill>
                  <a:srgbClr val="002060"/>
                </a:solidFill>
              </a:rPr>
              <a:t>a</a:t>
            </a:r>
            <a:r>
              <a:rPr lang="en-GB" b="1" dirty="0">
                <a:solidFill>
                  <a:srgbClr val="002060"/>
                </a:solidFill>
              </a:rPr>
              <a:t>g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D6A4E35-66A8-47CA-8D76-382AA74730E9}"/>
              </a:ext>
            </a:extLst>
          </p:cNvPr>
          <p:cNvSpPr/>
          <p:nvPr/>
        </p:nvSpPr>
        <p:spPr>
          <a:xfrm>
            <a:off x="8662042" y="3172913"/>
            <a:ext cx="3240000" cy="30600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8D5A74E-FAB5-405E-8696-29C8628CE29A}"/>
              </a:ext>
            </a:extLst>
          </p:cNvPr>
          <p:cNvSpPr txBox="1"/>
          <p:nvPr/>
        </p:nvSpPr>
        <p:spPr>
          <a:xfrm>
            <a:off x="3874060" y="3172913"/>
            <a:ext cx="46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2060"/>
                </a:solidFill>
              </a:rPr>
              <a:t>Microscopy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the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immobilized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hydrolase</a:t>
            </a:r>
            <a:endParaRPr lang="de-DE" b="1" dirty="0">
              <a:solidFill>
                <a:srgbClr val="00206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0E846CD-2D28-49BD-BD36-EFC4AF8B2446}"/>
              </a:ext>
            </a:extLst>
          </p:cNvPr>
          <p:cNvGrpSpPr/>
          <p:nvPr/>
        </p:nvGrpSpPr>
        <p:grpSpPr>
          <a:xfrm>
            <a:off x="236512" y="3566923"/>
            <a:ext cx="3443738" cy="2628129"/>
            <a:chOff x="162992" y="3511783"/>
            <a:chExt cx="3443738" cy="262812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830AAD1-D501-4D3C-B935-7BDF1D8EF74C}"/>
                </a:ext>
              </a:extLst>
            </p:cNvPr>
            <p:cNvGrpSpPr/>
            <p:nvPr/>
          </p:nvGrpSpPr>
          <p:grpSpPr>
            <a:xfrm>
              <a:off x="1646691" y="3603413"/>
              <a:ext cx="1650223" cy="2536499"/>
              <a:chOff x="4228964" y="1095093"/>
              <a:chExt cx="3153618" cy="4847316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A95EB9A2-59EE-4112-8F81-7352820FF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" t="2792" r="1319" b="4474"/>
              <a:stretch/>
            </p:blipFill>
            <p:spPr>
              <a:xfrm rot="3531132">
                <a:off x="3750212" y="2310039"/>
                <a:ext cx="4847316" cy="2417424"/>
              </a:xfrm>
              <a:prstGeom prst="rect">
                <a:avLst/>
              </a:prstGeom>
            </p:spPr>
          </p:pic>
          <p:sp>
            <p:nvSpPr>
              <p:cNvPr id="126" name="Freeform 7">
                <a:extLst>
                  <a:ext uri="{FF2B5EF4-FFF2-40B4-BE49-F238E27FC236}">
                    <a16:creationId xmlns:a16="http://schemas.microsoft.com/office/drawing/2014/main" id="{F030FEE5-8853-480D-8E70-665E8FCED94F}"/>
                  </a:ext>
                </a:extLst>
              </p:cNvPr>
              <p:cNvSpPr/>
              <p:nvPr/>
            </p:nvSpPr>
            <p:spPr>
              <a:xfrm>
                <a:off x="4228964" y="2752725"/>
                <a:ext cx="551196" cy="1541355"/>
              </a:xfrm>
              <a:custGeom>
                <a:avLst/>
                <a:gdLst>
                  <a:gd name="connsiteX0" fmla="*/ 519249 w 551196"/>
                  <a:gd name="connsiteY0" fmla="*/ 0 h 1541355"/>
                  <a:gd name="connsiteX1" fmla="*/ 547824 w 551196"/>
                  <a:gd name="connsiteY1" fmla="*/ 50006 h 1541355"/>
                  <a:gd name="connsiteX2" fmla="*/ 450192 w 551196"/>
                  <a:gd name="connsiteY2" fmla="*/ 188119 h 1541355"/>
                  <a:gd name="connsiteX3" fmla="*/ 359705 w 551196"/>
                  <a:gd name="connsiteY3" fmla="*/ 247650 h 1541355"/>
                  <a:gd name="connsiteX4" fmla="*/ 314461 w 551196"/>
                  <a:gd name="connsiteY4" fmla="*/ 514350 h 1541355"/>
                  <a:gd name="connsiteX5" fmla="*/ 362086 w 551196"/>
                  <a:gd name="connsiteY5" fmla="*/ 804863 h 1541355"/>
                  <a:gd name="connsiteX6" fmla="*/ 293030 w 551196"/>
                  <a:gd name="connsiteY6" fmla="*/ 1069181 h 1541355"/>
                  <a:gd name="connsiteX7" fmla="*/ 90624 w 551196"/>
                  <a:gd name="connsiteY7" fmla="*/ 1262063 h 1541355"/>
                  <a:gd name="connsiteX8" fmla="*/ 7280 w 551196"/>
                  <a:gd name="connsiteY8" fmla="*/ 1497806 h 1541355"/>
                  <a:gd name="connsiteX9" fmla="*/ 9661 w 551196"/>
                  <a:gd name="connsiteY9" fmla="*/ 1540669 h 154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196" h="1541355">
                    <a:moveTo>
                      <a:pt x="519249" y="0"/>
                    </a:moveTo>
                    <a:cubicBezTo>
                      <a:pt x="539291" y="9326"/>
                      <a:pt x="559333" y="18653"/>
                      <a:pt x="547824" y="50006"/>
                    </a:cubicBezTo>
                    <a:cubicBezTo>
                      <a:pt x="536315" y="81359"/>
                      <a:pt x="481545" y="155178"/>
                      <a:pt x="450192" y="188119"/>
                    </a:cubicBezTo>
                    <a:cubicBezTo>
                      <a:pt x="418839" y="221060"/>
                      <a:pt x="382327" y="193278"/>
                      <a:pt x="359705" y="247650"/>
                    </a:cubicBezTo>
                    <a:cubicBezTo>
                      <a:pt x="337083" y="302022"/>
                      <a:pt x="314064" y="421481"/>
                      <a:pt x="314461" y="514350"/>
                    </a:cubicBezTo>
                    <a:cubicBezTo>
                      <a:pt x="314858" y="607219"/>
                      <a:pt x="365658" y="712391"/>
                      <a:pt x="362086" y="804863"/>
                    </a:cubicBezTo>
                    <a:cubicBezTo>
                      <a:pt x="358514" y="897335"/>
                      <a:pt x="338274" y="992981"/>
                      <a:pt x="293030" y="1069181"/>
                    </a:cubicBezTo>
                    <a:cubicBezTo>
                      <a:pt x="247786" y="1145381"/>
                      <a:pt x="138249" y="1190625"/>
                      <a:pt x="90624" y="1262063"/>
                    </a:cubicBezTo>
                    <a:cubicBezTo>
                      <a:pt x="42999" y="1333501"/>
                      <a:pt x="20774" y="1451372"/>
                      <a:pt x="7280" y="1497806"/>
                    </a:cubicBezTo>
                    <a:cubicBezTo>
                      <a:pt x="-6214" y="1544240"/>
                      <a:pt x="1723" y="1542454"/>
                      <a:pt x="9661" y="1540669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95DDFC-D192-44AE-B027-0AF559C115CC}"/>
                </a:ext>
              </a:extLst>
            </p:cNvPr>
            <p:cNvSpPr txBox="1"/>
            <p:nvPr/>
          </p:nvSpPr>
          <p:spPr>
            <a:xfrm>
              <a:off x="162992" y="4975674"/>
              <a:ext cx="1379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/>
                <a:t>column</a:t>
              </a:r>
              <a:r>
                <a:rPr lang="de-DE" sz="1100" dirty="0"/>
                <a:t> </a:t>
              </a:r>
              <a:r>
                <a:rPr lang="de-DE" sz="1100" dirty="0" err="1"/>
                <a:t>matrix</a:t>
              </a:r>
              <a:r>
                <a:rPr lang="de-DE" sz="1100" dirty="0"/>
                <a:t> </a:t>
              </a:r>
            </a:p>
            <a:p>
              <a:pPr algn="ctr"/>
              <a:r>
                <a:rPr lang="de-DE" sz="1100" dirty="0" err="1"/>
                <a:t>with</a:t>
              </a:r>
              <a:r>
                <a:rPr lang="de-DE" sz="1100" dirty="0"/>
                <a:t> Ni-NTA (</a:t>
              </a:r>
              <a:r>
                <a:rPr lang="de-DE" sz="1100" dirty="0" err="1"/>
                <a:t>nitrilotriacetic</a:t>
              </a:r>
              <a:r>
                <a:rPr lang="de-DE" sz="1100" dirty="0"/>
                <a:t> </a:t>
              </a:r>
              <a:r>
                <a:rPr lang="de-DE" sz="1100" dirty="0" err="1"/>
                <a:t>acid</a:t>
              </a:r>
              <a:r>
                <a:rPr lang="de-DE" sz="1100" dirty="0"/>
                <a:t>)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C5D2906-010B-41E1-A586-B207EDDAE1A9}"/>
                </a:ext>
              </a:extLst>
            </p:cNvPr>
            <p:cNvSpPr txBox="1"/>
            <p:nvPr/>
          </p:nvSpPr>
          <p:spPr>
            <a:xfrm>
              <a:off x="1634155" y="5110886"/>
              <a:ext cx="6841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7D390D"/>
                  </a:solidFill>
                </a:rPr>
                <a:t>His</a:t>
              </a:r>
              <a:r>
                <a:rPr lang="de-DE" sz="1400" baseline="-25000" dirty="0">
                  <a:solidFill>
                    <a:srgbClr val="7D390D"/>
                  </a:solidFill>
                </a:rPr>
                <a:t>6</a:t>
              </a:r>
              <a:r>
                <a:rPr lang="de-DE" sz="1100" dirty="0">
                  <a:solidFill>
                    <a:srgbClr val="7D390D"/>
                  </a:solidFill>
                </a:rPr>
                <a:t>-tag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81F1279-CF92-44B5-B66D-514A0924475B}"/>
                </a:ext>
              </a:extLst>
            </p:cNvPr>
            <p:cNvSpPr txBox="1"/>
            <p:nvPr/>
          </p:nvSpPr>
          <p:spPr>
            <a:xfrm>
              <a:off x="2549450" y="3511783"/>
              <a:ext cx="105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rgbClr val="C00000"/>
                  </a:solidFill>
                </a:rPr>
                <a:t>Hydrolase </a:t>
              </a:r>
              <a:r>
                <a:rPr lang="de-DE" sz="1100" dirty="0">
                  <a:solidFill>
                    <a:srgbClr val="C00000"/>
                  </a:solidFill>
                </a:rPr>
                <a:t>(PDB: 6IEY) 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93DD0CD-947F-402E-BAA1-DFC663DD43C7}"/>
                </a:ext>
              </a:extLst>
            </p:cNvPr>
            <p:cNvSpPr txBox="1"/>
            <p:nvPr/>
          </p:nvSpPr>
          <p:spPr>
            <a:xfrm>
              <a:off x="1286463" y="5605555"/>
              <a:ext cx="15489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rgbClr val="70AD47"/>
                  </a:solidFill>
                </a:rPr>
                <a:t>GFP</a:t>
              </a:r>
              <a:r>
                <a:rPr lang="de-DE" sz="1100" dirty="0">
                  <a:solidFill>
                    <a:srgbClr val="70AD47"/>
                  </a:solidFill>
                </a:rPr>
                <a:t> (</a:t>
              </a:r>
              <a:r>
                <a:rPr lang="de-DE" sz="1100" dirty="0" err="1">
                  <a:solidFill>
                    <a:srgbClr val="70AD47"/>
                  </a:solidFill>
                </a:rPr>
                <a:t>green</a:t>
              </a:r>
              <a:r>
                <a:rPr lang="de-DE" sz="1100" dirty="0">
                  <a:solidFill>
                    <a:srgbClr val="70AD47"/>
                  </a:solidFill>
                </a:rPr>
                <a:t> </a:t>
              </a:r>
              <a:r>
                <a:rPr lang="de-DE" sz="1100" dirty="0" err="1">
                  <a:solidFill>
                    <a:srgbClr val="70AD47"/>
                  </a:solidFill>
                </a:rPr>
                <a:t>fluorescent</a:t>
              </a:r>
              <a:r>
                <a:rPr lang="de-DE" sz="1100" dirty="0">
                  <a:solidFill>
                    <a:srgbClr val="70AD47"/>
                  </a:solidFill>
                </a:rPr>
                <a:t> </a:t>
              </a:r>
              <a:r>
                <a:rPr lang="de-DE" sz="1100" dirty="0" err="1">
                  <a:solidFill>
                    <a:srgbClr val="70AD47"/>
                  </a:solidFill>
                </a:rPr>
                <a:t>protein</a:t>
              </a:r>
              <a:r>
                <a:rPr lang="de-DE" sz="1100" dirty="0">
                  <a:solidFill>
                    <a:srgbClr val="70AD47"/>
                  </a:solidFill>
                </a:rPr>
                <a:t>); PDB: 2Y0G</a:t>
              </a: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8806C62-E54B-4142-85B7-0DA279769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7536" y="3722518"/>
              <a:ext cx="1599477" cy="1512000"/>
            </a:xfrm>
            <a:prstGeom prst="rect">
              <a:avLst/>
            </a:prstGeom>
          </p:spPr>
        </p:pic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DDFE37E-2557-4F2C-A930-FEACB8FD9A77}"/>
              </a:ext>
            </a:extLst>
          </p:cNvPr>
          <p:cNvSpPr/>
          <p:nvPr/>
        </p:nvSpPr>
        <p:spPr>
          <a:xfrm>
            <a:off x="289957" y="3172913"/>
            <a:ext cx="3240000" cy="30600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91AB24C-1630-4126-9625-8038FE2E1308}"/>
              </a:ext>
            </a:extLst>
          </p:cNvPr>
          <p:cNvSpPr/>
          <p:nvPr/>
        </p:nvSpPr>
        <p:spPr>
          <a:xfrm>
            <a:off x="3874061" y="3172913"/>
            <a:ext cx="4443876" cy="30600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B610861-05FD-46F8-93A1-2D17B2451DDD}"/>
              </a:ext>
            </a:extLst>
          </p:cNvPr>
          <p:cNvGrpSpPr>
            <a:grpSpLocks noChangeAspect="1"/>
          </p:cNvGrpSpPr>
          <p:nvPr/>
        </p:nvGrpSpPr>
        <p:grpSpPr>
          <a:xfrm>
            <a:off x="8742981" y="3634611"/>
            <a:ext cx="3084623" cy="2540558"/>
            <a:chOff x="2068945" y="184727"/>
            <a:chExt cx="8073965" cy="6649881"/>
          </a:xfrm>
        </p:grpSpPr>
        <p:pic>
          <p:nvPicPr>
            <p:cNvPr id="130" name="Picture 129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83020D68-E0E3-4EE4-938D-23167844E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3" t="2693" r="8367" b="2088"/>
            <a:stretch/>
          </p:blipFill>
          <p:spPr>
            <a:xfrm>
              <a:off x="2068945" y="184727"/>
              <a:ext cx="8007928" cy="6530110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43C3050-7D25-44E6-8FC7-E49485C2904C}"/>
                </a:ext>
              </a:extLst>
            </p:cNvPr>
            <p:cNvSpPr txBox="1"/>
            <p:nvPr/>
          </p:nvSpPr>
          <p:spPr>
            <a:xfrm>
              <a:off x="7154631" y="3281001"/>
              <a:ext cx="2988279" cy="684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6"/>
                  </a:solidFill>
                </a:rPr>
                <a:t>GFP</a:t>
              </a:r>
              <a:r>
                <a:rPr lang="en-US" sz="1100" dirty="0">
                  <a:solidFill>
                    <a:schemeClr val="accent6"/>
                  </a:solidFill>
                </a:rPr>
                <a:t> (PDB: 2Y0G)</a:t>
              </a:r>
              <a:endParaRPr lang="en-DE" sz="1100" dirty="0">
                <a:solidFill>
                  <a:schemeClr val="accent6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847C9EA-CBE8-4E91-86AB-2720E59E376E}"/>
                </a:ext>
              </a:extLst>
            </p:cNvPr>
            <p:cNvSpPr txBox="1"/>
            <p:nvPr/>
          </p:nvSpPr>
          <p:spPr>
            <a:xfrm>
              <a:off x="2068945" y="6149847"/>
              <a:ext cx="3777099" cy="684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Hydrolase</a:t>
              </a:r>
              <a:r>
                <a:rPr lang="en-US" sz="1100" dirty="0">
                  <a:solidFill>
                    <a:srgbClr val="C00000"/>
                  </a:solidFill>
                </a:rPr>
                <a:t> (PDB: 6IEY)</a:t>
              </a:r>
              <a:endParaRPr lang="en-DE" sz="11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B87D6C9-1006-4702-96DA-64C538EE80C6}"/>
                </a:ext>
              </a:extLst>
            </p:cNvPr>
            <p:cNvSpPr txBox="1"/>
            <p:nvPr/>
          </p:nvSpPr>
          <p:spPr>
            <a:xfrm>
              <a:off x="6148481" y="443858"/>
              <a:ext cx="3970107" cy="684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</a:rPr>
                <a:t>Silica</a:t>
              </a:r>
              <a:r>
                <a:rPr lang="en-US" sz="1400" b="1" baseline="-25000" dirty="0">
                  <a:solidFill>
                    <a:schemeClr val="tx2"/>
                  </a:solidFill>
                </a:rPr>
                <a:t>L2</a:t>
              </a:r>
              <a:r>
                <a:rPr lang="en-US" sz="1100" dirty="0">
                  <a:solidFill>
                    <a:schemeClr val="tx2"/>
                  </a:solidFill>
                </a:rPr>
                <a:t>-tag (PDB: 5J8A)</a:t>
              </a:r>
              <a:endParaRPr lang="en-DE" sz="11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16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648DA61F-9438-4526-9419-8F306030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6" y="143457"/>
            <a:ext cx="10515600" cy="745543"/>
          </a:xfrm>
        </p:spPr>
        <p:txBody>
          <a:bodyPr/>
          <a:lstStyle/>
          <a:p>
            <a:r>
              <a:rPr lang="en-US" dirty="0"/>
              <a:t>Products for Florfenicol Inactivation</a:t>
            </a:r>
            <a:endParaRPr lang="en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32B1C-7F16-4F8B-8A7F-B7B74D73C7F4}"/>
              </a:ext>
            </a:extLst>
          </p:cNvPr>
          <p:cNvSpPr txBox="1"/>
          <p:nvPr/>
        </p:nvSpPr>
        <p:spPr>
          <a:xfrm>
            <a:off x="289957" y="5935122"/>
            <a:ext cx="5294221" cy="650935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C00000"/>
                </a:solidFill>
              </a:rPr>
              <a:t>Immobilized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hydrolase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can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successfully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inactivate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florfenicol</a:t>
            </a:r>
            <a:r>
              <a:rPr lang="de-DE" dirty="0">
                <a:solidFill>
                  <a:srgbClr val="C00000"/>
                </a:solidFill>
              </a:rPr>
              <a:t>, </a:t>
            </a:r>
            <a:r>
              <a:rPr lang="de-DE" dirty="0" err="1">
                <a:solidFill>
                  <a:srgbClr val="C00000"/>
                </a:solidFill>
              </a:rPr>
              <a:t>is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stable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and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can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be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used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repeatedly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63A1F0-6175-402D-BB1F-A690B26E5FD8}"/>
              </a:ext>
            </a:extLst>
          </p:cNvPr>
          <p:cNvSpPr txBox="1"/>
          <p:nvPr/>
        </p:nvSpPr>
        <p:spPr>
          <a:xfrm>
            <a:off x="289958" y="1167227"/>
            <a:ext cx="5716450" cy="927934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Incubation of florfenicol-containing media with immobilized hydrolase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Bacterial growth assay to detect remaining florfenicol</a:t>
            </a:r>
            <a:endParaRPr lang="en-D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3EFD6-FD61-41D2-95C6-E95938E5E669}"/>
              </a:ext>
            </a:extLst>
          </p:cNvPr>
          <p:cNvSpPr txBox="1"/>
          <p:nvPr/>
        </p:nvSpPr>
        <p:spPr>
          <a:xfrm>
            <a:off x="289956" y="2624043"/>
            <a:ext cx="39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Different</a:t>
            </a:r>
            <a:r>
              <a:rPr lang="en-US" b="1" dirty="0">
                <a:solidFill>
                  <a:srgbClr val="002060"/>
                </a:solidFill>
              </a:rPr>
              <a:t> materials, repeated use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9BF2C-3EFB-4D45-BDAA-D88CB885171C}"/>
              </a:ext>
            </a:extLst>
          </p:cNvPr>
          <p:cNvSpPr txBox="1"/>
          <p:nvPr/>
        </p:nvSpPr>
        <p:spPr>
          <a:xfrm>
            <a:off x="6502042" y="5935122"/>
            <a:ext cx="5415077" cy="650935"/>
          </a:xfrm>
          <a:prstGeom prst="rect">
            <a:avLst/>
          </a:prstGeom>
          <a:noFill/>
        </p:spPr>
        <p:txBody>
          <a:bodyPr wrap="square" lIns="48000" tIns="48000" rIns="0" bIns="48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New procedure for florfenicol inactivation in milk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Safe use of waste milk after decontamination</a:t>
            </a:r>
            <a:endParaRPr lang="en-DE" dirty="0">
              <a:solidFill>
                <a:srgbClr val="C00000"/>
              </a:solidFill>
            </a:endParaRPr>
          </a:p>
        </p:txBody>
      </p:sp>
      <p:pic>
        <p:nvPicPr>
          <p:cNvPr id="23" name="Picture 22" descr="A cow drinking out of a bottle&#10;&#10;Description automatically generated with medium confidence">
            <a:extLst>
              <a:ext uri="{FF2B5EF4-FFF2-40B4-BE49-F238E27FC236}">
                <a16:creationId xmlns:a16="http://schemas.microsoft.com/office/drawing/2014/main" id="{A0005BB3-CDC4-49C3-A2FC-3E68199F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05" y="1148692"/>
            <a:ext cx="1910333" cy="12168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75FC04F-3C5F-4FC2-987C-7C00F76CAC4D}"/>
              </a:ext>
            </a:extLst>
          </p:cNvPr>
          <p:cNvSpPr txBox="1"/>
          <p:nvPr/>
        </p:nvSpPr>
        <p:spPr>
          <a:xfrm>
            <a:off x="6256205" y="2408434"/>
            <a:ext cx="174479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800" dirty="0"/>
              <a:t>(</a:t>
            </a:r>
            <a:r>
              <a:rPr lang="de-DE" sz="800" dirty="0" err="1"/>
              <a:t>public</a:t>
            </a:r>
            <a:r>
              <a:rPr lang="de-DE" sz="800" dirty="0"/>
              <a:t> </a:t>
            </a:r>
            <a:r>
              <a:rPr lang="de-DE" sz="800" dirty="0" err="1"/>
              <a:t>domain</a:t>
            </a:r>
            <a:r>
              <a:rPr lang="de-DE" sz="800" dirty="0"/>
              <a:t>, indigoblues38 / </a:t>
            </a:r>
            <a:r>
              <a:rPr lang="de-DE" sz="800" dirty="0" err="1"/>
              <a:t>Pixabay</a:t>
            </a:r>
            <a:r>
              <a:rPr lang="de-DE" sz="800" dirty="0"/>
              <a:t>)</a:t>
            </a:r>
            <a:endParaRPr lang="en-GB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3E3D93-BF1D-4E26-8C32-7BA1612E6769}"/>
              </a:ext>
            </a:extLst>
          </p:cNvPr>
          <p:cNvSpPr txBox="1"/>
          <p:nvPr/>
        </p:nvSpPr>
        <p:spPr>
          <a:xfrm>
            <a:off x="6415281" y="2624043"/>
            <a:ext cx="510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Application: Florfenicol inactivation in milk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B313B4-B7AB-48C8-A0E0-203D375F9C02}"/>
              </a:ext>
            </a:extLst>
          </p:cNvPr>
          <p:cNvSpPr/>
          <p:nvPr/>
        </p:nvSpPr>
        <p:spPr>
          <a:xfrm>
            <a:off x="289957" y="2623432"/>
            <a:ext cx="5580000" cy="31680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283ED8-6400-4BCF-B672-49A697F496A4}"/>
              </a:ext>
            </a:extLst>
          </p:cNvPr>
          <p:cNvSpPr/>
          <p:nvPr/>
        </p:nvSpPr>
        <p:spPr>
          <a:xfrm>
            <a:off x="6256205" y="2623432"/>
            <a:ext cx="5580000" cy="316800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32CEDF0D-28A1-472E-B301-CDAA31DC2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22732"/>
              </p:ext>
            </p:extLst>
          </p:nvPr>
        </p:nvGraphicFramePr>
        <p:xfrm>
          <a:off x="6372375" y="3039642"/>
          <a:ext cx="54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E23056A-5D0D-4E2B-A868-0EF6296C2E09}"/>
              </a:ext>
            </a:extLst>
          </p:cNvPr>
          <p:cNvSpPr txBox="1"/>
          <p:nvPr/>
        </p:nvSpPr>
        <p:spPr>
          <a:xfrm>
            <a:off x="8250618" y="1167227"/>
            <a:ext cx="3750580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844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3750" algn="l"/>
              </a:tabLst>
            </a:pPr>
            <a:r>
              <a:rPr lang="en-GB" sz="1800" dirty="0"/>
              <a:t>Problem: Antibiotic treatment of dairy cattle leads to waste milk</a:t>
            </a:r>
          </a:p>
          <a:p>
            <a:pPr marL="284400" indent="-2844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3750" algn="l"/>
              </a:tabLst>
            </a:pPr>
            <a:r>
              <a:rPr lang="en-GB" sz="1800" dirty="0"/>
              <a:t>Solution: Use of hydrolase for florfenicol inactivation in milk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7FADEE6F-19E7-4919-915E-EC3C49C92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558778"/>
              </p:ext>
            </p:extLst>
          </p:nvPr>
        </p:nvGraphicFramePr>
        <p:xfrm>
          <a:off x="354309" y="3039642"/>
          <a:ext cx="54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FC203A4-552B-4AC6-94FC-1013EAAC1DD4}"/>
              </a:ext>
            </a:extLst>
          </p:cNvPr>
          <p:cNvSpPr txBox="1"/>
          <p:nvPr/>
        </p:nvSpPr>
        <p:spPr>
          <a:xfrm>
            <a:off x="10243867" y="4781763"/>
            <a:ext cx="1261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before treatment</a:t>
            </a:r>
            <a:endParaRPr lang="en-DE" sz="1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A7E5D4-5EF3-4944-85AC-FF832578BE54}"/>
              </a:ext>
            </a:extLst>
          </p:cNvPr>
          <p:cNvSpPr txBox="1"/>
          <p:nvPr/>
        </p:nvSpPr>
        <p:spPr>
          <a:xfrm>
            <a:off x="10298753" y="3154093"/>
            <a:ext cx="1151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after treatment</a:t>
            </a:r>
            <a:endParaRPr lang="en-DE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Graphic spid="36" grpId="0">
        <p:bldAsOne/>
      </p:bldGraphic>
      <p:bldGraphic spid="39" grpId="0">
        <p:bldAsOne/>
      </p:bldGraphic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4BEA36-7E8A-4B81-B777-D20FDA13D43E}"/>
              </a:ext>
            </a:extLst>
          </p:cNvPr>
          <p:cNvSpPr/>
          <p:nvPr/>
        </p:nvSpPr>
        <p:spPr>
          <a:xfrm>
            <a:off x="12349" y="4"/>
            <a:ext cx="12167306" cy="6858000"/>
          </a:xfrm>
          <a:prstGeom prst="rect">
            <a:avLst/>
          </a:prstGeom>
          <a:solidFill>
            <a:srgbClr val="98C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816">
              <a:ln>
                <a:solidFill>
                  <a:srgbClr val="98C0E4"/>
                </a:solidFill>
              </a:ln>
            </a:endParaRPr>
          </a:p>
        </p:txBody>
      </p:sp>
      <p:sp>
        <p:nvSpPr>
          <p:cNvPr id="573" name="Abgerundetes Rechteck 572"/>
          <p:cNvSpPr/>
          <p:nvPr/>
        </p:nvSpPr>
        <p:spPr>
          <a:xfrm>
            <a:off x="1613140" y="196841"/>
            <a:ext cx="8965727" cy="12157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Inactivation of Antibiotics to Combat Antimicrobial Resistances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de-DE" dirty="0">
                <a:solidFill>
                  <a:srgbClr val="002060"/>
                </a:solidFill>
              </a:rPr>
              <a:t>Marik M. Müller, Katja M. Arndt – </a:t>
            </a:r>
            <a:r>
              <a:rPr lang="de-DE" dirty="0" err="1">
                <a:solidFill>
                  <a:srgbClr val="002060"/>
                </a:solidFill>
              </a:rPr>
              <a:t>Molecular</a:t>
            </a:r>
            <a:r>
              <a:rPr lang="de-DE" dirty="0">
                <a:solidFill>
                  <a:srgbClr val="002060"/>
                </a:solidFill>
              </a:rPr>
              <a:t> Biotechnology, University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Potsdam, Germany</a:t>
            </a:r>
          </a:p>
        </p:txBody>
      </p:sp>
      <p:grpSp>
        <p:nvGrpSpPr>
          <p:cNvPr id="574" name="Group 3"/>
          <p:cNvGrpSpPr>
            <a:grpSpLocks noChangeAspect="1"/>
          </p:cNvGrpSpPr>
          <p:nvPr/>
        </p:nvGrpSpPr>
        <p:grpSpPr>
          <a:xfrm>
            <a:off x="243588" y="169840"/>
            <a:ext cx="1200000" cy="1200000"/>
            <a:chOff x="18768741" y="427131"/>
            <a:chExt cx="2376000" cy="2376000"/>
          </a:xfrm>
        </p:grpSpPr>
        <p:sp>
          <p:nvSpPr>
            <p:cNvPr id="575" name="Oval 133"/>
            <p:cNvSpPr/>
            <p:nvPr/>
          </p:nvSpPr>
          <p:spPr>
            <a:xfrm>
              <a:off x="18768741" y="427131"/>
              <a:ext cx="2376000" cy="23760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8" dirty="0"/>
            </a:p>
          </p:txBody>
        </p:sp>
        <p:pic>
          <p:nvPicPr>
            <p:cNvPr id="576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5169" y="606394"/>
              <a:ext cx="2007353" cy="21286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AutoShape 2" descr="Image result for florfenico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0240" y="-72104"/>
            <a:ext cx="48835" cy="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651" tIns="7327" rIns="14651" bIns="7327" numCol="1" anchor="t" anchorCtr="0" compatLnSpc="1">
            <a:prstTxWarp prst="textNoShape">
              <a:avLst/>
            </a:prstTxWarp>
          </a:bodyPr>
          <a:lstStyle/>
          <a:p>
            <a:endParaRPr lang="en-US" sz="288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797188-419E-42BC-B71A-8F64C9358D35}"/>
              </a:ext>
            </a:extLst>
          </p:cNvPr>
          <p:cNvGrpSpPr/>
          <p:nvPr/>
        </p:nvGrpSpPr>
        <p:grpSpPr>
          <a:xfrm>
            <a:off x="6918246" y="2951109"/>
            <a:ext cx="2975662" cy="2498899"/>
            <a:chOff x="5188683" y="2213329"/>
            <a:chExt cx="2231746" cy="1874174"/>
          </a:xfrm>
        </p:grpSpPr>
        <p:sp>
          <p:nvSpPr>
            <p:cNvPr id="324" name="Hexagon 323">
              <a:extLst>
                <a:ext uri="{FF2B5EF4-FFF2-40B4-BE49-F238E27FC236}">
                  <a16:creationId xmlns:a16="http://schemas.microsoft.com/office/drawing/2014/main" id="{EAF73B6D-D31C-4EA3-9D19-CD0B97161D06}"/>
                </a:ext>
              </a:extLst>
            </p:cNvPr>
            <p:cNvSpPr/>
            <p:nvPr/>
          </p:nvSpPr>
          <p:spPr>
            <a:xfrm>
              <a:off x="5224556" y="2213329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1FFCF8-88E3-4575-8851-B35882B322C9}"/>
                </a:ext>
              </a:extLst>
            </p:cNvPr>
            <p:cNvGrpSpPr/>
            <p:nvPr/>
          </p:nvGrpSpPr>
          <p:grpSpPr>
            <a:xfrm>
              <a:off x="5188683" y="2264129"/>
              <a:ext cx="2231746" cy="1705582"/>
              <a:chOff x="3455232" y="3215488"/>
              <a:chExt cx="2231746" cy="1705582"/>
            </a:xfrm>
          </p:grpSpPr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EEC9E235-4C7A-49BE-96CE-4E9FA8F2D888}"/>
                  </a:ext>
                </a:extLst>
              </p:cNvPr>
              <p:cNvSpPr txBox="1"/>
              <p:nvPr/>
            </p:nvSpPr>
            <p:spPr>
              <a:xfrm>
                <a:off x="3455232" y="3215488"/>
                <a:ext cx="2231746" cy="623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</a:rPr>
                  <a:t>PRODUCT</a:t>
                </a:r>
              </a:p>
              <a:p>
                <a:pPr algn="ctr"/>
                <a:r>
                  <a:rPr lang="en-US" sz="1600" dirty="0"/>
                  <a:t>Matrix with</a:t>
                </a:r>
              </a:p>
              <a:p>
                <a:pPr algn="ctr"/>
                <a:r>
                  <a:rPr lang="en-US" sz="1600" dirty="0"/>
                  <a:t>immobilized hydrolase</a:t>
                </a:r>
              </a:p>
            </p:txBody>
          </p: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D82163BE-2ED6-48DD-88B2-6ED6066D9A9B}"/>
                  </a:ext>
                </a:extLst>
              </p:cNvPr>
              <p:cNvGrpSpPr/>
              <p:nvPr/>
            </p:nvGrpSpPr>
            <p:grpSpPr>
              <a:xfrm>
                <a:off x="3892922" y="3909575"/>
                <a:ext cx="1566384" cy="1011495"/>
                <a:chOff x="4665969" y="1834035"/>
                <a:chExt cx="1314290" cy="848705"/>
              </a:xfrm>
            </p:grpSpPr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7EC1DEFD-58B0-47BE-8972-3AC4D31DC91E}"/>
                    </a:ext>
                  </a:extLst>
                </p:cNvPr>
                <p:cNvSpPr txBox="1"/>
                <p:nvPr/>
              </p:nvSpPr>
              <p:spPr>
                <a:xfrm>
                  <a:off x="5116132" y="1846130"/>
                  <a:ext cx="769908" cy="20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67" dirty="0">
                      <a:solidFill>
                        <a:srgbClr val="FF0000"/>
                      </a:solidFill>
                    </a:rPr>
                    <a:t>active antibiotic florfenicol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1DABA162-1D1D-4395-9482-1ECDF47A80E0}"/>
                    </a:ext>
                  </a:extLst>
                </p:cNvPr>
                <p:cNvSpPr txBox="1"/>
                <p:nvPr/>
              </p:nvSpPr>
              <p:spPr>
                <a:xfrm>
                  <a:off x="5136974" y="2107696"/>
                  <a:ext cx="843285" cy="20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67" dirty="0">
                      <a:solidFill>
                        <a:srgbClr val="4577C4"/>
                      </a:solidFill>
                    </a:rPr>
                    <a:t>Matrix</a:t>
                  </a:r>
                  <a:r>
                    <a:rPr lang="en-US" sz="1067" dirty="0"/>
                    <a:t> with </a:t>
                  </a:r>
                  <a:r>
                    <a:rPr lang="en-US" sz="1067" dirty="0">
                      <a:solidFill>
                        <a:srgbClr val="6FB44A"/>
                      </a:solidFill>
                    </a:rPr>
                    <a:t>immobilized hydrolase</a:t>
                  </a:r>
                </a:p>
              </p:txBody>
            </p:sp>
            <p:pic>
              <p:nvPicPr>
                <p:cNvPr id="352" name="Picture 351">
                  <a:extLst>
                    <a:ext uri="{FF2B5EF4-FFF2-40B4-BE49-F238E27FC236}">
                      <a16:creationId xmlns:a16="http://schemas.microsoft.com/office/drawing/2014/main" id="{A909F95D-D28C-4C46-BFEC-F82404B80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665969" y="1834035"/>
                  <a:ext cx="446081" cy="815835"/>
                </a:xfrm>
                <a:prstGeom prst="rect">
                  <a:avLst/>
                </a:prstGeom>
              </p:spPr>
            </p:pic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5E63D3D8-7AB8-4213-8044-F5281D84D5FD}"/>
                    </a:ext>
                  </a:extLst>
                </p:cNvPr>
                <p:cNvGrpSpPr/>
                <p:nvPr/>
              </p:nvGrpSpPr>
              <p:grpSpPr>
                <a:xfrm>
                  <a:off x="4918084" y="2523790"/>
                  <a:ext cx="233744" cy="71065"/>
                  <a:chOff x="5599059" y="2186383"/>
                  <a:chExt cx="92580" cy="49760"/>
                </a:xfrm>
              </p:grpSpPr>
              <p:cxnSp>
                <p:nvCxnSpPr>
                  <p:cNvPr id="357" name="Straight Connector 356">
                    <a:extLst>
                      <a:ext uri="{FF2B5EF4-FFF2-40B4-BE49-F238E27FC236}">
                        <a16:creationId xmlns:a16="http://schemas.microsoft.com/office/drawing/2014/main" id="{7BF4BAE0-F6FB-44A4-A4DC-205B6C9D1C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608859" y="2186383"/>
                    <a:ext cx="82318" cy="4239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Straight Connector 357">
                    <a:extLst>
                      <a:ext uri="{FF2B5EF4-FFF2-40B4-BE49-F238E27FC236}">
                        <a16:creationId xmlns:a16="http://schemas.microsoft.com/office/drawing/2014/main" id="{821F2791-C9C8-46DB-AF87-4256B8ACC5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599059" y="2228218"/>
                    <a:ext cx="92580" cy="792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9A81FDF1-867A-4DDA-8FB9-24394C685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962758" y="2065573"/>
                  <a:ext cx="324819" cy="10347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7CA680BA-260D-43E9-A693-6D58B120D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22471" y="1903313"/>
                  <a:ext cx="180565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3F28FF9D-9F4B-4345-B1C4-D6FD2AD5D148}"/>
                    </a:ext>
                  </a:extLst>
                </p:cNvPr>
                <p:cNvSpPr txBox="1"/>
                <p:nvPr/>
              </p:nvSpPr>
              <p:spPr>
                <a:xfrm>
                  <a:off x="5104211" y="2476065"/>
                  <a:ext cx="698677" cy="20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67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inactive florfenicol cleavage products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BF7F2-4A1E-4AEC-8D93-136588691B68}"/>
              </a:ext>
            </a:extLst>
          </p:cNvPr>
          <p:cNvGrpSpPr/>
          <p:nvPr/>
        </p:nvGrpSpPr>
        <p:grpSpPr>
          <a:xfrm>
            <a:off x="2323950" y="2951109"/>
            <a:ext cx="2880000" cy="2498899"/>
            <a:chOff x="1742961" y="2213329"/>
            <a:chExt cx="2160000" cy="1874174"/>
          </a:xfrm>
        </p:grpSpPr>
        <p:sp>
          <p:nvSpPr>
            <p:cNvPr id="320" name="Hexagon 319">
              <a:extLst>
                <a:ext uri="{FF2B5EF4-FFF2-40B4-BE49-F238E27FC236}">
                  <a16:creationId xmlns:a16="http://schemas.microsoft.com/office/drawing/2014/main" id="{FE441E17-E6B1-4209-9082-79CEF11757D9}"/>
                </a:ext>
              </a:extLst>
            </p:cNvPr>
            <p:cNvSpPr/>
            <p:nvPr/>
          </p:nvSpPr>
          <p:spPr>
            <a:xfrm>
              <a:off x="1742961" y="2213329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/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C80CE97-D001-43E8-88BF-AFF1AE0A631E}"/>
                </a:ext>
              </a:extLst>
            </p:cNvPr>
            <p:cNvSpPr txBox="1"/>
            <p:nvPr/>
          </p:nvSpPr>
          <p:spPr>
            <a:xfrm>
              <a:off x="1945229" y="2246985"/>
              <a:ext cx="1734411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</a:rPr>
                <a:t>MOTIVATION</a:t>
              </a:r>
            </a:p>
            <a:p>
              <a:pPr algn="ctr"/>
              <a:r>
                <a:rPr lang="en-US" sz="1600" dirty="0"/>
                <a:t>Development of </a:t>
              </a:r>
            </a:p>
            <a:p>
              <a:pPr algn="ctr"/>
              <a:r>
                <a:rPr lang="en-US" sz="1600" dirty="0"/>
                <a:t>products to inactivate</a:t>
              </a:r>
            </a:p>
            <a:p>
              <a:pPr algn="ctr"/>
              <a:r>
                <a:rPr lang="en-US" sz="1600" dirty="0"/>
                <a:t>the antibiotic florfenicol</a:t>
              </a:r>
            </a:p>
          </p:txBody>
        </p:sp>
        <p:pic>
          <p:nvPicPr>
            <p:cNvPr id="109" name="Picture 108" descr="A picture containing indoor, kitchen, cluttered, counter&#10;&#10;Description automatically generated">
              <a:extLst>
                <a:ext uri="{FF2B5EF4-FFF2-40B4-BE49-F238E27FC236}">
                  <a16:creationId xmlns:a16="http://schemas.microsoft.com/office/drawing/2014/main" id="{62047E9A-DBE2-42D4-A2CD-B6343666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04161" y="3158666"/>
              <a:ext cx="2037600" cy="884059"/>
            </a:xfrm>
            <a:custGeom>
              <a:avLst/>
              <a:gdLst>
                <a:gd name="connsiteX0" fmla="*/ 0 w 2037600"/>
                <a:gd name="connsiteY0" fmla="*/ 0 h 884059"/>
                <a:gd name="connsiteX1" fmla="*/ 2037600 w 2037600"/>
                <a:gd name="connsiteY1" fmla="*/ 0 h 884059"/>
                <a:gd name="connsiteX2" fmla="*/ 1591681 w 2037600"/>
                <a:gd name="connsiteY2" fmla="*/ 884059 h 884059"/>
                <a:gd name="connsiteX3" fmla="*/ 445919 w 2037600"/>
                <a:gd name="connsiteY3" fmla="*/ 884059 h 88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0" h="884059">
                  <a:moveTo>
                    <a:pt x="0" y="0"/>
                  </a:moveTo>
                  <a:lnTo>
                    <a:pt x="2037600" y="0"/>
                  </a:lnTo>
                  <a:lnTo>
                    <a:pt x="1591681" y="884059"/>
                  </a:lnTo>
                  <a:lnTo>
                    <a:pt x="445919" y="884059"/>
                  </a:lnTo>
                  <a:close/>
                </a:path>
              </a:pathLst>
            </a:cu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47D98E-1F40-41D2-9C7D-66BAF631BFFA}"/>
              </a:ext>
            </a:extLst>
          </p:cNvPr>
          <p:cNvGrpSpPr/>
          <p:nvPr/>
        </p:nvGrpSpPr>
        <p:grpSpPr>
          <a:xfrm>
            <a:off x="4640323" y="1658674"/>
            <a:ext cx="2886318" cy="5083769"/>
            <a:chOff x="3480241" y="1244003"/>
            <a:chExt cx="2164738" cy="3812826"/>
          </a:xfrm>
        </p:grpSpPr>
        <p:sp>
          <p:nvSpPr>
            <p:cNvPr id="321" name="Hexagon 320">
              <a:extLst>
                <a:ext uri="{FF2B5EF4-FFF2-40B4-BE49-F238E27FC236}">
                  <a16:creationId xmlns:a16="http://schemas.microsoft.com/office/drawing/2014/main" id="{4A762B1E-C9C0-4435-B5C4-704BFB8E4B2C}"/>
                </a:ext>
              </a:extLst>
            </p:cNvPr>
            <p:cNvSpPr/>
            <p:nvPr/>
          </p:nvSpPr>
          <p:spPr>
            <a:xfrm>
              <a:off x="3484979" y="3182655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/>
            </a:p>
          </p:txBody>
        </p:sp>
        <p:sp>
          <p:nvSpPr>
            <p:cNvPr id="322" name="Hexagon 321">
              <a:extLst>
                <a:ext uri="{FF2B5EF4-FFF2-40B4-BE49-F238E27FC236}">
                  <a16:creationId xmlns:a16="http://schemas.microsoft.com/office/drawing/2014/main" id="{6E4F73FE-3F21-4E1C-AF83-16AAF1EC26EF}"/>
                </a:ext>
              </a:extLst>
            </p:cNvPr>
            <p:cNvSpPr/>
            <p:nvPr/>
          </p:nvSpPr>
          <p:spPr>
            <a:xfrm>
              <a:off x="3484979" y="1244003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FF513D96-5DD7-4E13-BD99-CB5D2CB8DEB3}"/>
                </a:ext>
              </a:extLst>
            </p:cNvPr>
            <p:cNvSpPr txBox="1"/>
            <p:nvPr/>
          </p:nvSpPr>
          <p:spPr>
            <a:xfrm>
              <a:off x="3531795" y="1244003"/>
              <a:ext cx="2076915" cy="80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OPTIMISATION</a:t>
              </a:r>
            </a:p>
            <a:p>
              <a:pPr algn="ctr"/>
              <a:r>
                <a:rPr lang="en-US" sz="1600" dirty="0"/>
                <a:t>Mutating hydrolase</a:t>
              </a:r>
            </a:p>
            <a:p>
              <a:pPr algn="ctr"/>
              <a:r>
                <a:rPr lang="en-US" sz="1600" dirty="0"/>
                <a:t>enzyme to efficiently </a:t>
              </a:r>
            </a:p>
            <a:p>
              <a:pPr algn="ctr"/>
              <a:r>
                <a:rPr lang="en-US" sz="1600" dirty="0"/>
                <a:t>inactivate florfenicol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38B32F-2D07-4A8E-9439-F781B81146AB}"/>
                </a:ext>
              </a:extLst>
            </p:cNvPr>
            <p:cNvGrpSpPr/>
            <p:nvPr/>
          </p:nvGrpSpPr>
          <p:grpSpPr>
            <a:xfrm>
              <a:off x="3480241" y="3182655"/>
              <a:ext cx="2107760" cy="1786694"/>
              <a:chOff x="5209635" y="2263212"/>
              <a:chExt cx="2107760" cy="1786694"/>
            </a:xfrm>
          </p:grpSpPr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5E0CCE24-FCEB-46BA-8BB3-AF19C54F99BB}"/>
                  </a:ext>
                </a:extLst>
              </p:cNvPr>
              <p:cNvSpPr txBox="1"/>
              <p:nvPr/>
            </p:nvSpPr>
            <p:spPr>
              <a:xfrm>
                <a:off x="5305095" y="2263212"/>
                <a:ext cx="2012300" cy="623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</a:rPr>
                  <a:t>CONTROL</a:t>
                </a:r>
              </a:p>
              <a:p>
                <a:pPr algn="ctr"/>
                <a:r>
                  <a:rPr lang="en-US" sz="1600" dirty="0"/>
                  <a:t>Microscopy of</a:t>
                </a:r>
              </a:p>
              <a:p>
                <a:pPr algn="ctr"/>
                <a:r>
                  <a:rPr lang="en-US" sz="1600" dirty="0"/>
                  <a:t>immobilized hydrolase</a:t>
                </a:r>
              </a:p>
            </p:txBody>
          </p: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93E580E4-CA8C-4060-A14B-1A031094C529}"/>
                  </a:ext>
                </a:extLst>
              </p:cNvPr>
              <p:cNvGrpSpPr/>
              <p:nvPr/>
            </p:nvGrpSpPr>
            <p:grpSpPr>
              <a:xfrm>
                <a:off x="5646514" y="2976538"/>
                <a:ext cx="1340956" cy="945785"/>
                <a:chOff x="2274077" y="16508126"/>
                <a:chExt cx="5904554" cy="4164563"/>
              </a:xfrm>
            </p:grpSpPr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E37D8266-1A20-4F84-9486-DBAE2E38FCC2}"/>
                    </a:ext>
                  </a:extLst>
                </p:cNvPr>
                <p:cNvGrpSpPr/>
                <p:nvPr/>
              </p:nvGrpSpPr>
              <p:grpSpPr>
                <a:xfrm>
                  <a:off x="2274077" y="16508126"/>
                  <a:ext cx="5904554" cy="4164563"/>
                  <a:chOff x="2274077" y="16508126"/>
                  <a:chExt cx="5904554" cy="4164563"/>
                </a:xfrm>
              </p:grpSpPr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0FD647EB-3C68-4080-91F5-C64175FAC5EB}"/>
                      </a:ext>
                    </a:extLst>
                  </p:cNvPr>
                  <p:cNvGrpSpPr/>
                  <p:nvPr/>
                </p:nvGrpSpPr>
                <p:grpSpPr>
                  <a:xfrm>
                    <a:off x="2274077" y="16508126"/>
                    <a:ext cx="5904554" cy="4164563"/>
                    <a:chOff x="9588919" y="702442"/>
                    <a:chExt cx="3761792" cy="2653240"/>
                  </a:xfrm>
                </p:grpSpPr>
                <p:pic>
                  <p:nvPicPr>
                    <p:cNvPr id="365" name="Picture 364">
                      <a:extLst>
                        <a:ext uri="{FF2B5EF4-FFF2-40B4-BE49-F238E27FC236}">
                          <a16:creationId xmlns:a16="http://schemas.microsoft.com/office/drawing/2014/main" id="{93B5F046-6782-483B-80BB-130B3DAD0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588924" y="702442"/>
                      <a:ext cx="1198666" cy="83303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6" name="Picture 365">
                      <a:extLst>
                        <a:ext uri="{FF2B5EF4-FFF2-40B4-BE49-F238E27FC236}">
                          <a16:creationId xmlns:a16="http://schemas.microsoft.com/office/drawing/2014/main" id="{F1110A57-4759-4262-AD28-977084820D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b="-2"/>
                    <a:stretch/>
                  </p:blipFill>
                  <p:spPr>
                    <a:xfrm>
                      <a:off x="9588921" y="1613599"/>
                      <a:ext cx="1198666" cy="8310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7" name="Picture 366">
                      <a:extLst>
                        <a:ext uri="{FF2B5EF4-FFF2-40B4-BE49-F238E27FC236}">
                          <a16:creationId xmlns:a16="http://schemas.microsoft.com/office/drawing/2014/main" id="{3F4269CD-5C23-4CF4-AA7D-11AFB653042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9588919" y="2522819"/>
                      <a:ext cx="1198669" cy="83173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8" name="Picture 367">
                      <a:extLst>
                        <a:ext uri="{FF2B5EF4-FFF2-40B4-BE49-F238E27FC236}">
                          <a16:creationId xmlns:a16="http://schemas.microsoft.com/office/drawing/2014/main" id="{D2250BF7-2FE0-4829-B4E8-B78DDE6493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brightnessContrast bright="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0870473" y="702442"/>
                      <a:ext cx="1198677" cy="83100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9" name="Picture 368">
                      <a:extLst>
                        <a:ext uri="{FF2B5EF4-FFF2-40B4-BE49-F238E27FC236}">
                          <a16:creationId xmlns:a16="http://schemas.microsoft.com/office/drawing/2014/main" id="{15C669DC-876B-46C1-BE4F-1F801B12A6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t="-2" r="-1"/>
                    <a:stretch/>
                  </p:blipFill>
                  <p:spPr>
                    <a:xfrm>
                      <a:off x="10870470" y="1613692"/>
                      <a:ext cx="1198680" cy="83100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0" name="Picture 369">
                      <a:extLst>
                        <a:ext uri="{FF2B5EF4-FFF2-40B4-BE49-F238E27FC236}">
                          <a16:creationId xmlns:a16="http://schemas.microsoft.com/office/drawing/2014/main" id="{A97F19C1-D05B-46E0-8AF9-2D73F08276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0870467" y="2522819"/>
                      <a:ext cx="1198682" cy="8326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1" name="Picture 370">
                      <a:extLst>
                        <a:ext uri="{FF2B5EF4-FFF2-40B4-BE49-F238E27FC236}">
                          <a16:creationId xmlns:a16="http://schemas.microsoft.com/office/drawing/2014/main" id="{14969079-19DF-488A-9EC6-8FBB21DDE9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4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rightnessContrast bright="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2152031" y="702442"/>
                      <a:ext cx="1198672" cy="83127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2" name="Picture 371">
                      <a:extLst>
                        <a:ext uri="{FF2B5EF4-FFF2-40B4-BE49-F238E27FC236}">
                          <a16:creationId xmlns:a16="http://schemas.microsoft.com/office/drawing/2014/main" id="{FF16ABDF-EDDA-449E-9BB3-B6BD590406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2152031" y="1614736"/>
                      <a:ext cx="1198675" cy="82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3" name="Picture 372">
                      <a:extLst>
                        <a:ext uri="{FF2B5EF4-FFF2-40B4-BE49-F238E27FC236}">
                          <a16:creationId xmlns:a16="http://schemas.microsoft.com/office/drawing/2014/main" id="{955F7FFC-46E5-4E4F-9E76-D0E81322D2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2152031" y="2522819"/>
                      <a:ext cx="1198680" cy="83286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64" name="TextBox 363">
                    <a:extLst>
                      <a:ext uri="{FF2B5EF4-FFF2-40B4-BE49-F238E27FC236}">
                        <a16:creationId xmlns:a16="http://schemas.microsoft.com/office/drawing/2014/main" id="{BE8E69C4-DFF6-4F13-B468-641D349F157D}"/>
                      </a:ext>
                    </a:extLst>
                  </p:cNvPr>
                  <p:cNvSpPr txBox="1"/>
                  <p:nvPr/>
                </p:nvSpPr>
                <p:spPr>
                  <a:xfrm>
                    <a:off x="7248843" y="17373279"/>
                    <a:ext cx="873480" cy="3390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67" dirty="0">
                        <a:solidFill>
                          <a:schemeClr val="bg1"/>
                        </a:solidFill>
                      </a:rPr>
                      <a:t>200 µm</a:t>
                    </a:r>
                  </a:p>
                </p:txBody>
              </p:sp>
            </p:grp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AEEE6381-D7C3-483E-BBAC-142D269C9344}"/>
                    </a:ext>
                  </a:extLst>
                </p:cNvPr>
                <p:cNvCxnSpPr/>
                <p:nvPr/>
              </p:nvCxnSpPr>
              <p:spPr>
                <a:xfrm>
                  <a:off x="7636516" y="17736117"/>
                  <a:ext cx="452049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A0EB21-F7A5-49D5-9AA2-9CC2B0465E89}"/>
                  </a:ext>
                </a:extLst>
              </p:cNvPr>
              <p:cNvSpPr txBox="1"/>
              <p:nvPr/>
            </p:nvSpPr>
            <p:spPr>
              <a:xfrm>
                <a:off x="5656415" y="2847261"/>
                <a:ext cx="360917" cy="16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Ni-NTA</a:t>
                </a:r>
                <a:endParaRPr lang="en-DE" sz="800" dirty="0"/>
              </a:p>
            </p:txBody>
          </p:sp>
          <p:sp>
            <p:nvSpPr>
              <p:cNvPr id="407" name="TextBox 406">
                <a:extLst>
                  <a:ext uri="{FF2B5EF4-FFF2-40B4-BE49-F238E27FC236}">
                    <a16:creationId xmlns:a16="http://schemas.microsoft.com/office/drawing/2014/main" id="{3AC3D0A6-891D-4FF3-B073-B2D4A188A162}"/>
                  </a:ext>
                </a:extLst>
              </p:cNvPr>
              <p:cNvSpPr txBox="1"/>
              <p:nvPr/>
            </p:nvSpPr>
            <p:spPr>
              <a:xfrm>
                <a:off x="6154025" y="2847261"/>
                <a:ext cx="297197" cy="16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Silica</a:t>
                </a:r>
                <a:endParaRPr lang="en-DE" sz="800" dirty="0"/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0C95140C-737B-4EF6-9D2C-1466876E2FD5}"/>
                  </a:ext>
                </a:extLst>
              </p:cNvPr>
              <p:cNvSpPr txBox="1"/>
              <p:nvPr/>
            </p:nvSpPr>
            <p:spPr>
              <a:xfrm>
                <a:off x="6594487" y="2847261"/>
                <a:ext cx="292388" cy="16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Sand</a:t>
                </a:r>
                <a:endParaRPr lang="en-DE" sz="800" dirty="0"/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D9248A69-73D4-497A-8BEA-F82D0B9E7DF0}"/>
                  </a:ext>
                </a:extLst>
              </p:cNvPr>
              <p:cNvSpPr txBox="1"/>
              <p:nvPr/>
            </p:nvSpPr>
            <p:spPr>
              <a:xfrm>
                <a:off x="5365503" y="3013990"/>
                <a:ext cx="327253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Bright</a:t>
                </a:r>
              </a:p>
              <a:p>
                <a:pPr algn="r"/>
                <a:r>
                  <a:rPr lang="en-US" sz="800" dirty="0"/>
                  <a:t>field</a:t>
                </a:r>
                <a:endParaRPr lang="en-DE" sz="800" dirty="0"/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2E7D0B08-03F5-47ED-A67F-912C463349A1}"/>
                  </a:ext>
                </a:extLst>
              </p:cNvPr>
              <p:cNvSpPr txBox="1"/>
              <p:nvPr/>
            </p:nvSpPr>
            <p:spPr>
              <a:xfrm>
                <a:off x="5209635" y="3304686"/>
                <a:ext cx="483121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err="1"/>
                  <a:t>Fluores-cence</a:t>
                </a:r>
                <a:endParaRPr lang="en-DE" sz="800" dirty="0"/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D56E2EA7-B0DF-4195-9D16-4B01212B02EF}"/>
                  </a:ext>
                </a:extLst>
              </p:cNvPr>
              <p:cNvSpPr txBox="1"/>
              <p:nvPr/>
            </p:nvSpPr>
            <p:spPr>
              <a:xfrm>
                <a:off x="5593224" y="3888323"/>
                <a:ext cx="369332" cy="16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overlay</a:t>
                </a:r>
                <a:endParaRPr lang="en-DE" sz="800" dirty="0"/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32AE671-6791-42F2-9D5A-ED9C49DDE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4462" y="2043919"/>
              <a:ext cx="876497" cy="889200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A61BEEE-F902-457C-9B74-48B790FA470D}"/>
                </a:ext>
              </a:extLst>
            </p:cNvPr>
            <p:cNvGrpSpPr/>
            <p:nvPr/>
          </p:nvGrpSpPr>
          <p:grpSpPr>
            <a:xfrm>
              <a:off x="3818331" y="2073184"/>
              <a:ext cx="1564201" cy="927048"/>
              <a:chOff x="2565767" y="1946555"/>
              <a:chExt cx="1949837" cy="115560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2B12A6A-18E3-4A73-AB9F-0AFCD0CAA44B}"/>
                  </a:ext>
                </a:extLst>
              </p:cNvPr>
              <p:cNvGrpSpPr/>
              <p:nvPr/>
            </p:nvGrpSpPr>
            <p:grpSpPr>
              <a:xfrm>
                <a:off x="2565767" y="1946555"/>
                <a:ext cx="1949837" cy="1155603"/>
                <a:chOff x="-5650583" y="15351454"/>
                <a:chExt cx="6721276" cy="398347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3241C8AF-279A-4B7E-8C4D-1E61E63258F2}"/>
                    </a:ext>
                  </a:extLst>
                </p:cNvPr>
                <p:cNvGrpSpPr/>
                <p:nvPr/>
              </p:nvGrpSpPr>
              <p:grpSpPr>
                <a:xfrm>
                  <a:off x="-5650583" y="15351454"/>
                  <a:ext cx="6721276" cy="3983470"/>
                  <a:chOff x="-5650583" y="15351454"/>
                  <a:chExt cx="6721276" cy="3983470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022950F5-0AD6-4B40-BE98-349680B06A8E}"/>
                      </a:ext>
                    </a:extLst>
                  </p:cNvPr>
                  <p:cNvGrpSpPr/>
                  <p:nvPr/>
                </p:nvGrpSpPr>
                <p:grpSpPr>
                  <a:xfrm>
                    <a:off x="-5650583" y="15351454"/>
                    <a:ext cx="6721276" cy="3472720"/>
                    <a:chOff x="-563991" y="256916"/>
                    <a:chExt cx="12583639" cy="6230181"/>
                  </a:xfrm>
                </p:grpSpPr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D092FC9F-2FE4-4D1D-A9A9-AA4B59AF1F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5674" y="1813490"/>
                      <a:ext cx="3183974" cy="11273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67" dirty="0"/>
                        <a:t>Asn51Asp</a:t>
                      </a:r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CAC6523F-FB2C-42F2-B0E5-08503FBA6F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38395" y="3061671"/>
                      <a:ext cx="3570920" cy="1127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67" dirty="0">
                          <a:solidFill>
                            <a:srgbClr val="145DA6"/>
                          </a:solidFill>
                        </a:rPr>
                        <a:t>Val186Ala</a:t>
                      </a:r>
                    </a:p>
                  </p:txBody>
                </p:sp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E4C7CE72-41C3-47CA-85C3-3B4524B280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07106" y="1400548"/>
                      <a:ext cx="3174302" cy="11273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67" dirty="0"/>
                        <a:t>Asn189Ile</a:t>
                      </a:r>
                    </a:p>
                  </p:txBody>
                </p:sp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F665EEC6-DDAE-4C2F-A1A0-B4DEF53B06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563991" y="2251062"/>
                      <a:ext cx="3522488" cy="11273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67" dirty="0">
                          <a:solidFill>
                            <a:srgbClr val="4646DB"/>
                          </a:solidFill>
                        </a:rPr>
                        <a:t>Met211Leu</a:t>
                      </a:r>
                    </a:p>
                  </p:txBody>
                </p:sp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BBF80EC8-86D6-42DA-9400-EDFBCE2B23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59507" y="256916"/>
                      <a:ext cx="3445113" cy="11273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67" dirty="0"/>
                        <a:t>Asn226Asp</a:t>
                      </a:r>
                    </a:p>
                  </p:txBody>
                </p:sp>
                <p:sp>
                  <p:nvSpPr>
                    <p:cNvPr id="108" name="TextBox 107">
                      <a:extLst>
                        <a:ext uri="{FF2B5EF4-FFF2-40B4-BE49-F238E27FC236}">
                          <a16:creationId xmlns:a16="http://schemas.microsoft.com/office/drawing/2014/main" id="{57268FDA-3341-40E9-A2AD-7562CCB414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96434" y="5359735"/>
                      <a:ext cx="3261349" cy="11273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67" dirty="0">
                          <a:solidFill>
                            <a:srgbClr val="145DA6"/>
                          </a:solidFill>
                        </a:rPr>
                        <a:t>Ser286Gly</a:t>
                      </a:r>
                    </a:p>
                  </p:txBody>
                </p:sp>
              </p:grp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66E9A987-7F9E-4C10-A2D8-1ED2CF85446C}"/>
                      </a:ext>
                    </a:extLst>
                  </p:cNvPr>
                  <p:cNvSpPr txBox="1"/>
                  <p:nvPr/>
                </p:nvSpPr>
                <p:spPr>
                  <a:xfrm>
                    <a:off x="-5431916" y="18044870"/>
                    <a:ext cx="4606959" cy="1290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67" dirty="0">
                        <a:solidFill>
                          <a:srgbClr val="D408D4"/>
                        </a:solidFill>
                      </a:rPr>
                      <a:t>Pink = Substrate</a:t>
                    </a:r>
                  </a:p>
                  <a:p>
                    <a:r>
                      <a:rPr lang="en-US" sz="667" dirty="0">
                        <a:solidFill>
                          <a:srgbClr val="DA6F04"/>
                        </a:solidFill>
                      </a:rPr>
                      <a:t>Orange = active</a:t>
                    </a:r>
                  </a:p>
                  <a:p>
                    <a:r>
                      <a:rPr lang="en-US" sz="667" dirty="0">
                        <a:solidFill>
                          <a:srgbClr val="DA6F04"/>
                        </a:solidFill>
                      </a:rPr>
                      <a:t>center, Substrate binding</a:t>
                    </a:r>
                  </a:p>
                </p:txBody>
              </p: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2E41217C-42F6-4BC0-A74F-C9C2A440AF7A}"/>
                    </a:ext>
                  </a:extLst>
                </p:cNvPr>
                <p:cNvSpPr txBox="1"/>
                <p:nvPr/>
              </p:nvSpPr>
              <p:spPr>
                <a:xfrm>
                  <a:off x="-1984843" y="18677110"/>
                  <a:ext cx="2352655" cy="62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67" dirty="0">
                      <a:solidFill>
                        <a:schemeClr val="bg1">
                          <a:lumMod val="50000"/>
                        </a:schemeClr>
                      </a:solidFill>
                    </a:rPr>
                    <a:t>(PDB: 6IEY) </a:t>
                  </a:r>
                  <a:endParaRPr lang="de-DE" sz="667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4FB949F-8F58-42F6-8267-EE143D497A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6959" y="2446527"/>
                <a:ext cx="401748" cy="60625"/>
              </a:xfrm>
              <a:prstGeom prst="line">
                <a:avLst/>
              </a:prstGeom>
              <a:ln w="12700">
                <a:solidFill>
                  <a:srgbClr val="145D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7D2AF5D-492A-4774-8428-22C34CC95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3755" y="2373640"/>
                <a:ext cx="337470" cy="1"/>
              </a:xfrm>
              <a:prstGeom prst="line">
                <a:avLst/>
              </a:prstGeom>
              <a:ln w="12700">
                <a:solidFill>
                  <a:srgbClr val="4646D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3641BD8-1FF2-4FDE-AE48-010B63E3A7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3081" y="2727910"/>
                <a:ext cx="197540" cy="129998"/>
              </a:xfrm>
              <a:prstGeom prst="line">
                <a:avLst/>
              </a:prstGeom>
              <a:ln w="12700">
                <a:solidFill>
                  <a:srgbClr val="145D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C4359F-3B8E-49E4-8FA8-301CFBBF73DB}"/>
              </a:ext>
            </a:extLst>
          </p:cNvPr>
          <p:cNvGrpSpPr/>
          <p:nvPr/>
        </p:nvGrpSpPr>
        <p:grpSpPr>
          <a:xfrm>
            <a:off x="3588" y="1658674"/>
            <a:ext cx="2880000" cy="5083769"/>
            <a:chOff x="2690" y="1244003"/>
            <a:chExt cx="2160000" cy="3812826"/>
          </a:xfrm>
        </p:grpSpPr>
        <p:pic>
          <p:nvPicPr>
            <p:cNvPr id="10" name="Picture 9" descr="A group of cows in a pen&#10;&#10;Description automatically generated with medium confidence">
              <a:extLst>
                <a:ext uri="{FF2B5EF4-FFF2-40B4-BE49-F238E27FC236}">
                  <a16:creationId xmlns:a16="http://schemas.microsoft.com/office/drawing/2014/main" id="{27194407-A4B0-4C7D-8333-CBA84D30B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030" y="4097584"/>
              <a:ext cx="1083894" cy="695951"/>
            </a:xfrm>
            <a:prstGeom prst="rect">
              <a:avLst/>
            </a:prstGeom>
          </p:spPr>
        </p:pic>
        <p:sp>
          <p:nvSpPr>
            <p:cNvPr id="319" name="Hexagon 318">
              <a:extLst>
                <a:ext uri="{FF2B5EF4-FFF2-40B4-BE49-F238E27FC236}">
                  <a16:creationId xmlns:a16="http://schemas.microsoft.com/office/drawing/2014/main" id="{FCEFEE3F-798C-407C-9389-43B001AD535B}"/>
                </a:ext>
              </a:extLst>
            </p:cNvPr>
            <p:cNvSpPr/>
            <p:nvPr/>
          </p:nvSpPr>
          <p:spPr>
            <a:xfrm>
              <a:off x="2690" y="1244003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067" dirty="0">
                <a:solidFill>
                  <a:schemeClr val="tx1"/>
                </a:solidFill>
              </a:endParaRPr>
            </a:p>
          </p:txBody>
        </p:sp>
        <p:sp>
          <p:nvSpPr>
            <p:cNvPr id="323" name="Hexagon 322">
              <a:extLst>
                <a:ext uri="{FF2B5EF4-FFF2-40B4-BE49-F238E27FC236}">
                  <a16:creationId xmlns:a16="http://schemas.microsoft.com/office/drawing/2014/main" id="{2E2BA6B1-CF30-473A-8BBC-8C0484DECDE6}"/>
                </a:ext>
              </a:extLst>
            </p:cNvPr>
            <p:cNvSpPr/>
            <p:nvPr/>
          </p:nvSpPr>
          <p:spPr>
            <a:xfrm>
              <a:off x="2690" y="3182655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 dirty="0">
                <a:solidFill>
                  <a:srgbClr val="FF0000"/>
                </a:solidFill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FBA9D84-622B-487E-900D-8D3ECF9DA58A}"/>
                </a:ext>
              </a:extLst>
            </p:cNvPr>
            <p:cNvSpPr txBox="1"/>
            <p:nvPr/>
          </p:nvSpPr>
          <p:spPr>
            <a:xfrm>
              <a:off x="196942" y="1244003"/>
              <a:ext cx="1785537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PROBLEM</a:t>
              </a:r>
            </a:p>
            <a:p>
              <a:pPr algn="ctr"/>
              <a:r>
                <a:rPr lang="en-US" sz="1600" dirty="0"/>
                <a:t>Florfenicol</a:t>
              </a:r>
            </a:p>
            <a:p>
              <a:pPr algn="ctr"/>
              <a:r>
                <a:rPr lang="en-US" sz="1600" dirty="0"/>
                <a:t>in aqua culture</a:t>
              </a:r>
              <a:endParaRPr lang="en-DE" sz="1600" dirty="0"/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E974AC7A-2A7B-4548-8466-DF7E7F18ECB7}"/>
                </a:ext>
              </a:extLst>
            </p:cNvPr>
            <p:cNvSpPr txBox="1"/>
            <p:nvPr/>
          </p:nvSpPr>
          <p:spPr>
            <a:xfrm>
              <a:off x="100234" y="3182655"/>
              <a:ext cx="1991743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PROBLEM</a:t>
              </a:r>
            </a:p>
            <a:p>
              <a:pPr algn="ctr"/>
              <a:r>
                <a:rPr lang="en-US" sz="1600" dirty="0"/>
                <a:t>Florfenicol</a:t>
              </a:r>
            </a:p>
            <a:p>
              <a:pPr algn="ctr"/>
              <a:r>
                <a:rPr lang="en-US" sz="1600" dirty="0"/>
                <a:t>in animal farming</a:t>
              </a:r>
              <a:endParaRPr lang="en-DE" sz="1600" dirty="0"/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3B20C4BE-390B-4DC0-8DF6-A80CA62BA734}"/>
                </a:ext>
              </a:extLst>
            </p:cNvPr>
            <p:cNvSpPr txBox="1"/>
            <p:nvPr/>
          </p:nvSpPr>
          <p:spPr>
            <a:xfrm>
              <a:off x="180424" y="2637905"/>
              <a:ext cx="1785537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can promote antibiotic resistances</a:t>
              </a:r>
              <a:endParaRPr lang="en-DE" sz="1600" dirty="0"/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D577D95C-E523-4A0C-A9DD-95080652AD2A}"/>
                </a:ext>
              </a:extLst>
            </p:cNvPr>
            <p:cNvSpPr txBox="1"/>
            <p:nvPr/>
          </p:nvSpPr>
          <p:spPr>
            <a:xfrm>
              <a:off x="205631" y="4574538"/>
              <a:ext cx="1785537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can promote antibiotic resistances</a:t>
              </a:r>
              <a:endParaRPr lang="en-DE" sz="16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EC34D4-D84E-45D6-BDC0-B6380ED76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591" y="3834516"/>
              <a:ext cx="1320198" cy="720000"/>
            </a:xfrm>
            <a:prstGeom prst="rect">
              <a:avLst/>
            </a:prstGeom>
          </p:spPr>
        </p:pic>
        <p:pic>
          <p:nvPicPr>
            <p:cNvPr id="13" name="Picture 12" descr="A picture containing several&#10;&#10;Description automatically generated">
              <a:extLst>
                <a:ext uri="{FF2B5EF4-FFF2-40B4-BE49-F238E27FC236}">
                  <a16:creationId xmlns:a16="http://schemas.microsoft.com/office/drawing/2014/main" id="{308FB3DC-DA61-4713-AF29-373FD0B03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920" y="1889296"/>
              <a:ext cx="1321541" cy="720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BC1C05-2D96-44CC-ABBF-696E21166521}"/>
                </a:ext>
              </a:extLst>
            </p:cNvPr>
            <p:cNvSpPr txBox="1"/>
            <p:nvPr/>
          </p:nvSpPr>
          <p:spPr>
            <a:xfrm>
              <a:off x="420661" y="4559866"/>
              <a:ext cx="1296693" cy="461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400" dirty="0"/>
                <a:t>(Bild: gemeinfrei, franzl34 / Pixabay)</a:t>
              </a:r>
              <a:endParaRPr lang="en-DE" sz="400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5D604AD-89CD-42BC-BECA-47C7B40CBBC7}"/>
                </a:ext>
              </a:extLst>
            </p:cNvPr>
            <p:cNvSpPr txBox="1"/>
            <p:nvPr/>
          </p:nvSpPr>
          <p:spPr>
            <a:xfrm>
              <a:off x="414690" y="2609294"/>
              <a:ext cx="1296693" cy="461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400" dirty="0"/>
                <a:t>(Bild: gemeinfrei, Narek75 / Wikimedia </a:t>
              </a:r>
              <a:r>
                <a:rPr lang="de-DE" sz="400" dirty="0" err="1"/>
                <a:t>commons</a:t>
              </a:r>
              <a:r>
                <a:rPr lang="de-DE" sz="400" dirty="0"/>
                <a:t>)</a:t>
              </a:r>
              <a:endParaRPr lang="en-DE" sz="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09A078-3AFE-47BC-934C-86A14A9776BB}"/>
              </a:ext>
            </a:extLst>
          </p:cNvPr>
          <p:cNvGrpSpPr/>
          <p:nvPr/>
        </p:nvGrpSpPr>
        <p:grpSpPr>
          <a:xfrm>
            <a:off x="9287307" y="1658674"/>
            <a:ext cx="2882272" cy="5083769"/>
            <a:chOff x="6965478" y="1244003"/>
            <a:chExt cx="2161704" cy="3812826"/>
          </a:xfrm>
        </p:grpSpPr>
        <p:sp>
          <p:nvSpPr>
            <p:cNvPr id="325" name="Hexagon 324">
              <a:extLst>
                <a:ext uri="{FF2B5EF4-FFF2-40B4-BE49-F238E27FC236}">
                  <a16:creationId xmlns:a16="http://schemas.microsoft.com/office/drawing/2014/main" id="{D466F15A-B270-41B4-A12A-BF7B37CA1204}"/>
                </a:ext>
              </a:extLst>
            </p:cNvPr>
            <p:cNvSpPr/>
            <p:nvPr/>
          </p:nvSpPr>
          <p:spPr>
            <a:xfrm>
              <a:off x="6967182" y="3182655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/>
            </a:p>
          </p:txBody>
        </p:sp>
        <p:sp>
          <p:nvSpPr>
            <p:cNvPr id="326" name="Hexagon 325">
              <a:extLst>
                <a:ext uri="{FF2B5EF4-FFF2-40B4-BE49-F238E27FC236}">
                  <a16:creationId xmlns:a16="http://schemas.microsoft.com/office/drawing/2014/main" id="{E671E8F1-C3B4-4F93-B25A-120B32A749EC}"/>
                </a:ext>
              </a:extLst>
            </p:cNvPr>
            <p:cNvSpPr/>
            <p:nvPr/>
          </p:nvSpPr>
          <p:spPr>
            <a:xfrm>
              <a:off x="6965478" y="1244003"/>
              <a:ext cx="2160000" cy="1874174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2816"/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1F774415-1421-4516-AAB3-52C14E10286C}"/>
                </a:ext>
              </a:extLst>
            </p:cNvPr>
            <p:cNvSpPr txBox="1"/>
            <p:nvPr/>
          </p:nvSpPr>
          <p:spPr>
            <a:xfrm>
              <a:off x="7124269" y="1244003"/>
              <a:ext cx="185646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APPLICATION 1</a:t>
              </a:r>
            </a:p>
            <a:p>
              <a:pPr algn="ctr"/>
              <a:r>
                <a:rPr lang="en-US" sz="1600" dirty="0"/>
                <a:t>New material for</a:t>
              </a:r>
            </a:p>
            <a:p>
              <a:pPr algn="ctr"/>
              <a:r>
                <a:rPr lang="en-US" sz="1600" dirty="0"/>
                <a:t>florfenicol inactivation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00F6263C-4D44-4851-81DF-754B0E31E69C}"/>
                </a:ext>
              </a:extLst>
            </p:cNvPr>
            <p:cNvSpPr txBox="1"/>
            <p:nvPr/>
          </p:nvSpPr>
          <p:spPr>
            <a:xfrm>
              <a:off x="7136433" y="3182655"/>
              <a:ext cx="1856460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</a:rPr>
                <a:t>APPLICATION 2</a:t>
              </a:r>
            </a:p>
            <a:p>
              <a:pPr algn="ctr">
                <a:spcBef>
                  <a:spcPts val="400"/>
                </a:spcBef>
              </a:pPr>
              <a:r>
                <a:rPr lang="en-US" sz="1600" dirty="0"/>
                <a:t>Florfenicol in milk</a:t>
              </a:r>
            </a:p>
            <a:p>
              <a:pPr algn="ctr"/>
              <a:r>
                <a:rPr lang="en-US" sz="1600" dirty="0"/>
                <a:t>can be inactivated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9DD65475-3043-4C88-AD10-DAA72C075484}"/>
                </a:ext>
              </a:extLst>
            </p:cNvPr>
            <p:cNvSpPr txBox="1"/>
            <p:nvPr/>
          </p:nvSpPr>
          <p:spPr>
            <a:xfrm>
              <a:off x="7082794" y="4596372"/>
              <a:ext cx="1954527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Decontamination of</a:t>
              </a:r>
            </a:p>
            <a:p>
              <a:pPr algn="ctr"/>
              <a:r>
                <a:rPr lang="en-US" sz="1600" dirty="0"/>
                <a:t>waste milk</a:t>
              </a:r>
              <a:endParaRPr lang="en-DE" sz="1600" dirty="0"/>
            </a:p>
          </p:txBody>
        </p:sp>
        <p:graphicFrame>
          <p:nvGraphicFramePr>
            <p:cNvPr id="378" name="Chart 377">
              <a:extLst>
                <a:ext uri="{FF2B5EF4-FFF2-40B4-BE49-F238E27FC236}">
                  <a16:creationId xmlns:a16="http://schemas.microsoft.com/office/drawing/2014/main" id="{7E293744-9043-413B-8CDE-3A88EFEA8CD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7751495"/>
                </p:ext>
              </p:extLst>
            </p:nvPr>
          </p:nvGraphicFramePr>
          <p:xfrm>
            <a:off x="7804547" y="1898664"/>
            <a:ext cx="1105200" cy="81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404" name="Chart 403">
              <a:extLst>
                <a:ext uri="{FF2B5EF4-FFF2-40B4-BE49-F238E27FC236}">
                  <a16:creationId xmlns:a16="http://schemas.microsoft.com/office/drawing/2014/main" id="{0B0AE7C1-F3B0-4D20-B913-C486E5ACEAA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0499216"/>
                </p:ext>
              </p:extLst>
            </p:nvPr>
          </p:nvGraphicFramePr>
          <p:xfrm>
            <a:off x="7937367" y="3830277"/>
            <a:ext cx="1106399" cy="818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9C092C6F-F43A-4F55-9859-5D95E2A39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587218" y="2234063"/>
              <a:ext cx="201600" cy="4372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7" name="Picture 426">
              <a:extLst>
                <a:ext uri="{FF2B5EF4-FFF2-40B4-BE49-F238E27FC236}">
                  <a16:creationId xmlns:a16="http://schemas.microsoft.com/office/drawing/2014/main" id="{B3C024F1-6A12-439C-B2FE-046EE0264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>
              <a:off x="7353313" y="1909228"/>
              <a:ext cx="199276" cy="313208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6E437BD-9822-4675-B678-87C6D99000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040" t="4631" r="48119" b="5785"/>
            <a:stretch/>
          </p:blipFill>
          <p:spPr>
            <a:xfrm rot="10800000">
              <a:off x="7587218" y="1906520"/>
              <a:ext cx="199869" cy="311197"/>
            </a:xfrm>
            <a:prstGeom prst="rect">
              <a:avLst/>
            </a:prstGeom>
          </p:spPr>
        </p:pic>
        <p:pic>
          <p:nvPicPr>
            <p:cNvPr id="433" name="Picture 432">
              <a:extLst>
                <a:ext uri="{FF2B5EF4-FFF2-40B4-BE49-F238E27FC236}">
                  <a16:creationId xmlns:a16="http://schemas.microsoft.com/office/drawing/2014/main" id="{4126FD85-B112-48AF-878A-61DEBC7CD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353313" y="2239141"/>
              <a:ext cx="201600" cy="4372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90C41A-718A-48FC-84BA-4DB033FBAF04}"/>
                </a:ext>
              </a:extLst>
            </p:cNvPr>
            <p:cNvSpPr txBox="1"/>
            <p:nvPr/>
          </p:nvSpPr>
          <p:spPr>
            <a:xfrm>
              <a:off x="7878327" y="2221993"/>
              <a:ext cx="596558" cy="146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7" dirty="0">
                  <a:solidFill>
                    <a:srgbClr val="FF0000"/>
                  </a:solidFill>
                </a:rPr>
                <a:t>before treatment</a:t>
              </a:r>
              <a:endParaRPr lang="en-DE" sz="667" dirty="0">
                <a:solidFill>
                  <a:srgbClr val="FF0000"/>
                </a:solidFill>
              </a:endParaRP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5305C5C5-C4DB-426D-9DF4-6121FC4AFE28}"/>
                </a:ext>
              </a:extLst>
            </p:cNvPr>
            <p:cNvSpPr txBox="1"/>
            <p:nvPr/>
          </p:nvSpPr>
          <p:spPr>
            <a:xfrm>
              <a:off x="8071446" y="4225243"/>
              <a:ext cx="596558" cy="146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7" dirty="0">
                  <a:solidFill>
                    <a:srgbClr val="FF0000"/>
                  </a:solidFill>
                </a:rPr>
                <a:t>before treatment</a:t>
              </a:r>
              <a:endParaRPr lang="en-DE" sz="667" dirty="0">
                <a:solidFill>
                  <a:srgbClr val="FF0000"/>
                </a:solidFill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DBC7AD6F-F8E6-4AEE-B4ED-5D26FBED33A1}"/>
                </a:ext>
              </a:extLst>
            </p:cNvPr>
            <p:cNvSpPr txBox="1"/>
            <p:nvPr/>
          </p:nvSpPr>
          <p:spPr>
            <a:xfrm>
              <a:off x="8431316" y="3834703"/>
              <a:ext cx="549670" cy="146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7" dirty="0">
                  <a:solidFill>
                    <a:schemeClr val="accent6">
                      <a:lumMod val="75000"/>
                    </a:schemeClr>
                  </a:solidFill>
                </a:rPr>
                <a:t>after treatment</a:t>
              </a:r>
              <a:endParaRPr lang="en-DE" sz="667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0CC04DEA-F3E9-4681-9F8E-7B68681DF795}"/>
                </a:ext>
              </a:extLst>
            </p:cNvPr>
            <p:cNvSpPr txBox="1"/>
            <p:nvPr/>
          </p:nvSpPr>
          <p:spPr>
            <a:xfrm>
              <a:off x="8332106" y="1898703"/>
              <a:ext cx="549670" cy="146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7" dirty="0">
                  <a:solidFill>
                    <a:schemeClr val="accent6">
                      <a:lumMod val="75000"/>
                    </a:schemeClr>
                  </a:solidFill>
                </a:rPr>
                <a:t>after treatment</a:t>
              </a:r>
              <a:endParaRPr lang="en-DE" sz="667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2024698A-CFEB-4488-89C9-BA18B9D215A7}"/>
                </a:ext>
              </a:extLst>
            </p:cNvPr>
            <p:cNvSpPr txBox="1"/>
            <p:nvPr/>
          </p:nvSpPr>
          <p:spPr>
            <a:xfrm>
              <a:off x="7075235" y="2823926"/>
              <a:ext cx="1954527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Material is reusable</a:t>
              </a:r>
              <a:endParaRPr lang="en-DE" sz="1600" dirty="0"/>
            </a:p>
          </p:txBody>
        </p:sp>
        <p:pic>
          <p:nvPicPr>
            <p:cNvPr id="8" name="Picture 7" descr="A cow drinking out of a bottle&#10;&#10;Description automatically generated with medium confidence">
              <a:extLst>
                <a:ext uri="{FF2B5EF4-FFF2-40B4-BE49-F238E27FC236}">
                  <a16:creationId xmlns:a16="http://schemas.microsoft.com/office/drawing/2014/main" id="{A4785F7B-2297-4212-9298-85B9A2B4B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97401" y="3891170"/>
              <a:ext cx="732577" cy="568800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7C2986E-34DF-43CB-AA12-8103A3DF2BE9}"/>
                </a:ext>
              </a:extLst>
            </p:cNvPr>
            <p:cNvSpPr txBox="1"/>
            <p:nvPr/>
          </p:nvSpPr>
          <p:spPr>
            <a:xfrm>
              <a:off x="7200154" y="4466873"/>
              <a:ext cx="989010" cy="461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400" dirty="0"/>
                <a:t>(</a:t>
              </a:r>
              <a:r>
                <a:rPr lang="de-DE" sz="400" dirty="0" err="1"/>
                <a:t>public</a:t>
              </a:r>
              <a:r>
                <a:rPr lang="de-DE" sz="400" dirty="0"/>
                <a:t> </a:t>
              </a:r>
              <a:r>
                <a:rPr lang="de-DE" sz="400" dirty="0" err="1"/>
                <a:t>domain</a:t>
              </a:r>
              <a:r>
                <a:rPr lang="de-DE" sz="400" dirty="0"/>
                <a:t>, indigoblues38 / Pixabay)</a:t>
              </a:r>
              <a:endParaRPr lang="en-DE" sz="400" dirty="0"/>
            </a:p>
          </p:txBody>
        </p:sp>
      </p:grpSp>
      <p:pic>
        <p:nvPicPr>
          <p:cNvPr id="16" name="Grafik 21" descr="Ein Bild, das Majorelle Blue, Muster, Blau, Quadrat enthält.&#10;&#10;Automatisch generierte Beschreibung">
            <a:extLst>
              <a:ext uri="{FF2B5EF4-FFF2-40B4-BE49-F238E27FC236}">
                <a16:creationId xmlns:a16="http://schemas.microsoft.com/office/drawing/2014/main" id="{E7D4555F-B437-95DF-6A05-73D345262D8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02863" y="223829"/>
            <a:ext cx="1144353" cy="11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989</Words>
  <Application>Microsoft Office PowerPoint</Application>
  <PresentationFormat>Widescreen</PresentationFormat>
  <Paragraphs>298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PowerPoint Presentation</vt:lpstr>
      <vt:lpstr>Optimisation of the Hydrolase for Florfenicol Cleavage</vt:lpstr>
      <vt:lpstr>PowerPoint Presentation</vt:lpstr>
      <vt:lpstr>Immobilization of the Hydrolase Enzyme</vt:lpstr>
      <vt:lpstr>Products for Florfenicol Inactivation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Enzymatic Inactivation of the Veterinary Antibiotic Florfenicol</dc:title>
  <dc:creator>marik müller</dc:creator>
  <cp:lastModifiedBy>Katja Arndt</cp:lastModifiedBy>
  <cp:revision>144</cp:revision>
  <dcterms:created xsi:type="dcterms:W3CDTF">2020-11-26T18:28:52Z</dcterms:created>
  <dcterms:modified xsi:type="dcterms:W3CDTF">2023-10-29T18:35:50Z</dcterms:modified>
</cp:coreProperties>
</file>